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92" r:id="rId2"/>
    <p:sldId id="298" r:id="rId3"/>
    <p:sldId id="289" r:id="rId4"/>
    <p:sldId id="296" r:id="rId5"/>
    <p:sldId id="282" r:id="rId6"/>
    <p:sldId id="274" r:id="rId7"/>
    <p:sldId id="283" r:id="rId8"/>
    <p:sldId id="287" r:id="rId9"/>
    <p:sldId id="277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A6CE39"/>
    <a:srgbClr val="FFFFFF"/>
    <a:srgbClr val="404040"/>
    <a:srgbClr val="D9EBBC"/>
    <a:srgbClr val="003049"/>
    <a:srgbClr val="006092"/>
    <a:srgbClr val="EF4630"/>
    <a:srgbClr val="FFD400"/>
    <a:srgbClr val="44C8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015" autoAdjust="0"/>
    <p:restoredTop sz="94664" autoAdjust="0"/>
  </p:normalViewPr>
  <p:slideViewPr>
    <p:cSldViewPr snapToGrid="0" snapToObjects="1">
      <p:cViewPr>
        <p:scale>
          <a:sx n="75" d="100"/>
          <a:sy n="75" d="100"/>
        </p:scale>
        <p:origin x="210" y="114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62282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09255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940212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796304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75864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536880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16936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862193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7626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8750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E8DE492-AAB3-4D51-A157-DC0582D0936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389290" y="2703363"/>
            <a:ext cx="9413421" cy="3372136"/>
          </a:xfrm>
          <a:custGeom>
            <a:avLst/>
            <a:gdLst>
              <a:gd name="connsiteX0" fmla="*/ 0 w 9413421"/>
              <a:gd name="connsiteY0" fmla="*/ 1924994 h 3372136"/>
              <a:gd name="connsiteX1" fmla="*/ 1868261 w 9413421"/>
              <a:gd name="connsiteY1" fmla="*/ 1924994 h 3372136"/>
              <a:gd name="connsiteX2" fmla="*/ 1868261 w 9413421"/>
              <a:gd name="connsiteY2" fmla="*/ 3372136 h 3372136"/>
              <a:gd name="connsiteX3" fmla="*/ 0 w 9413421"/>
              <a:gd name="connsiteY3" fmla="*/ 3372136 h 3372136"/>
              <a:gd name="connsiteX4" fmla="*/ 0 w 9413421"/>
              <a:gd name="connsiteY4" fmla="*/ 0 h 3372136"/>
              <a:gd name="connsiteX5" fmla="*/ 9413421 w 9413421"/>
              <a:gd name="connsiteY5" fmla="*/ 0 h 3372136"/>
              <a:gd name="connsiteX6" fmla="*/ 9413421 w 9413421"/>
              <a:gd name="connsiteY6" fmla="*/ 1924993 h 3372136"/>
              <a:gd name="connsiteX7" fmla="*/ 0 w 9413421"/>
              <a:gd name="connsiteY7" fmla="*/ 1924993 h 33721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9413421" h="3372136">
                <a:moveTo>
                  <a:pt x="0" y="1924994"/>
                </a:moveTo>
                <a:lnTo>
                  <a:pt x="1868261" y="1924994"/>
                </a:lnTo>
                <a:lnTo>
                  <a:pt x="1868261" y="3372136"/>
                </a:lnTo>
                <a:lnTo>
                  <a:pt x="0" y="3372136"/>
                </a:lnTo>
                <a:close/>
                <a:moveTo>
                  <a:pt x="0" y="0"/>
                </a:moveTo>
                <a:lnTo>
                  <a:pt x="9413421" y="0"/>
                </a:lnTo>
                <a:lnTo>
                  <a:pt x="9413421" y="1924993"/>
                </a:lnTo>
                <a:lnTo>
                  <a:pt x="0" y="192499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821655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F2C0DDE4-D1CD-4126-8756-03765190A29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" y="0"/>
            <a:ext cx="12191999" cy="6858000"/>
          </a:xfrm>
          <a:custGeom>
            <a:avLst/>
            <a:gdLst>
              <a:gd name="connsiteX0" fmla="*/ 0 w 5951537"/>
              <a:gd name="connsiteY0" fmla="*/ 0 h 5643790"/>
              <a:gd name="connsiteX1" fmla="*/ 5951537 w 5951537"/>
              <a:gd name="connsiteY1" fmla="*/ 0 h 5643790"/>
              <a:gd name="connsiteX2" fmla="*/ 5951537 w 5951537"/>
              <a:gd name="connsiteY2" fmla="*/ 5643790 h 5643790"/>
              <a:gd name="connsiteX3" fmla="*/ 0 w 5951537"/>
              <a:gd name="connsiteY3" fmla="*/ 5643790 h 564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1537" h="5643790">
                <a:moveTo>
                  <a:pt x="0" y="0"/>
                </a:moveTo>
                <a:lnTo>
                  <a:pt x="5951537" y="0"/>
                </a:lnTo>
                <a:lnTo>
                  <a:pt x="5951537" y="5643790"/>
                </a:lnTo>
                <a:lnTo>
                  <a:pt x="0" y="564379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449669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6">
            <a:extLst>
              <a:ext uri="{FF2B5EF4-FFF2-40B4-BE49-F238E27FC236}">
                <a16:creationId xmlns:a16="http://schemas.microsoft.com/office/drawing/2014/main" id="{521741A1-FF2D-448A-9344-ECDAC55D8E07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993105" y="3476371"/>
            <a:ext cx="2835275" cy="2477683"/>
          </a:xfrm>
          <a:custGeom>
            <a:avLst/>
            <a:gdLst>
              <a:gd name="connsiteX0" fmla="*/ 0 w 5951537"/>
              <a:gd name="connsiteY0" fmla="*/ 0 h 5643790"/>
              <a:gd name="connsiteX1" fmla="*/ 5951537 w 5951537"/>
              <a:gd name="connsiteY1" fmla="*/ 0 h 5643790"/>
              <a:gd name="connsiteX2" fmla="*/ 5951537 w 5951537"/>
              <a:gd name="connsiteY2" fmla="*/ 5643790 h 5643790"/>
              <a:gd name="connsiteX3" fmla="*/ 0 w 5951537"/>
              <a:gd name="connsiteY3" fmla="*/ 5643790 h 564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1537" h="5643790">
                <a:moveTo>
                  <a:pt x="0" y="0"/>
                </a:moveTo>
                <a:lnTo>
                  <a:pt x="5951537" y="0"/>
                </a:lnTo>
                <a:lnTo>
                  <a:pt x="5951537" y="5643790"/>
                </a:lnTo>
                <a:lnTo>
                  <a:pt x="0" y="564379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7869293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F2C0DDE4-D1CD-4126-8756-03765190A29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389289" y="2874826"/>
            <a:ext cx="9413421" cy="1924993"/>
          </a:xfrm>
          <a:custGeom>
            <a:avLst/>
            <a:gdLst>
              <a:gd name="connsiteX0" fmla="*/ 0 w 5951537"/>
              <a:gd name="connsiteY0" fmla="*/ 0 h 5643790"/>
              <a:gd name="connsiteX1" fmla="*/ 5951537 w 5951537"/>
              <a:gd name="connsiteY1" fmla="*/ 0 h 5643790"/>
              <a:gd name="connsiteX2" fmla="*/ 5951537 w 5951537"/>
              <a:gd name="connsiteY2" fmla="*/ 5643790 h 5643790"/>
              <a:gd name="connsiteX3" fmla="*/ 0 w 5951537"/>
              <a:gd name="connsiteY3" fmla="*/ 5643790 h 564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1537" h="5643790">
                <a:moveTo>
                  <a:pt x="0" y="0"/>
                </a:moveTo>
                <a:lnTo>
                  <a:pt x="5951537" y="0"/>
                </a:lnTo>
                <a:lnTo>
                  <a:pt x="5951537" y="5643790"/>
                </a:lnTo>
                <a:lnTo>
                  <a:pt x="0" y="564379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579420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408396"/>
            <a:ext cx="10515600" cy="680223"/>
          </a:xfrm>
          <a:prstGeom prst="rect">
            <a:avLst/>
          </a:prstGeom>
        </p:spPr>
        <p:txBody>
          <a:bodyPr>
            <a:normAutofit/>
          </a:bodyPr>
          <a:lstStyle>
            <a:lvl1pPr algn="ctr">
              <a:defRPr sz="2800" b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790127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b="0" i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>
            <a:lvl1pPr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87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51432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Picture Placeholder 6">
            <a:extLst>
              <a:ext uri="{FF2B5EF4-FFF2-40B4-BE49-F238E27FC236}">
                <a16:creationId xmlns:a16="http://schemas.microsoft.com/office/drawing/2014/main" id="{0DE2ECE5-4029-40B5-826E-524145E502E1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389289" y="2857501"/>
            <a:ext cx="3049361" cy="1790700"/>
          </a:xfrm>
          <a:custGeom>
            <a:avLst/>
            <a:gdLst>
              <a:gd name="connsiteX0" fmla="*/ 0 w 5951537"/>
              <a:gd name="connsiteY0" fmla="*/ 0 h 5643790"/>
              <a:gd name="connsiteX1" fmla="*/ 5951537 w 5951537"/>
              <a:gd name="connsiteY1" fmla="*/ 0 h 5643790"/>
              <a:gd name="connsiteX2" fmla="*/ 5951537 w 5951537"/>
              <a:gd name="connsiteY2" fmla="*/ 5643790 h 5643790"/>
              <a:gd name="connsiteX3" fmla="*/ 0 w 5951537"/>
              <a:gd name="connsiteY3" fmla="*/ 5643790 h 564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1537" h="5643790">
                <a:moveTo>
                  <a:pt x="0" y="0"/>
                </a:moveTo>
                <a:lnTo>
                  <a:pt x="5951537" y="0"/>
                </a:lnTo>
                <a:lnTo>
                  <a:pt x="5951537" y="5643790"/>
                </a:lnTo>
                <a:lnTo>
                  <a:pt x="0" y="564379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6F73FBE-B81A-48E3-9253-6FB693F42FE2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4571319" y="2857500"/>
            <a:ext cx="3049361" cy="1790700"/>
          </a:xfrm>
          <a:custGeom>
            <a:avLst/>
            <a:gdLst>
              <a:gd name="connsiteX0" fmla="*/ 0 w 5951537"/>
              <a:gd name="connsiteY0" fmla="*/ 0 h 5643790"/>
              <a:gd name="connsiteX1" fmla="*/ 5951537 w 5951537"/>
              <a:gd name="connsiteY1" fmla="*/ 0 h 5643790"/>
              <a:gd name="connsiteX2" fmla="*/ 5951537 w 5951537"/>
              <a:gd name="connsiteY2" fmla="*/ 5643790 h 5643790"/>
              <a:gd name="connsiteX3" fmla="*/ 0 w 5951537"/>
              <a:gd name="connsiteY3" fmla="*/ 5643790 h 564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1537" h="5643790">
                <a:moveTo>
                  <a:pt x="0" y="0"/>
                </a:moveTo>
                <a:lnTo>
                  <a:pt x="5951537" y="0"/>
                </a:lnTo>
                <a:lnTo>
                  <a:pt x="5951537" y="5643790"/>
                </a:lnTo>
                <a:lnTo>
                  <a:pt x="0" y="564379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6">
            <a:extLst>
              <a:ext uri="{FF2B5EF4-FFF2-40B4-BE49-F238E27FC236}">
                <a16:creationId xmlns:a16="http://schemas.microsoft.com/office/drawing/2014/main" id="{877F8305-707A-4D26-8871-5FD61EA818C2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7753349" y="2857500"/>
            <a:ext cx="3049361" cy="1790700"/>
          </a:xfrm>
          <a:custGeom>
            <a:avLst/>
            <a:gdLst>
              <a:gd name="connsiteX0" fmla="*/ 0 w 5951537"/>
              <a:gd name="connsiteY0" fmla="*/ 0 h 5643790"/>
              <a:gd name="connsiteX1" fmla="*/ 5951537 w 5951537"/>
              <a:gd name="connsiteY1" fmla="*/ 0 h 5643790"/>
              <a:gd name="connsiteX2" fmla="*/ 5951537 w 5951537"/>
              <a:gd name="connsiteY2" fmla="*/ 5643790 h 5643790"/>
              <a:gd name="connsiteX3" fmla="*/ 0 w 5951537"/>
              <a:gd name="connsiteY3" fmla="*/ 5643790 h 564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1537" h="5643790">
                <a:moveTo>
                  <a:pt x="0" y="0"/>
                </a:moveTo>
                <a:lnTo>
                  <a:pt x="5951537" y="0"/>
                </a:lnTo>
                <a:lnTo>
                  <a:pt x="5951537" y="5643790"/>
                </a:lnTo>
                <a:lnTo>
                  <a:pt x="0" y="564379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1385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9">
            <a:extLst>
              <a:ext uri="{FF2B5EF4-FFF2-40B4-BE49-F238E27FC236}">
                <a16:creationId xmlns:a16="http://schemas.microsoft.com/office/drawing/2014/main" id="{8E7C3A85-BD39-44EC-9412-2E8CF95A5A4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861558" y="6051860"/>
            <a:ext cx="463178" cy="46318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F6293549-BC50-4CDF-84B7-73A1FD3BB789}"/>
              </a:ext>
            </a:extLst>
          </p:cNvPr>
          <p:cNvCxnSpPr>
            <a:cxnSpLocks/>
          </p:cNvCxnSpPr>
          <p:nvPr userDrawn="1"/>
        </p:nvCxnSpPr>
        <p:spPr>
          <a:xfrm>
            <a:off x="2609850" y="6283451"/>
            <a:ext cx="8251708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" name="Group 4">
            <a:extLst>
              <a:ext uri="{FF2B5EF4-FFF2-40B4-BE49-F238E27FC236}">
                <a16:creationId xmlns:a16="http://schemas.microsoft.com/office/drawing/2014/main" id="{97E0CE24-8C57-42A2-9365-2111FA065812}"/>
              </a:ext>
            </a:extLst>
          </p:cNvPr>
          <p:cNvGrpSpPr/>
          <p:nvPr userDrawn="1"/>
        </p:nvGrpSpPr>
        <p:grpSpPr>
          <a:xfrm>
            <a:off x="867267" y="6131944"/>
            <a:ext cx="1605882" cy="303014"/>
            <a:chOff x="1492250" y="2249488"/>
            <a:chExt cx="2835275" cy="534987"/>
          </a:xfrm>
          <a:solidFill>
            <a:schemeClr val="bg1">
              <a:lumMod val="75000"/>
            </a:schemeClr>
          </a:solidFill>
        </p:grpSpPr>
        <p:sp>
          <p:nvSpPr>
            <p:cNvPr id="6" name="Freeform 5">
              <a:extLst>
                <a:ext uri="{FF2B5EF4-FFF2-40B4-BE49-F238E27FC236}">
                  <a16:creationId xmlns:a16="http://schemas.microsoft.com/office/drawing/2014/main" id="{CA7DCB49-8452-4D23-BA61-BC77D23A4D64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3500" y="2249488"/>
              <a:ext cx="454025" cy="531812"/>
            </a:xfrm>
            <a:custGeom>
              <a:avLst/>
              <a:gdLst>
                <a:gd name="T0" fmla="*/ 239 w 286"/>
                <a:gd name="T1" fmla="*/ 0 h 335"/>
                <a:gd name="T2" fmla="*/ 143 w 286"/>
                <a:gd name="T3" fmla="*/ 151 h 335"/>
                <a:gd name="T4" fmla="*/ 49 w 286"/>
                <a:gd name="T5" fmla="*/ 0 h 335"/>
                <a:gd name="T6" fmla="*/ 0 w 286"/>
                <a:gd name="T7" fmla="*/ 0 h 335"/>
                <a:gd name="T8" fmla="*/ 122 w 286"/>
                <a:gd name="T9" fmla="*/ 190 h 335"/>
                <a:gd name="T10" fmla="*/ 122 w 286"/>
                <a:gd name="T11" fmla="*/ 335 h 335"/>
                <a:gd name="T12" fmla="*/ 161 w 286"/>
                <a:gd name="T13" fmla="*/ 335 h 335"/>
                <a:gd name="T14" fmla="*/ 161 w 286"/>
                <a:gd name="T15" fmla="*/ 190 h 335"/>
                <a:gd name="T16" fmla="*/ 286 w 286"/>
                <a:gd name="T17" fmla="*/ 0 h 335"/>
                <a:gd name="T18" fmla="*/ 239 w 286"/>
                <a:gd name="T19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6" h="335">
                  <a:moveTo>
                    <a:pt x="239" y="0"/>
                  </a:moveTo>
                  <a:lnTo>
                    <a:pt x="143" y="151"/>
                  </a:lnTo>
                  <a:lnTo>
                    <a:pt x="49" y="0"/>
                  </a:lnTo>
                  <a:lnTo>
                    <a:pt x="0" y="0"/>
                  </a:lnTo>
                  <a:lnTo>
                    <a:pt x="122" y="190"/>
                  </a:lnTo>
                  <a:lnTo>
                    <a:pt x="122" y="335"/>
                  </a:lnTo>
                  <a:lnTo>
                    <a:pt x="161" y="335"/>
                  </a:lnTo>
                  <a:lnTo>
                    <a:pt x="161" y="190"/>
                  </a:lnTo>
                  <a:lnTo>
                    <a:pt x="286" y="0"/>
                  </a:lnTo>
                  <a:lnTo>
                    <a:pt x="23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4EE17238-757D-43F9-BAAA-41373E688A60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1313" y="2249488"/>
              <a:ext cx="469900" cy="531812"/>
            </a:xfrm>
            <a:custGeom>
              <a:avLst/>
              <a:gdLst>
                <a:gd name="T0" fmla="*/ 286 w 296"/>
                <a:gd name="T1" fmla="*/ 0 h 335"/>
                <a:gd name="T2" fmla="*/ 237 w 296"/>
                <a:gd name="T3" fmla="*/ 0 h 335"/>
                <a:gd name="T4" fmla="*/ 149 w 296"/>
                <a:gd name="T5" fmla="*/ 130 h 335"/>
                <a:gd name="T6" fmla="*/ 59 w 296"/>
                <a:gd name="T7" fmla="*/ 0 h 335"/>
                <a:gd name="T8" fmla="*/ 8 w 296"/>
                <a:gd name="T9" fmla="*/ 0 h 335"/>
                <a:gd name="T10" fmla="*/ 120 w 296"/>
                <a:gd name="T11" fmla="*/ 159 h 335"/>
                <a:gd name="T12" fmla="*/ 0 w 296"/>
                <a:gd name="T13" fmla="*/ 335 h 335"/>
                <a:gd name="T14" fmla="*/ 49 w 296"/>
                <a:gd name="T15" fmla="*/ 335 h 335"/>
                <a:gd name="T16" fmla="*/ 147 w 296"/>
                <a:gd name="T17" fmla="*/ 186 h 335"/>
                <a:gd name="T18" fmla="*/ 245 w 296"/>
                <a:gd name="T19" fmla="*/ 335 h 335"/>
                <a:gd name="T20" fmla="*/ 296 w 296"/>
                <a:gd name="T21" fmla="*/ 335 h 335"/>
                <a:gd name="T22" fmla="*/ 175 w 296"/>
                <a:gd name="T23" fmla="*/ 159 h 335"/>
                <a:gd name="T24" fmla="*/ 286 w 296"/>
                <a:gd name="T25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6" h="335">
                  <a:moveTo>
                    <a:pt x="286" y="0"/>
                  </a:moveTo>
                  <a:lnTo>
                    <a:pt x="237" y="0"/>
                  </a:lnTo>
                  <a:lnTo>
                    <a:pt x="149" y="130"/>
                  </a:lnTo>
                  <a:lnTo>
                    <a:pt x="59" y="0"/>
                  </a:lnTo>
                  <a:lnTo>
                    <a:pt x="8" y="0"/>
                  </a:lnTo>
                  <a:lnTo>
                    <a:pt x="120" y="159"/>
                  </a:lnTo>
                  <a:lnTo>
                    <a:pt x="0" y="335"/>
                  </a:lnTo>
                  <a:lnTo>
                    <a:pt x="49" y="335"/>
                  </a:lnTo>
                  <a:lnTo>
                    <a:pt x="147" y="186"/>
                  </a:lnTo>
                  <a:lnTo>
                    <a:pt x="245" y="335"/>
                  </a:lnTo>
                  <a:lnTo>
                    <a:pt x="296" y="335"/>
                  </a:lnTo>
                  <a:lnTo>
                    <a:pt x="175" y="159"/>
                  </a:lnTo>
                  <a:lnTo>
                    <a:pt x="28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07CAA05C-C644-40BB-B4CD-2961A7DC8DF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92250" y="2249488"/>
              <a:ext cx="360363" cy="531812"/>
            </a:xfrm>
            <a:custGeom>
              <a:avLst/>
              <a:gdLst>
                <a:gd name="T0" fmla="*/ 108 w 111"/>
                <a:gd name="T1" fmla="*/ 102 h 162"/>
                <a:gd name="T2" fmla="*/ 101 w 111"/>
                <a:gd name="T3" fmla="*/ 89 h 162"/>
                <a:gd name="T4" fmla="*/ 89 w 111"/>
                <a:gd name="T5" fmla="*/ 81 h 162"/>
                <a:gd name="T6" fmla="*/ 75 w 111"/>
                <a:gd name="T7" fmla="*/ 77 h 162"/>
                <a:gd name="T8" fmla="*/ 75 w 111"/>
                <a:gd name="T9" fmla="*/ 76 h 162"/>
                <a:gd name="T10" fmla="*/ 95 w 111"/>
                <a:gd name="T11" fmla="*/ 63 h 162"/>
                <a:gd name="T12" fmla="*/ 103 w 111"/>
                <a:gd name="T13" fmla="*/ 40 h 162"/>
                <a:gd name="T14" fmla="*/ 98 w 111"/>
                <a:gd name="T15" fmla="*/ 21 h 162"/>
                <a:gd name="T16" fmla="*/ 86 w 111"/>
                <a:gd name="T17" fmla="*/ 9 h 162"/>
                <a:gd name="T18" fmla="*/ 69 w 111"/>
                <a:gd name="T19" fmla="*/ 2 h 162"/>
                <a:gd name="T20" fmla="*/ 49 w 111"/>
                <a:gd name="T21" fmla="*/ 0 h 162"/>
                <a:gd name="T22" fmla="*/ 0 w 111"/>
                <a:gd name="T23" fmla="*/ 0 h 162"/>
                <a:gd name="T24" fmla="*/ 0 w 111"/>
                <a:gd name="T25" fmla="*/ 162 h 162"/>
                <a:gd name="T26" fmla="*/ 48 w 111"/>
                <a:gd name="T27" fmla="*/ 162 h 162"/>
                <a:gd name="T28" fmla="*/ 71 w 111"/>
                <a:gd name="T29" fmla="*/ 160 h 162"/>
                <a:gd name="T30" fmla="*/ 91 w 111"/>
                <a:gd name="T31" fmla="*/ 153 h 162"/>
                <a:gd name="T32" fmla="*/ 106 w 111"/>
                <a:gd name="T33" fmla="*/ 139 h 162"/>
                <a:gd name="T34" fmla="*/ 111 w 111"/>
                <a:gd name="T35" fmla="*/ 117 h 162"/>
                <a:gd name="T36" fmla="*/ 108 w 111"/>
                <a:gd name="T37" fmla="*/ 102 h 162"/>
                <a:gd name="T38" fmla="*/ 19 w 111"/>
                <a:gd name="T39" fmla="*/ 18 h 162"/>
                <a:gd name="T40" fmla="*/ 48 w 111"/>
                <a:gd name="T41" fmla="*/ 18 h 162"/>
                <a:gd name="T42" fmla="*/ 60 w 111"/>
                <a:gd name="T43" fmla="*/ 19 h 162"/>
                <a:gd name="T44" fmla="*/ 72 w 111"/>
                <a:gd name="T45" fmla="*/ 23 h 162"/>
                <a:gd name="T46" fmla="*/ 79 w 111"/>
                <a:gd name="T47" fmla="*/ 30 h 162"/>
                <a:gd name="T48" fmla="*/ 82 w 111"/>
                <a:gd name="T49" fmla="*/ 42 h 162"/>
                <a:gd name="T50" fmla="*/ 79 w 111"/>
                <a:gd name="T51" fmla="*/ 56 h 162"/>
                <a:gd name="T52" fmla="*/ 71 w 111"/>
                <a:gd name="T53" fmla="*/ 64 h 162"/>
                <a:gd name="T54" fmla="*/ 59 w 111"/>
                <a:gd name="T55" fmla="*/ 68 h 162"/>
                <a:gd name="T56" fmla="*/ 46 w 111"/>
                <a:gd name="T57" fmla="*/ 69 h 162"/>
                <a:gd name="T58" fmla="*/ 19 w 111"/>
                <a:gd name="T59" fmla="*/ 69 h 162"/>
                <a:gd name="T60" fmla="*/ 19 w 111"/>
                <a:gd name="T61" fmla="*/ 18 h 162"/>
                <a:gd name="T62" fmla="*/ 87 w 111"/>
                <a:gd name="T63" fmla="*/ 129 h 162"/>
                <a:gd name="T64" fmla="*/ 78 w 111"/>
                <a:gd name="T65" fmla="*/ 138 h 162"/>
                <a:gd name="T66" fmla="*/ 66 w 111"/>
                <a:gd name="T67" fmla="*/ 143 h 162"/>
                <a:gd name="T68" fmla="*/ 51 w 111"/>
                <a:gd name="T69" fmla="*/ 144 h 162"/>
                <a:gd name="T70" fmla="*/ 19 w 111"/>
                <a:gd name="T71" fmla="*/ 144 h 162"/>
                <a:gd name="T72" fmla="*/ 19 w 111"/>
                <a:gd name="T73" fmla="*/ 86 h 162"/>
                <a:gd name="T74" fmla="*/ 52 w 111"/>
                <a:gd name="T75" fmla="*/ 86 h 162"/>
                <a:gd name="T76" fmla="*/ 66 w 111"/>
                <a:gd name="T77" fmla="*/ 88 h 162"/>
                <a:gd name="T78" fmla="*/ 79 w 111"/>
                <a:gd name="T79" fmla="*/ 93 h 162"/>
                <a:gd name="T80" fmla="*/ 87 w 111"/>
                <a:gd name="T81" fmla="*/ 102 h 162"/>
                <a:gd name="T82" fmla="*/ 91 w 111"/>
                <a:gd name="T83" fmla="*/ 116 h 162"/>
                <a:gd name="T84" fmla="*/ 87 w 111"/>
                <a:gd name="T85" fmla="*/ 129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11" h="162">
                  <a:moveTo>
                    <a:pt x="108" y="102"/>
                  </a:moveTo>
                  <a:cubicBezTo>
                    <a:pt x="107" y="97"/>
                    <a:pt x="104" y="93"/>
                    <a:pt x="101" y="89"/>
                  </a:cubicBezTo>
                  <a:cubicBezTo>
                    <a:pt x="98" y="86"/>
                    <a:pt x="94" y="83"/>
                    <a:pt x="89" y="81"/>
                  </a:cubicBezTo>
                  <a:cubicBezTo>
                    <a:pt x="85" y="79"/>
                    <a:pt x="80" y="77"/>
                    <a:pt x="75" y="77"/>
                  </a:cubicBezTo>
                  <a:cubicBezTo>
                    <a:pt x="75" y="76"/>
                    <a:pt x="75" y="76"/>
                    <a:pt x="75" y="76"/>
                  </a:cubicBezTo>
                  <a:cubicBezTo>
                    <a:pt x="83" y="74"/>
                    <a:pt x="90" y="69"/>
                    <a:pt x="95" y="63"/>
                  </a:cubicBezTo>
                  <a:cubicBezTo>
                    <a:pt x="100" y="57"/>
                    <a:pt x="103" y="49"/>
                    <a:pt x="103" y="40"/>
                  </a:cubicBezTo>
                  <a:cubicBezTo>
                    <a:pt x="103" y="32"/>
                    <a:pt x="101" y="26"/>
                    <a:pt x="98" y="21"/>
                  </a:cubicBezTo>
                  <a:cubicBezTo>
                    <a:pt x="95" y="16"/>
                    <a:pt x="91" y="12"/>
                    <a:pt x="86" y="9"/>
                  </a:cubicBezTo>
                  <a:cubicBezTo>
                    <a:pt x="81" y="6"/>
                    <a:pt x="75" y="3"/>
                    <a:pt x="69" y="2"/>
                  </a:cubicBezTo>
                  <a:cubicBezTo>
                    <a:pt x="62" y="1"/>
                    <a:pt x="56" y="0"/>
                    <a:pt x="4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2"/>
                    <a:pt x="0" y="162"/>
                    <a:pt x="0" y="162"/>
                  </a:cubicBezTo>
                  <a:cubicBezTo>
                    <a:pt x="48" y="162"/>
                    <a:pt x="48" y="162"/>
                    <a:pt x="48" y="162"/>
                  </a:cubicBezTo>
                  <a:cubicBezTo>
                    <a:pt x="56" y="162"/>
                    <a:pt x="63" y="161"/>
                    <a:pt x="71" y="160"/>
                  </a:cubicBezTo>
                  <a:cubicBezTo>
                    <a:pt x="78" y="158"/>
                    <a:pt x="85" y="156"/>
                    <a:pt x="91" y="153"/>
                  </a:cubicBezTo>
                  <a:cubicBezTo>
                    <a:pt x="97" y="149"/>
                    <a:pt x="102" y="145"/>
                    <a:pt x="106" y="139"/>
                  </a:cubicBezTo>
                  <a:cubicBezTo>
                    <a:pt x="109" y="133"/>
                    <a:pt x="111" y="126"/>
                    <a:pt x="111" y="117"/>
                  </a:cubicBezTo>
                  <a:cubicBezTo>
                    <a:pt x="111" y="111"/>
                    <a:pt x="110" y="106"/>
                    <a:pt x="108" y="102"/>
                  </a:cubicBezTo>
                  <a:close/>
                  <a:moveTo>
                    <a:pt x="19" y="18"/>
                  </a:moveTo>
                  <a:cubicBezTo>
                    <a:pt x="48" y="18"/>
                    <a:pt x="48" y="18"/>
                    <a:pt x="48" y="18"/>
                  </a:cubicBezTo>
                  <a:cubicBezTo>
                    <a:pt x="52" y="18"/>
                    <a:pt x="56" y="18"/>
                    <a:pt x="60" y="19"/>
                  </a:cubicBezTo>
                  <a:cubicBezTo>
                    <a:pt x="64" y="19"/>
                    <a:pt x="68" y="21"/>
                    <a:pt x="72" y="23"/>
                  </a:cubicBezTo>
                  <a:cubicBezTo>
                    <a:pt x="75" y="24"/>
                    <a:pt x="77" y="27"/>
                    <a:pt x="79" y="30"/>
                  </a:cubicBezTo>
                  <a:cubicBezTo>
                    <a:pt x="81" y="33"/>
                    <a:pt x="82" y="37"/>
                    <a:pt x="82" y="42"/>
                  </a:cubicBezTo>
                  <a:cubicBezTo>
                    <a:pt x="82" y="48"/>
                    <a:pt x="81" y="52"/>
                    <a:pt x="79" y="56"/>
                  </a:cubicBezTo>
                  <a:cubicBezTo>
                    <a:pt x="77" y="59"/>
                    <a:pt x="74" y="62"/>
                    <a:pt x="71" y="64"/>
                  </a:cubicBezTo>
                  <a:cubicBezTo>
                    <a:pt x="67" y="66"/>
                    <a:pt x="63" y="67"/>
                    <a:pt x="59" y="68"/>
                  </a:cubicBezTo>
                  <a:cubicBezTo>
                    <a:pt x="55" y="68"/>
                    <a:pt x="50" y="69"/>
                    <a:pt x="46" y="69"/>
                  </a:cubicBezTo>
                  <a:cubicBezTo>
                    <a:pt x="19" y="69"/>
                    <a:pt x="19" y="69"/>
                    <a:pt x="19" y="69"/>
                  </a:cubicBezTo>
                  <a:lnTo>
                    <a:pt x="19" y="18"/>
                  </a:lnTo>
                  <a:close/>
                  <a:moveTo>
                    <a:pt x="87" y="129"/>
                  </a:moveTo>
                  <a:cubicBezTo>
                    <a:pt x="85" y="133"/>
                    <a:pt x="82" y="136"/>
                    <a:pt x="78" y="138"/>
                  </a:cubicBezTo>
                  <a:cubicBezTo>
                    <a:pt x="74" y="140"/>
                    <a:pt x="70" y="142"/>
                    <a:pt x="66" y="143"/>
                  </a:cubicBezTo>
                  <a:cubicBezTo>
                    <a:pt x="61" y="144"/>
                    <a:pt x="56" y="144"/>
                    <a:pt x="51" y="144"/>
                  </a:cubicBezTo>
                  <a:cubicBezTo>
                    <a:pt x="19" y="144"/>
                    <a:pt x="19" y="144"/>
                    <a:pt x="19" y="144"/>
                  </a:cubicBezTo>
                  <a:cubicBezTo>
                    <a:pt x="19" y="86"/>
                    <a:pt x="19" y="86"/>
                    <a:pt x="19" y="86"/>
                  </a:cubicBezTo>
                  <a:cubicBezTo>
                    <a:pt x="52" y="86"/>
                    <a:pt x="52" y="86"/>
                    <a:pt x="52" y="86"/>
                  </a:cubicBezTo>
                  <a:cubicBezTo>
                    <a:pt x="57" y="86"/>
                    <a:pt x="62" y="87"/>
                    <a:pt x="66" y="88"/>
                  </a:cubicBezTo>
                  <a:cubicBezTo>
                    <a:pt x="71" y="89"/>
                    <a:pt x="75" y="90"/>
                    <a:pt x="79" y="93"/>
                  </a:cubicBezTo>
                  <a:cubicBezTo>
                    <a:pt x="82" y="95"/>
                    <a:pt x="85" y="98"/>
                    <a:pt x="87" y="102"/>
                  </a:cubicBezTo>
                  <a:cubicBezTo>
                    <a:pt x="89" y="106"/>
                    <a:pt x="91" y="110"/>
                    <a:pt x="91" y="116"/>
                  </a:cubicBezTo>
                  <a:cubicBezTo>
                    <a:pt x="91" y="121"/>
                    <a:pt x="89" y="125"/>
                    <a:pt x="87" y="1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C1268A23-DC76-4699-84C3-F8B6C504A387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0750" y="2249488"/>
              <a:ext cx="344488" cy="531812"/>
            </a:xfrm>
            <a:custGeom>
              <a:avLst/>
              <a:gdLst>
                <a:gd name="T0" fmla="*/ 39 w 217"/>
                <a:gd name="T1" fmla="*/ 178 h 335"/>
                <a:gd name="T2" fmla="*/ 196 w 217"/>
                <a:gd name="T3" fmla="*/ 178 h 335"/>
                <a:gd name="T4" fmla="*/ 196 w 217"/>
                <a:gd name="T5" fmla="*/ 143 h 335"/>
                <a:gd name="T6" fmla="*/ 39 w 217"/>
                <a:gd name="T7" fmla="*/ 143 h 335"/>
                <a:gd name="T8" fmla="*/ 39 w 217"/>
                <a:gd name="T9" fmla="*/ 37 h 335"/>
                <a:gd name="T10" fmla="*/ 207 w 217"/>
                <a:gd name="T11" fmla="*/ 37 h 335"/>
                <a:gd name="T12" fmla="*/ 207 w 217"/>
                <a:gd name="T13" fmla="*/ 0 h 335"/>
                <a:gd name="T14" fmla="*/ 0 w 217"/>
                <a:gd name="T15" fmla="*/ 0 h 335"/>
                <a:gd name="T16" fmla="*/ 0 w 217"/>
                <a:gd name="T17" fmla="*/ 335 h 335"/>
                <a:gd name="T18" fmla="*/ 217 w 217"/>
                <a:gd name="T19" fmla="*/ 335 h 335"/>
                <a:gd name="T20" fmla="*/ 217 w 217"/>
                <a:gd name="T21" fmla="*/ 298 h 335"/>
                <a:gd name="T22" fmla="*/ 39 w 217"/>
                <a:gd name="T23" fmla="*/ 298 h 335"/>
                <a:gd name="T24" fmla="*/ 39 w 217"/>
                <a:gd name="T25" fmla="*/ 178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7" h="335">
                  <a:moveTo>
                    <a:pt x="39" y="178"/>
                  </a:moveTo>
                  <a:lnTo>
                    <a:pt x="196" y="178"/>
                  </a:lnTo>
                  <a:lnTo>
                    <a:pt x="196" y="143"/>
                  </a:lnTo>
                  <a:lnTo>
                    <a:pt x="39" y="143"/>
                  </a:lnTo>
                  <a:lnTo>
                    <a:pt x="39" y="37"/>
                  </a:lnTo>
                  <a:lnTo>
                    <a:pt x="207" y="37"/>
                  </a:lnTo>
                  <a:lnTo>
                    <a:pt x="207" y="0"/>
                  </a:lnTo>
                  <a:lnTo>
                    <a:pt x="0" y="0"/>
                  </a:lnTo>
                  <a:lnTo>
                    <a:pt x="0" y="335"/>
                  </a:lnTo>
                  <a:lnTo>
                    <a:pt x="217" y="335"/>
                  </a:lnTo>
                  <a:lnTo>
                    <a:pt x="217" y="298"/>
                  </a:lnTo>
                  <a:lnTo>
                    <a:pt x="39" y="298"/>
                  </a:lnTo>
                  <a:lnTo>
                    <a:pt x="39" y="17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CC4EE4BB-2845-48D4-9026-4415B3CBAE8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252663"/>
              <a:ext cx="344488" cy="587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C3B0C05F-D963-4EFC-8385-B2CD46ACA3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728913"/>
              <a:ext cx="344488" cy="5556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C0D78DB-73C1-4E7B-AE9C-1D74A2A78EB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479675"/>
              <a:ext cx="344488" cy="587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356FC401-C863-49E6-9D35-C25D4AFBA6A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9513" y="2252663"/>
              <a:ext cx="342900" cy="531812"/>
            </a:xfrm>
            <a:custGeom>
              <a:avLst/>
              <a:gdLst>
                <a:gd name="T0" fmla="*/ 8 w 216"/>
                <a:gd name="T1" fmla="*/ 37 h 335"/>
                <a:gd name="T2" fmla="*/ 175 w 216"/>
                <a:gd name="T3" fmla="*/ 37 h 335"/>
                <a:gd name="T4" fmla="*/ 175 w 216"/>
                <a:gd name="T5" fmla="*/ 143 h 335"/>
                <a:gd name="T6" fmla="*/ 18 w 216"/>
                <a:gd name="T7" fmla="*/ 143 h 335"/>
                <a:gd name="T8" fmla="*/ 18 w 216"/>
                <a:gd name="T9" fmla="*/ 180 h 335"/>
                <a:gd name="T10" fmla="*/ 175 w 216"/>
                <a:gd name="T11" fmla="*/ 180 h 335"/>
                <a:gd name="T12" fmla="*/ 175 w 216"/>
                <a:gd name="T13" fmla="*/ 300 h 335"/>
                <a:gd name="T14" fmla="*/ 0 w 216"/>
                <a:gd name="T15" fmla="*/ 300 h 335"/>
                <a:gd name="T16" fmla="*/ 0 w 216"/>
                <a:gd name="T17" fmla="*/ 335 h 335"/>
                <a:gd name="T18" fmla="*/ 216 w 216"/>
                <a:gd name="T19" fmla="*/ 335 h 335"/>
                <a:gd name="T20" fmla="*/ 216 w 216"/>
                <a:gd name="T21" fmla="*/ 0 h 335"/>
                <a:gd name="T22" fmla="*/ 8 w 216"/>
                <a:gd name="T23" fmla="*/ 0 h 335"/>
                <a:gd name="T24" fmla="*/ 8 w 216"/>
                <a:gd name="T25" fmla="*/ 37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6" h="335">
                  <a:moveTo>
                    <a:pt x="8" y="37"/>
                  </a:moveTo>
                  <a:lnTo>
                    <a:pt x="175" y="37"/>
                  </a:lnTo>
                  <a:lnTo>
                    <a:pt x="175" y="143"/>
                  </a:lnTo>
                  <a:lnTo>
                    <a:pt x="18" y="143"/>
                  </a:lnTo>
                  <a:lnTo>
                    <a:pt x="18" y="180"/>
                  </a:lnTo>
                  <a:lnTo>
                    <a:pt x="175" y="180"/>
                  </a:lnTo>
                  <a:lnTo>
                    <a:pt x="175" y="300"/>
                  </a:lnTo>
                  <a:lnTo>
                    <a:pt x="0" y="300"/>
                  </a:lnTo>
                  <a:lnTo>
                    <a:pt x="0" y="335"/>
                  </a:lnTo>
                  <a:lnTo>
                    <a:pt x="216" y="335"/>
                  </a:lnTo>
                  <a:lnTo>
                    <a:pt x="216" y="0"/>
                  </a:lnTo>
                  <a:lnTo>
                    <a:pt x="8" y="0"/>
                  </a:lnTo>
                  <a:lnTo>
                    <a:pt x="8" y="3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8" r:id="rId1"/>
    <p:sldLayoutId id="2147483805" r:id="rId2"/>
    <p:sldLayoutId id="2147483791" r:id="rId3"/>
    <p:sldLayoutId id="2147483802" r:id="rId4"/>
    <p:sldLayoutId id="2147483797" r:id="rId5"/>
    <p:sldLayoutId id="2147483801" r:id="rId6"/>
    <p:sldLayoutId id="2147483777" r:id="rId7"/>
    <p:sldLayoutId id="2147483804" r:id="rId8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>
            <a:extLst>
              <a:ext uri="{FF2B5EF4-FFF2-40B4-BE49-F238E27FC236}">
                <a16:creationId xmlns:a16="http://schemas.microsoft.com/office/drawing/2014/main" id="{A880565F-716C-47C8-B5E3-F2FAC358CE5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24" name="Picture 23">
            <a:extLst>
              <a:ext uri="{FF2B5EF4-FFF2-40B4-BE49-F238E27FC236}">
                <a16:creationId xmlns:a16="http://schemas.microsoft.com/office/drawing/2014/main" id="{3BFD6D0A-0F93-4DAC-A4C4-E36AE0B44A0E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grpSp>
        <p:nvGrpSpPr>
          <p:cNvPr id="14" name="Group 13">
            <a:extLst>
              <a:ext uri="{FF2B5EF4-FFF2-40B4-BE49-F238E27FC236}">
                <a16:creationId xmlns:a16="http://schemas.microsoft.com/office/drawing/2014/main" id="{C81F3779-19E3-4CC0-A772-FDED58184EE6}"/>
              </a:ext>
            </a:extLst>
          </p:cNvPr>
          <p:cNvGrpSpPr/>
          <p:nvPr/>
        </p:nvGrpSpPr>
        <p:grpSpPr>
          <a:xfrm>
            <a:off x="1993105" y="5419068"/>
            <a:ext cx="2835275" cy="534987"/>
            <a:chOff x="1492250" y="2249488"/>
            <a:chExt cx="2835275" cy="534987"/>
          </a:xfrm>
        </p:grpSpPr>
        <p:sp>
          <p:nvSpPr>
            <p:cNvPr id="15" name="Freeform 5">
              <a:extLst>
                <a:ext uri="{FF2B5EF4-FFF2-40B4-BE49-F238E27FC236}">
                  <a16:creationId xmlns:a16="http://schemas.microsoft.com/office/drawing/2014/main" id="{234D936E-A373-46A3-B3C7-02DFE9636E3E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3500" y="2249488"/>
              <a:ext cx="454025" cy="531812"/>
            </a:xfrm>
            <a:custGeom>
              <a:avLst/>
              <a:gdLst>
                <a:gd name="T0" fmla="*/ 239 w 286"/>
                <a:gd name="T1" fmla="*/ 0 h 335"/>
                <a:gd name="T2" fmla="*/ 143 w 286"/>
                <a:gd name="T3" fmla="*/ 151 h 335"/>
                <a:gd name="T4" fmla="*/ 49 w 286"/>
                <a:gd name="T5" fmla="*/ 0 h 335"/>
                <a:gd name="T6" fmla="*/ 0 w 286"/>
                <a:gd name="T7" fmla="*/ 0 h 335"/>
                <a:gd name="T8" fmla="*/ 122 w 286"/>
                <a:gd name="T9" fmla="*/ 190 h 335"/>
                <a:gd name="T10" fmla="*/ 122 w 286"/>
                <a:gd name="T11" fmla="*/ 335 h 335"/>
                <a:gd name="T12" fmla="*/ 161 w 286"/>
                <a:gd name="T13" fmla="*/ 335 h 335"/>
                <a:gd name="T14" fmla="*/ 161 w 286"/>
                <a:gd name="T15" fmla="*/ 190 h 335"/>
                <a:gd name="T16" fmla="*/ 286 w 286"/>
                <a:gd name="T17" fmla="*/ 0 h 335"/>
                <a:gd name="T18" fmla="*/ 239 w 286"/>
                <a:gd name="T19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6" h="335">
                  <a:moveTo>
                    <a:pt x="239" y="0"/>
                  </a:moveTo>
                  <a:lnTo>
                    <a:pt x="143" y="151"/>
                  </a:lnTo>
                  <a:lnTo>
                    <a:pt x="49" y="0"/>
                  </a:lnTo>
                  <a:lnTo>
                    <a:pt x="0" y="0"/>
                  </a:lnTo>
                  <a:lnTo>
                    <a:pt x="122" y="190"/>
                  </a:lnTo>
                  <a:lnTo>
                    <a:pt x="122" y="335"/>
                  </a:lnTo>
                  <a:lnTo>
                    <a:pt x="161" y="335"/>
                  </a:lnTo>
                  <a:lnTo>
                    <a:pt x="161" y="190"/>
                  </a:lnTo>
                  <a:lnTo>
                    <a:pt x="286" y="0"/>
                  </a:lnTo>
                  <a:lnTo>
                    <a:pt x="239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6">
              <a:extLst>
                <a:ext uri="{FF2B5EF4-FFF2-40B4-BE49-F238E27FC236}">
                  <a16:creationId xmlns:a16="http://schemas.microsoft.com/office/drawing/2014/main" id="{19956B2F-2D81-4ED3-989E-32D9E63BF442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1313" y="2249488"/>
              <a:ext cx="469900" cy="531812"/>
            </a:xfrm>
            <a:custGeom>
              <a:avLst/>
              <a:gdLst>
                <a:gd name="T0" fmla="*/ 286 w 296"/>
                <a:gd name="T1" fmla="*/ 0 h 335"/>
                <a:gd name="T2" fmla="*/ 237 w 296"/>
                <a:gd name="T3" fmla="*/ 0 h 335"/>
                <a:gd name="T4" fmla="*/ 149 w 296"/>
                <a:gd name="T5" fmla="*/ 130 h 335"/>
                <a:gd name="T6" fmla="*/ 59 w 296"/>
                <a:gd name="T7" fmla="*/ 0 h 335"/>
                <a:gd name="T8" fmla="*/ 8 w 296"/>
                <a:gd name="T9" fmla="*/ 0 h 335"/>
                <a:gd name="T10" fmla="*/ 120 w 296"/>
                <a:gd name="T11" fmla="*/ 159 h 335"/>
                <a:gd name="T12" fmla="*/ 0 w 296"/>
                <a:gd name="T13" fmla="*/ 335 h 335"/>
                <a:gd name="T14" fmla="*/ 49 w 296"/>
                <a:gd name="T15" fmla="*/ 335 h 335"/>
                <a:gd name="T16" fmla="*/ 147 w 296"/>
                <a:gd name="T17" fmla="*/ 186 h 335"/>
                <a:gd name="T18" fmla="*/ 245 w 296"/>
                <a:gd name="T19" fmla="*/ 335 h 335"/>
                <a:gd name="T20" fmla="*/ 296 w 296"/>
                <a:gd name="T21" fmla="*/ 335 h 335"/>
                <a:gd name="T22" fmla="*/ 175 w 296"/>
                <a:gd name="T23" fmla="*/ 159 h 335"/>
                <a:gd name="T24" fmla="*/ 286 w 296"/>
                <a:gd name="T25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6" h="335">
                  <a:moveTo>
                    <a:pt x="286" y="0"/>
                  </a:moveTo>
                  <a:lnTo>
                    <a:pt x="237" y="0"/>
                  </a:lnTo>
                  <a:lnTo>
                    <a:pt x="149" y="130"/>
                  </a:lnTo>
                  <a:lnTo>
                    <a:pt x="59" y="0"/>
                  </a:lnTo>
                  <a:lnTo>
                    <a:pt x="8" y="0"/>
                  </a:lnTo>
                  <a:lnTo>
                    <a:pt x="120" y="159"/>
                  </a:lnTo>
                  <a:lnTo>
                    <a:pt x="0" y="335"/>
                  </a:lnTo>
                  <a:lnTo>
                    <a:pt x="49" y="335"/>
                  </a:lnTo>
                  <a:lnTo>
                    <a:pt x="147" y="186"/>
                  </a:lnTo>
                  <a:lnTo>
                    <a:pt x="245" y="335"/>
                  </a:lnTo>
                  <a:lnTo>
                    <a:pt x="296" y="335"/>
                  </a:lnTo>
                  <a:lnTo>
                    <a:pt x="175" y="159"/>
                  </a:lnTo>
                  <a:lnTo>
                    <a:pt x="286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7">
              <a:extLst>
                <a:ext uri="{FF2B5EF4-FFF2-40B4-BE49-F238E27FC236}">
                  <a16:creationId xmlns:a16="http://schemas.microsoft.com/office/drawing/2014/main" id="{C6EF82A5-535E-4F03-ADB1-AB79FEC6FFA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92250" y="2249488"/>
              <a:ext cx="360363" cy="531812"/>
            </a:xfrm>
            <a:custGeom>
              <a:avLst/>
              <a:gdLst>
                <a:gd name="T0" fmla="*/ 108 w 111"/>
                <a:gd name="T1" fmla="*/ 102 h 162"/>
                <a:gd name="T2" fmla="*/ 101 w 111"/>
                <a:gd name="T3" fmla="*/ 89 h 162"/>
                <a:gd name="T4" fmla="*/ 89 w 111"/>
                <a:gd name="T5" fmla="*/ 81 h 162"/>
                <a:gd name="T6" fmla="*/ 75 w 111"/>
                <a:gd name="T7" fmla="*/ 77 h 162"/>
                <a:gd name="T8" fmla="*/ 75 w 111"/>
                <a:gd name="T9" fmla="*/ 76 h 162"/>
                <a:gd name="T10" fmla="*/ 95 w 111"/>
                <a:gd name="T11" fmla="*/ 63 h 162"/>
                <a:gd name="T12" fmla="*/ 103 w 111"/>
                <a:gd name="T13" fmla="*/ 40 h 162"/>
                <a:gd name="T14" fmla="*/ 98 w 111"/>
                <a:gd name="T15" fmla="*/ 21 h 162"/>
                <a:gd name="T16" fmla="*/ 86 w 111"/>
                <a:gd name="T17" fmla="*/ 9 h 162"/>
                <a:gd name="T18" fmla="*/ 69 w 111"/>
                <a:gd name="T19" fmla="*/ 2 h 162"/>
                <a:gd name="T20" fmla="*/ 49 w 111"/>
                <a:gd name="T21" fmla="*/ 0 h 162"/>
                <a:gd name="T22" fmla="*/ 0 w 111"/>
                <a:gd name="T23" fmla="*/ 0 h 162"/>
                <a:gd name="T24" fmla="*/ 0 w 111"/>
                <a:gd name="T25" fmla="*/ 162 h 162"/>
                <a:gd name="T26" fmla="*/ 48 w 111"/>
                <a:gd name="T27" fmla="*/ 162 h 162"/>
                <a:gd name="T28" fmla="*/ 71 w 111"/>
                <a:gd name="T29" fmla="*/ 160 h 162"/>
                <a:gd name="T30" fmla="*/ 91 w 111"/>
                <a:gd name="T31" fmla="*/ 153 h 162"/>
                <a:gd name="T32" fmla="*/ 106 w 111"/>
                <a:gd name="T33" fmla="*/ 139 h 162"/>
                <a:gd name="T34" fmla="*/ 111 w 111"/>
                <a:gd name="T35" fmla="*/ 117 h 162"/>
                <a:gd name="T36" fmla="*/ 108 w 111"/>
                <a:gd name="T37" fmla="*/ 102 h 162"/>
                <a:gd name="T38" fmla="*/ 19 w 111"/>
                <a:gd name="T39" fmla="*/ 18 h 162"/>
                <a:gd name="T40" fmla="*/ 48 w 111"/>
                <a:gd name="T41" fmla="*/ 18 h 162"/>
                <a:gd name="T42" fmla="*/ 60 w 111"/>
                <a:gd name="T43" fmla="*/ 19 h 162"/>
                <a:gd name="T44" fmla="*/ 72 w 111"/>
                <a:gd name="T45" fmla="*/ 23 h 162"/>
                <a:gd name="T46" fmla="*/ 79 w 111"/>
                <a:gd name="T47" fmla="*/ 30 h 162"/>
                <a:gd name="T48" fmla="*/ 82 w 111"/>
                <a:gd name="T49" fmla="*/ 42 h 162"/>
                <a:gd name="T50" fmla="*/ 79 w 111"/>
                <a:gd name="T51" fmla="*/ 56 h 162"/>
                <a:gd name="T52" fmla="*/ 71 w 111"/>
                <a:gd name="T53" fmla="*/ 64 h 162"/>
                <a:gd name="T54" fmla="*/ 59 w 111"/>
                <a:gd name="T55" fmla="*/ 68 h 162"/>
                <a:gd name="T56" fmla="*/ 46 w 111"/>
                <a:gd name="T57" fmla="*/ 69 h 162"/>
                <a:gd name="T58" fmla="*/ 19 w 111"/>
                <a:gd name="T59" fmla="*/ 69 h 162"/>
                <a:gd name="T60" fmla="*/ 19 w 111"/>
                <a:gd name="T61" fmla="*/ 18 h 162"/>
                <a:gd name="T62" fmla="*/ 87 w 111"/>
                <a:gd name="T63" fmla="*/ 129 h 162"/>
                <a:gd name="T64" fmla="*/ 78 w 111"/>
                <a:gd name="T65" fmla="*/ 138 h 162"/>
                <a:gd name="T66" fmla="*/ 66 w 111"/>
                <a:gd name="T67" fmla="*/ 143 h 162"/>
                <a:gd name="T68" fmla="*/ 51 w 111"/>
                <a:gd name="T69" fmla="*/ 144 h 162"/>
                <a:gd name="T70" fmla="*/ 19 w 111"/>
                <a:gd name="T71" fmla="*/ 144 h 162"/>
                <a:gd name="T72" fmla="*/ 19 w 111"/>
                <a:gd name="T73" fmla="*/ 86 h 162"/>
                <a:gd name="T74" fmla="*/ 52 w 111"/>
                <a:gd name="T75" fmla="*/ 86 h 162"/>
                <a:gd name="T76" fmla="*/ 66 w 111"/>
                <a:gd name="T77" fmla="*/ 88 h 162"/>
                <a:gd name="T78" fmla="*/ 79 w 111"/>
                <a:gd name="T79" fmla="*/ 93 h 162"/>
                <a:gd name="T80" fmla="*/ 87 w 111"/>
                <a:gd name="T81" fmla="*/ 102 h 162"/>
                <a:gd name="T82" fmla="*/ 91 w 111"/>
                <a:gd name="T83" fmla="*/ 116 h 162"/>
                <a:gd name="T84" fmla="*/ 87 w 111"/>
                <a:gd name="T85" fmla="*/ 129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11" h="162">
                  <a:moveTo>
                    <a:pt x="108" y="102"/>
                  </a:moveTo>
                  <a:cubicBezTo>
                    <a:pt x="107" y="97"/>
                    <a:pt x="104" y="93"/>
                    <a:pt x="101" y="89"/>
                  </a:cubicBezTo>
                  <a:cubicBezTo>
                    <a:pt x="98" y="86"/>
                    <a:pt x="94" y="83"/>
                    <a:pt x="89" y="81"/>
                  </a:cubicBezTo>
                  <a:cubicBezTo>
                    <a:pt x="85" y="79"/>
                    <a:pt x="80" y="77"/>
                    <a:pt x="75" y="77"/>
                  </a:cubicBezTo>
                  <a:cubicBezTo>
                    <a:pt x="75" y="76"/>
                    <a:pt x="75" y="76"/>
                    <a:pt x="75" y="76"/>
                  </a:cubicBezTo>
                  <a:cubicBezTo>
                    <a:pt x="83" y="74"/>
                    <a:pt x="90" y="69"/>
                    <a:pt x="95" y="63"/>
                  </a:cubicBezTo>
                  <a:cubicBezTo>
                    <a:pt x="100" y="57"/>
                    <a:pt x="103" y="49"/>
                    <a:pt x="103" y="40"/>
                  </a:cubicBezTo>
                  <a:cubicBezTo>
                    <a:pt x="103" y="32"/>
                    <a:pt x="101" y="26"/>
                    <a:pt x="98" y="21"/>
                  </a:cubicBezTo>
                  <a:cubicBezTo>
                    <a:pt x="95" y="16"/>
                    <a:pt x="91" y="12"/>
                    <a:pt x="86" y="9"/>
                  </a:cubicBezTo>
                  <a:cubicBezTo>
                    <a:pt x="81" y="6"/>
                    <a:pt x="75" y="3"/>
                    <a:pt x="69" y="2"/>
                  </a:cubicBezTo>
                  <a:cubicBezTo>
                    <a:pt x="62" y="1"/>
                    <a:pt x="56" y="0"/>
                    <a:pt x="4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2"/>
                    <a:pt x="0" y="162"/>
                    <a:pt x="0" y="162"/>
                  </a:cubicBezTo>
                  <a:cubicBezTo>
                    <a:pt x="48" y="162"/>
                    <a:pt x="48" y="162"/>
                    <a:pt x="48" y="162"/>
                  </a:cubicBezTo>
                  <a:cubicBezTo>
                    <a:pt x="56" y="162"/>
                    <a:pt x="63" y="161"/>
                    <a:pt x="71" y="160"/>
                  </a:cubicBezTo>
                  <a:cubicBezTo>
                    <a:pt x="78" y="158"/>
                    <a:pt x="85" y="156"/>
                    <a:pt x="91" y="153"/>
                  </a:cubicBezTo>
                  <a:cubicBezTo>
                    <a:pt x="97" y="149"/>
                    <a:pt x="102" y="145"/>
                    <a:pt x="106" y="139"/>
                  </a:cubicBezTo>
                  <a:cubicBezTo>
                    <a:pt x="109" y="133"/>
                    <a:pt x="111" y="126"/>
                    <a:pt x="111" y="117"/>
                  </a:cubicBezTo>
                  <a:cubicBezTo>
                    <a:pt x="111" y="111"/>
                    <a:pt x="110" y="106"/>
                    <a:pt x="108" y="102"/>
                  </a:cubicBezTo>
                  <a:close/>
                  <a:moveTo>
                    <a:pt x="19" y="18"/>
                  </a:moveTo>
                  <a:cubicBezTo>
                    <a:pt x="48" y="18"/>
                    <a:pt x="48" y="18"/>
                    <a:pt x="48" y="18"/>
                  </a:cubicBezTo>
                  <a:cubicBezTo>
                    <a:pt x="52" y="18"/>
                    <a:pt x="56" y="18"/>
                    <a:pt x="60" y="19"/>
                  </a:cubicBezTo>
                  <a:cubicBezTo>
                    <a:pt x="64" y="19"/>
                    <a:pt x="68" y="21"/>
                    <a:pt x="72" y="23"/>
                  </a:cubicBezTo>
                  <a:cubicBezTo>
                    <a:pt x="75" y="24"/>
                    <a:pt x="77" y="27"/>
                    <a:pt x="79" y="30"/>
                  </a:cubicBezTo>
                  <a:cubicBezTo>
                    <a:pt x="81" y="33"/>
                    <a:pt x="82" y="37"/>
                    <a:pt x="82" y="42"/>
                  </a:cubicBezTo>
                  <a:cubicBezTo>
                    <a:pt x="82" y="48"/>
                    <a:pt x="81" y="52"/>
                    <a:pt x="79" y="56"/>
                  </a:cubicBezTo>
                  <a:cubicBezTo>
                    <a:pt x="77" y="59"/>
                    <a:pt x="74" y="62"/>
                    <a:pt x="71" y="64"/>
                  </a:cubicBezTo>
                  <a:cubicBezTo>
                    <a:pt x="67" y="66"/>
                    <a:pt x="63" y="67"/>
                    <a:pt x="59" y="68"/>
                  </a:cubicBezTo>
                  <a:cubicBezTo>
                    <a:pt x="55" y="68"/>
                    <a:pt x="50" y="69"/>
                    <a:pt x="46" y="69"/>
                  </a:cubicBezTo>
                  <a:cubicBezTo>
                    <a:pt x="19" y="69"/>
                    <a:pt x="19" y="69"/>
                    <a:pt x="19" y="69"/>
                  </a:cubicBezTo>
                  <a:lnTo>
                    <a:pt x="19" y="18"/>
                  </a:lnTo>
                  <a:close/>
                  <a:moveTo>
                    <a:pt x="87" y="129"/>
                  </a:moveTo>
                  <a:cubicBezTo>
                    <a:pt x="85" y="133"/>
                    <a:pt x="82" y="136"/>
                    <a:pt x="78" y="138"/>
                  </a:cubicBezTo>
                  <a:cubicBezTo>
                    <a:pt x="74" y="140"/>
                    <a:pt x="70" y="142"/>
                    <a:pt x="66" y="143"/>
                  </a:cubicBezTo>
                  <a:cubicBezTo>
                    <a:pt x="61" y="144"/>
                    <a:pt x="56" y="144"/>
                    <a:pt x="51" y="144"/>
                  </a:cubicBezTo>
                  <a:cubicBezTo>
                    <a:pt x="19" y="144"/>
                    <a:pt x="19" y="144"/>
                    <a:pt x="19" y="144"/>
                  </a:cubicBezTo>
                  <a:cubicBezTo>
                    <a:pt x="19" y="86"/>
                    <a:pt x="19" y="86"/>
                    <a:pt x="19" y="86"/>
                  </a:cubicBezTo>
                  <a:cubicBezTo>
                    <a:pt x="52" y="86"/>
                    <a:pt x="52" y="86"/>
                    <a:pt x="52" y="86"/>
                  </a:cubicBezTo>
                  <a:cubicBezTo>
                    <a:pt x="57" y="86"/>
                    <a:pt x="62" y="87"/>
                    <a:pt x="66" y="88"/>
                  </a:cubicBezTo>
                  <a:cubicBezTo>
                    <a:pt x="71" y="89"/>
                    <a:pt x="75" y="90"/>
                    <a:pt x="79" y="93"/>
                  </a:cubicBezTo>
                  <a:cubicBezTo>
                    <a:pt x="82" y="95"/>
                    <a:pt x="85" y="98"/>
                    <a:pt x="87" y="102"/>
                  </a:cubicBezTo>
                  <a:cubicBezTo>
                    <a:pt x="89" y="106"/>
                    <a:pt x="91" y="110"/>
                    <a:pt x="91" y="116"/>
                  </a:cubicBezTo>
                  <a:cubicBezTo>
                    <a:pt x="91" y="121"/>
                    <a:pt x="89" y="125"/>
                    <a:pt x="87" y="129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8">
              <a:extLst>
                <a:ext uri="{FF2B5EF4-FFF2-40B4-BE49-F238E27FC236}">
                  <a16:creationId xmlns:a16="http://schemas.microsoft.com/office/drawing/2014/main" id="{62379DFE-D45F-4398-8B6C-742135AF449E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0750" y="2249488"/>
              <a:ext cx="344488" cy="531812"/>
            </a:xfrm>
            <a:custGeom>
              <a:avLst/>
              <a:gdLst>
                <a:gd name="T0" fmla="*/ 39 w 217"/>
                <a:gd name="T1" fmla="*/ 178 h 335"/>
                <a:gd name="T2" fmla="*/ 196 w 217"/>
                <a:gd name="T3" fmla="*/ 178 h 335"/>
                <a:gd name="T4" fmla="*/ 196 w 217"/>
                <a:gd name="T5" fmla="*/ 143 h 335"/>
                <a:gd name="T6" fmla="*/ 39 w 217"/>
                <a:gd name="T7" fmla="*/ 143 h 335"/>
                <a:gd name="T8" fmla="*/ 39 w 217"/>
                <a:gd name="T9" fmla="*/ 37 h 335"/>
                <a:gd name="T10" fmla="*/ 207 w 217"/>
                <a:gd name="T11" fmla="*/ 37 h 335"/>
                <a:gd name="T12" fmla="*/ 207 w 217"/>
                <a:gd name="T13" fmla="*/ 0 h 335"/>
                <a:gd name="T14" fmla="*/ 0 w 217"/>
                <a:gd name="T15" fmla="*/ 0 h 335"/>
                <a:gd name="T16" fmla="*/ 0 w 217"/>
                <a:gd name="T17" fmla="*/ 335 h 335"/>
                <a:gd name="T18" fmla="*/ 217 w 217"/>
                <a:gd name="T19" fmla="*/ 335 h 335"/>
                <a:gd name="T20" fmla="*/ 217 w 217"/>
                <a:gd name="T21" fmla="*/ 298 h 335"/>
                <a:gd name="T22" fmla="*/ 39 w 217"/>
                <a:gd name="T23" fmla="*/ 298 h 335"/>
                <a:gd name="T24" fmla="*/ 39 w 217"/>
                <a:gd name="T25" fmla="*/ 178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7" h="335">
                  <a:moveTo>
                    <a:pt x="39" y="178"/>
                  </a:moveTo>
                  <a:lnTo>
                    <a:pt x="196" y="178"/>
                  </a:lnTo>
                  <a:lnTo>
                    <a:pt x="196" y="143"/>
                  </a:lnTo>
                  <a:lnTo>
                    <a:pt x="39" y="143"/>
                  </a:lnTo>
                  <a:lnTo>
                    <a:pt x="39" y="37"/>
                  </a:lnTo>
                  <a:lnTo>
                    <a:pt x="207" y="37"/>
                  </a:lnTo>
                  <a:lnTo>
                    <a:pt x="207" y="0"/>
                  </a:lnTo>
                  <a:lnTo>
                    <a:pt x="0" y="0"/>
                  </a:lnTo>
                  <a:lnTo>
                    <a:pt x="0" y="335"/>
                  </a:lnTo>
                  <a:lnTo>
                    <a:pt x="217" y="335"/>
                  </a:lnTo>
                  <a:lnTo>
                    <a:pt x="217" y="298"/>
                  </a:lnTo>
                  <a:lnTo>
                    <a:pt x="39" y="298"/>
                  </a:lnTo>
                  <a:lnTo>
                    <a:pt x="39" y="17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Rectangle 9">
              <a:extLst>
                <a:ext uri="{FF2B5EF4-FFF2-40B4-BE49-F238E27FC236}">
                  <a16:creationId xmlns:a16="http://schemas.microsoft.com/office/drawing/2014/main" id="{A17C3368-1EAC-4BB2-8730-DB2F7AA2AB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252663"/>
              <a:ext cx="344488" cy="58737"/>
            </a:xfrm>
            <a:prstGeom prst="rect">
              <a:avLst/>
            </a:prstGeom>
            <a:solidFill>
              <a:srgbClr val="9ACA3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Rectangle 10">
              <a:extLst>
                <a:ext uri="{FF2B5EF4-FFF2-40B4-BE49-F238E27FC236}">
                  <a16:creationId xmlns:a16="http://schemas.microsoft.com/office/drawing/2014/main" id="{481A0C00-3DC9-4357-91CB-A37A9D85E2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728913"/>
              <a:ext cx="344488" cy="55562"/>
            </a:xfrm>
            <a:prstGeom prst="rect">
              <a:avLst/>
            </a:prstGeom>
            <a:solidFill>
              <a:srgbClr val="9ACA3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Rectangle 11">
              <a:extLst>
                <a:ext uri="{FF2B5EF4-FFF2-40B4-BE49-F238E27FC236}">
                  <a16:creationId xmlns:a16="http://schemas.microsoft.com/office/drawing/2014/main" id="{5188C740-BBE1-40EC-9F03-5A9F049EA23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479675"/>
              <a:ext cx="344488" cy="58737"/>
            </a:xfrm>
            <a:prstGeom prst="rect">
              <a:avLst/>
            </a:prstGeom>
            <a:solidFill>
              <a:srgbClr val="9ACA3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2">
              <a:extLst>
                <a:ext uri="{FF2B5EF4-FFF2-40B4-BE49-F238E27FC236}">
                  <a16:creationId xmlns:a16="http://schemas.microsoft.com/office/drawing/2014/main" id="{9642D1D5-8EA2-46CC-B536-116F37C6B02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9513" y="2252663"/>
              <a:ext cx="342900" cy="531812"/>
            </a:xfrm>
            <a:custGeom>
              <a:avLst/>
              <a:gdLst>
                <a:gd name="T0" fmla="*/ 8 w 216"/>
                <a:gd name="T1" fmla="*/ 37 h 335"/>
                <a:gd name="T2" fmla="*/ 175 w 216"/>
                <a:gd name="T3" fmla="*/ 37 h 335"/>
                <a:gd name="T4" fmla="*/ 175 w 216"/>
                <a:gd name="T5" fmla="*/ 143 h 335"/>
                <a:gd name="T6" fmla="*/ 18 w 216"/>
                <a:gd name="T7" fmla="*/ 143 h 335"/>
                <a:gd name="T8" fmla="*/ 18 w 216"/>
                <a:gd name="T9" fmla="*/ 180 h 335"/>
                <a:gd name="T10" fmla="*/ 175 w 216"/>
                <a:gd name="T11" fmla="*/ 180 h 335"/>
                <a:gd name="T12" fmla="*/ 175 w 216"/>
                <a:gd name="T13" fmla="*/ 300 h 335"/>
                <a:gd name="T14" fmla="*/ 0 w 216"/>
                <a:gd name="T15" fmla="*/ 300 h 335"/>
                <a:gd name="T16" fmla="*/ 0 w 216"/>
                <a:gd name="T17" fmla="*/ 335 h 335"/>
                <a:gd name="T18" fmla="*/ 216 w 216"/>
                <a:gd name="T19" fmla="*/ 335 h 335"/>
                <a:gd name="T20" fmla="*/ 216 w 216"/>
                <a:gd name="T21" fmla="*/ 0 h 335"/>
                <a:gd name="T22" fmla="*/ 8 w 216"/>
                <a:gd name="T23" fmla="*/ 0 h 335"/>
                <a:gd name="T24" fmla="*/ 8 w 216"/>
                <a:gd name="T25" fmla="*/ 37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6" h="335">
                  <a:moveTo>
                    <a:pt x="8" y="37"/>
                  </a:moveTo>
                  <a:lnTo>
                    <a:pt x="175" y="37"/>
                  </a:lnTo>
                  <a:lnTo>
                    <a:pt x="175" y="143"/>
                  </a:lnTo>
                  <a:lnTo>
                    <a:pt x="18" y="143"/>
                  </a:lnTo>
                  <a:lnTo>
                    <a:pt x="18" y="180"/>
                  </a:lnTo>
                  <a:lnTo>
                    <a:pt x="175" y="180"/>
                  </a:lnTo>
                  <a:lnTo>
                    <a:pt x="175" y="300"/>
                  </a:lnTo>
                  <a:lnTo>
                    <a:pt x="0" y="300"/>
                  </a:lnTo>
                  <a:lnTo>
                    <a:pt x="0" y="335"/>
                  </a:lnTo>
                  <a:lnTo>
                    <a:pt x="216" y="335"/>
                  </a:lnTo>
                  <a:lnTo>
                    <a:pt x="216" y="0"/>
                  </a:lnTo>
                  <a:lnTo>
                    <a:pt x="8" y="0"/>
                  </a:lnTo>
                  <a:lnTo>
                    <a:pt x="8" y="37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" name="Rectangle 3">
            <a:extLst>
              <a:ext uri="{FF2B5EF4-FFF2-40B4-BE49-F238E27FC236}">
                <a16:creationId xmlns:a16="http://schemas.microsoft.com/office/drawing/2014/main" id="{D5EB7A82-F79B-49CE-A179-0B158CAE75F7}"/>
              </a:ext>
            </a:extLst>
          </p:cNvPr>
          <p:cNvSpPr/>
          <p:nvPr/>
        </p:nvSpPr>
        <p:spPr>
          <a:xfrm>
            <a:off x="0" y="5422243"/>
            <a:ext cx="1695450" cy="528637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52866CB5-FB40-43BE-8EF9-A03C657089DD}"/>
              </a:ext>
            </a:extLst>
          </p:cNvPr>
          <p:cNvSpPr/>
          <p:nvPr/>
        </p:nvSpPr>
        <p:spPr>
          <a:xfrm>
            <a:off x="5126036" y="5422243"/>
            <a:ext cx="7065963" cy="528637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5552CAC2-C2AA-4F7E-9909-B53303B7EFB7}"/>
              </a:ext>
            </a:extLst>
          </p:cNvPr>
          <p:cNvGrpSpPr/>
          <p:nvPr/>
        </p:nvGrpSpPr>
        <p:grpSpPr>
          <a:xfrm>
            <a:off x="0" y="4561213"/>
            <a:ext cx="12222598" cy="2306272"/>
            <a:chOff x="1492250" y="2249488"/>
            <a:chExt cx="2835275" cy="534987"/>
          </a:xfrm>
          <a:solidFill>
            <a:srgbClr val="000000">
              <a:alpha val="3000"/>
            </a:srgbClr>
          </a:solidFill>
        </p:grpSpPr>
        <p:sp>
          <p:nvSpPr>
            <p:cNvPr id="28" name="Freeform 5">
              <a:extLst>
                <a:ext uri="{FF2B5EF4-FFF2-40B4-BE49-F238E27FC236}">
                  <a16:creationId xmlns:a16="http://schemas.microsoft.com/office/drawing/2014/main" id="{D99C2B19-EE04-4AAB-BEFE-876999029591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3500" y="2249488"/>
              <a:ext cx="454025" cy="531812"/>
            </a:xfrm>
            <a:custGeom>
              <a:avLst/>
              <a:gdLst>
                <a:gd name="T0" fmla="*/ 239 w 286"/>
                <a:gd name="T1" fmla="*/ 0 h 335"/>
                <a:gd name="T2" fmla="*/ 143 w 286"/>
                <a:gd name="T3" fmla="*/ 151 h 335"/>
                <a:gd name="T4" fmla="*/ 49 w 286"/>
                <a:gd name="T5" fmla="*/ 0 h 335"/>
                <a:gd name="T6" fmla="*/ 0 w 286"/>
                <a:gd name="T7" fmla="*/ 0 h 335"/>
                <a:gd name="T8" fmla="*/ 122 w 286"/>
                <a:gd name="T9" fmla="*/ 190 h 335"/>
                <a:gd name="T10" fmla="*/ 122 w 286"/>
                <a:gd name="T11" fmla="*/ 335 h 335"/>
                <a:gd name="T12" fmla="*/ 161 w 286"/>
                <a:gd name="T13" fmla="*/ 335 h 335"/>
                <a:gd name="T14" fmla="*/ 161 w 286"/>
                <a:gd name="T15" fmla="*/ 190 h 335"/>
                <a:gd name="T16" fmla="*/ 286 w 286"/>
                <a:gd name="T17" fmla="*/ 0 h 335"/>
                <a:gd name="T18" fmla="*/ 239 w 286"/>
                <a:gd name="T19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6" h="335">
                  <a:moveTo>
                    <a:pt x="239" y="0"/>
                  </a:moveTo>
                  <a:lnTo>
                    <a:pt x="143" y="151"/>
                  </a:lnTo>
                  <a:lnTo>
                    <a:pt x="49" y="0"/>
                  </a:lnTo>
                  <a:lnTo>
                    <a:pt x="0" y="0"/>
                  </a:lnTo>
                  <a:lnTo>
                    <a:pt x="122" y="190"/>
                  </a:lnTo>
                  <a:lnTo>
                    <a:pt x="122" y="335"/>
                  </a:lnTo>
                  <a:lnTo>
                    <a:pt x="161" y="335"/>
                  </a:lnTo>
                  <a:lnTo>
                    <a:pt x="161" y="190"/>
                  </a:lnTo>
                  <a:lnTo>
                    <a:pt x="286" y="0"/>
                  </a:lnTo>
                  <a:lnTo>
                    <a:pt x="23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6">
              <a:extLst>
                <a:ext uri="{FF2B5EF4-FFF2-40B4-BE49-F238E27FC236}">
                  <a16:creationId xmlns:a16="http://schemas.microsoft.com/office/drawing/2014/main" id="{214A42F6-5BA4-413D-9C82-5CB426FFF508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1313" y="2249488"/>
              <a:ext cx="469900" cy="531812"/>
            </a:xfrm>
            <a:custGeom>
              <a:avLst/>
              <a:gdLst>
                <a:gd name="T0" fmla="*/ 286 w 296"/>
                <a:gd name="T1" fmla="*/ 0 h 335"/>
                <a:gd name="T2" fmla="*/ 237 w 296"/>
                <a:gd name="T3" fmla="*/ 0 h 335"/>
                <a:gd name="T4" fmla="*/ 149 w 296"/>
                <a:gd name="T5" fmla="*/ 130 h 335"/>
                <a:gd name="T6" fmla="*/ 59 w 296"/>
                <a:gd name="T7" fmla="*/ 0 h 335"/>
                <a:gd name="T8" fmla="*/ 8 w 296"/>
                <a:gd name="T9" fmla="*/ 0 h 335"/>
                <a:gd name="T10" fmla="*/ 120 w 296"/>
                <a:gd name="T11" fmla="*/ 159 h 335"/>
                <a:gd name="T12" fmla="*/ 0 w 296"/>
                <a:gd name="T13" fmla="*/ 335 h 335"/>
                <a:gd name="T14" fmla="*/ 49 w 296"/>
                <a:gd name="T15" fmla="*/ 335 h 335"/>
                <a:gd name="T16" fmla="*/ 147 w 296"/>
                <a:gd name="T17" fmla="*/ 186 h 335"/>
                <a:gd name="T18" fmla="*/ 245 w 296"/>
                <a:gd name="T19" fmla="*/ 335 h 335"/>
                <a:gd name="T20" fmla="*/ 296 w 296"/>
                <a:gd name="T21" fmla="*/ 335 h 335"/>
                <a:gd name="T22" fmla="*/ 175 w 296"/>
                <a:gd name="T23" fmla="*/ 159 h 335"/>
                <a:gd name="T24" fmla="*/ 286 w 296"/>
                <a:gd name="T25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6" h="335">
                  <a:moveTo>
                    <a:pt x="286" y="0"/>
                  </a:moveTo>
                  <a:lnTo>
                    <a:pt x="237" y="0"/>
                  </a:lnTo>
                  <a:lnTo>
                    <a:pt x="149" y="130"/>
                  </a:lnTo>
                  <a:lnTo>
                    <a:pt x="59" y="0"/>
                  </a:lnTo>
                  <a:lnTo>
                    <a:pt x="8" y="0"/>
                  </a:lnTo>
                  <a:lnTo>
                    <a:pt x="120" y="159"/>
                  </a:lnTo>
                  <a:lnTo>
                    <a:pt x="0" y="335"/>
                  </a:lnTo>
                  <a:lnTo>
                    <a:pt x="49" y="335"/>
                  </a:lnTo>
                  <a:lnTo>
                    <a:pt x="147" y="186"/>
                  </a:lnTo>
                  <a:lnTo>
                    <a:pt x="245" y="335"/>
                  </a:lnTo>
                  <a:lnTo>
                    <a:pt x="296" y="335"/>
                  </a:lnTo>
                  <a:lnTo>
                    <a:pt x="175" y="159"/>
                  </a:lnTo>
                  <a:lnTo>
                    <a:pt x="28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7">
              <a:extLst>
                <a:ext uri="{FF2B5EF4-FFF2-40B4-BE49-F238E27FC236}">
                  <a16:creationId xmlns:a16="http://schemas.microsoft.com/office/drawing/2014/main" id="{D27231C4-68C9-4BCC-8E7C-7A358746CD2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92250" y="2249488"/>
              <a:ext cx="360363" cy="531812"/>
            </a:xfrm>
            <a:custGeom>
              <a:avLst/>
              <a:gdLst>
                <a:gd name="T0" fmla="*/ 108 w 111"/>
                <a:gd name="T1" fmla="*/ 102 h 162"/>
                <a:gd name="T2" fmla="*/ 101 w 111"/>
                <a:gd name="T3" fmla="*/ 89 h 162"/>
                <a:gd name="T4" fmla="*/ 89 w 111"/>
                <a:gd name="T5" fmla="*/ 81 h 162"/>
                <a:gd name="T6" fmla="*/ 75 w 111"/>
                <a:gd name="T7" fmla="*/ 77 h 162"/>
                <a:gd name="T8" fmla="*/ 75 w 111"/>
                <a:gd name="T9" fmla="*/ 76 h 162"/>
                <a:gd name="T10" fmla="*/ 95 w 111"/>
                <a:gd name="T11" fmla="*/ 63 h 162"/>
                <a:gd name="T12" fmla="*/ 103 w 111"/>
                <a:gd name="T13" fmla="*/ 40 h 162"/>
                <a:gd name="T14" fmla="*/ 98 w 111"/>
                <a:gd name="T15" fmla="*/ 21 h 162"/>
                <a:gd name="T16" fmla="*/ 86 w 111"/>
                <a:gd name="T17" fmla="*/ 9 h 162"/>
                <a:gd name="T18" fmla="*/ 69 w 111"/>
                <a:gd name="T19" fmla="*/ 2 h 162"/>
                <a:gd name="T20" fmla="*/ 49 w 111"/>
                <a:gd name="T21" fmla="*/ 0 h 162"/>
                <a:gd name="T22" fmla="*/ 0 w 111"/>
                <a:gd name="T23" fmla="*/ 0 h 162"/>
                <a:gd name="T24" fmla="*/ 0 w 111"/>
                <a:gd name="T25" fmla="*/ 162 h 162"/>
                <a:gd name="T26" fmla="*/ 48 w 111"/>
                <a:gd name="T27" fmla="*/ 162 h 162"/>
                <a:gd name="T28" fmla="*/ 71 w 111"/>
                <a:gd name="T29" fmla="*/ 160 h 162"/>
                <a:gd name="T30" fmla="*/ 91 w 111"/>
                <a:gd name="T31" fmla="*/ 153 h 162"/>
                <a:gd name="T32" fmla="*/ 106 w 111"/>
                <a:gd name="T33" fmla="*/ 139 h 162"/>
                <a:gd name="T34" fmla="*/ 111 w 111"/>
                <a:gd name="T35" fmla="*/ 117 h 162"/>
                <a:gd name="T36" fmla="*/ 108 w 111"/>
                <a:gd name="T37" fmla="*/ 102 h 162"/>
                <a:gd name="T38" fmla="*/ 19 w 111"/>
                <a:gd name="T39" fmla="*/ 18 h 162"/>
                <a:gd name="T40" fmla="*/ 48 w 111"/>
                <a:gd name="T41" fmla="*/ 18 h 162"/>
                <a:gd name="T42" fmla="*/ 60 w 111"/>
                <a:gd name="T43" fmla="*/ 19 h 162"/>
                <a:gd name="T44" fmla="*/ 72 w 111"/>
                <a:gd name="T45" fmla="*/ 23 h 162"/>
                <a:gd name="T46" fmla="*/ 79 w 111"/>
                <a:gd name="T47" fmla="*/ 30 h 162"/>
                <a:gd name="T48" fmla="*/ 82 w 111"/>
                <a:gd name="T49" fmla="*/ 42 h 162"/>
                <a:gd name="T50" fmla="*/ 79 w 111"/>
                <a:gd name="T51" fmla="*/ 56 h 162"/>
                <a:gd name="T52" fmla="*/ 71 w 111"/>
                <a:gd name="T53" fmla="*/ 64 h 162"/>
                <a:gd name="T54" fmla="*/ 59 w 111"/>
                <a:gd name="T55" fmla="*/ 68 h 162"/>
                <a:gd name="T56" fmla="*/ 46 w 111"/>
                <a:gd name="T57" fmla="*/ 69 h 162"/>
                <a:gd name="T58" fmla="*/ 19 w 111"/>
                <a:gd name="T59" fmla="*/ 69 h 162"/>
                <a:gd name="T60" fmla="*/ 19 w 111"/>
                <a:gd name="T61" fmla="*/ 18 h 162"/>
                <a:gd name="T62" fmla="*/ 87 w 111"/>
                <a:gd name="T63" fmla="*/ 129 h 162"/>
                <a:gd name="T64" fmla="*/ 78 w 111"/>
                <a:gd name="T65" fmla="*/ 138 h 162"/>
                <a:gd name="T66" fmla="*/ 66 w 111"/>
                <a:gd name="T67" fmla="*/ 143 h 162"/>
                <a:gd name="T68" fmla="*/ 51 w 111"/>
                <a:gd name="T69" fmla="*/ 144 h 162"/>
                <a:gd name="T70" fmla="*/ 19 w 111"/>
                <a:gd name="T71" fmla="*/ 144 h 162"/>
                <a:gd name="T72" fmla="*/ 19 w 111"/>
                <a:gd name="T73" fmla="*/ 86 h 162"/>
                <a:gd name="T74" fmla="*/ 52 w 111"/>
                <a:gd name="T75" fmla="*/ 86 h 162"/>
                <a:gd name="T76" fmla="*/ 66 w 111"/>
                <a:gd name="T77" fmla="*/ 88 h 162"/>
                <a:gd name="T78" fmla="*/ 79 w 111"/>
                <a:gd name="T79" fmla="*/ 93 h 162"/>
                <a:gd name="T80" fmla="*/ 87 w 111"/>
                <a:gd name="T81" fmla="*/ 102 h 162"/>
                <a:gd name="T82" fmla="*/ 91 w 111"/>
                <a:gd name="T83" fmla="*/ 116 h 162"/>
                <a:gd name="T84" fmla="*/ 87 w 111"/>
                <a:gd name="T85" fmla="*/ 129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11" h="162">
                  <a:moveTo>
                    <a:pt x="108" y="102"/>
                  </a:moveTo>
                  <a:cubicBezTo>
                    <a:pt x="107" y="97"/>
                    <a:pt x="104" y="93"/>
                    <a:pt x="101" y="89"/>
                  </a:cubicBezTo>
                  <a:cubicBezTo>
                    <a:pt x="98" y="86"/>
                    <a:pt x="94" y="83"/>
                    <a:pt x="89" y="81"/>
                  </a:cubicBezTo>
                  <a:cubicBezTo>
                    <a:pt x="85" y="79"/>
                    <a:pt x="80" y="77"/>
                    <a:pt x="75" y="77"/>
                  </a:cubicBezTo>
                  <a:cubicBezTo>
                    <a:pt x="75" y="76"/>
                    <a:pt x="75" y="76"/>
                    <a:pt x="75" y="76"/>
                  </a:cubicBezTo>
                  <a:cubicBezTo>
                    <a:pt x="83" y="74"/>
                    <a:pt x="90" y="69"/>
                    <a:pt x="95" y="63"/>
                  </a:cubicBezTo>
                  <a:cubicBezTo>
                    <a:pt x="100" y="57"/>
                    <a:pt x="103" y="49"/>
                    <a:pt x="103" y="40"/>
                  </a:cubicBezTo>
                  <a:cubicBezTo>
                    <a:pt x="103" y="32"/>
                    <a:pt x="101" y="26"/>
                    <a:pt x="98" y="21"/>
                  </a:cubicBezTo>
                  <a:cubicBezTo>
                    <a:pt x="95" y="16"/>
                    <a:pt x="91" y="12"/>
                    <a:pt x="86" y="9"/>
                  </a:cubicBezTo>
                  <a:cubicBezTo>
                    <a:pt x="81" y="6"/>
                    <a:pt x="75" y="3"/>
                    <a:pt x="69" y="2"/>
                  </a:cubicBezTo>
                  <a:cubicBezTo>
                    <a:pt x="62" y="1"/>
                    <a:pt x="56" y="0"/>
                    <a:pt x="4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2"/>
                    <a:pt x="0" y="162"/>
                    <a:pt x="0" y="162"/>
                  </a:cubicBezTo>
                  <a:cubicBezTo>
                    <a:pt x="48" y="162"/>
                    <a:pt x="48" y="162"/>
                    <a:pt x="48" y="162"/>
                  </a:cubicBezTo>
                  <a:cubicBezTo>
                    <a:pt x="56" y="162"/>
                    <a:pt x="63" y="161"/>
                    <a:pt x="71" y="160"/>
                  </a:cubicBezTo>
                  <a:cubicBezTo>
                    <a:pt x="78" y="158"/>
                    <a:pt x="85" y="156"/>
                    <a:pt x="91" y="153"/>
                  </a:cubicBezTo>
                  <a:cubicBezTo>
                    <a:pt x="97" y="149"/>
                    <a:pt x="102" y="145"/>
                    <a:pt x="106" y="139"/>
                  </a:cubicBezTo>
                  <a:cubicBezTo>
                    <a:pt x="109" y="133"/>
                    <a:pt x="111" y="126"/>
                    <a:pt x="111" y="117"/>
                  </a:cubicBezTo>
                  <a:cubicBezTo>
                    <a:pt x="111" y="111"/>
                    <a:pt x="110" y="106"/>
                    <a:pt x="108" y="102"/>
                  </a:cubicBezTo>
                  <a:close/>
                  <a:moveTo>
                    <a:pt x="19" y="18"/>
                  </a:moveTo>
                  <a:cubicBezTo>
                    <a:pt x="48" y="18"/>
                    <a:pt x="48" y="18"/>
                    <a:pt x="48" y="18"/>
                  </a:cubicBezTo>
                  <a:cubicBezTo>
                    <a:pt x="52" y="18"/>
                    <a:pt x="56" y="18"/>
                    <a:pt x="60" y="19"/>
                  </a:cubicBezTo>
                  <a:cubicBezTo>
                    <a:pt x="64" y="19"/>
                    <a:pt x="68" y="21"/>
                    <a:pt x="72" y="23"/>
                  </a:cubicBezTo>
                  <a:cubicBezTo>
                    <a:pt x="75" y="24"/>
                    <a:pt x="77" y="27"/>
                    <a:pt x="79" y="30"/>
                  </a:cubicBezTo>
                  <a:cubicBezTo>
                    <a:pt x="81" y="33"/>
                    <a:pt x="82" y="37"/>
                    <a:pt x="82" y="42"/>
                  </a:cubicBezTo>
                  <a:cubicBezTo>
                    <a:pt x="82" y="48"/>
                    <a:pt x="81" y="52"/>
                    <a:pt x="79" y="56"/>
                  </a:cubicBezTo>
                  <a:cubicBezTo>
                    <a:pt x="77" y="59"/>
                    <a:pt x="74" y="62"/>
                    <a:pt x="71" y="64"/>
                  </a:cubicBezTo>
                  <a:cubicBezTo>
                    <a:pt x="67" y="66"/>
                    <a:pt x="63" y="67"/>
                    <a:pt x="59" y="68"/>
                  </a:cubicBezTo>
                  <a:cubicBezTo>
                    <a:pt x="55" y="68"/>
                    <a:pt x="50" y="69"/>
                    <a:pt x="46" y="69"/>
                  </a:cubicBezTo>
                  <a:cubicBezTo>
                    <a:pt x="19" y="69"/>
                    <a:pt x="19" y="69"/>
                    <a:pt x="19" y="69"/>
                  </a:cubicBezTo>
                  <a:lnTo>
                    <a:pt x="19" y="18"/>
                  </a:lnTo>
                  <a:close/>
                  <a:moveTo>
                    <a:pt x="87" y="129"/>
                  </a:moveTo>
                  <a:cubicBezTo>
                    <a:pt x="85" y="133"/>
                    <a:pt x="82" y="136"/>
                    <a:pt x="78" y="138"/>
                  </a:cubicBezTo>
                  <a:cubicBezTo>
                    <a:pt x="74" y="140"/>
                    <a:pt x="70" y="142"/>
                    <a:pt x="66" y="143"/>
                  </a:cubicBezTo>
                  <a:cubicBezTo>
                    <a:pt x="61" y="144"/>
                    <a:pt x="56" y="144"/>
                    <a:pt x="51" y="144"/>
                  </a:cubicBezTo>
                  <a:cubicBezTo>
                    <a:pt x="19" y="144"/>
                    <a:pt x="19" y="144"/>
                    <a:pt x="19" y="144"/>
                  </a:cubicBezTo>
                  <a:cubicBezTo>
                    <a:pt x="19" y="86"/>
                    <a:pt x="19" y="86"/>
                    <a:pt x="19" y="86"/>
                  </a:cubicBezTo>
                  <a:cubicBezTo>
                    <a:pt x="52" y="86"/>
                    <a:pt x="52" y="86"/>
                    <a:pt x="52" y="86"/>
                  </a:cubicBezTo>
                  <a:cubicBezTo>
                    <a:pt x="57" y="86"/>
                    <a:pt x="62" y="87"/>
                    <a:pt x="66" y="88"/>
                  </a:cubicBezTo>
                  <a:cubicBezTo>
                    <a:pt x="71" y="89"/>
                    <a:pt x="75" y="90"/>
                    <a:pt x="79" y="93"/>
                  </a:cubicBezTo>
                  <a:cubicBezTo>
                    <a:pt x="82" y="95"/>
                    <a:pt x="85" y="98"/>
                    <a:pt x="87" y="102"/>
                  </a:cubicBezTo>
                  <a:cubicBezTo>
                    <a:pt x="89" y="106"/>
                    <a:pt x="91" y="110"/>
                    <a:pt x="91" y="116"/>
                  </a:cubicBezTo>
                  <a:cubicBezTo>
                    <a:pt x="91" y="121"/>
                    <a:pt x="89" y="125"/>
                    <a:pt x="87" y="1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8">
              <a:extLst>
                <a:ext uri="{FF2B5EF4-FFF2-40B4-BE49-F238E27FC236}">
                  <a16:creationId xmlns:a16="http://schemas.microsoft.com/office/drawing/2014/main" id="{BF81C48C-9DD5-4ED4-996E-FDBE65747DB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0750" y="2249488"/>
              <a:ext cx="344488" cy="531812"/>
            </a:xfrm>
            <a:custGeom>
              <a:avLst/>
              <a:gdLst>
                <a:gd name="T0" fmla="*/ 39 w 217"/>
                <a:gd name="T1" fmla="*/ 178 h 335"/>
                <a:gd name="T2" fmla="*/ 196 w 217"/>
                <a:gd name="T3" fmla="*/ 178 h 335"/>
                <a:gd name="T4" fmla="*/ 196 w 217"/>
                <a:gd name="T5" fmla="*/ 143 h 335"/>
                <a:gd name="T6" fmla="*/ 39 w 217"/>
                <a:gd name="T7" fmla="*/ 143 h 335"/>
                <a:gd name="T8" fmla="*/ 39 w 217"/>
                <a:gd name="T9" fmla="*/ 37 h 335"/>
                <a:gd name="T10" fmla="*/ 207 w 217"/>
                <a:gd name="T11" fmla="*/ 37 h 335"/>
                <a:gd name="T12" fmla="*/ 207 w 217"/>
                <a:gd name="T13" fmla="*/ 0 h 335"/>
                <a:gd name="T14" fmla="*/ 0 w 217"/>
                <a:gd name="T15" fmla="*/ 0 h 335"/>
                <a:gd name="T16" fmla="*/ 0 w 217"/>
                <a:gd name="T17" fmla="*/ 335 h 335"/>
                <a:gd name="T18" fmla="*/ 217 w 217"/>
                <a:gd name="T19" fmla="*/ 335 h 335"/>
                <a:gd name="T20" fmla="*/ 217 w 217"/>
                <a:gd name="T21" fmla="*/ 298 h 335"/>
                <a:gd name="T22" fmla="*/ 39 w 217"/>
                <a:gd name="T23" fmla="*/ 298 h 335"/>
                <a:gd name="T24" fmla="*/ 39 w 217"/>
                <a:gd name="T25" fmla="*/ 178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7" h="335">
                  <a:moveTo>
                    <a:pt x="39" y="178"/>
                  </a:moveTo>
                  <a:lnTo>
                    <a:pt x="196" y="178"/>
                  </a:lnTo>
                  <a:lnTo>
                    <a:pt x="196" y="143"/>
                  </a:lnTo>
                  <a:lnTo>
                    <a:pt x="39" y="143"/>
                  </a:lnTo>
                  <a:lnTo>
                    <a:pt x="39" y="37"/>
                  </a:lnTo>
                  <a:lnTo>
                    <a:pt x="207" y="37"/>
                  </a:lnTo>
                  <a:lnTo>
                    <a:pt x="207" y="0"/>
                  </a:lnTo>
                  <a:lnTo>
                    <a:pt x="0" y="0"/>
                  </a:lnTo>
                  <a:lnTo>
                    <a:pt x="0" y="335"/>
                  </a:lnTo>
                  <a:lnTo>
                    <a:pt x="217" y="335"/>
                  </a:lnTo>
                  <a:lnTo>
                    <a:pt x="217" y="298"/>
                  </a:lnTo>
                  <a:lnTo>
                    <a:pt x="39" y="298"/>
                  </a:lnTo>
                  <a:lnTo>
                    <a:pt x="39" y="17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Rectangle 9">
              <a:extLst>
                <a:ext uri="{FF2B5EF4-FFF2-40B4-BE49-F238E27FC236}">
                  <a16:creationId xmlns:a16="http://schemas.microsoft.com/office/drawing/2014/main" id="{39202075-5F54-4562-B47A-AE56A6EBC0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252663"/>
              <a:ext cx="344488" cy="587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Rectangle 10">
              <a:extLst>
                <a:ext uri="{FF2B5EF4-FFF2-40B4-BE49-F238E27FC236}">
                  <a16:creationId xmlns:a16="http://schemas.microsoft.com/office/drawing/2014/main" id="{3E6A2A74-9C28-4D9B-86F9-AEC3BA4D66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728913"/>
              <a:ext cx="344488" cy="5556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Rectangle 11">
              <a:extLst>
                <a:ext uri="{FF2B5EF4-FFF2-40B4-BE49-F238E27FC236}">
                  <a16:creationId xmlns:a16="http://schemas.microsoft.com/office/drawing/2014/main" id="{460157C0-D689-4F78-9D31-F6FDA6DB920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479675"/>
              <a:ext cx="344488" cy="587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5" name="Freeform 12">
              <a:extLst>
                <a:ext uri="{FF2B5EF4-FFF2-40B4-BE49-F238E27FC236}">
                  <a16:creationId xmlns:a16="http://schemas.microsoft.com/office/drawing/2014/main" id="{3F457088-8E1F-4F4E-AEA1-D7B00F9157D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9513" y="2252663"/>
              <a:ext cx="342900" cy="531812"/>
            </a:xfrm>
            <a:custGeom>
              <a:avLst/>
              <a:gdLst>
                <a:gd name="T0" fmla="*/ 8 w 216"/>
                <a:gd name="T1" fmla="*/ 37 h 335"/>
                <a:gd name="T2" fmla="*/ 175 w 216"/>
                <a:gd name="T3" fmla="*/ 37 h 335"/>
                <a:gd name="T4" fmla="*/ 175 w 216"/>
                <a:gd name="T5" fmla="*/ 143 h 335"/>
                <a:gd name="T6" fmla="*/ 18 w 216"/>
                <a:gd name="T7" fmla="*/ 143 h 335"/>
                <a:gd name="T8" fmla="*/ 18 w 216"/>
                <a:gd name="T9" fmla="*/ 180 h 335"/>
                <a:gd name="T10" fmla="*/ 175 w 216"/>
                <a:gd name="T11" fmla="*/ 180 h 335"/>
                <a:gd name="T12" fmla="*/ 175 w 216"/>
                <a:gd name="T13" fmla="*/ 300 h 335"/>
                <a:gd name="T14" fmla="*/ 0 w 216"/>
                <a:gd name="T15" fmla="*/ 300 h 335"/>
                <a:gd name="T16" fmla="*/ 0 w 216"/>
                <a:gd name="T17" fmla="*/ 335 h 335"/>
                <a:gd name="T18" fmla="*/ 216 w 216"/>
                <a:gd name="T19" fmla="*/ 335 h 335"/>
                <a:gd name="T20" fmla="*/ 216 w 216"/>
                <a:gd name="T21" fmla="*/ 0 h 335"/>
                <a:gd name="T22" fmla="*/ 8 w 216"/>
                <a:gd name="T23" fmla="*/ 0 h 335"/>
                <a:gd name="T24" fmla="*/ 8 w 216"/>
                <a:gd name="T25" fmla="*/ 37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6" h="335">
                  <a:moveTo>
                    <a:pt x="8" y="37"/>
                  </a:moveTo>
                  <a:lnTo>
                    <a:pt x="175" y="37"/>
                  </a:lnTo>
                  <a:lnTo>
                    <a:pt x="175" y="143"/>
                  </a:lnTo>
                  <a:lnTo>
                    <a:pt x="18" y="143"/>
                  </a:lnTo>
                  <a:lnTo>
                    <a:pt x="18" y="180"/>
                  </a:lnTo>
                  <a:lnTo>
                    <a:pt x="175" y="180"/>
                  </a:lnTo>
                  <a:lnTo>
                    <a:pt x="175" y="300"/>
                  </a:lnTo>
                  <a:lnTo>
                    <a:pt x="0" y="300"/>
                  </a:lnTo>
                  <a:lnTo>
                    <a:pt x="0" y="335"/>
                  </a:lnTo>
                  <a:lnTo>
                    <a:pt x="216" y="335"/>
                  </a:lnTo>
                  <a:lnTo>
                    <a:pt x="216" y="0"/>
                  </a:lnTo>
                  <a:lnTo>
                    <a:pt x="8" y="0"/>
                  </a:lnTo>
                  <a:lnTo>
                    <a:pt x="8" y="3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93206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9" name="Picture 48">
            <a:extLst>
              <a:ext uri="{FF2B5EF4-FFF2-40B4-BE49-F238E27FC236}">
                <a16:creationId xmlns:a16="http://schemas.microsoft.com/office/drawing/2014/main" id="{A6517FF9-4D8C-4BEE-AEC1-9102C61598D3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5" name="Rectangle 24">
            <a:extLst>
              <a:ext uri="{FF2B5EF4-FFF2-40B4-BE49-F238E27FC236}">
                <a16:creationId xmlns:a16="http://schemas.microsoft.com/office/drawing/2014/main" id="{DEEB29A8-83D3-4745-A529-132156977B01}"/>
              </a:ext>
            </a:extLst>
          </p:cNvPr>
          <p:cNvSpPr/>
          <p:nvPr/>
        </p:nvSpPr>
        <p:spPr>
          <a:xfrm>
            <a:off x="0" y="5422243"/>
            <a:ext cx="1695450" cy="528637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EDA75B80-B732-40E0-B1EF-AB2967898036}"/>
              </a:ext>
            </a:extLst>
          </p:cNvPr>
          <p:cNvSpPr/>
          <p:nvPr/>
        </p:nvSpPr>
        <p:spPr>
          <a:xfrm>
            <a:off x="5126036" y="5422243"/>
            <a:ext cx="7065963" cy="528637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3831276F-DDB5-406F-BB20-3906E51FDB40}"/>
              </a:ext>
            </a:extLst>
          </p:cNvPr>
          <p:cNvGrpSpPr/>
          <p:nvPr/>
        </p:nvGrpSpPr>
        <p:grpSpPr>
          <a:xfrm>
            <a:off x="5027180" y="3401077"/>
            <a:ext cx="5171714" cy="1746472"/>
            <a:chOff x="5076608" y="3343021"/>
            <a:chExt cx="5171714" cy="1746472"/>
          </a:xfrm>
        </p:grpSpPr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88339812-0781-499D-A382-A8DE43C26F77}"/>
                </a:ext>
              </a:extLst>
            </p:cNvPr>
            <p:cNvGrpSpPr/>
            <p:nvPr/>
          </p:nvGrpSpPr>
          <p:grpSpPr>
            <a:xfrm>
              <a:off x="5076608" y="3343021"/>
              <a:ext cx="4180114" cy="725971"/>
              <a:chOff x="5635962" y="3721970"/>
              <a:chExt cx="4180114" cy="725971"/>
            </a:xfrm>
          </p:grpSpPr>
          <p:sp>
            <p:nvSpPr>
              <p:cNvPr id="50" name="TextBox 49">
                <a:extLst>
                  <a:ext uri="{FF2B5EF4-FFF2-40B4-BE49-F238E27FC236}">
                    <a16:creationId xmlns:a16="http://schemas.microsoft.com/office/drawing/2014/main" id="{42181108-21B4-476D-A255-FDCF777861D4}"/>
                  </a:ext>
                </a:extLst>
              </p:cNvPr>
              <p:cNvSpPr txBox="1"/>
              <p:nvPr/>
            </p:nvSpPr>
            <p:spPr>
              <a:xfrm>
                <a:off x="5635962" y="3721970"/>
                <a:ext cx="1369592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b="1" spc="200" dirty="0">
                    <a:solidFill>
                      <a:schemeClr val="accent3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HELLO”</a:t>
                </a:r>
              </a:p>
            </p:txBody>
          </p:sp>
          <p:sp>
            <p:nvSpPr>
              <p:cNvPr id="51" name="TextBox 50">
                <a:extLst>
                  <a:ext uri="{FF2B5EF4-FFF2-40B4-BE49-F238E27FC236}">
                    <a16:creationId xmlns:a16="http://schemas.microsoft.com/office/drawing/2014/main" id="{9867639C-5C3D-423A-AFDE-208368930A69}"/>
                  </a:ext>
                </a:extLst>
              </p:cNvPr>
              <p:cNvSpPr txBox="1"/>
              <p:nvPr/>
            </p:nvSpPr>
            <p:spPr>
              <a:xfrm>
                <a:off x="5635962" y="4047831"/>
                <a:ext cx="418011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b="1" dirty="0" err="1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Iam</a:t>
                </a:r>
                <a:r>
                  <a:rPr lang="en-US" sz="2000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 John Deo, Your Presenter!</a:t>
                </a:r>
              </a:p>
            </p:txBody>
          </p:sp>
        </p:grpSp>
        <p:sp>
          <p:nvSpPr>
            <p:cNvPr id="53" name="TextBox 52">
              <a:extLst>
                <a:ext uri="{FF2B5EF4-FFF2-40B4-BE49-F238E27FC236}">
                  <a16:creationId xmlns:a16="http://schemas.microsoft.com/office/drawing/2014/main" id="{0F83B322-8F5E-43F4-A45B-06AEC152C1B1}"/>
                </a:ext>
              </a:extLst>
            </p:cNvPr>
            <p:cNvSpPr txBox="1"/>
            <p:nvPr/>
          </p:nvSpPr>
          <p:spPr>
            <a:xfrm>
              <a:off x="5084496" y="4227719"/>
              <a:ext cx="5163826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500"/>
                </a:lnSpc>
              </a:pP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 Hampden-Sydney College in Virginia, looked up one of the more obscure Latin words,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consectetur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, from a Lorem Ipsum passage, and going through the cites of the word in</a:t>
              </a:r>
            </a:p>
          </p:txBody>
        </p: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0E2F3C6F-CF1C-4C34-A9F9-EB81519168FF}"/>
              </a:ext>
            </a:extLst>
          </p:cNvPr>
          <p:cNvGrpSpPr/>
          <p:nvPr/>
        </p:nvGrpSpPr>
        <p:grpSpPr>
          <a:xfrm>
            <a:off x="1875148" y="1981237"/>
            <a:ext cx="4220852" cy="990015"/>
            <a:chOff x="2122121" y="3957622"/>
            <a:chExt cx="4220852" cy="990015"/>
          </a:xfrm>
        </p:grpSpPr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E0A05389-548D-4A17-AB57-78C0877C7790}"/>
                </a:ext>
              </a:extLst>
            </p:cNvPr>
            <p:cNvSpPr txBox="1"/>
            <p:nvPr/>
          </p:nvSpPr>
          <p:spPr>
            <a:xfrm>
              <a:off x="2122121" y="3957622"/>
              <a:ext cx="3249980" cy="9900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500"/>
                </a:lnSpc>
              </a:pPr>
              <a:r>
                <a:rPr lang="en-US" sz="2500" b="1" dirty="0">
                  <a:solidFill>
                    <a:schemeClr val="bg2">
                      <a:lumMod val="2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WELCOME</a:t>
              </a:r>
            </a:p>
            <a:p>
              <a:pPr>
                <a:lnSpc>
                  <a:spcPts val="3500"/>
                </a:lnSpc>
              </a:pPr>
              <a:r>
                <a:rPr lang="en-US" sz="4000" b="1" dirty="0">
                  <a:solidFill>
                    <a:schemeClr val="accent6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MESSAGE</a:t>
              </a:r>
            </a:p>
          </p:txBody>
        </p: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FD42B39C-4367-4AC3-A665-2C6EBC61B27C}"/>
                </a:ext>
              </a:extLst>
            </p:cNvPr>
            <p:cNvCxnSpPr>
              <a:cxnSpLocks/>
            </p:cNvCxnSpPr>
            <p:nvPr/>
          </p:nvCxnSpPr>
          <p:spPr>
            <a:xfrm>
              <a:off x="4761823" y="4581978"/>
              <a:ext cx="1581150" cy="0"/>
            </a:xfrm>
            <a:prstGeom prst="line">
              <a:avLst/>
            </a:prstGeom>
            <a:ln w="381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C6D9D35-0621-4536-8266-A3B64C935F0E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4219701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id="{64238763-8F04-49FB-8ECE-C8F1B9A84696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570A9348-EEDB-4A18-9344-AE883B74486F}"/>
              </a:ext>
            </a:extLst>
          </p:cNvPr>
          <p:cNvGrpSpPr/>
          <p:nvPr/>
        </p:nvGrpSpPr>
        <p:grpSpPr>
          <a:xfrm>
            <a:off x="1389289" y="953964"/>
            <a:ext cx="9413421" cy="1536860"/>
            <a:chOff x="1389290" y="781066"/>
            <a:chExt cx="9413421" cy="1536860"/>
          </a:xfrm>
        </p:grpSpPr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B9AF5E4D-D191-4F57-9D98-8B73EBEA3E17}"/>
                </a:ext>
              </a:extLst>
            </p:cNvPr>
            <p:cNvGrpSpPr/>
            <p:nvPr/>
          </p:nvGrpSpPr>
          <p:grpSpPr>
            <a:xfrm>
              <a:off x="1389290" y="2105798"/>
              <a:ext cx="9413421" cy="212128"/>
              <a:chOff x="1397454" y="1191396"/>
              <a:chExt cx="9413421" cy="212128"/>
            </a:xfrm>
          </p:grpSpPr>
          <p:sp>
            <p:nvSpPr>
              <p:cNvPr id="2" name="Rectangle 1">
                <a:extLst>
                  <a:ext uri="{FF2B5EF4-FFF2-40B4-BE49-F238E27FC236}">
                    <a16:creationId xmlns:a16="http://schemas.microsoft.com/office/drawing/2014/main" id="{C312E2EF-9DCC-4AAA-AE1A-A18A32D3DDFE}"/>
                  </a:ext>
                </a:extLst>
              </p:cNvPr>
              <p:cNvSpPr/>
              <p:nvPr/>
            </p:nvSpPr>
            <p:spPr>
              <a:xfrm rot="18900000">
                <a:off x="5998101" y="1191396"/>
                <a:ext cx="212128" cy="212128"/>
              </a:xfrm>
              <a:prstGeom prst="rect">
                <a:avLst/>
              </a:prstGeom>
              <a:noFill/>
              <a:ln w="57150"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7" name="Straight Connector 6">
                <a:extLst>
                  <a:ext uri="{FF2B5EF4-FFF2-40B4-BE49-F238E27FC236}">
                    <a16:creationId xmlns:a16="http://schemas.microsoft.com/office/drawing/2014/main" id="{826EA042-700D-4BD8-BB32-253B103DA8B9}"/>
                  </a:ext>
                </a:extLst>
              </p:cNvPr>
              <p:cNvCxnSpPr/>
              <p:nvPr/>
            </p:nvCxnSpPr>
            <p:spPr>
              <a:xfrm>
                <a:off x="6448425" y="1297460"/>
                <a:ext cx="4362450" cy="0"/>
              </a:xfrm>
              <a:prstGeom prst="line">
                <a:avLst/>
              </a:prstGeom>
              <a:ln w="12700">
                <a:solidFill>
                  <a:schemeClr val="accent3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Straight Connector 18">
                <a:extLst>
                  <a:ext uri="{FF2B5EF4-FFF2-40B4-BE49-F238E27FC236}">
                    <a16:creationId xmlns:a16="http://schemas.microsoft.com/office/drawing/2014/main" id="{8068846C-A97D-4083-BA2D-2D2A6863A6A6}"/>
                  </a:ext>
                </a:extLst>
              </p:cNvPr>
              <p:cNvCxnSpPr/>
              <p:nvPr/>
            </p:nvCxnSpPr>
            <p:spPr>
              <a:xfrm>
                <a:off x="1397454" y="1297460"/>
                <a:ext cx="4362450" cy="0"/>
              </a:xfrm>
              <a:prstGeom prst="line">
                <a:avLst/>
              </a:prstGeom>
              <a:ln w="12700">
                <a:solidFill>
                  <a:schemeClr val="accent3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0DA3A5A1-198A-4CBA-AAA5-015A26AC7782}"/>
                </a:ext>
              </a:extLst>
            </p:cNvPr>
            <p:cNvSpPr txBox="1"/>
            <p:nvPr/>
          </p:nvSpPr>
          <p:spPr>
            <a:xfrm>
              <a:off x="4281715" y="781066"/>
              <a:ext cx="3628572" cy="1122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4000"/>
                </a:lnSpc>
              </a:pPr>
              <a:r>
                <a:rPr lang="en-US" sz="25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</a:t>
              </a:r>
            </a:p>
            <a:p>
              <a:pPr algn="ctr">
                <a:lnSpc>
                  <a:spcPts val="4000"/>
                </a:lnSpc>
              </a:pPr>
              <a:r>
                <a:rPr lang="en-US" sz="4000" spc="5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ABOUT US</a:t>
              </a:r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9BAE51D1-9A0B-46D6-B587-98FF8366650C}"/>
              </a:ext>
            </a:extLst>
          </p:cNvPr>
          <p:cNvSpPr txBox="1"/>
          <p:nvPr/>
        </p:nvSpPr>
        <p:spPr>
          <a:xfrm>
            <a:off x="1396093" y="5042262"/>
            <a:ext cx="940661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 College in Virginia, looked up one of the more obscure Latin words, </a:t>
            </a:r>
            <a:r>
              <a:rPr lang="en-US" sz="9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from a Lorem Ipsum passage, and going through the cites of the word in classical literature, discovered the undoubtable source. Lorem Ipsum comes from sections 1.10.32 and 1.10.33 of "de </a:t>
            </a:r>
            <a:r>
              <a:rPr lang="en-US" sz="9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Finibus</a:t>
            </a: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Bonorum</a:t>
            </a: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</a:t>
            </a:r>
            <a:r>
              <a:rPr lang="en-US" sz="9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Malorum</a:t>
            </a:r>
            <a:r>
              <a: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" (The Extremes of Good and Evil) by Cicero, written in 45 BC. This book is a treatise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2C5D20E3-2286-4523-BBFC-19C8509C91A3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3388436228"/>
      </p:ext>
    </p:extLst>
  </p:cSld>
  <p:clrMapOvr>
    <a:masterClrMapping/>
  </p:clrMapOvr>
  <p:transition spd="slow">
    <p:comb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lide Number Placeholder 1">
            <a:extLst>
              <a:ext uri="{FF2B5EF4-FFF2-40B4-BE49-F238E27FC236}">
                <a16:creationId xmlns:a16="http://schemas.microsoft.com/office/drawing/2014/main" id="{A09B7C05-51A8-48F1-9D0B-16A903FC4266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2EB68D85-D124-404C-B267-FE056248D852}"/>
              </a:ext>
            </a:extLst>
          </p:cNvPr>
          <p:cNvGrpSpPr/>
          <p:nvPr/>
        </p:nvGrpSpPr>
        <p:grpSpPr>
          <a:xfrm>
            <a:off x="1389289" y="744414"/>
            <a:ext cx="9413421" cy="1536860"/>
            <a:chOff x="1389290" y="781066"/>
            <a:chExt cx="9413421" cy="1536860"/>
          </a:xfrm>
        </p:grpSpPr>
        <p:grpSp>
          <p:nvGrpSpPr>
            <p:cNvPr id="117" name="Group 116">
              <a:extLst>
                <a:ext uri="{FF2B5EF4-FFF2-40B4-BE49-F238E27FC236}">
                  <a16:creationId xmlns:a16="http://schemas.microsoft.com/office/drawing/2014/main" id="{B5EA9116-5E46-46BF-B8B6-F5FA1C31F89D}"/>
                </a:ext>
              </a:extLst>
            </p:cNvPr>
            <p:cNvGrpSpPr/>
            <p:nvPr/>
          </p:nvGrpSpPr>
          <p:grpSpPr>
            <a:xfrm>
              <a:off x="1389290" y="2105798"/>
              <a:ext cx="9413421" cy="212128"/>
              <a:chOff x="1397454" y="1191396"/>
              <a:chExt cx="9413421" cy="212128"/>
            </a:xfrm>
          </p:grpSpPr>
          <p:sp>
            <p:nvSpPr>
              <p:cNvPr id="119" name="Rectangle 118">
                <a:extLst>
                  <a:ext uri="{FF2B5EF4-FFF2-40B4-BE49-F238E27FC236}">
                    <a16:creationId xmlns:a16="http://schemas.microsoft.com/office/drawing/2014/main" id="{08886248-985D-438B-888D-C4228293B7CA}"/>
                  </a:ext>
                </a:extLst>
              </p:cNvPr>
              <p:cNvSpPr/>
              <p:nvPr/>
            </p:nvSpPr>
            <p:spPr>
              <a:xfrm rot="18900000">
                <a:off x="5998101" y="1191396"/>
                <a:ext cx="212128" cy="212128"/>
              </a:xfrm>
              <a:prstGeom prst="rect">
                <a:avLst/>
              </a:prstGeom>
              <a:noFill/>
              <a:ln w="57150"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20" name="Straight Connector 119">
                <a:extLst>
                  <a:ext uri="{FF2B5EF4-FFF2-40B4-BE49-F238E27FC236}">
                    <a16:creationId xmlns:a16="http://schemas.microsoft.com/office/drawing/2014/main" id="{1636338F-FB5C-455A-906E-08B3C52C5233}"/>
                  </a:ext>
                </a:extLst>
              </p:cNvPr>
              <p:cNvCxnSpPr/>
              <p:nvPr/>
            </p:nvCxnSpPr>
            <p:spPr>
              <a:xfrm>
                <a:off x="6448425" y="1297460"/>
                <a:ext cx="4362450" cy="0"/>
              </a:xfrm>
              <a:prstGeom prst="line">
                <a:avLst/>
              </a:prstGeom>
              <a:ln w="12700">
                <a:solidFill>
                  <a:schemeClr val="accent3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" name="Straight Connector 120">
                <a:extLst>
                  <a:ext uri="{FF2B5EF4-FFF2-40B4-BE49-F238E27FC236}">
                    <a16:creationId xmlns:a16="http://schemas.microsoft.com/office/drawing/2014/main" id="{D11D7E35-2528-4B15-9C18-A1AC0C39BCB2}"/>
                  </a:ext>
                </a:extLst>
              </p:cNvPr>
              <p:cNvCxnSpPr/>
              <p:nvPr/>
            </p:nvCxnSpPr>
            <p:spPr>
              <a:xfrm>
                <a:off x="1397454" y="1297460"/>
                <a:ext cx="4362450" cy="0"/>
              </a:xfrm>
              <a:prstGeom prst="line">
                <a:avLst/>
              </a:prstGeom>
              <a:ln w="12700">
                <a:solidFill>
                  <a:schemeClr val="accent3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BABFF4A7-D884-41B2-813A-FEFDA15DD43F}"/>
                </a:ext>
              </a:extLst>
            </p:cNvPr>
            <p:cNvSpPr txBox="1"/>
            <p:nvPr/>
          </p:nvSpPr>
          <p:spPr>
            <a:xfrm>
              <a:off x="3486151" y="781066"/>
              <a:ext cx="5219700" cy="11182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4000"/>
                </a:lnSpc>
              </a:pPr>
              <a:r>
                <a:rPr lang="en-US" sz="25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</a:t>
              </a:r>
            </a:p>
            <a:p>
              <a:pPr algn="ctr">
                <a:lnSpc>
                  <a:spcPts val="4000"/>
                </a:lnSpc>
              </a:pPr>
              <a:r>
                <a:rPr lang="en-US" sz="4000" spc="5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TEAM MEMBERS</a:t>
              </a: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6A3B08C4-C129-4AB1-BFAE-8405A5682B84}"/>
              </a:ext>
            </a:extLst>
          </p:cNvPr>
          <p:cNvGrpSpPr/>
          <p:nvPr/>
        </p:nvGrpSpPr>
        <p:grpSpPr>
          <a:xfrm>
            <a:off x="1280921" y="4811563"/>
            <a:ext cx="2117187" cy="726559"/>
            <a:chOff x="1853658" y="4994443"/>
            <a:chExt cx="2117187" cy="726559"/>
          </a:xfrm>
        </p:grpSpPr>
        <p:sp>
          <p:nvSpPr>
            <p:cNvPr id="130" name="Rectangle 9">
              <a:extLst>
                <a:ext uri="{FF2B5EF4-FFF2-40B4-BE49-F238E27FC236}">
                  <a16:creationId xmlns:a16="http://schemas.microsoft.com/office/drawing/2014/main" id="{5832EB2B-2946-4F26-AE9B-77F69D15AA9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5098" y="5330489"/>
              <a:ext cx="2025747" cy="3905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200"/>
                </a:lnSpc>
              </a:pPr>
              <a:r>
                <a:rPr lang="en-US" sz="10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This letterhead design is meant to professionalism and lorem to</a:t>
              </a:r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B5143727-1851-4169-A901-9654E387AED6}"/>
                </a:ext>
              </a:extLst>
            </p:cNvPr>
            <p:cNvSpPr txBox="1"/>
            <p:nvPr/>
          </p:nvSpPr>
          <p:spPr>
            <a:xfrm>
              <a:off x="1853658" y="4994443"/>
              <a:ext cx="1516382" cy="3343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500" b="1" dirty="0">
                  <a:solidFill>
                    <a:schemeClr val="accent3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Post Title Text</a:t>
              </a:r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:a16="http://schemas.microsoft.com/office/drawing/2014/main" id="{D0165ECA-D24A-4D64-9050-94E356498890}"/>
              </a:ext>
            </a:extLst>
          </p:cNvPr>
          <p:cNvGrpSpPr/>
          <p:nvPr/>
        </p:nvGrpSpPr>
        <p:grpSpPr>
          <a:xfrm>
            <a:off x="4472477" y="4811563"/>
            <a:ext cx="2135557" cy="726559"/>
            <a:chOff x="1853658" y="4994443"/>
            <a:chExt cx="2135557" cy="726559"/>
          </a:xfrm>
        </p:grpSpPr>
        <p:sp>
          <p:nvSpPr>
            <p:cNvPr id="133" name="Rectangle 9">
              <a:extLst>
                <a:ext uri="{FF2B5EF4-FFF2-40B4-BE49-F238E27FC236}">
                  <a16:creationId xmlns:a16="http://schemas.microsoft.com/office/drawing/2014/main" id="{2EC7F5A9-8351-49D7-B52E-80BFAA785956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5098" y="5330489"/>
              <a:ext cx="2044117" cy="3905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200"/>
                </a:lnSpc>
              </a:pPr>
              <a:r>
                <a:rPr lang="en-US" sz="10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This letterhead design is meant to professionalism and lorem to</a:t>
              </a:r>
            </a:p>
          </p:txBody>
        </p: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87567FCF-75F8-4223-9971-3357AEB301CE}"/>
                </a:ext>
              </a:extLst>
            </p:cNvPr>
            <p:cNvSpPr txBox="1"/>
            <p:nvPr/>
          </p:nvSpPr>
          <p:spPr>
            <a:xfrm>
              <a:off x="1853658" y="4994443"/>
              <a:ext cx="1516382" cy="3343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500" b="1" dirty="0">
                  <a:solidFill>
                    <a:schemeClr val="accent6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Post Title Text</a:t>
              </a:r>
            </a:p>
          </p:txBody>
        </p:sp>
      </p:grpSp>
      <p:grpSp>
        <p:nvGrpSpPr>
          <p:cNvPr id="136" name="Group 135">
            <a:extLst>
              <a:ext uri="{FF2B5EF4-FFF2-40B4-BE49-F238E27FC236}">
                <a16:creationId xmlns:a16="http://schemas.microsoft.com/office/drawing/2014/main" id="{98CD97D9-C2BE-49AC-827B-1E754F24CA73}"/>
              </a:ext>
            </a:extLst>
          </p:cNvPr>
          <p:cNvGrpSpPr/>
          <p:nvPr/>
        </p:nvGrpSpPr>
        <p:grpSpPr>
          <a:xfrm>
            <a:off x="7658784" y="4811563"/>
            <a:ext cx="2135557" cy="726559"/>
            <a:chOff x="1853658" y="4994443"/>
            <a:chExt cx="2135557" cy="726559"/>
          </a:xfrm>
        </p:grpSpPr>
        <p:sp>
          <p:nvSpPr>
            <p:cNvPr id="151" name="Rectangle 9">
              <a:extLst>
                <a:ext uri="{FF2B5EF4-FFF2-40B4-BE49-F238E27FC236}">
                  <a16:creationId xmlns:a16="http://schemas.microsoft.com/office/drawing/2014/main" id="{09706CB3-FD3C-460F-B85C-5F1BE2EE346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5098" y="5330489"/>
              <a:ext cx="2044117" cy="3905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200"/>
                </a:lnSpc>
              </a:pPr>
              <a:r>
                <a:rPr lang="en-US" sz="10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This letterhead design is meant to professionalism and lorem to</a:t>
              </a:r>
            </a:p>
          </p:txBody>
        </p:sp>
        <p:sp>
          <p:nvSpPr>
            <p:cNvPr id="152" name="TextBox 151">
              <a:extLst>
                <a:ext uri="{FF2B5EF4-FFF2-40B4-BE49-F238E27FC236}">
                  <a16:creationId xmlns:a16="http://schemas.microsoft.com/office/drawing/2014/main" id="{F39B0BDB-5B63-4AB1-8CA7-F966534785EE}"/>
                </a:ext>
              </a:extLst>
            </p:cNvPr>
            <p:cNvSpPr txBox="1"/>
            <p:nvPr/>
          </p:nvSpPr>
          <p:spPr>
            <a:xfrm>
              <a:off x="1853658" y="4994443"/>
              <a:ext cx="1516382" cy="3343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500" b="1" dirty="0">
                  <a:solidFill>
                    <a:schemeClr val="accent3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Post Title Text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58A88AE-F03B-47F7-8473-66C1B51FA4C4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9499F467-BF19-40CB-ACF2-08DF48A12FDC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2EF5E7B8-8A56-4B02-9213-7111A51000C5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19958719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Rectangle 73">
            <a:extLst>
              <a:ext uri="{FF2B5EF4-FFF2-40B4-BE49-F238E27FC236}">
                <a16:creationId xmlns:a16="http://schemas.microsoft.com/office/drawing/2014/main" id="{0453C1DE-9A6A-4192-919A-4A74DD61D52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0DF1E8F4-DE20-426A-A0D4-A0818F51B6B9}"/>
              </a:ext>
            </a:extLst>
          </p:cNvPr>
          <p:cNvGrpSpPr/>
          <p:nvPr/>
        </p:nvGrpSpPr>
        <p:grpSpPr>
          <a:xfrm>
            <a:off x="1389289" y="782502"/>
            <a:ext cx="9413421" cy="1536860"/>
            <a:chOff x="1389290" y="781066"/>
            <a:chExt cx="9413421" cy="1536860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892D9998-FF1D-4BC1-9DD9-4A4C0C053314}"/>
                </a:ext>
              </a:extLst>
            </p:cNvPr>
            <p:cNvGrpSpPr/>
            <p:nvPr/>
          </p:nvGrpSpPr>
          <p:grpSpPr>
            <a:xfrm>
              <a:off x="1389290" y="2105798"/>
              <a:ext cx="9413421" cy="212128"/>
              <a:chOff x="1397454" y="1191396"/>
              <a:chExt cx="9413421" cy="212128"/>
            </a:xfrm>
          </p:grpSpPr>
          <p:sp>
            <p:nvSpPr>
              <p:cNvPr id="29" name="Rectangle 28">
                <a:extLst>
                  <a:ext uri="{FF2B5EF4-FFF2-40B4-BE49-F238E27FC236}">
                    <a16:creationId xmlns:a16="http://schemas.microsoft.com/office/drawing/2014/main" id="{D975A3EC-04B0-4F69-A3F5-04367F4CFCA3}"/>
                  </a:ext>
                </a:extLst>
              </p:cNvPr>
              <p:cNvSpPr/>
              <p:nvPr/>
            </p:nvSpPr>
            <p:spPr>
              <a:xfrm rot="18900000">
                <a:off x="5998101" y="1191396"/>
                <a:ext cx="212128" cy="212128"/>
              </a:xfrm>
              <a:prstGeom prst="rect">
                <a:avLst/>
              </a:prstGeom>
              <a:noFill/>
              <a:ln w="57150"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30" name="Straight Connector 29">
                <a:extLst>
                  <a:ext uri="{FF2B5EF4-FFF2-40B4-BE49-F238E27FC236}">
                    <a16:creationId xmlns:a16="http://schemas.microsoft.com/office/drawing/2014/main" id="{ECA643E2-415C-439F-A631-529D49A1DAE6}"/>
                  </a:ext>
                </a:extLst>
              </p:cNvPr>
              <p:cNvCxnSpPr/>
              <p:nvPr/>
            </p:nvCxnSpPr>
            <p:spPr>
              <a:xfrm>
                <a:off x="6448425" y="1297460"/>
                <a:ext cx="4362450" cy="0"/>
              </a:xfrm>
              <a:prstGeom prst="line">
                <a:avLst/>
              </a:prstGeom>
              <a:ln w="12700">
                <a:solidFill>
                  <a:schemeClr val="accent3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>
                <a:extLst>
                  <a:ext uri="{FF2B5EF4-FFF2-40B4-BE49-F238E27FC236}">
                    <a16:creationId xmlns:a16="http://schemas.microsoft.com/office/drawing/2014/main" id="{8FE2A814-FC44-4CD6-A9DE-5C3AC14B85B4}"/>
                  </a:ext>
                </a:extLst>
              </p:cNvPr>
              <p:cNvCxnSpPr/>
              <p:nvPr/>
            </p:nvCxnSpPr>
            <p:spPr>
              <a:xfrm>
                <a:off x="1397454" y="1297460"/>
                <a:ext cx="4362450" cy="0"/>
              </a:xfrm>
              <a:prstGeom prst="line">
                <a:avLst/>
              </a:prstGeom>
              <a:ln w="12700">
                <a:solidFill>
                  <a:schemeClr val="accent3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6C5C2DAB-CE62-4475-8A6D-E700B77EFDCD}"/>
                </a:ext>
              </a:extLst>
            </p:cNvPr>
            <p:cNvSpPr txBox="1"/>
            <p:nvPr/>
          </p:nvSpPr>
          <p:spPr>
            <a:xfrm>
              <a:off x="4281715" y="781066"/>
              <a:ext cx="3628572" cy="1122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4000"/>
                </a:lnSpc>
              </a:pPr>
              <a:r>
                <a:rPr lang="en-US" sz="25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OUR</a:t>
              </a:r>
            </a:p>
            <a:p>
              <a:pPr algn="ctr">
                <a:lnSpc>
                  <a:spcPts val="4000"/>
                </a:lnSpc>
              </a:pPr>
              <a:r>
                <a:rPr lang="en-US" sz="4000" spc="5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SERVICE</a:t>
              </a:r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3538811B-1091-47AF-81B0-51965E81A0AB}"/>
              </a:ext>
            </a:extLst>
          </p:cNvPr>
          <p:cNvGrpSpPr/>
          <p:nvPr/>
        </p:nvGrpSpPr>
        <p:grpSpPr>
          <a:xfrm>
            <a:off x="3570514" y="5019865"/>
            <a:ext cx="3372751" cy="1055634"/>
            <a:chOff x="753161" y="1604785"/>
            <a:chExt cx="3372751" cy="1055634"/>
          </a:xfrm>
        </p:grpSpPr>
        <p:sp>
          <p:nvSpPr>
            <p:cNvPr id="35" name="Freeform 33">
              <a:extLst>
                <a:ext uri="{FF2B5EF4-FFF2-40B4-BE49-F238E27FC236}">
                  <a16:creationId xmlns:a16="http://schemas.microsoft.com/office/drawing/2014/main" id="{F467D187-64E1-4DF0-9F97-DADA735759E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3161" y="1606599"/>
              <a:ext cx="752475" cy="744538"/>
            </a:xfrm>
            <a:custGeom>
              <a:avLst/>
              <a:gdLst>
                <a:gd name="T0" fmla="*/ 123 w 140"/>
                <a:gd name="T1" fmla="*/ 45 h 139"/>
                <a:gd name="T2" fmla="*/ 62 w 140"/>
                <a:gd name="T3" fmla="*/ 38 h 139"/>
                <a:gd name="T4" fmla="*/ 86 w 140"/>
                <a:gd name="T5" fmla="*/ 20 h 139"/>
                <a:gd name="T6" fmla="*/ 93 w 140"/>
                <a:gd name="T7" fmla="*/ 3 h 139"/>
                <a:gd name="T8" fmla="*/ 79 w 140"/>
                <a:gd name="T9" fmla="*/ 3 h 139"/>
                <a:gd name="T10" fmla="*/ 53 w 140"/>
                <a:gd name="T11" fmla="*/ 40 h 139"/>
                <a:gd name="T12" fmla="*/ 36 w 140"/>
                <a:gd name="T13" fmla="*/ 48 h 139"/>
                <a:gd name="T14" fmla="*/ 16 w 140"/>
                <a:gd name="T15" fmla="*/ 77 h 139"/>
                <a:gd name="T16" fmla="*/ 4 w 140"/>
                <a:gd name="T17" fmla="*/ 78 h 139"/>
                <a:gd name="T18" fmla="*/ 11 w 140"/>
                <a:gd name="T19" fmla="*/ 95 h 139"/>
                <a:gd name="T20" fmla="*/ 20 w 140"/>
                <a:gd name="T21" fmla="*/ 80 h 139"/>
                <a:gd name="T22" fmla="*/ 46 w 140"/>
                <a:gd name="T23" fmla="*/ 122 h 139"/>
                <a:gd name="T24" fmla="*/ 54 w 140"/>
                <a:gd name="T25" fmla="*/ 139 h 139"/>
                <a:gd name="T26" fmla="*/ 54 w 140"/>
                <a:gd name="T27" fmla="*/ 114 h 139"/>
                <a:gd name="T28" fmla="*/ 47 w 140"/>
                <a:gd name="T29" fmla="*/ 58 h 139"/>
                <a:gd name="T30" fmla="*/ 61 w 140"/>
                <a:gd name="T31" fmla="*/ 48 h 139"/>
                <a:gd name="T32" fmla="*/ 87 w 140"/>
                <a:gd name="T33" fmla="*/ 37 h 139"/>
                <a:gd name="T34" fmla="*/ 115 w 140"/>
                <a:gd name="T35" fmla="*/ 53 h 139"/>
                <a:gd name="T36" fmla="*/ 140 w 140"/>
                <a:gd name="T37" fmla="*/ 53 h 139"/>
                <a:gd name="T38" fmla="*/ 59 w 140"/>
                <a:gd name="T39" fmla="*/ 126 h 139"/>
                <a:gd name="T40" fmla="*/ 49 w 140"/>
                <a:gd name="T41" fmla="*/ 126 h 139"/>
                <a:gd name="T42" fmla="*/ 59 w 140"/>
                <a:gd name="T43" fmla="*/ 126 h 139"/>
                <a:gd name="T44" fmla="*/ 86 w 140"/>
                <a:gd name="T45" fmla="*/ 5 h 139"/>
                <a:gd name="T46" fmla="*/ 90 w 140"/>
                <a:gd name="T47" fmla="*/ 14 h 139"/>
                <a:gd name="T48" fmla="*/ 83 w 140"/>
                <a:gd name="T49" fmla="*/ 14 h 139"/>
                <a:gd name="T50" fmla="*/ 15 w 140"/>
                <a:gd name="T51" fmla="*/ 89 h 139"/>
                <a:gd name="T52" fmla="*/ 8 w 140"/>
                <a:gd name="T53" fmla="*/ 89 h 139"/>
                <a:gd name="T54" fmla="*/ 8 w 140"/>
                <a:gd name="T55" fmla="*/ 82 h 139"/>
                <a:gd name="T56" fmla="*/ 15 w 140"/>
                <a:gd name="T57" fmla="*/ 82 h 139"/>
                <a:gd name="T58" fmla="*/ 49 w 140"/>
                <a:gd name="T59" fmla="*/ 53 h 139"/>
                <a:gd name="T60" fmla="*/ 49 w 140"/>
                <a:gd name="T61" fmla="*/ 42 h 139"/>
                <a:gd name="T62" fmla="*/ 49 w 140"/>
                <a:gd name="T63" fmla="*/ 53 h 139"/>
                <a:gd name="T64" fmla="*/ 122 w 140"/>
                <a:gd name="T65" fmla="*/ 53 h 139"/>
                <a:gd name="T66" fmla="*/ 133 w 140"/>
                <a:gd name="T67" fmla="*/ 53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40" h="139">
                  <a:moveTo>
                    <a:pt x="127" y="41"/>
                  </a:moveTo>
                  <a:cubicBezTo>
                    <a:pt x="123" y="45"/>
                    <a:pt x="123" y="45"/>
                    <a:pt x="123" y="45"/>
                  </a:cubicBezTo>
                  <a:cubicBezTo>
                    <a:pt x="113" y="37"/>
                    <a:pt x="100" y="32"/>
                    <a:pt x="87" y="32"/>
                  </a:cubicBezTo>
                  <a:cubicBezTo>
                    <a:pt x="78" y="32"/>
                    <a:pt x="70" y="34"/>
                    <a:pt x="62" y="38"/>
                  </a:cubicBezTo>
                  <a:cubicBezTo>
                    <a:pt x="81" y="19"/>
                    <a:pt x="81" y="19"/>
                    <a:pt x="81" y="19"/>
                  </a:cubicBezTo>
                  <a:cubicBezTo>
                    <a:pt x="83" y="20"/>
                    <a:pt x="84" y="20"/>
                    <a:pt x="86" y="20"/>
                  </a:cubicBezTo>
                  <a:cubicBezTo>
                    <a:pt x="89" y="20"/>
                    <a:pt x="91" y="19"/>
                    <a:pt x="93" y="17"/>
                  </a:cubicBezTo>
                  <a:cubicBezTo>
                    <a:pt x="97" y="13"/>
                    <a:pt x="97" y="7"/>
                    <a:pt x="93" y="3"/>
                  </a:cubicBezTo>
                  <a:cubicBezTo>
                    <a:pt x="91" y="1"/>
                    <a:pt x="89" y="0"/>
                    <a:pt x="86" y="0"/>
                  </a:cubicBezTo>
                  <a:cubicBezTo>
                    <a:pt x="84" y="0"/>
                    <a:pt x="81" y="1"/>
                    <a:pt x="79" y="3"/>
                  </a:cubicBezTo>
                  <a:cubicBezTo>
                    <a:pt x="76" y="6"/>
                    <a:pt x="75" y="12"/>
                    <a:pt x="78" y="15"/>
                  </a:cubicBezTo>
                  <a:cubicBezTo>
                    <a:pt x="53" y="40"/>
                    <a:pt x="53" y="40"/>
                    <a:pt x="53" y="40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36" y="48"/>
                    <a:pt x="36" y="48"/>
                    <a:pt x="36" y="48"/>
                  </a:cubicBezTo>
                  <a:cubicBezTo>
                    <a:pt x="41" y="52"/>
                    <a:pt x="41" y="52"/>
                    <a:pt x="41" y="52"/>
                  </a:cubicBezTo>
                  <a:cubicBezTo>
                    <a:pt x="16" y="77"/>
                    <a:pt x="16" y="77"/>
                    <a:pt x="16" y="77"/>
                  </a:cubicBezTo>
                  <a:cubicBezTo>
                    <a:pt x="15" y="76"/>
                    <a:pt x="13" y="75"/>
                    <a:pt x="11" y="75"/>
                  </a:cubicBezTo>
                  <a:cubicBezTo>
                    <a:pt x="9" y="75"/>
                    <a:pt x="6" y="76"/>
                    <a:pt x="4" y="78"/>
                  </a:cubicBezTo>
                  <a:cubicBezTo>
                    <a:pt x="0" y="82"/>
                    <a:pt x="0" y="88"/>
                    <a:pt x="4" y="92"/>
                  </a:cubicBezTo>
                  <a:cubicBezTo>
                    <a:pt x="6" y="94"/>
                    <a:pt x="9" y="95"/>
                    <a:pt x="11" y="95"/>
                  </a:cubicBezTo>
                  <a:cubicBezTo>
                    <a:pt x="14" y="95"/>
                    <a:pt x="16" y="94"/>
                    <a:pt x="18" y="92"/>
                  </a:cubicBezTo>
                  <a:cubicBezTo>
                    <a:pt x="22" y="89"/>
                    <a:pt x="22" y="84"/>
                    <a:pt x="20" y="80"/>
                  </a:cubicBezTo>
                  <a:cubicBezTo>
                    <a:pt x="39" y="61"/>
                    <a:pt x="39" y="61"/>
                    <a:pt x="39" y="61"/>
                  </a:cubicBezTo>
                  <a:cubicBezTo>
                    <a:pt x="29" y="80"/>
                    <a:pt x="31" y="105"/>
                    <a:pt x="46" y="122"/>
                  </a:cubicBezTo>
                  <a:cubicBezTo>
                    <a:pt x="42" y="126"/>
                    <a:pt x="42" y="126"/>
                    <a:pt x="42" y="126"/>
                  </a:cubicBezTo>
                  <a:cubicBezTo>
                    <a:pt x="54" y="139"/>
                    <a:pt x="54" y="139"/>
                    <a:pt x="54" y="139"/>
                  </a:cubicBezTo>
                  <a:cubicBezTo>
                    <a:pt x="66" y="126"/>
                    <a:pt x="66" y="126"/>
                    <a:pt x="66" y="126"/>
                  </a:cubicBezTo>
                  <a:cubicBezTo>
                    <a:pt x="54" y="114"/>
                    <a:pt x="54" y="114"/>
                    <a:pt x="54" y="114"/>
                  </a:cubicBezTo>
                  <a:cubicBezTo>
                    <a:pt x="50" y="118"/>
                    <a:pt x="50" y="118"/>
                    <a:pt x="50" y="118"/>
                  </a:cubicBezTo>
                  <a:cubicBezTo>
                    <a:pt x="35" y="101"/>
                    <a:pt x="34" y="76"/>
                    <a:pt x="47" y="58"/>
                  </a:cubicBezTo>
                  <a:cubicBezTo>
                    <a:pt x="49" y="60"/>
                    <a:pt x="49" y="60"/>
                    <a:pt x="49" y="60"/>
                  </a:cubicBezTo>
                  <a:cubicBezTo>
                    <a:pt x="61" y="48"/>
                    <a:pt x="61" y="48"/>
                    <a:pt x="61" y="48"/>
                  </a:cubicBezTo>
                  <a:cubicBezTo>
                    <a:pt x="59" y="46"/>
                    <a:pt x="59" y="46"/>
                    <a:pt x="59" y="46"/>
                  </a:cubicBezTo>
                  <a:cubicBezTo>
                    <a:pt x="67" y="40"/>
                    <a:pt x="77" y="37"/>
                    <a:pt x="87" y="37"/>
                  </a:cubicBezTo>
                  <a:cubicBezTo>
                    <a:pt x="99" y="37"/>
                    <a:pt x="110" y="41"/>
                    <a:pt x="119" y="49"/>
                  </a:cubicBezTo>
                  <a:cubicBezTo>
                    <a:pt x="115" y="53"/>
                    <a:pt x="115" y="53"/>
                    <a:pt x="115" y="53"/>
                  </a:cubicBezTo>
                  <a:cubicBezTo>
                    <a:pt x="127" y="66"/>
                    <a:pt x="127" y="66"/>
                    <a:pt x="127" y="66"/>
                  </a:cubicBezTo>
                  <a:cubicBezTo>
                    <a:pt x="140" y="53"/>
                    <a:pt x="140" y="53"/>
                    <a:pt x="140" y="53"/>
                  </a:cubicBezTo>
                  <a:lnTo>
                    <a:pt x="127" y="41"/>
                  </a:lnTo>
                  <a:close/>
                  <a:moveTo>
                    <a:pt x="59" y="126"/>
                  </a:moveTo>
                  <a:cubicBezTo>
                    <a:pt x="54" y="132"/>
                    <a:pt x="54" y="132"/>
                    <a:pt x="54" y="132"/>
                  </a:cubicBezTo>
                  <a:cubicBezTo>
                    <a:pt x="49" y="126"/>
                    <a:pt x="49" y="126"/>
                    <a:pt x="49" y="126"/>
                  </a:cubicBezTo>
                  <a:cubicBezTo>
                    <a:pt x="54" y="121"/>
                    <a:pt x="54" y="121"/>
                    <a:pt x="54" y="121"/>
                  </a:cubicBezTo>
                  <a:lnTo>
                    <a:pt x="59" y="126"/>
                  </a:lnTo>
                  <a:close/>
                  <a:moveTo>
                    <a:pt x="83" y="7"/>
                  </a:moveTo>
                  <a:cubicBezTo>
                    <a:pt x="84" y="6"/>
                    <a:pt x="85" y="5"/>
                    <a:pt x="86" y="5"/>
                  </a:cubicBezTo>
                  <a:cubicBezTo>
                    <a:pt x="88" y="5"/>
                    <a:pt x="89" y="6"/>
                    <a:pt x="90" y="7"/>
                  </a:cubicBezTo>
                  <a:cubicBezTo>
                    <a:pt x="92" y="9"/>
                    <a:pt x="92" y="12"/>
                    <a:pt x="90" y="14"/>
                  </a:cubicBezTo>
                  <a:cubicBezTo>
                    <a:pt x="89" y="15"/>
                    <a:pt x="88" y="15"/>
                    <a:pt x="86" y="15"/>
                  </a:cubicBezTo>
                  <a:cubicBezTo>
                    <a:pt x="85" y="15"/>
                    <a:pt x="84" y="15"/>
                    <a:pt x="83" y="14"/>
                  </a:cubicBezTo>
                  <a:cubicBezTo>
                    <a:pt x="81" y="12"/>
                    <a:pt x="81" y="9"/>
                    <a:pt x="83" y="7"/>
                  </a:cubicBezTo>
                  <a:close/>
                  <a:moveTo>
                    <a:pt x="15" y="89"/>
                  </a:moveTo>
                  <a:cubicBezTo>
                    <a:pt x="14" y="90"/>
                    <a:pt x="13" y="90"/>
                    <a:pt x="11" y="90"/>
                  </a:cubicBezTo>
                  <a:cubicBezTo>
                    <a:pt x="10" y="90"/>
                    <a:pt x="9" y="90"/>
                    <a:pt x="8" y="89"/>
                  </a:cubicBezTo>
                  <a:cubicBezTo>
                    <a:pt x="7" y="88"/>
                    <a:pt x="6" y="87"/>
                    <a:pt x="6" y="85"/>
                  </a:cubicBezTo>
                  <a:cubicBezTo>
                    <a:pt x="6" y="84"/>
                    <a:pt x="7" y="83"/>
                    <a:pt x="8" y="82"/>
                  </a:cubicBezTo>
                  <a:cubicBezTo>
                    <a:pt x="9" y="81"/>
                    <a:pt x="10" y="80"/>
                    <a:pt x="11" y="80"/>
                  </a:cubicBezTo>
                  <a:cubicBezTo>
                    <a:pt x="13" y="80"/>
                    <a:pt x="14" y="81"/>
                    <a:pt x="15" y="82"/>
                  </a:cubicBezTo>
                  <a:cubicBezTo>
                    <a:pt x="17" y="84"/>
                    <a:pt x="17" y="87"/>
                    <a:pt x="15" y="89"/>
                  </a:cubicBezTo>
                  <a:close/>
                  <a:moveTo>
                    <a:pt x="49" y="53"/>
                  </a:moveTo>
                  <a:cubicBezTo>
                    <a:pt x="43" y="48"/>
                    <a:pt x="43" y="48"/>
                    <a:pt x="43" y="48"/>
                  </a:cubicBezTo>
                  <a:cubicBezTo>
                    <a:pt x="49" y="42"/>
                    <a:pt x="49" y="42"/>
                    <a:pt x="49" y="42"/>
                  </a:cubicBezTo>
                  <a:cubicBezTo>
                    <a:pt x="54" y="48"/>
                    <a:pt x="54" y="48"/>
                    <a:pt x="54" y="48"/>
                  </a:cubicBezTo>
                  <a:lnTo>
                    <a:pt x="49" y="53"/>
                  </a:lnTo>
                  <a:close/>
                  <a:moveTo>
                    <a:pt x="127" y="58"/>
                  </a:moveTo>
                  <a:cubicBezTo>
                    <a:pt x="122" y="53"/>
                    <a:pt x="122" y="53"/>
                    <a:pt x="122" y="53"/>
                  </a:cubicBezTo>
                  <a:cubicBezTo>
                    <a:pt x="127" y="48"/>
                    <a:pt x="127" y="48"/>
                    <a:pt x="127" y="48"/>
                  </a:cubicBezTo>
                  <a:cubicBezTo>
                    <a:pt x="133" y="53"/>
                    <a:pt x="133" y="53"/>
                    <a:pt x="133" y="53"/>
                  </a:cubicBezTo>
                  <a:lnTo>
                    <a:pt x="127" y="5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75274ECC-7458-4FD6-9B28-13437285914A}"/>
                </a:ext>
              </a:extLst>
            </p:cNvPr>
            <p:cNvGrpSpPr/>
            <p:nvPr/>
          </p:nvGrpSpPr>
          <p:grpSpPr>
            <a:xfrm>
              <a:off x="1723611" y="1604785"/>
              <a:ext cx="2402301" cy="1055634"/>
              <a:chOff x="8951499" y="1731283"/>
              <a:chExt cx="2402301" cy="1055634"/>
            </a:xfrm>
          </p:grpSpPr>
          <p:sp>
            <p:nvSpPr>
              <p:cNvPr id="37" name="Rectangle 36">
                <a:extLst>
                  <a:ext uri="{FF2B5EF4-FFF2-40B4-BE49-F238E27FC236}">
                    <a16:creationId xmlns:a16="http://schemas.microsoft.com/office/drawing/2014/main" id="{91FBE2DD-240F-4F1C-B41D-74E3782ECF08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2053960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dirty="0">
                    <a:solidFill>
                      <a:schemeClr val="accent3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Quality is Value</a:t>
                </a:r>
              </a:p>
            </p:txBody>
          </p:sp>
          <p:sp>
            <p:nvSpPr>
              <p:cNvPr id="38" name="TextBox 37">
                <a:extLst>
                  <a:ext uri="{FF2B5EF4-FFF2-40B4-BE49-F238E27FC236}">
                    <a16:creationId xmlns:a16="http://schemas.microsoft.com/office/drawing/2014/main" id="{94110BBE-F3F2-4356-A81D-8AC0A7F9A03E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6177BE92-7009-4F61-8AE6-68D7ACD70E61}"/>
              </a:ext>
            </a:extLst>
          </p:cNvPr>
          <p:cNvGrpSpPr/>
          <p:nvPr/>
        </p:nvGrpSpPr>
        <p:grpSpPr>
          <a:xfrm>
            <a:off x="7477584" y="5019865"/>
            <a:ext cx="3325126" cy="1055634"/>
            <a:chOff x="753161" y="2901183"/>
            <a:chExt cx="3325126" cy="1055634"/>
          </a:xfrm>
        </p:grpSpPr>
        <p:sp>
          <p:nvSpPr>
            <p:cNvPr id="40" name="Freeform 34">
              <a:extLst>
                <a:ext uri="{FF2B5EF4-FFF2-40B4-BE49-F238E27FC236}">
                  <a16:creationId xmlns:a16="http://schemas.microsoft.com/office/drawing/2014/main" id="{FFD91CC7-4D46-46E2-A970-8F35E32118D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3161" y="3004995"/>
              <a:ext cx="661988" cy="600075"/>
            </a:xfrm>
            <a:custGeom>
              <a:avLst/>
              <a:gdLst>
                <a:gd name="T0" fmla="*/ 410 w 417"/>
                <a:gd name="T1" fmla="*/ 108 h 378"/>
                <a:gd name="T2" fmla="*/ 315 w 417"/>
                <a:gd name="T3" fmla="*/ 0 h 378"/>
                <a:gd name="T4" fmla="*/ 102 w 417"/>
                <a:gd name="T5" fmla="*/ 0 h 378"/>
                <a:gd name="T6" fmla="*/ 7 w 417"/>
                <a:gd name="T7" fmla="*/ 108 h 378"/>
                <a:gd name="T8" fmla="*/ 0 w 417"/>
                <a:gd name="T9" fmla="*/ 118 h 378"/>
                <a:gd name="T10" fmla="*/ 7 w 417"/>
                <a:gd name="T11" fmla="*/ 125 h 378"/>
                <a:gd name="T12" fmla="*/ 207 w 417"/>
                <a:gd name="T13" fmla="*/ 378 h 378"/>
                <a:gd name="T14" fmla="*/ 410 w 417"/>
                <a:gd name="T15" fmla="*/ 125 h 378"/>
                <a:gd name="T16" fmla="*/ 417 w 417"/>
                <a:gd name="T17" fmla="*/ 118 h 378"/>
                <a:gd name="T18" fmla="*/ 410 w 417"/>
                <a:gd name="T19" fmla="*/ 108 h 378"/>
                <a:gd name="T20" fmla="*/ 390 w 417"/>
                <a:gd name="T21" fmla="*/ 108 h 378"/>
                <a:gd name="T22" fmla="*/ 231 w 417"/>
                <a:gd name="T23" fmla="*/ 108 h 378"/>
                <a:gd name="T24" fmla="*/ 309 w 417"/>
                <a:gd name="T25" fmla="*/ 17 h 378"/>
                <a:gd name="T26" fmla="*/ 390 w 417"/>
                <a:gd name="T27" fmla="*/ 108 h 378"/>
                <a:gd name="T28" fmla="*/ 207 w 417"/>
                <a:gd name="T29" fmla="*/ 108 h 378"/>
                <a:gd name="T30" fmla="*/ 126 w 417"/>
                <a:gd name="T31" fmla="*/ 14 h 378"/>
                <a:gd name="T32" fmla="*/ 288 w 417"/>
                <a:gd name="T33" fmla="*/ 14 h 378"/>
                <a:gd name="T34" fmla="*/ 210 w 417"/>
                <a:gd name="T35" fmla="*/ 108 h 378"/>
                <a:gd name="T36" fmla="*/ 207 w 417"/>
                <a:gd name="T37" fmla="*/ 108 h 378"/>
                <a:gd name="T38" fmla="*/ 105 w 417"/>
                <a:gd name="T39" fmla="*/ 17 h 378"/>
                <a:gd name="T40" fmla="*/ 187 w 417"/>
                <a:gd name="T41" fmla="*/ 108 h 378"/>
                <a:gd name="T42" fmla="*/ 27 w 417"/>
                <a:gd name="T43" fmla="*/ 108 h 378"/>
                <a:gd name="T44" fmla="*/ 105 w 417"/>
                <a:gd name="T45" fmla="*/ 17 h 378"/>
                <a:gd name="T46" fmla="*/ 200 w 417"/>
                <a:gd name="T47" fmla="*/ 125 h 378"/>
                <a:gd name="T48" fmla="*/ 200 w 417"/>
                <a:gd name="T49" fmla="*/ 344 h 378"/>
                <a:gd name="T50" fmla="*/ 27 w 417"/>
                <a:gd name="T51" fmla="*/ 125 h 378"/>
                <a:gd name="T52" fmla="*/ 200 w 417"/>
                <a:gd name="T53" fmla="*/ 125 h 378"/>
                <a:gd name="T54" fmla="*/ 217 w 417"/>
                <a:gd name="T55" fmla="*/ 344 h 378"/>
                <a:gd name="T56" fmla="*/ 217 w 417"/>
                <a:gd name="T57" fmla="*/ 125 h 378"/>
                <a:gd name="T58" fmla="*/ 390 w 417"/>
                <a:gd name="T59" fmla="*/ 125 h 378"/>
                <a:gd name="T60" fmla="*/ 217 w 417"/>
                <a:gd name="T61" fmla="*/ 344 h 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17" h="378">
                  <a:moveTo>
                    <a:pt x="410" y="108"/>
                  </a:moveTo>
                  <a:lnTo>
                    <a:pt x="315" y="0"/>
                  </a:lnTo>
                  <a:lnTo>
                    <a:pt x="102" y="0"/>
                  </a:lnTo>
                  <a:lnTo>
                    <a:pt x="7" y="108"/>
                  </a:lnTo>
                  <a:lnTo>
                    <a:pt x="0" y="118"/>
                  </a:lnTo>
                  <a:lnTo>
                    <a:pt x="7" y="125"/>
                  </a:lnTo>
                  <a:lnTo>
                    <a:pt x="207" y="378"/>
                  </a:lnTo>
                  <a:lnTo>
                    <a:pt x="410" y="125"/>
                  </a:lnTo>
                  <a:lnTo>
                    <a:pt x="417" y="118"/>
                  </a:lnTo>
                  <a:lnTo>
                    <a:pt x="410" y="108"/>
                  </a:lnTo>
                  <a:close/>
                  <a:moveTo>
                    <a:pt x="390" y="108"/>
                  </a:moveTo>
                  <a:lnTo>
                    <a:pt x="231" y="108"/>
                  </a:lnTo>
                  <a:lnTo>
                    <a:pt x="309" y="17"/>
                  </a:lnTo>
                  <a:lnTo>
                    <a:pt x="390" y="108"/>
                  </a:lnTo>
                  <a:close/>
                  <a:moveTo>
                    <a:pt x="207" y="108"/>
                  </a:moveTo>
                  <a:lnTo>
                    <a:pt x="126" y="14"/>
                  </a:lnTo>
                  <a:lnTo>
                    <a:pt x="288" y="14"/>
                  </a:lnTo>
                  <a:lnTo>
                    <a:pt x="210" y="108"/>
                  </a:lnTo>
                  <a:lnTo>
                    <a:pt x="207" y="108"/>
                  </a:lnTo>
                  <a:close/>
                  <a:moveTo>
                    <a:pt x="105" y="17"/>
                  </a:moveTo>
                  <a:lnTo>
                    <a:pt x="187" y="108"/>
                  </a:lnTo>
                  <a:lnTo>
                    <a:pt x="27" y="108"/>
                  </a:lnTo>
                  <a:lnTo>
                    <a:pt x="105" y="17"/>
                  </a:lnTo>
                  <a:close/>
                  <a:moveTo>
                    <a:pt x="200" y="125"/>
                  </a:moveTo>
                  <a:lnTo>
                    <a:pt x="200" y="344"/>
                  </a:lnTo>
                  <a:lnTo>
                    <a:pt x="27" y="125"/>
                  </a:lnTo>
                  <a:lnTo>
                    <a:pt x="200" y="125"/>
                  </a:lnTo>
                  <a:close/>
                  <a:moveTo>
                    <a:pt x="217" y="344"/>
                  </a:moveTo>
                  <a:lnTo>
                    <a:pt x="217" y="125"/>
                  </a:lnTo>
                  <a:lnTo>
                    <a:pt x="390" y="125"/>
                  </a:lnTo>
                  <a:lnTo>
                    <a:pt x="217" y="344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7BF17A6C-7EDA-4076-B5F3-22A77230B8EA}"/>
                </a:ext>
              </a:extLst>
            </p:cNvPr>
            <p:cNvGrpSpPr/>
            <p:nvPr/>
          </p:nvGrpSpPr>
          <p:grpSpPr>
            <a:xfrm>
              <a:off x="1675986" y="2901183"/>
              <a:ext cx="2402301" cy="1055634"/>
              <a:chOff x="8951499" y="1731283"/>
              <a:chExt cx="2402301" cy="1055634"/>
            </a:xfrm>
          </p:grpSpPr>
          <p:sp>
            <p:nvSpPr>
              <p:cNvPr id="42" name="Rectangle 41">
                <a:extLst>
                  <a:ext uri="{FF2B5EF4-FFF2-40B4-BE49-F238E27FC236}">
                    <a16:creationId xmlns:a16="http://schemas.microsoft.com/office/drawing/2014/main" id="{247A4CAD-DAC8-4A25-892C-07206B315E76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2053960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dirty="0">
                    <a:solidFill>
                      <a:schemeClr val="accent6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Quality is Value</a:t>
                </a:r>
              </a:p>
            </p:txBody>
          </p:sp>
          <p:sp>
            <p:nvSpPr>
              <p:cNvPr id="43" name="TextBox 42">
                <a:extLst>
                  <a:ext uri="{FF2B5EF4-FFF2-40B4-BE49-F238E27FC236}">
                    <a16:creationId xmlns:a16="http://schemas.microsoft.com/office/drawing/2014/main" id="{BB912803-CA52-448F-AF4A-6D11A1223D85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86CD1DE-A045-4B8D-A858-760B8F9033E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12684573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73615C71-8D0B-4731-9521-2AF75E96DD14}"/>
              </a:ext>
            </a:extLst>
          </p:cNvPr>
          <p:cNvSpPr/>
          <p:nvPr/>
        </p:nvSpPr>
        <p:spPr>
          <a:xfrm>
            <a:off x="0" y="0"/>
            <a:ext cx="12188825" cy="6858000"/>
          </a:xfrm>
          <a:prstGeom prst="rect">
            <a:avLst/>
          </a:prstGeom>
          <a:solidFill>
            <a:schemeClr val="tx1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18BBCB14-BDD0-4FB3-9DA3-143067679998}"/>
              </a:ext>
            </a:extLst>
          </p:cNvPr>
          <p:cNvSpPr/>
          <p:nvPr/>
        </p:nvSpPr>
        <p:spPr>
          <a:xfrm>
            <a:off x="0" y="5422243"/>
            <a:ext cx="1536387" cy="528637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EFAE098A-FBDA-4B79-8BE6-2740D12BCCBB}"/>
              </a:ext>
            </a:extLst>
          </p:cNvPr>
          <p:cNvSpPr/>
          <p:nvPr/>
        </p:nvSpPr>
        <p:spPr>
          <a:xfrm>
            <a:off x="5950857" y="5422243"/>
            <a:ext cx="6241142" cy="528637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429AB743-2555-4A79-9693-54BEA7AEBE65}"/>
              </a:ext>
            </a:extLst>
          </p:cNvPr>
          <p:cNvSpPr txBox="1"/>
          <p:nvPr/>
        </p:nvSpPr>
        <p:spPr>
          <a:xfrm>
            <a:off x="1536387" y="5579983"/>
            <a:ext cx="4980527" cy="6017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300"/>
              </a:lnSpc>
            </a:pPr>
            <a:r>
              <a:rPr lang="en-US" sz="5800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PORTFOLIO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B9499CF-92F3-4AED-B573-91EC5D4D93B0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17283793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A2D8AE1-6BFC-48E9-A715-434B98C064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Our Timeline</a:t>
            </a:r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39E86CC8-0E3A-4EEC-B3DC-1891F1317EFB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sp>
        <p:nvSpPr>
          <p:cNvPr id="106" name="Slide Number Placeholder 1">
            <a:extLst>
              <a:ext uri="{FF2B5EF4-FFF2-40B4-BE49-F238E27FC236}">
                <a16:creationId xmlns:a16="http://schemas.microsoft.com/office/drawing/2014/main" id="{ED658462-A6FC-4ACA-9A6F-BCF8AA5780F4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31E7EBE4-DA92-44C8-A98B-651FA5AD1AEB}"/>
              </a:ext>
            </a:extLst>
          </p:cNvPr>
          <p:cNvSpPr/>
          <p:nvPr/>
        </p:nvSpPr>
        <p:spPr>
          <a:xfrm>
            <a:off x="2915742" y="3860610"/>
            <a:ext cx="2459672" cy="1229835"/>
          </a:xfrm>
          <a:custGeom>
            <a:avLst/>
            <a:gdLst>
              <a:gd name="connsiteX0" fmla="*/ 0 w 2459672"/>
              <a:gd name="connsiteY0" fmla="*/ 0 h 1229835"/>
              <a:gd name="connsiteX1" fmla="*/ 532131 w 2459672"/>
              <a:gd name="connsiteY1" fmla="*/ 0 h 1229835"/>
              <a:gd name="connsiteX2" fmla="*/ 1229837 w 2459672"/>
              <a:gd name="connsiteY2" fmla="*/ 697705 h 1229835"/>
              <a:gd name="connsiteX3" fmla="*/ 1927543 w 2459672"/>
              <a:gd name="connsiteY3" fmla="*/ 0 h 1229835"/>
              <a:gd name="connsiteX4" fmla="*/ 2459672 w 2459672"/>
              <a:gd name="connsiteY4" fmla="*/ 0 h 1229835"/>
              <a:gd name="connsiteX5" fmla="*/ 2453322 w 2459672"/>
              <a:gd name="connsiteY5" fmla="*/ 125743 h 1229835"/>
              <a:gd name="connsiteX6" fmla="*/ 1229836 w 2459672"/>
              <a:gd name="connsiteY6" fmla="*/ 1229835 h 1229835"/>
              <a:gd name="connsiteX7" fmla="*/ 6350 w 2459672"/>
              <a:gd name="connsiteY7" fmla="*/ 125743 h 1229835"/>
              <a:gd name="connsiteX8" fmla="*/ 0 w 2459672"/>
              <a:gd name="connsiteY8" fmla="*/ 0 h 12298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5">
                <a:moveTo>
                  <a:pt x="0" y="0"/>
                </a:moveTo>
                <a:lnTo>
                  <a:pt x="532131" y="0"/>
                </a:lnTo>
                <a:cubicBezTo>
                  <a:pt x="532131" y="385332"/>
                  <a:pt x="844505" y="697705"/>
                  <a:pt x="1229837" y="697705"/>
                </a:cubicBezTo>
                <a:cubicBezTo>
                  <a:pt x="1615169" y="697705"/>
                  <a:pt x="1927543" y="385332"/>
                  <a:pt x="1927543" y="0"/>
                </a:cubicBezTo>
                <a:lnTo>
                  <a:pt x="2459672" y="0"/>
                </a:lnTo>
                <a:lnTo>
                  <a:pt x="2453322" y="125743"/>
                </a:lnTo>
                <a:cubicBezTo>
                  <a:pt x="2390343" y="745895"/>
                  <a:pt x="1866605" y="1229835"/>
                  <a:pt x="1229836" y="1229835"/>
                </a:cubicBezTo>
                <a:cubicBezTo>
                  <a:pt x="593067" y="1229835"/>
                  <a:pt x="69329" y="745895"/>
                  <a:pt x="6350" y="12574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C1ACFB44-C5D2-4F97-AE6A-D091DD8E55E8}"/>
              </a:ext>
            </a:extLst>
          </p:cNvPr>
          <p:cNvSpPr/>
          <p:nvPr/>
        </p:nvSpPr>
        <p:spPr>
          <a:xfrm>
            <a:off x="949556" y="2306399"/>
            <a:ext cx="2459672" cy="1229836"/>
          </a:xfrm>
          <a:custGeom>
            <a:avLst/>
            <a:gdLst>
              <a:gd name="connsiteX0" fmla="*/ 1229836 w 2459672"/>
              <a:gd name="connsiteY0" fmla="*/ 0 h 1229836"/>
              <a:gd name="connsiteX1" fmla="*/ 2459672 w 2459672"/>
              <a:gd name="connsiteY1" fmla="*/ 1229836 h 1229836"/>
              <a:gd name="connsiteX2" fmla="*/ 1927543 w 2459672"/>
              <a:gd name="connsiteY2" fmla="*/ 1229836 h 1229836"/>
              <a:gd name="connsiteX3" fmla="*/ 1913368 w 2459672"/>
              <a:gd name="connsiteY3" fmla="*/ 1089225 h 1229836"/>
              <a:gd name="connsiteX4" fmla="*/ 1229837 w 2459672"/>
              <a:gd name="connsiteY4" fmla="*/ 532132 h 1229836"/>
              <a:gd name="connsiteX5" fmla="*/ 546306 w 2459672"/>
              <a:gd name="connsiteY5" fmla="*/ 1089225 h 1229836"/>
              <a:gd name="connsiteX6" fmla="*/ 532131 w 2459672"/>
              <a:gd name="connsiteY6" fmla="*/ 1229836 h 1229836"/>
              <a:gd name="connsiteX7" fmla="*/ 0 w 2459672"/>
              <a:gd name="connsiteY7" fmla="*/ 1229836 h 1229836"/>
              <a:gd name="connsiteX8" fmla="*/ 1229836 w 2459672"/>
              <a:gd name="connsiteY8" fmla="*/ 0 h 12298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6">
                <a:moveTo>
                  <a:pt x="1229836" y="0"/>
                </a:moveTo>
                <a:cubicBezTo>
                  <a:pt x="1909056" y="0"/>
                  <a:pt x="2459672" y="550616"/>
                  <a:pt x="2459672" y="1229836"/>
                </a:cubicBezTo>
                <a:lnTo>
                  <a:pt x="1927543" y="1229836"/>
                </a:lnTo>
                <a:lnTo>
                  <a:pt x="1913368" y="1089225"/>
                </a:lnTo>
                <a:cubicBezTo>
                  <a:pt x="1848310" y="771292"/>
                  <a:pt x="1567003" y="532132"/>
                  <a:pt x="1229837" y="532132"/>
                </a:cubicBezTo>
                <a:cubicBezTo>
                  <a:pt x="892672" y="532132"/>
                  <a:pt x="611365" y="771292"/>
                  <a:pt x="546306" y="1089225"/>
                </a:cubicBezTo>
                <a:lnTo>
                  <a:pt x="532131" y="1229836"/>
                </a:lnTo>
                <a:lnTo>
                  <a:pt x="0" y="1229836"/>
                </a:lnTo>
                <a:cubicBezTo>
                  <a:pt x="0" y="550616"/>
                  <a:pt x="550616" y="0"/>
                  <a:pt x="1229836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82291101-07DD-4D62-B3FB-D853B0F6DD66}"/>
              </a:ext>
            </a:extLst>
          </p:cNvPr>
          <p:cNvSpPr/>
          <p:nvPr/>
        </p:nvSpPr>
        <p:spPr>
          <a:xfrm>
            <a:off x="4828249" y="2306399"/>
            <a:ext cx="2459672" cy="1229836"/>
          </a:xfrm>
          <a:custGeom>
            <a:avLst/>
            <a:gdLst>
              <a:gd name="connsiteX0" fmla="*/ 1229836 w 2459672"/>
              <a:gd name="connsiteY0" fmla="*/ 0 h 1229836"/>
              <a:gd name="connsiteX1" fmla="*/ 2459672 w 2459672"/>
              <a:gd name="connsiteY1" fmla="*/ 1229836 h 1229836"/>
              <a:gd name="connsiteX2" fmla="*/ 1927543 w 2459672"/>
              <a:gd name="connsiteY2" fmla="*/ 1229836 h 1229836"/>
              <a:gd name="connsiteX3" fmla="*/ 1913368 w 2459672"/>
              <a:gd name="connsiteY3" fmla="*/ 1089225 h 1229836"/>
              <a:gd name="connsiteX4" fmla="*/ 1229837 w 2459672"/>
              <a:gd name="connsiteY4" fmla="*/ 532132 h 1229836"/>
              <a:gd name="connsiteX5" fmla="*/ 546306 w 2459672"/>
              <a:gd name="connsiteY5" fmla="*/ 1089225 h 1229836"/>
              <a:gd name="connsiteX6" fmla="*/ 532131 w 2459672"/>
              <a:gd name="connsiteY6" fmla="*/ 1229836 h 1229836"/>
              <a:gd name="connsiteX7" fmla="*/ 0 w 2459672"/>
              <a:gd name="connsiteY7" fmla="*/ 1229836 h 1229836"/>
              <a:gd name="connsiteX8" fmla="*/ 1229836 w 2459672"/>
              <a:gd name="connsiteY8" fmla="*/ 0 h 12298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6">
                <a:moveTo>
                  <a:pt x="1229836" y="0"/>
                </a:moveTo>
                <a:cubicBezTo>
                  <a:pt x="1909056" y="0"/>
                  <a:pt x="2459672" y="550616"/>
                  <a:pt x="2459672" y="1229836"/>
                </a:cubicBezTo>
                <a:lnTo>
                  <a:pt x="1927543" y="1229836"/>
                </a:lnTo>
                <a:lnTo>
                  <a:pt x="1913368" y="1089225"/>
                </a:lnTo>
                <a:cubicBezTo>
                  <a:pt x="1848310" y="771292"/>
                  <a:pt x="1567003" y="532132"/>
                  <a:pt x="1229837" y="532132"/>
                </a:cubicBezTo>
                <a:cubicBezTo>
                  <a:pt x="892672" y="532132"/>
                  <a:pt x="611365" y="771292"/>
                  <a:pt x="546306" y="1089225"/>
                </a:cubicBezTo>
                <a:lnTo>
                  <a:pt x="532131" y="1229836"/>
                </a:lnTo>
                <a:lnTo>
                  <a:pt x="0" y="1229836"/>
                </a:lnTo>
                <a:cubicBezTo>
                  <a:pt x="0" y="550616"/>
                  <a:pt x="550616" y="0"/>
                  <a:pt x="1229836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Freeform: Shape 58">
            <a:extLst>
              <a:ext uri="{FF2B5EF4-FFF2-40B4-BE49-F238E27FC236}">
                <a16:creationId xmlns:a16="http://schemas.microsoft.com/office/drawing/2014/main" id="{CEFC2895-5D57-444C-969F-181F144E2F5D}"/>
              </a:ext>
            </a:extLst>
          </p:cNvPr>
          <p:cNvSpPr/>
          <p:nvPr/>
        </p:nvSpPr>
        <p:spPr>
          <a:xfrm>
            <a:off x="6856870" y="3860610"/>
            <a:ext cx="2459672" cy="1229835"/>
          </a:xfrm>
          <a:custGeom>
            <a:avLst/>
            <a:gdLst>
              <a:gd name="connsiteX0" fmla="*/ 0 w 2459672"/>
              <a:gd name="connsiteY0" fmla="*/ 0 h 1229835"/>
              <a:gd name="connsiteX1" fmla="*/ 532131 w 2459672"/>
              <a:gd name="connsiteY1" fmla="*/ 0 h 1229835"/>
              <a:gd name="connsiteX2" fmla="*/ 1229837 w 2459672"/>
              <a:gd name="connsiteY2" fmla="*/ 697705 h 1229835"/>
              <a:gd name="connsiteX3" fmla="*/ 1927543 w 2459672"/>
              <a:gd name="connsiteY3" fmla="*/ 0 h 1229835"/>
              <a:gd name="connsiteX4" fmla="*/ 2459672 w 2459672"/>
              <a:gd name="connsiteY4" fmla="*/ 0 h 1229835"/>
              <a:gd name="connsiteX5" fmla="*/ 2453322 w 2459672"/>
              <a:gd name="connsiteY5" fmla="*/ 125743 h 1229835"/>
              <a:gd name="connsiteX6" fmla="*/ 1229836 w 2459672"/>
              <a:gd name="connsiteY6" fmla="*/ 1229835 h 1229835"/>
              <a:gd name="connsiteX7" fmla="*/ 6350 w 2459672"/>
              <a:gd name="connsiteY7" fmla="*/ 125743 h 1229835"/>
              <a:gd name="connsiteX8" fmla="*/ 0 w 2459672"/>
              <a:gd name="connsiteY8" fmla="*/ 0 h 12298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5">
                <a:moveTo>
                  <a:pt x="0" y="0"/>
                </a:moveTo>
                <a:lnTo>
                  <a:pt x="532131" y="0"/>
                </a:lnTo>
                <a:cubicBezTo>
                  <a:pt x="532131" y="385332"/>
                  <a:pt x="844505" y="697705"/>
                  <a:pt x="1229837" y="697705"/>
                </a:cubicBezTo>
                <a:cubicBezTo>
                  <a:pt x="1615169" y="697705"/>
                  <a:pt x="1927543" y="385332"/>
                  <a:pt x="1927543" y="0"/>
                </a:cubicBezTo>
                <a:lnTo>
                  <a:pt x="2459672" y="0"/>
                </a:lnTo>
                <a:lnTo>
                  <a:pt x="2453322" y="125743"/>
                </a:lnTo>
                <a:cubicBezTo>
                  <a:pt x="2390343" y="745895"/>
                  <a:pt x="1866605" y="1229835"/>
                  <a:pt x="1229836" y="1229835"/>
                </a:cubicBezTo>
                <a:cubicBezTo>
                  <a:pt x="593067" y="1229835"/>
                  <a:pt x="69329" y="745895"/>
                  <a:pt x="6350" y="12574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B1181090-111D-45D8-8CD1-3FD792D37F6B}"/>
              </a:ext>
            </a:extLst>
          </p:cNvPr>
          <p:cNvSpPr/>
          <p:nvPr/>
        </p:nvSpPr>
        <p:spPr>
          <a:xfrm>
            <a:off x="8782773" y="2306399"/>
            <a:ext cx="2459672" cy="1229836"/>
          </a:xfrm>
          <a:custGeom>
            <a:avLst/>
            <a:gdLst>
              <a:gd name="connsiteX0" fmla="*/ 1229836 w 2459672"/>
              <a:gd name="connsiteY0" fmla="*/ 0 h 1229836"/>
              <a:gd name="connsiteX1" fmla="*/ 2459672 w 2459672"/>
              <a:gd name="connsiteY1" fmla="*/ 1229836 h 1229836"/>
              <a:gd name="connsiteX2" fmla="*/ 1927543 w 2459672"/>
              <a:gd name="connsiteY2" fmla="*/ 1229836 h 1229836"/>
              <a:gd name="connsiteX3" fmla="*/ 1913368 w 2459672"/>
              <a:gd name="connsiteY3" fmla="*/ 1089225 h 1229836"/>
              <a:gd name="connsiteX4" fmla="*/ 1229837 w 2459672"/>
              <a:gd name="connsiteY4" fmla="*/ 532132 h 1229836"/>
              <a:gd name="connsiteX5" fmla="*/ 546306 w 2459672"/>
              <a:gd name="connsiteY5" fmla="*/ 1089225 h 1229836"/>
              <a:gd name="connsiteX6" fmla="*/ 532131 w 2459672"/>
              <a:gd name="connsiteY6" fmla="*/ 1229836 h 1229836"/>
              <a:gd name="connsiteX7" fmla="*/ 0 w 2459672"/>
              <a:gd name="connsiteY7" fmla="*/ 1229836 h 1229836"/>
              <a:gd name="connsiteX8" fmla="*/ 1229836 w 2459672"/>
              <a:gd name="connsiteY8" fmla="*/ 0 h 12298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6">
                <a:moveTo>
                  <a:pt x="1229836" y="0"/>
                </a:moveTo>
                <a:cubicBezTo>
                  <a:pt x="1909056" y="0"/>
                  <a:pt x="2459672" y="550616"/>
                  <a:pt x="2459672" y="1229836"/>
                </a:cubicBezTo>
                <a:lnTo>
                  <a:pt x="1927543" y="1229836"/>
                </a:lnTo>
                <a:lnTo>
                  <a:pt x="1913368" y="1089225"/>
                </a:lnTo>
                <a:cubicBezTo>
                  <a:pt x="1848310" y="771292"/>
                  <a:pt x="1567003" y="532132"/>
                  <a:pt x="1229837" y="532132"/>
                </a:cubicBezTo>
                <a:cubicBezTo>
                  <a:pt x="892672" y="532132"/>
                  <a:pt x="611365" y="771292"/>
                  <a:pt x="546306" y="1089225"/>
                </a:cubicBezTo>
                <a:lnTo>
                  <a:pt x="532131" y="1229836"/>
                </a:lnTo>
                <a:lnTo>
                  <a:pt x="0" y="1229836"/>
                </a:lnTo>
                <a:cubicBezTo>
                  <a:pt x="0" y="550616"/>
                  <a:pt x="550616" y="0"/>
                  <a:pt x="1229836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853A43A2-60B2-45C1-99A2-6FBC03AAD34F}"/>
              </a:ext>
            </a:extLst>
          </p:cNvPr>
          <p:cNvGrpSpPr/>
          <p:nvPr/>
        </p:nvGrpSpPr>
        <p:grpSpPr>
          <a:xfrm>
            <a:off x="1816461" y="3321265"/>
            <a:ext cx="729890" cy="729890"/>
            <a:chOff x="1683904" y="1602390"/>
            <a:chExt cx="729890" cy="729890"/>
          </a:xfrm>
        </p:grpSpPr>
        <p:sp>
          <p:nvSpPr>
            <p:cNvPr id="62" name="Freeform 5">
              <a:extLst>
                <a:ext uri="{FF2B5EF4-FFF2-40B4-BE49-F238E27FC236}">
                  <a16:creationId xmlns:a16="http://schemas.microsoft.com/office/drawing/2014/main" id="{3AD19AC9-E468-47CD-A2A0-3CEB6B7290F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50838" y="1802629"/>
              <a:ext cx="396023" cy="329413"/>
            </a:xfrm>
            <a:custGeom>
              <a:avLst/>
              <a:gdLst>
                <a:gd name="T0" fmla="*/ 141 w 143"/>
                <a:gd name="T1" fmla="*/ 55 h 117"/>
                <a:gd name="T2" fmla="*/ 77 w 143"/>
                <a:gd name="T3" fmla="*/ 4 h 117"/>
                <a:gd name="T4" fmla="*/ 74 w 143"/>
                <a:gd name="T5" fmla="*/ 1 h 117"/>
                <a:gd name="T6" fmla="*/ 69 w 143"/>
                <a:gd name="T7" fmla="*/ 1 h 117"/>
                <a:gd name="T8" fmla="*/ 51 w 143"/>
                <a:gd name="T9" fmla="*/ 16 h 117"/>
                <a:gd name="T10" fmla="*/ 51 w 143"/>
                <a:gd name="T11" fmla="*/ 10 h 117"/>
                <a:gd name="T12" fmla="*/ 47 w 143"/>
                <a:gd name="T13" fmla="*/ 6 h 117"/>
                <a:gd name="T14" fmla="*/ 33 w 143"/>
                <a:gd name="T15" fmla="*/ 6 h 117"/>
                <a:gd name="T16" fmla="*/ 30 w 143"/>
                <a:gd name="T17" fmla="*/ 10 h 117"/>
                <a:gd name="T18" fmla="*/ 30 w 143"/>
                <a:gd name="T19" fmla="*/ 33 h 117"/>
                <a:gd name="T20" fmla="*/ 2 w 143"/>
                <a:gd name="T21" fmla="*/ 56 h 117"/>
                <a:gd name="T22" fmla="*/ 1 w 143"/>
                <a:gd name="T23" fmla="*/ 61 h 117"/>
                <a:gd name="T24" fmla="*/ 4 w 143"/>
                <a:gd name="T25" fmla="*/ 63 h 117"/>
                <a:gd name="T26" fmla="*/ 6 w 143"/>
                <a:gd name="T27" fmla="*/ 62 h 117"/>
                <a:gd name="T28" fmla="*/ 17 w 143"/>
                <a:gd name="T29" fmla="*/ 53 h 117"/>
                <a:gd name="T30" fmla="*/ 17 w 143"/>
                <a:gd name="T31" fmla="*/ 113 h 117"/>
                <a:gd name="T32" fmla="*/ 21 w 143"/>
                <a:gd name="T33" fmla="*/ 117 h 117"/>
                <a:gd name="T34" fmla="*/ 59 w 143"/>
                <a:gd name="T35" fmla="*/ 117 h 117"/>
                <a:gd name="T36" fmla="*/ 63 w 143"/>
                <a:gd name="T37" fmla="*/ 113 h 117"/>
                <a:gd name="T38" fmla="*/ 63 w 143"/>
                <a:gd name="T39" fmla="*/ 85 h 117"/>
                <a:gd name="T40" fmla="*/ 80 w 143"/>
                <a:gd name="T41" fmla="*/ 85 h 117"/>
                <a:gd name="T42" fmla="*/ 80 w 143"/>
                <a:gd name="T43" fmla="*/ 113 h 117"/>
                <a:gd name="T44" fmla="*/ 84 w 143"/>
                <a:gd name="T45" fmla="*/ 117 h 117"/>
                <a:gd name="T46" fmla="*/ 122 w 143"/>
                <a:gd name="T47" fmla="*/ 117 h 117"/>
                <a:gd name="T48" fmla="*/ 126 w 143"/>
                <a:gd name="T49" fmla="*/ 113 h 117"/>
                <a:gd name="T50" fmla="*/ 126 w 143"/>
                <a:gd name="T51" fmla="*/ 52 h 117"/>
                <a:gd name="T52" fmla="*/ 137 w 143"/>
                <a:gd name="T53" fmla="*/ 61 h 117"/>
                <a:gd name="T54" fmla="*/ 139 w 143"/>
                <a:gd name="T55" fmla="*/ 62 h 117"/>
                <a:gd name="T56" fmla="*/ 142 w 143"/>
                <a:gd name="T57" fmla="*/ 60 h 117"/>
                <a:gd name="T58" fmla="*/ 141 w 143"/>
                <a:gd name="T59" fmla="*/ 55 h 117"/>
                <a:gd name="T60" fmla="*/ 37 w 143"/>
                <a:gd name="T61" fmla="*/ 13 h 117"/>
                <a:gd name="T62" fmla="*/ 43 w 143"/>
                <a:gd name="T63" fmla="*/ 13 h 117"/>
                <a:gd name="T64" fmla="*/ 43 w 143"/>
                <a:gd name="T65" fmla="*/ 22 h 117"/>
                <a:gd name="T66" fmla="*/ 37 w 143"/>
                <a:gd name="T67" fmla="*/ 27 h 117"/>
                <a:gd name="T68" fmla="*/ 37 w 143"/>
                <a:gd name="T69" fmla="*/ 13 h 117"/>
                <a:gd name="T70" fmla="*/ 119 w 143"/>
                <a:gd name="T71" fmla="*/ 47 h 117"/>
                <a:gd name="T72" fmla="*/ 119 w 143"/>
                <a:gd name="T73" fmla="*/ 109 h 117"/>
                <a:gd name="T74" fmla="*/ 87 w 143"/>
                <a:gd name="T75" fmla="*/ 109 h 117"/>
                <a:gd name="T76" fmla="*/ 87 w 143"/>
                <a:gd name="T77" fmla="*/ 81 h 117"/>
                <a:gd name="T78" fmla="*/ 84 w 143"/>
                <a:gd name="T79" fmla="*/ 78 h 117"/>
                <a:gd name="T80" fmla="*/ 59 w 143"/>
                <a:gd name="T81" fmla="*/ 78 h 117"/>
                <a:gd name="T82" fmla="*/ 56 w 143"/>
                <a:gd name="T83" fmla="*/ 81 h 117"/>
                <a:gd name="T84" fmla="*/ 56 w 143"/>
                <a:gd name="T85" fmla="*/ 109 h 117"/>
                <a:gd name="T86" fmla="*/ 24 w 143"/>
                <a:gd name="T87" fmla="*/ 109 h 117"/>
                <a:gd name="T88" fmla="*/ 24 w 143"/>
                <a:gd name="T89" fmla="*/ 47 h 117"/>
                <a:gd name="T90" fmla="*/ 38 w 143"/>
                <a:gd name="T91" fmla="*/ 36 h 117"/>
                <a:gd name="T92" fmla="*/ 72 w 143"/>
                <a:gd name="T93" fmla="*/ 8 h 117"/>
                <a:gd name="T94" fmla="*/ 119 w 143"/>
                <a:gd name="T95" fmla="*/ 47 h 117"/>
                <a:gd name="T96" fmla="*/ 119 w 143"/>
                <a:gd name="T97" fmla="*/ 47 h 117"/>
                <a:gd name="T98" fmla="*/ 119 w 143"/>
                <a:gd name="T99" fmla="*/ 4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43" h="117">
                  <a:moveTo>
                    <a:pt x="141" y="55"/>
                  </a:moveTo>
                  <a:cubicBezTo>
                    <a:pt x="77" y="4"/>
                    <a:pt x="77" y="4"/>
                    <a:pt x="77" y="4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2" y="0"/>
                    <a:pt x="71" y="0"/>
                    <a:pt x="69" y="1"/>
                  </a:cubicBezTo>
                  <a:cubicBezTo>
                    <a:pt x="51" y="16"/>
                    <a:pt x="51" y="16"/>
                    <a:pt x="51" y="16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8"/>
                    <a:pt x="49" y="6"/>
                    <a:pt x="47" y="6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1" y="6"/>
                    <a:pt x="30" y="8"/>
                    <a:pt x="30" y="10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0" y="58"/>
                    <a:pt x="0" y="60"/>
                    <a:pt x="1" y="61"/>
                  </a:cubicBezTo>
                  <a:cubicBezTo>
                    <a:pt x="2" y="62"/>
                    <a:pt x="3" y="63"/>
                    <a:pt x="4" y="63"/>
                  </a:cubicBezTo>
                  <a:cubicBezTo>
                    <a:pt x="5" y="63"/>
                    <a:pt x="5" y="63"/>
                    <a:pt x="6" y="62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13"/>
                    <a:pt x="17" y="113"/>
                    <a:pt x="17" y="113"/>
                  </a:cubicBezTo>
                  <a:cubicBezTo>
                    <a:pt x="17" y="115"/>
                    <a:pt x="19" y="117"/>
                    <a:pt x="21" y="117"/>
                  </a:cubicBezTo>
                  <a:cubicBezTo>
                    <a:pt x="59" y="117"/>
                    <a:pt x="59" y="117"/>
                    <a:pt x="59" y="117"/>
                  </a:cubicBezTo>
                  <a:cubicBezTo>
                    <a:pt x="61" y="117"/>
                    <a:pt x="63" y="115"/>
                    <a:pt x="63" y="113"/>
                  </a:cubicBezTo>
                  <a:cubicBezTo>
                    <a:pt x="63" y="85"/>
                    <a:pt x="63" y="85"/>
                    <a:pt x="63" y="85"/>
                  </a:cubicBezTo>
                  <a:cubicBezTo>
                    <a:pt x="80" y="85"/>
                    <a:pt x="80" y="85"/>
                    <a:pt x="80" y="85"/>
                  </a:cubicBezTo>
                  <a:cubicBezTo>
                    <a:pt x="80" y="113"/>
                    <a:pt x="80" y="113"/>
                    <a:pt x="80" y="113"/>
                  </a:cubicBezTo>
                  <a:cubicBezTo>
                    <a:pt x="80" y="115"/>
                    <a:pt x="82" y="117"/>
                    <a:pt x="84" y="117"/>
                  </a:cubicBezTo>
                  <a:cubicBezTo>
                    <a:pt x="122" y="117"/>
                    <a:pt x="122" y="117"/>
                    <a:pt x="122" y="117"/>
                  </a:cubicBezTo>
                  <a:cubicBezTo>
                    <a:pt x="124" y="117"/>
                    <a:pt x="126" y="115"/>
                    <a:pt x="126" y="113"/>
                  </a:cubicBezTo>
                  <a:cubicBezTo>
                    <a:pt x="126" y="52"/>
                    <a:pt x="126" y="52"/>
                    <a:pt x="126" y="52"/>
                  </a:cubicBezTo>
                  <a:cubicBezTo>
                    <a:pt x="137" y="61"/>
                    <a:pt x="137" y="61"/>
                    <a:pt x="137" y="61"/>
                  </a:cubicBezTo>
                  <a:cubicBezTo>
                    <a:pt x="137" y="62"/>
                    <a:pt x="138" y="62"/>
                    <a:pt x="139" y="62"/>
                  </a:cubicBezTo>
                  <a:cubicBezTo>
                    <a:pt x="140" y="62"/>
                    <a:pt x="141" y="61"/>
                    <a:pt x="142" y="60"/>
                  </a:cubicBezTo>
                  <a:cubicBezTo>
                    <a:pt x="143" y="59"/>
                    <a:pt x="143" y="57"/>
                    <a:pt x="141" y="55"/>
                  </a:cubicBezTo>
                  <a:close/>
                  <a:moveTo>
                    <a:pt x="37" y="13"/>
                  </a:moveTo>
                  <a:cubicBezTo>
                    <a:pt x="43" y="13"/>
                    <a:pt x="43" y="13"/>
                    <a:pt x="43" y="13"/>
                  </a:cubicBezTo>
                  <a:cubicBezTo>
                    <a:pt x="43" y="22"/>
                    <a:pt x="43" y="22"/>
                    <a:pt x="43" y="22"/>
                  </a:cubicBezTo>
                  <a:cubicBezTo>
                    <a:pt x="37" y="27"/>
                    <a:pt x="37" y="27"/>
                    <a:pt x="37" y="27"/>
                  </a:cubicBezTo>
                  <a:lnTo>
                    <a:pt x="37" y="13"/>
                  </a:lnTo>
                  <a:close/>
                  <a:moveTo>
                    <a:pt x="119" y="47"/>
                  </a:moveTo>
                  <a:cubicBezTo>
                    <a:pt x="119" y="109"/>
                    <a:pt x="119" y="109"/>
                    <a:pt x="119" y="109"/>
                  </a:cubicBezTo>
                  <a:cubicBezTo>
                    <a:pt x="87" y="109"/>
                    <a:pt x="87" y="109"/>
                    <a:pt x="87" y="109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7" y="79"/>
                    <a:pt x="86" y="78"/>
                    <a:pt x="84" y="78"/>
                  </a:cubicBezTo>
                  <a:cubicBezTo>
                    <a:pt x="59" y="78"/>
                    <a:pt x="59" y="78"/>
                    <a:pt x="59" y="78"/>
                  </a:cubicBezTo>
                  <a:cubicBezTo>
                    <a:pt x="57" y="78"/>
                    <a:pt x="56" y="79"/>
                    <a:pt x="56" y="81"/>
                  </a:cubicBezTo>
                  <a:cubicBezTo>
                    <a:pt x="56" y="109"/>
                    <a:pt x="56" y="109"/>
                    <a:pt x="56" y="109"/>
                  </a:cubicBezTo>
                  <a:cubicBezTo>
                    <a:pt x="24" y="109"/>
                    <a:pt x="24" y="109"/>
                    <a:pt x="24" y="109"/>
                  </a:cubicBezTo>
                  <a:cubicBezTo>
                    <a:pt x="24" y="47"/>
                    <a:pt x="24" y="47"/>
                    <a:pt x="24" y="47"/>
                  </a:cubicBezTo>
                  <a:cubicBezTo>
                    <a:pt x="38" y="36"/>
                    <a:pt x="38" y="36"/>
                    <a:pt x="38" y="36"/>
                  </a:cubicBezTo>
                  <a:cubicBezTo>
                    <a:pt x="38" y="36"/>
                    <a:pt x="71" y="9"/>
                    <a:pt x="72" y="8"/>
                  </a:cubicBezTo>
                  <a:lnTo>
                    <a:pt x="119" y="47"/>
                  </a:lnTo>
                  <a:close/>
                  <a:moveTo>
                    <a:pt x="119" y="47"/>
                  </a:moveTo>
                  <a:cubicBezTo>
                    <a:pt x="119" y="47"/>
                    <a:pt x="119" y="47"/>
                    <a:pt x="119" y="47"/>
                  </a:cubicBezTo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B03D7955-2FB6-433A-830F-5281BD828DE6}"/>
                </a:ext>
              </a:extLst>
            </p:cNvPr>
            <p:cNvSpPr/>
            <p:nvPr/>
          </p:nvSpPr>
          <p:spPr>
            <a:xfrm>
              <a:off x="1683904" y="1602390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5" name="TextBox 64">
            <a:extLst>
              <a:ext uri="{FF2B5EF4-FFF2-40B4-BE49-F238E27FC236}">
                <a16:creationId xmlns:a16="http://schemas.microsoft.com/office/drawing/2014/main" id="{AB4C7F33-C169-454A-B194-EF6144B53F2E}"/>
              </a:ext>
            </a:extLst>
          </p:cNvPr>
          <p:cNvSpPr txBox="1"/>
          <p:nvPr/>
        </p:nvSpPr>
        <p:spPr>
          <a:xfrm>
            <a:off x="1075082" y="4543110"/>
            <a:ext cx="21998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8314E76E-1230-4878-849B-64B4B3781A17}"/>
              </a:ext>
            </a:extLst>
          </p:cNvPr>
          <p:cNvSpPr txBox="1"/>
          <p:nvPr/>
        </p:nvSpPr>
        <p:spPr>
          <a:xfrm>
            <a:off x="1434288" y="4813446"/>
            <a:ext cx="148145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  <p:grpSp>
        <p:nvGrpSpPr>
          <p:cNvPr id="67" name="Group 66">
            <a:extLst>
              <a:ext uri="{FF2B5EF4-FFF2-40B4-BE49-F238E27FC236}">
                <a16:creationId xmlns:a16="http://schemas.microsoft.com/office/drawing/2014/main" id="{0BAA723D-BB14-43E5-808F-09BE4B9B749A}"/>
              </a:ext>
            </a:extLst>
          </p:cNvPr>
          <p:cNvGrpSpPr/>
          <p:nvPr/>
        </p:nvGrpSpPr>
        <p:grpSpPr>
          <a:xfrm>
            <a:off x="3780633" y="3321265"/>
            <a:ext cx="729890" cy="729890"/>
            <a:chOff x="4145239" y="1646489"/>
            <a:chExt cx="729890" cy="729890"/>
          </a:xfrm>
        </p:grpSpPr>
        <p:sp>
          <p:nvSpPr>
            <p:cNvPr id="68" name="Freeform 11">
              <a:extLst>
                <a:ext uri="{FF2B5EF4-FFF2-40B4-BE49-F238E27FC236}">
                  <a16:creationId xmlns:a16="http://schemas.microsoft.com/office/drawing/2014/main" id="{40AC72DF-338E-43D2-BA15-EB73563468FB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2574" y="1865541"/>
              <a:ext cx="355221" cy="291786"/>
            </a:xfrm>
            <a:custGeom>
              <a:avLst/>
              <a:gdLst>
                <a:gd name="connsiteX0" fmla="*/ 63500 w 2667000"/>
                <a:gd name="connsiteY0" fmla="*/ 1381350 h 2190750"/>
                <a:gd name="connsiteX1" fmla="*/ 222018 w 2667000"/>
                <a:gd name="connsiteY1" fmla="*/ 1417577 h 2190750"/>
                <a:gd name="connsiteX2" fmla="*/ 1122426 w 2667000"/>
                <a:gd name="connsiteY2" fmla="*/ 1417577 h 2190750"/>
                <a:gd name="connsiteX3" fmla="*/ 1343024 w 2667000"/>
                <a:gd name="connsiteY3" fmla="*/ 1581987 h 2190750"/>
                <a:gd name="connsiteX4" fmla="*/ 1563506 w 2667000"/>
                <a:gd name="connsiteY4" fmla="*/ 1417577 h 2190750"/>
                <a:gd name="connsiteX5" fmla="*/ 2463912 w 2667000"/>
                <a:gd name="connsiteY5" fmla="*/ 1417577 h 2190750"/>
                <a:gd name="connsiteX6" fmla="*/ 2622550 w 2667000"/>
                <a:gd name="connsiteY6" fmla="*/ 1381542 h 2190750"/>
                <a:gd name="connsiteX7" fmla="*/ 2622550 w 2667000"/>
                <a:gd name="connsiteY7" fmla="*/ 1978661 h 2190750"/>
                <a:gd name="connsiteX8" fmla="*/ 2410244 w 2667000"/>
                <a:gd name="connsiteY8" fmla="*/ 2190750 h 2190750"/>
                <a:gd name="connsiteX9" fmla="*/ 275688 w 2667000"/>
                <a:gd name="connsiteY9" fmla="*/ 2190750 h 2190750"/>
                <a:gd name="connsiteX10" fmla="*/ 63500 w 2667000"/>
                <a:gd name="connsiteY10" fmla="*/ 1978661 h 2190750"/>
                <a:gd name="connsiteX11" fmla="*/ 1343024 w 2667000"/>
                <a:gd name="connsiteY11" fmla="*/ 1155700 h 2190750"/>
                <a:gd name="connsiteX12" fmla="*/ 1473820 w 2667000"/>
                <a:gd name="connsiteY12" fmla="*/ 1286088 h 2190750"/>
                <a:gd name="connsiteX13" fmla="*/ 1473820 w 2667000"/>
                <a:gd name="connsiteY13" fmla="*/ 1345363 h 2190750"/>
                <a:gd name="connsiteX14" fmla="*/ 1343024 w 2667000"/>
                <a:gd name="connsiteY14" fmla="*/ 1475895 h 2190750"/>
                <a:gd name="connsiteX15" fmla="*/ 1212466 w 2667000"/>
                <a:gd name="connsiteY15" fmla="*/ 1345363 h 2190750"/>
                <a:gd name="connsiteX16" fmla="*/ 1212466 w 2667000"/>
                <a:gd name="connsiteY16" fmla="*/ 1286088 h 2190750"/>
                <a:gd name="connsiteX17" fmla="*/ 1343024 w 2667000"/>
                <a:gd name="connsiteY17" fmla="*/ 1155700 h 2190750"/>
                <a:gd name="connsiteX18" fmla="*/ 1133626 w 2667000"/>
                <a:gd name="connsiteY18" fmla="*/ 203200 h 2190750"/>
                <a:gd name="connsiteX19" fmla="*/ 939800 w 2667000"/>
                <a:gd name="connsiteY19" fmla="*/ 342900 h 2190750"/>
                <a:gd name="connsiteX20" fmla="*/ 1735138 w 2667000"/>
                <a:gd name="connsiteY20" fmla="*/ 342900 h 2190750"/>
                <a:gd name="connsiteX21" fmla="*/ 1541348 w 2667000"/>
                <a:gd name="connsiteY21" fmla="*/ 203200 h 2190750"/>
                <a:gd name="connsiteX22" fmla="*/ 1129276 w 2667000"/>
                <a:gd name="connsiteY22" fmla="*/ 0 h 2190750"/>
                <a:gd name="connsiteX23" fmla="*/ 1537724 w 2667000"/>
                <a:gd name="connsiteY23" fmla="*/ 0 h 2190750"/>
                <a:gd name="connsiteX24" fmla="*/ 1936044 w 2667000"/>
                <a:gd name="connsiteY24" fmla="*/ 339833 h 2190750"/>
                <a:gd name="connsiteX25" fmla="*/ 2445862 w 2667000"/>
                <a:gd name="connsiteY25" fmla="*/ 339833 h 2190750"/>
                <a:gd name="connsiteX26" fmla="*/ 2667000 w 2667000"/>
                <a:gd name="connsiteY26" fmla="*/ 552163 h 2190750"/>
                <a:gd name="connsiteX27" fmla="*/ 2667000 w 2667000"/>
                <a:gd name="connsiteY27" fmla="*/ 1041969 h 2190750"/>
                <a:gd name="connsiteX28" fmla="*/ 2454752 w 2667000"/>
                <a:gd name="connsiteY28" fmla="*/ 1254125 h 2190750"/>
                <a:gd name="connsiteX29" fmla="*/ 1563900 w 2667000"/>
                <a:gd name="connsiteY29" fmla="*/ 1254125 h 2190750"/>
                <a:gd name="connsiteX30" fmla="*/ 1493150 w 2667000"/>
                <a:gd name="connsiteY30" fmla="*/ 1098462 h 2190750"/>
                <a:gd name="connsiteX31" fmla="*/ 1488952 w 2667000"/>
                <a:gd name="connsiteY31" fmla="*/ 1095095 h 2190750"/>
                <a:gd name="connsiteX32" fmla="*/ 1459936 w 2667000"/>
                <a:gd name="connsiteY32" fmla="*/ 1071696 h 2190750"/>
                <a:gd name="connsiteX33" fmla="*/ 1447958 w 2667000"/>
                <a:gd name="connsiteY33" fmla="*/ 1065368 h 2190750"/>
                <a:gd name="connsiteX34" fmla="*/ 1421660 w 2667000"/>
                <a:gd name="connsiteY34" fmla="*/ 1051607 h 2190750"/>
                <a:gd name="connsiteX35" fmla="*/ 1399064 w 2667000"/>
                <a:gd name="connsiteY35" fmla="*/ 1044582 h 2190750"/>
                <a:gd name="connsiteX36" fmla="*/ 1379432 w 2667000"/>
                <a:gd name="connsiteY36" fmla="*/ 1038601 h 2190750"/>
                <a:gd name="connsiteX37" fmla="*/ 1333500 w 2667000"/>
                <a:gd name="connsiteY37" fmla="*/ 1033956 h 2190750"/>
                <a:gd name="connsiteX38" fmla="*/ 1287568 w 2667000"/>
                <a:gd name="connsiteY38" fmla="*/ 1038601 h 2190750"/>
                <a:gd name="connsiteX39" fmla="*/ 1267812 w 2667000"/>
                <a:gd name="connsiteY39" fmla="*/ 1044582 h 2190750"/>
                <a:gd name="connsiteX40" fmla="*/ 1245094 w 2667000"/>
                <a:gd name="connsiteY40" fmla="*/ 1051607 h 2190750"/>
                <a:gd name="connsiteX41" fmla="*/ 1218918 w 2667000"/>
                <a:gd name="connsiteY41" fmla="*/ 1065368 h 2190750"/>
                <a:gd name="connsiteX42" fmla="*/ 1206940 w 2667000"/>
                <a:gd name="connsiteY42" fmla="*/ 1071696 h 2190750"/>
                <a:gd name="connsiteX43" fmla="*/ 1177678 w 2667000"/>
                <a:gd name="connsiteY43" fmla="*/ 1095095 h 2190750"/>
                <a:gd name="connsiteX44" fmla="*/ 1173728 w 2667000"/>
                <a:gd name="connsiteY44" fmla="*/ 1098462 h 2190750"/>
                <a:gd name="connsiteX45" fmla="*/ 1102978 w 2667000"/>
                <a:gd name="connsiteY45" fmla="*/ 1254125 h 2190750"/>
                <a:gd name="connsiteX46" fmla="*/ 212248 w 2667000"/>
                <a:gd name="connsiteY46" fmla="*/ 1254125 h 2190750"/>
                <a:gd name="connsiteX47" fmla="*/ 0 w 2667000"/>
                <a:gd name="connsiteY47" fmla="*/ 1041737 h 2190750"/>
                <a:gd name="connsiteX48" fmla="*/ 0 w 2667000"/>
                <a:gd name="connsiteY48" fmla="*/ 552163 h 2190750"/>
                <a:gd name="connsiteX49" fmla="*/ 221138 w 2667000"/>
                <a:gd name="connsiteY49" fmla="*/ 339833 h 2190750"/>
                <a:gd name="connsiteX50" fmla="*/ 730586 w 2667000"/>
                <a:gd name="connsiteY50" fmla="*/ 339833 h 2190750"/>
                <a:gd name="connsiteX51" fmla="*/ 1129276 w 2667000"/>
                <a:gd name="connsiteY51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</a:cxnLst>
              <a:rect l="l" t="t" r="r" b="b"/>
              <a:pathLst>
                <a:path w="2667000" h="2190750">
                  <a:moveTo>
                    <a:pt x="63500" y="1381350"/>
                  </a:moveTo>
                  <a:cubicBezTo>
                    <a:pt x="111720" y="1404352"/>
                    <a:pt x="165270" y="1417577"/>
                    <a:pt x="222018" y="1417577"/>
                  </a:cubicBezTo>
                  <a:lnTo>
                    <a:pt x="1122426" y="1417577"/>
                  </a:lnTo>
                  <a:cubicBezTo>
                    <a:pt x="1151570" y="1512265"/>
                    <a:pt x="1238768" y="1581987"/>
                    <a:pt x="1343024" y="1581987"/>
                  </a:cubicBezTo>
                  <a:cubicBezTo>
                    <a:pt x="1447164" y="1581987"/>
                    <a:pt x="1534480" y="1512265"/>
                    <a:pt x="1563506" y="1417577"/>
                  </a:cubicBezTo>
                  <a:cubicBezTo>
                    <a:pt x="1563506" y="1417577"/>
                    <a:pt x="2463912" y="1417577"/>
                    <a:pt x="2463912" y="1417577"/>
                  </a:cubicBezTo>
                  <a:cubicBezTo>
                    <a:pt x="2520780" y="1417577"/>
                    <a:pt x="2574330" y="1404352"/>
                    <a:pt x="2622550" y="1381542"/>
                  </a:cubicBezTo>
                  <a:lnTo>
                    <a:pt x="2622550" y="1978661"/>
                  </a:lnTo>
                  <a:cubicBezTo>
                    <a:pt x="2622550" y="2095248"/>
                    <a:pt x="2527178" y="2190750"/>
                    <a:pt x="2410244" y="2190750"/>
                  </a:cubicBezTo>
                  <a:lnTo>
                    <a:pt x="275688" y="2190750"/>
                  </a:lnTo>
                  <a:cubicBezTo>
                    <a:pt x="158754" y="2190750"/>
                    <a:pt x="63500" y="2095248"/>
                    <a:pt x="63500" y="1978661"/>
                  </a:cubicBezTo>
                  <a:close/>
                  <a:moveTo>
                    <a:pt x="1343024" y="1155700"/>
                  </a:moveTo>
                  <a:cubicBezTo>
                    <a:pt x="1415294" y="1155700"/>
                    <a:pt x="1473820" y="1213826"/>
                    <a:pt x="1473820" y="1286088"/>
                  </a:cubicBezTo>
                  <a:lnTo>
                    <a:pt x="1473820" y="1345363"/>
                  </a:lnTo>
                  <a:cubicBezTo>
                    <a:pt x="1473820" y="1417290"/>
                    <a:pt x="1415294" y="1475895"/>
                    <a:pt x="1343024" y="1475895"/>
                  </a:cubicBezTo>
                  <a:cubicBezTo>
                    <a:pt x="1270636" y="1475895"/>
                    <a:pt x="1212466" y="1417290"/>
                    <a:pt x="1212466" y="1345363"/>
                  </a:cubicBezTo>
                  <a:lnTo>
                    <a:pt x="1212466" y="1286088"/>
                  </a:lnTo>
                  <a:cubicBezTo>
                    <a:pt x="1212466" y="1213826"/>
                    <a:pt x="1270636" y="1155700"/>
                    <a:pt x="1343024" y="1155700"/>
                  </a:cubicBezTo>
                  <a:close/>
                  <a:moveTo>
                    <a:pt x="1133626" y="203200"/>
                  </a:moveTo>
                  <a:cubicBezTo>
                    <a:pt x="1042974" y="203200"/>
                    <a:pt x="966900" y="262204"/>
                    <a:pt x="939800" y="342900"/>
                  </a:cubicBezTo>
                  <a:cubicBezTo>
                    <a:pt x="939800" y="342900"/>
                    <a:pt x="1735138" y="342900"/>
                    <a:pt x="1735138" y="342900"/>
                  </a:cubicBezTo>
                  <a:cubicBezTo>
                    <a:pt x="1708038" y="262204"/>
                    <a:pt x="1631928" y="203200"/>
                    <a:pt x="1541348" y="203200"/>
                  </a:cubicBezTo>
                  <a:close/>
                  <a:moveTo>
                    <a:pt x="1129276" y="0"/>
                  </a:moveTo>
                  <a:lnTo>
                    <a:pt x="1537724" y="0"/>
                  </a:lnTo>
                  <a:cubicBezTo>
                    <a:pt x="1738612" y="0"/>
                    <a:pt x="1905546" y="147650"/>
                    <a:pt x="1936044" y="339833"/>
                  </a:cubicBezTo>
                  <a:lnTo>
                    <a:pt x="2445862" y="339833"/>
                  </a:lnTo>
                  <a:cubicBezTo>
                    <a:pt x="2567482" y="339833"/>
                    <a:pt x="2667000" y="435402"/>
                    <a:pt x="2667000" y="552163"/>
                  </a:cubicBezTo>
                  <a:lnTo>
                    <a:pt x="2667000" y="1041969"/>
                  </a:lnTo>
                  <a:cubicBezTo>
                    <a:pt x="2667000" y="1159079"/>
                    <a:pt x="2571804" y="1254125"/>
                    <a:pt x="2454752" y="1254125"/>
                  </a:cubicBezTo>
                  <a:lnTo>
                    <a:pt x="1563900" y="1254125"/>
                  </a:lnTo>
                  <a:cubicBezTo>
                    <a:pt x="1560812" y="1192928"/>
                    <a:pt x="1534636" y="1138293"/>
                    <a:pt x="1493150" y="1098462"/>
                  </a:cubicBezTo>
                  <a:cubicBezTo>
                    <a:pt x="1491792" y="1097127"/>
                    <a:pt x="1490310" y="1096314"/>
                    <a:pt x="1488952" y="1095095"/>
                  </a:cubicBezTo>
                  <a:cubicBezTo>
                    <a:pt x="1479938" y="1086734"/>
                    <a:pt x="1470308" y="1078722"/>
                    <a:pt x="1459936" y="1071696"/>
                  </a:cubicBezTo>
                  <a:cubicBezTo>
                    <a:pt x="1455984" y="1069374"/>
                    <a:pt x="1451910" y="1067632"/>
                    <a:pt x="1447958" y="1065368"/>
                  </a:cubicBezTo>
                  <a:cubicBezTo>
                    <a:pt x="1439440" y="1060374"/>
                    <a:pt x="1430920" y="1055439"/>
                    <a:pt x="1421660" y="1051607"/>
                  </a:cubicBezTo>
                  <a:cubicBezTo>
                    <a:pt x="1414250" y="1048472"/>
                    <a:pt x="1406596" y="1046614"/>
                    <a:pt x="1399064" y="1044582"/>
                  </a:cubicBezTo>
                  <a:cubicBezTo>
                    <a:pt x="1392272" y="1042491"/>
                    <a:pt x="1386100" y="1039937"/>
                    <a:pt x="1379432" y="1038601"/>
                  </a:cubicBezTo>
                  <a:cubicBezTo>
                    <a:pt x="1364616" y="1035466"/>
                    <a:pt x="1349304" y="1033956"/>
                    <a:pt x="1333500" y="1033956"/>
                  </a:cubicBezTo>
                  <a:cubicBezTo>
                    <a:pt x="1317820" y="1033956"/>
                    <a:pt x="1302384" y="1035466"/>
                    <a:pt x="1287568" y="1038601"/>
                  </a:cubicBezTo>
                  <a:cubicBezTo>
                    <a:pt x="1280900" y="1039937"/>
                    <a:pt x="1274604" y="1042491"/>
                    <a:pt x="1267812" y="1044582"/>
                  </a:cubicBezTo>
                  <a:cubicBezTo>
                    <a:pt x="1260404" y="1046614"/>
                    <a:pt x="1252378" y="1048472"/>
                    <a:pt x="1245094" y="1051607"/>
                  </a:cubicBezTo>
                  <a:cubicBezTo>
                    <a:pt x="1236080" y="1055207"/>
                    <a:pt x="1227438" y="1060374"/>
                    <a:pt x="1218918" y="1065368"/>
                  </a:cubicBezTo>
                  <a:cubicBezTo>
                    <a:pt x="1214966" y="1067632"/>
                    <a:pt x="1210646" y="1069374"/>
                    <a:pt x="1206940" y="1071696"/>
                  </a:cubicBezTo>
                  <a:cubicBezTo>
                    <a:pt x="1196570" y="1078722"/>
                    <a:pt x="1187062" y="1086734"/>
                    <a:pt x="1177678" y="1095095"/>
                  </a:cubicBezTo>
                  <a:cubicBezTo>
                    <a:pt x="1176320" y="1096314"/>
                    <a:pt x="1174838" y="1097127"/>
                    <a:pt x="1173728" y="1098462"/>
                  </a:cubicBezTo>
                  <a:cubicBezTo>
                    <a:pt x="1132364" y="1137944"/>
                    <a:pt x="1105940" y="1192928"/>
                    <a:pt x="1102978" y="1254125"/>
                  </a:cubicBezTo>
                  <a:lnTo>
                    <a:pt x="212248" y="1254125"/>
                  </a:lnTo>
                  <a:cubicBezTo>
                    <a:pt x="95198" y="1254125"/>
                    <a:pt x="0" y="1159079"/>
                    <a:pt x="0" y="1041737"/>
                  </a:cubicBezTo>
                  <a:lnTo>
                    <a:pt x="0" y="552163"/>
                  </a:lnTo>
                  <a:cubicBezTo>
                    <a:pt x="0" y="435402"/>
                    <a:pt x="99518" y="339833"/>
                    <a:pt x="221138" y="339833"/>
                  </a:cubicBezTo>
                  <a:lnTo>
                    <a:pt x="730586" y="339833"/>
                  </a:lnTo>
                  <a:cubicBezTo>
                    <a:pt x="761454" y="147650"/>
                    <a:pt x="928388" y="0"/>
                    <a:pt x="1129276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wrap="square" lIns="0" tIns="0" rIns="0" bIns="0">
              <a:noAutofit/>
            </a:bodyPr>
            <a:lstStyle/>
            <a:p>
              <a:endParaRPr lang="en-US"/>
            </a:p>
          </p:txBody>
        </p:sp>
        <p:sp>
          <p:nvSpPr>
            <p:cNvPr id="69" name="Oval 68">
              <a:extLst>
                <a:ext uri="{FF2B5EF4-FFF2-40B4-BE49-F238E27FC236}">
                  <a16:creationId xmlns:a16="http://schemas.microsoft.com/office/drawing/2014/main" id="{38CDB79E-EFE9-4BD1-B31B-2233EC5F0805}"/>
                </a:ext>
              </a:extLst>
            </p:cNvPr>
            <p:cNvSpPr/>
            <p:nvPr/>
          </p:nvSpPr>
          <p:spPr>
            <a:xfrm rot="10800000">
              <a:off x="4145239" y="1646489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1" name="TextBox 70">
            <a:extLst>
              <a:ext uri="{FF2B5EF4-FFF2-40B4-BE49-F238E27FC236}">
                <a16:creationId xmlns:a16="http://schemas.microsoft.com/office/drawing/2014/main" id="{A286FB3D-89CD-4B89-82F3-4932C50161BE}"/>
              </a:ext>
            </a:extLst>
          </p:cNvPr>
          <p:cNvSpPr txBox="1"/>
          <p:nvPr/>
        </p:nvSpPr>
        <p:spPr>
          <a:xfrm>
            <a:off x="3103703" y="2306399"/>
            <a:ext cx="20837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C03B5C2E-0333-4ADD-9590-E964DC755AB6}"/>
              </a:ext>
            </a:extLst>
          </p:cNvPr>
          <p:cNvSpPr txBox="1"/>
          <p:nvPr/>
        </p:nvSpPr>
        <p:spPr>
          <a:xfrm>
            <a:off x="3553443" y="2576735"/>
            <a:ext cx="11842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  <p:grpSp>
        <p:nvGrpSpPr>
          <p:cNvPr id="73" name="Group 72">
            <a:extLst>
              <a:ext uri="{FF2B5EF4-FFF2-40B4-BE49-F238E27FC236}">
                <a16:creationId xmlns:a16="http://schemas.microsoft.com/office/drawing/2014/main" id="{0C3FD8A3-78DB-45B5-AC97-2B28798501EB}"/>
              </a:ext>
            </a:extLst>
          </p:cNvPr>
          <p:cNvGrpSpPr/>
          <p:nvPr/>
        </p:nvGrpSpPr>
        <p:grpSpPr>
          <a:xfrm>
            <a:off x="5693140" y="3321265"/>
            <a:ext cx="729890" cy="729890"/>
            <a:chOff x="3013714" y="2148363"/>
            <a:chExt cx="729890" cy="729890"/>
          </a:xfrm>
        </p:grpSpPr>
        <p:sp>
          <p:nvSpPr>
            <p:cNvPr id="84" name="Freeform 5">
              <a:extLst>
                <a:ext uri="{FF2B5EF4-FFF2-40B4-BE49-F238E27FC236}">
                  <a16:creationId xmlns:a16="http://schemas.microsoft.com/office/drawing/2014/main" id="{DD020AB5-F932-4DD5-B710-B085B34F0C1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15456" y="2348961"/>
              <a:ext cx="326404" cy="328695"/>
            </a:xfrm>
            <a:custGeom>
              <a:avLst/>
              <a:gdLst>
                <a:gd name="T0" fmla="*/ 187 w 187"/>
                <a:gd name="T1" fmla="*/ 9 h 187"/>
                <a:gd name="T2" fmla="*/ 185 w 187"/>
                <a:gd name="T3" fmla="*/ 2 h 187"/>
                <a:gd name="T4" fmla="*/ 178 w 187"/>
                <a:gd name="T5" fmla="*/ 0 h 187"/>
                <a:gd name="T6" fmla="*/ 121 w 187"/>
                <a:gd name="T7" fmla="*/ 39 h 187"/>
                <a:gd name="T8" fmla="*/ 93 w 187"/>
                <a:gd name="T9" fmla="*/ 39 h 187"/>
                <a:gd name="T10" fmla="*/ 94 w 187"/>
                <a:gd name="T11" fmla="*/ 35 h 187"/>
                <a:gd name="T12" fmla="*/ 89 w 187"/>
                <a:gd name="T13" fmla="*/ 28 h 187"/>
                <a:gd name="T14" fmla="*/ 82 w 187"/>
                <a:gd name="T15" fmla="*/ 28 h 187"/>
                <a:gd name="T16" fmla="*/ 73 w 187"/>
                <a:gd name="T17" fmla="*/ 33 h 187"/>
                <a:gd name="T18" fmla="*/ 72 w 187"/>
                <a:gd name="T19" fmla="*/ 26 h 187"/>
                <a:gd name="T20" fmla="*/ 65 w 187"/>
                <a:gd name="T21" fmla="*/ 21 h 187"/>
                <a:gd name="T22" fmla="*/ 56 w 187"/>
                <a:gd name="T23" fmla="*/ 28 h 187"/>
                <a:gd name="T24" fmla="*/ 31 w 187"/>
                <a:gd name="T25" fmla="*/ 21 h 187"/>
                <a:gd name="T26" fmla="*/ 19 w 187"/>
                <a:gd name="T27" fmla="*/ 31 h 187"/>
                <a:gd name="T28" fmla="*/ 20 w 187"/>
                <a:gd name="T29" fmla="*/ 38 h 187"/>
                <a:gd name="T30" fmla="*/ 69 w 187"/>
                <a:gd name="T31" fmla="*/ 65 h 187"/>
                <a:gd name="T32" fmla="*/ 50 w 187"/>
                <a:gd name="T33" fmla="*/ 117 h 187"/>
                <a:gd name="T34" fmla="*/ 10 w 187"/>
                <a:gd name="T35" fmla="*/ 117 h 187"/>
                <a:gd name="T36" fmla="*/ 5 w 187"/>
                <a:gd name="T37" fmla="*/ 118 h 187"/>
                <a:gd name="T38" fmla="*/ 0 w 187"/>
                <a:gd name="T39" fmla="*/ 125 h 187"/>
                <a:gd name="T40" fmla="*/ 29 w 187"/>
                <a:gd name="T41" fmla="*/ 142 h 187"/>
                <a:gd name="T42" fmla="*/ 32 w 187"/>
                <a:gd name="T43" fmla="*/ 145 h 187"/>
                <a:gd name="T44" fmla="*/ 33 w 187"/>
                <a:gd name="T45" fmla="*/ 155 h 187"/>
                <a:gd name="T46" fmla="*/ 33 w 187"/>
                <a:gd name="T47" fmla="*/ 155 h 187"/>
                <a:gd name="T48" fmla="*/ 42 w 187"/>
                <a:gd name="T49" fmla="*/ 155 h 187"/>
                <a:gd name="T50" fmla="*/ 45 w 187"/>
                <a:gd name="T51" fmla="*/ 159 h 187"/>
                <a:gd name="T52" fmla="*/ 62 w 187"/>
                <a:gd name="T53" fmla="*/ 187 h 187"/>
                <a:gd name="T54" fmla="*/ 65 w 187"/>
                <a:gd name="T55" fmla="*/ 186 h 187"/>
                <a:gd name="T56" fmla="*/ 71 w 187"/>
                <a:gd name="T57" fmla="*/ 177 h 187"/>
                <a:gd name="T58" fmla="*/ 67 w 187"/>
                <a:gd name="T59" fmla="*/ 140 h 187"/>
                <a:gd name="T60" fmla="*/ 108 w 187"/>
                <a:gd name="T61" fmla="*/ 105 h 187"/>
                <a:gd name="T62" fmla="*/ 123 w 187"/>
                <a:gd name="T63" fmla="*/ 119 h 187"/>
                <a:gd name="T64" fmla="*/ 153 w 187"/>
                <a:gd name="T65" fmla="*/ 170 h 187"/>
                <a:gd name="T66" fmla="*/ 165 w 187"/>
                <a:gd name="T67" fmla="*/ 160 h 187"/>
                <a:gd name="T68" fmla="*/ 166 w 187"/>
                <a:gd name="T69" fmla="*/ 154 h 187"/>
                <a:gd name="T70" fmla="*/ 165 w 187"/>
                <a:gd name="T71" fmla="*/ 126 h 187"/>
                <a:gd name="T72" fmla="*/ 165 w 187"/>
                <a:gd name="T73" fmla="*/ 119 h 187"/>
                <a:gd name="T74" fmla="*/ 157 w 187"/>
                <a:gd name="T75" fmla="*/ 114 h 187"/>
                <a:gd name="T76" fmla="*/ 153 w 187"/>
                <a:gd name="T77" fmla="*/ 111 h 187"/>
                <a:gd name="T78" fmla="*/ 161 w 187"/>
                <a:gd name="T79" fmla="*/ 102 h 187"/>
                <a:gd name="T80" fmla="*/ 155 w 187"/>
                <a:gd name="T81" fmla="*/ 94 h 187"/>
                <a:gd name="T82" fmla="*/ 148 w 187"/>
                <a:gd name="T83" fmla="*/ 94 h 187"/>
                <a:gd name="T84" fmla="*/ 141 w 187"/>
                <a:gd name="T85" fmla="*/ 72 h 187"/>
                <a:gd name="T86" fmla="*/ 175 w 187"/>
                <a:gd name="T87" fmla="*/ 38 h 187"/>
                <a:gd name="T88" fmla="*/ 175 w 187"/>
                <a:gd name="T89" fmla="*/ 38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87" h="187">
                  <a:moveTo>
                    <a:pt x="175" y="38"/>
                  </a:moveTo>
                  <a:cubicBezTo>
                    <a:pt x="183" y="27"/>
                    <a:pt x="187" y="17"/>
                    <a:pt x="187" y="9"/>
                  </a:cubicBezTo>
                  <a:cubicBezTo>
                    <a:pt x="187" y="7"/>
                    <a:pt x="187" y="5"/>
                    <a:pt x="186" y="3"/>
                  </a:cubicBezTo>
                  <a:cubicBezTo>
                    <a:pt x="186" y="3"/>
                    <a:pt x="186" y="2"/>
                    <a:pt x="185" y="2"/>
                  </a:cubicBezTo>
                  <a:cubicBezTo>
                    <a:pt x="185" y="2"/>
                    <a:pt x="184" y="1"/>
                    <a:pt x="184" y="1"/>
                  </a:cubicBezTo>
                  <a:cubicBezTo>
                    <a:pt x="183" y="0"/>
                    <a:pt x="181" y="0"/>
                    <a:pt x="178" y="0"/>
                  </a:cubicBezTo>
                  <a:cubicBezTo>
                    <a:pt x="171" y="0"/>
                    <a:pt x="160" y="4"/>
                    <a:pt x="150" y="12"/>
                  </a:cubicBezTo>
                  <a:cubicBezTo>
                    <a:pt x="141" y="18"/>
                    <a:pt x="133" y="27"/>
                    <a:pt x="121" y="39"/>
                  </a:cubicBezTo>
                  <a:cubicBezTo>
                    <a:pt x="119" y="41"/>
                    <a:pt x="117" y="43"/>
                    <a:pt x="115" y="46"/>
                  </a:cubicBezTo>
                  <a:cubicBezTo>
                    <a:pt x="93" y="39"/>
                    <a:pt x="93" y="39"/>
                    <a:pt x="93" y="39"/>
                  </a:cubicBezTo>
                  <a:cubicBezTo>
                    <a:pt x="93" y="39"/>
                    <a:pt x="93" y="39"/>
                    <a:pt x="93" y="39"/>
                  </a:cubicBezTo>
                  <a:cubicBezTo>
                    <a:pt x="94" y="38"/>
                    <a:pt x="94" y="37"/>
                    <a:pt x="94" y="35"/>
                  </a:cubicBezTo>
                  <a:cubicBezTo>
                    <a:pt x="94" y="34"/>
                    <a:pt x="94" y="33"/>
                    <a:pt x="93" y="32"/>
                  </a:cubicBezTo>
                  <a:cubicBezTo>
                    <a:pt x="89" y="28"/>
                    <a:pt x="89" y="28"/>
                    <a:pt x="89" y="28"/>
                  </a:cubicBezTo>
                  <a:cubicBezTo>
                    <a:pt x="88" y="27"/>
                    <a:pt x="87" y="26"/>
                    <a:pt x="85" y="26"/>
                  </a:cubicBezTo>
                  <a:cubicBezTo>
                    <a:pt x="84" y="26"/>
                    <a:pt x="83" y="27"/>
                    <a:pt x="82" y="28"/>
                  </a:cubicBezTo>
                  <a:cubicBezTo>
                    <a:pt x="76" y="34"/>
                    <a:pt x="76" y="34"/>
                    <a:pt x="76" y="34"/>
                  </a:cubicBezTo>
                  <a:cubicBezTo>
                    <a:pt x="73" y="33"/>
                    <a:pt x="73" y="33"/>
                    <a:pt x="73" y="33"/>
                  </a:cubicBezTo>
                  <a:cubicBezTo>
                    <a:pt x="73" y="32"/>
                    <a:pt x="74" y="31"/>
                    <a:pt x="74" y="30"/>
                  </a:cubicBezTo>
                  <a:cubicBezTo>
                    <a:pt x="74" y="29"/>
                    <a:pt x="73" y="27"/>
                    <a:pt x="72" y="26"/>
                  </a:cubicBezTo>
                  <a:cubicBezTo>
                    <a:pt x="68" y="22"/>
                    <a:pt x="68" y="22"/>
                    <a:pt x="68" y="22"/>
                  </a:cubicBezTo>
                  <a:cubicBezTo>
                    <a:pt x="67" y="21"/>
                    <a:pt x="66" y="21"/>
                    <a:pt x="65" y="21"/>
                  </a:cubicBezTo>
                  <a:cubicBezTo>
                    <a:pt x="63" y="21"/>
                    <a:pt x="62" y="21"/>
                    <a:pt x="61" y="22"/>
                  </a:cubicBezTo>
                  <a:cubicBezTo>
                    <a:pt x="56" y="28"/>
                    <a:pt x="56" y="28"/>
                    <a:pt x="56" y="28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32" y="21"/>
                    <a:pt x="32" y="21"/>
                    <a:pt x="31" y="21"/>
                  </a:cubicBezTo>
                  <a:cubicBezTo>
                    <a:pt x="30" y="21"/>
                    <a:pt x="28" y="21"/>
                    <a:pt x="27" y="23"/>
                  </a:cubicBezTo>
                  <a:cubicBezTo>
                    <a:pt x="19" y="31"/>
                    <a:pt x="19" y="31"/>
                    <a:pt x="19" y="31"/>
                  </a:cubicBezTo>
                  <a:cubicBezTo>
                    <a:pt x="18" y="31"/>
                    <a:pt x="18" y="33"/>
                    <a:pt x="18" y="34"/>
                  </a:cubicBezTo>
                  <a:cubicBezTo>
                    <a:pt x="18" y="36"/>
                    <a:pt x="19" y="37"/>
                    <a:pt x="20" y="38"/>
                  </a:cubicBezTo>
                  <a:cubicBezTo>
                    <a:pt x="68" y="65"/>
                    <a:pt x="68" y="65"/>
                    <a:pt x="68" y="65"/>
                  </a:cubicBezTo>
                  <a:cubicBezTo>
                    <a:pt x="68" y="65"/>
                    <a:pt x="69" y="65"/>
                    <a:pt x="69" y="65"/>
                  </a:cubicBezTo>
                  <a:cubicBezTo>
                    <a:pt x="83" y="79"/>
                    <a:pt x="83" y="79"/>
                    <a:pt x="83" y="79"/>
                  </a:cubicBezTo>
                  <a:cubicBezTo>
                    <a:pt x="70" y="92"/>
                    <a:pt x="59" y="105"/>
                    <a:pt x="50" y="117"/>
                  </a:cubicBezTo>
                  <a:cubicBezTo>
                    <a:pt x="49" y="118"/>
                    <a:pt x="48" y="119"/>
                    <a:pt x="47" y="120"/>
                  </a:cubicBezTo>
                  <a:cubicBezTo>
                    <a:pt x="10" y="117"/>
                    <a:pt x="10" y="117"/>
                    <a:pt x="10" y="117"/>
                  </a:cubicBezTo>
                  <a:cubicBezTo>
                    <a:pt x="10" y="116"/>
                    <a:pt x="10" y="116"/>
                    <a:pt x="10" y="116"/>
                  </a:cubicBezTo>
                  <a:cubicBezTo>
                    <a:pt x="8" y="117"/>
                    <a:pt x="6" y="117"/>
                    <a:pt x="5" y="118"/>
                  </a:cubicBezTo>
                  <a:cubicBezTo>
                    <a:pt x="1" y="122"/>
                    <a:pt x="1" y="122"/>
                    <a:pt x="1" y="122"/>
                  </a:cubicBezTo>
                  <a:cubicBezTo>
                    <a:pt x="1" y="123"/>
                    <a:pt x="0" y="124"/>
                    <a:pt x="0" y="125"/>
                  </a:cubicBezTo>
                  <a:cubicBezTo>
                    <a:pt x="0" y="127"/>
                    <a:pt x="1" y="129"/>
                    <a:pt x="3" y="130"/>
                  </a:cubicBezTo>
                  <a:cubicBezTo>
                    <a:pt x="29" y="142"/>
                    <a:pt x="29" y="142"/>
                    <a:pt x="29" y="142"/>
                  </a:cubicBezTo>
                  <a:cubicBezTo>
                    <a:pt x="29" y="142"/>
                    <a:pt x="29" y="142"/>
                    <a:pt x="30" y="143"/>
                  </a:cubicBezTo>
                  <a:cubicBezTo>
                    <a:pt x="32" y="145"/>
                    <a:pt x="32" y="145"/>
                    <a:pt x="32" y="145"/>
                  </a:cubicBezTo>
                  <a:cubicBezTo>
                    <a:pt x="31" y="147"/>
                    <a:pt x="31" y="148"/>
                    <a:pt x="31" y="150"/>
                  </a:cubicBezTo>
                  <a:cubicBezTo>
                    <a:pt x="31" y="152"/>
                    <a:pt x="31" y="153"/>
                    <a:pt x="33" y="155"/>
                  </a:cubicBezTo>
                  <a:cubicBezTo>
                    <a:pt x="33" y="155"/>
                    <a:pt x="33" y="155"/>
                    <a:pt x="33" y="155"/>
                  </a:cubicBezTo>
                  <a:cubicBezTo>
                    <a:pt x="33" y="155"/>
                    <a:pt x="33" y="155"/>
                    <a:pt x="33" y="155"/>
                  </a:cubicBezTo>
                  <a:cubicBezTo>
                    <a:pt x="34" y="156"/>
                    <a:pt x="36" y="156"/>
                    <a:pt x="37" y="156"/>
                  </a:cubicBezTo>
                  <a:cubicBezTo>
                    <a:pt x="39" y="156"/>
                    <a:pt x="41" y="156"/>
                    <a:pt x="42" y="155"/>
                  </a:cubicBezTo>
                  <a:cubicBezTo>
                    <a:pt x="45" y="158"/>
                    <a:pt x="45" y="158"/>
                    <a:pt x="45" y="158"/>
                  </a:cubicBezTo>
                  <a:cubicBezTo>
                    <a:pt x="45" y="158"/>
                    <a:pt x="45" y="158"/>
                    <a:pt x="45" y="159"/>
                  </a:cubicBezTo>
                  <a:cubicBezTo>
                    <a:pt x="58" y="184"/>
                    <a:pt x="58" y="184"/>
                    <a:pt x="58" y="184"/>
                  </a:cubicBezTo>
                  <a:cubicBezTo>
                    <a:pt x="58" y="186"/>
                    <a:pt x="60" y="187"/>
                    <a:pt x="62" y="187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3" y="187"/>
                    <a:pt x="64" y="187"/>
                    <a:pt x="65" y="186"/>
                  </a:cubicBezTo>
                  <a:cubicBezTo>
                    <a:pt x="69" y="182"/>
                    <a:pt x="69" y="182"/>
                    <a:pt x="69" y="182"/>
                  </a:cubicBezTo>
                  <a:cubicBezTo>
                    <a:pt x="70" y="181"/>
                    <a:pt x="71" y="179"/>
                    <a:pt x="71" y="177"/>
                  </a:cubicBezTo>
                  <a:cubicBezTo>
                    <a:pt x="71" y="177"/>
                    <a:pt x="71" y="177"/>
                    <a:pt x="71" y="177"/>
                  </a:cubicBezTo>
                  <a:cubicBezTo>
                    <a:pt x="67" y="140"/>
                    <a:pt x="67" y="140"/>
                    <a:pt x="67" y="140"/>
                  </a:cubicBezTo>
                  <a:cubicBezTo>
                    <a:pt x="68" y="139"/>
                    <a:pt x="69" y="138"/>
                    <a:pt x="70" y="138"/>
                  </a:cubicBezTo>
                  <a:cubicBezTo>
                    <a:pt x="82" y="129"/>
                    <a:pt x="95" y="117"/>
                    <a:pt x="108" y="105"/>
                  </a:cubicBezTo>
                  <a:cubicBezTo>
                    <a:pt x="122" y="118"/>
                    <a:pt x="122" y="118"/>
                    <a:pt x="122" y="118"/>
                  </a:cubicBezTo>
                  <a:cubicBezTo>
                    <a:pt x="122" y="118"/>
                    <a:pt x="122" y="119"/>
                    <a:pt x="123" y="119"/>
                  </a:cubicBezTo>
                  <a:cubicBezTo>
                    <a:pt x="149" y="167"/>
                    <a:pt x="149" y="167"/>
                    <a:pt x="149" y="167"/>
                  </a:cubicBezTo>
                  <a:cubicBezTo>
                    <a:pt x="150" y="169"/>
                    <a:pt x="152" y="170"/>
                    <a:pt x="153" y="170"/>
                  </a:cubicBezTo>
                  <a:cubicBezTo>
                    <a:pt x="155" y="170"/>
                    <a:pt x="156" y="169"/>
                    <a:pt x="157" y="168"/>
                  </a:cubicBezTo>
                  <a:cubicBezTo>
                    <a:pt x="165" y="160"/>
                    <a:pt x="165" y="160"/>
                    <a:pt x="165" y="160"/>
                  </a:cubicBezTo>
                  <a:cubicBezTo>
                    <a:pt x="166" y="159"/>
                    <a:pt x="166" y="158"/>
                    <a:pt x="166" y="156"/>
                  </a:cubicBezTo>
                  <a:cubicBezTo>
                    <a:pt x="166" y="155"/>
                    <a:pt x="166" y="155"/>
                    <a:pt x="166" y="154"/>
                  </a:cubicBezTo>
                  <a:cubicBezTo>
                    <a:pt x="159" y="132"/>
                    <a:pt x="159" y="132"/>
                    <a:pt x="159" y="132"/>
                  </a:cubicBezTo>
                  <a:cubicBezTo>
                    <a:pt x="165" y="126"/>
                    <a:pt x="165" y="126"/>
                    <a:pt x="165" y="126"/>
                  </a:cubicBezTo>
                  <a:cubicBezTo>
                    <a:pt x="166" y="125"/>
                    <a:pt x="166" y="124"/>
                    <a:pt x="166" y="123"/>
                  </a:cubicBezTo>
                  <a:cubicBezTo>
                    <a:pt x="166" y="121"/>
                    <a:pt x="166" y="120"/>
                    <a:pt x="165" y="119"/>
                  </a:cubicBezTo>
                  <a:cubicBezTo>
                    <a:pt x="161" y="115"/>
                    <a:pt x="161" y="115"/>
                    <a:pt x="161" y="115"/>
                  </a:cubicBezTo>
                  <a:cubicBezTo>
                    <a:pt x="160" y="114"/>
                    <a:pt x="159" y="114"/>
                    <a:pt x="157" y="114"/>
                  </a:cubicBezTo>
                  <a:cubicBezTo>
                    <a:pt x="156" y="114"/>
                    <a:pt x="155" y="114"/>
                    <a:pt x="154" y="115"/>
                  </a:cubicBezTo>
                  <a:cubicBezTo>
                    <a:pt x="153" y="111"/>
                    <a:pt x="153" y="111"/>
                    <a:pt x="153" y="111"/>
                  </a:cubicBezTo>
                  <a:cubicBezTo>
                    <a:pt x="159" y="105"/>
                    <a:pt x="159" y="105"/>
                    <a:pt x="159" y="105"/>
                  </a:cubicBezTo>
                  <a:cubicBezTo>
                    <a:pt x="160" y="104"/>
                    <a:pt x="161" y="103"/>
                    <a:pt x="161" y="102"/>
                  </a:cubicBezTo>
                  <a:cubicBezTo>
                    <a:pt x="161" y="100"/>
                    <a:pt x="160" y="99"/>
                    <a:pt x="159" y="98"/>
                  </a:cubicBezTo>
                  <a:cubicBezTo>
                    <a:pt x="155" y="94"/>
                    <a:pt x="155" y="94"/>
                    <a:pt x="155" y="94"/>
                  </a:cubicBezTo>
                  <a:cubicBezTo>
                    <a:pt x="154" y="93"/>
                    <a:pt x="153" y="93"/>
                    <a:pt x="152" y="93"/>
                  </a:cubicBezTo>
                  <a:cubicBezTo>
                    <a:pt x="150" y="93"/>
                    <a:pt x="149" y="93"/>
                    <a:pt x="148" y="94"/>
                  </a:cubicBezTo>
                  <a:cubicBezTo>
                    <a:pt x="148" y="94"/>
                    <a:pt x="148" y="94"/>
                    <a:pt x="148" y="94"/>
                  </a:cubicBezTo>
                  <a:cubicBezTo>
                    <a:pt x="141" y="72"/>
                    <a:pt x="141" y="72"/>
                    <a:pt x="141" y="72"/>
                  </a:cubicBezTo>
                  <a:cubicBezTo>
                    <a:pt x="144" y="70"/>
                    <a:pt x="146" y="68"/>
                    <a:pt x="148" y="66"/>
                  </a:cubicBezTo>
                  <a:cubicBezTo>
                    <a:pt x="160" y="54"/>
                    <a:pt x="169" y="46"/>
                    <a:pt x="175" y="38"/>
                  </a:cubicBezTo>
                  <a:close/>
                  <a:moveTo>
                    <a:pt x="175" y="38"/>
                  </a:moveTo>
                  <a:cubicBezTo>
                    <a:pt x="175" y="38"/>
                    <a:pt x="175" y="38"/>
                    <a:pt x="175" y="38"/>
                  </a:cubicBezTo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" name="Oval 99">
              <a:extLst>
                <a:ext uri="{FF2B5EF4-FFF2-40B4-BE49-F238E27FC236}">
                  <a16:creationId xmlns:a16="http://schemas.microsoft.com/office/drawing/2014/main" id="{3532A445-F9CE-4384-BB8D-A2AB0D47FBE3}"/>
                </a:ext>
              </a:extLst>
            </p:cNvPr>
            <p:cNvSpPr/>
            <p:nvPr/>
          </p:nvSpPr>
          <p:spPr>
            <a:xfrm rot="10800000">
              <a:off x="3013714" y="2148363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7" name="TextBox 106">
            <a:extLst>
              <a:ext uri="{FF2B5EF4-FFF2-40B4-BE49-F238E27FC236}">
                <a16:creationId xmlns:a16="http://schemas.microsoft.com/office/drawing/2014/main" id="{A81CACE5-C8A0-4B1B-A125-F9B356A071C6}"/>
              </a:ext>
            </a:extLst>
          </p:cNvPr>
          <p:cNvSpPr txBox="1"/>
          <p:nvPr/>
        </p:nvSpPr>
        <p:spPr>
          <a:xfrm>
            <a:off x="4900096" y="4543110"/>
            <a:ext cx="23159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E88BC08C-6ED4-4190-B83B-8DAE33FEA8B5}"/>
              </a:ext>
            </a:extLst>
          </p:cNvPr>
          <p:cNvSpPr txBox="1"/>
          <p:nvPr/>
        </p:nvSpPr>
        <p:spPr>
          <a:xfrm>
            <a:off x="5526699" y="4813446"/>
            <a:ext cx="106277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52E5D32A-5382-4AA3-AF5F-3914BDCDCF02}"/>
              </a:ext>
            </a:extLst>
          </p:cNvPr>
          <p:cNvGrpSpPr/>
          <p:nvPr/>
        </p:nvGrpSpPr>
        <p:grpSpPr>
          <a:xfrm>
            <a:off x="9647664" y="3321265"/>
            <a:ext cx="729890" cy="729890"/>
            <a:chOff x="8277462" y="2132258"/>
            <a:chExt cx="729890" cy="729890"/>
          </a:xfrm>
        </p:grpSpPr>
        <p:sp>
          <p:nvSpPr>
            <p:cNvPr id="110" name="AutoShape 9">
              <a:extLst>
                <a:ext uri="{FF2B5EF4-FFF2-40B4-BE49-F238E27FC236}">
                  <a16:creationId xmlns:a16="http://schemas.microsoft.com/office/drawing/2014/main" id="{7B4D4D03-2B1E-4B2F-B0C8-1E0B1B2BF310}"/>
                </a:ext>
              </a:extLst>
            </p:cNvPr>
            <p:cNvSpPr>
              <a:spLocks/>
            </p:cNvSpPr>
            <p:nvPr/>
          </p:nvSpPr>
          <p:spPr bwMode="auto">
            <a:xfrm>
              <a:off x="8484692" y="2332856"/>
              <a:ext cx="315431" cy="32869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111" name="Oval 110">
              <a:extLst>
                <a:ext uri="{FF2B5EF4-FFF2-40B4-BE49-F238E27FC236}">
                  <a16:creationId xmlns:a16="http://schemas.microsoft.com/office/drawing/2014/main" id="{9483AA4A-F773-456B-99E3-192333C42A1F}"/>
                </a:ext>
              </a:extLst>
            </p:cNvPr>
            <p:cNvSpPr/>
            <p:nvPr/>
          </p:nvSpPr>
          <p:spPr>
            <a:xfrm>
              <a:off x="8277462" y="2132258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3" name="TextBox 112">
            <a:extLst>
              <a:ext uri="{FF2B5EF4-FFF2-40B4-BE49-F238E27FC236}">
                <a16:creationId xmlns:a16="http://schemas.microsoft.com/office/drawing/2014/main" id="{1AC6E1E1-EB05-4957-9F97-9FD40281A280}"/>
              </a:ext>
            </a:extLst>
          </p:cNvPr>
          <p:cNvSpPr txBox="1"/>
          <p:nvPr/>
        </p:nvSpPr>
        <p:spPr>
          <a:xfrm>
            <a:off x="6856870" y="2306399"/>
            <a:ext cx="24596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114" name="TextBox 113">
            <a:extLst>
              <a:ext uri="{FF2B5EF4-FFF2-40B4-BE49-F238E27FC236}">
                <a16:creationId xmlns:a16="http://schemas.microsoft.com/office/drawing/2014/main" id="{11A09862-0ACE-458D-8189-1D829BB0E552}"/>
              </a:ext>
            </a:extLst>
          </p:cNvPr>
          <p:cNvSpPr txBox="1"/>
          <p:nvPr/>
        </p:nvSpPr>
        <p:spPr>
          <a:xfrm>
            <a:off x="7481176" y="2576735"/>
            <a:ext cx="12110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3DCE022-FFAA-40D1-9FE8-2EEF288CA236}"/>
              </a:ext>
            </a:extLst>
          </p:cNvPr>
          <p:cNvSpPr txBox="1"/>
          <p:nvPr/>
        </p:nvSpPr>
        <p:spPr>
          <a:xfrm>
            <a:off x="8782773" y="4543110"/>
            <a:ext cx="24596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117" name="TextBox 116">
            <a:extLst>
              <a:ext uri="{FF2B5EF4-FFF2-40B4-BE49-F238E27FC236}">
                <a16:creationId xmlns:a16="http://schemas.microsoft.com/office/drawing/2014/main" id="{87779627-5915-4A4B-8719-5D89BE1520F2}"/>
              </a:ext>
            </a:extLst>
          </p:cNvPr>
          <p:cNvSpPr txBox="1"/>
          <p:nvPr/>
        </p:nvSpPr>
        <p:spPr>
          <a:xfrm>
            <a:off x="9395320" y="4813446"/>
            <a:ext cx="123458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1A5D7CAE-F2A0-46D1-9116-706FD3376994}"/>
              </a:ext>
            </a:extLst>
          </p:cNvPr>
          <p:cNvCxnSpPr>
            <a:stCxn id="63" idx="4"/>
          </p:cNvCxnSpPr>
          <p:nvPr/>
        </p:nvCxnSpPr>
        <p:spPr>
          <a:xfrm>
            <a:off x="2181406" y="4051155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CBF3BB80-F880-40BF-A846-CF6F1961E4DA}"/>
              </a:ext>
            </a:extLst>
          </p:cNvPr>
          <p:cNvCxnSpPr/>
          <p:nvPr/>
        </p:nvCxnSpPr>
        <p:spPr>
          <a:xfrm>
            <a:off x="6058085" y="4051155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5D46BAC0-8087-4986-BCC8-2512B1230E07}"/>
              </a:ext>
            </a:extLst>
          </p:cNvPr>
          <p:cNvCxnSpPr/>
          <p:nvPr/>
        </p:nvCxnSpPr>
        <p:spPr>
          <a:xfrm>
            <a:off x="10012609" y="4051155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7B2ABF04-9914-4782-B9BF-7A6E03654F93}"/>
              </a:ext>
            </a:extLst>
          </p:cNvPr>
          <p:cNvCxnSpPr/>
          <p:nvPr/>
        </p:nvCxnSpPr>
        <p:spPr>
          <a:xfrm>
            <a:off x="4145578" y="2898973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8D84561B-7AA0-4C3F-8CBB-8883D470EAD6}"/>
              </a:ext>
            </a:extLst>
          </p:cNvPr>
          <p:cNvCxnSpPr/>
          <p:nvPr/>
        </p:nvCxnSpPr>
        <p:spPr>
          <a:xfrm>
            <a:off x="8086706" y="2898973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" name="Group 122">
            <a:extLst>
              <a:ext uri="{FF2B5EF4-FFF2-40B4-BE49-F238E27FC236}">
                <a16:creationId xmlns:a16="http://schemas.microsoft.com/office/drawing/2014/main" id="{24C04780-3200-4452-8C05-6039D49866E7}"/>
              </a:ext>
            </a:extLst>
          </p:cNvPr>
          <p:cNvGrpSpPr/>
          <p:nvPr/>
        </p:nvGrpSpPr>
        <p:grpSpPr>
          <a:xfrm>
            <a:off x="7721761" y="3321265"/>
            <a:ext cx="729890" cy="729890"/>
            <a:chOff x="4882252" y="2132258"/>
            <a:chExt cx="729890" cy="729890"/>
          </a:xfrm>
        </p:grpSpPr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3FA2D93D-09FD-48C0-86A4-35C708381BDA}"/>
                </a:ext>
              </a:extLst>
            </p:cNvPr>
            <p:cNvGrpSpPr/>
            <p:nvPr/>
          </p:nvGrpSpPr>
          <p:grpSpPr>
            <a:xfrm>
              <a:off x="5100306" y="2341080"/>
              <a:ext cx="293782" cy="312247"/>
              <a:chOff x="6670357" y="2277094"/>
              <a:chExt cx="555626" cy="590551"/>
            </a:xfrm>
            <a:solidFill>
              <a:schemeClr val="tx1"/>
            </a:solidFill>
          </p:grpSpPr>
          <p:sp>
            <p:nvSpPr>
              <p:cNvPr id="126" name="Rectangle 10">
                <a:extLst>
                  <a:ext uri="{FF2B5EF4-FFF2-40B4-BE49-F238E27FC236}">
                    <a16:creationId xmlns:a16="http://schemas.microsoft.com/office/drawing/2014/main" id="{6F287CA7-DEDC-4A3B-9FA1-A19775EB5F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24358" y="2277094"/>
                <a:ext cx="46038" cy="1508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7" name="Rectangle 11">
                <a:extLst>
                  <a:ext uri="{FF2B5EF4-FFF2-40B4-BE49-F238E27FC236}">
                    <a16:creationId xmlns:a16="http://schemas.microsoft.com/office/drawing/2014/main" id="{8DE5285E-1AB2-44D9-8D66-57F7A3ED8D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24358" y="2716832"/>
                <a:ext cx="46038" cy="1508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8" name="Freeform 12">
                <a:extLst>
                  <a:ext uri="{FF2B5EF4-FFF2-40B4-BE49-F238E27FC236}">
                    <a16:creationId xmlns:a16="http://schemas.microsoft.com/office/drawing/2014/main" id="{42F7F15A-83E0-4D95-B84F-71898D24BC0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670357" y="2462832"/>
                <a:ext cx="254000" cy="219075"/>
              </a:xfrm>
              <a:custGeom>
                <a:avLst/>
                <a:gdLst>
                  <a:gd name="T0" fmla="*/ 22 w 22"/>
                  <a:gd name="T1" fmla="*/ 13 h 19"/>
                  <a:gd name="T2" fmla="*/ 10 w 22"/>
                  <a:gd name="T3" fmla="*/ 13 h 19"/>
                  <a:gd name="T4" fmla="*/ 6 w 22"/>
                  <a:gd name="T5" fmla="*/ 10 h 19"/>
                  <a:gd name="T6" fmla="*/ 10 w 22"/>
                  <a:gd name="T7" fmla="*/ 6 h 19"/>
                  <a:gd name="T8" fmla="*/ 22 w 22"/>
                  <a:gd name="T9" fmla="*/ 6 h 19"/>
                  <a:gd name="T10" fmla="*/ 22 w 22"/>
                  <a:gd name="T11" fmla="*/ 0 h 19"/>
                  <a:gd name="T12" fmla="*/ 10 w 22"/>
                  <a:gd name="T13" fmla="*/ 0 h 19"/>
                  <a:gd name="T14" fmla="*/ 0 w 22"/>
                  <a:gd name="T15" fmla="*/ 10 h 19"/>
                  <a:gd name="T16" fmla="*/ 10 w 22"/>
                  <a:gd name="T17" fmla="*/ 19 h 19"/>
                  <a:gd name="T18" fmla="*/ 22 w 22"/>
                  <a:gd name="T19" fmla="*/ 19 h 19"/>
                  <a:gd name="T20" fmla="*/ 22 w 22"/>
                  <a:gd name="T21" fmla="*/ 13 h 19"/>
                  <a:gd name="T22" fmla="*/ 22 w 22"/>
                  <a:gd name="T23" fmla="*/ 13 h 19"/>
                  <a:gd name="T24" fmla="*/ 22 w 22"/>
                  <a:gd name="T25" fmla="*/ 1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" h="19">
                    <a:moveTo>
                      <a:pt x="22" y="13"/>
                    </a:moveTo>
                    <a:cubicBezTo>
                      <a:pt x="10" y="13"/>
                      <a:pt x="10" y="13"/>
                      <a:pt x="10" y="13"/>
                    </a:cubicBezTo>
                    <a:cubicBezTo>
                      <a:pt x="8" y="13"/>
                      <a:pt x="6" y="12"/>
                      <a:pt x="6" y="10"/>
                    </a:cubicBezTo>
                    <a:cubicBezTo>
                      <a:pt x="6" y="8"/>
                      <a:pt x="8" y="6"/>
                      <a:pt x="10" y="6"/>
                    </a:cubicBezTo>
                    <a:cubicBezTo>
                      <a:pt x="22" y="6"/>
                      <a:pt x="22" y="6"/>
                      <a:pt x="22" y="6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10" y="0"/>
                      <a:pt x="10" y="0"/>
                      <a:pt x="10" y="0"/>
                    </a:cubicBezTo>
                    <a:cubicBezTo>
                      <a:pt x="4" y="0"/>
                      <a:pt x="0" y="4"/>
                      <a:pt x="0" y="10"/>
                    </a:cubicBezTo>
                    <a:cubicBezTo>
                      <a:pt x="0" y="15"/>
                      <a:pt x="4" y="19"/>
                      <a:pt x="10" y="19"/>
                    </a:cubicBezTo>
                    <a:cubicBezTo>
                      <a:pt x="22" y="19"/>
                      <a:pt x="22" y="19"/>
                      <a:pt x="22" y="19"/>
                    </a:cubicBezTo>
                    <a:lnTo>
                      <a:pt x="22" y="13"/>
                    </a:lnTo>
                    <a:close/>
                    <a:moveTo>
                      <a:pt x="22" y="13"/>
                    </a:moveTo>
                    <a:cubicBezTo>
                      <a:pt x="22" y="13"/>
                      <a:pt x="22" y="13"/>
                      <a:pt x="22" y="13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9" name="Freeform 13">
                <a:extLst>
                  <a:ext uri="{FF2B5EF4-FFF2-40B4-BE49-F238E27FC236}">
                    <a16:creationId xmlns:a16="http://schemas.microsoft.com/office/drawing/2014/main" id="{2ED345B5-F76D-4698-A72D-CB86055B364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970395" y="2462832"/>
                <a:ext cx="255588" cy="219075"/>
              </a:xfrm>
              <a:custGeom>
                <a:avLst/>
                <a:gdLst>
                  <a:gd name="T0" fmla="*/ 12 w 22"/>
                  <a:gd name="T1" fmla="*/ 0 h 19"/>
                  <a:gd name="T2" fmla="*/ 0 w 22"/>
                  <a:gd name="T3" fmla="*/ 0 h 19"/>
                  <a:gd name="T4" fmla="*/ 0 w 22"/>
                  <a:gd name="T5" fmla="*/ 6 h 19"/>
                  <a:gd name="T6" fmla="*/ 12 w 22"/>
                  <a:gd name="T7" fmla="*/ 6 h 19"/>
                  <a:gd name="T8" fmla="*/ 16 w 22"/>
                  <a:gd name="T9" fmla="*/ 10 h 19"/>
                  <a:gd name="T10" fmla="*/ 12 w 22"/>
                  <a:gd name="T11" fmla="*/ 13 h 19"/>
                  <a:gd name="T12" fmla="*/ 0 w 22"/>
                  <a:gd name="T13" fmla="*/ 13 h 19"/>
                  <a:gd name="T14" fmla="*/ 0 w 22"/>
                  <a:gd name="T15" fmla="*/ 19 h 19"/>
                  <a:gd name="T16" fmla="*/ 12 w 22"/>
                  <a:gd name="T17" fmla="*/ 19 h 19"/>
                  <a:gd name="T18" fmla="*/ 22 w 22"/>
                  <a:gd name="T19" fmla="*/ 10 h 19"/>
                  <a:gd name="T20" fmla="*/ 12 w 22"/>
                  <a:gd name="T21" fmla="*/ 0 h 19"/>
                  <a:gd name="T22" fmla="*/ 12 w 22"/>
                  <a:gd name="T23" fmla="*/ 0 h 19"/>
                  <a:gd name="T24" fmla="*/ 12 w 22"/>
                  <a:gd name="T25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" h="19">
                    <a:moveTo>
                      <a:pt x="1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12" y="6"/>
                      <a:pt x="12" y="6"/>
                      <a:pt x="12" y="6"/>
                    </a:cubicBezTo>
                    <a:cubicBezTo>
                      <a:pt x="14" y="6"/>
                      <a:pt x="16" y="8"/>
                      <a:pt x="16" y="10"/>
                    </a:cubicBezTo>
                    <a:cubicBezTo>
                      <a:pt x="16" y="12"/>
                      <a:pt x="14" y="13"/>
                      <a:pt x="12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12" y="19"/>
                      <a:pt x="12" y="19"/>
                      <a:pt x="12" y="19"/>
                    </a:cubicBezTo>
                    <a:cubicBezTo>
                      <a:pt x="18" y="19"/>
                      <a:pt x="22" y="15"/>
                      <a:pt x="22" y="10"/>
                    </a:cubicBezTo>
                    <a:cubicBezTo>
                      <a:pt x="22" y="4"/>
                      <a:pt x="18" y="0"/>
                      <a:pt x="12" y="0"/>
                    </a:cubicBezTo>
                    <a:close/>
                    <a:moveTo>
                      <a:pt x="12" y="0"/>
                    </a:moveTo>
                    <a:cubicBezTo>
                      <a:pt x="12" y="0"/>
                      <a:pt x="12" y="0"/>
                      <a:pt x="1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0" name="Freeform 14">
                <a:extLst>
                  <a:ext uri="{FF2B5EF4-FFF2-40B4-BE49-F238E27FC236}">
                    <a16:creationId xmlns:a16="http://schemas.microsoft.com/office/drawing/2014/main" id="{F71F9740-7107-45DF-8E18-169E9ED6813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716832"/>
                <a:ext cx="115888" cy="127000"/>
              </a:xfrm>
              <a:custGeom>
                <a:avLst/>
                <a:gdLst>
                  <a:gd name="T0" fmla="*/ 15 w 73"/>
                  <a:gd name="T1" fmla="*/ 80 h 80"/>
                  <a:gd name="T2" fmla="*/ 73 w 73"/>
                  <a:gd name="T3" fmla="*/ 0 h 80"/>
                  <a:gd name="T4" fmla="*/ 44 w 73"/>
                  <a:gd name="T5" fmla="*/ 0 h 80"/>
                  <a:gd name="T6" fmla="*/ 0 w 73"/>
                  <a:gd name="T7" fmla="*/ 73 h 80"/>
                  <a:gd name="T8" fmla="*/ 15 w 73"/>
                  <a:gd name="T9" fmla="*/ 80 h 80"/>
                  <a:gd name="T10" fmla="*/ 15 w 73"/>
                  <a:gd name="T11" fmla="*/ 80 h 80"/>
                  <a:gd name="T12" fmla="*/ 15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15" y="80"/>
                    </a:moveTo>
                    <a:lnTo>
                      <a:pt x="73" y="0"/>
                    </a:lnTo>
                    <a:lnTo>
                      <a:pt x="44" y="0"/>
                    </a:lnTo>
                    <a:lnTo>
                      <a:pt x="0" y="73"/>
                    </a:lnTo>
                    <a:lnTo>
                      <a:pt x="15" y="80"/>
                    </a:lnTo>
                    <a:close/>
                    <a:moveTo>
                      <a:pt x="15" y="80"/>
                    </a:moveTo>
                    <a:lnTo>
                      <a:pt x="15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1" name="Freeform 15">
                <a:extLst>
                  <a:ext uri="{FF2B5EF4-FFF2-40B4-BE49-F238E27FC236}">
                    <a16:creationId xmlns:a16="http://schemas.microsoft.com/office/drawing/2014/main" id="{860FB9AF-9F71-4173-9FAC-8670891AC4D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716832"/>
                <a:ext cx="115888" cy="127000"/>
              </a:xfrm>
              <a:custGeom>
                <a:avLst/>
                <a:gdLst>
                  <a:gd name="T0" fmla="*/ 15 w 73"/>
                  <a:gd name="T1" fmla="*/ 80 h 80"/>
                  <a:gd name="T2" fmla="*/ 73 w 73"/>
                  <a:gd name="T3" fmla="*/ 0 h 80"/>
                  <a:gd name="T4" fmla="*/ 44 w 73"/>
                  <a:gd name="T5" fmla="*/ 0 h 80"/>
                  <a:gd name="T6" fmla="*/ 0 w 73"/>
                  <a:gd name="T7" fmla="*/ 73 h 80"/>
                  <a:gd name="T8" fmla="*/ 15 w 73"/>
                  <a:gd name="T9" fmla="*/ 80 h 80"/>
                  <a:gd name="T10" fmla="*/ 15 w 73"/>
                  <a:gd name="T11" fmla="*/ 80 h 80"/>
                  <a:gd name="T12" fmla="*/ 15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15" y="80"/>
                    </a:moveTo>
                    <a:lnTo>
                      <a:pt x="73" y="0"/>
                    </a:lnTo>
                    <a:lnTo>
                      <a:pt x="44" y="0"/>
                    </a:lnTo>
                    <a:lnTo>
                      <a:pt x="0" y="73"/>
                    </a:lnTo>
                    <a:lnTo>
                      <a:pt x="15" y="80"/>
                    </a:lnTo>
                    <a:moveTo>
                      <a:pt x="15" y="80"/>
                    </a:moveTo>
                    <a:lnTo>
                      <a:pt x="15" y="8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2" name="Freeform 16">
                <a:extLst>
                  <a:ext uri="{FF2B5EF4-FFF2-40B4-BE49-F238E27FC236}">
                    <a16:creationId xmlns:a16="http://schemas.microsoft.com/office/drawing/2014/main" id="{51FED6B7-E486-404D-9C06-7AF4E021B4B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716832"/>
                <a:ext cx="115888" cy="127000"/>
              </a:xfrm>
              <a:custGeom>
                <a:avLst/>
                <a:gdLst>
                  <a:gd name="T0" fmla="*/ 59 w 73"/>
                  <a:gd name="T1" fmla="*/ 80 h 80"/>
                  <a:gd name="T2" fmla="*/ 0 w 73"/>
                  <a:gd name="T3" fmla="*/ 0 h 80"/>
                  <a:gd name="T4" fmla="*/ 29 w 73"/>
                  <a:gd name="T5" fmla="*/ 0 h 80"/>
                  <a:gd name="T6" fmla="*/ 73 w 73"/>
                  <a:gd name="T7" fmla="*/ 73 h 80"/>
                  <a:gd name="T8" fmla="*/ 59 w 73"/>
                  <a:gd name="T9" fmla="*/ 80 h 80"/>
                  <a:gd name="T10" fmla="*/ 59 w 73"/>
                  <a:gd name="T11" fmla="*/ 80 h 80"/>
                  <a:gd name="T12" fmla="*/ 59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59" y="80"/>
                    </a:moveTo>
                    <a:lnTo>
                      <a:pt x="0" y="0"/>
                    </a:lnTo>
                    <a:lnTo>
                      <a:pt x="29" y="0"/>
                    </a:lnTo>
                    <a:lnTo>
                      <a:pt x="73" y="73"/>
                    </a:lnTo>
                    <a:lnTo>
                      <a:pt x="59" y="80"/>
                    </a:lnTo>
                    <a:close/>
                    <a:moveTo>
                      <a:pt x="59" y="80"/>
                    </a:moveTo>
                    <a:lnTo>
                      <a:pt x="59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3" name="Freeform 17">
                <a:extLst>
                  <a:ext uri="{FF2B5EF4-FFF2-40B4-BE49-F238E27FC236}">
                    <a16:creationId xmlns:a16="http://schemas.microsoft.com/office/drawing/2014/main" id="{79C01077-E6EC-4471-B7C0-927202B4579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716832"/>
                <a:ext cx="115888" cy="127000"/>
              </a:xfrm>
              <a:custGeom>
                <a:avLst/>
                <a:gdLst>
                  <a:gd name="T0" fmla="*/ 59 w 73"/>
                  <a:gd name="T1" fmla="*/ 80 h 80"/>
                  <a:gd name="T2" fmla="*/ 0 w 73"/>
                  <a:gd name="T3" fmla="*/ 0 h 80"/>
                  <a:gd name="T4" fmla="*/ 29 w 73"/>
                  <a:gd name="T5" fmla="*/ 0 h 80"/>
                  <a:gd name="T6" fmla="*/ 73 w 73"/>
                  <a:gd name="T7" fmla="*/ 73 h 80"/>
                  <a:gd name="T8" fmla="*/ 59 w 73"/>
                  <a:gd name="T9" fmla="*/ 80 h 80"/>
                  <a:gd name="T10" fmla="*/ 59 w 73"/>
                  <a:gd name="T11" fmla="*/ 80 h 80"/>
                  <a:gd name="T12" fmla="*/ 59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59" y="80"/>
                    </a:moveTo>
                    <a:lnTo>
                      <a:pt x="0" y="0"/>
                    </a:lnTo>
                    <a:lnTo>
                      <a:pt x="29" y="0"/>
                    </a:lnTo>
                    <a:lnTo>
                      <a:pt x="73" y="73"/>
                    </a:lnTo>
                    <a:lnTo>
                      <a:pt x="59" y="80"/>
                    </a:lnTo>
                    <a:moveTo>
                      <a:pt x="59" y="80"/>
                    </a:moveTo>
                    <a:lnTo>
                      <a:pt x="59" y="8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4" name="Freeform 18">
                <a:extLst>
                  <a:ext uri="{FF2B5EF4-FFF2-40B4-BE49-F238E27FC236}">
                    <a16:creationId xmlns:a16="http://schemas.microsoft.com/office/drawing/2014/main" id="{7BEB873A-7215-48D2-AA99-ED5B0291D28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312019"/>
                <a:ext cx="115888" cy="115888"/>
              </a:xfrm>
              <a:custGeom>
                <a:avLst/>
                <a:gdLst>
                  <a:gd name="T0" fmla="*/ 59 w 73"/>
                  <a:gd name="T1" fmla="*/ 0 h 73"/>
                  <a:gd name="T2" fmla="*/ 0 w 73"/>
                  <a:gd name="T3" fmla="*/ 73 h 73"/>
                  <a:gd name="T4" fmla="*/ 29 w 73"/>
                  <a:gd name="T5" fmla="*/ 73 h 73"/>
                  <a:gd name="T6" fmla="*/ 73 w 73"/>
                  <a:gd name="T7" fmla="*/ 7 h 73"/>
                  <a:gd name="T8" fmla="*/ 59 w 73"/>
                  <a:gd name="T9" fmla="*/ 0 h 73"/>
                  <a:gd name="T10" fmla="*/ 59 w 73"/>
                  <a:gd name="T11" fmla="*/ 0 h 73"/>
                  <a:gd name="T12" fmla="*/ 59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59" y="0"/>
                    </a:moveTo>
                    <a:lnTo>
                      <a:pt x="0" y="73"/>
                    </a:lnTo>
                    <a:lnTo>
                      <a:pt x="29" y="73"/>
                    </a:lnTo>
                    <a:lnTo>
                      <a:pt x="73" y="7"/>
                    </a:lnTo>
                    <a:lnTo>
                      <a:pt x="59" y="0"/>
                    </a:lnTo>
                    <a:close/>
                    <a:moveTo>
                      <a:pt x="59" y="0"/>
                    </a:moveTo>
                    <a:lnTo>
                      <a:pt x="5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5" name="Freeform 19">
                <a:extLst>
                  <a:ext uri="{FF2B5EF4-FFF2-40B4-BE49-F238E27FC236}">
                    <a16:creationId xmlns:a16="http://schemas.microsoft.com/office/drawing/2014/main" id="{DBED8B50-8A34-4E0D-83C4-12D3B9A34C5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312019"/>
                <a:ext cx="115888" cy="115888"/>
              </a:xfrm>
              <a:custGeom>
                <a:avLst/>
                <a:gdLst>
                  <a:gd name="T0" fmla="*/ 59 w 73"/>
                  <a:gd name="T1" fmla="*/ 0 h 73"/>
                  <a:gd name="T2" fmla="*/ 0 w 73"/>
                  <a:gd name="T3" fmla="*/ 73 h 73"/>
                  <a:gd name="T4" fmla="*/ 29 w 73"/>
                  <a:gd name="T5" fmla="*/ 73 h 73"/>
                  <a:gd name="T6" fmla="*/ 73 w 73"/>
                  <a:gd name="T7" fmla="*/ 7 h 73"/>
                  <a:gd name="T8" fmla="*/ 59 w 73"/>
                  <a:gd name="T9" fmla="*/ 0 h 73"/>
                  <a:gd name="T10" fmla="*/ 59 w 73"/>
                  <a:gd name="T11" fmla="*/ 0 h 73"/>
                  <a:gd name="T12" fmla="*/ 59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59" y="0"/>
                    </a:moveTo>
                    <a:lnTo>
                      <a:pt x="0" y="73"/>
                    </a:lnTo>
                    <a:lnTo>
                      <a:pt x="29" y="73"/>
                    </a:lnTo>
                    <a:lnTo>
                      <a:pt x="73" y="7"/>
                    </a:lnTo>
                    <a:lnTo>
                      <a:pt x="59" y="0"/>
                    </a:lnTo>
                    <a:moveTo>
                      <a:pt x="59" y="0"/>
                    </a:moveTo>
                    <a:lnTo>
                      <a:pt x="59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6" name="Freeform 20">
                <a:extLst>
                  <a:ext uri="{FF2B5EF4-FFF2-40B4-BE49-F238E27FC236}">
                    <a16:creationId xmlns:a16="http://schemas.microsoft.com/office/drawing/2014/main" id="{8B61460F-1BB4-445A-99F0-782DEB0E24E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312019"/>
                <a:ext cx="115888" cy="115888"/>
              </a:xfrm>
              <a:custGeom>
                <a:avLst/>
                <a:gdLst>
                  <a:gd name="T0" fmla="*/ 15 w 73"/>
                  <a:gd name="T1" fmla="*/ 0 h 73"/>
                  <a:gd name="T2" fmla="*/ 73 w 73"/>
                  <a:gd name="T3" fmla="*/ 73 h 73"/>
                  <a:gd name="T4" fmla="*/ 44 w 73"/>
                  <a:gd name="T5" fmla="*/ 73 h 73"/>
                  <a:gd name="T6" fmla="*/ 0 w 73"/>
                  <a:gd name="T7" fmla="*/ 7 h 73"/>
                  <a:gd name="T8" fmla="*/ 15 w 73"/>
                  <a:gd name="T9" fmla="*/ 0 h 73"/>
                  <a:gd name="T10" fmla="*/ 15 w 73"/>
                  <a:gd name="T11" fmla="*/ 0 h 73"/>
                  <a:gd name="T12" fmla="*/ 15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15" y="0"/>
                    </a:moveTo>
                    <a:lnTo>
                      <a:pt x="73" y="73"/>
                    </a:lnTo>
                    <a:lnTo>
                      <a:pt x="44" y="73"/>
                    </a:lnTo>
                    <a:lnTo>
                      <a:pt x="0" y="7"/>
                    </a:lnTo>
                    <a:lnTo>
                      <a:pt x="15" y="0"/>
                    </a:lnTo>
                    <a:close/>
                    <a:moveTo>
                      <a:pt x="15" y="0"/>
                    </a:move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7" name="Freeform 21">
                <a:extLst>
                  <a:ext uri="{FF2B5EF4-FFF2-40B4-BE49-F238E27FC236}">
                    <a16:creationId xmlns:a16="http://schemas.microsoft.com/office/drawing/2014/main" id="{C966ADF4-88FE-4D57-A7D5-EF8F30EE858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312019"/>
                <a:ext cx="115888" cy="115888"/>
              </a:xfrm>
              <a:custGeom>
                <a:avLst/>
                <a:gdLst>
                  <a:gd name="T0" fmla="*/ 15 w 73"/>
                  <a:gd name="T1" fmla="*/ 0 h 73"/>
                  <a:gd name="T2" fmla="*/ 73 w 73"/>
                  <a:gd name="T3" fmla="*/ 73 h 73"/>
                  <a:gd name="T4" fmla="*/ 44 w 73"/>
                  <a:gd name="T5" fmla="*/ 73 h 73"/>
                  <a:gd name="T6" fmla="*/ 0 w 73"/>
                  <a:gd name="T7" fmla="*/ 7 h 73"/>
                  <a:gd name="T8" fmla="*/ 15 w 73"/>
                  <a:gd name="T9" fmla="*/ 0 h 73"/>
                  <a:gd name="T10" fmla="*/ 15 w 73"/>
                  <a:gd name="T11" fmla="*/ 0 h 73"/>
                  <a:gd name="T12" fmla="*/ 15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15" y="0"/>
                    </a:moveTo>
                    <a:lnTo>
                      <a:pt x="73" y="73"/>
                    </a:lnTo>
                    <a:lnTo>
                      <a:pt x="44" y="73"/>
                    </a:lnTo>
                    <a:lnTo>
                      <a:pt x="0" y="7"/>
                    </a:lnTo>
                    <a:lnTo>
                      <a:pt x="15" y="0"/>
                    </a:lnTo>
                    <a:moveTo>
                      <a:pt x="15" y="0"/>
                    </a:moveTo>
                    <a:lnTo>
                      <a:pt x="15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25" name="Oval 124">
              <a:extLst>
                <a:ext uri="{FF2B5EF4-FFF2-40B4-BE49-F238E27FC236}">
                  <a16:creationId xmlns:a16="http://schemas.microsoft.com/office/drawing/2014/main" id="{13C01494-7C1B-437D-A022-C427674D7F84}"/>
                </a:ext>
              </a:extLst>
            </p:cNvPr>
            <p:cNvSpPr/>
            <p:nvPr/>
          </p:nvSpPr>
          <p:spPr>
            <a:xfrm>
              <a:off x="4882252" y="2132258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4922798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lide Number Placeholder 1">
            <a:extLst>
              <a:ext uri="{FF2B5EF4-FFF2-40B4-BE49-F238E27FC236}">
                <a16:creationId xmlns:a16="http://schemas.microsoft.com/office/drawing/2014/main" id="{B65EA419-3BBD-482C-95C8-950ED315D14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6048862"/>
            <a:ext cx="463178" cy="463182"/>
          </a:xfrm>
        </p:spPr>
        <p:txBody>
          <a:bodyPr/>
          <a:lstStyle/>
          <a:p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8B331CEA-7C6C-47E0-BAAB-9DA0465B5C6B}"/>
              </a:ext>
            </a:extLst>
          </p:cNvPr>
          <p:cNvSpPr txBox="1"/>
          <p:nvPr/>
        </p:nvSpPr>
        <p:spPr>
          <a:xfrm>
            <a:off x="1201152" y="1917654"/>
            <a:ext cx="3866147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4000" b="1" dirty="0">
                <a:solidFill>
                  <a:schemeClr val="accent6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AWESOME</a:t>
            </a:r>
          </a:p>
          <a:p>
            <a:pPr>
              <a:lnSpc>
                <a:spcPts val="2500"/>
              </a:lnSpc>
            </a:pPr>
            <a:r>
              <a:rPr lang="en-US" b="1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INFOGRAPHIC PRESENTATION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96913ACE-D1B6-4200-A67D-98DE20284DC1}"/>
              </a:ext>
            </a:extLst>
          </p:cNvPr>
          <p:cNvSpPr txBox="1"/>
          <p:nvPr/>
        </p:nvSpPr>
        <p:spPr>
          <a:xfrm>
            <a:off x="1201154" y="2873501"/>
            <a:ext cx="291641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</a:t>
            </a:r>
          </a:p>
          <a:p>
            <a:pPr>
              <a:lnSpc>
                <a:spcPts val="1600"/>
              </a:lnSpc>
            </a:pPr>
            <a:endParaRPr lang="en-US" sz="1100" dirty="0">
              <a:solidFill>
                <a:schemeClr val="tx1">
                  <a:lumMod val="75000"/>
                  <a:lumOff val="2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College in Virginia, looked up one of the more obscure Latin words, </a:t>
            </a:r>
            <a:r>
              <a:rPr lang="en-US" sz="11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</a:t>
            </a:r>
          </a:p>
        </p:txBody>
      </p:sp>
      <p:sp>
        <p:nvSpPr>
          <p:cNvPr id="60" name="Freeform 5">
            <a:extLst>
              <a:ext uri="{FF2B5EF4-FFF2-40B4-BE49-F238E27FC236}">
                <a16:creationId xmlns:a16="http://schemas.microsoft.com/office/drawing/2014/main" id="{D5A23EC0-7F14-4882-877D-5D795CB4D2EA}"/>
              </a:ext>
            </a:extLst>
          </p:cNvPr>
          <p:cNvSpPr>
            <a:spLocks/>
          </p:cNvSpPr>
          <p:nvPr/>
        </p:nvSpPr>
        <p:spPr bwMode="auto">
          <a:xfrm>
            <a:off x="8543925" y="2176463"/>
            <a:ext cx="1374775" cy="2520950"/>
          </a:xfrm>
          <a:custGeom>
            <a:avLst/>
            <a:gdLst>
              <a:gd name="T0" fmla="*/ 0 w 866"/>
              <a:gd name="T1" fmla="*/ 1085 h 1588"/>
              <a:gd name="T2" fmla="*/ 0 w 866"/>
              <a:gd name="T3" fmla="*/ 503 h 1588"/>
              <a:gd name="T4" fmla="*/ 866 w 866"/>
              <a:gd name="T5" fmla="*/ 0 h 1588"/>
              <a:gd name="T6" fmla="*/ 866 w 866"/>
              <a:gd name="T7" fmla="*/ 1588 h 1588"/>
              <a:gd name="T8" fmla="*/ 0 w 866"/>
              <a:gd name="T9" fmla="*/ 1085 h 15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66" h="1588">
                <a:moveTo>
                  <a:pt x="0" y="1085"/>
                </a:moveTo>
                <a:lnTo>
                  <a:pt x="0" y="503"/>
                </a:lnTo>
                <a:lnTo>
                  <a:pt x="866" y="0"/>
                </a:lnTo>
                <a:lnTo>
                  <a:pt x="866" y="1588"/>
                </a:lnTo>
                <a:lnTo>
                  <a:pt x="0" y="1085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1" name="Freeform 6">
            <a:extLst>
              <a:ext uri="{FF2B5EF4-FFF2-40B4-BE49-F238E27FC236}">
                <a16:creationId xmlns:a16="http://schemas.microsoft.com/office/drawing/2014/main" id="{2953AEC3-F62C-4C54-B316-7383BB1250B0}"/>
              </a:ext>
            </a:extLst>
          </p:cNvPr>
          <p:cNvSpPr>
            <a:spLocks/>
          </p:cNvSpPr>
          <p:nvPr/>
        </p:nvSpPr>
        <p:spPr bwMode="auto">
          <a:xfrm>
            <a:off x="8543925" y="2176463"/>
            <a:ext cx="1374775" cy="2520950"/>
          </a:xfrm>
          <a:custGeom>
            <a:avLst/>
            <a:gdLst>
              <a:gd name="T0" fmla="*/ 0 w 866"/>
              <a:gd name="T1" fmla="*/ 1085 h 1588"/>
              <a:gd name="T2" fmla="*/ 0 w 866"/>
              <a:gd name="T3" fmla="*/ 503 h 1588"/>
              <a:gd name="T4" fmla="*/ 866 w 866"/>
              <a:gd name="T5" fmla="*/ 0 h 1588"/>
              <a:gd name="T6" fmla="*/ 866 w 866"/>
              <a:gd name="T7" fmla="*/ 1588 h 1588"/>
              <a:gd name="T8" fmla="*/ 0 w 866"/>
              <a:gd name="T9" fmla="*/ 1085 h 15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66" h="1588">
                <a:moveTo>
                  <a:pt x="0" y="1085"/>
                </a:moveTo>
                <a:lnTo>
                  <a:pt x="0" y="503"/>
                </a:lnTo>
                <a:lnTo>
                  <a:pt x="866" y="0"/>
                </a:lnTo>
                <a:lnTo>
                  <a:pt x="866" y="1588"/>
                </a:lnTo>
                <a:lnTo>
                  <a:pt x="0" y="1085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Freeform 7">
            <a:extLst>
              <a:ext uri="{FF2B5EF4-FFF2-40B4-BE49-F238E27FC236}">
                <a16:creationId xmlns:a16="http://schemas.microsoft.com/office/drawing/2014/main" id="{D2899E57-560F-483F-8DA5-D360FFABD838}"/>
              </a:ext>
            </a:extLst>
          </p:cNvPr>
          <p:cNvSpPr>
            <a:spLocks/>
          </p:cNvSpPr>
          <p:nvPr/>
        </p:nvSpPr>
        <p:spPr bwMode="auto">
          <a:xfrm>
            <a:off x="5676900" y="2265363"/>
            <a:ext cx="1254125" cy="2287588"/>
          </a:xfrm>
          <a:custGeom>
            <a:avLst/>
            <a:gdLst>
              <a:gd name="T0" fmla="*/ 790 w 790"/>
              <a:gd name="T1" fmla="*/ 989 h 1441"/>
              <a:gd name="T2" fmla="*/ 790 w 790"/>
              <a:gd name="T3" fmla="*/ 457 h 1441"/>
              <a:gd name="T4" fmla="*/ 0 w 790"/>
              <a:gd name="T5" fmla="*/ 0 h 1441"/>
              <a:gd name="T6" fmla="*/ 0 w 790"/>
              <a:gd name="T7" fmla="*/ 1441 h 1441"/>
              <a:gd name="T8" fmla="*/ 790 w 790"/>
              <a:gd name="T9" fmla="*/ 989 h 14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0" h="1441">
                <a:moveTo>
                  <a:pt x="790" y="989"/>
                </a:moveTo>
                <a:lnTo>
                  <a:pt x="790" y="457"/>
                </a:lnTo>
                <a:lnTo>
                  <a:pt x="0" y="0"/>
                </a:lnTo>
                <a:lnTo>
                  <a:pt x="0" y="1441"/>
                </a:lnTo>
                <a:lnTo>
                  <a:pt x="790" y="989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3" name="Freeform 8">
            <a:extLst>
              <a:ext uri="{FF2B5EF4-FFF2-40B4-BE49-F238E27FC236}">
                <a16:creationId xmlns:a16="http://schemas.microsoft.com/office/drawing/2014/main" id="{E88C9261-CFEF-487B-9B12-FDE8CDED5E98}"/>
              </a:ext>
            </a:extLst>
          </p:cNvPr>
          <p:cNvSpPr>
            <a:spLocks/>
          </p:cNvSpPr>
          <p:nvPr/>
        </p:nvSpPr>
        <p:spPr bwMode="auto">
          <a:xfrm>
            <a:off x="5676900" y="2265363"/>
            <a:ext cx="1254125" cy="2287588"/>
          </a:xfrm>
          <a:custGeom>
            <a:avLst/>
            <a:gdLst>
              <a:gd name="T0" fmla="*/ 790 w 790"/>
              <a:gd name="T1" fmla="*/ 989 h 1441"/>
              <a:gd name="T2" fmla="*/ 790 w 790"/>
              <a:gd name="T3" fmla="*/ 457 h 1441"/>
              <a:gd name="T4" fmla="*/ 0 w 790"/>
              <a:gd name="T5" fmla="*/ 0 h 1441"/>
              <a:gd name="T6" fmla="*/ 0 w 790"/>
              <a:gd name="T7" fmla="*/ 1441 h 1441"/>
              <a:gd name="T8" fmla="*/ 790 w 790"/>
              <a:gd name="T9" fmla="*/ 989 h 14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0" h="1441">
                <a:moveTo>
                  <a:pt x="790" y="989"/>
                </a:moveTo>
                <a:lnTo>
                  <a:pt x="790" y="457"/>
                </a:lnTo>
                <a:lnTo>
                  <a:pt x="0" y="0"/>
                </a:lnTo>
                <a:lnTo>
                  <a:pt x="0" y="1441"/>
                </a:lnTo>
                <a:lnTo>
                  <a:pt x="790" y="989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" name="Freeform 9">
            <a:extLst>
              <a:ext uri="{FF2B5EF4-FFF2-40B4-BE49-F238E27FC236}">
                <a16:creationId xmlns:a16="http://schemas.microsoft.com/office/drawing/2014/main" id="{A057C44D-4CEF-4182-B783-CADE1AE9A63E}"/>
              </a:ext>
            </a:extLst>
          </p:cNvPr>
          <p:cNvSpPr>
            <a:spLocks/>
          </p:cNvSpPr>
          <p:nvPr/>
        </p:nvSpPr>
        <p:spPr bwMode="auto">
          <a:xfrm>
            <a:off x="7737475" y="1052513"/>
            <a:ext cx="1981200" cy="1866900"/>
          </a:xfrm>
          <a:custGeom>
            <a:avLst/>
            <a:gdLst>
              <a:gd name="T0" fmla="*/ 463 w 1248"/>
              <a:gd name="T1" fmla="*/ 1176 h 1176"/>
              <a:gd name="T2" fmla="*/ 0 w 1248"/>
              <a:gd name="T3" fmla="*/ 909 h 1176"/>
              <a:gd name="T4" fmla="*/ 0 w 1248"/>
              <a:gd name="T5" fmla="*/ 0 h 1176"/>
              <a:gd name="T6" fmla="*/ 1248 w 1248"/>
              <a:gd name="T7" fmla="*/ 718 h 1176"/>
              <a:gd name="T8" fmla="*/ 463 w 1248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48" h="1176">
                <a:moveTo>
                  <a:pt x="463" y="1176"/>
                </a:moveTo>
                <a:lnTo>
                  <a:pt x="0" y="909"/>
                </a:lnTo>
                <a:lnTo>
                  <a:pt x="0" y="0"/>
                </a:lnTo>
                <a:lnTo>
                  <a:pt x="1248" y="718"/>
                </a:lnTo>
                <a:lnTo>
                  <a:pt x="463" y="117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5" name="Freeform 10">
            <a:extLst>
              <a:ext uri="{FF2B5EF4-FFF2-40B4-BE49-F238E27FC236}">
                <a16:creationId xmlns:a16="http://schemas.microsoft.com/office/drawing/2014/main" id="{C16B2FD0-A389-40A4-9663-780FE2F3F671}"/>
              </a:ext>
            </a:extLst>
          </p:cNvPr>
          <p:cNvSpPr>
            <a:spLocks/>
          </p:cNvSpPr>
          <p:nvPr/>
        </p:nvSpPr>
        <p:spPr bwMode="auto">
          <a:xfrm>
            <a:off x="7737475" y="1052513"/>
            <a:ext cx="1981200" cy="1866900"/>
          </a:xfrm>
          <a:custGeom>
            <a:avLst/>
            <a:gdLst>
              <a:gd name="T0" fmla="*/ 463 w 1248"/>
              <a:gd name="T1" fmla="*/ 1176 h 1176"/>
              <a:gd name="T2" fmla="*/ 0 w 1248"/>
              <a:gd name="T3" fmla="*/ 909 h 1176"/>
              <a:gd name="T4" fmla="*/ 0 w 1248"/>
              <a:gd name="T5" fmla="*/ 0 h 1176"/>
              <a:gd name="T6" fmla="*/ 1248 w 1248"/>
              <a:gd name="T7" fmla="*/ 718 h 1176"/>
              <a:gd name="T8" fmla="*/ 463 w 1248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48" h="1176">
                <a:moveTo>
                  <a:pt x="463" y="1176"/>
                </a:moveTo>
                <a:lnTo>
                  <a:pt x="0" y="909"/>
                </a:lnTo>
                <a:lnTo>
                  <a:pt x="0" y="0"/>
                </a:lnTo>
                <a:lnTo>
                  <a:pt x="1248" y="718"/>
                </a:lnTo>
                <a:lnTo>
                  <a:pt x="463" y="1176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6" name="Freeform 11">
            <a:extLst>
              <a:ext uri="{FF2B5EF4-FFF2-40B4-BE49-F238E27FC236}">
                <a16:creationId xmlns:a16="http://schemas.microsoft.com/office/drawing/2014/main" id="{56E17CC7-C1E5-4171-BB22-A3230532F05D}"/>
              </a:ext>
            </a:extLst>
          </p:cNvPr>
          <p:cNvSpPr>
            <a:spLocks/>
          </p:cNvSpPr>
          <p:nvPr/>
        </p:nvSpPr>
        <p:spPr bwMode="auto">
          <a:xfrm>
            <a:off x="5700713" y="3924300"/>
            <a:ext cx="1981200" cy="1865313"/>
          </a:xfrm>
          <a:custGeom>
            <a:avLst/>
            <a:gdLst>
              <a:gd name="T0" fmla="*/ 1248 w 1248"/>
              <a:gd name="T1" fmla="*/ 266 h 1175"/>
              <a:gd name="T2" fmla="*/ 785 w 1248"/>
              <a:gd name="T3" fmla="*/ 0 h 1175"/>
              <a:gd name="T4" fmla="*/ 0 w 1248"/>
              <a:gd name="T5" fmla="*/ 457 h 1175"/>
              <a:gd name="T6" fmla="*/ 1248 w 1248"/>
              <a:gd name="T7" fmla="*/ 1175 h 1175"/>
              <a:gd name="T8" fmla="*/ 1248 w 1248"/>
              <a:gd name="T9" fmla="*/ 266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48" h="1175">
                <a:moveTo>
                  <a:pt x="1248" y="266"/>
                </a:moveTo>
                <a:lnTo>
                  <a:pt x="785" y="0"/>
                </a:lnTo>
                <a:lnTo>
                  <a:pt x="0" y="457"/>
                </a:lnTo>
                <a:lnTo>
                  <a:pt x="1248" y="1175"/>
                </a:lnTo>
                <a:lnTo>
                  <a:pt x="1248" y="26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7" name="Freeform 12">
            <a:extLst>
              <a:ext uri="{FF2B5EF4-FFF2-40B4-BE49-F238E27FC236}">
                <a16:creationId xmlns:a16="http://schemas.microsoft.com/office/drawing/2014/main" id="{16E76F89-FEA7-45EC-8FEC-003529772E4C}"/>
              </a:ext>
            </a:extLst>
          </p:cNvPr>
          <p:cNvSpPr>
            <a:spLocks/>
          </p:cNvSpPr>
          <p:nvPr/>
        </p:nvSpPr>
        <p:spPr bwMode="auto">
          <a:xfrm>
            <a:off x="5700713" y="3924300"/>
            <a:ext cx="1981200" cy="1865313"/>
          </a:xfrm>
          <a:custGeom>
            <a:avLst/>
            <a:gdLst>
              <a:gd name="T0" fmla="*/ 1248 w 1248"/>
              <a:gd name="T1" fmla="*/ 266 h 1175"/>
              <a:gd name="T2" fmla="*/ 785 w 1248"/>
              <a:gd name="T3" fmla="*/ 0 h 1175"/>
              <a:gd name="T4" fmla="*/ 0 w 1248"/>
              <a:gd name="T5" fmla="*/ 457 h 1175"/>
              <a:gd name="T6" fmla="*/ 1248 w 1248"/>
              <a:gd name="T7" fmla="*/ 1175 h 1175"/>
              <a:gd name="T8" fmla="*/ 1248 w 1248"/>
              <a:gd name="T9" fmla="*/ 266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48" h="1175">
                <a:moveTo>
                  <a:pt x="1248" y="266"/>
                </a:moveTo>
                <a:lnTo>
                  <a:pt x="785" y="0"/>
                </a:lnTo>
                <a:lnTo>
                  <a:pt x="0" y="457"/>
                </a:lnTo>
                <a:lnTo>
                  <a:pt x="1248" y="1175"/>
                </a:lnTo>
                <a:lnTo>
                  <a:pt x="1248" y="266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8" name="Freeform 13">
            <a:extLst>
              <a:ext uri="{FF2B5EF4-FFF2-40B4-BE49-F238E27FC236}">
                <a16:creationId xmlns:a16="http://schemas.microsoft.com/office/drawing/2014/main" id="{E8B21581-E921-43CA-B5CC-497F333262A1}"/>
              </a:ext>
            </a:extLst>
          </p:cNvPr>
          <p:cNvSpPr>
            <a:spLocks/>
          </p:cNvSpPr>
          <p:nvPr/>
        </p:nvSpPr>
        <p:spPr bwMode="auto">
          <a:xfrm>
            <a:off x="5859463" y="1235075"/>
            <a:ext cx="1790700" cy="1684338"/>
          </a:xfrm>
          <a:custGeom>
            <a:avLst/>
            <a:gdLst>
              <a:gd name="T0" fmla="*/ 1128 w 1128"/>
              <a:gd name="T1" fmla="*/ 819 h 1061"/>
              <a:gd name="T2" fmla="*/ 710 w 1128"/>
              <a:gd name="T3" fmla="*/ 1061 h 1061"/>
              <a:gd name="T4" fmla="*/ 0 w 1128"/>
              <a:gd name="T5" fmla="*/ 649 h 1061"/>
              <a:gd name="T6" fmla="*/ 1128 w 1128"/>
              <a:gd name="T7" fmla="*/ 0 h 1061"/>
              <a:gd name="T8" fmla="*/ 1128 w 1128"/>
              <a:gd name="T9" fmla="*/ 819 h 10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28" h="1061">
                <a:moveTo>
                  <a:pt x="1128" y="819"/>
                </a:moveTo>
                <a:lnTo>
                  <a:pt x="710" y="1061"/>
                </a:lnTo>
                <a:lnTo>
                  <a:pt x="0" y="649"/>
                </a:lnTo>
                <a:lnTo>
                  <a:pt x="1128" y="0"/>
                </a:lnTo>
                <a:lnTo>
                  <a:pt x="1128" y="819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9" name="Freeform 14">
            <a:extLst>
              <a:ext uri="{FF2B5EF4-FFF2-40B4-BE49-F238E27FC236}">
                <a16:creationId xmlns:a16="http://schemas.microsoft.com/office/drawing/2014/main" id="{3E8AEEA0-C1E2-4A1D-A091-4111394A8F78}"/>
              </a:ext>
            </a:extLst>
          </p:cNvPr>
          <p:cNvSpPr>
            <a:spLocks/>
          </p:cNvSpPr>
          <p:nvPr/>
        </p:nvSpPr>
        <p:spPr bwMode="auto">
          <a:xfrm>
            <a:off x="5859463" y="1235075"/>
            <a:ext cx="1790700" cy="1684338"/>
          </a:xfrm>
          <a:custGeom>
            <a:avLst/>
            <a:gdLst>
              <a:gd name="T0" fmla="*/ 1128 w 1128"/>
              <a:gd name="T1" fmla="*/ 819 h 1061"/>
              <a:gd name="T2" fmla="*/ 710 w 1128"/>
              <a:gd name="T3" fmla="*/ 1061 h 1061"/>
              <a:gd name="T4" fmla="*/ 0 w 1128"/>
              <a:gd name="T5" fmla="*/ 649 h 1061"/>
              <a:gd name="T6" fmla="*/ 1128 w 1128"/>
              <a:gd name="T7" fmla="*/ 0 h 1061"/>
              <a:gd name="T8" fmla="*/ 1128 w 1128"/>
              <a:gd name="T9" fmla="*/ 819 h 10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28" h="1061">
                <a:moveTo>
                  <a:pt x="1128" y="819"/>
                </a:moveTo>
                <a:lnTo>
                  <a:pt x="710" y="1061"/>
                </a:lnTo>
                <a:lnTo>
                  <a:pt x="0" y="649"/>
                </a:lnTo>
                <a:lnTo>
                  <a:pt x="1128" y="0"/>
                </a:lnTo>
                <a:lnTo>
                  <a:pt x="1128" y="819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0" name="Freeform 15">
            <a:extLst>
              <a:ext uri="{FF2B5EF4-FFF2-40B4-BE49-F238E27FC236}">
                <a16:creationId xmlns:a16="http://schemas.microsoft.com/office/drawing/2014/main" id="{BF3E760A-8AF0-4B24-B2D9-6A9FC4A25B36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1790700" cy="1682750"/>
          </a:xfrm>
          <a:custGeom>
            <a:avLst/>
            <a:gdLst>
              <a:gd name="T0" fmla="*/ 418 w 1128"/>
              <a:gd name="T1" fmla="*/ 0 h 1060"/>
              <a:gd name="T2" fmla="*/ 0 w 1128"/>
              <a:gd name="T3" fmla="*/ 241 h 1060"/>
              <a:gd name="T4" fmla="*/ 0 w 1128"/>
              <a:gd name="T5" fmla="*/ 1060 h 1060"/>
              <a:gd name="T6" fmla="*/ 1128 w 1128"/>
              <a:gd name="T7" fmla="*/ 412 h 1060"/>
              <a:gd name="T8" fmla="*/ 418 w 1128"/>
              <a:gd name="T9" fmla="*/ 0 h 10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28" h="1060">
                <a:moveTo>
                  <a:pt x="418" y="0"/>
                </a:moveTo>
                <a:lnTo>
                  <a:pt x="0" y="241"/>
                </a:lnTo>
                <a:lnTo>
                  <a:pt x="0" y="1060"/>
                </a:lnTo>
                <a:lnTo>
                  <a:pt x="1128" y="412"/>
                </a:lnTo>
                <a:lnTo>
                  <a:pt x="418" y="0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1" name="Freeform 16">
            <a:extLst>
              <a:ext uri="{FF2B5EF4-FFF2-40B4-BE49-F238E27FC236}">
                <a16:creationId xmlns:a16="http://schemas.microsoft.com/office/drawing/2014/main" id="{344FADB4-D9E2-4823-A7D4-C9559323AA87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1790700" cy="1682750"/>
          </a:xfrm>
          <a:custGeom>
            <a:avLst/>
            <a:gdLst>
              <a:gd name="T0" fmla="*/ 418 w 1128"/>
              <a:gd name="T1" fmla="*/ 0 h 1060"/>
              <a:gd name="T2" fmla="*/ 0 w 1128"/>
              <a:gd name="T3" fmla="*/ 241 h 1060"/>
              <a:gd name="T4" fmla="*/ 0 w 1128"/>
              <a:gd name="T5" fmla="*/ 1060 h 1060"/>
              <a:gd name="T6" fmla="*/ 1128 w 1128"/>
              <a:gd name="T7" fmla="*/ 412 h 1060"/>
              <a:gd name="T8" fmla="*/ 418 w 1128"/>
              <a:gd name="T9" fmla="*/ 0 h 10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28" h="1060">
                <a:moveTo>
                  <a:pt x="418" y="0"/>
                </a:moveTo>
                <a:lnTo>
                  <a:pt x="0" y="241"/>
                </a:lnTo>
                <a:lnTo>
                  <a:pt x="0" y="1060"/>
                </a:lnTo>
                <a:lnTo>
                  <a:pt x="1128" y="412"/>
                </a:lnTo>
                <a:lnTo>
                  <a:pt x="418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2" name="Freeform 17">
            <a:extLst>
              <a:ext uri="{FF2B5EF4-FFF2-40B4-BE49-F238E27FC236}">
                <a16:creationId xmlns:a16="http://schemas.microsoft.com/office/drawing/2014/main" id="{230848C7-CA66-4F41-9AC5-91AB78BB786B}"/>
              </a:ext>
            </a:extLst>
          </p:cNvPr>
          <p:cNvSpPr>
            <a:spLocks/>
          </p:cNvSpPr>
          <p:nvPr/>
        </p:nvSpPr>
        <p:spPr bwMode="auto">
          <a:xfrm>
            <a:off x="8543925" y="2878138"/>
            <a:ext cx="160338" cy="96838"/>
          </a:xfrm>
          <a:custGeom>
            <a:avLst/>
            <a:gdLst>
              <a:gd name="T0" fmla="*/ 101 w 101"/>
              <a:gd name="T1" fmla="*/ 0 h 61"/>
              <a:gd name="T2" fmla="*/ 0 w 101"/>
              <a:gd name="T3" fmla="*/ 61 h 61"/>
              <a:gd name="T4" fmla="*/ 101 w 101"/>
              <a:gd name="T5" fmla="*/ 0 h 61"/>
              <a:gd name="T6" fmla="*/ 101 w 101"/>
              <a:gd name="T7" fmla="*/ 0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1" h="61">
                <a:moveTo>
                  <a:pt x="101" y="0"/>
                </a:moveTo>
                <a:lnTo>
                  <a:pt x="0" y="61"/>
                </a:lnTo>
                <a:lnTo>
                  <a:pt x="101" y="0"/>
                </a:lnTo>
                <a:lnTo>
                  <a:pt x="101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3" name="Freeform 18">
            <a:extLst>
              <a:ext uri="{FF2B5EF4-FFF2-40B4-BE49-F238E27FC236}">
                <a16:creationId xmlns:a16="http://schemas.microsoft.com/office/drawing/2014/main" id="{2FFC823C-6689-4431-9501-F1206A50426B}"/>
              </a:ext>
            </a:extLst>
          </p:cNvPr>
          <p:cNvSpPr>
            <a:spLocks/>
          </p:cNvSpPr>
          <p:nvPr/>
        </p:nvSpPr>
        <p:spPr bwMode="auto">
          <a:xfrm>
            <a:off x="8543925" y="2878138"/>
            <a:ext cx="160338" cy="96838"/>
          </a:xfrm>
          <a:custGeom>
            <a:avLst/>
            <a:gdLst>
              <a:gd name="T0" fmla="*/ 101 w 101"/>
              <a:gd name="T1" fmla="*/ 0 h 61"/>
              <a:gd name="T2" fmla="*/ 0 w 101"/>
              <a:gd name="T3" fmla="*/ 61 h 61"/>
              <a:gd name="T4" fmla="*/ 101 w 101"/>
              <a:gd name="T5" fmla="*/ 0 h 61"/>
              <a:gd name="T6" fmla="*/ 101 w 101"/>
              <a:gd name="T7" fmla="*/ 0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1" h="61">
                <a:moveTo>
                  <a:pt x="101" y="0"/>
                </a:moveTo>
                <a:lnTo>
                  <a:pt x="0" y="61"/>
                </a:lnTo>
                <a:lnTo>
                  <a:pt x="101" y="0"/>
                </a:lnTo>
                <a:lnTo>
                  <a:pt x="10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4" name="Freeform 19">
            <a:extLst>
              <a:ext uri="{FF2B5EF4-FFF2-40B4-BE49-F238E27FC236}">
                <a16:creationId xmlns:a16="http://schemas.microsoft.com/office/drawing/2014/main" id="{325BF859-CCE2-4F37-9CA8-8906777FCA34}"/>
              </a:ext>
            </a:extLst>
          </p:cNvPr>
          <p:cNvSpPr>
            <a:spLocks/>
          </p:cNvSpPr>
          <p:nvPr/>
        </p:nvSpPr>
        <p:spPr bwMode="auto">
          <a:xfrm>
            <a:off x="8543925" y="2878138"/>
            <a:ext cx="160338" cy="1117600"/>
          </a:xfrm>
          <a:custGeom>
            <a:avLst/>
            <a:gdLst>
              <a:gd name="T0" fmla="*/ 101 w 101"/>
              <a:gd name="T1" fmla="*/ 0 h 704"/>
              <a:gd name="T2" fmla="*/ 0 w 101"/>
              <a:gd name="T3" fmla="*/ 61 h 704"/>
              <a:gd name="T4" fmla="*/ 0 w 101"/>
              <a:gd name="T5" fmla="*/ 643 h 704"/>
              <a:gd name="T6" fmla="*/ 101 w 101"/>
              <a:gd name="T7" fmla="*/ 704 h 704"/>
              <a:gd name="T8" fmla="*/ 101 w 101"/>
              <a:gd name="T9" fmla="*/ 0 h 7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1" h="704">
                <a:moveTo>
                  <a:pt x="101" y="0"/>
                </a:moveTo>
                <a:lnTo>
                  <a:pt x="0" y="61"/>
                </a:lnTo>
                <a:lnTo>
                  <a:pt x="0" y="643"/>
                </a:lnTo>
                <a:lnTo>
                  <a:pt x="101" y="704"/>
                </a:lnTo>
                <a:lnTo>
                  <a:pt x="101" y="0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5" name="Freeform 20">
            <a:extLst>
              <a:ext uri="{FF2B5EF4-FFF2-40B4-BE49-F238E27FC236}">
                <a16:creationId xmlns:a16="http://schemas.microsoft.com/office/drawing/2014/main" id="{F64C48AE-E80D-49FB-BF9B-148F47AD3BC1}"/>
              </a:ext>
            </a:extLst>
          </p:cNvPr>
          <p:cNvSpPr>
            <a:spLocks/>
          </p:cNvSpPr>
          <p:nvPr/>
        </p:nvSpPr>
        <p:spPr bwMode="auto">
          <a:xfrm>
            <a:off x="8543925" y="2878138"/>
            <a:ext cx="160338" cy="1117600"/>
          </a:xfrm>
          <a:custGeom>
            <a:avLst/>
            <a:gdLst>
              <a:gd name="T0" fmla="*/ 101 w 101"/>
              <a:gd name="T1" fmla="*/ 0 h 704"/>
              <a:gd name="T2" fmla="*/ 0 w 101"/>
              <a:gd name="T3" fmla="*/ 61 h 704"/>
              <a:gd name="T4" fmla="*/ 0 w 101"/>
              <a:gd name="T5" fmla="*/ 643 h 704"/>
              <a:gd name="T6" fmla="*/ 101 w 101"/>
              <a:gd name="T7" fmla="*/ 704 h 704"/>
              <a:gd name="T8" fmla="*/ 101 w 101"/>
              <a:gd name="T9" fmla="*/ 0 h 7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1" h="704">
                <a:moveTo>
                  <a:pt x="101" y="0"/>
                </a:moveTo>
                <a:lnTo>
                  <a:pt x="0" y="61"/>
                </a:lnTo>
                <a:lnTo>
                  <a:pt x="0" y="643"/>
                </a:lnTo>
                <a:lnTo>
                  <a:pt x="101" y="704"/>
                </a:lnTo>
                <a:lnTo>
                  <a:pt x="10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6" name="Freeform 21">
            <a:extLst>
              <a:ext uri="{FF2B5EF4-FFF2-40B4-BE49-F238E27FC236}">
                <a16:creationId xmlns:a16="http://schemas.microsoft.com/office/drawing/2014/main" id="{742DBFD5-27C1-49DB-8F2D-7E4B5DAD2F5F}"/>
              </a:ext>
            </a:extLst>
          </p:cNvPr>
          <p:cNvSpPr>
            <a:spLocks/>
          </p:cNvSpPr>
          <p:nvPr/>
        </p:nvSpPr>
        <p:spPr bwMode="auto">
          <a:xfrm>
            <a:off x="6786563" y="2990850"/>
            <a:ext cx="144463" cy="925513"/>
          </a:xfrm>
          <a:custGeom>
            <a:avLst/>
            <a:gdLst>
              <a:gd name="T0" fmla="*/ 91 w 91"/>
              <a:gd name="T1" fmla="*/ 0 h 583"/>
              <a:gd name="T2" fmla="*/ 91 w 91"/>
              <a:gd name="T3" fmla="*/ 532 h 583"/>
              <a:gd name="T4" fmla="*/ 0 w 91"/>
              <a:gd name="T5" fmla="*/ 583 h 583"/>
              <a:gd name="T6" fmla="*/ 0 w 91"/>
              <a:gd name="T7" fmla="*/ 583 h 583"/>
              <a:gd name="T8" fmla="*/ 91 w 91"/>
              <a:gd name="T9" fmla="*/ 532 h 583"/>
              <a:gd name="T10" fmla="*/ 91 w 91"/>
              <a:gd name="T11" fmla="*/ 0 h 5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1" h="583">
                <a:moveTo>
                  <a:pt x="91" y="0"/>
                </a:moveTo>
                <a:lnTo>
                  <a:pt x="91" y="532"/>
                </a:lnTo>
                <a:lnTo>
                  <a:pt x="0" y="583"/>
                </a:lnTo>
                <a:lnTo>
                  <a:pt x="0" y="583"/>
                </a:lnTo>
                <a:lnTo>
                  <a:pt x="91" y="532"/>
                </a:lnTo>
                <a:lnTo>
                  <a:pt x="91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7" name="Freeform 22">
            <a:extLst>
              <a:ext uri="{FF2B5EF4-FFF2-40B4-BE49-F238E27FC236}">
                <a16:creationId xmlns:a16="http://schemas.microsoft.com/office/drawing/2014/main" id="{FD8013B1-D9CB-44EE-8F7E-40F493B4CDEF}"/>
              </a:ext>
            </a:extLst>
          </p:cNvPr>
          <p:cNvSpPr>
            <a:spLocks/>
          </p:cNvSpPr>
          <p:nvPr/>
        </p:nvSpPr>
        <p:spPr bwMode="auto">
          <a:xfrm>
            <a:off x="6786563" y="2990850"/>
            <a:ext cx="144463" cy="925513"/>
          </a:xfrm>
          <a:custGeom>
            <a:avLst/>
            <a:gdLst>
              <a:gd name="T0" fmla="*/ 91 w 91"/>
              <a:gd name="T1" fmla="*/ 0 h 583"/>
              <a:gd name="T2" fmla="*/ 91 w 91"/>
              <a:gd name="T3" fmla="*/ 532 h 583"/>
              <a:gd name="T4" fmla="*/ 0 w 91"/>
              <a:gd name="T5" fmla="*/ 583 h 583"/>
              <a:gd name="T6" fmla="*/ 0 w 91"/>
              <a:gd name="T7" fmla="*/ 583 h 583"/>
              <a:gd name="T8" fmla="*/ 91 w 91"/>
              <a:gd name="T9" fmla="*/ 532 h 583"/>
              <a:gd name="T10" fmla="*/ 91 w 91"/>
              <a:gd name="T11" fmla="*/ 0 h 5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1" h="583">
                <a:moveTo>
                  <a:pt x="91" y="0"/>
                </a:moveTo>
                <a:lnTo>
                  <a:pt x="91" y="532"/>
                </a:lnTo>
                <a:lnTo>
                  <a:pt x="0" y="583"/>
                </a:lnTo>
                <a:lnTo>
                  <a:pt x="0" y="583"/>
                </a:lnTo>
                <a:lnTo>
                  <a:pt x="91" y="532"/>
                </a:lnTo>
                <a:lnTo>
                  <a:pt x="9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8" name="Freeform 23">
            <a:extLst>
              <a:ext uri="{FF2B5EF4-FFF2-40B4-BE49-F238E27FC236}">
                <a16:creationId xmlns:a16="http://schemas.microsoft.com/office/drawing/2014/main" id="{BEE35E71-9441-462D-8B0F-F5016535743A}"/>
              </a:ext>
            </a:extLst>
          </p:cNvPr>
          <p:cNvSpPr>
            <a:spLocks/>
          </p:cNvSpPr>
          <p:nvPr/>
        </p:nvSpPr>
        <p:spPr bwMode="auto">
          <a:xfrm>
            <a:off x="6786563" y="2901950"/>
            <a:ext cx="144463" cy="1014413"/>
          </a:xfrm>
          <a:custGeom>
            <a:avLst/>
            <a:gdLst>
              <a:gd name="T0" fmla="*/ 0 w 91"/>
              <a:gd name="T1" fmla="*/ 0 h 639"/>
              <a:gd name="T2" fmla="*/ 0 w 91"/>
              <a:gd name="T3" fmla="*/ 639 h 639"/>
              <a:gd name="T4" fmla="*/ 91 w 91"/>
              <a:gd name="T5" fmla="*/ 588 h 639"/>
              <a:gd name="T6" fmla="*/ 91 w 91"/>
              <a:gd name="T7" fmla="*/ 56 h 639"/>
              <a:gd name="T8" fmla="*/ 0 w 91"/>
              <a:gd name="T9" fmla="*/ 0 h 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1" h="639">
                <a:moveTo>
                  <a:pt x="0" y="0"/>
                </a:moveTo>
                <a:lnTo>
                  <a:pt x="0" y="639"/>
                </a:lnTo>
                <a:lnTo>
                  <a:pt x="91" y="588"/>
                </a:lnTo>
                <a:lnTo>
                  <a:pt x="91" y="56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9" name="Freeform 24">
            <a:extLst>
              <a:ext uri="{FF2B5EF4-FFF2-40B4-BE49-F238E27FC236}">
                <a16:creationId xmlns:a16="http://schemas.microsoft.com/office/drawing/2014/main" id="{2BB86735-8339-4621-B323-C834EB5D39A5}"/>
              </a:ext>
            </a:extLst>
          </p:cNvPr>
          <p:cNvSpPr>
            <a:spLocks/>
          </p:cNvSpPr>
          <p:nvPr/>
        </p:nvSpPr>
        <p:spPr bwMode="auto">
          <a:xfrm>
            <a:off x="6786563" y="2901950"/>
            <a:ext cx="144463" cy="1014413"/>
          </a:xfrm>
          <a:custGeom>
            <a:avLst/>
            <a:gdLst>
              <a:gd name="T0" fmla="*/ 0 w 91"/>
              <a:gd name="T1" fmla="*/ 0 h 639"/>
              <a:gd name="T2" fmla="*/ 0 w 91"/>
              <a:gd name="T3" fmla="*/ 639 h 639"/>
              <a:gd name="T4" fmla="*/ 91 w 91"/>
              <a:gd name="T5" fmla="*/ 588 h 639"/>
              <a:gd name="T6" fmla="*/ 91 w 91"/>
              <a:gd name="T7" fmla="*/ 56 h 639"/>
              <a:gd name="T8" fmla="*/ 0 w 91"/>
              <a:gd name="T9" fmla="*/ 0 h 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1" h="639">
                <a:moveTo>
                  <a:pt x="0" y="0"/>
                </a:moveTo>
                <a:lnTo>
                  <a:pt x="0" y="639"/>
                </a:lnTo>
                <a:lnTo>
                  <a:pt x="91" y="588"/>
                </a:lnTo>
                <a:lnTo>
                  <a:pt x="91" y="56"/>
                </a:lnTo>
                <a:lnTo>
                  <a:pt x="0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0" name="Freeform 25">
            <a:extLst>
              <a:ext uri="{FF2B5EF4-FFF2-40B4-BE49-F238E27FC236}">
                <a16:creationId xmlns:a16="http://schemas.microsoft.com/office/drawing/2014/main" id="{4324FC59-7E5E-42A3-9892-73E5908D628C}"/>
              </a:ext>
            </a:extLst>
          </p:cNvPr>
          <p:cNvSpPr>
            <a:spLocks/>
          </p:cNvSpPr>
          <p:nvPr/>
        </p:nvSpPr>
        <p:spPr bwMode="auto">
          <a:xfrm>
            <a:off x="7737475" y="2495550"/>
            <a:ext cx="735013" cy="423863"/>
          </a:xfrm>
          <a:custGeom>
            <a:avLst/>
            <a:gdLst>
              <a:gd name="T0" fmla="*/ 0 w 463"/>
              <a:gd name="T1" fmla="*/ 0 h 267"/>
              <a:gd name="T2" fmla="*/ 0 w 463"/>
              <a:gd name="T3" fmla="*/ 0 h 267"/>
              <a:gd name="T4" fmla="*/ 463 w 463"/>
              <a:gd name="T5" fmla="*/ 267 h 267"/>
              <a:gd name="T6" fmla="*/ 463 w 463"/>
              <a:gd name="T7" fmla="*/ 267 h 267"/>
              <a:gd name="T8" fmla="*/ 0 w 463"/>
              <a:gd name="T9" fmla="*/ 0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63" h="267">
                <a:moveTo>
                  <a:pt x="0" y="0"/>
                </a:moveTo>
                <a:lnTo>
                  <a:pt x="0" y="0"/>
                </a:lnTo>
                <a:lnTo>
                  <a:pt x="463" y="267"/>
                </a:lnTo>
                <a:lnTo>
                  <a:pt x="463" y="267"/>
                </a:lnTo>
                <a:lnTo>
                  <a:pt x="0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1" name="Freeform 26">
            <a:extLst>
              <a:ext uri="{FF2B5EF4-FFF2-40B4-BE49-F238E27FC236}">
                <a16:creationId xmlns:a16="http://schemas.microsoft.com/office/drawing/2014/main" id="{B2515412-6558-49E4-A8A9-B6C9D964430E}"/>
              </a:ext>
            </a:extLst>
          </p:cNvPr>
          <p:cNvSpPr>
            <a:spLocks/>
          </p:cNvSpPr>
          <p:nvPr/>
        </p:nvSpPr>
        <p:spPr bwMode="auto">
          <a:xfrm>
            <a:off x="7737475" y="2495550"/>
            <a:ext cx="735013" cy="423863"/>
          </a:xfrm>
          <a:custGeom>
            <a:avLst/>
            <a:gdLst>
              <a:gd name="T0" fmla="*/ 0 w 463"/>
              <a:gd name="T1" fmla="*/ 0 h 267"/>
              <a:gd name="T2" fmla="*/ 0 w 463"/>
              <a:gd name="T3" fmla="*/ 0 h 267"/>
              <a:gd name="T4" fmla="*/ 463 w 463"/>
              <a:gd name="T5" fmla="*/ 267 h 267"/>
              <a:gd name="T6" fmla="*/ 463 w 463"/>
              <a:gd name="T7" fmla="*/ 267 h 267"/>
              <a:gd name="T8" fmla="*/ 0 w 463"/>
              <a:gd name="T9" fmla="*/ 0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63" h="267">
                <a:moveTo>
                  <a:pt x="0" y="0"/>
                </a:moveTo>
                <a:lnTo>
                  <a:pt x="0" y="0"/>
                </a:lnTo>
                <a:lnTo>
                  <a:pt x="463" y="267"/>
                </a:lnTo>
                <a:lnTo>
                  <a:pt x="463" y="267"/>
                </a:lnTo>
                <a:lnTo>
                  <a:pt x="0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2" name="Freeform 27">
            <a:extLst>
              <a:ext uri="{FF2B5EF4-FFF2-40B4-BE49-F238E27FC236}">
                <a16:creationId xmlns:a16="http://schemas.microsoft.com/office/drawing/2014/main" id="{17B2DD07-B190-4984-96C6-C8E7F8A06E94}"/>
              </a:ext>
            </a:extLst>
          </p:cNvPr>
          <p:cNvSpPr>
            <a:spLocks/>
          </p:cNvSpPr>
          <p:nvPr/>
        </p:nvSpPr>
        <p:spPr bwMode="auto">
          <a:xfrm>
            <a:off x="7737475" y="2328863"/>
            <a:ext cx="879475" cy="590550"/>
          </a:xfrm>
          <a:custGeom>
            <a:avLst/>
            <a:gdLst>
              <a:gd name="T0" fmla="*/ 0 w 554"/>
              <a:gd name="T1" fmla="*/ 0 h 372"/>
              <a:gd name="T2" fmla="*/ 0 w 554"/>
              <a:gd name="T3" fmla="*/ 105 h 372"/>
              <a:gd name="T4" fmla="*/ 463 w 554"/>
              <a:gd name="T5" fmla="*/ 372 h 372"/>
              <a:gd name="T6" fmla="*/ 554 w 554"/>
              <a:gd name="T7" fmla="*/ 316 h 372"/>
              <a:gd name="T8" fmla="*/ 554 w 554"/>
              <a:gd name="T9" fmla="*/ 316 h 372"/>
              <a:gd name="T10" fmla="*/ 0 w 554"/>
              <a:gd name="T11" fmla="*/ 0 h 3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54" h="372">
                <a:moveTo>
                  <a:pt x="0" y="0"/>
                </a:moveTo>
                <a:lnTo>
                  <a:pt x="0" y="105"/>
                </a:lnTo>
                <a:lnTo>
                  <a:pt x="463" y="372"/>
                </a:lnTo>
                <a:lnTo>
                  <a:pt x="554" y="316"/>
                </a:lnTo>
                <a:lnTo>
                  <a:pt x="554" y="316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3" name="Freeform 28">
            <a:extLst>
              <a:ext uri="{FF2B5EF4-FFF2-40B4-BE49-F238E27FC236}">
                <a16:creationId xmlns:a16="http://schemas.microsoft.com/office/drawing/2014/main" id="{4555540F-D8F1-4932-A017-B329DE2F8A98}"/>
              </a:ext>
            </a:extLst>
          </p:cNvPr>
          <p:cNvSpPr>
            <a:spLocks/>
          </p:cNvSpPr>
          <p:nvPr/>
        </p:nvSpPr>
        <p:spPr bwMode="auto">
          <a:xfrm>
            <a:off x="7737475" y="2328863"/>
            <a:ext cx="879475" cy="590550"/>
          </a:xfrm>
          <a:custGeom>
            <a:avLst/>
            <a:gdLst>
              <a:gd name="T0" fmla="*/ 0 w 554"/>
              <a:gd name="T1" fmla="*/ 0 h 372"/>
              <a:gd name="T2" fmla="*/ 0 w 554"/>
              <a:gd name="T3" fmla="*/ 105 h 372"/>
              <a:gd name="T4" fmla="*/ 463 w 554"/>
              <a:gd name="T5" fmla="*/ 372 h 372"/>
              <a:gd name="T6" fmla="*/ 554 w 554"/>
              <a:gd name="T7" fmla="*/ 316 h 372"/>
              <a:gd name="T8" fmla="*/ 554 w 554"/>
              <a:gd name="T9" fmla="*/ 316 h 372"/>
              <a:gd name="T10" fmla="*/ 0 w 554"/>
              <a:gd name="T11" fmla="*/ 0 h 3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54" h="372">
                <a:moveTo>
                  <a:pt x="0" y="0"/>
                </a:moveTo>
                <a:lnTo>
                  <a:pt x="0" y="105"/>
                </a:lnTo>
                <a:lnTo>
                  <a:pt x="463" y="372"/>
                </a:lnTo>
                <a:lnTo>
                  <a:pt x="554" y="316"/>
                </a:lnTo>
                <a:lnTo>
                  <a:pt x="554" y="316"/>
                </a:lnTo>
                <a:lnTo>
                  <a:pt x="0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4" name="Freeform 29">
            <a:extLst>
              <a:ext uri="{FF2B5EF4-FFF2-40B4-BE49-F238E27FC236}">
                <a16:creationId xmlns:a16="http://schemas.microsoft.com/office/drawing/2014/main" id="{A8F9ED91-8484-406D-823D-5AD2F1FFD28C}"/>
              </a:ext>
            </a:extLst>
          </p:cNvPr>
          <p:cNvSpPr>
            <a:spLocks/>
          </p:cNvSpPr>
          <p:nvPr/>
        </p:nvSpPr>
        <p:spPr bwMode="auto">
          <a:xfrm>
            <a:off x="6802438" y="3924300"/>
            <a:ext cx="879475" cy="422275"/>
          </a:xfrm>
          <a:custGeom>
            <a:avLst/>
            <a:gdLst>
              <a:gd name="T0" fmla="*/ 91 w 554"/>
              <a:gd name="T1" fmla="*/ 0 h 266"/>
              <a:gd name="T2" fmla="*/ 91 w 554"/>
              <a:gd name="T3" fmla="*/ 0 h 266"/>
              <a:gd name="T4" fmla="*/ 0 w 554"/>
              <a:gd name="T5" fmla="*/ 55 h 266"/>
              <a:gd name="T6" fmla="*/ 91 w 554"/>
              <a:gd name="T7" fmla="*/ 0 h 266"/>
              <a:gd name="T8" fmla="*/ 554 w 554"/>
              <a:gd name="T9" fmla="*/ 266 h 266"/>
              <a:gd name="T10" fmla="*/ 554 w 554"/>
              <a:gd name="T11" fmla="*/ 266 h 266"/>
              <a:gd name="T12" fmla="*/ 91 w 554"/>
              <a:gd name="T13" fmla="*/ 0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54" h="266">
                <a:moveTo>
                  <a:pt x="91" y="0"/>
                </a:moveTo>
                <a:lnTo>
                  <a:pt x="91" y="0"/>
                </a:lnTo>
                <a:lnTo>
                  <a:pt x="0" y="55"/>
                </a:lnTo>
                <a:lnTo>
                  <a:pt x="91" y="0"/>
                </a:lnTo>
                <a:lnTo>
                  <a:pt x="554" y="266"/>
                </a:lnTo>
                <a:lnTo>
                  <a:pt x="554" y="266"/>
                </a:lnTo>
                <a:lnTo>
                  <a:pt x="91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5" name="Freeform 30">
            <a:extLst>
              <a:ext uri="{FF2B5EF4-FFF2-40B4-BE49-F238E27FC236}">
                <a16:creationId xmlns:a16="http://schemas.microsoft.com/office/drawing/2014/main" id="{A4587D56-A544-44F1-B8D4-EB93BC950ABE}"/>
              </a:ext>
            </a:extLst>
          </p:cNvPr>
          <p:cNvSpPr>
            <a:spLocks/>
          </p:cNvSpPr>
          <p:nvPr/>
        </p:nvSpPr>
        <p:spPr bwMode="auto">
          <a:xfrm>
            <a:off x="6802438" y="3924300"/>
            <a:ext cx="879475" cy="422275"/>
          </a:xfrm>
          <a:custGeom>
            <a:avLst/>
            <a:gdLst>
              <a:gd name="T0" fmla="*/ 91 w 554"/>
              <a:gd name="T1" fmla="*/ 0 h 266"/>
              <a:gd name="T2" fmla="*/ 91 w 554"/>
              <a:gd name="T3" fmla="*/ 0 h 266"/>
              <a:gd name="T4" fmla="*/ 0 w 554"/>
              <a:gd name="T5" fmla="*/ 55 h 266"/>
              <a:gd name="T6" fmla="*/ 91 w 554"/>
              <a:gd name="T7" fmla="*/ 0 h 266"/>
              <a:gd name="T8" fmla="*/ 554 w 554"/>
              <a:gd name="T9" fmla="*/ 266 h 266"/>
              <a:gd name="T10" fmla="*/ 554 w 554"/>
              <a:gd name="T11" fmla="*/ 266 h 266"/>
              <a:gd name="T12" fmla="*/ 91 w 554"/>
              <a:gd name="T13" fmla="*/ 0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54" h="266">
                <a:moveTo>
                  <a:pt x="91" y="0"/>
                </a:moveTo>
                <a:lnTo>
                  <a:pt x="91" y="0"/>
                </a:lnTo>
                <a:lnTo>
                  <a:pt x="0" y="55"/>
                </a:lnTo>
                <a:lnTo>
                  <a:pt x="91" y="0"/>
                </a:lnTo>
                <a:lnTo>
                  <a:pt x="554" y="266"/>
                </a:lnTo>
                <a:lnTo>
                  <a:pt x="554" y="266"/>
                </a:lnTo>
                <a:lnTo>
                  <a:pt x="9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6" name="Freeform 31">
            <a:extLst>
              <a:ext uri="{FF2B5EF4-FFF2-40B4-BE49-F238E27FC236}">
                <a16:creationId xmlns:a16="http://schemas.microsoft.com/office/drawing/2014/main" id="{2D817EC2-2B41-49CB-8593-2ADCAFEBC175}"/>
              </a:ext>
            </a:extLst>
          </p:cNvPr>
          <p:cNvSpPr>
            <a:spLocks/>
          </p:cNvSpPr>
          <p:nvPr/>
        </p:nvSpPr>
        <p:spPr bwMode="auto">
          <a:xfrm>
            <a:off x="6802438" y="3924300"/>
            <a:ext cx="879475" cy="588963"/>
          </a:xfrm>
          <a:custGeom>
            <a:avLst/>
            <a:gdLst>
              <a:gd name="T0" fmla="*/ 91 w 554"/>
              <a:gd name="T1" fmla="*/ 0 h 371"/>
              <a:gd name="T2" fmla="*/ 0 w 554"/>
              <a:gd name="T3" fmla="*/ 55 h 371"/>
              <a:gd name="T4" fmla="*/ 554 w 554"/>
              <a:gd name="T5" fmla="*/ 371 h 371"/>
              <a:gd name="T6" fmla="*/ 554 w 554"/>
              <a:gd name="T7" fmla="*/ 266 h 371"/>
              <a:gd name="T8" fmla="*/ 91 w 554"/>
              <a:gd name="T9" fmla="*/ 0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54" h="371">
                <a:moveTo>
                  <a:pt x="91" y="0"/>
                </a:moveTo>
                <a:lnTo>
                  <a:pt x="0" y="55"/>
                </a:lnTo>
                <a:lnTo>
                  <a:pt x="554" y="371"/>
                </a:lnTo>
                <a:lnTo>
                  <a:pt x="554" y="266"/>
                </a:lnTo>
                <a:lnTo>
                  <a:pt x="91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7" name="Freeform 32">
            <a:extLst>
              <a:ext uri="{FF2B5EF4-FFF2-40B4-BE49-F238E27FC236}">
                <a16:creationId xmlns:a16="http://schemas.microsoft.com/office/drawing/2014/main" id="{B16A1701-94BC-4A66-9E7A-6DEC35B940A5}"/>
              </a:ext>
            </a:extLst>
          </p:cNvPr>
          <p:cNvSpPr>
            <a:spLocks/>
          </p:cNvSpPr>
          <p:nvPr/>
        </p:nvSpPr>
        <p:spPr bwMode="auto">
          <a:xfrm>
            <a:off x="6802438" y="3924300"/>
            <a:ext cx="879475" cy="588963"/>
          </a:xfrm>
          <a:custGeom>
            <a:avLst/>
            <a:gdLst>
              <a:gd name="T0" fmla="*/ 91 w 554"/>
              <a:gd name="T1" fmla="*/ 0 h 371"/>
              <a:gd name="T2" fmla="*/ 0 w 554"/>
              <a:gd name="T3" fmla="*/ 55 h 371"/>
              <a:gd name="T4" fmla="*/ 554 w 554"/>
              <a:gd name="T5" fmla="*/ 371 h 371"/>
              <a:gd name="T6" fmla="*/ 554 w 554"/>
              <a:gd name="T7" fmla="*/ 266 h 371"/>
              <a:gd name="T8" fmla="*/ 91 w 554"/>
              <a:gd name="T9" fmla="*/ 0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54" h="371">
                <a:moveTo>
                  <a:pt x="91" y="0"/>
                </a:moveTo>
                <a:lnTo>
                  <a:pt x="0" y="55"/>
                </a:lnTo>
                <a:lnTo>
                  <a:pt x="554" y="371"/>
                </a:lnTo>
                <a:lnTo>
                  <a:pt x="554" y="266"/>
                </a:lnTo>
                <a:lnTo>
                  <a:pt x="9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8" name="Freeform 33">
            <a:extLst>
              <a:ext uri="{FF2B5EF4-FFF2-40B4-BE49-F238E27FC236}">
                <a16:creationId xmlns:a16="http://schemas.microsoft.com/office/drawing/2014/main" id="{D2D1A276-7FB5-47B0-8856-F75567656625}"/>
              </a:ext>
            </a:extLst>
          </p:cNvPr>
          <p:cNvSpPr>
            <a:spLocks/>
          </p:cNvSpPr>
          <p:nvPr/>
        </p:nvSpPr>
        <p:spPr bwMode="auto">
          <a:xfrm>
            <a:off x="6850063" y="2384425"/>
            <a:ext cx="800100" cy="534988"/>
          </a:xfrm>
          <a:custGeom>
            <a:avLst/>
            <a:gdLst>
              <a:gd name="T0" fmla="*/ 504 w 504"/>
              <a:gd name="T1" fmla="*/ 0 h 337"/>
              <a:gd name="T2" fmla="*/ 0 w 504"/>
              <a:gd name="T3" fmla="*/ 286 h 337"/>
              <a:gd name="T4" fmla="*/ 0 w 504"/>
              <a:gd name="T5" fmla="*/ 286 h 337"/>
              <a:gd name="T6" fmla="*/ 86 w 504"/>
              <a:gd name="T7" fmla="*/ 337 h 337"/>
              <a:gd name="T8" fmla="*/ 86 w 504"/>
              <a:gd name="T9" fmla="*/ 337 h 337"/>
              <a:gd name="T10" fmla="*/ 504 w 504"/>
              <a:gd name="T11" fmla="*/ 95 h 337"/>
              <a:gd name="T12" fmla="*/ 504 w 504"/>
              <a:gd name="T13" fmla="*/ 0 h 3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04" h="337">
                <a:moveTo>
                  <a:pt x="504" y="0"/>
                </a:moveTo>
                <a:lnTo>
                  <a:pt x="0" y="286"/>
                </a:lnTo>
                <a:lnTo>
                  <a:pt x="0" y="286"/>
                </a:lnTo>
                <a:lnTo>
                  <a:pt x="86" y="337"/>
                </a:lnTo>
                <a:lnTo>
                  <a:pt x="86" y="337"/>
                </a:lnTo>
                <a:lnTo>
                  <a:pt x="504" y="95"/>
                </a:lnTo>
                <a:lnTo>
                  <a:pt x="504" y="0"/>
                </a:lnTo>
                <a:close/>
              </a:path>
            </a:pathLst>
          </a:custGeom>
          <a:solidFill>
            <a:srgbClr val="7EA8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Freeform 34">
            <a:extLst>
              <a:ext uri="{FF2B5EF4-FFF2-40B4-BE49-F238E27FC236}">
                <a16:creationId xmlns:a16="http://schemas.microsoft.com/office/drawing/2014/main" id="{96F48A8D-A585-4FD5-BFED-AFDEEEA404AE}"/>
              </a:ext>
            </a:extLst>
          </p:cNvPr>
          <p:cNvSpPr>
            <a:spLocks/>
          </p:cNvSpPr>
          <p:nvPr/>
        </p:nvSpPr>
        <p:spPr bwMode="auto">
          <a:xfrm>
            <a:off x="6850063" y="2384425"/>
            <a:ext cx="800100" cy="534988"/>
          </a:xfrm>
          <a:custGeom>
            <a:avLst/>
            <a:gdLst>
              <a:gd name="T0" fmla="*/ 504 w 504"/>
              <a:gd name="T1" fmla="*/ 0 h 337"/>
              <a:gd name="T2" fmla="*/ 0 w 504"/>
              <a:gd name="T3" fmla="*/ 286 h 337"/>
              <a:gd name="T4" fmla="*/ 0 w 504"/>
              <a:gd name="T5" fmla="*/ 286 h 337"/>
              <a:gd name="T6" fmla="*/ 86 w 504"/>
              <a:gd name="T7" fmla="*/ 337 h 337"/>
              <a:gd name="T8" fmla="*/ 86 w 504"/>
              <a:gd name="T9" fmla="*/ 337 h 337"/>
              <a:gd name="T10" fmla="*/ 504 w 504"/>
              <a:gd name="T11" fmla="*/ 95 h 337"/>
              <a:gd name="T12" fmla="*/ 504 w 504"/>
              <a:gd name="T13" fmla="*/ 0 h 3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04" h="337">
                <a:moveTo>
                  <a:pt x="504" y="0"/>
                </a:moveTo>
                <a:lnTo>
                  <a:pt x="0" y="286"/>
                </a:lnTo>
                <a:lnTo>
                  <a:pt x="0" y="286"/>
                </a:lnTo>
                <a:lnTo>
                  <a:pt x="86" y="337"/>
                </a:lnTo>
                <a:lnTo>
                  <a:pt x="86" y="337"/>
                </a:lnTo>
                <a:lnTo>
                  <a:pt x="504" y="95"/>
                </a:lnTo>
                <a:lnTo>
                  <a:pt x="504" y="0"/>
                </a:ln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Freeform 35">
            <a:extLst>
              <a:ext uri="{FF2B5EF4-FFF2-40B4-BE49-F238E27FC236}">
                <a16:creationId xmlns:a16="http://schemas.microsoft.com/office/drawing/2014/main" id="{B294021B-BE05-4437-8AE8-8CE49EE58A48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663575" cy="382588"/>
          </a:xfrm>
          <a:custGeom>
            <a:avLst/>
            <a:gdLst>
              <a:gd name="T0" fmla="*/ 418 w 418"/>
              <a:gd name="T1" fmla="*/ 0 h 241"/>
              <a:gd name="T2" fmla="*/ 418 w 418"/>
              <a:gd name="T3" fmla="*/ 0 h 241"/>
              <a:gd name="T4" fmla="*/ 0 w 418"/>
              <a:gd name="T5" fmla="*/ 241 h 241"/>
              <a:gd name="T6" fmla="*/ 0 w 418"/>
              <a:gd name="T7" fmla="*/ 241 h 241"/>
              <a:gd name="T8" fmla="*/ 418 w 418"/>
              <a:gd name="T9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8" h="241">
                <a:moveTo>
                  <a:pt x="418" y="0"/>
                </a:moveTo>
                <a:lnTo>
                  <a:pt x="418" y="0"/>
                </a:lnTo>
                <a:lnTo>
                  <a:pt x="0" y="241"/>
                </a:lnTo>
                <a:lnTo>
                  <a:pt x="0" y="241"/>
                </a:lnTo>
                <a:lnTo>
                  <a:pt x="418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Freeform 36">
            <a:extLst>
              <a:ext uri="{FF2B5EF4-FFF2-40B4-BE49-F238E27FC236}">
                <a16:creationId xmlns:a16="http://schemas.microsoft.com/office/drawing/2014/main" id="{F6A4E20B-C71A-4AB8-B8F7-BA107769CEB8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663575" cy="382588"/>
          </a:xfrm>
          <a:custGeom>
            <a:avLst/>
            <a:gdLst>
              <a:gd name="T0" fmla="*/ 418 w 418"/>
              <a:gd name="T1" fmla="*/ 0 h 241"/>
              <a:gd name="T2" fmla="*/ 418 w 418"/>
              <a:gd name="T3" fmla="*/ 0 h 241"/>
              <a:gd name="T4" fmla="*/ 0 w 418"/>
              <a:gd name="T5" fmla="*/ 241 h 241"/>
              <a:gd name="T6" fmla="*/ 0 w 418"/>
              <a:gd name="T7" fmla="*/ 241 h 241"/>
              <a:gd name="T8" fmla="*/ 418 w 418"/>
              <a:gd name="T9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8" h="241">
                <a:moveTo>
                  <a:pt x="418" y="0"/>
                </a:moveTo>
                <a:lnTo>
                  <a:pt x="418" y="0"/>
                </a:lnTo>
                <a:lnTo>
                  <a:pt x="0" y="241"/>
                </a:lnTo>
                <a:lnTo>
                  <a:pt x="0" y="241"/>
                </a:lnTo>
                <a:lnTo>
                  <a:pt x="418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Freeform 37">
            <a:extLst>
              <a:ext uri="{FF2B5EF4-FFF2-40B4-BE49-F238E27FC236}">
                <a16:creationId xmlns:a16="http://schemas.microsoft.com/office/drawing/2014/main" id="{0C519010-7E97-4A15-9185-0D224AD00A70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800100" cy="533400"/>
          </a:xfrm>
          <a:custGeom>
            <a:avLst/>
            <a:gdLst>
              <a:gd name="T0" fmla="*/ 418 w 504"/>
              <a:gd name="T1" fmla="*/ 0 h 336"/>
              <a:gd name="T2" fmla="*/ 418 w 504"/>
              <a:gd name="T3" fmla="*/ 0 h 336"/>
              <a:gd name="T4" fmla="*/ 0 w 504"/>
              <a:gd name="T5" fmla="*/ 241 h 336"/>
              <a:gd name="T6" fmla="*/ 0 w 504"/>
              <a:gd name="T7" fmla="*/ 336 h 336"/>
              <a:gd name="T8" fmla="*/ 504 w 504"/>
              <a:gd name="T9" fmla="*/ 50 h 336"/>
              <a:gd name="T10" fmla="*/ 418 w 504"/>
              <a:gd name="T11" fmla="*/ 0 h 3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04" h="336">
                <a:moveTo>
                  <a:pt x="418" y="0"/>
                </a:moveTo>
                <a:lnTo>
                  <a:pt x="418" y="0"/>
                </a:lnTo>
                <a:lnTo>
                  <a:pt x="0" y="241"/>
                </a:lnTo>
                <a:lnTo>
                  <a:pt x="0" y="336"/>
                </a:lnTo>
                <a:lnTo>
                  <a:pt x="504" y="50"/>
                </a:lnTo>
                <a:lnTo>
                  <a:pt x="418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3" name="Freeform 38">
            <a:extLst>
              <a:ext uri="{FF2B5EF4-FFF2-40B4-BE49-F238E27FC236}">
                <a16:creationId xmlns:a16="http://schemas.microsoft.com/office/drawing/2014/main" id="{1DA1C01E-6600-480A-A504-2AB508658FC9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800100" cy="533400"/>
          </a:xfrm>
          <a:custGeom>
            <a:avLst/>
            <a:gdLst>
              <a:gd name="T0" fmla="*/ 418 w 504"/>
              <a:gd name="T1" fmla="*/ 0 h 336"/>
              <a:gd name="T2" fmla="*/ 418 w 504"/>
              <a:gd name="T3" fmla="*/ 0 h 336"/>
              <a:gd name="T4" fmla="*/ 0 w 504"/>
              <a:gd name="T5" fmla="*/ 241 h 336"/>
              <a:gd name="T6" fmla="*/ 0 w 504"/>
              <a:gd name="T7" fmla="*/ 336 h 336"/>
              <a:gd name="T8" fmla="*/ 504 w 504"/>
              <a:gd name="T9" fmla="*/ 50 h 336"/>
              <a:gd name="T10" fmla="*/ 418 w 504"/>
              <a:gd name="T11" fmla="*/ 0 h 3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04" h="336">
                <a:moveTo>
                  <a:pt x="418" y="0"/>
                </a:moveTo>
                <a:lnTo>
                  <a:pt x="418" y="0"/>
                </a:lnTo>
                <a:lnTo>
                  <a:pt x="0" y="241"/>
                </a:lnTo>
                <a:lnTo>
                  <a:pt x="0" y="336"/>
                </a:lnTo>
                <a:lnTo>
                  <a:pt x="504" y="50"/>
                </a:lnTo>
                <a:lnTo>
                  <a:pt x="418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Freeform 39">
            <a:extLst>
              <a:ext uri="{FF2B5EF4-FFF2-40B4-BE49-F238E27FC236}">
                <a16:creationId xmlns:a16="http://schemas.microsoft.com/office/drawing/2014/main" id="{A886BA12-E559-4B1F-AD4E-3B87407846EB}"/>
              </a:ext>
            </a:extLst>
          </p:cNvPr>
          <p:cNvSpPr>
            <a:spLocks/>
          </p:cNvSpPr>
          <p:nvPr/>
        </p:nvSpPr>
        <p:spPr bwMode="auto">
          <a:xfrm>
            <a:off x="8616950" y="1450975"/>
            <a:ext cx="342900" cy="390525"/>
          </a:xfrm>
          <a:custGeom>
            <a:avLst/>
            <a:gdLst>
              <a:gd name="T0" fmla="*/ 216 w 216"/>
              <a:gd name="T1" fmla="*/ 186 h 246"/>
              <a:gd name="T2" fmla="*/ 105 w 216"/>
              <a:gd name="T3" fmla="*/ 246 h 246"/>
              <a:gd name="T4" fmla="*/ 0 w 216"/>
              <a:gd name="T5" fmla="*/ 186 h 246"/>
              <a:gd name="T6" fmla="*/ 0 w 216"/>
              <a:gd name="T7" fmla="*/ 60 h 246"/>
              <a:gd name="T8" fmla="*/ 105 w 216"/>
              <a:gd name="T9" fmla="*/ 0 h 246"/>
              <a:gd name="T10" fmla="*/ 216 w 216"/>
              <a:gd name="T11" fmla="*/ 60 h 246"/>
              <a:gd name="T12" fmla="*/ 216 w 216"/>
              <a:gd name="T13" fmla="*/ 186 h 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6" h="246">
                <a:moveTo>
                  <a:pt x="216" y="186"/>
                </a:moveTo>
                <a:lnTo>
                  <a:pt x="105" y="246"/>
                </a:lnTo>
                <a:lnTo>
                  <a:pt x="0" y="186"/>
                </a:lnTo>
                <a:lnTo>
                  <a:pt x="0" y="60"/>
                </a:lnTo>
                <a:lnTo>
                  <a:pt x="105" y="0"/>
                </a:lnTo>
                <a:lnTo>
                  <a:pt x="216" y="60"/>
                </a:lnTo>
                <a:lnTo>
                  <a:pt x="216" y="186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5" name="Freeform 40">
            <a:extLst>
              <a:ext uri="{FF2B5EF4-FFF2-40B4-BE49-F238E27FC236}">
                <a16:creationId xmlns:a16="http://schemas.microsoft.com/office/drawing/2014/main" id="{25A6A4FD-7553-4BB3-8968-D800B3261F3A}"/>
              </a:ext>
            </a:extLst>
          </p:cNvPr>
          <p:cNvSpPr>
            <a:spLocks/>
          </p:cNvSpPr>
          <p:nvPr/>
        </p:nvSpPr>
        <p:spPr bwMode="auto">
          <a:xfrm>
            <a:off x="8983663" y="4665663"/>
            <a:ext cx="344488" cy="398463"/>
          </a:xfrm>
          <a:custGeom>
            <a:avLst/>
            <a:gdLst>
              <a:gd name="T0" fmla="*/ 217 w 217"/>
              <a:gd name="T1" fmla="*/ 191 h 251"/>
              <a:gd name="T2" fmla="*/ 106 w 217"/>
              <a:gd name="T3" fmla="*/ 251 h 251"/>
              <a:gd name="T4" fmla="*/ 0 w 217"/>
              <a:gd name="T5" fmla="*/ 191 h 251"/>
              <a:gd name="T6" fmla="*/ 0 w 217"/>
              <a:gd name="T7" fmla="*/ 65 h 251"/>
              <a:gd name="T8" fmla="*/ 106 w 217"/>
              <a:gd name="T9" fmla="*/ 0 h 251"/>
              <a:gd name="T10" fmla="*/ 217 w 217"/>
              <a:gd name="T11" fmla="*/ 65 h 251"/>
              <a:gd name="T12" fmla="*/ 217 w 217"/>
              <a:gd name="T13" fmla="*/ 191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7" h="251">
                <a:moveTo>
                  <a:pt x="217" y="191"/>
                </a:moveTo>
                <a:lnTo>
                  <a:pt x="106" y="251"/>
                </a:lnTo>
                <a:lnTo>
                  <a:pt x="0" y="191"/>
                </a:lnTo>
                <a:lnTo>
                  <a:pt x="0" y="65"/>
                </a:lnTo>
                <a:lnTo>
                  <a:pt x="106" y="0"/>
                </a:lnTo>
                <a:lnTo>
                  <a:pt x="217" y="65"/>
                </a:lnTo>
                <a:lnTo>
                  <a:pt x="217" y="191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Freeform 41">
            <a:extLst>
              <a:ext uri="{FF2B5EF4-FFF2-40B4-BE49-F238E27FC236}">
                <a16:creationId xmlns:a16="http://schemas.microsoft.com/office/drawing/2014/main" id="{F53F2890-7397-444A-A302-CFEBB03702B7}"/>
              </a:ext>
            </a:extLst>
          </p:cNvPr>
          <p:cNvSpPr>
            <a:spLocks/>
          </p:cNvSpPr>
          <p:nvPr/>
        </p:nvSpPr>
        <p:spPr bwMode="auto">
          <a:xfrm>
            <a:off x="9742488" y="3213100"/>
            <a:ext cx="344488" cy="392113"/>
          </a:xfrm>
          <a:custGeom>
            <a:avLst/>
            <a:gdLst>
              <a:gd name="T0" fmla="*/ 217 w 217"/>
              <a:gd name="T1" fmla="*/ 186 h 247"/>
              <a:gd name="T2" fmla="*/ 111 w 217"/>
              <a:gd name="T3" fmla="*/ 247 h 247"/>
              <a:gd name="T4" fmla="*/ 0 w 217"/>
              <a:gd name="T5" fmla="*/ 186 h 247"/>
              <a:gd name="T6" fmla="*/ 0 w 217"/>
              <a:gd name="T7" fmla="*/ 61 h 247"/>
              <a:gd name="T8" fmla="*/ 111 w 217"/>
              <a:gd name="T9" fmla="*/ 0 h 247"/>
              <a:gd name="T10" fmla="*/ 217 w 217"/>
              <a:gd name="T11" fmla="*/ 61 h 247"/>
              <a:gd name="T12" fmla="*/ 217 w 217"/>
              <a:gd name="T13" fmla="*/ 186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7" h="247">
                <a:moveTo>
                  <a:pt x="217" y="186"/>
                </a:moveTo>
                <a:lnTo>
                  <a:pt x="111" y="247"/>
                </a:lnTo>
                <a:lnTo>
                  <a:pt x="0" y="186"/>
                </a:lnTo>
                <a:lnTo>
                  <a:pt x="0" y="61"/>
                </a:lnTo>
                <a:lnTo>
                  <a:pt x="111" y="0"/>
                </a:lnTo>
                <a:lnTo>
                  <a:pt x="217" y="61"/>
                </a:lnTo>
                <a:lnTo>
                  <a:pt x="217" y="186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7" name="Freeform 42">
            <a:extLst>
              <a:ext uri="{FF2B5EF4-FFF2-40B4-BE49-F238E27FC236}">
                <a16:creationId xmlns:a16="http://schemas.microsoft.com/office/drawing/2014/main" id="{0BC0FB8C-7050-4E98-B308-6736FA57CB4F}"/>
              </a:ext>
            </a:extLst>
          </p:cNvPr>
          <p:cNvSpPr>
            <a:spLocks/>
          </p:cNvSpPr>
          <p:nvPr/>
        </p:nvSpPr>
        <p:spPr bwMode="auto">
          <a:xfrm>
            <a:off x="6554788" y="1562100"/>
            <a:ext cx="344488" cy="400050"/>
          </a:xfrm>
          <a:custGeom>
            <a:avLst/>
            <a:gdLst>
              <a:gd name="T0" fmla="*/ 0 w 217"/>
              <a:gd name="T1" fmla="*/ 186 h 252"/>
              <a:gd name="T2" fmla="*/ 106 w 217"/>
              <a:gd name="T3" fmla="*/ 252 h 252"/>
              <a:gd name="T4" fmla="*/ 217 w 217"/>
              <a:gd name="T5" fmla="*/ 186 h 252"/>
              <a:gd name="T6" fmla="*/ 217 w 217"/>
              <a:gd name="T7" fmla="*/ 66 h 252"/>
              <a:gd name="T8" fmla="*/ 106 w 217"/>
              <a:gd name="T9" fmla="*/ 0 h 252"/>
              <a:gd name="T10" fmla="*/ 0 w 217"/>
              <a:gd name="T11" fmla="*/ 66 h 252"/>
              <a:gd name="T12" fmla="*/ 0 w 217"/>
              <a:gd name="T13" fmla="*/ 186 h 2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7" h="252">
                <a:moveTo>
                  <a:pt x="0" y="186"/>
                </a:moveTo>
                <a:lnTo>
                  <a:pt x="106" y="252"/>
                </a:lnTo>
                <a:lnTo>
                  <a:pt x="217" y="186"/>
                </a:lnTo>
                <a:lnTo>
                  <a:pt x="217" y="66"/>
                </a:lnTo>
                <a:lnTo>
                  <a:pt x="106" y="0"/>
                </a:lnTo>
                <a:lnTo>
                  <a:pt x="0" y="66"/>
                </a:lnTo>
                <a:lnTo>
                  <a:pt x="0" y="186"/>
                </a:ln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8" name="Freeform 43">
            <a:extLst>
              <a:ext uri="{FF2B5EF4-FFF2-40B4-BE49-F238E27FC236}">
                <a16:creationId xmlns:a16="http://schemas.microsoft.com/office/drawing/2014/main" id="{1152E8A2-0744-49A8-A320-9F90EC1BF2DD}"/>
              </a:ext>
            </a:extLst>
          </p:cNvPr>
          <p:cNvSpPr>
            <a:spLocks/>
          </p:cNvSpPr>
          <p:nvPr/>
        </p:nvSpPr>
        <p:spPr bwMode="auto">
          <a:xfrm>
            <a:off x="6507163" y="5016500"/>
            <a:ext cx="342900" cy="398463"/>
          </a:xfrm>
          <a:custGeom>
            <a:avLst/>
            <a:gdLst>
              <a:gd name="T0" fmla="*/ 0 w 216"/>
              <a:gd name="T1" fmla="*/ 186 h 251"/>
              <a:gd name="T2" fmla="*/ 106 w 216"/>
              <a:gd name="T3" fmla="*/ 251 h 251"/>
              <a:gd name="T4" fmla="*/ 216 w 216"/>
              <a:gd name="T5" fmla="*/ 186 h 251"/>
              <a:gd name="T6" fmla="*/ 216 w 216"/>
              <a:gd name="T7" fmla="*/ 60 h 251"/>
              <a:gd name="T8" fmla="*/ 106 w 216"/>
              <a:gd name="T9" fmla="*/ 0 h 251"/>
              <a:gd name="T10" fmla="*/ 0 w 216"/>
              <a:gd name="T11" fmla="*/ 60 h 251"/>
              <a:gd name="T12" fmla="*/ 0 w 216"/>
              <a:gd name="T13" fmla="*/ 186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6" h="251">
                <a:moveTo>
                  <a:pt x="0" y="186"/>
                </a:moveTo>
                <a:lnTo>
                  <a:pt x="106" y="251"/>
                </a:lnTo>
                <a:lnTo>
                  <a:pt x="216" y="186"/>
                </a:lnTo>
                <a:lnTo>
                  <a:pt x="216" y="60"/>
                </a:lnTo>
                <a:lnTo>
                  <a:pt x="106" y="0"/>
                </a:lnTo>
                <a:lnTo>
                  <a:pt x="0" y="60"/>
                </a:lnTo>
                <a:lnTo>
                  <a:pt x="0" y="186"/>
                </a:lnTo>
                <a:close/>
              </a:path>
            </a:pathLst>
          </a:cu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9" name="Freeform 44">
            <a:extLst>
              <a:ext uri="{FF2B5EF4-FFF2-40B4-BE49-F238E27FC236}">
                <a16:creationId xmlns:a16="http://schemas.microsoft.com/office/drawing/2014/main" id="{9E68EE8C-146E-4F56-BD73-ECFC6DBA3C05}"/>
              </a:ext>
            </a:extLst>
          </p:cNvPr>
          <p:cNvSpPr>
            <a:spLocks/>
          </p:cNvSpPr>
          <p:nvPr/>
        </p:nvSpPr>
        <p:spPr bwMode="auto">
          <a:xfrm>
            <a:off x="5500688" y="2616200"/>
            <a:ext cx="342900" cy="390525"/>
          </a:xfrm>
          <a:custGeom>
            <a:avLst/>
            <a:gdLst>
              <a:gd name="T0" fmla="*/ 0 w 216"/>
              <a:gd name="T1" fmla="*/ 186 h 246"/>
              <a:gd name="T2" fmla="*/ 111 w 216"/>
              <a:gd name="T3" fmla="*/ 246 h 246"/>
              <a:gd name="T4" fmla="*/ 216 w 216"/>
              <a:gd name="T5" fmla="*/ 186 h 246"/>
              <a:gd name="T6" fmla="*/ 216 w 216"/>
              <a:gd name="T7" fmla="*/ 60 h 246"/>
              <a:gd name="T8" fmla="*/ 111 w 216"/>
              <a:gd name="T9" fmla="*/ 0 h 246"/>
              <a:gd name="T10" fmla="*/ 0 w 216"/>
              <a:gd name="T11" fmla="*/ 60 h 246"/>
              <a:gd name="T12" fmla="*/ 0 w 216"/>
              <a:gd name="T13" fmla="*/ 186 h 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6" h="246">
                <a:moveTo>
                  <a:pt x="0" y="186"/>
                </a:moveTo>
                <a:lnTo>
                  <a:pt x="111" y="246"/>
                </a:lnTo>
                <a:lnTo>
                  <a:pt x="216" y="186"/>
                </a:lnTo>
                <a:lnTo>
                  <a:pt x="216" y="60"/>
                </a:lnTo>
                <a:lnTo>
                  <a:pt x="111" y="0"/>
                </a:lnTo>
                <a:lnTo>
                  <a:pt x="0" y="60"/>
                </a:lnTo>
                <a:lnTo>
                  <a:pt x="0" y="186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0" name="Freeform 45">
            <a:extLst>
              <a:ext uri="{FF2B5EF4-FFF2-40B4-BE49-F238E27FC236}">
                <a16:creationId xmlns:a16="http://schemas.microsoft.com/office/drawing/2014/main" id="{7768F8F3-894B-41D1-B523-D07F2B72EE49}"/>
              </a:ext>
            </a:extLst>
          </p:cNvPr>
          <p:cNvSpPr>
            <a:spLocks/>
          </p:cNvSpPr>
          <p:nvPr/>
        </p:nvSpPr>
        <p:spPr bwMode="auto">
          <a:xfrm>
            <a:off x="5972175" y="2959100"/>
            <a:ext cx="574675" cy="517525"/>
          </a:xfrm>
          <a:custGeom>
            <a:avLst/>
            <a:gdLst>
              <a:gd name="T0" fmla="*/ 17 w 72"/>
              <a:gd name="T1" fmla="*/ 61 h 65"/>
              <a:gd name="T2" fmla="*/ 25 w 72"/>
              <a:gd name="T3" fmla="*/ 55 h 65"/>
              <a:gd name="T4" fmla="*/ 30 w 72"/>
              <a:gd name="T5" fmla="*/ 52 h 65"/>
              <a:gd name="T6" fmla="*/ 22 w 72"/>
              <a:gd name="T7" fmla="*/ 40 h 65"/>
              <a:gd name="T8" fmla="*/ 19 w 72"/>
              <a:gd name="T9" fmla="*/ 36 h 65"/>
              <a:gd name="T10" fmla="*/ 21 w 72"/>
              <a:gd name="T11" fmla="*/ 30 h 65"/>
              <a:gd name="T12" fmla="*/ 20 w 72"/>
              <a:gd name="T13" fmla="*/ 29 h 65"/>
              <a:gd name="T14" fmla="*/ 21 w 72"/>
              <a:gd name="T15" fmla="*/ 26 h 65"/>
              <a:gd name="T16" fmla="*/ 20 w 72"/>
              <a:gd name="T17" fmla="*/ 21 h 65"/>
              <a:gd name="T18" fmla="*/ 30 w 72"/>
              <a:gd name="T19" fmla="*/ 12 h 65"/>
              <a:gd name="T20" fmla="*/ 29 w 72"/>
              <a:gd name="T21" fmla="*/ 9 h 65"/>
              <a:gd name="T22" fmla="*/ 31 w 72"/>
              <a:gd name="T23" fmla="*/ 8 h 65"/>
              <a:gd name="T24" fmla="*/ 38 w 72"/>
              <a:gd name="T25" fmla="*/ 10 h 65"/>
              <a:gd name="T26" fmla="*/ 37 w 72"/>
              <a:gd name="T27" fmla="*/ 9 h 65"/>
              <a:gd name="T28" fmla="*/ 46 w 72"/>
              <a:gd name="T29" fmla="*/ 13 h 65"/>
              <a:gd name="T30" fmla="*/ 46 w 72"/>
              <a:gd name="T31" fmla="*/ 12 h 65"/>
              <a:gd name="T32" fmla="*/ 48 w 72"/>
              <a:gd name="T33" fmla="*/ 13 h 65"/>
              <a:gd name="T34" fmla="*/ 50 w 72"/>
              <a:gd name="T35" fmla="*/ 13 h 65"/>
              <a:gd name="T36" fmla="*/ 51 w 72"/>
              <a:gd name="T37" fmla="*/ 18 h 65"/>
              <a:gd name="T38" fmla="*/ 51 w 72"/>
              <a:gd name="T39" fmla="*/ 16 h 65"/>
              <a:gd name="T40" fmla="*/ 54 w 72"/>
              <a:gd name="T41" fmla="*/ 21 h 65"/>
              <a:gd name="T42" fmla="*/ 53 w 72"/>
              <a:gd name="T43" fmla="*/ 23 h 65"/>
              <a:gd name="T44" fmla="*/ 53 w 72"/>
              <a:gd name="T45" fmla="*/ 24 h 65"/>
              <a:gd name="T46" fmla="*/ 54 w 72"/>
              <a:gd name="T47" fmla="*/ 26 h 65"/>
              <a:gd name="T48" fmla="*/ 53 w 72"/>
              <a:gd name="T49" fmla="*/ 26 h 65"/>
              <a:gd name="T50" fmla="*/ 51 w 72"/>
              <a:gd name="T51" fmla="*/ 31 h 65"/>
              <a:gd name="T52" fmla="*/ 53 w 72"/>
              <a:gd name="T53" fmla="*/ 35 h 65"/>
              <a:gd name="T54" fmla="*/ 50 w 72"/>
              <a:gd name="T55" fmla="*/ 39 h 65"/>
              <a:gd name="T56" fmla="*/ 42 w 72"/>
              <a:gd name="T57" fmla="*/ 51 h 65"/>
              <a:gd name="T58" fmla="*/ 47 w 72"/>
              <a:gd name="T59" fmla="*/ 55 h 65"/>
              <a:gd name="T60" fmla="*/ 49 w 72"/>
              <a:gd name="T61" fmla="*/ 56 h 65"/>
              <a:gd name="T62" fmla="*/ 49 w 72"/>
              <a:gd name="T63" fmla="*/ 56 h 65"/>
              <a:gd name="T64" fmla="*/ 58 w 72"/>
              <a:gd name="T65" fmla="*/ 64 h 65"/>
              <a:gd name="T66" fmla="*/ 36 w 72"/>
              <a:gd name="T67" fmla="*/ 0 h 65"/>
              <a:gd name="T68" fmla="*/ 14 w 72"/>
              <a:gd name="T69" fmla="*/ 65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72" h="65">
                <a:moveTo>
                  <a:pt x="14" y="65"/>
                </a:moveTo>
                <a:cubicBezTo>
                  <a:pt x="15" y="64"/>
                  <a:pt x="16" y="63"/>
                  <a:pt x="17" y="61"/>
                </a:cubicBezTo>
                <a:cubicBezTo>
                  <a:pt x="19" y="60"/>
                  <a:pt x="22" y="58"/>
                  <a:pt x="23" y="57"/>
                </a:cubicBezTo>
                <a:cubicBezTo>
                  <a:pt x="23" y="56"/>
                  <a:pt x="24" y="55"/>
                  <a:pt x="25" y="55"/>
                </a:cubicBezTo>
                <a:cubicBezTo>
                  <a:pt x="26" y="55"/>
                  <a:pt x="28" y="55"/>
                  <a:pt x="30" y="54"/>
                </a:cubicBezTo>
                <a:cubicBezTo>
                  <a:pt x="30" y="52"/>
                  <a:pt x="30" y="52"/>
                  <a:pt x="30" y="52"/>
                </a:cubicBezTo>
                <a:cubicBezTo>
                  <a:pt x="27" y="50"/>
                  <a:pt x="22" y="45"/>
                  <a:pt x="22" y="40"/>
                </a:cubicBezTo>
                <a:cubicBezTo>
                  <a:pt x="22" y="40"/>
                  <a:pt x="22" y="40"/>
                  <a:pt x="22" y="40"/>
                </a:cubicBezTo>
                <a:cubicBezTo>
                  <a:pt x="22" y="40"/>
                  <a:pt x="22" y="40"/>
                  <a:pt x="22" y="40"/>
                </a:cubicBezTo>
                <a:cubicBezTo>
                  <a:pt x="20" y="40"/>
                  <a:pt x="19" y="38"/>
                  <a:pt x="19" y="36"/>
                </a:cubicBezTo>
                <a:cubicBezTo>
                  <a:pt x="19" y="34"/>
                  <a:pt x="20" y="33"/>
                  <a:pt x="21" y="32"/>
                </a:cubicBezTo>
                <a:cubicBezTo>
                  <a:pt x="20" y="32"/>
                  <a:pt x="21" y="31"/>
                  <a:pt x="21" y="30"/>
                </a:cubicBezTo>
                <a:cubicBezTo>
                  <a:pt x="21" y="29"/>
                  <a:pt x="21" y="29"/>
                  <a:pt x="21" y="29"/>
                </a:cubicBezTo>
                <a:cubicBezTo>
                  <a:pt x="20" y="30"/>
                  <a:pt x="20" y="30"/>
                  <a:pt x="20" y="29"/>
                </a:cubicBezTo>
                <a:cubicBezTo>
                  <a:pt x="20" y="29"/>
                  <a:pt x="20" y="28"/>
                  <a:pt x="21" y="27"/>
                </a:cubicBezTo>
                <a:cubicBezTo>
                  <a:pt x="21" y="26"/>
                  <a:pt x="21" y="26"/>
                  <a:pt x="21" y="26"/>
                </a:cubicBezTo>
                <a:cubicBezTo>
                  <a:pt x="21" y="24"/>
                  <a:pt x="21" y="22"/>
                  <a:pt x="22" y="20"/>
                </a:cubicBezTo>
                <a:cubicBezTo>
                  <a:pt x="21" y="20"/>
                  <a:pt x="20" y="22"/>
                  <a:pt x="20" y="21"/>
                </a:cubicBezTo>
                <a:cubicBezTo>
                  <a:pt x="21" y="19"/>
                  <a:pt x="23" y="15"/>
                  <a:pt x="26" y="14"/>
                </a:cubicBezTo>
                <a:cubicBezTo>
                  <a:pt x="27" y="13"/>
                  <a:pt x="28" y="12"/>
                  <a:pt x="30" y="12"/>
                </a:cubicBezTo>
                <a:cubicBezTo>
                  <a:pt x="30" y="12"/>
                  <a:pt x="30" y="12"/>
                  <a:pt x="30" y="12"/>
                </a:cubicBezTo>
                <a:cubicBezTo>
                  <a:pt x="27" y="11"/>
                  <a:pt x="29" y="9"/>
                  <a:pt x="29" y="9"/>
                </a:cubicBezTo>
                <a:cubicBezTo>
                  <a:pt x="28" y="11"/>
                  <a:pt x="31" y="10"/>
                  <a:pt x="31" y="10"/>
                </a:cubicBezTo>
                <a:cubicBezTo>
                  <a:pt x="31" y="10"/>
                  <a:pt x="31" y="8"/>
                  <a:pt x="31" y="8"/>
                </a:cubicBezTo>
                <a:cubicBezTo>
                  <a:pt x="32" y="11"/>
                  <a:pt x="38" y="10"/>
                  <a:pt x="38" y="10"/>
                </a:cubicBezTo>
                <a:cubicBezTo>
                  <a:pt x="38" y="10"/>
                  <a:pt x="38" y="10"/>
                  <a:pt x="38" y="10"/>
                </a:cubicBezTo>
                <a:cubicBezTo>
                  <a:pt x="39" y="11"/>
                  <a:pt x="40" y="11"/>
                  <a:pt x="40" y="11"/>
                </a:cubicBezTo>
                <a:cubicBezTo>
                  <a:pt x="40" y="10"/>
                  <a:pt x="38" y="9"/>
                  <a:pt x="37" y="9"/>
                </a:cubicBezTo>
                <a:cubicBezTo>
                  <a:pt x="37" y="9"/>
                  <a:pt x="43" y="9"/>
                  <a:pt x="45" y="12"/>
                </a:cubicBezTo>
                <a:cubicBezTo>
                  <a:pt x="46" y="13"/>
                  <a:pt x="46" y="13"/>
                  <a:pt x="46" y="13"/>
                </a:cubicBezTo>
                <a:cubicBezTo>
                  <a:pt x="46" y="12"/>
                  <a:pt x="46" y="12"/>
                  <a:pt x="46" y="12"/>
                </a:cubicBezTo>
                <a:cubicBezTo>
                  <a:pt x="46" y="11"/>
                  <a:pt x="45" y="11"/>
                  <a:pt x="46" y="12"/>
                </a:cubicBezTo>
                <a:cubicBezTo>
                  <a:pt x="47" y="12"/>
                  <a:pt x="47" y="13"/>
                  <a:pt x="48" y="14"/>
                </a:cubicBezTo>
                <a:cubicBezTo>
                  <a:pt x="48" y="14"/>
                  <a:pt x="48" y="13"/>
                  <a:pt x="48" y="13"/>
                </a:cubicBezTo>
                <a:cubicBezTo>
                  <a:pt x="49" y="14"/>
                  <a:pt x="48" y="14"/>
                  <a:pt x="49" y="14"/>
                </a:cubicBezTo>
                <a:cubicBezTo>
                  <a:pt x="49" y="14"/>
                  <a:pt x="49" y="12"/>
                  <a:pt x="50" y="13"/>
                </a:cubicBezTo>
                <a:cubicBezTo>
                  <a:pt x="50" y="15"/>
                  <a:pt x="51" y="17"/>
                  <a:pt x="51" y="18"/>
                </a:cubicBezTo>
                <a:cubicBezTo>
                  <a:pt x="51" y="18"/>
                  <a:pt x="51" y="18"/>
                  <a:pt x="51" y="18"/>
                </a:cubicBezTo>
                <a:cubicBezTo>
                  <a:pt x="51" y="18"/>
                  <a:pt x="51" y="18"/>
                  <a:pt x="51" y="18"/>
                </a:cubicBezTo>
                <a:cubicBezTo>
                  <a:pt x="52" y="17"/>
                  <a:pt x="51" y="17"/>
                  <a:pt x="51" y="16"/>
                </a:cubicBezTo>
                <a:cubicBezTo>
                  <a:pt x="52" y="17"/>
                  <a:pt x="52" y="19"/>
                  <a:pt x="52" y="21"/>
                </a:cubicBezTo>
                <a:cubicBezTo>
                  <a:pt x="53" y="20"/>
                  <a:pt x="55" y="20"/>
                  <a:pt x="54" y="21"/>
                </a:cubicBezTo>
                <a:cubicBezTo>
                  <a:pt x="53" y="21"/>
                  <a:pt x="53" y="22"/>
                  <a:pt x="52" y="23"/>
                </a:cubicBezTo>
                <a:cubicBezTo>
                  <a:pt x="53" y="23"/>
                  <a:pt x="53" y="23"/>
                  <a:pt x="53" y="23"/>
                </a:cubicBezTo>
                <a:cubicBezTo>
                  <a:pt x="53" y="23"/>
                  <a:pt x="54" y="22"/>
                  <a:pt x="53" y="23"/>
                </a:cubicBezTo>
                <a:cubicBezTo>
                  <a:pt x="53" y="23"/>
                  <a:pt x="53" y="24"/>
                  <a:pt x="53" y="24"/>
                </a:cubicBezTo>
                <a:cubicBezTo>
                  <a:pt x="53" y="24"/>
                  <a:pt x="53" y="24"/>
                  <a:pt x="53" y="24"/>
                </a:cubicBezTo>
                <a:cubicBezTo>
                  <a:pt x="54" y="24"/>
                  <a:pt x="54" y="26"/>
                  <a:pt x="54" y="26"/>
                </a:cubicBezTo>
                <a:cubicBezTo>
                  <a:pt x="53" y="25"/>
                  <a:pt x="53" y="24"/>
                  <a:pt x="53" y="25"/>
                </a:cubicBezTo>
                <a:cubicBezTo>
                  <a:pt x="53" y="25"/>
                  <a:pt x="53" y="26"/>
                  <a:pt x="53" y="26"/>
                </a:cubicBezTo>
                <a:cubicBezTo>
                  <a:pt x="53" y="30"/>
                  <a:pt x="53" y="30"/>
                  <a:pt x="53" y="30"/>
                </a:cubicBezTo>
                <a:cubicBezTo>
                  <a:pt x="52" y="30"/>
                  <a:pt x="52" y="31"/>
                  <a:pt x="51" y="31"/>
                </a:cubicBezTo>
                <a:cubicBezTo>
                  <a:pt x="51" y="31"/>
                  <a:pt x="51" y="31"/>
                  <a:pt x="51" y="31"/>
                </a:cubicBezTo>
                <a:cubicBezTo>
                  <a:pt x="53" y="32"/>
                  <a:pt x="53" y="33"/>
                  <a:pt x="53" y="35"/>
                </a:cubicBezTo>
                <a:cubicBezTo>
                  <a:pt x="53" y="37"/>
                  <a:pt x="52" y="39"/>
                  <a:pt x="51" y="39"/>
                </a:cubicBezTo>
                <a:cubicBezTo>
                  <a:pt x="50" y="39"/>
                  <a:pt x="50" y="39"/>
                  <a:pt x="50" y="39"/>
                </a:cubicBezTo>
                <a:cubicBezTo>
                  <a:pt x="50" y="40"/>
                  <a:pt x="50" y="40"/>
                  <a:pt x="50" y="40"/>
                </a:cubicBezTo>
                <a:cubicBezTo>
                  <a:pt x="50" y="45"/>
                  <a:pt x="46" y="49"/>
                  <a:pt x="42" y="51"/>
                </a:cubicBezTo>
                <a:cubicBezTo>
                  <a:pt x="43" y="54"/>
                  <a:pt x="43" y="54"/>
                  <a:pt x="43" y="54"/>
                </a:cubicBezTo>
                <a:cubicBezTo>
                  <a:pt x="44" y="55"/>
                  <a:pt x="46" y="55"/>
                  <a:pt x="47" y="55"/>
                </a:cubicBezTo>
                <a:cubicBezTo>
                  <a:pt x="48" y="56"/>
                  <a:pt x="48" y="56"/>
                  <a:pt x="48" y="56"/>
                </a:cubicBezTo>
                <a:cubicBezTo>
                  <a:pt x="49" y="56"/>
                  <a:pt x="49" y="56"/>
                  <a:pt x="49" y="56"/>
                </a:cubicBezTo>
                <a:cubicBezTo>
                  <a:pt x="49" y="56"/>
                  <a:pt x="49" y="56"/>
                  <a:pt x="49" y="56"/>
                </a:cubicBezTo>
                <a:cubicBezTo>
                  <a:pt x="49" y="56"/>
                  <a:pt x="49" y="56"/>
                  <a:pt x="49" y="56"/>
                </a:cubicBezTo>
                <a:cubicBezTo>
                  <a:pt x="50" y="57"/>
                  <a:pt x="53" y="60"/>
                  <a:pt x="55" y="61"/>
                </a:cubicBezTo>
                <a:cubicBezTo>
                  <a:pt x="56" y="62"/>
                  <a:pt x="57" y="64"/>
                  <a:pt x="58" y="64"/>
                </a:cubicBezTo>
                <a:cubicBezTo>
                  <a:pt x="66" y="58"/>
                  <a:pt x="72" y="48"/>
                  <a:pt x="72" y="36"/>
                </a:cubicBezTo>
                <a:cubicBezTo>
                  <a:pt x="72" y="16"/>
                  <a:pt x="56" y="0"/>
                  <a:pt x="36" y="0"/>
                </a:cubicBezTo>
                <a:cubicBezTo>
                  <a:pt x="16" y="0"/>
                  <a:pt x="0" y="16"/>
                  <a:pt x="0" y="36"/>
                </a:cubicBezTo>
                <a:cubicBezTo>
                  <a:pt x="0" y="48"/>
                  <a:pt x="5" y="58"/>
                  <a:pt x="14" y="65"/>
                </a:cubicBezTo>
                <a:cubicBezTo>
                  <a:pt x="14" y="65"/>
                  <a:pt x="14" y="65"/>
                  <a:pt x="14" y="65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" name="Freeform 46">
            <a:extLst>
              <a:ext uri="{FF2B5EF4-FFF2-40B4-BE49-F238E27FC236}">
                <a16:creationId xmlns:a16="http://schemas.microsoft.com/office/drawing/2014/main" id="{AD0DDC77-5E7D-419C-900B-4DA92A3ED478}"/>
              </a:ext>
            </a:extLst>
          </p:cNvPr>
          <p:cNvSpPr>
            <a:spLocks/>
          </p:cNvSpPr>
          <p:nvPr/>
        </p:nvSpPr>
        <p:spPr bwMode="auto">
          <a:xfrm>
            <a:off x="6243638" y="4752975"/>
            <a:ext cx="534988" cy="15875"/>
          </a:xfrm>
          <a:custGeom>
            <a:avLst/>
            <a:gdLst>
              <a:gd name="T0" fmla="*/ 67 w 67"/>
              <a:gd name="T1" fmla="*/ 1 h 2"/>
              <a:gd name="T2" fmla="*/ 42 w 67"/>
              <a:gd name="T3" fmla="*/ 0 h 2"/>
              <a:gd name="T4" fmla="*/ 33 w 67"/>
              <a:gd name="T5" fmla="*/ 0 h 2"/>
              <a:gd name="T6" fmla="*/ 25 w 67"/>
              <a:gd name="T7" fmla="*/ 0 h 2"/>
              <a:gd name="T8" fmla="*/ 0 w 67"/>
              <a:gd name="T9" fmla="*/ 1 h 2"/>
              <a:gd name="T10" fmla="*/ 25 w 67"/>
              <a:gd name="T11" fmla="*/ 2 h 2"/>
              <a:gd name="T12" fmla="*/ 33 w 67"/>
              <a:gd name="T13" fmla="*/ 2 h 2"/>
              <a:gd name="T14" fmla="*/ 42 w 67"/>
              <a:gd name="T15" fmla="*/ 2 h 2"/>
              <a:gd name="T16" fmla="*/ 67 w 67"/>
              <a:gd name="T17" fmla="*/ 1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7" h="2">
                <a:moveTo>
                  <a:pt x="67" y="1"/>
                </a:moveTo>
                <a:cubicBezTo>
                  <a:pt x="67" y="1"/>
                  <a:pt x="55" y="0"/>
                  <a:pt x="42" y="0"/>
                </a:cubicBezTo>
                <a:cubicBezTo>
                  <a:pt x="39" y="0"/>
                  <a:pt x="36" y="0"/>
                  <a:pt x="33" y="0"/>
                </a:cubicBezTo>
                <a:cubicBezTo>
                  <a:pt x="31" y="0"/>
                  <a:pt x="28" y="0"/>
                  <a:pt x="25" y="0"/>
                </a:cubicBezTo>
                <a:cubicBezTo>
                  <a:pt x="11" y="0"/>
                  <a:pt x="0" y="1"/>
                  <a:pt x="0" y="1"/>
                </a:cubicBezTo>
                <a:cubicBezTo>
                  <a:pt x="0" y="2"/>
                  <a:pt x="11" y="2"/>
                  <a:pt x="25" y="2"/>
                </a:cubicBezTo>
                <a:cubicBezTo>
                  <a:pt x="28" y="2"/>
                  <a:pt x="31" y="2"/>
                  <a:pt x="33" y="2"/>
                </a:cubicBezTo>
                <a:cubicBezTo>
                  <a:pt x="36" y="2"/>
                  <a:pt x="39" y="2"/>
                  <a:pt x="42" y="2"/>
                </a:cubicBezTo>
                <a:cubicBezTo>
                  <a:pt x="55" y="2"/>
                  <a:pt x="67" y="2"/>
                  <a:pt x="67" y="1"/>
                </a:cubicBezTo>
              </a:path>
            </a:pathLst>
          </a:custGeom>
          <a:solidFill>
            <a:srgbClr val="62361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" name="Freeform 47">
            <a:extLst>
              <a:ext uri="{FF2B5EF4-FFF2-40B4-BE49-F238E27FC236}">
                <a16:creationId xmlns:a16="http://schemas.microsoft.com/office/drawing/2014/main" id="{E994A95C-A43C-42D7-B6DB-A32F5BAB0D15}"/>
              </a:ext>
            </a:extLst>
          </p:cNvPr>
          <p:cNvSpPr>
            <a:spLocks/>
          </p:cNvSpPr>
          <p:nvPr/>
        </p:nvSpPr>
        <p:spPr bwMode="auto">
          <a:xfrm>
            <a:off x="6586538" y="4633913"/>
            <a:ext cx="47625" cy="127000"/>
          </a:xfrm>
          <a:custGeom>
            <a:avLst/>
            <a:gdLst>
              <a:gd name="T0" fmla="*/ 30 w 30"/>
              <a:gd name="T1" fmla="*/ 80 h 80"/>
              <a:gd name="T2" fmla="*/ 0 w 30"/>
              <a:gd name="T3" fmla="*/ 80 h 80"/>
              <a:gd name="T4" fmla="*/ 5 w 30"/>
              <a:gd name="T5" fmla="*/ 0 h 80"/>
              <a:gd name="T6" fmla="*/ 25 w 30"/>
              <a:gd name="T7" fmla="*/ 0 h 80"/>
              <a:gd name="T8" fmla="*/ 30 w 30"/>
              <a:gd name="T9" fmla="*/ 80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0" h="80">
                <a:moveTo>
                  <a:pt x="30" y="80"/>
                </a:moveTo>
                <a:lnTo>
                  <a:pt x="0" y="80"/>
                </a:lnTo>
                <a:lnTo>
                  <a:pt x="5" y="0"/>
                </a:lnTo>
                <a:lnTo>
                  <a:pt x="25" y="0"/>
                </a:lnTo>
                <a:lnTo>
                  <a:pt x="30" y="80"/>
                </a:lnTo>
                <a:close/>
              </a:path>
            </a:pathLst>
          </a:custGeom>
          <a:solidFill>
            <a:srgbClr val="62361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" name="Oval 48">
            <a:extLst>
              <a:ext uri="{FF2B5EF4-FFF2-40B4-BE49-F238E27FC236}">
                <a16:creationId xmlns:a16="http://schemas.microsoft.com/office/drawing/2014/main" id="{7A2D90FA-A697-49B0-90C9-620162E336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59538" y="4394200"/>
            <a:ext cx="303213" cy="287338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4" name="Freeform 49">
            <a:extLst>
              <a:ext uri="{FF2B5EF4-FFF2-40B4-BE49-F238E27FC236}">
                <a16:creationId xmlns:a16="http://schemas.microsoft.com/office/drawing/2014/main" id="{6BD615D4-5A1B-4011-805E-52972E41ADE0}"/>
              </a:ext>
            </a:extLst>
          </p:cNvPr>
          <p:cNvSpPr>
            <a:spLocks/>
          </p:cNvSpPr>
          <p:nvPr/>
        </p:nvSpPr>
        <p:spPr bwMode="auto">
          <a:xfrm>
            <a:off x="6396038" y="4649788"/>
            <a:ext cx="39688" cy="111125"/>
          </a:xfrm>
          <a:custGeom>
            <a:avLst/>
            <a:gdLst>
              <a:gd name="T0" fmla="*/ 25 w 25"/>
              <a:gd name="T1" fmla="*/ 70 h 70"/>
              <a:gd name="T2" fmla="*/ 0 w 25"/>
              <a:gd name="T3" fmla="*/ 70 h 70"/>
              <a:gd name="T4" fmla="*/ 5 w 25"/>
              <a:gd name="T5" fmla="*/ 0 h 70"/>
              <a:gd name="T6" fmla="*/ 20 w 25"/>
              <a:gd name="T7" fmla="*/ 0 h 70"/>
              <a:gd name="T8" fmla="*/ 25 w 25"/>
              <a:gd name="T9" fmla="*/ 70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" h="70">
                <a:moveTo>
                  <a:pt x="25" y="70"/>
                </a:moveTo>
                <a:lnTo>
                  <a:pt x="0" y="70"/>
                </a:lnTo>
                <a:lnTo>
                  <a:pt x="5" y="0"/>
                </a:lnTo>
                <a:lnTo>
                  <a:pt x="20" y="0"/>
                </a:lnTo>
                <a:lnTo>
                  <a:pt x="25" y="70"/>
                </a:lnTo>
                <a:close/>
              </a:path>
            </a:pathLst>
          </a:custGeom>
          <a:solidFill>
            <a:srgbClr val="6C462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5" name="Oval 50">
            <a:extLst>
              <a:ext uri="{FF2B5EF4-FFF2-40B4-BE49-F238E27FC236}">
                <a16:creationId xmlns:a16="http://schemas.microsoft.com/office/drawing/2014/main" id="{68DC9867-F53C-47FF-ADF0-5281931C6A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67450" y="4402138"/>
            <a:ext cx="295275" cy="287338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6" name="Freeform 51">
            <a:extLst>
              <a:ext uri="{FF2B5EF4-FFF2-40B4-BE49-F238E27FC236}">
                <a16:creationId xmlns:a16="http://schemas.microsoft.com/office/drawing/2014/main" id="{96A2DB9F-A2FB-4837-9D58-C14D879F7F48}"/>
              </a:ext>
            </a:extLst>
          </p:cNvPr>
          <p:cNvSpPr>
            <a:spLocks/>
          </p:cNvSpPr>
          <p:nvPr/>
        </p:nvSpPr>
        <p:spPr bwMode="auto">
          <a:xfrm>
            <a:off x="6538913" y="4673600"/>
            <a:ext cx="31750" cy="87313"/>
          </a:xfrm>
          <a:custGeom>
            <a:avLst/>
            <a:gdLst>
              <a:gd name="T0" fmla="*/ 20 w 20"/>
              <a:gd name="T1" fmla="*/ 55 h 55"/>
              <a:gd name="T2" fmla="*/ 0 w 20"/>
              <a:gd name="T3" fmla="*/ 55 h 55"/>
              <a:gd name="T4" fmla="*/ 0 w 20"/>
              <a:gd name="T5" fmla="*/ 0 h 55"/>
              <a:gd name="T6" fmla="*/ 15 w 20"/>
              <a:gd name="T7" fmla="*/ 0 h 55"/>
              <a:gd name="T8" fmla="*/ 20 w 20"/>
              <a:gd name="T9" fmla="*/ 55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" h="55">
                <a:moveTo>
                  <a:pt x="20" y="55"/>
                </a:moveTo>
                <a:lnTo>
                  <a:pt x="0" y="55"/>
                </a:lnTo>
                <a:lnTo>
                  <a:pt x="0" y="0"/>
                </a:lnTo>
                <a:lnTo>
                  <a:pt x="15" y="0"/>
                </a:lnTo>
                <a:lnTo>
                  <a:pt x="20" y="55"/>
                </a:lnTo>
                <a:close/>
              </a:path>
            </a:pathLst>
          </a:custGeom>
          <a:solidFill>
            <a:srgbClr val="8A672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7" name="Oval 52">
            <a:extLst>
              <a:ext uri="{FF2B5EF4-FFF2-40B4-BE49-F238E27FC236}">
                <a16:creationId xmlns:a16="http://schemas.microsoft.com/office/drawing/2014/main" id="{E8BB7A89-0C95-4C5D-9D38-4B18DFA54D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43663" y="4497388"/>
            <a:ext cx="215900" cy="207963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8" name="Freeform 53">
            <a:extLst>
              <a:ext uri="{FF2B5EF4-FFF2-40B4-BE49-F238E27FC236}">
                <a16:creationId xmlns:a16="http://schemas.microsoft.com/office/drawing/2014/main" id="{4604AF82-F56C-4F06-849A-218F48B65766}"/>
              </a:ext>
            </a:extLst>
          </p:cNvPr>
          <p:cNvSpPr>
            <a:spLocks/>
          </p:cNvSpPr>
          <p:nvPr/>
        </p:nvSpPr>
        <p:spPr bwMode="auto">
          <a:xfrm>
            <a:off x="7858125" y="2935288"/>
            <a:ext cx="263525" cy="358775"/>
          </a:xfrm>
          <a:custGeom>
            <a:avLst/>
            <a:gdLst>
              <a:gd name="T0" fmla="*/ 10 w 33"/>
              <a:gd name="T1" fmla="*/ 12 h 45"/>
              <a:gd name="T2" fmla="*/ 11 w 33"/>
              <a:gd name="T3" fmla="*/ 13 h 45"/>
              <a:gd name="T4" fmla="*/ 8 w 33"/>
              <a:gd name="T5" fmla="*/ 15 h 45"/>
              <a:gd name="T6" fmla="*/ 6 w 33"/>
              <a:gd name="T7" fmla="*/ 11 h 45"/>
              <a:gd name="T8" fmla="*/ 22 w 33"/>
              <a:gd name="T9" fmla="*/ 2 h 45"/>
              <a:gd name="T10" fmla="*/ 22 w 33"/>
              <a:gd name="T11" fmla="*/ 26 h 45"/>
              <a:gd name="T12" fmla="*/ 6 w 33"/>
              <a:gd name="T13" fmla="*/ 36 h 45"/>
              <a:gd name="T14" fmla="*/ 11 w 33"/>
              <a:gd name="T15" fmla="*/ 36 h 45"/>
              <a:gd name="T16" fmla="*/ 10 w 33"/>
              <a:gd name="T17" fmla="*/ 35 h 45"/>
              <a:gd name="T18" fmla="*/ 14 w 33"/>
              <a:gd name="T19" fmla="*/ 34 h 45"/>
              <a:gd name="T20" fmla="*/ 14 w 33"/>
              <a:gd name="T21" fmla="*/ 37 h 45"/>
              <a:gd name="T22" fmla="*/ 1 w 33"/>
              <a:gd name="T23" fmla="*/ 35 h 45"/>
              <a:gd name="T24" fmla="*/ 25 w 33"/>
              <a:gd name="T25" fmla="*/ 13 h 45"/>
              <a:gd name="T26" fmla="*/ 10 w 33"/>
              <a:gd name="T27" fmla="*/ 12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" h="45">
                <a:moveTo>
                  <a:pt x="10" y="12"/>
                </a:moveTo>
                <a:cubicBezTo>
                  <a:pt x="12" y="12"/>
                  <a:pt x="12" y="12"/>
                  <a:pt x="11" y="13"/>
                </a:cubicBezTo>
                <a:cubicBezTo>
                  <a:pt x="9" y="14"/>
                  <a:pt x="8" y="15"/>
                  <a:pt x="8" y="15"/>
                </a:cubicBezTo>
                <a:cubicBezTo>
                  <a:pt x="7" y="15"/>
                  <a:pt x="6" y="11"/>
                  <a:pt x="6" y="11"/>
                </a:cubicBezTo>
                <a:cubicBezTo>
                  <a:pt x="6" y="11"/>
                  <a:pt x="8" y="0"/>
                  <a:pt x="22" y="2"/>
                </a:cubicBezTo>
                <a:cubicBezTo>
                  <a:pt x="33" y="4"/>
                  <a:pt x="33" y="19"/>
                  <a:pt x="22" y="26"/>
                </a:cubicBezTo>
                <a:cubicBezTo>
                  <a:pt x="11" y="32"/>
                  <a:pt x="4" y="32"/>
                  <a:pt x="6" y="36"/>
                </a:cubicBezTo>
                <a:cubicBezTo>
                  <a:pt x="7" y="41"/>
                  <a:pt x="11" y="37"/>
                  <a:pt x="11" y="36"/>
                </a:cubicBezTo>
                <a:cubicBezTo>
                  <a:pt x="10" y="35"/>
                  <a:pt x="11" y="36"/>
                  <a:pt x="10" y="35"/>
                </a:cubicBezTo>
                <a:cubicBezTo>
                  <a:pt x="10" y="34"/>
                  <a:pt x="13" y="32"/>
                  <a:pt x="14" y="34"/>
                </a:cubicBezTo>
                <a:cubicBezTo>
                  <a:pt x="15" y="35"/>
                  <a:pt x="15" y="38"/>
                  <a:pt x="14" y="37"/>
                </a:cubicBezTo>
                <a:cubicBezTo>
                  <a:pt x="12" y="42"/>
                  <a:pt x="3" y="45"/>
                  <a:pt x="1" y="35"/>
                </a:cubicBezTo>
                <a:cubicBezTo>
                  <a:pt x="0" y="26"/>
                  <a:pt x="22" y="28"/>
                  <a:pt x="25" y="13"/>
                </a:cubicBezTo>
                <a:cubicBezTo>
                  <a:pt x="27" y="4"/>
                  <a:pt x="12" y="3"/>
                  <a:pt x="10" y="12"/>
                </a:cubicBezTo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9" name="Freeform 54">
            <a:extLst>
              <a:ext uri="{FF2B5EF4-FFF2-40B4-BE49-F238E27FC236}">
                <a16:creationId xmlns:a16="http://schemas.microsoft.com/office/drawing/2014/main" id="{A1E7D454-9930-48B4-A16D-855496037882}"/>
              </a:ext>
            </a:extLst>
          </p:cNvPr>
          <p:cNvSpPr>
            <a:spLocks/>
          </p:cNvSpPr>
          <p:nvPr/>
        </p:nvSpPr>
        <p:spPr bwMode="auto">
          <a:xfrm>
            <a:off x="7321550" y="2935288"/>
            <a:ext cx="271463" cy="358775"/>
          </a:xfrm>
          <a:custGeom>
            <a:avLst/>
            <a:gdLst>
              <a:gd name="T0" fmla="*/ 24 w 34"/>
              <a:gd name="T1" fmla="*/ 12 h 45"/>
              <a:gd name="T2" fmla="*/ 23 w 34"/>
              <a:gd name="T3" fmla="*/ 13 h 45"/>
              <a:gd name="T4" fmla="*/ 26 w 34"/>
              <a:gd name="T5" fmla="*/ 15 h 45"/>
              <a:gd name="T6" fmla="*/ 27 w 34"/>
              <a:gd name="T7" fmla="*/ 11 h 45"/>
              <a:gd name="T8" fmla="*/ 12 w 34"/>
              <a:gd name="T9" fmla="*/ 2 h 45"/>
              <a:gd name="T10" fmla="*/ 11 w 34"/>
              <a:gd name="T11" fmla="*/ 26 h 45"/>
              <a:gd name="T12" fmla="*/ 28 w 34"/>
              <a:gd name="T13" fmla="*/ 36 h 45"/>
              <a:gd name="T14" fmla="*/ 22 w 34"/>
              <a:gd name="T15" fmla="*/ 36 h 45"/>
              <a:gd name="T16" fmla="*/ 23 w 34"/>
              <a:gd name="T17" fmla="*/ 35 h 45"/>
              <a:gd name="T18" fmla="*/ 19 w 34"/>
              <a:gd name="T19" fmla="*/ 34 h 45"/>
              <a:gd name="T20" fmla="*/ 20 w 34"/>
              <a:gd name="T21" fmla="*/ 37 h 45"/>
              <a:gd name="T22" fmla="*/ 32 w 34"/>
              <a:gd name="T23" fmla="*/ 35 h 45"/>
              <a:gd name="T24" fmla="*/ 8 w 34"/>
              <a:gd name="T25" fmla="*/ 13 h 45"/>
              <a:gd name="T26" fmla="*/ 24 w 34"/>
              <a:gd name="T27" fmla="*/ 12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4" h="45">
                <a:moveTo>
                  <a:pt x="24" y="12"/>
                </a:moveTo>
                <a:cubicBezTo>
                  <a:pt x="21" y="12"/>
                  <a:pt x="21" y="12"/>
                  <a:pt x="23" y="13"/>
                </a:cubicBezTo>
                <a:cubicBezTo>
                  <a:pt x="24" y="14"/>
                  <a:pt x="25" y="15"/>
                  <a:pt x="26" y="15"/>
                </a:cubicBezTo>
                <a:cubicBezTo>
                  <a:pt x="26" y="15"/>
                  <a:pt x="27" y="11"/>
                  <a:pt x="27" y="11"/>
                </a:cubicBezTo>
                <a:cubicBezTo>
                  <a:pt x="27" y="11"/>
                  <a:pt x="26" y="0"/>
                  <a:pt x="12" y="2"/>
                </a:cubicBezTo>
                <a:cubicBezTo>
                  <a:pt x="0" y="4"/>
                  <a:pt x="0" y="19"/>
                  <a:pt x="11" y="26"/>
                </a:cubicBezTo>
                <a:cubicBezTo>
                  <a:pt x="22" y="32"/>
                  <a:pt x="29" y="32"/>
                  <a:pt x="28" y="36"/>
                </a:cubicBezTo>
                <a:cubicBezTo>
                  <a:pt x="26" y="41"/>
                  <a:pt x="23" y="37"/>
                  <a:pt x="22" y="36"/>
                </a:cubicBezTo>
                <a:cubicBezTo>
                  <a:pt x="23" y="35"/>
                  <a:pt x="23" y="36"/>
                  <a:pt x="23" y="35"/>
                </a:cubicBezTo>
                <a:cubicBezTo>
                  <a:pt x="24" y="34"/>
                  <a:pt x="20" y="32"/>
                  <a:pt x="19" y="34"/>
                </a:cubicBezTo>
                <a:cubicBezTo>
                  <a:pt x="18" y="35"/>
                  <a:pt x="18" y="38"/>
                  <a:pt x="20" y="37"/>
                </a:cubicBezTo>
                <a:cubicBezTo>
                  <a:pt x="21" y="42"/>
                  <a:pt x="30" y="45"/>
                  <a:pt x="32" y="35"/>
                </a:cubicBezTo>
                <a:cubicBezTo>
                  <a:pt x="34" y="26"/>
                  <a:pt x="11" y="28"/>
                  <a:pt x="8" y="13"/>
                </a:cubicBezTo>
                <a:cubicBezTo>
                  <a:pt x="6" y="4"/>
                  <a:pt x="21" y="3"/>
                  <a:pt x="24" y="12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0" name="Freeform 55">
            <a:extLst>
              <a:ext uri="{FF2B5EF4-FFF2-40B4-BE49-F238E27FC236}">
                <a16:creationId xmlns:a16="http://schemas.microsoft.com/office/drawing/2014/main" id="{0042DF46-8E6F-4A58-AE3F-04E14C0648C1}"/>
              </a:ext>
            </a:extLst>
          </p:cNvPr>
          <p:cNvSpPr>
            <a:spLocks/>
          </p:cNvSpPr>
          <p:nvPr/>
        </p:nvSpPr>
        <p:spPr bwMode="auto">
          <a:xfrm>
            <a:off x="7618413" y="3309938"/>
            <a:ext cx="206375" cy="206375"/>
          </a:xfrm>
          <a:custGeom>
            <a:avLst/>
            <a:gdLst>
              <a:gd name="T0" fmla="*/ 18 w 26"/>
              <a:gd name="T1" fmla="*/ 3 h 26"/>
              <a:gd name="T2" fmla="*/ 18 w 26"/>
              <a:gd name="T3" fmla="*/ 12 h 26"/>
              <a:gd name="T4" fmla="*/ 26 w 26"/>
              <a:gd name="T5" fmla="*/ 26 h 26"/>
              <a:gd name="T6" fmla="*/ 0 w 26"/>
              <a:gd name="T7" fmla="*/ 26 h 26"/>
              <a:gd name="T8" fmla="*/ 7 w 26"/>
              <a:gd name="T9" fmla="*/ 14 h 26"/>
              <a:gd name="T10" fmla="*/ 7 w 26"/>
              <a:gd name="T11" fmla="*/ 0 h 26"/>
              <a:gd name="T12" fmla="*/ 18 w 26"/>
              <a:gd name="T13" fmla="*/ 3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" h="26">
                <a:moveTo>
                  <a:pt x="18" y="3"/>
                </a:moveTo>
                <a:cubicBezTo>
                  <a:pt x="18" y="12"/>
                  <a:pt x="18" y="12"/>
                  <a:pt x="18" y="12"/>
                </a:cubicBezTo>
                <a:cubicBezTo>
                  <a:pt x="18" y="18"/>
                  <a:pt x="22" y="25"/>
                  <a:pt x="26" y="26"/>
                </a:cubicBezTo>
                <a:cubicBezTo>
                  <a:pt x="0" y="26"/>
                  <a:pt x="0" y="26"/>
                  <a:pt x="0" y="26"/>
                </a:cubicBezTo>
                <a:cubicBezTo>
                  <a:pt x="6" y="23"/>
                  <a:pt x="7" y="18"/>
                  <a:pt x="7" y="14"/>
                </a:cubicBezTo>
                <a:cubicBezTo>
                  <a:pt x="7" y="0"/>
                  <a:pt x="7" y="0"/>
                  <a:pt x="7" y="0"/>
                </a:cubicBezTo>
                <a:lnTo>
                  <a:pt x="18" y="3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1" name="Freeform 56">
            <a:extLst>
              <a:ext uri="{FF2B5EF4-FFF2-40B4-BE49-F238E27FC236}">
                <a16:creationId xmlns:a16="http://schemas.microsoft.com/office/drawing/2014/main" id="{0E421872-809B-4E5F-BD6F-1D9C0BFBF0DA}"/>
              </a:ext>
            </a:extLst>
          </p:cNvPr>
          <p:cNvSpPr>
            <a:spLocks/>
          </p:cNvSpPr>
          <p:nvPr/>
        </p:nvSpPr>
        <p:spPr bwMode="auto">
          <a:xfrm>
            <a:off x="7521575" y="2901950"/>
            <a:ext cx="400050" cy="455613"/>
          </a:xfrm>
          <a:custGeom>
            <a:avLst/>
            <a:gdLst>
              <a:gd name="T0" fmla="*/ 5 w 50"/>
              <a:gd name="T1" fmla="*/ 0 h 57"/>
              <a:gd name="T2" fmla="*/ 0 w 50"/>
              <a:gd name="T3" fmla="*/ 10 h 57"/>
              <a:gd name="T4" fmla="*/ 24 w 50"/>
              <a:gd name="T5" fmla="*/ 57 h 57"/>
              <a:gd name="T6" fmla="*/ 26 w 50"/>
              <a:gd name="T7" fmla="*/ 57 h 57"/>
              <a:gd name="T8" fmla="*/ 50 w 50"/>
              <a:gd name="T9" fmla="*/ 10 h 57"/>
              <a:gd name="T10" fmla="*/ 45 w 50"/>
              <a:gd name="T11" fmla="*/ 0 h 57"/>
              <a:gd name="T12" fmla="*/ 5 w 50"/>
              <a:gd name="T13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0" h="57">
                <a:moveTo>
                  <a:pt x="5" y="0"/>
                </a:moveTo>
                <a:cubicBezTo>
                  <a:pt x="0" y="0"/>
                  <a:pt x="0" y="3"/>
                  <a:pt x="0" y="10"/>
                </a:cubicBezTo>
                <a:cubicBezTo>
                  <a:pt x="0" y="26"/>
                  <a:pt x="9" y="57"/>
                  <a:pt x="24" y="57"/>
                </a:cubicBezTo>
                <a:cubicBezTo>
                  <a:pt x="26" y="57"/>
                  <a:pt x="26" y="57"/>
                  <a:pt x="26" y="57"/>
                </a:cubicBezTo>
                <a:cubicBezTo>
                  <a:pt x="41" y="57"/>
                  <a:pt x="50" y="26"/>
                  <a:pt x="50" y="10"/>
                </a:cubicBezTo>
                <a:cubicBezTo>
                  <a:pt x="50" y="3"/>
                  <a:pt x="50" y="0"/>
                  <a:pt x="45" y="0"/>
                </a:cubicBezTo>
                <a:lnTo>
                  <a:pt x="5" y="0"/>
                </a:lnTo>
                <a:close/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2" name="Freeform 57">
            <a:extLst>
              <a:ext uri="{FF2B5EF4-FFF2-40B4-BE49-F238E27FC236}">
                <a16:creationId xmlns:a16="http://schemas.microsoft.com/office/drawing/2014/main" id="{14A5FE37-44FD-4372-AD1F-8BAD759B275C}"/>
              </a:ext>
            </a:extLst>
          </p:cNvPr>
          <p:cNvSpPr>
            <a:spLocks/>
          </p:cNvSpPr>
          <p:nvPr/>
        </p:nvSpPr>
        <p:spPr bwMode="auto">
          <a:xfrm>
            <a:off x="7553325" y="3563938"/>
            <a:ext cx="320675" cy="41275"/>
          </a:xfrm>
          <a:custGeom>
            <a:avLst/>
            <a:gdLst>
              <a:gd name="T0" fmla="*/ 40 w 40"/>
              <a:gd name="T1" fmla="*/ 3 h 5"/>
              <a:gd name="T2" fmla="*/ 37 w 40"/>
              <a:gd name="T3" fmla="*/ 5 h 5"/>
              <a:gd name="T4" fmla="*/ 3 w 40"/>
              <a:gd name="T5" fmla="*/ 5 h 5"/>
              <a:gd name="T6" fmla="*/ 0 w 40"/>
              <a:gd name="T7" fmla="*/ 3 h 5"/>
              <a:gd name="T8" fmla="*/ 3 w 40"/>
              <a:gd name="T9" fmla="*/ 0 h 5"/>
              <a:gd name="T10" fmla="*/ 37 w 40"/>
              <a:gd name="T11" fmla="*/ 0 h 5"/>
              <a:gd name="T12" fmla="*/ 40 w 40"/>
              <a:gd name="T13" fmla="*/ 3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0" h="5">
                <a:moveTo>
                  <a:pt x="40" y="3"/>
                </a:moveTo>
                <a:cubicBezTo>
                  <a:pt x="40" y="4"/>
                  <a:pt x="39" y="5"/>
                  <a:pt x="37" y="5"/>
                </a:cubicBezTo>
                <a:cubicBezTo>
                  <a:pt x="3" y="5"/>
                  <a:pt x="3" y="5"/>
                  <a:pt x="3" y="5"/>
                </a:cubicBezTo>
                <a:cubicBezTo>
                  <a:pt x="2" y="5"/>
                  <a:pt x="0" y="4"/>
                  <a:pt x="0" y="3"/>
                </a:cubicBezTo>
                <a:cubicBezTo>
                  <a:pt x="0" y="1"/>
                  <a:pt x="2" y="0"/>
                  <a:pt x="3" y="0"/>
                </a:cubicBezTo>
                <a:cubicBezTo>
                  <a:pt x="37" y="0"/>
                  <a:pt x="37" y="0"/>
                  <a:pt x="37" y="0"/>
                </a:cubicBezTo>
                <a:cubicBezTo>
                  <a:pt x="39" y="0"/>
                  <a:pt x="40" y="1"/>
                  <a:pt x="40" y="3"/>
                </a:cubicBezTo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3" name="Freeform 58">
            <a:extLst>
              <a:ext uri="{FF2B5EF4-FFF2-40B4-BE49-F238E27FC236}">
                <a16:creationId xmlns:a16="http://schemas.microsoft.com/office/drawing/2014/main" id="{E7DB0C77-C77E-4A65-A308-50883552FAFD}"/>
              </a:ext>
            </a:extLst>
          </p:cNvPr>
          <p:cNvSpPr>
            <a:spLocks/>
          </p:cNvSpPr>
          <p:nvPr/>
        </p:nvSpPr>
        <p:spPr bwMode="auto">
          <a:xfrm>
            <a:off x="7545388" y="3605213"/>
            <a:ext cx="336550" cy="47625"/>
          </a:xfrm>
          <a:custGeom>
            <a:avLst/>
            <a:gdLst>
              <a:gd name="T0" fmla="*/ 0 w 42"/>
              <a:gd name="T1" fmla="*/ 3 h 6"/>
              <a:gd name="T2" fmla="*/ 3 w 42"/>
              <a:gd name="T3" fmla="*/ 0 h 6"/>
              <a:gd name="T4" fmla="*/ 39 w 42"/>
              <a:gd name="T5" fmla="*/ 0 h 6"/>
              <a:gd name="T6" fmla="*/ 42 w 42"/>
              <a:gd name="T7" fmla="*/ 3 h 6"/>
              <a:gd name="T8" fmla="*/ 39 w 42"/>
              <a:gd name="T9" fmla="*/ 6 h 6"/>
              <a:gd name="T10" fmla="*/ 3 w 42"/>
              <a:gd name="T11" fmla="*/ 6 h 6"/>
              <a:gd name="T12" fmla="*/ 0 w 42"/>
              <a:gd name="T13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2" h="6">
                <a:moveTo>
                  <a:pt x="0" y="3"/>
                </a:moveTo>
                <a:cubicBezTo>
                  <a:pt x="0" y="2"/>
                  <a:pt x="2" y="0"/>
                  <a:pt x="3" y="0"/>
                </a:cubicBezTo>
                <a:cubicBezTo>
                  <a:pt x="39" y="0"/>
                  <a:pt x="39" y="0"/>
                  <a:pt x="39" y="0"/>
                </a:cubicBezTo>
                <a:cubicBezTo>
                  <a:pt x="41" y="0"/>
                  <a:pt x="42" y="2"/>
                  <a:pt x="42" y="3"/>
                </a:cubicBezTo>
                <a:cubicBezTo>
                  <a:pt x="42" y="5"/>
                  <a:pt x="41" y="6"/>
                  <a:pt x="39" y="6"/>
                </a:cubicBezTo>
                <a:cubicBezTo>
                  <a:pt x="3" y="6"/>
                  <a:pt x="3" y="6"/>
                  <a:pt x="3" y="6"/>
                </a:cubicBezTo>
                <a:cubicBezTo>
                  <a:pt x="2" y="6"/>
                  <a:pt x="0" y="5"/>
                  <a:pt x="0" y="3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4" name="Freeform 59">
            <a:extLst>
              <a:ext uri="{FF2B5EF4-FFF2-40B4-BE49-F238E27FC236}">
                <a16:creationId xmlns:a16="http://schemas.microsoft.com/office/drawing/2014/main" id="{2C4C009A-E7B6-4296-8F36-EB1D71862C48}"/>
              </a:ext>
            </a:extLst>
          </p:cNvPr>
          <p:cNvSpPr>
            <a:spLocks/>
          </p:cNvSpPr>
          <p:nvPr/>
        </p:nvSpPr>
        <p:spPr bwMode="auto">
          <a:xfrm>
            <a:off x="7569200" y="3516313"/>
            <a:ext cx="296863" cy="47625"/>
          </a:xfrm>
          <a:custGeom>
            <a:avLst/>
            <a:gdLst>
              <a:gd name="T0" fmla="*/ 37 w 37"/>
              <a:gd name="T1" fmla="*/ 3 h 6"/>
              <a:gd name="T2" fmla="*/ 34 w 37"/>
              <a:gd name="T3" fmla="*/ 0 h 6"/>
              <a:gd name="T4" fmla="*/ 2 w 37"/>
              <a:gd name="T5" fmla="*/ 0 h 6"/>
              <a:gd name="T6" fmla="*/ 0 w 37"/>
              <a:gd name="T7" fmla="*/ 3 h 6"/>
              <a:gd name="T8" fmla="*/ 2 w 37"/>
              <a:gd name="T9" fmla="*/ 6 h 6"/>
              <a:gd name="T10" fmla="*/ 34 w 37"/>
              <a:gd name="T11" fmla="*/ 6 h 6"/>
              <a:gd name="T12" fmla="*/ 37 w 37"/>
              <a:gd name="T13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7" h="6">
                <a:moveTo>
                  <a:pt x="37" y="3"/>
                </a:moveTo>
                <a:cubicBezTo>
                  <a:pt x="37" y="2"/>
                  <a:pt x="35" y="0"/>
                  <a:pt x="34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2"/>
                  <a:pt x="0" y="3"/>
                </a:cubicBezTo>
                <a:cubicBezTo>
                  <a:pt x="0" y="5"/>
                  <a:pt x="1" y="6"/>
                  <a:pt x="2" y="6"/>
                </a:cubicBezTo>
                <a:cubicBezTo>
                  <a:pt x="34" y="6"/>
                  <a:pt x="34" y="6"/>
                  <a:pt x="34" y="6"/>
                </a:cubicBezTo>
                <a:cubicBezTo>
                  <a:pt x="35" y="6"/>
                  <a:pt x="37" y="5"/>
                  <a:pt x="37" y="3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5" name="Freeform 60">
            <a:extLst>
              <a:ext uri="{FF2B5EF4-FFF2-40B4-BE49-F238E27FC236}">
                <a16:creationId xmlns:a16="http://schemas.microsoft.com/office/drawing/2014/main" id="{42C7B3FF-7570-4042-817D-EF7FAD219710}"/>
              </a:ext>
            </a:extLst>
          </p:cNvPr>
          <p:cNvSpPr>
            <a:spLocks/>
          </p:cNvSpPr>
          <p:nvPr/>
        </p:nvSpPr>
        <p:spPr bwMode="auto">
          <a:xfrm>
            <a:off x="7713663" y="2901950"/>
            <a:ext cx="207963" cy="455613"/>
          </a:xfrm>
          <a:custGeom>
            <a:avLst/>
            <a:gdLst>
              <a:gd name="T0" fmla="*/ 21 w 26"/>
              <a:gd name="T1" fmla="*/ 0 h 57"/>
              <a:gd name="T2" fmla="*/ 0 w 26"/>
              <a:gd name="T3" fmla="*/ 0 h 57"/>
              <a:gd name="T4" fmla="*/ 0 w 26"/>
              <a:gd name="T5" fmla="*/ 57 h 57"/>
              <a:gd name="T6" fmla="*/ 2 w 26"/>
              <a:gd name="T7" fmla="*/ 57 h 57"/>
              <a:gd name="T8" fmla="*/ 26 w 26"/>
              <a:gd name="T9" fmla="*/ 10 h 57"/>
              <a:gd name="T10" fmla="*/ 21 w 26"/>
              <a:gd name="T11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" h="57">
                <a:moveTo>
                  <a:pt x="21" y="0"/>
                </a:moveTo>
                <a:cubicBezTo>
                  <a:pt x="0" y="0"/>
                  <a:pt x="0" y="0"/>
                  <a:pt x="0" y="0"/>
                </a:cubicBezTo>
                <a:cubicBezTo>
                  <a:pt x="0" y="57"/>
                  <a:pt x="0" y="57"/>
                  <a:pt x="0" y="57"/>
                </a:cubicBezTo>
                <a:cubicBezTo>
                  <a:pt x="2" y="57"/>
                  <a:pt x="2" y="57"/>
                  <a:pt x="2" y="57"/>
                </a:cubicBezTo>
                <a:cubicBezTo>
                  <a:pt x="17" y="57"/>
                  <a:pt x="26" y="26"/>
                  <a:pt x="26" y="10"/>
                </a:cubicBezTo>
                <a:cubicBezTo>
                  <a:pt x="26" y="3"/>
                  <a:pt x="26" y="0"/>
                  <a:pt x="21" y="0"/>
                </a:cubicBezTo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6" name="Freeform 61">
            <a:extLst>
              <a:ext uri="{FF2B5EF4-FFF2-40B4-BE49-F238E27FC236}">
                <a16:creationId xmlns:a16="http://schemas.microsoft.com/office/drawing/2014/main" id="{BF7B6E28-889C-444C-B794-C78276DB9D85}"/>
              </a:ext>
            </a:extLst>
          </p:cNvPr>
          <p:cNvSpPr>
            <a:spLocks/>
          </p:cNvSpPr>
          <p:nvPr/>
        </p:nvSpPr>
        <p:spPr bwMode="auto">
          <a:xfrm>
            <a:off x="7753350" y="2990850"/>
            <a:ext cx="120650" cy="319088"/>
          </a:xfrm>
          <a:custGeom>
            <a:avLst/>
            <a:gdLst>
              <a:gd name="T0" fmla="*/ 12 w 15"/>
              <a:gd name="T1" fmla="*/ 0 h 40"/>
              <a:gd name="T2" fmla="*/ 0 w 15"/>
              <a:gd name="T3" fmla="*/ 40 h 40"/>
              <a:gd name="T4" fmla="*/ 12 w 15"/>
              <a:gd name="T5" fmla="*/ 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40">
                <a:moveTo>
                  <a:pt x="12" y="0"/>
                </a:moveTo>
                <a:cubicBezTo>
                  <a:pt x="12" y="16"/>
                  <a:pt x="6" y="37"/>
                  <a:pt x="0" y="40"/>
                </a:cubicBezTo>
                <a:cubicBezTo>
                  <a:pt x="8" y="39"/>
                  <a:pt x="15" y="17"/>
                  <a:pt x="12" y="0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7" name="Freeform 62">
            <a:extLst>
              <a:ext uri="{FF2B5EF4-FFF2-40B4-BE49-F238E27FC236}">
                <a16:creationId xmlns:a16="http://schemas.microsoft.com/office/drawing/2014/main" id="{365CE739-0ABD-41E1-B402-EA476D8C5571}"/>
              </a:ext>
            </a:extLst>
          </p:cNvPr>
          <p:cNvSpPr>
            <a:spLocks/>
          </p:cNvSpPr>
          <p:nvPr/>
        </p:nvSpPr>
        <p:spPr bwMode="auto">
          <a:xfrm>
            <a:off x="9039225" y="3030538"/>
            <a:ext cx="463550" cy="398463"/>
          </a:xfrm>
          <a:custGeom>
            <a:avLst/>
            <a:gdLst>
              <a:gd name="T0" fmla="*/ 28 w 58"/>
              <a:gd name="T1" fmla="*/ 49 h 50"/>
              <a:gd name="T2" fmla="*/ 8 w 58"/>
              <a:gd name="T3" fmla="*/ 30 h 50"/>
              <a:gd name="T4" fmla="*/ 0 w 58"/>
              <a:gd name="T5" fmla="*/ 15 h 50"/>
              <a:gd name="T6" fmla="*/ 16 w 58"/>
              <a:gd name="T7" fmla="*/ 0 h 50"/>
              <a:gd name="T8" fmla="*/ 29 w 58"/>
              <a:gd name="T9" fmla="*/ 7 h 50"/>
              <a:gd name="T10" fmla="*/ 43 w 58"/>
              <a:gd name="T11" fmla="*/ 0 h 50"/>
              <a:gd name="T12" fmla="*/ 58 w 58"/>
              <a:gd name="T13" fmla="*/ 15 h 50"/>
              <a:gd name="T14" fmla="*/ 51 w 58"/>
              <a:gd name="T15" fmla="*/ 30 h 50"/>
              <a:gd name="T16" fmla="*/ 31 w 58"/>
              <a:gd name="T17" fmla="*/ 49 h 50"/>
              <a:gd name="T18" fmla="*/ 29 w 58"/>
              <a:gd name="T19" fmla="*/ 50 h 50"/>
              <a:gd name="T20" fmla="*/ 28 w 58"/>
              <a:gd name="T21" fmla="*/ 49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8" h="50">
                <a:moveTo>
                  <a:pt x="28" y="49"/>
                </a:moveTo>
                <a:cubicBezTo>
                  <a:pt x="8" y="30"/>
                  <a:pt x="8" y="30"/>
                  <a:pt x="8" y="30"/>
                </a:cubicBezTo>
                <a:cubicBezTo>
                  <a:pt x="7" y="30"/>
                  <a:pt x="0" y="23"/>
                  <a:pt x="0" y="15"/>
                </a:cubicBezTo>
                <a:cubicBezTo>
                  <a:pt x="0" y="6"/>
                  <a:pt x="6" y="0"/>
                  <a:pt x="16" y="0"/>
                </a:cubicBezTo>
                <a:cubicBezTo>
                  <a:pt x="21" y="0"/>
                  <a:pt x="27" y="5"/>
                  <a:pt x="29" y="7"/>
                </a:cubicBezTo>
                <a:cubicBezTo>
                  <a:pt x="32" y="5"/>
                  <a:pt x="37" y="0"/>
                  <a:pt x="43" y="0"/>
                </a:cubicBezTo>
                <a:cubicBezTo>
                  <a:pt x="52" y="0"/>
                  <a:pt x="58" y="6"/>
                  <a:pt x="58" y="15"/>
                </a:cubicBezTo>
                <a:cubicBezTo>
                  <a:pt x="58" y="23"/>
                  <a:pt x="51" y="30"/>
                  <a:pt x="51" y="30"/>
                </a:cubicBezTo>
                <a:cubicBezTo>
                  <a:pt x="31" y="49"/>
                  <a:pt x="31" y="49"/>
                  <a:pt x="31" y="49"/>
                </a:cubicBezTo>
                <a:cubicBezTo>
                  <a:pt x="30" y="50"/>
                  <a:pt x="30" y="50"/>
                  <a:pt x="29" y="50"/>
                </a:cubicBezTo>
                <a:cubicBezTo>
                  <a:pt x="29" y="50"/>
                  <a:pt x="28" y="50"/>
                  <a:pt x="28" y="49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8" name="Freeform 63">
            <a:extLst>
              <a:ext uri="{FF2B5EF4-FFF2-40B4-BE49-F238E27FC236}">
                <a16:creationId xmlns:a16="http://schemas.microsoft.com/office/drawing/2014/main" id="{AD8DB1F1-559A-4AF8-96C2-8DABAF2B8FBC}"/>
              </a:ext>
            </a:extLst>
          </p:cNvPr>
          <p:cNvSpPr>
            <a:spLocks noEditPoints="1"/>
          </p:cNvSpPr>
          <p:nvPr/>
        </p:nvSpPr>
        <p:spPr bwMode="auto">
          <a:xfrm>
            <a:off x="7993063" y="1914525"/>
            <a:ext cx="439738" cy="438150"/>
          </a:xfrm>
          <a:custGeom>
            <a:avLst/>
            <a:gdLst>
              <a:gd name="T0" fmla="*/ 44 w 55"/>
              <a:gd name="T1" fmla="*/ 28 h 55"/>
              <a:gd name="T2" fmla="*/ 37 w 55"/>
              <a:gd name="T3" fmla="*/ 34 h 55"/>
              <a:gd name="T4" fmla="*/ 37 w 55"/>
              <a:gd name="T5" fmla="*/ 47 h 55"/>
              <a:gd name="T6" fmla="*/ 36 w 55"/>
              <a:gd name="T7" fmla="*/ 47 h 55"/>
              <a:gd name="T8" fmla="*/ 23 w 55"/>
              <a:gd name="T9" fmla="*/ 55 h 55"/>
              <a:gd name="T10" fmla="*/ 23 w 55"/>
              <a:gd name="T11" fmla="*/ 55 h 55"/>
              <a:gd name="T12" fmla="*/ 22 w 55"/>
              <a:gd name="T13" fmla="*/ 55 h 55"/>
              <a:gd name="T14" fmla="*/ 20 w 55"/>
              <a:gd name="T15" fmla="*/ 53 h 55"/>
              <a:gd name="T16" fmla="*/ 19 w 55"/>
              <a:gd name="T17" fmla="*/ 52 h 55"/>
              <a:gd name="T18" fmla="*/ 22 w 55"/>
              <a:gd name="T19" fmla="*/ 42 h 55"/>
              <a:gd name="T20" fmla="*/ 13 w 55"/>
              <a:gd name="T21" fmla="*/ 33 h 55"/>
              <a:gd name="T22" fmla="*/ 3 w 55"/>
              <a:gd name="T23" fmla="*/ 36 h 55"/>
              <a:gd name="T24" fmla="*/ 3 w 55"/>
              <a:gd name="T25" fmla="*/ 36 h 55"/>
              <a:gd name="T26" fmla="*/ 2 w 55"/>
              <a:gd name="T27" fmla="*/ 35 h 55"/>
              <a:gd name="T28" fmla="*/ 0 w 55"/>
              <a:gd name="T29" fmla="*/ 33 h 55"/>
              <a:gd name="T30" fmla="*/ 0 w 55"/>
              <a:gd name="T31" fmla="*/ 32 h 55"/>
              <a:gd name="T32" fmla="*/ 7 w 55"/>
              <a:gd name="T33" fmla="*/ 19 h 55"/>
              <a:gd name="T34" fmla="*/ 8 w 55"/>
              <a:gd name="T35" fmla="*/ 18 h 55"/>
              <a:gd name="T36" fmla="*/ 21 w 55"/>
              <a:gd name="T37" fmla="*/ 17 h 55"/>
              <a:gd name="T38" fmla="*/ 27 w 55"/>
              <a:gd name="T39" fmla="*/ 11 h 55"/>
              <a:gd name="T40" fmla="*/ 54 w 55"/>
              <a:gd name="T41" fmla="*/ 0 h 55"/>
              <a:gd name="T42" fmla="*/ 55 w 55"/>
              <a:gd name="T43" fmla="*/ 1 h 55"/>
              <a:gd name="T44" fmla="*/ 44 w 55"/>
              <a:gd name="T45" fmla="*/ 28 h 55"/>
              <a:gd name="T46" fmla="*/ 44 w 55"/>
              <a:gd name="T47" fmla="*/ 7 h 55"/>
              <a:gd name="T48" fmla="*/ 41 w 55"/>
              <a:gd name="T49" fmla="*/ 11 h 55"/>
              <a:gd name="T50" fmla="*/ 44 w 55"/>
              <a:gd name="T51" fmla="*/ 14 h 55"/>
              <a:gd name="T52" fmla="*/ 48 w 55"/>
              <a:gd name="T53" fmla="*/ 11 h 55"/>
              <a:gd name="T54" fmla="*/ 44 w 55"/>
              <a:gd name="T55" fmla="*/ 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55" h="55">
                <a:moveTo>
                  <a:pt x="44" y="28"/>
                </a:moveTo>
                <a:cubicBezTo>
                  <a:pt x="42" y="30"/>
                  <a:pt x="40" y="32"/>
                  <a:pt x="37" y="34"/>
                </a:cubicBezTo>
                <a:cubicBezTo>
                  <a:pt x="37" y="47"/>
                  <a:pt x="37" y="47"/>
                  <a:pt x="37" y="47"/>
                </a:cubicBezTo>
                <a:cubicBezTo>
                  <a:pt x="36" y="47"/>
                  <a:pt x="36" y="47"/>
                  <a:pt x="36" y="47"/>
                </a:cubicBezTo>
                <a:cubicBezTo>
                  <a:pt x="23" y="55"/>
                  <a:pt x="23" y="55"/>
                  <a:pt x="23" y="55"/>
                </a:cubicBezTo>
                <a:cubicBezTo>
                  <a:pt x="23" y="55"/>
                  <a:pt x="23" y="55"/>
                  <a:pt x="23" y="55"/>
                </a:cubicBezTo>
                <a:cubicBezTo>
                  <a:pt x="22" y="55"/>
                  <a:pt x="22" y="55"/>
                  <a:pt x="22" y="55"/>
                </a:cubicBezTo>
                <a:cubicBezTo>
                  <a:pt x="20" y="53"/>
                  <a:pt x="20" y="53"/>
                  <a:pt x="20" y="53"/>
                </a:cubicBezTo>
                <a:cubicBezTo>
                  <a:pt x="19" y="52"/>
                  <a:pt x="19" y="52"/>
                  <a:pt x="19" y="52"/>
                </a:cubicBezTo>
                <a:cubicBezTo>
                  <a:pt x="22" y="42"/>
                  <a:pt x="22" y="42"/>
                  <a:pt x="22" y="42"/>
                </a:cubicBezTo>
                <a:cubicBezTo>
                  <a:pt x="13" y="33"/>
                  <a:pt x="13" y="33"/>
                  <a:pt x="13" y="33"/>
                </a:cubicBezTo>
                <a:cubicBezTo>
                  <a:pt x="3" y="36"/>
                  <a:pt x="3" y="36"/>
                  <a:pt x="3" y="36"/>
                </a:cubicBezTo>
                <a:cubicBezTo>
                  <a:pt x="3" y="36"/>
                  <a:pt x="3" y="36"/>
                  <a:pt x="3" y="36"/>
                </a:cubicBezTo>
                <a:cubicBezTo>
                  <a:pt x="2" y="35"/>
                  <a:pt x="2" y="35"/>
                  <a:pt x="2" y="35"/>
                </a:cubicBezTo>
                <a:cubicBezTo>
                  <a:pt x="0" y="33"/>
                  <a:pt x="0" y="33"/>
                  <a:pt x="0" y="33"/>
                </a:cubicBezTo>
                <a:cubicBezTo>
                  <a:pt x="0" y="33"/>
                  <a:pt x="0" y="32"/>
                  <a:pt x="0" y="32"/>
                </a:cubicBezTo>
                <a:cubicBezTo>
                  <a:pt x="7" y="19"/>
                  <a:pt x="7" y="19"/>
                  <a:pt x="7" y="19"/>
                </a:cubicBezTo>
                <a:cubicBezTo>
                  <a:pt x="8" y="18"/>
                  <a:pt x="8" y="18"/>
                  <a:pt x="8" y="18"/>
                </a:cubicBezTo>
                <a:cubicBezTo>
                  <a:pt x="21" y="17"/>
                  <a:pt x="21" y="17"/>
                  <a:pt x="21" y="17"/>
                </a:cubicBezTo>
                <a:cubicBezTo>
                  <a:pt x="23" y="15"/>
                  <a:pt x="25" y="13"/>
                  <a:pt x="27" y="11"/>
                </a:cubicBezTo>
                <a:cubicBezTo>
                  <a:pt x="36" y="2"/>
                  <a:pt x="42" y="0"/>
                  <a:pt x="54" y="0"/>
                </a:cubicBezTo>
                <a:cubicBezTo>
                  <a:pt x="55" y="0"/>
                  <a:pt x="55" y="0"/>
                  <a:pt x="55" y="1"/>
                </a:cubicBezTo>
                <a:cubicBezTo>
                  <a:pt x="55" y="12"/>
                  <a:pt x="52" y="20"/>
                  <a:pt x="44" y="28"/>
                </a:cubicBezTo>
                <a:moveTo>
                  <a:pt x="44" y="7"/>
                </a:moveTo>
                <a:cubicBezTo>
                  <a:pt x="43" y="7"/>
                  <a:pt x="41" y="9"/>
                  <a:pt x="41" y="11"/>
                </a:cubicBezTo>
                <a:cubicBezTo>
                  <a:pt x="41" y="12"/>
                  <a:pt x="43" y="14"/>
                  <a:pt x="44" y="14"/>
                </a:cubicBezTo>
                <a:cubicBezTo>
                  <a:pt x="46" y="14"/>
                  <a:pt x="48" y="12"/>
                  <a:pt x="48" y="11"/>
                </a:cubicBezTo>
                <a:cubicBezTo>
                  <a:pt x="48" y="9"/>
                  <a:pt x="46" y="7"/>
                  <a:pt x="44" y="7"/>
                </a:cubicBez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9" name="Freeform 64">
            <a:extLst>
              <a:ext uri="{FF2B5EF4-FFF2-40B4-BE49-F238E27FC236}">
                <a16:creationId xmlns:a16="http://schemas.microsoft.com/office/drawing/2014/main" id="{B58BE93D-BD6F-4D4C-8A82-956703241715}"/>
              </a:ext>
            </a:extLst>
          </p:cNvPr>
          <p:cNvSpPr>
            <a:spLocks noEditPoints="1"/>
          </p:cNvSpPr>
          <p:nvPr/>
        </p:nvSpPr>
        <p:spPr bwMode="auto">
          <a:xfrm>
            <a:off x="6403975" y="2041525"/>
            <a:ext cx="366713" cy="374650"/>
          </a:xfrm>
          <a:custGeom>
            <a:avLst/>
            <a:gdLst>
              <a:gd name="T0" fmla="*/ 46 w 46"/>
              <a:gd name="T1" fmla="*/ 27 h 47"/>
              <a:gd name="T2" fmla="*/ 45 w 46"/>
              <a:gd name="T3" fmla="*/ 28 h 47"/>
              <a:gd name="T4" fmla="*/ 40 w 46"/>
              <a:gd name="T5" fmla="*/ 29 h 47"/>
              <a:gd name="T6" fmla="*/ 39 w 46"/>
              <a:gd name="T7" fmla="*/ 31 h 47"/>
              <a:gd name="T8" fmla="*/ 42 w 46"/>
              <a:gd name="T9" fmla="*/ 36 h 47"/>
              <a:gd name="T10" fmla="*/ 42 w 46"/>
              <a:gd name="T11" fmla="*/ 36 h 47"/>
              <a:gd name="T12" fmla="*/ 42 w 46"/>
              <a:gd name="T13" fmla="*/ 37 h 47"/>
              <a:gd name="T14" fmla="*/ 36 w 46"/>
              <a:gd name="T15" fmla="*/ 42 h 47"/>
              <a:gd name="T16" fmla="*/ 35 w 46"/>
              <a:gd name="T17" fmla="*/ 42 h 47"/>
              <a:gd name="T18" fmla="*/ 31 w 46"/>
              <a:gd name="T19" fmla="*/ 39 h 47"/>
              <a:gd name="T20" fmla="*/ 28 w 46"/>
              <a:gd name="T21" fmla="*/ 40 h 47"/>
              <a:gd name="T22" fmla="*/ 27 w 46"/>
              <a:gd name="T23" fmla="*/ 46 h 47"/>
              <a:gd name="T24" fmla="*/ 26 w 46"/>
              <a:gd name="T25" fmla="*/ 47 h 47"/>
              <a:gd name="T26" fmla="*/ 20 w 46"/>
              <a:gd name="T27" fmla="*/ 47 h 47"/>
              <a:gd name="T28" fmla="*/ 19 w 46"/>
              <a:gd name="T29" fmla="*/ 46 h 47"/>
              <a:gd name="T30" fmla="*/ 18 w 46"/>
              <a:gd name="T31" fmla="*/ 40 h 47"/>
              <a:gd name="T32" fmla="*/ 15 w 46"/>
              <a:gd name="T33" fmla="*/ 39 h 47"/>
              <a:gd name="T34" fmla="*/ 11 w 46"/>
              <a:gd name="T35" fmla="*/ 42 h 47"/>
              <a:gd name="T36" fmla="*/ 10 w 46"/>
              <a:gd name="T37" fmla="*/ 42 h 47"/>
              <a:gd name="T38" fmla="*/ 9 w 46"/>
              <a:gd name="T39" fmla="*/ 42 h 47"/>
              <a:gd name="T40" fmla="*/ 4 w 46"/>
              <a:gd name="T41" fmla="*/ 37 h 47"/>
              <a:gd name="T42" fmla="*/ 4 w 46"/>
              <a:gd name="T43" fmla="*/ 36 h 47"/>
              <a:gd name="T44" fmla="*/ 4 w 46"/>
              <a:gd name="T45" fmla="*/ 36 h 47"/>
              <a:gd name="T46" fmla="*/ 8 w 46"/>
              <a:gd name="T47" fmla="*/ 32 h 47"/>
              <a:gd name="T48" fmla="*/ 6 w 46"/>
              <a:gd name="T49" fmla="*/ 29 h 47"/>
              <a:gd name="T50" fmla="*/ 1 w 46"/>
              <a:gd name="T51" fmla="*/ 28 h 47"/>
              <a:gd name="T52" fmla="*/ 0 w 46"/>
              <a:gd name="T53" fmla="*/ 27 h 47"/>
              <a:gd name="T54" fmla="*/ 0 w 46"/>
              <a:gd name="T55" fmla="*/ 20 h 47"/>
              <a:gd name="T56" fmla="*/ 1 w 46"/>
              <a:gd name="T57" fmla="*/ 19 h 47"/>
              <a:gd name="T58" fmla="*/ 6 w 46"/>
              <a:gd name="T59" fmla="*/ 18 h 47"/>
              <a:gd name="T60" fmla="*/ 7 w 46"/>
              <a:gd name="T61" fmla="*/ 15 h 47"/>
              <a:gd name="T62" fmla="*/ 4 w 46"/>
              <a:gd name="T63" fmla="*/ 11 h 47"/>
              <a:gd name="T64" fmla="*/ 4 w 46"/>
              <a:gd name="T65" fmla="*/ 10 h 47"/>
              <a:gd name="T66" fmla="*/ 4 w 46"/>
              <a:gd name="T67" fmla="*/ 10 h 47"/>
              <a:gd name="T68" fmla="*/ 10 w 46"/>
              <a:gd name="T69" fmla="*/ 4 h 47"/>
              <a:gd name="T70" fmla="*/ 11 w 46"/>
              <a:gd name="T71" fmla="*/ 5 h 47"/>
              <a:gd name="T72" fmla="*/ 15 w 46"/>
              <a:gd name="T73" fmla="*/ 8 h 47"/>
              <a:gd name="T74" fmla="*/ 18 w 46"/>
              <a:gd name="T75" fmla="*/ 7 h 47"/>
              <a:gd name="T76" fmla="*/ 19 w 46"/>
              <a:gd name="T77" fmla="*/ 1 h 47"/>
              <a:gd name="T78" fmla="*/ 20 w 46"/>
              <a:gd name="T79" fmla="*/ 0 h 47"/>
              <a:gd name="T80" fmla="*/ 26 w 46"/>
              <a:gd name="T81" fmla="*/ 0 h 47"/>
              <a:gd name="T82" fmla="*/ 27 w 46"/>
              <a:gd name="T83" fmla="*/ 1 h 47"/>
              <a:gd name="T84" fmla="*/ 28 w 46"/>
              <a:gd name="T85" fmla="*/ 7 h 47"/>
              <a:gd name="T86" fmla="*/ 31 w 46"/>
              <a:gd name="T87" fmla="*/ 8 h 47"/>
              <a:gd name="T88" fmla="*/ 35 w 46"/>
              <a:gd name="T89" fmla="*/ 5 h 47"/>
              <a:gd name="T90" fmla="*/ 36 w 46"/>
              <a:gd name="T91" fmla="*/ 4 h 47"/>
              <a:gd name="T92" fmla="*/ 37 w 46"/>
              <a:gd name="T93" fmla="*/ 5 h 47"/>
              <a:gd name="T94" fmla="*/ 42 w 46"/>
              <a:gd name="T95" fmla="*/ 10 h 47"/>
              <a:gd name="T96" fmla="*/ 42 w 46"/>
              <a:gd name="T97" fmla="*/ 10 h 47"/>
              <a:gd name="T98" fmla="*/ 42 w 46"/>
              <a:gd name="T99" fmla="*/ 11 h 47"/>
              <a:gd name="T100" fmla="*/ 39 w 46"/>
              <a:gd name="T101" fmla="*/ 15 h 47"/>
              <a:gd name="T102" fmla="*/ 40 w 46"/>
              <a:gd name="T103" fmla="*/ 18 h 47"/>
              <a:gd name="T104" fmla="*/ 45 w 46"/>
              <a:gd name="T105" fmla="*/ 19 h 47"/>
              <a:gd name="T106" fmla="*/ 46 w 46"/>
              <a:gd name="T107" fmla="*/ 20 h 47"/>
              <a:gd name="T108" fmla="*/ 46 w 46"/>
              <a:gd name="T109" fmla="*/ 27 h 47"/>
              <a:gd name="T110" fmla="*/ 23 w 46"/>
              <a:gd name="T111" fmla="*/ 16 h 47"/>
              <a:gd name="T112" fmla="*/ 15 w 46"/>
              <a:gd name="T113" fmla="*/ 23 h 47"/>
              <a:gd name="T114" fmla="*/ 23 w 46"/>
              <a:gd name="T115" fmla="*/ 31 h 47"/>
              <a:gd name="T116" fmla="*/ 31 w 46"/>
              <a:gd name="T117" fmla="*/ 23 h 47"/>
              <a:gd name="T118" fmla="*/ 23 w 46"/>
              <a:gd name="T119" fmla="*/ 16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46" h="47">
                <a:moveTo>
                  <a:pt x="46" y="27"/>
                </a:moveTo>
                <a:cubicBezTo>
                  <a:pt x="46" y="27"/>
                  <a:pt x="46" y="28"/>
                  <a:pt x="45" y="28"/>
                </a:cubicBezTo>
                <a:cubicBezTo>
                  <a:pt x="40" y="29"/>
                  <a:pt x="40" y="29"/>
                  <a:pt x="40" y="29"/>
                </a:cubicBezTo>
                <a:cubicBezTo>
                  <a:pt x="39" y="30"/>
                  <a:pt x="39" y="31"/>
                  <a:pt x="39" y="31"/>
                </a:cubicBezTo>
                <a:cubicBezTo>
                  <a:pt x="40" y="33"/>
                  <a:pt x="41" y="34"/>
                  <a:pt x="42" y="36"/>
                </a:cubicBezTo>
                <a:cubicBezTo>
                  <a:pt x="42" y="36"/>
                  <a:pt x="42" y="36"/>
                  <a:pt x="42" y="36"/>
                </a:cubicBezTo>
                <a:cubicBezTo>
                  <a:pt x="42" y="37"/>
                  <a:pt x="42" y="37"/>
                  <a:pt x="42" y="37"/>
                </a:cubicBezTo>
                <a:cubicBezTo>
                  <a:pt x="41" y="38"/>
                  <a:pt x="37" y="42"/>
                  <a:pt x="36" y="42"/>
                </a:cubicBezTo>
                <a:cubicBezTo>
                  <a:pt x="35" y="42"/>
                  <a:pt x="35" y="42"/>
                  <a:pt x="35" y="42"/>
                </a:cubicBezTo>
                <a:cubicBezTo>
                  <a:pt x="31" y="39"/>
                  <a:pt x="31" y="39"/>
                  <a:pt x="31" y="39"/>
                </a:cubicBezTo>
                <a:cubicBezTo>
                  <a:pt x="30" y="39"/>
                  <a:pt x="29" y="40"/>
                  <a:pt x="28" y="40"/>
                </a:cubicBezTo>
                <a:cubicBezTo>
                  <a:pt x="28" y="42"/>
                  <a:pt x="28" y="44"/>
                  <a:pt x="27" y="46"/>
                </a:cubicBezTo>
                <a:cubicBezTo>
                  <a:pt x="27" y="46"/>
                  <a:pt x="27" y="47"/>
                  <a:pt x="26" y="47"/>
                </a:cubicBezTo>
                <a:cubicBezTo>
                  <a:pt x="20" y="47"/>
                  <a:pt x="20" y="47"/>
                  <a:pt x="20" y="47"/>
                </a:cubicBezTo>
                <a:cubicBezTo>
                  <a:pt x="19" y="47"/>
                  <a:pt x="19" y="46"/>
                  <a:pt x="19" y="46"/>
                </a:cubicBezTo>
                <a:cubicBezTo>
                  <a:pt x="18" y="40"/>
                  <a:pt x="18" y="40"/>
                  <a:pt x="18" y="40"/>
                </a:cubicBezTo>
                <a:cubicBezTo>
                  <a:pt x="17" y="40"/>
                  <a:pt x="16" y="39"/>
                  <a:pt x="15" y="39"/>
                </a:cubicBezTo>
                <a:cubicBezTo>
                  <a:pt x="11" y="42"/>
                  <a:pt x="11" y="42"/>
                  <a:pt x="11" y="42"/>
                </a:cubicBezTo>
                <a:cubicBezTo>
                  <a:pt x="10" y="42"/>
                  <a:pt x="10" y="42"/>
                  <a:pt x="10" y="42"/>
                </a:cubicBezTo>
                <a:cubicBezTo>
                  <a:pt x="9" y="42"/>
                  <a:pt x="9" y="42"/>
                  <a:pt x="9" y="42"/>
                </a:cubicBezTo>
                <a:cubicBezTo>
                  <a:pt x="8" y="41"/>
                  <a:pt x="6" y="39"/>
                  <a:pt x="4" y="37"/>
                </a:cubicBezTo>
                <a:cubicBezTo>
                  <a:pt x="4" y="36"/>
                  <a:pt x="4" y="36"/>
                  <a:pt x="4" y="36"/>
                </a:cubicBezTo>
                <a:cubicBezTo>
                  <a:pt x="4" y="36"/>
                  <a:pt x="4" y="36"/>
                  <a:pt x="4" y="36"/>
                </a:cubicBezTo>
                <a:cubicBezTo>
                  <a:pt x="5" y="34"/>
                  <a:pt x="6" y="33"/>
                  <a:pt x="8" y="32"/>
                </a:cubicBezTo>
                <a:cubicBezTo>
                  <a:pt x="7" y="31"/>
                  <a:pt x="7" y="30"/>
                  <a:pt x="6" y="29"/>
                </a:cubicBezTo>
                <a:cubicBezTo>
                  <a:pt x="1" y="28"/>
                  <a:pt x="1" y="28"/>
                  <a:pt x="1" y="28"/>
                </a:cubicBezTo>
                <a:cubicBezTo>
                  <a:pt x="0" y="28"/>
                  <a:pt x="0" y="27"/>
                  <a:pt x="0" y="27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19"/>
                  <a:pt x="1" y="19"/>
                </a:cubicBezTo>
                <a:cubicBezTo>
                  <a:pt x="6" y="18"/>
                  <a:pt x="6" y="18"/>
                  <a:pt x="6" y="18"/>
                </a:cubicBezTo>
                <a:cubicBezTo>
                  <a:pt x="7" y="17"/>
                  <a:pt x="7" y="16"/>
                  <a:pt x="7" y="15"/>
                </a:cubicBezTo>
                <a:cubicBezTo>
                  <a:pt x="6" y="14"/>
                  <a:pt x="5" y="12"/>
                  <a:pt x="4" y="11"/>
                </a:cubicBezTo>
                <a:cubicBezTo>
                  <a:pt x="4" y="10"/>
                  <a:pt x="4" y="10"/>
                  <a:pt x="4" y="10"/>
                </a:cubicBezTo>
                <a:cubicBezTo>
                  <a:pt x="4" y="10"/>
                  <a:pt x="4" y="10"/>
                  <a:pt x="4" y="10"/>
                </a:cubicBezTo>
                <a:cubicBezTo>
                  <a:pt x="5" y="9"/>
                  <a:pt x="9" y="4"/>
                  <a:pt x="10" y="4"/>
                </a:cubicBezTo>
                <a:cubicBezTo>
                  <a:pt x="11" y="5"/>
                  <a:pt x="11" y="5"/>
                  <a:pt x="11" y="5"/>
                </a:cubicBezTo>
                <a:cubicBezTo>
                  <a:pt x="15" y="8"/>
                  <a:pt x="15" y="8"/>
                  <a:pt x="15" y="8"/>
                </a:cubicBezTo>
                <a:cubicBezTo>
                  <a:pt x="16" y="7"/>
                  <a:pt x="17" y="7"/>
                  <a:pt x="18" y="7"/>
                </a:cubicBezTo>
                <a:cubicBezTo>
                  <a:pt x="18" y="5"/>
                  <a:pt x="18" y="3"/>
                  <a:pt x="19" y="1"/>
                </a:cubicBezTo>
                <a:cubicBezTo>
                  <a:pt x="19" y="1"/>
                  <a:pt x="19" y="0"/>
                  <a:pt x="20" y="0"/>
                </a:cubicBezTo>
                <a:cubicBezTo>
                  <a:pt x="26" y="0"/>
                  <a:pt x="26" y="0"/>
                  <a:pt x="26" y="0"/>
                </a:cubicBezTo>
                <a:cubicBezTo>
                  <a:pt x="27" y="0"/>
                  <a:pt x="27" y="1"/>
                  <a:pt x="27" y="1"/>
                </a:cubicBezTo>
                <a:cubicBezTo>
                  <a:pt x="28" y="7"/>
                  <a:pt x="28" y="7"/>
                  <a:pt x="28" y="7"/>
                </a:cubicBezTo>
                <a:cubicBezTo>
                  <a:pt x="29" y="7"/>
                  <a:pt x="30" y="7"/>
                  <a:pt x="31" y="8"/>
                </a:cubicBezTo>
                <a:cubicBezTo>
                  <a:pt x="35" y="5"/>
                  <a:pt x="35" y="5"/>
                  <a:pt x="35" y="5"/>
                </a:cubicBezTo>
                <a:cubicBezTo>
                  <a:pt x="36" y="4"/>
                  <a:pt x="36" y="4"/>
                  <a:pt x="36" y="4"/>
                </a:cubicBezTo>
                <a:cubicBezTo>
                  <a:pt x="37" y="5"/>
                  <a:pt x="37" y="5"/>
                  <a:pt x="37" y="5"/>
                </a:cubicBezTo>
                <a:cubicBezTo>
                  <a:pt x="38" y="6"/>
                  <a:pt x="40" y="8"/>
                  <a:pt x="42" y="10"/>
                </a:cubicBezTo>
                <a:cubicBezTo>
                  <a:pt x="42" y="10"/>
                  <a:pt x="42" y="10"/>
                  <a:pt x="42" y="10"/>
                </a:cubicBezTo>
                <a:cubicBezTo>
                  <a:pt x="42" y="11"/>
                  <a:pt x="42" y="11"/>
                  <a:pt x="42" y="11"/>
                </a:cubicBezTo>
                <a:cubicBezTo>
                  <a:pt x="41" y="12"/>
                  <a:pt x="40" y="14"/>
                  <a:pt x="39" y="15"/>
                </a:cubicBezTo>
                <a:cubicBezTo>
                  <a:pt x="39" y="16"/>
                  <a:pt x="39" y="17"/>
                  <a:pt x="40" y="18"/>
                </a:cubicBezTo>
                <a:cubicBezTo>
                  <a:pt x="45" y="19"/>
                  <a:pt x="45" y="19"/>
                  <a:pt x="45" y="19"/>
                </a:cubicBezTo>
                <a:cubicBezTo>
                  <a:pt x="46" y="19"/>
                  <a:pt x="46" y="20"/>
                  <a:pt x="46" y="20"/>
                </a:cubicBezTo>
                <a:lnTo>
                  <a:pt x="46" y="27"/>
                </a:lnTo>
                <a:close/>
                <a:moveTo>
                  <a:pt x="23" y="16"/>
                </a:moveTo>
                <a:cubicBezTo>
                  <a:pt x="19" y="16"/>
                  <a:pt x="15" y="19"/>
                  <a:pt x="15" y="23"/>
                </a:cubicBezTo>
                <a:cubicBezTo>
                  <a:pt x="15" y="28"/>
                  <a:pt x="19" y="31"/>
                  <a:pt x="23" y="31"/>
                </a:cubicBezTo>
                <a:cubicBezTo>
                  <a:pt x="27" y="31"/>
                  <a:pt x="31" y="28"/>
                  <a:pt x="31" y="23"/>
                </a:cubicBezTo>
                <a:cubicBezTo>
                  <a:pt x="31" y="19"/>
                  <a:pt x="27" y="16"/>
                  <a:pt x="23" y="16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96570FFB-E397-4432-ADC6-939A898DCFC5}"/>
              </a:ext>
            </a:extLst>
          </p:cNvPr>
          <p:cNvSpPr txBox="1"/>
          <p:nvPr/>
        </p:nvSpPr>
        <p:spPr>
          <a:xfrm>
            <a:off x="8551228" y="1505605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01</a:t>
            </a:r>
          </a:p>
        </p:txBody>
      </p:sp>
      <p:sp>
        <p:nvSpPr>
          <p:cNvPr id="121" name="TextBox 120">
            <a:extLst>
              <a:ext uri="{FF2B5EF4-FFF2-40B4-BE49-F238E27FC236}">
                <a16:creationId xmlns:a16="http://schemas.microsoft.com/office/drawing/2014/main" id="{1FCF2625-A8E3-4D76-B946-344749650E78}"/>
              </a:ext>
            </a:extLst>
          </p:cNvPr>
          <p:cNvSpPr txBox="1"/>
          <p:nvPr/>
        </p:nvSpPr>
        <p:spPr>
          <a:xfrm>
            <a:off x="9682956" y="3262962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02</a:t>
            </a: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E0ED5BAF-B97C-4E0B-94C5-F52C3ABB44FC}"/>
              </a:ext>
            </a:extLst>
          </p:cNvPr>
          <p:cNvSpPr txBox="1"/>
          <p:nvPr/>
        </p:nvSpPr>
        <p:spPr>
          <a:xfrm>
            <a:off x="8920163" y="4717256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03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D9704B90-B1F7-4BC6-B8EF-43C08EAAE12E}"/>
              </a:ext>
            </a:extLst>
          </p:cNvPr>
          <p:cNvSpPr txBox="1"/>
          <p:nvPr/>
        </p:nvSpPr>
        <p:spPr>
          <a:xfrm>
            <a:off x="6455569" y="5070476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04</a:t>
            </a: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3A534348-A522-42C5-98B8-957F36065B78}"/>
              </a:ext>
            </a:extLst>
          </p:cNvPr>
          <p:cNvSpPr txBox="1"/>
          <p:nvPr/>
        </p:nvSpPr>
        <p:spPr>
          <a:xfrm>
            <a:off x="5436394" y="2667001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05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183D8E86-B2DE-4894-8A49-B7C63FD484A4}"/>
              </a:ext>
            </a:extLst>
          </p:cNvPr>
          <p:cNvSpPr txBox="1"/>
          <p:nvPr/>
        </p:nvSpPr>
        <p:spPr>
          <a:xfrm>
            <a:off x="6491288" y="1612899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06</a:t>
            </a:r>
          </a:p>
        </p:txBody>
      </p:sp>
      <p:sp>
        <p:nvSpPr>
          <p:cNvPr id="126" name="Freeform 68">
            <a:extLst>
              <a:ext uri="{FF2B5EF4-FFF2-40B4-BE49-F238E27FC236}">
                <a16:creationId xmlns:a16="http://schemas.microsoft.com/office/drawing/2014/main" id="{C9F38BEF-FF5A-41E7-86D8-E1DFA22C5922}"/>
              </a:ext>
            </a:extLst>
          </p:cNvPr>
          <p:cNvSpPr>
            <a:spLocks noEditPoints="1"/>
          </p:cNvSpPr>
          <p:nvPr/>
        </p:nvSpPr>
        <p:spPr bwMode="auto">
          <a:xfrm>
            <a:off x="8016082" y="4440970"/>
            <a:ext cx="399048" cy="423130"/>
          </a:xfrm>
          <a:custGeom>
            <a:avLst/>
            <a:gdLst>
              <a:gd name="T0" fmla="*/ 45 w 48"/>
              <a:gd name="T1" fmla="*/ 27 h 51"/>
              <a:gd name="T2" fmla="*/ 48 w 48"/>
              <a:gd name="T3" fmla="*/ 23 h 51"/>
              <a:gd name="T4" fmla="*/ 44 w 48"/>
              <a:gd name="T5" fmla="*/ 19 h 51"/>
              <a:gd name="T6" fmla="*/ 33 w 48"/>
              <a:gd name="T7" fmla="*/ 19 h 51"/>
              <a:gd name="T8" fmla="*/ 32 w 48"/>
              <a:gd name="T9" fmla="*/ 19 h 51"/>
              <a:gd name="T10" fmla="*/ 35 w 48"/>
              <a:gd name="T11" fmla="*/ 9 h 51"/>
              <a:gd name="T12" fmla="*/ 30 w 48"/>
              <a:gd name="T13" fmla="*/ 0 h 51"/>
              <a:gd name="T14" fmla="*/ 27 w 48"/>
              <a:gd name="T15" fmla="*/ 4 h 51"/>
              <a:gd name="T16" fmla="*/ 27 w 48"/>
              <a:gd name="T17" fmla="*/ 8 h 51"/>
              <a:gd name="T18" fmla="*/ 21 w 48"/>
              <a:gd name="T19" fmla="*/ 15 h 51"/>
              <a:gd name="T20" fmla="*/ 16 w 48"/>
              <a:gd name="T21" fmla="*/ 28 h 51"/>
              <a:gd name="T22" fmla="*/ 16 w 48"/>
              <a:gd name="T23" fmla="*/ 45 h 51"/>
              <a:gd name="T24" fmla="*/ 18 w 48"/>
              <a:gd name="T25" fmla="*/ 47 h 51"/>
              <a:gd name="T26" fmla="*/ 42 w 48"/>
              <a:gd name="T27" fmla="*/ 47 h 51"/>
              <a:gd name="T28" fmla="*/ 44 w 48"/>
              <a:gd name="T29" fmla="*/ 41 h 51"/>
              <a:gd name="T30" fmla="*/ 45 w 48"/>
              <a:gd name="T31" fmla="*/ 34 h 51"/>
              <a:gd name="T32" fmla="*/ 48 w 48"/>
              <a:gd name="T33" fmla="*/ 32 h 51"/>
              <a:gd name="T34" fmla="*/ 45 w 48"/>
              <a:gd name="T35" fmla="*/ 27 h 51"/>
              <a:gd name="T36" fmla="*/ 11 w 48"/>
              <a:gd name="T37" fmla="*/ 24 h 51"/>
              <a:gd name="T38" fmla="*/ 1 w 48"/>
              <a:gd name="T39" fmla="*/ 24 h 51"/>
              <a:gd name="T40" fmla="*/ 0 w 48"/>
              <a:gd name="T41" fmla="*/ 27 h 51"/>
              <a:gd name="T42" fmla="*/ 0 w 48"/>
              <a:gd name="T43" fmla="*/ 48 h 51"/>
              <a:gd name="T44" fmla="*/ 3 w 48"/>
              <a:gd name="T45" fmla="*/ 51 h 51"/>
              <a:gd name="T46" fmla="*/ 11 w 48"/>
              <a:gd name="T47" fmla="*/ 51 h 51"/>
              <a:gd name="T48" fmla="*/ 13 w 48"/>
              <a:gd name="T49" fmla="*/ 47 h 51"/>
              <a:gd name="T50" fmla="*/ 13 w 48"/>
              <a:gd name="T51" fmla="*/ 27 h 51"/>
              <a:gd name="T52" fmla="*/ 11 w 48"/>
              <a:gd name="T53" fmla="*/ 24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48" h="51">
                <a:moveTo>
                  <a:pt x="45" y="27"/>
                </a:moveTo>
                <a:cubicBezTo>
                  <a:pt x="46" y="26"/>
                  <a:pt x="48" y="25"/>
                  <a:pt x="48" y="23"/>
                </a:cubicBezTo>
                <a:cubicBezTo>
                  <a:pt x="48" y="21"/>
                  <a:pt x="47" y="19"/>
                  <a:pt x="44" y="19"/>
                </a:cubicBezTo>
                <a:cubicBezTo>
                  <a:pt x="33" y="19"/>
                  <a:pt x="33" y="19"/>
                  <a:pt x="33" y="19"/>
                </a:cubicBezTo>
                <a:cubicBezTo>
                  <a:pt x="32" y="19"/>
                  <a:pt x="32" y="19"/>
                  <a:pt x="32" y="19"/>
                </a:cubicBezTo>
                <a:cubicBezTo>
                  <a:pt x="32" y="18"/>
                  <a:pt x="35" y="14"/>
                  <a:pt x="35" y="9"/>
                </a:cubicBezTo>
                <a:cubicBezTo>
                  <a:pt x="35" y="3"/>
                  <a:pt x="32" y="0"/>
                  <a:pt x="30" y="0"/>
                </a:cubicBezTo>
                <a:cubicBezTo>
                  <a:pt x="28" y="0"/>
                  <a:pt x="27" y="2"/>
                  <a:pt x="27" y="4"/>
                </a:cubicBezTo>
                <a:cubicBezTo>
                  <a:pt x="27" y="6"/>
                  <a:pt x="27" y="8"/>
                  <a:pt x="27" y="8"/>
                </a:cubicBezTo>
                <a:cubicBezTo>
                  <a:pt x="26" y="10"/>
                  <a:pt x="24" y="11"/>
                  <a:pt x="21" y="15"/>
                </a:cubicBezTo>
                <a:cubicBezTo>
                  <a:pt x="19" y="19"/>
                  <a:pt x="16" y="24"/>
                  <a:pt x="16" y="28"/>
                </a:cubicBezTo>
                <a:cubicBezTo>
                  <a:pt x="16" y="45"/>
                  <a:pt x="16" y="45"/>
                  <a:pt x="16" y="45"/>
                </a:cubicBezTo>
                <a:cubicBezTo>
                  <a:pt x="16" y="46"/>
                  <a:pt x="16" y="47"/>
                  <a:pt x="18" y="47"/>
                </a:cubicBezTo>
                <a:cubicBezTo>
                  <a:pt x="42" y="47"/>
                  <a:pt x="42" y="47"/>
                  <a:pt x="42" y="47"/>
                </a:cubicBezTo>
                <a:cubicBezTo>
                  <a:pt x="47" y="47"/>
                  <a:pt x="47" y="43"/>
                  <a:pt x="44" y="41"/>
                </a:cubicBezTo>
                <a:cubicBezTo>
                  <a:pt x="48" y="40"/>
                  <a:pt x="48" y="36"/>
                  <a:pt x="45" y="34"/>
                </a:cubicBezTo>
                <a:cubicBezTo>
                  <a:pt x="45" y="34"/>
                  <a:pt x="47" y="33"/>
                  <a:pt x="48" y="32"/>
                </a:cubicBezTo>
                <a:cubicBezTo>
                  <a:pt x="48" y="31"/>
                  <a:pt x="48" y="28"/>
                  <a:pt x="45" y="27"/>
                </a:cubicBezTo>
                <a:moveTo>
                  <a:pt x="11" y="24"/>
                </a:moveTo>
                <a:cubicBezTo>
                  <a:pt x="1" y="24"/>
                  <a:pt x="1" y="24"/>
                  <a:pt x="1" y="24"/>
                </a:cubicBezTo>
                <a:cubicBezTo>
                  <a:pt x="1" y="24"/>
                  <a:pt x="0" y="25"/>
                  <a:pt x="0" y="27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50"/>
                  <a:pt x="1" y="51"/>
                  <a:pt x="3" y="51"/>
                </a:cubicBezTo>
                <a:cubicBezTo>
                  <a:pt x="11" y="51"/>
                  <a:pt x="11" y="51"/>
                  <a:pt x="11" y="51"/>
                </a:cubicBezTo>
                <a:cubicBezTo>
                  <a:pt x="13" y="51"/>
                  <a:pt x="13" y="50"/>
                  <a:pt x="13" y="47"/>
                </a:cubicBezTo>
                <a:cubicBezTo>
                  <a:pt x="13" y="27"/>
                  <a:pt x="13" y="27"/>
                  <a:pt x="13" y="27"/>
                </a:cubicBezTo>
                <a:cubicBezTo>
                  <a:pt x="13" y="25"/>
                  <a:pt x="12" y="24"/>
                  <a:pt x="11" y="24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00A6793B-300A-470A-BC0D-3F7FCB957BEB}"/>
              </a:ext>
            </a:extLst>
          </p:cNvPr>
          <p:cNvSpPr txBox="1"/>
          <p:nvPr/>
        </p:nvSpPr>
        <p:spPr>
          <a:xfrm>
            <a:off x="6775678" y="2034351"/>
            <a:ext cx="833209" cy="4013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Gear</a:t>
            </a:r>
          </a:p>
          <a:p>
            <a:pPr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Heading</a:t>
            </a:r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F2A07EAB-300A-4522-BD54-3F11FEFD86ED}"/>
              </a:ext>
            </a:extLst>
          </p:cNvPr>
          <p:cNvSpPr txBox="1"/>
          <p:nvPr/>
        </p:nvSpPr>
        <p:spPr>
          <a:xfrm>
            <a:off x="8385335" y="1963739"/>
            <a:ext cx="707865" cy="4013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12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Rocket</a:t>
            </a:r>
          </a:p>
          <a:p>
            <a:pPr>
              <a:lnSpc>
                <a:spcPts val="1200"/>
              </a:lnSpc>
            </a:pPr>
            <a:r>
              <a:rPr lang="en-US" sz="12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Title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AFF5BB6E-C7A1-46F3-B178-55321D006DEE}"/>
              </a:ext>
            </a:extLst>
          </p:cNvPr>
          <p:cNvSpPr txBox="1"/>
          <p:nvPr/>
        </p:nvSpPr>
        <p:spPr>
          <a:xfrm>
            <a:off x="6716147" y="4447627"/>
            <a:ext cx="8649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1200" dirty="0" err="1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EcoBiz</a:t>
            </a:r>
            <a:endParaRPr lang="en-US" sz="1200" dirty="0">
              <a:solidFill>
                <a:schemeClr val="bg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  <a:p>
            <a:pPr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Headline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49396EA6-F864-4636-9748-874886A1AF94}"/>
              </a:ext>
            </a:extLst>
          </p:cNvPr>
          <p:cNvSpPr txBox="1"/>
          <p:nvPr/>
        </p:nvSpPr>
        <p:spPr>
          <a:xfrm>
            <a:off x="8032151" y="4667553"/>
            <a:ext cx="8649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Earn</a:t>
            </a:r>
          </a:p>
          <a:p>
            <a:pPr algn="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Goodwill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EA31F0C9-C77A-4382-95A1-07C94A732A06}"/>
              </a:ext>
            </a:extLst>
          </p:cNvPr>
          <p:cNvSpPr txBox="1"/>
          <p:nvPr/>
        </p:nvSpPr>
        <p:spPr>
          <a:xfrm>
            <a:off x="5759677" y="3555350"/>
            <a:ext cx="99513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Awesome</a:t>
            </a:r>
          </a:p>
          <a:p>
            <a:pPr algn="ct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People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E40964E2-E07B-450A-A1D6-5E6F99ADB3FF}"/>
              </a:ext>
            </a:extLst>
          </p:cNvPr>
          <p:cNvSpPr txBox="1"/>
          <p:nvPr/>
        </p:nvSpPr>
        <p:spPr>
          <a:xfrm>
            <a:off x="8768558" y="3555350"/>
            <a:ext cx="99513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Love</a:t>
            </a:r>
          </a:p>
          <a:p>
            <a:pPr algn="ct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Business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4EA3C6FA-C511-4C8A-A80E-85D9526DA47C}"/>
              </a:ext>
            </a:extLst>
          </p:cNvPr>
          <p:cNvSpPr txBox="1"/>
          <p:nvPr/>
        </p:nvSpPr>
        <p:spPr>
          <a:xfrm>
            <a:off x="7216094" y="3684890"/>
            <a:ext cx="995136" cy="404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1300" dirty="0">
                <a:solidFill>
                  <a:schemeClr val="tx2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TROPHY</a:t>
            </a:r>
          </a:p>
          <a:p>
            <a:pPr algn="ctr">
              <a:lnSpc>
                <a:spcPts val="1200"/>
              </a:lnSpc>
            </a:pPr>
            <a:r>
              <a:rPr lang="en-US" sz="1300" dirty="0" err="1">
                <a:solidFill>
                  <a:schemeClr val="tx2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GAINeD</a:t>
            </a:r>
            <a:endParaRPr lang="en-US" sz="1300" dirty="0">
              <a:solidFill>
                <a:schemeClr val="tx2"/>
              </a:solidFill>
              <a:latin typeface="Open Sans Extrabold" panose="020B0906030804020204" pitchFamily="34" charset="0"/>
              <a:ea typeface="Open Sans Extrabold" panose="020B0906030804020204" pitchFamily="34" charset="0"/>
              <a:cs typeface="Open Sans Extrabold" panose="020B0906030804020204" pitchFamily="34" charset="0"/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5BF594E5-F82B-4D4B-A7C4-6D6E7A46FF65}"/>
              </a:ext>
            </a:extLst>
          </p:cNvPr>
          <p:cNvSpPr txBox="1"/>
          <p:nvPr/>
        </p:nvSpPr>
        <p:spPr>
          <a:xfrm>
            <a:off x="9038886" y="1194856"/>
            <a:ext cx="136604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A06D5DF5-9C7D-42D4-9D6C-05BDC30FADE6}"/>
              </a:ext>
            </a:extLst>
          </p:cNvPr>
          <p:cNvSpPr txBox="1"/>
          <p:nvPr/>
        </p:nvSpPr>
        <p:spPr>
          <a:xfrm>
            <a:off x="10166556" y="3105450"/>
            <a:ext cx="118724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text popular belief, lore Lorem Ipsum is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915CC427-D809-48DE-88F4-FC72D966ACAA}"/>
              </a:ext>
            </a:extLst>
          </p:cNvPr>
          <p:cNvSpPr txBox="1"/>
          <p:nvPr/>
        </p:nvSpPr>
        <p:spPr>
          <a:xfrm>
            <a:off x="4402285" y="3003850"/>
            <a:ext cx="1186335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text popular belief, lore Lorem Ipsum is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69AE9F6C-551F-49A1-B194-55ACEF1F6C51}"/>
              </a:ext>
            </a:extLst>
          </p:cNvPr>
          <p:cNvSpPr txBox="1"/>
          <p:nvPr/>
        </p:nvSpPr>
        <p:spPr>
          <a:xfrm>
            <a:off x="5074444" y="1371295"/>
            <a:ext cx="136604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E27C9C47-2315-4DCB-90C6-8B0CF4D6099D}"/>
              </a:ext>
            </a:extLst>
          </p:cNvPr>
          <p:cNvSpPr txBox="1"/>
          <p:nvPr/>
        </p:nvSpPr>
        <p:spPr>
          <a:xfrm>
            <a:off x="9401744" y="4721463"/>
            <a:ext cx="136604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</a:t>
            </a:r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57CA6AD4-BFF7-4C04-9514-1E5DE2128C26}"/>
              </a:ext>
            </a:extLst>
          </p:cNvPr>
          <p:cNvSpPr txBox="1"/>
          <p:nvPr/>
        </p:nvSpPr>
        <p:spPr>
          <a:xfrm>
            <a:off x="5078713" y="5054838"/>
            <a:ext cx="136604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</a:t>
            </a:r>
          </a:p>
        </p:txBody>
      </p:sp>
    </p:spTree>
    <p:extLst>
      <p:ext uri="{BB962C8B-B14F-4D97-AF65-F5344CB8AC3E}">
        <p14:creationId xmlns:p14="http://schemas.microsoft.com/office/powerpoint/2010/main" val="179347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7C090A9F-77AB-4144-9241-2F203378336F}"/>
              </a:ext>
            </a:extLst>
          </p:cNvPr>
          <p:cNvSpPr/>
          <p:nvPr/>
        </p:nvSpPr>
        <p:spPr>
          <a:xfrm>
            <a:off x="-9524" y="0"/>
            <a:ext cx="12201524" cy="6858000"/>
          </a:xfrm>
          <a:prstGeom prst="rect">
            <a:avLst/>
          </a:prstGeom>
          <a:solidFill>
            <a:schemeClr val="accent6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E004A6D6-D523-4C50-8830-96D667FDA690}"/>
              </a:ext>
            </a:extLst>
          </p:cNvPr>
          <p:cNvGrpSpPr/>
          <p:nvPr/>
        </p:nvGrpSpPr>
        <p:grpSpPr>
          <a:xfrm>
            <a:off x="0" y="0"/>
            <a:ext cx="12190413" cy="6845300"/>
            <a:chOff x="-12649200" y="-6767512"/>
            <a:chExt cx="12190413" cy="6845300"/>
          </a:xfrm>
          <a:solidFill>
            <a:schemeClr val="bg1">
              <a:alpha val="15000"/>
            </a:schemeClr>
          </a:solidFill>
        </p:grpSpPr>
        <p:sp>
          <p:nvSpPr>
            <p:cNvPr id="31" name="Freeform 7">
              <a:extLst>
                <a:ext uri="{FF2B5EF4-FFF2-40B4-BE49-F238E27FC236}">
                  <a16:creationId xmlns:a16="http://schemas.microsoft.com/office/drawing/2014/main" id="{5F5DA448-15DD-4F53-8203-FCD0322B8A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6767512"/>
              <a:ext cx="4059238" cy="2278063"/>
            </a:xfrm>
            <a:custGeom>
              <a:avLst/>
              <a:gdLst>
                <a:gd name="T0" fmla="*/ 1154 w 2557"/>
                <a:gd name="T1" fmla="*/ 1293 h 1435"/>
                <a:gd name="T2" fmla="*/ 2326 w 2557"/>
                <a:gd name="T3" fmla="*/ 1385 h 1435"/>
                <a:gd name="T4" fmla="*/ 965 w 2557"/>
                <a:gd name="T5" fmla="*/ 1286 h 1435"/>
                <a:gd name="T6" fmla="*/ 2084 w 2557"/>
                <a:gd name="T7" fmla="*/ 1286 h 1435"/>
                <a:gd name="T8" fmla="*/ 724 w 2557"/>
                <a:gd name="T9" fmla="*/ 1278 h 1435"/>
                <a:gd name="T10" fmla="*/ 1894 w 2557"/>
                <a:gd name="T11" fmla="*/ 1187 h 1435"/>
                <a:gd name="T12" fmla="*/ 569 w 2557"/>
                <a:gd name="T13" fmla="*/ 1224 h 1435"/>
                <a:gd name="T14" fmla="*/ 1705 w 2557"/>
                <a:gd name="T15" fmla="*/ 1179 h 1435"/>
                <a:gd name="T16" fmla="*/ 328 w 2557"/>
                <a:gd name="T17" fmla="*/ 1125 h 1435"/>
                <a:gd name="T18" fmla="*/ 1463 w 2557"/>
                <a:gd name="T19" fmla="*/ 1172 h 1435"/>
                <a:gd name="T20" fmla="*/ 137 w 2557"/>
                <a:gd name="T21" fmla="*/ 1027 h 1435"/>
                <a:gd name="T22" fmla="*/ 1309 w 2557"/>
                <a:gd name="T23" fmla="*/ 1118 h 1435"/>
                <a:gd name="T24" fmla="*/ 2444 w 2557"/>
                <a:gd name="T25" fmla="*/ 1073 h 1435"/>
                <a:gd name="T26" fmla="*/ 1067 w 2557"/>
                <a:gd name="T27" fmla="*/ 1019 h 1435"/>
                <a:gd name="T28" fmla="*/ 2203 w 2557"/>
                <a:gd name="T29" fmla="*/ 1066 h 1435"/>
                <a:gd name="T30" fmla="*/ 877 w 2557"/>
                <a:gd name="T31" fmla="*/ 920 h 1435"/>
                <a:gd name="T32" fmla="*/ 2048 w 2557"/>
                <a:gd name="T33" fmla="*/ 1012 h 1435"/>
                <a:gd name="T34" fmla="*/ 688 w 2557"/>
                <a:gd name="T35" fmla="*/ 913 h 1435"/>
                <a:gd name="T36" fmla="*/ 1807 w 2557"/>
                <a:gd name="T37" fmla="*/ 913 h 1435"/>
                <a:gd name="T38" fmla="*/ 446 w 2557"/>
                <a:gd name="T39" fmla="*/ 905 h 1435"/>
                <a:gd name="T40" fmla="*/ 1616 w 2557"/>
                <a:gd name="T41" fmla="*/ 814 h 1435"/>
                <a:gd name="T42" fmla="*/ 292 w 2557"/>
                <a:gd name="T43" fmla="*/ 851 h 1435"/>
                <a:gd name="T44" fmla="*/ 1427 w 2557"/>
                <a:gd name="T45" fmla="*/ 807 h 1435"/>
                <a:gd name="T46" fmla="*/ 51 w 2557"/>
                <a:gd name="T47" fmla="*/ 753 h 1435"/>
                <a:gd name="T48" fmla="*/ 1186 w 2557"/>
                <a:gd name="T49" fmla="*/ 799 h 1435"/>
                <a:gd name="T50" fmla="*/ 2356 w 2557"/>
                <a:gd name="T51" fmla="*/ 708 h 1435"/>
                <a:gd name="T52" fmla="*/ 1031 w 2557"/>
                <a:gd name="T53" fmla="*/ 745 h 1435"/>
                <a:gd name="T54" fmla="*/ 2167 w 2557"/>
                <a:gd name="T55" fmla="*/ 700 h 1435"/>
                <a:gd name="T56" fmla="*/ 790 w 2557"/>
                <a:gd name="T57" fmla="*/ 646 h 1435"/>
                <a:gd name="T58" fmla="*/ 1925 w 2557"/>
                <a:gd name="T59" fmla="*/ 691 h 1435"/>
                <a:gd name="T60" fmla="*/ 599 w 2557"/>
                <a:gd name="T61" fmla="*/ 548 h 1435"/>
                <a:gd name="T62" fmla="*/ 1771 w 2557"/>
                <a:gd name="T63" fmla="*/ 639 h 1435"/>
                <a:gd name="T64" fmla="*/ 410 w 2557"/>
                <a:gd name="T65" fmla="*/ 540 h 1435"/>
                <a:gd name="T66" fmla="*/ 1529 w 2557"/>
                <a:gd name="T67" fmla="*/ 540 h 1435"/>
                <a:gd name="T68" fmla="*/ 169 w 2557"/>
                <a:gd name="T69" fmla="*/ 533 h 1435"/>
                <a:gd name="T70" fmla="*/ 1339 w 2557"/>
                <a:gd name="T71" fmla="*/ 441 h 1435"/>
                <a:gd name="T72" fmla="*/ 2510 w 2557"/>
                <a:gd name="T73" fmla="*/ 533 h 1435"/>
                <a:gd name="T74" fmla="*/ 1150 w 2557"/>
                <a:gd name="T75" fmla="*/ 434 h 1435"/>
                <a:gd name="T76" fmla="*/ 2269 w 2557"/>
                <a:gd name="T77" fmla="*/ 434 h 1435"/>
                <a:gd name="T78" fmla="*/ 908 w 2557"/>
                <a:gd name="T79" fmla="*/ 426 h 1435"/>
                <a:gd name="T80" fmla="*/ 2078 w 2557"/>
                <a:gd name="T81" fmla="*/ 335 h 1435"/>
                <a:gd name="T82" fmla="*/ 754 w 2557"/>
                <a:gd name="T83" fmla="*/ 372 h 1435"/>
                <a:gd name="T84" fmla="*/ 1889 w 2557"/>
                <a:gd name="T85" fmla="*/ 327 h 1435"/>
                <a:gd name="T86" fmla="*/ 512 w 2557"/>
                <a:gd name="T87" fmla="*/ 274 h 1435"/>
                <a:gd name="T88" fmla="*/ 1648 w 2557"/>
                <a:gd name="T89" fmla="*/ 318 h 1435"/>
                <a:gd name="T90" fmla="*/ 323 w 2557"/>
                <a:gd name="T91" fmla="*/ 175 h 1435"/>
                <a:gd name="T92" fmla="*/ 1493 w 2557"/>
                <a:gd name="T93" fmla="*/ 266 h 1435"/>
                <a:gd name="T94" fmla="*/ 133 w 2557"/>
                <a:gd name="T95" fmla="*/ 167 h 1435"/>
                <a:gd name="T96" fmla="*/ 1252 w 2557"/>
                <a:gd name="T97" fmla="*/ 167 h 1435"/>
                <a:gd name="T98" fmla="*/ 2387 w 2557"/>
                <a:gd name="T99" fmla="*/ 212 h 1435"/>
                <a:gd name="T100" fmla="*/ 1063 w 2557"/>
                <a:gd name="T101" fmla="*/ 68 h 1435"/>
                <a:gd name="T102" fmla="*/ 2233 w 2557"/>
                <a:gd name="T103" fmla="*/ 160 h 1435"/>
                <a:gd name="T104" fmla="*/ 872 w 2557"/>
                <a:gd name="T105" fmla="*/ 61 h 1435"/>
                <a:gd name="T106" fmla="*/ 1991 w 2557"/>
                <a:gd name="T107" fmla="*/ 61 h 1435"/>
                <a:gd name="T108" fmla="*/ 2141 w 2557"/>
                <a:gd name="T109" fmla="*/ 0 h 1435"/>
                <a:gd name="T110" fmla="*/ 1432 w 2557"/>
                <a:gd name="T111" fmla="*/ 52 h 1435"/>
                <a:gd name="T112" fmla="*/ 724 w 2557"/>
                <a:gd name="T113" fmla="*/ 0 h 1435"/>
                <a:gd name="T114" fmla="*/ 0 w 2557"/>
                <a:gd name="T115" fmla="*/ 41 h 1435"/>
                <a:gd name="T116" fmla="*/ 42 w 2557"/>
                <a:gd name="T117" fmla="*/ 1286 h 1435"/>
                <a:gd name="T118" fmla="*/ 691 w 2557"/>
                <a:gd name="T119" fmla="*/ 1435 h 1435"/>
                <a:gd name="T120" fmla="*/ 1381 w 2557"/>
                <a:gd name="T121" fmla="*/ 1435 h 1435"/>
                <a:gd name="T122" fmla="*/ 2110 w 2557"/>
                <a:gd name="T123" fmla="*/ 1347 h 1435"/>
                <a:gd name="T124" fmla="*/ 2557 w 2557"/>
                <a:gd name="T125" fmla="*/ 880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5">
                  <a:moveTo>
                    <a:pt x="46" y="1385"/>
                  </a:moveTo>
                  <a:lnTo>
                    <a:pt x="19" y="1340"/>
                  </a:lnTo>
                  <a:lnTo>
                    <a:pt x="46" y="1293"/>
                  </a:lnTo>
                  <a:lnTo>
                    <a:pt x="72" y="1340"/>
                  </a:lnTo>
                  <a:lnTo>
                    <a:pt x="46" y="1385"/>
                  </a:lnTo>
                  <a:close/>
                  <a:moveTo>
                    <a:pt x="107" y="1385"/>
                  </a:moveTo>
                  <a:lnTo>
                    <a:pt x="81" y="1340"/>
                  </a:lnTo>
                  <a:lnTo>
                    <a:pt x="107" y="1293"/>
                  </a:lnTo>
                  <a:lnTo>
                    <a:pt x="133" y="1340"/>
                  </a:lnTo>
                  <a:lnTo>
                    <a:pt x="107" y="1385"/>
                  </a:lnTo>
                  <a:close/>
                  <a:moveTo>
                    <a:pt x="169" y="1385"/>
                  </a:moveTo>
                  <a:lnTo>
                    <a:pt x="142" y="1340"/>
                  </a:lnTo>
                  <a:lnTo>
                    <a:pt x="169" y="1293"/>
                  </a:lnTo>
                  <a:lnTo>
                    <a:pt x="194" y="1340"/>
                  </a:lnTo>
                  <a:lnTo>
                    <a:pt x="169" y="1385"/>
                  </a:lnTo>
                  <a:close/>
                  <a:moveTo>
                    <a:pt x="230" y="1385"/>
                  </a:moveTo>
                  <a:lnTo>
                    <a:pt x="203" y="1340"/>
                  </a:lnTo>
                  <a:lnTo>
                    <a:pt x="230" y="1293"/>
                  </a:lnTo>
                  <a:lnTo>
                    <a:pt x="256" y="1340"/>
                  </a:lnTo>
                  <a:lnTo>
                    <a:pt x="230" y="1385"/>
                  </a:lnTo>
                  <a:close/>
                  <a:moveTo>
                    <a:pt x="292" y="1385"/>
                  </a:moveTo>
                  <a:lnTo>
                    <a:pt x="266" y="1340"/>
                  </a:lnTo>
                  <a:lnTo>
                    <a:pt x="292" y="1293"/>
                  </a:lnTo>
                  <a:lnTo>
                    <a:pt x="319" y="1340"/>
                  </a:lnTo>
                  <a:lnTo>
                    <a:pt x="292" y="1385"/>
                  </a:lnTo>
                  <a:close/>
                  <a:moveTo>
                    <a:pt x="353" y="1385"/>
                  </a:moveTo>
                  <a:lnTo>
                    <a:pt x="328" y="1340"/>
                  </a:lnTo>
                  <a:lnTo>
                    <a:pt x="353" y="1293"/>
                  </a:lnTo>
                  <a:lnTo>
                    <a:pt x="380" y="1340"/>
                  </a:lnTo>
                  <a:lnTo>
                    <a:pt x="353" y="1385"/>
                  </a:lnTo>
                  <a:close/>
                  <a:moveTo>
                    <a:pt x="415" y="1385"/>
                  </a:moveTo>
                  <a:lnTo>
                    <a:pt x="389" y="1340"/>
                  </a:lnTo>
                  <a:lnTo>
                    <a:pt x="415" y="1293"/>
                  </a:lnTo>
                  <a:lnTo>
                    <a:pt x="442" y="1340"/>
                  </a:lnTo>
                  <a:lnTo>
                    <a:pt x="415" y="1385"/>
                  </a:lnTo>
                  <a:close/>
                  <a:moveTo>
                    <a:pt x="476" y="1385"/>
                  </a:moveTo>
                  <a:lnTo>
                    <a:pt x="451" y="1340"/>
                  </a:lnTo>
                  <a:lnTo>
                    <a:pt x="476" y="1293"/>
                  </a:lnTo>
                  <a:lnTo>
                    <a:pt x="503" y="1340"/>
                  </a:lnTo>
                  <a:lnTo>
                    <a:pt x="476" y="1385"/>
                  </a:lnTo>
                  <a:close/>
                  <a:moveTo>
                    <a:pt x="538" y="1385"/>
                  </a:moveTo>
                  <a:lnTo>
                    <a:pt x="512" y="1340"/>
                  </a:lnTo>
                  <a:lnTo>
                    <a:pt x="538" y="1293"/>
                  </a:lnTo>
                  <a:lnTo>
                    <a:pt x="565" y="1340"/>
                  </a:lnTo>
                  <a:lnTo>
                    <a:pt x="538" y="1385"/>
                  </a:lnTo>
                  <a:close/>
                  <a:moveTo>
                    <a:pt x="599" y="1385"/>
                  </a:moveTo>
                  <a:lnTo>
                    <a:pt x="574" y="1340"/>
                  </a:lnTo>
                  <a:lnTo>
                    <a:pt x="599" y="1293"/>
                  </a:lnTo>
                  <a:lnTo>
                    <a:pt x="626" y="1340"/>
                  </a:lnTo>
                  <a:lnTo>
                    <a:pt x="599" y="1385"/>
                  </a:lnTo>
                  <a:close/>
                  <a:moveTo>
                    <a:pt x="662" y="1385"/>
                  </a:moveTo>
                  <a:lnTo>
                    <a:pt x="635" y="1340"/>
                  </a:lnTo>
                  <a:lnTo>
                    <a:pt x="662" y="1293"/>
                  </a:lnTo>
                  <a:lnTo>
                    <a:pt x="688" y="1340"/>
                  </a:lnTo>
                  <a:lnTo>
                    <a:pt x="662" y="1385"/>
                  </a:lnTo>
                  <a:close/>
                  <a:moveTo>
                    <a:pt x="724" y="1385"/>
                  </a:moveTo>
                  <a:lnTo>
                    <a:pt x="697" y="1340"/>
                  </a:lnTo>
                  <a:lnTo>
                    <a:pt x="724" y="1293"/>
                  </a:lnTo>
                  <a:lnTo>
                    <a:pt x="749" y="1340"/>
                  </a:lnTo>
                  <a:lnTo>
                    <a:pt x="724" y="1385"/>
                  </a:lnTo>
                  <a:close/>
                  <a:moveTo>
                    <a:pt x="785" y="1385"/>
                  </a:moveTo>
                  <a:lnTo>
                    <a:pt x="758" y="1340"/>
                  </a:lnTo>
                  <a:lnTo>
                    <a:pt x="785" y="1293"/>
                  </a:lnTo>
                  <a:lnTo>
                    <a:pt x="811" y="1340"/>
                  </a:lnTo>
                  <a:lnTo>
                    <a:pt x="785" y="1385"/>
                  </a:lnTo>
                  <a:close/>
                  <a:moveTo>
                    <a:pt x="847" y="1385"/>
                  </a:moveTo>
                  <a:lnTo>
                    <a:pt x="820" y="1340"/>
                  </a:lnTo>
                  <a:lnTo>
                    <a:pt x="847" y="1293"/>
                  </a:lnTo>
                  <a:lnTo>
                    <a:pt x="872" y="1340"/>
                  </a:lnTo>
                  <a:lnTo>
                    <a:pt x="847" y="1385"/>
                  </a:lnTo>
                  <a:close/>
                  <a:moveTo>
                    <a:pt x="908" y="1385"/>
                  </a:moveTo>
                  <a:lnTo>
                    <a:pt x="881" y="1340"/>
                  </a:lnTo>
                  <a:lnTo>
                    <a:pt x="908" y="1293"/>
                  </a:lnTo>
                  <a:lnTo>
                    <a:pt x="934" y="1340"/>
                  </a:lnTo>
                  <a:lnTo>
                    <a:pt x="908" y="1385"/>
                  </a:lnTo>
                  <a:close/>
                  <a:moveTo>
                    <a:pt x="970" y="1385"/>
                  </a:moveTo>
                  <a:lnTo>
                    <a:pt x="943" y="1340"/>
                  </a:lnTo>
                  <a:lnTo>
                    <a:pt x="970" y="1293"/>
                  </a:lnTo>
                  <a:lnTo>
                    <a:pt x="995" y="1340"/>
                  </a:lnTo>
                  <a:lnTo>
                    <a:pt x="970" y="1385"/>
                  </a:lnTo>
                  <a:close/>
                  <a:moveTo>
                    <a:pt x="1031" y="1385"/>
                  </a:moveTo>
                  <a:lnTo>
                    <a:pt x="1006" y="1340"/>
                  </a:lnTo>
                  <a:lnTo>
                    <a:pt x="1031" y="1293"/>
                  </a:lnTo>
                  <a:lnTo>
                    <a:pt x="1058" y="1340"/>
                  </a:lnTo>
                  <a:lnTo>
                    <a:pt x="1031" y="1385"/>
                  </a:lnTo>
                  <a:close/>
                  <a:moveTo>
                    <a:pt x="1093" y="1385"/>
                  </a:moveTo>
                  <a:lnTo>
                    <a:pt x="1067" y="1340"/>
                  </a:lnTo>
                  <a:lnTo>
                    <a:pt x="1093" y="1293"/>
                  </a:lnTo>
                  <a:lnTo>
                    <a:pt x="1120" y="1340"/>
                  </a:lnTo>
                  <a:lnTo>
                    <a:pt x="1093" y="1385"/>
                  </a:lnTo>
                  <a:close/>
                  <a:moveTo>
                    <a:pt x="1154" y="1385"/>
                  </a:moveTo>
                  <a:lnTo>
                    <a:pt x="1129" y="1340"/>
                  </a:lnTo>
                  <a:lnTo>
                    <a:pt x="1154" y="1293"/>
                  </a:lnTo>
                  <a:lnTo>
                    <a:pt x="1181" y="1340"/>
                  </a:lnTo>
                  <a:lnTo>
                    <a:pt x="1154" y="1385"/>
                  </a:lnTo>
                  <a:close/>
                  <a:moveTo>
                    <a:pt x="1216" y="1385"/>
                  </a:moveTo>
                  <a:lnTo>
                    <a:pt x="1190" y="1340"/>
                  </a:lnTo>
                  <a:lnTo>
                    <a:pt x="1216" y="1293"/>
                  </a:lnTo>
                  <a:lnTo>
                    <a:pt x="1243" y="1340"/>
                  </a:lnTo>
                  <a:lnTo>
                    <a:pt x="1216" y="1385"/>
                  </a:lnTo>
                  <a:close/>
                  <a:moveTo>
                    <a:pt x="1277" y="1385"/>
                  </a:moveTo>
                  <a:lnTo>
                    <a:pt x="1252" y="1340"/>
                  </a:lnTo>
                  <a:lnTo>
                    <a:pt x="1277" y="1293"/>
                  </a:lnTo>
                  <a:lnTo>
                    <a:pt x="1304" y="1340"/>
                  </a:lnTo>
                  <a:lnTo>
                    <a:pt x="1277" y="1385"/>
                  </a:lnTo>
                  <a:close/>
                  <a:moveTo>
                    <a:pt x="1339" y="1385"/>
                  </a:moveTo>
                  <a:lnTo>
                    <a:pt x="1313" y="1340"/>
                  </a:lnTo>
                  <a:lnTo>
                    <a:pt x="1339" y="1293"/>
                  </a:lnTo>
                  <a:lnTo>
                    <a:pt x="1366" y="1340"/>
                  </a:lnTo>
                  <a:lnTo>
                    <a:pt x="1339" y="1385"/>
                  </a:lnTo>
                  <a:close/>
                  <a:moveTo>
                    <a:pt x="1402" y="1385"/>
                  </a:moveTo>
                  <a:lnTo>
                    <a:pt x="1375" y="1340"/>
                  </a:lnTo>
                  <a:lnTo>
                    <a:pt x="1402" y="1293"/>
                  </a:lnTo>
                  <a:lnTo>
                    <a:pt x="1427" y="1340"/>
                  </a:lnTo>
                  <a:lnTo>
                    <a:pt x="1402" y="1385"/>
                  </a:lnTo>
                  <a:close/>
                  <a:moveTo>
                    <a:pt x="1463" y="1385"/>
                  </a:moveTo>
                  <a:lnTo>
                    <a:pt x="1436" y="1340"/>
                  </a:lnTo>
                  <a:lnTo>
                    <a:pt x="1463" y="1293"/>
                  </a:lnTo>
                  <a:lnTo>
                    <a:pt x="1489" y="1340"/>
                  </a:lnTo>
                  <a:lnTo>
                    <a:pt x="1463" y="1385"/>
                  </a:lnTo>
                  <a:close/>
                  <a:moveTo>
                    <a:pt x="1525" y="1385"/>
                  </a:moveTo>
                  <a:lnTo>
                    <a:pt x="1498" y="1340"/>
                  </a:lnTo>
                  <a:lnTo>
                    <a:pt x="1525" y="1293"/>
                  </a:lnTo>
                  <a:lnTo>
                    <a:pt x="1550" y="1340"/>
                  </a:lnTo>
                  <a:lnTo>
                    <a:pt x="1525" y="1385"/>
                  </a:lnTo>
                  <a:close/>
                  <a:moveTo>
                    <a:pt x="1586" y="1385"/>
                  </a:moveTo>
                  <a:lnTo>
                    <a:pt x="1559" y="1340"/>
                  </a:lnTo>
                  <a:lnTo>
                    <a:pt x="1586" y="1293"/>
                  </a:lnTo>
                  <a:lnTo>
                    <a:pt x="1612" y="1340"/>
                  </a:lnTo>
                  <a:lnTo>
                    <a:pt x="1586" y="1385"/>
                  </a:lnTo>
                  <a:close/>
                  <a:moveTo>
                    <a:pt x="1648" y="1385"/>
                  </a:moveTo>
                  <a:lnTo>
                    <a:pt x="1621" y="1340"/>
                  </a:lnTo>
                  <a:lnTo>
                    <a:pt x="1648" y="1293"/>
                  </a:lnTo>
                  <a:lnTo>
                    <a:pt x="1673" y="1340"/>
                  </a:lnTo>
                  <a:lnTo>
                    <a:pt x="1648" y="1385"/>
                  </a:lnTo>
                  <a:close/>
                  <a:moveTo>
                    <a:pt x="1709" y="1385"/>
                  </a:moveTo>
                  <a:lnTo>
                    <a:pt x="1682" y="1340"/>
                  </a:lnTo>
                  <a:lnTo>
                    <a:pt x="1709" y="1293"/>
                  </a:lnTo>
                  <a:lnTo>
                    <a:pt x="1735" y="1340"/>
                  </a:lnTo>
                  <a:lnTo>
                    <a:pt x="1709" y="1385"/>
                  </a:lnTo>
                  <a:close/>
                  <a:moveTo>
                    <a:pt x="1771" y="1385"/>
                  </a:moveTo>
                  <a:lnTo>
                    <a:pt x="1745" y="1340"/>
                  </a:lnTo>
                  <a:lnTo>
                    <a:pt x="1771" y="1293"/>
                  </a:lnTo>
                  <a:lnTo>
                    <a:pt x="1798" y="1340"/>
                  </a:lnTo>
                  <a:lnTo>
                    <a:pt x="1771" y="1385"/>
                  </a:lnTo>
                  <a:close/>
                  <a:moveTo>
                    <a:pt x="1832" y="1385"/>
                  </a:moveTo>
                  <a:lnTo>
                    <a:pt x="1807" y="1340"/>
                  </a:lnTo>
                  <a:lnTo>
                    <a:pt x="1832" y="1293"/>
                  </a:lnTo>
                  <a:lnTo>
                    <a:pt x="1859" y="1340"/>
                  </a:lnTo>
                  <a:lnTo>
                    <a:pt x="1832" y="1385"/>
                  </a:lnTo>
                  <a:close/>
                  <a:moveTo>
                    <a:pt x="1894" y="1385"/>
                  </a:moveTo>
                  <a:lnTo>
                    <a:pt x="1868" y="1340"/>
                  </a:lnTo>
                  <a:lnTo>
                    <a:pt x="1894" y="1293"/>
                  </a:lnTo>
                  <a:lnTo>
                    <a:pt x="1921" y="1340"/>
                  </a:lnTo>
                  <a:lnTo>
                    <a:pt x="1894" y="1385"/>
                  </a:lnTo>
                  <a:close/>
                  <a:moveTo>
                    <a:pt x="1955" y="1385"/>
                  </a:moveTo>
                  <a:lnTo>
                    <a:pt x="1930" y="1340"/>
                  </a:lnTo>
                  <a:lnTo>
                    <a:pt x="1955" y="1293"/>
                  </a:lnTo>
                  <a:lnTo>
                    <a:pt x="1982" y="1340"/>
                  </a:lnTo>
                  <a:lnTo>
                    <a:pt x="1955" y="1385"/>
                  </a:lnTo>
                  <a:close/>
                  <a:moveTo>
                    <a:pt x="2017" y="1385"/>
                  </a:moveTo>
                  <a:lnTo>
                    <a:pt x="1991" y="1340"/>
                  </a:lnTo>
                  <a:lnTo>
                    <a:pt x="2017" y="1293"/>
                  </a:lnTo>
                  <a:lnTo>
                    <a:pt x="2044" y="1340"/>
                  </a:lnTo>
                  <a:lnTo>
                    <a:pt x="2017" y="1385"/>
                  </a:lnTo>
                  <a:close/>
                  <a:moveTo>
                    <a:pt x="2078" y="1385"/>
                  </a:moveTo>
                  <a:lnTo>
                    <a:pt x="2053" y="1340"/>
                  </a:lnTo>
                  <a:lnTo>
                    <a:pt x="2078" y="1293"/>
                  </a:lnTo>
                  <a:lnTo>
                    <a:pt x="2105" y="1340"/>
                  </a:lnTo>
                  <a:lnTo>
                    <a:pt x="2078" y="1385"/>
                  </a:lnTo>
                  <a:close/>
                  <a:moveTo>
                    <a:pt x="2141" y="1385"/>
                  </a:moveTo>
                  <a:lnTo>
                    <a:pt x="2114" y="1340"/>
                  </a:lnTo>
                  <a:lnTo>
                    <a:pt x="2141" y="1293"/>
                  </a:lnTo>
                  <a:lnTo>
                    <a:pt x="2167" y="1340"/>
                  </a:lnTo>
                  <a:lnTo>
                    <a:pt x="2141" y="1385"/>
                  </a:lnTo>
                  <a:close/>
                  <a:moveTo>
                    <a:pt x="2203" y="1385"/>
                  </a:moveTo>
                  <a:lnTo>
                    <a:pt x="2176" y="1340"/>
                  </a:lnTo>
                  <a:lnTo>
                    <a:pt x="2203" y="1293"/>
                  </a:lnTo>
                  <a:lnTo>
                    <a:pt x="2228" y="1340"/>
                  </a:lnTo>
                  <a:lnTo>
                    <a:pt x="2203" y="1385"/>
                  </a:lnTo>
                  <a:close/>
                  <a:moveTo>
                    <a:pt x="2264" y="1385"/>
                  </a:moveTo>
                  <a:lnTo>
                    <a:pt x="2237" y="1340"/>
                  </a:lnTo>
                  <a:lnTo>
                    <a:pt x="2264" y="1293"/>
                  </a:lnTo>
                  <a:lnTo>
                    <a:pt x="2290" y="1340"/>
                  </a:lnTo>
                  <a:lnTo>
                    <a:pt x="2264" y="1385"/>
                  </a:lnTo>
                  <a:close/>
                  <a:moveTo>
                    <a:pt x="2326" y="1385"/>
                  </a:moveTo>
                  <a:lnTo>
                    <a:pt x="2299" y="1340"/>
                  </a:lnTo>
                  <a:lnTo>
                    <a:pt x="2326" y="1293"/>
                  </a:lnTo>
                  <a:lnTo>
                    <a:pt x="2351" y="1340"/>
                  </a:lnTo>
                  <a:lnTo>
                    <a:pt x="2326" y="1385"/>
                  </a:lnTo>
                  <a:close/>
                  <a:moveTo>
                    <a:pt x="2387" y="1385"/>
                  </a:moveTo>
                  <a:lnTo>
                    <a:pt x="2360" y="1340"/>
                  </a:lnTo>
                  <a:lnTo>
                    <a:pt x="2387" y="1293"/>
                  </a:lnTo>
                  <a:lnTo>
                    <a:pt x="2413" y="1340"/>
                  </a:lnTo>
                  <a:lnTo>
                    <a:pt x="2387" y="1385"/>
                  </a:lnTo>
                  <a:close/>
                  <a:moveTo>
                    <a:pt x="2449" y="1385"/>
                  </a:moveTo>
                  <a:lnTo>
                    <a:pt x="2422" y="1340"/>
                  </a:lnTo>
                  <a:lnTo>
                    <a:pt x="2449" y="1293"/>
                  </a:lnTo>
                  <a:lnTo>
                    <a:pt x="2474" y="1340"/>
                  </a:lnTo>
                  <a:lnTo>
                    <a:pt x="2449" y="1385"/>
                  </a:lnTo>
                  <a:close/>
                  <a:moveTo>
                    <a:pt x="2510" y="1385"/>
                  </a:moveTo>
                  <a:lnTo>
                    <a:pt x="2485" y="1340"/>
                  </a:lnTo>
                  <a:lnTo>
                    <a:pt x="2510" y="1293"/>
                  </a:lnTo>
                  <a:lnTo>
                    <a:pt x="2537" y="1340"/>
                  </a:lnTo>
                  <a:lnTo>
                    <a:pt x="2510" y="1385"/>
                  </a:lnTo>
                  <a:close/>
                  <a:moveTo>
                    <a:pt x="76" y="1331"/>
                  </a:moveTo>
                  <a:lnTo>
                    <a:pt x="51" y="1286"/>
                  </a:lnTo>
                  <a:lnTo>
                    <a:pt x="76" y="1241"/>
                  </a:lnTo>
                  <a:lnTo>
                    <a:pt x="103" y="1286"/>
                  </a:lnTo>
                  <a:lnTo>
                    <a:pt x="76" y="1331"/>
                  </a:lnTo>
                  <a:close/>
                  <a:moveTo>
                    <a:pt x="137" y="1331"/>
                  </a:moveTo>
                  <a:lnTo>
                    <a:pt x="112" y="1286"/>
                  </a:lnTo>
                  <a:lnTo>
                    <a:pt x="137" y="1241"/>
                  </a:lnTo>
                  <a:lnTo>
                    <a:pt x="164" y="1286"/>
                  </a:lnTo>
                  <a:lnTo>
                    <a:pt x="137" y="1331"/>
                  </a:lnTo>
                  <a:close/>
                  <a:moveTo>
                    <a:pt x="199" y="1331"/>
                  </a:moveTo>
                  <a:lnTo>
                    <a:pt x="173" y="1286"/>
                  </a:lnTo>
                  <a:lnTo>
                    <a:pt x="199" y="1241"/>
                  </a:lnTo>
                  <a:lnTo>
                    <a:pt x="226" y="1286"/>
                  </a:lnTo>
                  <a:lnTo>
                    <a:pt x="199" y="1331"/>
                  </a:lnTo>
                  <a:close/>
                  <a:moveTo>
                    <a:pt x="262" y="1331"/>
                  </a:moveTo>
                  <a:lnTo>
                    <a:pt x="235" y="1286"/>
                  </a:lnTo>
                  <a:lnTo>
                    <a:pt x="262" y="1241"/>
                  </a:lnTo>
                  <a:lnTo>
                    <a:pt x="287" y="1286"/>
                  </a:lnTo>
                  <a:lnTo>
                    <a:pt x="262" y="1331"/>
                  </a:lnTo>
                  <a:close/>
                  <a:moveTo>
                    <a:pt x="323" y="1331"/>
                  </a:moveTo>
                  <a:lnTo>
                    <a:pt x="296" y="1286"/>
                  </a:lnTo>
                  <a:lnTo>
                    <a:pt x="323" y="1241"/>
                  </a:lnTo>
                  <a:lnTo>
                    <a:pt x="349" y="1286"/>
                  </a:lnTo>
                  <a:lnTo>
                    <a:pt x="323" y="1331"/>
                  </a:lnTo>
                  <a:close/>
                  <a:moveTo>
                    <a:pt x="385" y="1331"/>
                  </a:moveTo>
                  <a:lnTo>
                    <a:pt x="358" y="1286"/>
                  </a:lnTo>
                  <a:lnTo>
                    <a:pt x="385" y="1241"/>
                  </a:lnTo>
                  <a:lnTo>
                    <a:pt x="410" y="1286"/>
                  </a:lnTo>
                  <a:lnTo>
                    <a:pt x="385" y="1331"/>
                  </a:lnTo>
                  <a:close/>
                  <a:moveTo>
                    <a:pt x="446" y="1331"/>
                  </a:moveTo>
                  <a:lnTo>
                    <a:pt x="419" y="1286"/>
                  </a:lnTo>
                  <a:lnTo>
                    <a:pt x="446" y="1241"/>
                  </a:lnTo>
                  <a:lnTo>
                    <a:pt x="472" y="1286"/>
                  </a:lnTo>
                  <a:lnTo>
                    <a:pt x="446" y="1331"/>
                  </a:lnTo>
                  <a:close/>
                  <a:moveTo>
                    <a:pt x="508" y="1331"/>
                  </a:moveTo>
                  <a:lnTo>
                    <a:pt x="481" y="1286"/>
                  </a:lnTo>
                  <a:lnTo>
                    <a:pt x="508" y="1241"/>
                  </a:lnTo>
                  <a:lnTo>
                    <a:pt x="533" y="1286"/>
                  </a:lnTo>
                  <a:lnTo>
                    <a:pt x="508" y="1331"/>
                  </a:lnTo>
                  <a:close/>
                  <a:moveTo>
                    <a:pt x="569" y="1331"/>
                  </a:moveTo>
                  <a:lnTo>
                    <a:pt x="542" y="1286"/>
                  </a:lnTo>
                  <a:lnTo>
                    <a:pt x="569" y="1241"/>
                  </a:lnTo>
                  <a:lnTo>
                    <a:pt x="595" y="1286"/>
                  </a:lnTo>
                  <a:lnTo>
                    <a:pt x="569" y="1331"/>
                  </a:lnTo>
                  <a:close/>
                  <a:moveTo>
                    <a:pt x="631" y="1331"/>
                  </a:moveTo>
                  <a:lnTo>
                    <a:pt x="605" y="1286"/>
                  </a:lnTo>
                  <a:lnTo>
                    <a:pt x="631" y="1241"/>
                  </a:lnTo>
                  <a:lnTo>
                    <a:pt x="658" y="1286"/>
                  </a:lnTo>
                  <a:lnTo>
                    <a:pt x="631" y="1331"/>
                  </a:lnTo>
                  <a:close/>
                  <a:moveTo>
                    <a:pt x="692" y="1331"/>
                  </a:moveTo>
                  <a:lnTo>
                    <a:pt x="667" y="1286"/>
                  </a:lnTo>
                  <a:lnTo>
                    <a:pt x="692" y="1241"/>
                  </a:lnTo>
                  <a:lnTo>
                    <a:pt x="719" y="1286"/>
                  </a:lnTo>
                  <a:lnTo>
                    <a:pt x="692" y="1331"/>
                  </a:lnTo>
                  <a:close/>
                  <a:moveTo>
                    <a:pt x="754" y="1331"/>
                  </a:moveTo>
                  <a:lnTo>
                    <a:pt x="728" y="1286"/>
                  </a:lnTo>
                  <a:lnTo>
                    <a:pt x="754" y="1241"/>
                  </a:lnTo>
                  <a:lnTo>
                    <a:pt x="781" y="1286"/>
                  </a:lnTo>
                  <a:lnTo>
                    <a:pt x="754" y="1331"/>
                  </a:lnTo>
                  <a:close/>
                  <a:moveTo>
                    <a:pt x="815" y="1331"/>
                  </a:moveTo>
                  <a:lnTo>
                    <a:pt x="790" y="1286"/>
                  </a:lnTo>
                  <a:lnTo>
                    <a:pt x="815" y="1241"/>
                  </a:lnTo>
                  <a:lnTo>
                    <a:pt x="842" y="1286"/>
                  </a:lnTo>
                  <a:lnTo>
                    <a:pt x="815" y="1331"/>
                  </a:lnTo>
                  <a:close/>
                  <a:moveTo>
                    <a:pt x="877" y="1331"/>
                  </a:moveTo>
                  <a:lnTo>
                    <a:pt x="851" y="1286"/>
                  </a:lnTo>
                  <a:lnTo>
                    <a:pt x="877" y="1241"/>
                  </a:lnTo>
                  <a:lnTo>
                    <a:pt x="904" y="1286"/>
                  </a:lnTo>
                  <a:lnTo>
                    <a:pt x="877" y="1331"/>
                  </a:lnTo>
                  <a:close/>
                  <a:moveTo>
                    <a:pt x="938" y="1331"/>
                  </a:moveTo>
                  <a:lnTo>
                    <a:pt x="913" y="1286"/>
                  </a:lnTo>
                  <a:lnTo>
                    <a:pt x="938" y="1241"/>
                  </a:lnTo>
                  <a:lnTo>
                    <a:pt x="965" y="1286"/>
                  </a:lnTo>
                  <a:lnTo>
                    <a:pt x="938" y="1331"/>
                  </a:lnTo>
                  <a:close/>
                  <a:moveTo>
                    <a:pt x="1001" y="1331"/>
                  </a:moveTo>
                  <a:lnTo>
                    <a:pt x="974" y="1286"/>
                  </a:lnTo>
                  <a:lnTo>
                    <a:pt x="1001" y="1241"/>
                  </a:lnTo>
                  <a:lnTo>
                    <a:pt x="1027" y="1286"/>
                  </a:lnTo>
                  <a:lnTo>
                    <a:pt x="1001" y="1331"/>
                  </a:lnTo>
                  <a:close/>
                  <a:moveTo>
                    <a:pt x="1063" y="1331"/>
                  </a:moveTo>
                  <a:lnTo>
                    <a:pt x="1036" y="1286"/>
                  </a:lnTo>
                  <a:lnTo>
                    <a:pt x="1063" y="1241"/>
                  </a:lnTo>
                  <a:lnTo>
                    <a:pt x="1088" y="1286"/>
                  </a:lnTo>
                  <a:lnTo>
                    <a:pt x="1063" y="1331"/>
                  </a:lnTo>
                  <a:close/>
                  <a:moveTo>
                    <a:pt x="1124" y="1331"/>
                  </a:moveTo>
                  <a:lnTo>
                    <a:pt x="1097" y="1286"/>
                  </a:lnTo>
                  <a:lnTo>
                    <a:pt x="1124" y="1241"/>
                  </a:lnTo>
                  <a:lnTo>
                    <a:pt x="1150" y="1286"/>
                  </a:lnTo>
                  <a:lnTo>
                    <a:pt x="1124" y="1331"/>
                  </a:lnTo>
                  <a:close/>
                  <a:moveTo>
                    <a:pt x="1186" y="1331"/>
                  </a:moveTo>
                  <a:lnTo>
                    <a:pt x="1159" y="1286"/>
                  </a:lnTo>
                  <a:lnTo>
                    <a:pt x="1186" y="1241"/>
                  </a:lnTo>
                  <a:lnTo>
                    <a:pt x="1211" y="1286"/>
                  </a:lnTo>
                  <a:lnTo>
                    <a:pt x="1186" y="1331"/>
                  </a:lnTo>
                  <a:close/>
                  <a:moveTo>
                    <a:pt x="1247" y="1331"/>
                  </a:moveTo>
                  <a:lnTo>
                    <a:pt x="1220" y="1286"/>
                  </a:lnTo>
                  <a:lnTo>
                    <a:pt x="1247" y="1241"/>
                  </a:lnTo>
                  <a:lnTo>
                    <a:pt x="1273" y="1286"/>
                  </a:lnTo>
                  <a:lnTo>
                    <a:pt x="1247" y="1331"/>
                  </a:lnTo>
                  <a:close/>
                  <a:moveTo>
                    <a:pt x="1309" y="1331"/>
                  </a:moveTo>
                  <a:lnTo>
                    <a:pt x="1282" y="1286"/>
                  </a:lnTo>
                  <a:lnTo>
                    <a:pt x="1309" y="1241"/>
                  </a:lnTo>
                  <a:lnTo>
                    <a:pt x="1334" y="1286"/>
                  </a:lnTo>
                  <a:lnTo>
                    <a:pt x="1309" y="1331"/>
                  </a:lnTo>
                  <a:close/>
                  <a:moveTo>
                    <a:pt x="1370" y="1331"/>
                  </a:moveTo>
                  <a:lnTo>
                    <a:pt x="1345" y="1286"/>
                  </a:lnTo>
                  <a:lnTo>
                    <a:pt x="1370" y="1241"/>
                  </a:lnTo>
                  <a:lnTo>
                    <a:pt x="1397" y="1286"/>
                  </a:lnTo>
                  <a:lnTo>
                    <a:pt x="1370" y="1331"/>
                  </a:lnTo>
                  <a:close/>
                  <a:moveTo>
                    <a:pt x="1432" y="1331"/>
                  </a:moveTo>
                  <a:lnTo>
                    <a:pt x="1406" y="1286"/>
                  </a:lnTo>
                  <a:lnTo>
                    <a:pt x="1432" y="1241"/>
                  </a:lnTo>
                  <a:lnTo>
                    <a:pt x="1459" y="1286"/>
                  </a:lnTo>
                  <a:lnTo>
                    <a:pt x="1432" y="1331"/>
                  </a:lnTo>
                  <a:close/>
                  <a:moveTo>
                    <a:pt x="1493" y="1331"/>
                  </a:moveTo>
                  <a:lnTo>
                    <a:pt x="1468" y="1286"/>
                  </a:lnTo>
                  <a:lnTo>
                    <a:pt x="1493" y="1241"/>
                  </a:lnTo>
                  <a:lnTo>
                    <a:pt x="1520" y="1286"/>
                  </a:lnTo>
                  <a:lnTo>
                    <a:pt x="1493" y="1331"/>
                  </a:lnTo>
                  <a:close/>
                  <a:moveTo>
                    <a:pt x="1555" y="1331"/>
                  </a:moveTo>
                  <a:lnTo>
                    <a:pt x="1529" y="1286"/>
                  </a:lnTo>
                  <a:lnTo>
                    <a:pt x="1555" y="1241"/>
                  </a:lnTo>
                  <a:lnTo>
                    <a:pt x="1582" y="1286"/>
                  </a:lnTo>
                  <a:lnTo>
                    <a:pt x="1555" y="1331"/>
                  </a:lnTo>
                  <a:close/>
                  <a:moveTo>
                    <a:pt x="1616" y="1331"/>
                  </a:moveTo>
                  <a:lnTo>
                    <a:pt x="1591" y="1286"/>
                  </a:lnTo>
                  <a:lnTo>
                    <a:pt x="1616" y="1241"/>
                  </a:lnTo>
                  <a:lnTo>
                    <a:pt x="1643" y="1286"/>
                  </a:lnTo>
                  <a:lnTo>
                    <a:pt x="1616" y="1331"/>
                  </a:lnTo>
                  <a:close/>
                  <a:moveTo>
                    <a:pt x="1678" y="1331"/>
                  </a:moveTo>
                  <a:lnTo>
                    <a:pt x="1652" y="1286"/>
                  </a:lnTo>
                  <a:lnTo>
                    <a:pt x="1678" y="1241"/>
                  </a:lnTo>
                  <a:lnTo>
                    <a:pt x="1705" y="1286"/>
                  </a:lnTo>
                  <a:lnTo>
                    <a:pt x="1678" y="1331"/>
                  </a:lnTo>
                  <a:close/>
                  <a:moveTo>
                    <a:pt x="1741" y="1331"/>
                  </a:moveTo>
                  <a:lnTo>
                    <a:pt x="1714" y="1286"/>
                  </a:lnTo>
                  <a:lnTo>
                    <a:pt x="1741" y="1241"/>
                  </a:lnTo>
                  <a:lnTo>
                    <a:pt x="1766" y="1286"/>
                  </a:lnTo>
                  <a:lnTo>
                    <a:pt x="1741" y="1331"/>
                  </a:lnTo>
                  <a:close/>
                  <a:moveTo>
                    <a:pt x="1802" y="1331"/>
                  </a:moveTo>
                  <a:lnTo>
                    <a:pt x="1775" y="1286"/>
                  </a:lnTo>
                  <a:lnTo>
                    <a:pt x="1802" y="1241"/>
                  </a:lnTo>
                  <a:lnTo>
                    <a:pt x="1828" y="1286"/>
                  </a:lnTo>
                  <a:lnTo>
                    <a:pt x="1802" y="1331"/>
                  </a:lnTo>
                  <a:close/>
                  <a:moveTo>
                    <a:pt x="1864" y="1331"/>
                  </a:moveTo>
                  <a:lnTo>
                    <a:pt x="1837" y="1286"/>
                  </a:lnTo>
                  <a:lnTo>
                    <a:pt x="1864" y="1241"/>
                  </a:lnTo>
                  <a:lnTo>
                    <a:pt x="1889" y="1286"/>
                  </a:lnTo>
                  <a:lnTo>
                    <a:pt x="1864" y="1331"/>
                  </a:lnTo>
                  <a:close/>
                  <a:moveTo>
                    <a:pt x="1925" y="1331"/>
                  </a:moveTo>
                  <a:lnTo>
                    <a:pt x="1898" y="1286"/>
                  </a:lnTo>
                  <a:lnTo>
                    <a:pt x="1925" y="1241"/>
                  </a:lnTo>
                  <a:lnTo>
                    <a:pt x="1951" y="1286"/>
                  </a:lnTo>
                  <a:lnTo>
                    <a:pt x="1925" y="1331"/>
                  </a:lnTo>
                  <a:close/>
                  <a:moveTo>
                    <a:pt x="1987" y="1331"/>
                  </a:moveTo>
                  <a:lnTo>
                    <a:pt x="1960" y="1286"/>
                  </a:lnTo>
                  <a:lnTo>
                    <a:pt x="1987" y="1241"/>
                  </a:lnTo>
                  <a:lnTo>
                    <a:pt x="2012" y="1286"/>
                  </a:lnTo>
                  <a:lnTo>
                    <a:pt x="1987" y="1331"/>
                  </a:lnTo>
                  <a:close/>
                  <a:moveTo>
                    <a:pt x="2048" y="1331"/>
                  </a:moveTo>
                  <a:lnTo>
                    <a:pt x="2021" y="1286"/>
                  </a:lnTo>
                  <a:lnTo>
                    <a:pt x="2048" y="1241"/>
                  </a:lnTo>
                  <a:lnTo>
                    <a:pt x="2074" y="1286"/>
                  </a:lnTo>
                  <a:lnTo>
                    <a:pt x="2048" y="1331"/>
                  </a:lnTo>
                  <a:close/>
                  <a:moveTo>
                    <a:pt x="2110" y="1331"/>
                  </a:moveTo>
                  <a:lnTo>
                    <a:pt x="2084" y="1286"/>
                  </a:lnTo>
                  <a:lnTo>
                    <a:pt x="2110" y="1241"/>
                  </a:lnTo>
                  <a:lnTo>
                    <a:pt x="2137" y="1286"/>
                  </a:lnTo>
                  <a:lnTo>
                    <a:pt x="2110" y="1331"/>
                  </a:lnTo>
                  <a:close/>
                  <a:moveTo>
                    <a:pt x="2171" y="1331"/>
                  </a:moveTo>
                  <a:lnTo>
                    <a:pt x="2146" y="1286"/>
                  </a:lnTo>
                  <a:lnTo>
                    <a:pt x="2171" y="1241"/>
                  </a:lnTo>
                  <a:lnTo>
                    <a:pt x="2198" y="1286"/>
                  </a:lnTo>
                  <a:lnTo>
                    <a:pt x="2171" y="1331"/>
                  </a:lnTo>
                  <a:close/>
                  <a:moveTo>
                    <a:pt x="2233" y="1331"/>
                  </a:moveTo>
                  <a:lnTo>
                    <a:pt x="2207" y="1286"/>
                  </a:lnTo>
                  <a:lnTo>
                    <a:pt x="2233" y="1241"/>
                  </a:lnTo>
                  <a:lnTo>
                    <a:pt x="2260" y="1286"/>
                  </a:lnTo>
                  <a:lnTo>
                    <a:pt x="2233" y="1331"/>
                  </a:lnTo>
                  <a:close/>
                  <a:moveTo>
                    <a:pt x="2294" y="1331"/>
                  </a:moveTo>
                  <a:lnTo>
                    <a:pt x="2269" y="1286"/>
                  </a:lnTo>
                  <a:lnTo>
                    <a:pt x="2294" y="1241"/>
                  </a:lnTo>
                  <a:lnTo>
                    <a:pt x="2321" y="1286"/>
                  </a:lnTo>
                  <a:lnTo>
                    <a:pt x="2294" y="1331"/>
                  </a:lnTo>
                  <a:close/>
                  <a:moveTo>
                    <a:pt x="2356" y="1331"/>
                  </a:moveTo>
                  <a:lnTo>
                    <a:pt x="2330" y="1286"/>
                  </a:lnTo>
                  <a:lnTo>
                    <a:pt x="2356" y="1241"/>
                  </a:lnTo>
                  <a:lnTo>
                    <a:pt x="2383" y="1286"/>
                  </a:lnTo>
                  <a:lnTo>
                    <a:pt x="2356" y="1331"/>
                  </a:lnTo>
                  <a:close/>
                  <a:moveTo>
                    <a:pt x="2417" y="1331"/>
                  </a:moveTo>
                  <a:lnTo>
                    <a:pt x="2392" y="1286"/>
                  </a:lnTo>
                  <a:lnTo>
                    <a:pt x="2417" y="1241"/>
                  </a:lnTo>
                  <a:lnTo>
                    <a:pt x="2444" y="1286"/>
                  </a:lnTo>
                  <a:lnTo>
                    <a:pt x="2417" y="1331"/>
                  </a:lnTo>
                  <a:close/>
                  <a:moveTo>
                    <a:pt x="2480" y="1331"/>
                  </a:moveTo>
                  <a:lnTo>
                    <a:pt x="2453" y="1286"/>
                  </a:lnTo>
                  <a:lnTo>
                    <a:pt x="2480" y="1241"/>
                  </a:lnTo>
                  <a:lnTo>
                    <a:pt x="2506" y="1286"/>
                  </a:lnTo>
                  <a:lnTo>
                    <a:pt x="2480" y="1331"/>
                  </a:lnTo>
                  <a:close/>
                  <a:moveTo>
                    <a:pt x="46" y="1278"/>
                  </a:moveTo>
                  <a:lnTo>
                    <a:pt x="19" y="1233"/>
                  </a:lnTo>
                  <a:lnTo>
                    <a:pt x="46" y="1187"/>
                  </a:lnTo>
                  <a:lnTo>
                    <a:pt x="72" y="1233"/>
                  </a:lnTo>
                  <a:lnTo>
                    <a:pt x="46" y="1278"/>
                  </a:lnTo>
                  <a:close/>
                  <a:moveTo>
                    <a:pt x="107" y="1278"/>
                  </a:moveTo>
                  <a:lnTo>
                    <a:pt x="81" y="1233"/>
                  </a:lnTo>
                  <a:lnTo>
                    <a:pt x="107" y="1187"/>
                  </a:lnTo>
                  <a:lnTo>
                    <a:pt x="133" y="1233"/>
                  </a:lnTo>
                  <a:lnTo>
                    <a:pt x="107" y="1278"/>
                  </a:lnTo>
                  <a:close/>
                  <a:moveTo>
                    <a:pt x="169" y="1278"/>
                  </a:moveTo>
                  <a:lnTo>
                    <a:pt x="142" y="1233"/>
                  </a:lnTo>
                  <a:lnTo>
                    <a:pt x="169" y="1187"/>
                  </a:lnTo>
                  <a:lnTo>
                    <a:pt x="194" y="1233"/>
                  </a:lnTo>
                  <a:lnTo>
                    <a:pt x="169" y="1278"/>
                  </a:lnTo>
                  <a:close/>
                  <a:moveTo>
                    <a:pt x="230" y="1278"/>
                  </a:moveTo>
                  <a:lnTo>
                    <a:pt x="203" y="1233"/>
                  </a:lnTo>
                  <a:lnTo>
                    <a:pt x="230" y="1187"/>
                  </a:lnTo>
                  <a:lnTo>
                    <a:pt x="256" y="1233"/>
                  </a:lnTo>
                  <a:lnTo>
                    <a:pt x="230" y="1278"/>
                  </a:lnTo>
                  <a:close/>
                  <a:moveTo>
                    <a:pt x="292" y="1278"/>
                  </a:moveTo>
                  <a:lnTo>
                    <a:pt x="266" y="1233"/>
                  </a:lnTo>
                  <a:lnTo>
                    <a:pt x="292" y="1187"/>
                  </a:lnTo>
                  <a:lnTo>
                    <a:pt x="319" y="1233"/>
                  </a:lnTo>
                  <a:lnTo>
                    <a:pt x="292" y="1278"/>
                  </a:lnTo>
                  <a:close/>
                  <a:moveTo>
                    <a:pt x="353" y="1278"/>
                  </a:moveTo>
                  <a:lnTo>
                    <a:pt x="328" y="1233"/>
                  </a:lnTo>
                  <a:lnTo>
                    <a:pt x="353" y="1187"/>
                  </a:lnTo>
                  <a:lnTo>
                    <a:pt x="380" y="1233"/>
                  </a:lnTo>
                  <a:lnTo>
                    <a:pt x="353" y="1278"/>
                  </a:lnTo>
                  <a:close/>
                  <a:moveTo>
                    <a:pt x="415" y="1278"/>
                  </a:moveTo>
                  <a:lnTo>
                    <a:pt x="389" y="1233"/>
                  </a:lnTo>
                  <a:lnTo>
                    <a:pt x="415" y="1187"/>
                  </a:lnTo>
                  <a:lnTo>
                    <a:pt x="442" y="1233"/>
                  </a:lnTo>
                  <a:lnTo>
                    <a:pt x="415" y="1278"/>
                  </a:lnTo>
                  <a:close/>
                  <a:moveTo>
                    <a:pt x="476" y="1278"/>
                  </a:moveTo>
                  <a:lnTo>
                    <a:pt x="451" y="1233"/>
                  </a:lnTo>
                  <a:lnTo>
                    <a:pt x="476" y="1187"/>
                  </a:lnTo>
                  <a:lnTo>
                    <a:pt x="503" y="1233"/>
                  </a:lnTo>
                  <a:lnTo>
                    <a:pt x="476" y="1278"/>
                  </a:lnTo>
                  <a:close/>
                  <a:moveTo>
                    <a:pt x="538" y="1278"/>
                  </a:moveTo>
                  <a:lnTo>
                    <a:pt x="512" y="1233"/>
                  </a:lnTo>
                  <a:lnTo>
                    <a:pt x="538" y="1187"/>
                  </a:lnTo>
                  <a:lnTo>
                    <a:pt x="565" y="1233"/>
                  </a:lnTo>
                  <a:lnTo>
                    <a:pt x="538" y="1278"/>
                  </a:lnTo>
                  <a:close/>
                  <a:moveTo>
                    <a:pt x="599" y="1278"/>
                  </a:moveTo>
                  <a:lnTo>
                    <a:pt x="574" y="1233"/>
                  </a:lnTo>
                  <a:lnTo>
                    <a:pt x="599" y="1187"/>
                  </a:lnTo>
                  <a:lnTo>
                    <a:pt x="626" y="1233"/>
                  </a:lnTo>
                  <a:lnTo>
                    <a:pt x="599" y="1278"/>
                  </a:lnTo>
                  <a:close/>
                  <a:moveTo>
                    <a:pt x="662" y="1278"/>
                  </a:moveTo>
                  <a:lnTo>
                    <a:pt x="635" y="1233"/>
                  </a:lnTo>
                  <a:lnTo>
                    <a:pt x="662" y="1187"/>
                  </a:lnTo>
                  <a:lnTo>
                    <a:pt x="688" y="1233"/>
                  </a:lnTo>
                  <a:lnTo>
                    <a:pt x="662" y="1278"/>
                  </a:lnTo>
                  <a:close/>
                  <a:moveTo>
                    <a:pt x="724" y="1278"/>
                  </a:moveTo>
                  <a:lnTo>
                    <a:pt x="697" y="1233"/>
                  </a:lnTo>
                  <a:lnTo>
                    <a:pt x="724" y="1187"/>
                  </a:lnTo>
                  <a:lnTo>
                    <a:pt x="749" y="1233"/>
                  </a:lnTo>
                  <a:lnTo>
                    <a:pt x="724" y="1278"/>
                  </a:lnTo>
                  <a:close/>
                  <a:moveTo>
                    <a:pt x="785" y="1278"/>
                  </a:moveTo>
                  <a:lnTo>
                    <a:pt x="758" y="1233"/>
                  </a:lnTo>
                  <a:lnTo>
                    <a:pt x="785" y="1187"/>
                  </a:lnTo>
                  <a:lnTo>
                    <a:pt x="811" y="1233"/>
                  </a:lnTo>
                  <a:lnTo>
                    <a:pt x="785" y="1278"/>
                  </a:lnTo>
                  <a:close/>
                  <a:moveTo>
                    <a:pt x="847" y="1278"/>
                  </a:moveTo>
                  <a:lnTo>
                    <a:pt x="820" y="1233"/>
                  </a:lnTo>
                  <a:lnTo>
                    <a:pt x="847" y="1187"/>
                  </a:lnTo>
                  <a:lnTo>
                    <a:pt x="872" y="1233"/>
                  </a:lnTo>
                  <a:lnTo>
                    <a:pt x="847" y="1278"/>
                  </a:lnTo>
                  <a:close/>
                  <a:moveTo>
                    <a:pt x="908" y="1278"/>
                  </a:moveTo>
                  <a:lnTo>
                    <a:pt x="881" y="1233"/>
                  </a:lnTo>
                  <a:lnTo>
                    <a:pt x="908" y="1187"/>
                  </a:lnTo>
                  <a:lnTo>
                    <a:pt x="934" y="1233"/>
                  </a:lnTo>
                  <a:lnTo>
                    <a:pt x="908" y="1278"/>
                  </a:lnTo>
                  <a:close/>
                  <a:moveTo>
                    <a:pt x="970" y="1278"/>
                  </a:moveTo>
                  <a:lnTo>
                    <a:pt x="943" y="1233"/>
                  </a:lnTo>
                  <a:lnTo>
                    <a:pt x="970" y="1187"/>
                  </a:lnTo>
                  <a:lnTo>
                    <a:pt x="995" y="1233"/>
                  </a:lnTo>
                  <a:lnTo>
                    <a:pt x="970" y="1278"/>
                  </a:lnTo>
                  <a:close/>
                  <a:moveTo>
                    <a:pt x="1031" y="1278"/>
                  </a:moveTo>
                  <a:lnTo>
                    <a:pt x="1006" y="1233"/>
                  </a:lnTo>
                  <a:lnTo>
                    <a:pt x="1031" y="1187"/>
                  </a:lnTo>
                  <a:lnTo>
                    <a:pt x="1058" y="1233"/>
                  </a:lnTo>
                  <a:lnTo>
                    <a:pt x="1031" y="1278"/>
                  </a:lnTo>
                  <a:close/>
                  <a:moveTo>
                    <a:pt x="1093" y="1278"/>
                  </a:moveTo>
                  <a:lnTo>
                    <a:pt x="1067" y="1233"/>
                  </a:lnTo>
                  <a:lnTo>
                    <a:pt x="1093" y="1187"/>
                  </a:lnTo>
                  <a:lnTo>
                    <a:pt x="1120" y="1233"/>
                  </a:lnTo>
                  <a:lnTo>
                    <a:pt x="1093" y="1278"/>
                  </a:lnTo>
                  <a:close/>
                  <a:moveTo>
                    <a:pt x="1154" y="1278"/>
                  </a:moveTo>
                  <a:lnTo>
                    <a:pt x="1129" y="1233"/>
                  </a:lnTo>
                  <a:lnTo>
                    <a:pt x="1154" y="1187"/>
                  </a:lnTo>
                  <a:lnTo>
                    <a:pt x="1181" y="1233"/>
                  </a:lnTo>
                  <a:lnTo>
                    <a:pt x="1154" y="1278"/>
                  </a:lnTo>
                  <a:close/>
                  <a:moveTo>
                    <a:pt x="1216" y="1278"/>
                  </a:moveTo>
                  <a:lnTo>
                    <a:pt x="1190" y="1233"/>
                  </a:lnTo>
                  <a:lnTo>
                    <a:pt x="1216" y="1187"/>
                  </a:lnTo>
                  <a:lnTo>
                    <a:pt x="1243" y="1233"/>
                  </a:lnTo>
                  <a:lnTo>
                    <a:pt x="1216" y="1278"/>
                  </a:lnTo>
                  <a:close/>
                  <a:moveTo>
                    <a:pt x="1277" y="1278"/>
                  </a:moveTo>
                  <a:lnTo>
                    <a:pt x="1252" y="1233"/>
                  </a:lnTo>
                  <a:lnTo>
                    <a:pt x="1277" y="1187"/>
                  </a:lnTo>
                  <a:lnTo>
                    <a:pt x="1304" y="1233"/>
                  </a:lnTo>
                  <a:lnTo>
                    <a:pt x="1277" y="1278"/>
                  </a:lnTo>
                  <a:close/>
                  <a:moveTo>
                    <a:pt x="1339" y="1278"/>
                  </a:moveTo>
                  <a:lnTo>
                    <a:pt x="1313" y="1233"/>
                  </a:lnTo>
                  <a:lnTo>
                    <a:pt x="1339" y="1187"/>
                  </a:lnTo>
                  <a:lnTo>
                    <a:pt x="1366" y="1233"/>
                  </a:lnTo>
                  <a:lnTo>
                    <a:pt x="1339" y="1278"/>
                  </a:lnTo>
                  <a:close/>
                  <a:moveTo>
                    <a:pt x="1402" y="1278"/>
                  </a:moveTo>
                  <a:lnTo>
                    <a:pt x="1375" y="1233"/>
                  </a:lnTo>
                  <a:lnTo>
                    <a:pt x="1402" y="1187"/>
                  </a:lnTo>
                  <a:lnTo>
                    <a:pt x="1427" y="1233"/>
                  </a:lnTo>
                  <a:lnTo>
                    <a:pt x="1402" y="1278"/>
                  </a:lnTo>
                  <a:close/>
                  <a:moveTo>
                    <a:pt x="1463" y="1278"/>
                  </a:moveTo>
                  <a:lnTo>
                    <a:pt x="1436" y="1233"/>
                  </a:lnTo>
                  <a:lnTo>
                    <a:pt x="1463" y="1187"/>
                  </a:lnTo>
                  <a:lnTo>
                    <a:pt x="1489" y="1233"/>
                  </a:lnTo>
                  <a:lnTo>
                    <a:pt x="1463" y="1278"/>
                  </a:lnTo>
                  <a:close/>
                  <a:moveTo>
                    <a:pt x="1525" y="1278"/>
                  </a:moveTo>
                  <a:lnTo>
                    <a:pt x="1498" y="1233"/>
                  </a:lnTo>
                  <a:lnTo>
                    <a:pt x="1525" y="1187"/>
                  </a:lnTo>
                  <a:lnTo>
                    <a:pt x="1550" y="1233"/>
                  </a:lnTo>
                  <a:lnTo>
                    <a:pt x="1525" y="1278"/>
                  </a:lnTo>
                  <a:close/>
                  <a:moveTo>
                    <a:pt x="1586" y="1278"/>
                  </a:moveTo>
                  <a:lnTo>
                    <a:pt x="1559" y="1233"/>
                  </a:lnTo>
                  <a:lnTo>
                    <a:pt x="1586" y="1187"/>
                  </a:lnTo>
                  <a:lnTo>
                    <a:pt x="1612" y="1233"/>
                  </a:lnTo>
                  <a:lnTo>
                    <a:pt x="1586" y="1278"/>
                  </a:lnTo>
                  <a:close/>
                  <a:moveTo>
                    <a:pt x="1648" y="1278"/>
                  </a:moveTo>
                  <a:lnTo>
                    <a:pt x="1621" y="1233"/>
                  </a:lnTo>
                  <a:lnTo>
                    <a:pt x="1648" y="1187"/>
                  </a:lnTo>
                  <a:lnTo>
                    <a:pt x="1673" y="1233"/>
                  </a:lnTo>
                  <a:lnTo>
                    <a:pt x="1648" y="1278"/>
                  </a:lnTo>
                  <a:close/>
                  <a:moveTo>
                    <a:pt x="1709" y="1278"/>
                  </a:moveTo>
                  <a:lnTo>
                    <a:pt x="1682" y="1233"/>
                  </a:lnTo>
                  <a:lnTo>
                    <a:pt x="1709" y="1187"/>
                  </a:lnTo>
                  <a:lnTo>
                    <a:pt x="1735" y="1233"/>
                  </a:lnTo>
                  <a:lnTo>
                    <a:pt x="1709" y="1278"/>
                  </a:lnTo>
                  <a:close/>
                  <a:moveTo>
                    <a:pt x="1771" y="1278"/>
                  </a:moveTo>
                  <a:lnTo>
                    <a:pt x="1745" y="1233"/>
                  </a:lnTo>
                  <a:lnTo>
                    <a:pt x="1771" y="1187"/>
                  </a:lnTo>
                  <a:lnTo>
                    <a:pt x="1798" y="1233"/>
                  </a:lnTo>
                  <a:lnTo>
                    <a:pt x="1771" y="1278"/>
                  </a:lnTo>
                  <a:close/>
                  <a:moveTo>
                    <a:pt x="1832" y="1278"/>
                  </a:moveTo>
                  <a:lnTo>
                    <a:pt x="1807" y="1233"/>
                  </a:lnTo>
                  <a:lnTo>
                    <a:pt x="1832" y="1187"/>
                  </a:lnTo>
                  <a:lnTo>
                    <a:pt x="1859" y="1233"/>
                  </a:lnTo>
                  <a:lnTo>
                    <a:pt x="1832" y="1278"/>
                  </a:lnTo>
                  <a:close/>
                  <a:moveTo>
                    <a:pt x="1894" y="1278"/>
                  </a:moveTo>
                  <a:lnTo>
                    <a:pt x="1868" y="1233"/>
                  </a:lnTo>
                  <a:lnTo>
                    <a:pt x="1894" y="1187"/>
                  </a:lnTo>
                  <a:lnTo>
                    <a:pt x="1921" y="1233"/>
                  </a:lnTo>
                  <a:lnTo>
                    <a:pt x="1894" y="1278"/>
                  </a:lnTo>
                  <a:close/>
                  <a:moveTo>
                    <a:pt x="1955" y="1278"/>
                  </a:moveTo>
                  <a:lnTo>
                    <a:pt x="1930" y="1233"/>
                  </a:lnTo>
                  <a:lnTo>
                    <a:pt x="1955" y="1187"/>
                  </a:lnTo>
                  <a:lnTo>
                    <a:pt x="1982" y="1233"/>
                  </a:lnTo>
                  <a:lnTo>
                    <a:pt x="1955" y="1278"/>
                  </a:lnTo>
                  <a:close/>
                  <a:moveTo>
                    <a:pt x="2017" y="1278"/>
                  </a:moveTo>
                  <a:lnTo>
                    <a:pt x="1991" y="1233"/>
                  </a:lnTo>
                  <a:lnTo>
                    <a:pt x="2017" y="1187"/>
                  </a:lnTo>
                  <a:lnTo>
                    <a:pt x="2044" y="1233"/>
                  </a:lnTo>
                  <a:lnTo>
                    <a:pt x="2017" y="1278"/>
                  </a:lnTo>
                  <a:close/>
                  <a:moveTo>
                    <a:pt x="2078" y="1278"/>
                  </a:moveTo>
                  <a:lnTo>
                    <a:pt x="2053" y="1233"/>
                  </a:lnTo>
                  <a:lnTo>
                    <a:pt x="2078" y="1187"/>
                  </a:lnTo>
                  <a:lnTo>
                    <a:pt x="2105" y="1233"/>
                  </a:lnTo>
                  <a:lnTo>
                    <a:pt x="2078" y="1278"/>
                  </a:lnTo>
                  <a:close/>
                  <a:moveTo>
                    <a:pt x="2141" y="1278"/>
                  </a:moveTo>
                  <a:lnTo>
                    <a:pt x="2114" y="1233"/>
                  </a:lnTo>
                  <a:lnTo>
                    <a:pt x="2141" y="1187"/>
                  </a:lnTo>
                  <a:lnTo>
                    <a:pt x="2167" y="1233"/>
                  </a:lnTo>
                  <a:lnTo>
                    <a:pt x="2141" y="1278"/>
                  </a:lnTo>
                  <a:close/>
                  <a:moveTo>
                    <a:pt x="2203" y="1278"/>
                  </a:moveTo>
                  <a:lnTo>
                    <a:pt x="2176" y="1233"/>
                  </a:lnTo>
                  <a:lnTo>
                    <a:pt x="2203" y="1187"/>
                  </a:lnTo>
                  <a:lnTo>
                    <a:pt x="2228" y="1233"/>
                  </a:lnTo>
                  <a:lnTo>
                    <a:pt x="2203" y="1278"/>
                  </a:lnTo>
                  <a:close/>
                  <a:moveTo>
                    <a:pt x="2264" y="1278"/>
                  </a:moveTo>
                  <a:lnTo>
                    <a:pt x="2237" y="1233"/>
                  </a:lnTo>
                  <a:lnTo>
                    <a:pt x="2264" y="1187"/>
                  </a:lnTo>
                  <a:lnTo>
                    <a:pt x="2290" y="1233"/>
                  </a:lnTo>
                  <a:lnTo>
                    <a:pt x="2264" y="1278"/>
                  </a:lnTo>
                  <a:close/>
                  <a:moveTo>
                    <a:pt x="2326" y="1278"/>
                  </a:moveTo>
                  <a:lnTo>
                    <a:pt x="2299" y="1233"/>
                  </a:lnTo>
                  <a:lnTo>
                    <a:pt x="2326" y="1187"/>
                  </a:lnTo>
                  <a:lnTo>
                    <a:pt x="2351" y="1233"/>
                  </a:lnTo>
                  <a:lnTo>
                    <a:pt x="2326" y="1278"/>
                  </a:lnTo>
                  <a:close/>
                  <a:moveTo>
                    <a:pt x="2387" y="1278"/>
                  </a:moveTo>
                  <a:lnTo>
                    <a:pt x="2360" y="1233"/>
                  </a:lnTo>
                  <a:lnTo>
                    <a:pt x="2387" y="1187"/>
                  </a:lnTo>
                  <a:lnTo>
                    <a:pt x="2413" y="1233"/>
                  </a:lnTo>
                  <a:lnTo>
                    <a:pt x="2387" y="1278"/>
                  </a:lnTo>
                  <a:close/>
                  <a:moveTo>
                    <a:pt x="2449" y="1278"/>
                  </a:moveTo>
                  <a:lnTo>
                    <a:pt x="2422" y="1233"/>
                  </a:lnTo>
                  <a:lnTo>
                    <a:pt x="2449" y="1187"/>
                  </a:lnTo>
                  <a:lnTo>
                    <a:pt x="2474" y="1233"/>
                  </a:lnTo>
                  <a:lnTo>
                    <a:pt x="2449" y="1278"/>
                  </a:lnTo>
                  <a:close/>
                  <a:moveTo>
                    <a:pt x="2510" y="1278"/>
                  </a:moveTo>
                  <a:lnTo>
                    <a:pt x="2485" y="1233"/>
                  </a:lnTo>
                  <a:lnTo>
                    <a:pt x="2510" y="1187"/>
                  </a:lnTo>
                  <a:lnTo>
                    <a:pt x="2537" y="1233"/>
                  </a:lnTo>
                  <a:lnTo>
                    <a:pt x="2510" y="1278"/>
                  </a:lnTo>
                  <a:close/>
                  <a:moveTo>
                    <a:pt x="76" y="1224"/>
                  </a:moveTo>
                  <a:lnTo>
                    <a:pt x="51" y="1179"/>
                  </a:lnTo>
                  <a:lnTo>
                    <a:pt x="76" y="1134"/>
                  </a:lnTo>
                  <a:lnTo>
                    <a:pt x="103" y="1179"/>
                  </a:lnTo>
                  <a:lnTo>
                    <a:pt x="76" y="1224"/>
                  </a:lnTo>
                  <a:close/>
                  <a:moveTo>
                    <a:pt x="137" y="1224"/>
                  </a:moveTo>
                  <a:lnTo>
                    <a:pt x="112" y="1179"/>
                  </a:lnTo>
                  <a:lnTo>
                    <a:pt x="137" y="1134"/>
                  </a:lnTo>
                  <a:lnTo>
                    <a:pt x="164" y="1179"/>
                  </a:lnTo>
                  <a:lnTo>
                    <a:pt x="137" y="1224"/>
                  </a:lnTo>
                  <a:close/>
                  <a:moveTo>
                    <a:pt x="199" y="1224"/>
                  </a:moveTo>
                  <a:lnTo>
                    <a:pt x="173" y="1179"/>
                  </a:lnTo>
                  <a:lnTo>
                    <a:pt x="199" y="1134"/>
                  </a:lnTo>
                  <a:lnTo>
                    <a:pt x="226" y="1179"/>
                  </a:lnTo>
                  <a:lnTo>
                    <a:pt x="199" y="1224"/>
                  </a:lnTo>
                  <a:close/>
                  <a:moveTo>
                    <a:pt x="262" y="1224"/>
                  </a:moveTo>
                  <a:lnTo>
                    <a:pt x="235" y="1179"/>
                  </a:lnTo>
                  <a:lnTo>
                    <a:pt x="262" y="1134"/>
                  </a:lnTo>
                  <a:lnTo>
                    <a:pt x="287" y="1179"/>
                  </a:lnTo>
                  <a:lnTo>
                    <a:pt x="262" y="1224"/>
                  </a:lnTo>
                  <a:close/>
                  <a:moveTo>
                    <a:pt x="323" y="1224"/>
                  </a:moveTo>
                  <a:lnTo>
                    <a:pt x="296" y="1179"/>
                  </a:lnTo>
                  <a:lnTo>
                    <a:pt x="323" y="1134"/>
                  </a:lnTo>
                  <a:lnTo>
                    <a:pt x="349" y="1179"/>
                  </a:lnTo>
                  <a:lnTo>
                    <a:pt x="323" y="1224"/>
                  </a:lnTo>
                  <a:close/>
                  <a:moveTo>
                    <a:pt x="385" y="1224"/>
                  </a:moveTo>
                  <a:lnTo>
                    <a:pt x="358" y="1179"/>
                  </a:lnTo>
                  <a:lnTo>
                    <a:pt x="385" y="1134"/>
                  </a:lnTo>
                  <a:lnTo>
                    <a:pt x="410" y="1179"/>
                  </a:lnTo>
                  <a:lnTo>
                    <a:pt x="385" y="1224"/>
                  </a:lnTo>
                  <a:close/>
                  <a:moveTo>
                    <a:pt x="446" y="1224"/>
                  </a:moveTo>
                  <a:lnTo>
                    <a:pt x="419" y="1179"/>
                  </a:lnTo>
                  <a:lnTo>
                    <a:pt x="446" y="1134"/>
                  </a:lnTo>
                  <a:lnTo>
                    <a:pt x="472" y="1179"/>
                  </a:lnTo>
                  <a:lnTo>
                    <a:pt x="446" y="1224"/>
                  </a:lnTo>
                  <a:close/>
                  <a:moveTo>
                    <a:pt x="508" y="1224"/>
                  </a:moveTo>
                  <a:lnTo>
                    <a:pt x="481" y="1179"/>
                  </a:lnTo>
                  <a:lnTo>
                    <a:pt x="508" y="1134"/>
                  </a:lnTo>
                  <a:lnTo>
                    <a:pt x="533" y="1179"/>
                  </a:lnTo>
                  <a:lnTo>
                    <a:pt x="508" y="1224"/>
                  </a:lnTo>
                  <a:close/>
                  <a:moveTo>
                    <a:pt x="569" y="1224"/>
                  </a:moveTo>
                  <a:lnTo>
                    <a:pt x="542" y="1179"/>
                  </a:lnTo>
                  <a:lnTo>
                    <a:pt x="569" y="1134"/>
                  </a:lnTo>
                  <a:lnTo>
                    <a:pt x="595" y="1179"/>
                  </a:lnTo>
                  <a:lnTo>
                    <a:pt x="569" y="1224"/>
                  </a:lnTo>
                  <a:close/>
                  <a:moveTo>
                    <a:pt x="631" y="1224"/>
                  </a:moveTo>
                  <a:lnTo>
                    <a:pt x="605" y="1179"/>
                  </a:lnTo>
                  <a:lnTo>
                    <a:pt x="631" y="1134"/>
                  </a:lnTo>
                  <a:lnTo>
                    <a:pt x="658" y="1179"/>
                  </a:lnTo>
                  <a:lnTo>
                    <a:pt x="631" y="1224"/>
                  </a:lnTo>
                  <a:close/>
                  <a:moveTo>
                    <a:pt x="692" y="1224"/>
                  </a:moveTo>
                  <a:lnTo>
                    <a:pt x="667" y="1179"/>
                  </a:lnTo>
                  <a:lnTo>
                    <a:pt x="692" y="1134"/>
                  </a:lnTo>
                  <a:lnTo>
                    <a:pt x="719" y="1179"/>
                  </a:lnTo>
                  <a:lnTo>
                    <a:pt x="692" y="1224"/>
                  </a:lnTo>
                  <a:close/>
                  <a:moveTo>
                    <a:pt x="754" y="1224"/>
                  </a:moveTo>
                  <a:lnTo>
                    <a:pt x="728" y="1179"/>
                  </a:lnTo>
                  <a:lnTo>
                    <a:pt x="754" y="1134"/>
                  </a:lnTo>
                  <a:lnTo>
                    <a:pt x="781" y="1179"/>
                  </a:lnTo>
                  <a:lnTo>
                    <a:pt x="754" y="1224"/>
                  </a:lnTo>
                  <a:close/>
                  <a:moveTo>
                    <a:pt x="815" y="1224"/>
                  </a:moveTo>
                  <a:lnTo>
                    <a:pt x="790" y="1179"/>
                  </a:lnTo>
                  <a:lnTo>
                    <a:pt x="815" y="1134"/>
                  </a:lnTo>
                  <a:lnTo>
                    <a:pt x="842" y="1179"/>
                  </a:lnTo>
                  <a:lnTo>
                    <a:pt x="815" y="1224"/>
                  </a:lnTo>
                  <a:close/>
                  <a:moveTo>
                    <a:pt x="877" y="1224"/>
                  </a:moveTo>
                  <a:lnTo>
                    <a:pt x="851" y="1179"/>
                  </a:lnTo>
                  <a:lnTo>
                    <a:pt x="877" y="1134"/>
                  </a:lnTo>
                  <a:lnTo>
                    <a:pt x="904" y="1179"/>
                  </a:lnTo>
                  <a:lnTo>
                    <a:pt x="877" y="1224"/>
                  </a:lnTo>
                  <a:close/>
                  <a:moveTo>
                    <a:pt x="938" y="1224"/>
                  </a:moveTo>
                  <a:lnTo>
                    <a:pt x="913" y="1179"/>
                  </a:lnTo>
                  <a:lnTo>
                    <a:pt x="938" y="1134"/>
                  </a:lnTo>
                  <a:lnTo>
                    <a:pt x="965" y="1179"/>
                  </a:lnTo>
                  <a:lnTo>
                    <a:pt x="938" y="1224"/>
                  </a:lnTo>
                  <a:close/>
                  <a:moveTo>
                    <a:pt x="1001" y="1224"/>
                  </a:moveTo>
                  <a:lnTo>
                    <a:pt x="974" y="1179"/>
                  </a:lnTo>
                  <a:lnTo>
                    <a:pt x="1001" y="1134"/>
                  </a:lnTo>
                  <a:lnTo>
                    <a:pt x="1027" y="1179"/>
                  </a:lnTo>
                  <a:lnTo>
                    <a:pt x="1001" y="1224"/>
                  </a:lnTo>
                  <a:close/>
                  <a:moveTo>
                    <a:pt x="1063" y="1224"/>
                  </a:moveTo>
                  <a:lnTo>
                    <a:pt x="1036" y="1179"/>
                  </a:lnTo>
                  <a:lnTo>
                    <a:pt x="1063" y="1134"/>
                  </a:lnTo>
                  <a:lnTo>
                    <a:pt x="1088" y="1179"/>
                  </a:lnTo>
                  <a:lnTo>
                    <a:pt x="1063" y="1224"/>
                  </a:lnTo>
                  <a:close/>
                  <a:moveTo>
                    <a:pt x="1124" y="1224"/>
                  </a:moveTo>
                  <a:lnTo>
                    <a:pt x="1097" y="1179"/>
                  </a:lnTo>
                  <a:lnTo>
                    <a:pt x="1124" y="1134"/>
                  </a:lnTo>
                  <a:lnTo>
                    <a:pt x="1150" y="1179"/>
                  </a:lnTo>
                  <a:lnTo>
                    <a:pt x="1124" y="1224"/>
                  </a:lnTo>
                  <a:close/>
                  <a:moveTo>
                    <a:pt x="1186" y="1224"/>
                  </a:moveTo>
                  <a:lnTo>
                    <a:pt x="1159" y="1179"/>
                  </a:lnTo>
                  <a:lnTo>
                    <a:pt x="1186" y="1134"/>
                  </a:lnTo>
                  <a:lnTo>
                    <a:pt x="1211" y="1179"/>
                  </a:lnTo>
                  <a:lnTo>
                    <a:pt x="1186" y="1224"/>
                  </a:lnTo>
                  <a:close/>
                  <a:moveTo>
                    <a:pt x="1247" y="1224"/>
                  </a:moveTo>
                  <a:lnTo>
                    <a:pt x="1220" y="1179"/>
                  </a:lnTo>
                  <a:lnTo>
                    <a:pt x="1247" y="1134"/>
                  </a:lnTo>
                  <a:lnTo>
                    <a:pt x="1273" y="1179"/>
                  </a:lnTo>
                  <a:lnTo>
                    <a:pt x="1247" y="1224"/>
                  </a:lnTo>
                  <a:close/>
                  <a:moveTo>
                    <a:pt x="1309" y="1224"/>
                  </a:moveTo>
                  <a:lnTo>
                    <a:pt x="1282" y="1179"/>
                  </a:lnTo>
                  <a:lnTo>
                    <a:pt x="1309" y="1134"/>
                  </a:lnTo>
                  <a:lnTo>
                    <a:pt x="1334" y="1179"/>
                  </a:lnTo>
                  <a:lnTo>
                    <a:pt x="1309" y="1224"/>
                  </a:lnTo>
                  <a:close/>
                  <a:moveTo>
                    <a:pt x="1370" y="1224"/>
                  </a:moveTo>
                  <a:lnTo>
                    <a:pt x="1345" y="1179"/>
                  </a:lnTo>
                  <a:lnTo>
                    <a:pt x="1370" y="1134"/>
                  </a:lnTo>
                  <a:lnTo>
                    <a:pt x="1397" y="1179"/>
                  </a:lnTo>
                  <a:lnTo>
                    <a:pt x="1370" y="1224"/>
                  </a:lnTo>
                  <a:close/>
                  <a:moveTo>
                    <a:pt x="1432" y="1224"/>
                  </a:moveTo>
                  <a:lnTo>
                    <a:pt x="1406" y="1179"/>
                  </a:lnTo>
                  <a:lnTo>
                    <a:pt x="1432" y="1134"/>
                  </a:lnTo>
                  <a:lnTo>
                    <a:pt x="1459" y="1179"/>
                  </a:lnTo>
                  <a:lnTo>
                    <a:pt x="1432" y="1224"/>
                  </a:lnTo>
                  <a:close/>
                  <a:moveTo>
                    <a:pt x="1493" y="1224"/>
                  </a:moveTo>
                  <a:lnTo>
                    <a:pt x="1468" y="1179"/>
                  </a:lnTo>
                  <a:lnTo>
                    <a:pt x="1493" y="1134"/>
                  </a:lnTo>
                  <a:lnTo>
                    <a:pt x="1520" y="1179"/>
                  </a:lnTo>
                  <a:lnTo>
                    <a:pt x="1493" y="1224"/>
                  </a:lnTo>
                  <a:close/>
                  <a:moveTo>
                    <a:pt x="1555" y="1224"/>
                  </a:moveTo>
                  <a:lnTo>
                    <a:pt x="1529" y="1179"/>
                  </a:lnTo>
                  <a:lnTo>
                    <a:pt x="1555" y="1134"/>
                  </a:lnTo>
                  <a:lnTo>
                    <a:pt x="1582" y="1179"/>
                  </a:lnTo>
                  <a:lnTo>
                    <a:pt x="1555" y="1224"/>
                  </a:lnTo>
                  <a:close/>
                  <a:moveTo>
                    <a:pt x="1616" y="1224"/>
                  </a:moveTo>
                  <a:lnTo>
                    <a:pt x="1591" y="1179"/>
                  </a:lnTo>
                  <a:lnTo>
                    <a:pt x="1616" y="1134"/>
                  </a:lnTo>
                  <a:lnTo>
                    <a:pt x="1643" y="1179"/>
                  </a:lnTo>
                  <a:lnTo>
                    <a:pt x="1616" y="1224"/>
                  </a:lnTo>
                  <a:close/>
                  <a:moveTo>
                    <a:pt x="1678" y="1224"/>
                  </a:moveTo>
                  <a:lnTo>
                    <a:pt x="1652" y="1179"/>
                  </a:lnTo>
                  <a:lnTo>
                    <a:pt x="1678" y="1134"/>
                  </a:lnTo>
                  <a:lnTo>
                    <a:pt x="1705" y="1179"/>
                  </a:lnTo>
                  <a:lnTo>
                    <a:pt x="1678" y="1224"/>
                  </a:lnTo>
                  <a:close/>
                  <a:moveTo>
                    <a:pt x="1741" y="1224"/>
                  </a:moveTo>
                  <a:lnTo>
                    <a:pt x="1714" y="1179"/>
                  </a:lnTo>
                  <a:lnTo>
                    <a:pt x="1741" y="1134"/>
                  </a:lnTo>
                  <a:lnTo>
                    <a:pt x="1766" y="1179"/>
                  </a:lnTo>
                  <a:lnTo>
                    <a:pt x="1741" y="1224"/>
                  </a:lnTo>
                  <a:close/>
                  <a:moveTo>
                    <a:pt x="1802" y="1224"/>
                  </a:moveTo>
                  <a:lnTo>
                    <a:pt x="1775" y="1179"/>
                  </a:lnTo>
                  <a:lnTo>
                    <a:pt x="1802" y="1134"/>
                  </a:lnTo>
                  <a:lnTo>
                    <a:pt x="1828" y="1179"/>
                  </a:lnTo>
                  <a:lnTo>
                    <a:pt x="1802" y="1224"/>
                  </a:lnTo>
                  <a:close/>
                  <a:moveTo>
                    <a:pt x="1864" y="1224"/>
                  </a:moveTo>
                  <a:lnTo>
                    <a:pt x="1837" y="1179"/>
                  </a:lnTo>
                  <a:lnTo>
                    <a:pt x="1864" y="1134"/>
                  </a:lnTo>
                  <a:lnTo>
                    <a:pt x="1889" y="1179"/>
                  </a:lnTo>
                  <a:lnTo>
                    <a:pt x="1864" y="1224"/>
                  </a:lnTo>
                  <a:close/>
                  <a:moveTo>
                    <a:pt x="1925" y="1224"/>
                  </a:moveTo>
                  <a:lnTo>
                    <a:pt x="1898" y="1179"/>
                  </a:lnTo>
                  <a:lnTo>
                    <a:pt x="1925" y="1134"/>
                  </a:lnTo>
                  <a:lnTo>
                    <a:pt x="1951" y="1179"/>
                  </a:lnTo>
                  <a:lnTo>
                    <a:pt x="1925" y="1224"/>
                  </a:lnTo>
                  <a:close/>
                  <a:moveTo>
                    <a:pt x="1987" y="1224"/>
                  </a:moveTo>
                  <a:lnTo>
                    <a:pt x="1960" y="1179"/>
                  </a:lnTo>
                  <a:lnTo>
                    <a:pt x="1987" y="1134"/>
                  </a:lnTo>
                  <a:lnTo>
                    <a:pt x="2012" y="1179"/>
                  </a:lnTo>
                  <a:lnTo>
                    <a:pt x="1987" y="1224"/>
                  </a:lnTo>
                  <a:close/>
                  <a:moveTo>
                    <a:pt x="2048" y="1224"/>
                  </a:moveTo>
                  <a:lnTo>
                    <a:pt x="2021" y="1179"/>
                  </a:lnTo>
                  <a:lnTo>
                    <a:pt x="2048" y="1134"/>
                  </a:lnTo>
                  <a:lnTo>
                    <a:pt x="2074" y="1179"/>
                  </a:lnTo>
                  <a:lnTo>
                    <a:pt x="2048" y="1224"/>
                  </a:lnTo>
                  <a:close/>
                  <a:moveTo>
                    <a:pt x="2110" y="1224"/>
                  </a:moveTo>
                  <a:lnTo>
                    <a:pt x="2084" y="1179"/>
                  </a:lnTo>
                  <a:lnTo>
                    <a:pt x="2110" y="1134"/>
                  </a:lnTo>
                  <a:lnTo>
                    <a:pt x="2137" y="1179"/>
                  </a:lnTo>
                  <a:lnTo>
                    <a:pt x="2110" y="1224"/>
                  </a:lnTo>
                  <a:close/>
                  <a:moveTo>
                    <a:pt x="2171" y="1224"/>
                  </a:moveTo>
                  <a:lnTo>
                    <a:pt x="2146" y="1179"/>
                  </a:lnTo>
                  <a:lnTo>
                    <a:pt x="2171" y="1134"/>
                  </a:lnTo>
                  <a:lnTo>
                    <a:pt x="2198" y="1179"/>
                  </a:lnTo>
                  <a:lnTo>
                    <a:pt x="2171" y="1224"/>
                  </a:lnTo>
                  <a:close/>
                  <a:moveTo>
                    <a:pt x="2233" y="1224"/>
                  </a:moveTo>
                  <a:lnTo>
                    <a:pt x="2207" y="1179"/>
                  </a:lnTo>
                  <a:lnTo>
                    <a:pt x="2233" y="1134"/>
                  </a:lnTo>
                  <a:lnTo>
                    <a:pt x="2260" y="1179"/>
                  </a:lnTo>
                  <a:lnTo>
                    <a:pt x="2233" y="1224"/>
                  </a:lnTo>
                  <a:close/>
                  <a:moveTo>
                    <a:pt x="2294" y="1224"/>
                  </a:moveTo>
                  <a:lnTo>
                    <a:pt x="2269" y="1179"/>
                  </a:lnTo>
                  <a:lnTo>
                    <a:pt x="2294" y="1134"/>
                  </a:lnTo>
                  <a:lnTo>
                    <a:pt x="2321" y="1179"/>
                  </a:lnTo>
                  <a:lnTo>
                    <a:pt x="2294" y="1224"/>
                  </a:lnTo>
                  <a:close/>
                  <a:moveTo>
                    <a:pt x="2356" y="1224"/>
                  </a:moveTo>
                  <a:lnTo>
                    <a:pt x="2330" y="1179"/>
                  </a:lnTo>
                  <a:lnTo>
                    <a:pt x="2356" y="1134"/>
                  </a:lnTo>
                  <a:lnTo>
                    <a:pt x="2383" y="1179"/>
                  </a:lnTo>
                  <a:lnTo>
                    <a:pt x="2356" y="1224"/>
                  </a:lnTo>
                  <a:close/>
                  <a:moveTo>
                    <a:pt x="2417" y="1224"/>
                  </a:moveTo>
                  <a:lnTo>
                    <a:pt x="2392" y="1179"/>
                  </a:lnTo>
                  <a:lnTo>
                    <a:pt x="2417" y="1134"/>
                  </a:lnTo>
                  <a:lnTo>
                    <a:pt x="2444" y="1179"/>
                  </a:lnTo>
                  <a:lnTo>
                    <a:pt x="2417" y="1224"/>
                  </a:lnTo>
                  <a:close/>
                  <a:moveTo>
                    <a:pt x="2480" y="1224"/>
                  </a:moveTo>
                  <a:lnTo>
                    <a:pt x="2453" y="1179"/>
                  </a:lnTo>
                  <a:lnTo>
                    <a:pt x="2480" y="1134"/>
                  </a:lnTo>
                  <a:lnTo>
                    <a:pt x="2506" y="1179"/>
                  </a:lnTo>
                  <a:lnTo>
                    <a:pt x="2480" y="1224"/>
                  </a:lnTo>
                  <a:close/>
                  <a:moveTo>
                    <a:pt x="46" y="1172"/>
                  </a:moveTo>
                  <a:lnTo>
                    <a:pt x="19" y="1125"/>
                  </a:lnTo>
                  <a:lnTo>
                    <a:pt x="46" y="1081"/>
                  </a:lnTo>
                  <a:lnTo>
                    <a:pt x="72" y="1125"/>
                  </a:lnTo>
                  <a:lnTo>
                    <a:pt x="46" y="1172"/>
                  </a:lnTo>
                  <a:close/>
                  <a:moveTo>
                    <a:pt x="107" y="1172"/>
                  </a:moveTo>
                  <a:lnTo>
                    <a:pt x="81" y="1125"/>
                  </a:lnTo>
                  <a:lnTo>
                    <a:pt x="107" y="1081"/>
                  </a:lnTo>
                  <a:lnTo>
                    <a:pt x="133" y="1125"/>
                  </a:lnTo>
                  <a:lnTo>
                    <a:pt x="107" y="1172"/>
                  </a:lnTo>
                  <a:close/>
                  <a:moveTo>
                    <a:pt x="169" y="1172"/>
                  </a:moveTo>
                  <a:lnTo>
                    <a:pt x="142" y="1125"/>
                  </a:lnTo>
                  <a:lnTo>
                    <a:pt x="169" y="1081"/>
                  </a:lnTo>
                  <a:lnTo>
                    <a:pt x="194" y="1125"/>
                  </a:lnTo>
                  <a:lnTo>
                    <a:pt x="169" y="1172"/>
                  </a:lnTo>
                  <a:close/>
                  <a:moveTo>
                    <a:pt x="230" y="1172"/>
                  </a:moveTo>
                  <a:lnTo>
                    <a:pt x="203" y="1125"/>
                  </a:lnTo>
                  <a:lnTo>
                    <a:pt x="230" y="1081"/>
                  </a:lnTo>
                  <a:lnTo>
                    <a:pt x="256" y="1125"/>
                  </a:lnTo>
                  <a:lnTo>
                    <a:pt x="230" y="1172"/>
                  </a:lnTo>
                  <a:close/>
                  <a:moveTo>
                    <a:pt x="292" y="1172"/>
                  </a:moveTo>
                  <a:lnTo>
                    <a:pt x="266" y="1125"/>
                  </a:lnTo>
                  <a:lnTo>
                    <a:pt x="292" y="1081"/>
                  </a:lnTo>
                  <a:lnTo>
                    <a:pt x="319" y="1125"/>
                  </a:lnTo>
                  <a:lnTo>
                    <a:pt x="292" y="1172"/>
                  </a:lnTo>
                  <a:close/>
                  <a:moveTo>
                    <a:pt x="353" y="1172"/>
                  </a:moveTo>
                  <a:lnTo>
                    <a:pt x="328" y="1125"/>
                  </a:lnTo>
                  <a:lnTo>
                    <a:pt x="353" y="1081"/>
                  </a:lnTo>
                  <a:lnTo>
                    <a:pt x="380" y="1125"/>
                  </a:lnTo>
                  <a:lnTo>
                    <a:pt x="353" y="1172"/>
                  </a:lnTo>
                  <a:close/>
                  <a:moveTo>
                    <a:pt x="415" y="1172"/>
                  </a:moveTo>
                  <a:lnTo>
                    <a:pt x="389" y="1125"/>
                  </a:lnTo>
                  <a:lnTo>
                    <a:pt x="415" y="1081"/>
                  </a:lnTo>
                  <a:lnTo>
                    <a:pt x="442" y="1125"/>
                  </a:lnTo>
                  <a:lnTo>
                    <a:pt x="415" y="1172"/>
                  </a:lnTo>
                  <a:close/>
                  <a:moveTo>
                    <a:pt x="476" y="1172"/>
                  </a:moveTo>
                  <a:lnTo>
                    <a:pt x="451" y="1125"/>
                  </a:lnTo>
                  <a:lnTo>
                    <a:pt x="476" y="1081"/>
                  </a:lnTo>
                  <a:lnTo>
                    <a:pt x="503" y="1125"/>
                  </a:lnTo>
                  <a:lnTo>
                    <a:pt x="476" y="1172"/>
                  </a:lnTo>
                  <a:close/>
                  <a:moveTo>
                    <a:pt x="538" y="1172"/>
                  </a:moveTo>
                  <a:lnTo>
                    <a:pt x="512" y="1125"/>
                  </a:lnTo>
                  <a:lnTo>
                    <a:pt x="538" y="1081"/>
                  </a:lnTo>
                  <a:lnTo>
                    <a:pt x="565" y="1125"/>
                  </a:lnTo>
                  <a:lnTo>
                    <a:pt x="538" y="1172"/>
                  </a:lnTo>
                  <a:close/>
                  <a:moveTo>
                    <a:pt x="599" y="1172"/>
                  </a:moveTo>
                  <a:lnTo>
                    <a:pt x="574" y="1125"/>
                  </a:lnTo>
                  <a:lnTo>
                    <a:pt x="599" y="1081"/>
                  </a:lnTo>
                  <a:lnTo>
                    <a:pt x="626" y="1125"/>
                  </a:lnTo>
                  <a:lnTo>
                    <a:pt x="599" y="1172"/>
                  </a:lnTo>
                  <a:close/>
                  <a:moveTo>
                    <a:pt x="662" y="1172"/>
                  </a:moveTo>
                  <a:lnTo>
                    <a:pt x="635" y="1125"/>
                  </a:lnTo>
                  <a:lnTo>
                    <a:pt x="662" y="1081"/>
                  </a:lnTo>
                  <a:lnTo>
                    <a:pt x="688" y="1125"/>
                  </a:lnTo>
                  <a:lnTo>
                    <a:pt x="662" y="1172"/>
                  </a:lnTo>
                  <a:close/>
                  <a:moveTo>
                    <a:pt x="724" y="1172"/>
                  </a:moveTo>
                  <a:lnTo>
                    <a:pt x="697" y="1125"/>
                  </a:lnTo>
                  <a:lnTo>
                    <a:pt x="724" y="1081"/>
                  </a:lnTo>
                  <a:lnTo>
                    <a:pt x="749" y="1125"/>
                  </a:lnTo>
                  <a:lnTo>
                    <a:pt x="724" y="1172"/>
                  </a:lnTo>
                  <a:close/>
                  <a:moveTo>
                    <a:pt x="785" y="1172"/>
                  </a:moveTo>
                  <a:lnTo>
                    <a:pt x="758" y="1125"/>
                  </a:lnTo>
                  <a:lnTo>
                    <a:pt x="785" y="1081"/>
                  </a:lnTo>
                  <a:lnTo>
                    <a:pt x="811" y="1125"/>
                  </a:lnTo>
                  <a:lnTo>
                    <a:pt x="785" y="1172"/>
                  </a:lnTo>
                  <a:close/>
                  <a:moveTo>
                    <a:pt x="847" y="1172"/>
                  </a:moveTo>
                  <a:lnTo>
                    <a:pt x="820" y="1125"/>
                  </a:lnTo>
                  <a:lnTo>
                    <a:pt x="847" y="1081"/>
                  </a:lnTo>
                  <a:lnTo>
                    <a:pt x="872" y="1125"/>
                  </a:lnTo>
                  <a:lnTo>
                    <a:pt x="847" y="1172"/>
                  </a:lnTo>
                  <a:close/>
                  <a:moveTo>
                    <a:pt x="908" y="1172"/>
                  </a:moveTo>
                  <a:lnTo>
                    <a:pt x="881" y="1125"/>
                  </a:lnTo>
                  <a:lnTo>
                    <a:pt x="908" y="1081"/>
                  </a:lnTo>
                  <a:lnTo>
                    <a:pt x="934" y="1125"/>
                  </a:lnTo>
                  <a:lnTo>
                    <a:pt x="908" y="1172"/>
                  </a:lnTo>
                  <a:close/>
                  <a:moveTo>
                    <a:pt x="970" y="1172"/>
                  </a:moveTo>
                  <a:lnTo>
                    <a:pt x="943" y="1125"/>
                  </a:lnTo>
                  <a:lnTo>
                    <a:pt x="970" y="1081"/>
                  </a:lnTo>
                  <a:lnTo>
                    <a:pt x="995" y="1125"/>
                  </a:lnTo>
                  <a:lnTo>
                    <a:pt x="970" y="1172"/>
                  </a:lnTo>
                  <a:close/>
                  <a:moveTo>
                    <a:pt x="1031" y="1172"/>
                  </a:moveTo>
                  <a:lnTo>
                    <a:pt x="1006" y="1125"/>
                  </a:lnTo>
                  <a:lnTo>
                    <a:pt x="1031" y="1081"/>
                  </a:lnTo>
                  <a:lnTo>
                    <a:pt x="1058" y="1125"/>
                  </a:lnTo>
                  <a:lnTo>
                    <a:pt x="1031" y="1172"/>
                  </a:lnTo>
                  <a:close/>
                  <a:moveTo>
                    <a:pt x="1093" y="1172"/>
                  </a:moveTo>
                  <a:lnTo>
                    <a:pt x="1067" y="1125"/>
                  </a:lnTo>
                  <a:lnTo>
                    <a:pt x="1093" y="1081"/>
                  </a:lnTo>
                  <a:lnTo>
                    <a:pt x="1120" y="1125"/>
                  </a:lnTo>
                  <a:lnTo>
                    <a:pt x="1093" y="1172"/>
                  </a:lnTo>
                  <a:close/>
                  <a:moveTo>
                    <a:pt x="1154" y="1172"/>
                  </a:moveTo>
                  <a:lnTo>
                    <a:pt x="1129" y="1125"/>
                  </a:lnTo>
                  <a:lnTo>
                    <a:pt x="1154" y="1081"/>
                  </a:lnTo>
                  <a:lnTo>
                    <a:pt x="1181" y="1125"/>
                  </a:lnTo>
                  <a:lnTo>
                    <a:pt x="1154" y="1172"/>
                  </a:lnTo>
                  <a:close/>
                  <a:moveTo>
                    <a:pt x="1216" y="1172"/>
                  </a:moveTo>
                  <a:lnTo>
                    <a:pt x="1190" y="1125"/>
                  </a:lnTo>
                  <a:lnTo>
                    <a:pt x="1216" y="1081"/>
                  </a:lnTo>
                  <a:lnTo>
                    <a:pt x="1243" y="1125"/>
                  </a:lnTo>
                  <a:lnTo>
                    <a:pt x="1216" y="1172"/>
                  </a:lnTo>
                  <a:close/>
                  <a:moveTo>
                    <a:pt x="1277" y="1172"/>
                  </a:moveTo>
                  <a:lnTo>
                    <a:pt x="1252" y="1125"/>
                  </a:lnTo>
                  <a:lnTo>
                    <a:pt x="1277" y="1081"/>
                  </a:lnTo>
                  <a:lnTo>
                    <a:pt x="1304" y="1125"/>
                  </a:lnTo>
                  <a:lnTo>
                    <a:pt x="1277" y="1172"/>
                  </a:lnTo>
                  <a:close/>
                  <a:moveTo>
                    <a:pt x="1339" y="1172"/>
                  </a:moveTo>
                  <a:lnTo>
                    <a:pt x="1313" y="1125"/>
                  </a:lnTo>
                  <a:lnTo>
                    <a:pt x="1339" y="1081"/>
                  </a:lnTo>
                  <a:lnTo>
                    <a:pt x="1366" y="1125"/>
                  </a:lnTo>
                  <a:lnTo>
                    <a:pt x="1339" y="1172"/>
                  </a:lnTo>
                  <a:close/>
                  <a:moveTo>
                    <a:pt x="1402" y="1172"/>
                  </a:moveTo>
                  <a:lnTo>
                    <a:pt x="1375" y="1125"/>
                  </a:lnTo>
                  <a:lnTo>
                    <a:pt x="1402" y="1081"/>
                  </a:lnTo>
                  <a:lnTo>
                    <a:pt x="1427" y="1125"/>
                  </a:lnTo>
                  <a:lnTo>
                    <a:pt x="1402" y="1172"/>
                  </a:lnTo>
                  <a:close/>
                  <a:moveTo>
                    <a:pt x="1463" y="1172"/>
                  </a:moveTo>
                  <a:lnTo>
                    <a:pt x="1436" y="1125"/>
                  </a:lnTo>
                  <a:lnTo>
                    <a:pt x="1463" y="1081"/>
                  </a:lnTo>
                  <a:lnTo>
                    <a:pt x="1489" y="1125"/>
                  </a:lnTo>
                  <a:lnTo>
                    <a:pt x="1463" y="1172"/>
                  </a:lnTo>
                  <a:close/>
                  <a:moveTo>
                    <a:pt x="1525" y="1172"/>
                  </a:moveTo>
                  <a:lnTo>
                    <a:pt x="1498" y="1125"/>
                  </a:lnTo>
                  <a:lnTo>
                    <a:pt x="1525" y="1081"/>
                  </a:lnTo>
                  <a:lnTo>
                    <a:pt x="1550" y="1125"/>
                  </a:lnTo>
                  <a:lnTo>
                    <a:pt x="1525" y="1172"/>
                  </a:lnTo>
                  <a:close/>
                  <a:moveTo>
                    <a:pt x="1586" y="1172"/>
                  </a:moveTo>
                  <a:lnTo>
                    <a:pt x="1559" y="1125"/>
                  </a:lnTo>
                  <a:lnTo>
                    <a:pt x="1586" y="1081"/>
                  </a:lnTo>
                  <a:lnTo>
                    <a:pt x="1612" y="1125"/>
                  </a:lnTo>
                  <a:lnTo>
                    <a:pt x="1586" y="1172"/>
                  </a:lnTo>
                  <a:close/>
                  <a:moveTo>
                    <a:pt x="1648" y="1172"/>
                  </a:moveTo>
                  <a:lnTo>
                    <a:pt x="1621" y="1125"/>
                  </a:lnTo>
                  <a:lnTo>
                    <a:pt x="1648" y="1081"/>
                  </a:lnTo>
                  <a:lnTo>
                    <a:pt x="1673" y="1125"/>
                  </a:lnTo>
                  <a:lnTo>
                    <a:pt x="1648" y="1172"/>
                  </a:lnTo>
                  <a:close/>
                  <a:moveTo>
                    <a:pt x="1709" y="1172"/>
                  </a:moveTo>
                  <a:lnTo>
                    <a:pt x="1682" y="1125"/>
                  </a:lnTo>
                  <a:lnTo>
                    <a:pt x="1709" y="1081"/>
                  </a:lnTo>
                  <a:lnTo>
                    <a:pt x="1735" y="1125"/>
                  </a:lnTo>
                  <a:lnTo>
                    <a:pt x="1709" y="1172"/>
                  </a:lnTo>
                  <a:close/>
                  <a:moveTo>
                    <a:pt x="1771" y="1172"/>
                  </a:moveTo>
                  <a:lnTo>
                    <a:pt x="1745" y="1125"/>
                  </a:lnTo>
                  <a:lnTo>
                    <a:pt x="1771" y="1081"/>
                  </a:lnTo>
                  <a:lnTo>
                    <a:pt x="1798" y="1125"/>
                  </a:lnTo>
                  <a:lnTo>
                    <a:pt x="1771" y="1172"/>
                  </a:lnTo>
                  <a:close/>
                  <a:moveTo>
                    <a:pt x="1832" y="1172"/>
                  </a:moveTo>
                  <a:lnTo>
                    <a:pt x="1807" y="1125"/>
                  </a:lnTo>
                  <a:lnTo>
                    <a:pt x="1832" y="1081"/>
                  </a:lnTo>
                  <a:lnTo>
                    <a:pt x="1859" y="1125"/>
                  </a:lnTo>
                  <a:lnTo>
                    <a:pt x="1832" y="1172"/>
                  </a:lnTo>
                  <a:close/>
                  <a:moveTo>
                    <a:pt x="1894" y="1172"/>
                  </a:moveTo>
                  <a:lnTo>
                    <a:pt x="1868" y="1125"/>
                  </a:lnTo>
                  <a:lnTo>
                    <a:pt x="1894" y="1081"/>
                  </a:lnTo>
                  <a:lnTo>
                    <a:pt x="1921" y="1125"/>
                  </a:lnTo>
                  <a:lnTo>
                    <a:pt x="1894" y="1172"/>
                  </a:lnTo>
                  <a:close/>
                  <a:moveTo>
                    <a:pt x="1955" y="1172"/>
                  </a:moveTo>
                  <a:lnTo>
                    <a:pt x="1930" y="1125"/>
                  </a:lnTo>
                  <a:lnTo>
                    <a:pt x="1955" y="1081"/>
                  </a:lnTo>
                  <a:lnTo>
                    <a:pt x="1982" y="1125"/>
                  </a:lnTo>
                  <a:lnTo>
                    <a:pt x="1955" y="1172"/>
                  </a:lnTo>
                  <a:close/>
                  <a:moveTo>
                    <a:pt x="2017" y="1172"/>
                  </a:moveTo>
                  <a:lnTo>
                    <a:pt x="1991" y="1125"/>
                  </a:lnTo>
                  <a:lnTo>
                    <a:pt x="2017" y="1081"/>
                  </a:lnTo>
                  <a:lnTo>
                    <a:pt x="2044" y="1125"/>
                  </a:lnTo>
                  <a:lnTo>
                    <a:pt x="2017" y="1172"/>
                  </a:lnTo>
                  <a:close/>
                  <a:moveTo>
                    <a:pt x="2078" y="1172"/>
                  </a:moveTo>
                  <a:lnTo>
                    <a:pt x="2053" y="1125"/>
                  </a:lnTo>
                  <a:lnTo>
                    <a:pt x="2078" y="1081"/>
                  </a:lnTo>
                  <a:lnTo>
                    <a:pt x="2105" y="1125"/>
                  </a:lnTo>
                  <a:lnTo>
                    <a:pt x="2078" y="1172"/>
                  </a:lnTo>
                  <a:close/>
                  <a:moveTo>
                    <a:pt x="2141" y="1172"/>
                  </a:moveTo>
                  <a:lnTo>
                    <a:pt x="2114" y="1125"/>
                  </a:lnTo>
                  <a:lnTo>
                    <a:pt x="2141" y="1081"/>
                  </a:lnTo>
                  <a:lnTo>
                    <a:pt x="2167" y="1125"/>
                  </a:lnTo>
                  <a:lnTo>
                    <a:pt x="2141" y="1172"/>
                  </a:lnTo>
                  <a:close/>
                  <a:moveTo>
                    <a:pt x="2203" y="1172"/>
                  </a:moveTo>
                  <a:lnTo>
                    <a:pt x="2176" y="1125"/>
                  </a:lnTo>
                  <a:lnTo>
                    <a:pt x="2203" y="1081"/>
                  </a:lnTo>
                  <a:lnTo>
                    <a:pt x="2228" y="1125"/>
                  </a:lnTo>
                  <a:lnTo>
                    <a:pt x="2203" y="1172"/>
                  </a:lnTo>
                  <a:close/>
                  <a:moveTo>
                    <a:pt x="2264" y="1172"/>
                  </a:moveTo>
                  <a:lnTo>
                    <a:pt x="2237" y="1125"/>
                  </a:lnTo>
                  <a:lnTo>
                    <a:pt x="2264" y="1081"/>
                  </a:lnTo>
                  <a:lnTo>
                    <a:pt x="2290" y="1125"/>
                  </a:lnTo>
                  <a:lnTo>
                    <a:pt x="2264" y="1172"/>
                  </a:lnTo>
                  <a:close/>
                  <a:moveTo>
                    <a:pt x="2326" y="1172"/>
                  </a:moveTo>
                  <a:lnTo>
                    <a:pt x="2299" y="1125"/>
                  </a:lnTo>
                  <a:lnTo>
                    <a:pt x="2326" y="1081"/>
                  </a:lnTo>
                  <a:lnTo>
                    <a:pt x="2351" y="1125"/>
                  </a:lnTo>
                  <a:lnTo>
                    <a:pt x="2326" y="1172"/>
                  </a:lnTo>
                  <a:close/>
                  <a:moveTo>
                    <a:pt x="2387" y="1172"/>
                  </a:moveTo>
                  <a:lnTo>
                    <a:pt x="2360" y="1125"/>
                  </a:lnTo>
                  <a:lnTo>
                    <a:pt x="2387" y="1081"/>
                  </a:lnTo>
                  <a:lnTo>
                    <a:pt x="2413" y="1125"/>
                  </a:lnTo>
                  <a:lnTo>
                    <a:pt x="2387" y="1172"/>
                  </a:lnTo>
                  <a:close/>
                  <a:moveTo>
                    <a:pt x="2449" y="1172"/>
                  </a:moveTo>
                  <a:lnTo>
                    <a:pt x="2422" y="1125"/>
                  </a:lnTo>
                  <a:lnTo>
                    <a:pt x="2449" y="1081"/>
                  </a:lnTo>
                  <a:lnTo>
                    <a:pt x="2474" y="1125"/>
                  </a:lnTo>
                  <a:lnTo>
                    <a:pt x="2449" y="1172"/>
                  </a:lnTo>
                  <a:close/>
                  <a:moveTo>
                    <a:pt x="2510" y="1172"/>
                  </a:moveTo>
                  <a:lnTo>
                    <a:pt x="2485" y="1125"/>
                  </a:lnTo>
                  <a:lnTo>
                    <a:pt x="2510" y="1081"/>
                  </a:lnTo>
                  <a:lnTo>
                    <a:pt x="2537" y="1125"/>
                  </a:lnTo>
                  <a:lnTo>
                    <a:pt x="2510" y="1172"/>
                  </a:lnTo>
                  <a:close/>
                  <a:moveTo>
                    <a:pt x="76" y="1118"/>
                  </a:moveTo>
                  <a:lnTo>
                    <a:pt x="51" y="1073"/>
                  </a:lnTo>
                  <a:lnTo>
                    <a:pt x="76" y="1027"/>
                  </a:lnTo>
                  <a:lnTo>
                    <a:pt x="103" y="1073"/>
                  </a:lnTo>
                  <a:lnTo>
                    <a:pt x="76" y="1118"/>
                  </a:lnTo>
                  <a:close/>
                  <a:moveTo>
                    <a:pt x="137" y="1118"/>
                  </a:moveTo>
                  <a:lnTo>
                    <a:pt x="112" y="1073"/>
                  </a:lnTo>
                  <a:lnTo>
                    <a:pt x="137" y="1027"/>
                  </a:lnTo>
                  <a:lnTo>
                    <a:pt x="164" y="1073"/>
                  </a:lnTo>
                  <a:lnTo>
                    <a:pt x="137" y="1118"/>
                  </a:lnTo>
                  <a:close/>
                  <a:moveTo>
                    <a:pt x="199" y="1118"/>
                  </a:moveTo>
                  <a:lnTo>
                    <a:pt x="173" y="1073"/>
                  </a:lnTo>
                  <a:lnTo>
                    <a:pt x="199" y="1027"/>
                  </a:lnTo>
                  <a:lnTo>
                    <a:pt x="226" y="1073"/>
                  </a:lnTo>
                  <a:lnTo>
                    <a:pt x="199" y="1118"/>
                  </a:lnTo>
                  <a:close/>
                  <a:moveTo>
                    <a:pt x="262" y="1118"/>
                  </a:moveTo>
                  <a:lnTo>
                    <a:pt x="235" y="1073"/>
                  </a:lnTo>
                  <a:lnTo>
                    <a:pt x="262" y="1027"/>
                  </a:lnTo>
                  <a:lnTo>
                    <a:pt x="287" y="1073"/>
                  </a:lnTo>
                  <a:lnTo>
                    <a:pt x="262" y="1118"/>
                  </a:lnTo>
                  <a:close/>
                  <a:moveTo>
                    <a:pt x="323" y="1118"/>
                  </a:moveTo>
                  <a:lnTo>
                    <a:pt x="296" y="1073"/>
                  </a:lnTo>
                  <a:lnTo>
                    <a:pt x="323" y="1027"/>
                  </a:lnTo>
                  <a:lnTo>
                    <a:pt x="349" y="1073"/>
                  </a:lnTo>
                  <a:lnTo>
                    <a:pt x="323" y="1118"/>
                  </a:lnTo>
                  <a:close/>
                  <a:moveTo>
                    <a:pt x="385" y="1118"/>
                  </a:moveTo>
                  <a:lnTo>
                    <a:pt x="358" y="1073"/>
                  </a:lnTo>
                  <a:lnTo>
                    <a:pt x="385" y="1027"/>
                  </a:lnTo>
                  <a:lnTo>
                    <a:pt x="410" y="1073"/>
                  </a:lnTo>
                  <a:lnTo>
                    <a:pt x="385" y="1118"/>
                  </a:lnTo>
                  <a:close/>
                  <a:moveTo>
                    <a:pt x="446" y="1118"/>
                  </a:moveTo>
                  <a:lnTo>
                    <a:pt x="419" y="1073"/>
                  </a:lnTo>
                  <a:lnTo>
                    <a:pt x="446" y="1027"/>
                  </a:lnTo>
                  <a:lnTo>
                    <a:pt x="472" y="1073"/>
                  </a:lnTo>
                  <a:lnTo>
                    <a:pt x="446" y="1118"/>
                  </a:lnTo>
                  <a:close/>
                  <a:moveTo>
                    <a:pt x="508" y="1118"/>
                  </a:moveTo>
                  <a:lnTo>
                    <a:pt x="481" y="1073"/>
                  </a:lnTo>
                  <a:lnTo>
                    <a:pt x="508" y="1027"/>
                  </a:lnTo>
                  <a:lnTo>
                    <a:pt x="533" y="1073"/>
                  </a:lnTo>
                  <a:lnTo>
                    <a:pt x="508" y="1118"/>
                  </a:lnTo>
                  <a:close/>
                  <a:moveTo>
                    <a:pt x="569" y="1118"/>
                  </a:moveTo>
                  <a:lnTo>
                    <a:pt x="542" y="1073"/>
                  </a:lnTo>
                  <a:lnTo>
                    <a:pt x="569" y="1027"/>
                  </a:lnTo>
                  <a:lnTo>
                    <a:pt x="595" y="1073"/>
                  </a:lnTo>
                  <a:lnTo>
                    <a:pt x="569" y="1118"/>
                  </a:lnTo>
                  <a:close/>
                  <a:moveTo>
                    <a:pt x="631" y="1118"/>
                  </a:moveTo>
                  <a:lnTo>
                    <a:pt x="605" y="1073"/>
                  </a:lnTo>
                  <a:lnTo>
                    <a:pt x="631" y="1027"/>
                  </a:lnTo>
                  <a:lnTo>
                    <a:pt x="658" y="1073"/>
                  </a:lnTo>
                  <a:lnTo>
                    <a:pt x="631" y="1118"/>
                  </a:lnTo>
                  <a:close/>
                  <a:moveTo>
                    <a:pt x="692" y="1118"/>
                  </a:moveTo>
                  <a:lnTo>
                    <a:pt x="667" y="1073"/>
                  </a:lnTo>
                  <a:lnTo>
                    <a:pt x="692" y="1027"/>
                  </a:lnTo>
                  <a:lnTo>
                    <a:pt x="719" y="1073"/>
                  </a:lnTo>
                  <a:lnTo>
                    <a:pt x="692" y="1118"/>
                  </a:lnTo>
                  <a:close/>
                  <a:moveTo>
                    <a:pt x="754" y="1118"/>
                  </a:moveTo>
                  <a:lnTo>
                    <a:pt x="728" y="1073"/>
                  </a:lnTo>
                  <a:lnTo>
                    <a:pt x="754" y="1027"/>
                  </a:lnTo>
                  <a:lnTo>
                    <a:pt x="781" y="1073"/>
                  </a:lnTo>
                  <a:lnTo>
                    <a:pt x="754" y="1118"/>
                  </a:lnTo>
                  <a:close/>
                  <a:moveTo>
                    <a:pt x="815" y="1118"/>
                  </a:moveTo>
                  <a:lnTo>
                    <a:pt x="790" y="1073"/>
                  </a:lnTo>
                  <a:lnTo>
                    <a:pt x="815" y="1027"/>
                  </a:lnTo>
                  <a:lnTo>
                    <a:pt x="842" y="1073"/>
                  </a:lnTo>
                  <a:lnTo>
                    <a:pt x="815" y="1118"/>
                  </a:lnTo>
                  <a:close/>
                  <a:moveTo>
                    <a:pt x="877" y="1118"/>
                  </a:moveTo>
                  <a:lnTo>
                    <a:pt x="851" y="1073"/>
                  </a:lnTo>
                  <a:lnTo>
                    <a:pt x="877" y="1027"/>
                  </a:lnTo>
                  <a:lnTo>
                    <a:pt x="904" y="1073"/>
                  </a:lnTo>
                  <a:lnTo>
                    <a:pt x="877" y="1118"/>
                  </a:lnTo>
                  <a:close/>
                  <a:moveTo>
                    <a:pt x="938" y="1118"/>
                  </a:moveTo>
                  <a:lnTo>
                    <a:pt x="913" y="1073"/>
                  </a:lnTo>
                  <a:lnTo>
                    <a:pt x="938" y="1027"/>
                  </a:lnTo>
                  <a:lnTo>
                    <a:pt x="965" y="1073"/>
                  </a:lnTo>
                  <a:lnTo>
                    <a:pt x="938" y="1118"/>
                  </a:lnTo>
                  <a:close/>
                  <a:moveTo>
                    <a:pt x="1001" y="1118"/>
                  </a:moveTo>
                  <a:lnTo>
                    <a:pt x="974" y="1073"/>
                  </a:lnTo>
                  <a:lnTo>
                    <a:pt x="1001" y="1027"/>
                  </a:lnTo>
                  <a:lnTo>
                    <a:pt x="1027" y="1073"/>
                  </a:lnTo>
                  <a:lnTo>
                    <a:pt x="1001" y="1118"/>
                  </a:lnTo>
                  <a:close/>
                  <a:moveTo>
                    <a:pt x="1063" y="1118"/>
                  </a:moveTo>
                  <a:lnTo>
                    <a:pt x="1036" y="1073"/>
                  </a:lnTo>
                  <a:lnTo>
                    <a:pt x="1063" y="1027"/>
                  </a:lnTo>
                  <a:lnTo>
                    <a:pt x="1088" y="1073"/>
                  </a:lnTo>
                  <a:lnTo>
                    <a:pt x="1063" y="1118"/>
                  </a:lnTo>
                  <a:close/>
                  <a:moveTo>
                    <a:pt x="1124" y="1118"/>
                  </a:moveTo>
                  <a:lnTo>
                    <a:pt x="1097" y="1073"/>
                  </a:lnTo>
                  <a:lnTo>
                    <a:pt x="1124" y="1027"/>
                  </a:lnTo>
                  <a:lnTo>
                    <a:pt x="1150" y="1073"/>
                  </a:lnTo>
                  <a:lnTo>
                    <a:pt x="1124" y="1118"/>
                  </a:lnTo>
                  <a:close/>
                  <a:moveTo>
                    <a:pt x="1186" y="1118"/>
                  </a:moveTo>
                  <a:lnTo>
                    <a:pt x="1159" y="1073"/>
                  </a:lnTo>
                  <a:lnTo>
                    <a:pt x="1186" y="1027"/>
                  </a:lnTo>
                  <a:lnTo>
                    <a:pt x="1211" y="1073"/>
                  </a:lnTo>
                  <a:lnTo>
                    <a:pt x="1186" y="1118"/>
                  </a:lnTo>
                  <a:close/>
                  <a:moveTo>
                    <a:pt x="1247" y="1118"/>
                  </a:moveTo>
                  <a:lnTo>
                    <a:pt x="1220" y="1073"/>
                  </a:lnTo>
                  <a:lnTo>
                    <a:pt x="1247" y="1027"/>
                  </a:lnTo>
                  <a:lnTo>
                    <a:pt x="1273" y="1073"/>
                  </a:lnTo>
                  <a:lnTo>
                    <a:pt x="1247" y="1118"/>
                  </a:lnTo>
                  <a:close/>
                  <a:moveTo>
                    <a:pt x="1309" y="1118"/>
                  </a:moveTo>
                  <a:lnTo>
                    <a:pt x="1282" y="1073"/>
                  </a:lnTo>
                  <a:lnTo>
                    <a:pt x="1309" y="1027"/>
                  </a:lnTo>
                  <a:lnTo>
                    <a:pt x="1334" y="1073"/>
                  </a:lnTo>
                  <a:lnTo>
                    <a:pt x="1309" y="1118"/>
                  </a:lnTo>
                  <a:close/>
                  <a:moveTo>
                    <a:pt x="1370" y="1118"/>
                  </a:moveTo>
                  <a:lnTo>
                    <a:pt x="1345" y="1073"/>
                  </a:lnTo>
                  <a:lnTo>
                    <a:pt x="1370" y="1027"/>
                  </a:lnTo>
                  <a:lnTo>
                    <a:pt x="1397" y="1073"/>
                  </a:lnTo>
                  <a:lnTo>
                    <a:pt x="1370" y="1118"/>
                  </a:lnTo>
                  <a:close/>
                  <a:moveTo>
                    <a:pt x="1432" y="1118"/>
                  </a:moveTo>
                  <a:lnTo>
                    <a:pt x="1406" y="1073"/>
                  </a:lnTo>
                  <a:lnTo>
                    <a:pt x="1432" y="1027"/>
                  </a:lnTo>
                  <a:lnTo>
                    <a:pt x="1459" y="1073"/>
                  </a:lnTo>
                  <a:lnTo>
                    <a:pt x="1432" y="1118"/>
                  </a:lnTo>
                  <a:close/>
                  <a:moveTo>
                    <a:pt x="1493" y="1118"/>
                  </a:moveTo>
                  <a:lnTo>
                    <a:pt x="1468" y="1073"/>
                  </a:lnTo>
                  <a:lnTo>
                    <a:pt x="1493" y="1027"/>
                  </a:lnTo>
                  <a:lnTo>
                    <a:pt x="1520" y="1073"/>
                  </a:lnTo>
                  <a:lnTo>
                    <a:pt x="1493" y="1118"/>
                  </a:lnTo>
                  <a:close/>
                  <a:moveTo>
                    <a:pt x="1555" y="1118"/>
                  </a:moveTo>
                  <a:lnTo>
                    <a:pt x="1529" y="1073"/>
                  </a:lnTo>
                  <a:lnTo>
                    <a:pt x="1555" y="1027"/>
                  </a:lnTo>
                  <a:lnTo>
                    <a:pt x="1582" y="1073"/>
                  </a:lnTo>
                  <a:lnTo>
                    <a:pt x="1555" y="1118"/>
                  </a:lnTo>
                  <a:close/>
                  <a:moveTo>
                    <a:pt x="1616" y="1118"/>
                  </a:moveTo>
                  <a:lnTo>
                    <a:pt x="1591" y="1073"/>
                  </a:lnTo>
                  <a:lnTo>
                    <a:pt x="1616" y="1027"/>
                  </a:lnTo>
                  <a:lnTo>
                    <a:pt x="1643" y="1073"/>
                  </a:lnTo>
                  <a:lnTo>
                    <a:pt x="1616" y="1118"/>
                  </a:lnTo>
                  <a:close/>
                  <a:moveTo>
                    <a:pt x="1678" y="1118"/>
                  </a:moveTo>
                  <a:lnTo>
                    <a:pt x="1652" y="1073"/>
                  </a:lnTo>
                  <a:lnTo>
                    <a:pt x="1678" y="1027"/>
                  </a:lnTo>
                  <a:lnTo>
                    <a:pt x="1705" y="1073"/>
                  </a:lnTo>
                  <a:lnTo>
                    <a:pt x="1678" y="1118"/>
                  </a:lnTo>
                  <a:close/>
                  <a:moveTo>
                    <a:pt x="1741" y="1118"/>
                  </a:moveTo>
                  <a:lnTo>
                    <a:pt x="1714" y="1073"/>
                  </a:lnTo>
                  <a:lnTo>
                    <a:pt x="1741" y="1027"/>
                  </a:lnTo>
                  <a:lnTo>
                    <a:pt x="1766" y="1073"/>
                  </a:lnTo>
                  <a:lnTo>
                    <a:pt x="1741" y="1118"/>
                  </a:lnTo>
                  <a:close/>
                  <a:moveTo>
                    <a:pt x="1802" y="1118"/>
                  </a:moveTo>
                  <a:lnTo>
                    <a:pt x="1775" y="1073"/>
                  </a:lnTo>
                  <a:lnTo>
                    <a:pt x="1802" y="1027"/>
                  </a:lnTo>
                  <a:lnTo>
                    <a:pt x="1828" y="1073"/>
                  </a:lnTo>
                  <a:lnTo>
                    <a:pt x="1802" y="1118"/>
                  </a:lnTo>
                  <a:close/>
                  <a:moveTo>
                    <a:pt x="1864" y="1118"/>
                  </a:moveTo>
                  <a:lnTo>
                    <a:pt x="1837" y="1073"/>
                  </a:lnTo>
                  <a:lnTo>
                    <a:pt x="1864" y="1027"/>
                  </a:lnTo>
                  <a:lnTo>
                    <a:pt x="1889" y="1073"/>
                  </a:lnTo>
                  <a:lnTo>
                    <a:pt x="1864" y="1118"/>
                  </a:lnTo>
                  <a:close/>
                  <a:moveTo>
                    <a:pt x="1925" y="1118"/>
                  </a:moveTo>
                  <a:lnTo>
                    <a:pt x="1898" y="1073"/>
                  </a:lnTo>
                  <a:lnTo>
                    <a:pt x="1925" y="1027"/>
                  </a:lnTo>
                  <a:lnTo>
                    <a:pt x="1951" y="1073"/>
                  </a:lnTo>
                  <a:lnTo>
                    <a:pt x="1925" y="1118"/>
                  </a:lnTo>
                  <a:close/>
                  <a:moveTo>
                    <a:pt x="1987" y="1118"/>
                  </a:moveTo>
                  <a:lnTo>
                    <a:pt x="1960" y="1073"/>
                  </a:lnTo>
                  <a:lnTo>
                    <a:pt x="1987" y="1027"/>
                  </a:lnTo>
                  <a:lnTo>
                    <a:pt x="2012" y="1073"/>
                  </a:lnTo>
                  <a:lnTo>
                    <a:pt x="1987" y="1118"/>
                  </a:lnTo>
                  <a:close/>
                  <a:moveTo>
                    <a:pt x="2048" y="1118"/>
                  </a:moveTo>
                  <a:lnTo>
                    <a:pt x="2021" y="1073"/>
                  </a:lnTo>
                  <a:lnTo>
                    <a:pt x="2048" y="1027"/>
                  </a:lnTo>
                  <a:lnTo>
                    <a:pt x="2074" y="1073"/>
                  </a:lnTo>
                  <a:lnTo>
                    <a:pt x="2048" y="1118"/>
                  </a:lnTo>
                  <a:close/>
                  <a:moveTo>
                    <a:pt x="2110" y="1118"/>
                  </a:moveTo>
                  <a:lnTo>
                    <a:pt x="2084" y="1073"/>
                  </a:lnTo>
                  <a:lnTo>
                    <a:pt x="2110" y="1027"/>
                  </a:lnTo>
                  <a:lnTo>
                    <a:pt x="2137" y="1073"/>
                  </a:lnTo>
                  <a:lnTo>
                    <a:pt x="2110" y="1118"/>
                  </a:lnTo>
                  <a:close/>
                  <a:moveTo>
                    <a:pt x="2171" y="1118"/>
                  </a:moveTo>
                  <a:lnTo>
                    <a:pt x="2146" y="1073"/>
                  </a:lnTo>
                  <a:lnTo>
                    <a:pt x="2171" y="1027"/>
                  </a:lnTo>
                  <a:lnTo>
                    <a:pt x="2198" y="1073"/>
                  </a:lnTo>
                  <a:lnTo>
                    <a:pt x="2171" y="1118"/>
                  </a:lnTo>
                  <a:close/>
                  <a:moveTo>
                    <a:pt x="2233" y="1118"/>
                  </a:moveTo>
                  <a:lnTo>
                    <a:pt x="2207" y="1073"/>
                  </a:lnTo>
                  <a:lnTo>
                    <a:pt x="2233" y="1027"/>
                  </a:lnTo>
                  <a:lnTo>
                    <a:pt x="2260" y="1073"/>
                  </a:lnTo>
                  <a:lnTo>
                    <a:pt x="2233" y="1118"/>
                  </a:lnTo>
                  <a:close/>
                  <a:moveTo>
                    <a:pt x="2294" y="1118"/>
                  </a:moveTo>
                  <a:lnTo>
                    <a:pt x="2269" y="1073"/>
                  </a:lnTo>
                  <a:lnTo>
                    <a:pt x="2294" y="1027"/>
                  </a:lnTo>
                  <a:lnTo>
                    <a:pt x="2321" y="1073"/>
                  </a:lnTo>
                  <a:lnTo>
                    <a:pt x="2294" y="1118"/>
                  </a:lnTo>
                  <a:close/>
                  <a:moveTo>
                    <a:pt x="2356" y="1118"/>
                  </a:moveTo>
                  <a:lnTo>
                    <a:pt x="2330" y="1073"/>
                  </a:lnTo>
                  <a:lnTo>
                    <a:pt x="2356" y="1027"/>
                  </a:lnTo>
                  <a:lnTo>
                    <a:pt x="2383" y="1073"/>
                  </a:lnTo>
                  <a:lnTo>
                    <a:pt x="2356" y="1118"/>
                  </a:lnTo>
                  <a:close/>
                  <a:moveTo>
                    <a:pt x="2417" y="1118"/>
                  </a:moveTo>
                  <a:lnTo>
                    <a:pt x="2392" y="1073"/>
                  </a:lnTo>
                  <a:lnTo>
                    <a:pt x="2417" y="1027"/>
                  </a:lnTo>
                  <a:lnTo>
                    <a:pt x="2444" y="1073"/>
                  </a:lnTo>
                  <a:lnTo>
                    <a:pt x="2417" y="1118"/>
                  </a:lnTo>
                  <a:close/>
                  <a:moveTo>
                    <a:pt x="2480" y="1118"/>
                  </a:moveTo>
                  <a:lnTo>
                    <a:pt x="2453" y="1073"/>
                  </a:lnTo>
                  <a:lnTo>
                    <a:pt x="2480" y="1027"/>
                  </a:lnTo>
                  <a:lnTo>
                    <a:pt x="2506" y="1073"/>
                  </a:lnTo>
                  <a:lnTo>
                    <a:pt x="2480" y="1118"/>
                  </a:lnTo>
                  <a:close/>
                  <a:moveTo>
                    <a:pt x="46" y="1066"/>
                  </a:moveTo>
                  <a:lnTo>
                    <a:pt x="19" y="1019"/>
                  </a:lnTo>
                  <a:lnTo>
                    <a:pt x="46" y="974"/>
                  </a:lnTo>
                  <a:lnTo>
                    <a:pt x="72" y="1019"/>
                  </a:lnTo>
                  <a:lnTo>
                    <a:pt x="46" y="1066"/>
                  </a:lnTo>
                  <a:close/>
                  <a:moveTo>
                    <a:pt x="107" y="1066"/>
                  </a:moveTo>
                  <a:lnTo>
                    <a:pt x="81" y="1019"/>
                  </a:lnTo>
                  <a:lnTo>
                    <a:pt x="107" y="974"/>
                  </a:lnTo>
                  <a:lnTo>
                    <a:pt x="133" y="1019"/>
                  </a:lnTo>
                  <a:lnTo>
                    <a:pt x="107" y="1066"/>
                  </a:lnTo>
                  <a:close/>
                  <a:moveTo>
                    <a:pt x="169" y="1066"/>
                  </a:moveTo>
                  <a:lnTo>
                    <a:pt x="142" y="1019"/>
                  </a:lnTo>
                  <a:lnTo>
                    <a:pt x="169" y="974"/>
                  </a:lnTo>
                  <a:lnTo>
                    <a:pt x="194" y="1019"/>
                  </a:lnTo>
                  <a:lnTo>
                    <a:pt x="169" y="1066"/>
                  </a:lnTo>
                  <a:close/>
                  <a:moveTo>
                    <a:pt x="230" y="1066"/>
                  </a:moveTo>
                  <a:lnTo>
                    <a:pt x="203" y="1019"/>
                  </a:lnTo>
                  <a:lnTo>
                    <a:pt x="230" y="974"/>
                  </a:lnTo>
                  <a:lnTo>
                    <a:pt x="256" y="1019"/>
                  </a:lnTo>
                  <a:lnTo>
                    <a:pt x="230" y="1066"/>
                  </a:lnTo>
                  <a:close/>
                  <a:moveTo>
                    <a:pt x="292" y="1066"/>
                  </a:moveTo>
                  <a:lnTo>
                    <a:pt x="266" y="1019"/>
                  </a:lnTo>
                  <a:lnTo>
                    <a:pt x="292" y="974"/>
                  </a:lnTo>
                  <a:lnTo>
                    <a:pt x="319" y="1019"/>
                  </a:lnTo>
                  <a:lnTo>
                    <a:pt x="292" y="1066"/>
                  </a:lnTo>
                  <a:close/>
                  <a:moveTo>
                    <a:pt x="353" y="1066"/>
                  </a:moveTo>
                  <a:lnTo>
                    <a:pt x="328" y="1019"/>
                  </a:lnTo>
                  <a:lnTo>
                    <a:pt x="353" y="974"/>
                  </a:lnTo>
                  <a:lnTo>
                    <a:pt x="380" y="1019"/>
                  </a:lnTo>
                  <a:lnTo>
                    <a:pt x="353" y="1066"/>
                  </a:lnTo>
                  <a:close/>
                  <a:moveTo>
                    <a:pt x="415" y="1066"/>
                  </a:moveTo>
                  <a:lnTo>
                    <a:pt x="389" y="1019"/>
                  </a:lnTo>
                  <a:lnTo>
                    <a:pt x="415" y="974"/>
                  </a:lnTo>
                  <a:lnTo>
                    <a:pt x="442" y="1019"/>
                  </a:lnTo>
                  <a:lnTo>
                    <a:pt x="415" y="1066"/>
                  </a:lnTo>
                  <a:close/>
                  <a:moveTo>
                    <a:pt x="476" y="1066"/>
                  </a:moveTo>
                  <a:lnTo>
                    <a:pt x="451" y="1019"/>
                  </a:lnTo>
                  <a:lnTo>
                    <a:pt x="476" y="974"/>
                  </a:lnTo>
                  <a:lnTo>
                    <a:pt x="503" y="1019"/>
                  </a:lnTo>
                  <a:lnTo>
                    <a:pt x="476" y="1066"/>
                  </a:lnTo>
                  <a:close/>
                  <a:moveTo>
                    <a:pt x="538" y="1066"/>
                  </a:moveTo>
                  <a:lnTo>
                    <a:pt x="512" y="1019"/>
                  </a:lnTo>
                  <a:lnTo>
                    <a:pt x="538" y="974"/>
                  </a:lnTo>
                  <a:lnTo>
                    <a:pt x="565" y="1019"/>
                  </a:lnTo>
                  <a:lnTo>
                    <a:pt x="538" y="1066"/>
                  </a:lnTo>
                  <a:close/>
                  <a:moveTo>
                    <a:pt x="599" y="1066"/>
                  </a:moveTo>
                  <a:lnTo>
                    <a:pt x="574" y="1019"/>
                  </a:lnTo>
                  <a:lnTo>
                    <a:pt x="599" y="974"/>
                  </a:lnTo>
                  <a:lnTo>
                    <a:pt x="626" y="1019"/>
                  </a:lnTo>
                  <a:lnTo>
                    <a:pt x="599" y="1066"/>
                  </a:lnTo>
                  <a:close/>
                  <a:moveTo>
                    <a:pt x="662" y="1066"/>
                  </a:moveTo>
                  <a:lnTo>
                    <a:pt x="635" y="1019"/>
                  </a:lnTo>
                  <a:lnTo>
                    <a:pt x="662" y="974"/>
                  </a:lnTo>
                  <a:lnTo>
                    <a:pt x="688" y="1019"/>
                  </a:lnTo>
                  <a:lnTo>
                    <a:pt x="662" y="1066"/>
                  </a:lnTo>
                  <a:close/>
                  <a:moveTo>
                    <a:pt x="724" y="1066"/>
                  </a:moveTo>
                  <a:lnTo>
                    <a:pt x="697" y="1019"/>
                  </a:lnTo>
                  <a:lnTo>
                    <a:pt x="724" y="974"/>
                  </a:lnTo>
                  <a:lnTo>
                    <a:pt x="749" y="1019"/>
                  </a:lnTo>
                  <a:lnTo>
                    <a:pt x="724" y="1066"/>
                  </a:lnTo>
                  <a:close/>
                  <a:moveTo>
                    <a:pt x="785" y="1066"/>
                  </a:moveTo>
                  <a:lnTo>
                    <a:pt x="758" y="1019"/>
                  </a:lnTo>
                  <a:lnTo>
                    <a:pt x="785" y="974"/>
                  </a:lnTo>
                  <a:lnTo>
                    <a:pt x="811" y="1019"/>
                  </a:lnTo>
                  <a:lnTo>
                    <a:pt x="785" y="1066"/>
                  </a:lnTo>
                  <a:close/>
                  <a:moveTo>
                    <a:pt x="847" y="1066"/>
                  </a:moveTo>
                  <a:lnTo>
                    <a:pt x="820" y="1019"/>
                  </a:lnTo>
                  <a:lnTo>
                    <a:pt x="847" y="974"/>
                  </a:lnTo>
                  <a:lnTo>
                    <a:pt x="872" y="1019"/>
                  </a:lnTo>
                  <a:lnTo>
                    <a:pt x="847" y="1066"/>
                  </a:lnTo>
                  <a:close/>
                  <a:moveTo>
                    <a:pt x="908" y="1066"/>
                  </a:moveTo>
                  <a:lnTo>
                    <a:pt x="881" y="1019"/>
                  </a:lnTo>
                  <a:lnTo>
                    <a:pt x="908" y="974"/>
                  </a:lnTo>
                  <a:lnTo>
                    <a:pt x="934" y="1019"/>
                  </a:lnTo>
                  <a:lnTo>
                    <a:pt x="908" y="1066"/>
                  </a:lnTo>
                  <a:close/>
                  <a:moveTo>
                    <a:pt x="970" y="1066"/>
                  </a:moveTo>
                  <a:lnTo>
                    <a:pt x="943" y="1019"/>
                  </a:lnTo>
                  <a:lnTo>
                    <a:pt x="970" y="974"/>
                  </a:lnTo>
                  <a:lnTo>
                    <a:pt x="995" y="1019"/>
                  </a:lnTo>
                  <a:lnTo>
                    <a:pt x="970" y="1066"/>
                  </a:lnTo>
                  <a:close/>
                  <a:moveTo>
                    <a:pt x="1031" y="1066"/>
                  </a:moveTo>
                  <a:lnTo>
                    <a:pt x="1006" y="1019"/>
                  </a:lnTo>
                  <a:lnTo>
                    <a:pt x="1031" y="974"/>
                  </a:lnTo>
                  <a:lnTo>
                    <a:pt x="1058" y="1019"/>
                  </a:lnTo>
                  <a:lnTo>
                    <a:pt x="1031" y="1066"/>
                  </a:lnTo>
                  <a:close/>
                  <a:moveTo>
                    <a:pt x="1093" y="1066"/>
                  </a:moveTo>
                  <a:lnTo>
                    <a:pt x="1067" y="1019"/>
                  </a:lnTo>
                  <a:lnTo>
                    <a:pt x="1093" y="974"/>
                  </a:lnTo>
                  <a:lnTo>
                    <a:pt x="1120" y="1019"/>
                  </a:lnTo>
                  <a:lnTo>
                    <a:pt x="1093" y="1066"/>
                  </a:lnTo>
                  <a:close/>
                  <a:moveTo>
                    <a:pt x="1154" y="1066"/>
                  </a:moveTo>
                  <a:lnTo>
                    <a:pt x="1129" y="1019"/>
                  </a:lnTo>
                  <a:lnTo>
                    <a:pt x="1154" y="974"/>
                  </a:lnTo>
                  <a:lnTo>
                    <a:pt x="1181" y="1019"/>
                  </a:lnTo>
                  <a:lnTo>
                    <a:pt x="1154" y="1066"/>
                  </a:lnTo>
                  <a:close/>
                  <a:moveTo>
                    <a:pt x="1216" y="1066"/>
                  </a:moveTo>
                  <a:lnTo>
                    <a:pt x="1190" y="1019"/>
                  </a:lnTo>
                  <a:lnTo>
                    <a:pt x="1216" y="974"/>
                  </a:lnTo>
                  <a:lnTo>
                    <a:pt x="1243" y="1019"/>
                  </a:lnTo>
                  <a:lnTo>
                    <a:pt x="1216" y="1066"/>
                  </a:lnTo>
                  <a:close/>
                  <a:moveTo>
                    <a:pt x="1277" y="1066"/>
                  </a:moveTo>
                  <a:lnTo>
                    <a:pt x="1252" y="1019"/>
                  </a:lnTo>
                  <a:lnTo>
                    <a:pt x="1277" y="974"/>
                  </a:lnTo>
                  <a:lnTo>
                    <a:pt x="1304" y="1019"/>
                  </a:lnTo>
                  <a:lnTo>
                    <a:pt x="1277" y="1066"/>
                  </a:lnTo>
                  <a:close/>
                  <a:moveTo>
                    <a:pt x="1339" y="1066"/>
                  </a:moveTo>
                  <a:lnTo>
                    <a:pt x="1313" y="1019"/>
                  </a:lnTo>
                  <a:lnTo>
                    <a:pt x="1339" y="974"/>
                  </a:lnTo>
                  <a:lnTo>
                    <a:pt x="1366" y="1019"/>
                  </a:lnTo>
                  <a:lnTo>
                    <a:pt x="1339" y="1066"/>
                  </a:lnTo>
                  <a:close/>
                  <a:moveTo>
                    <a:pt x="1402" y="1066"/>
                  </a:moveTo>
                  <a:lnTo>
                    <a:pt x="1375" y="1019"/>
                  </a:lnTo>
                  <a:lnTo>
                    <a:pt x="1402" y="974"/>
                  </a:lnTo>
                  <a:lnTo>
                    <a:pt x="1427" y="1019"/>
                  </a:lnTo>
                  <a:lnTo>
                    <a:pt x="1402" y="1066"/>
                  </a:lnTo>
                  <a:close/>
                  <a:moveTo>
                    <a:pt x="1463" y="1066"/>
                  </a:moveTo>
                  <a:lnTo>
                    <a:pt x="1436" y="1019"/>
                  </a:lnTo>
                  <a:lnTo>
                    <a:pt x="1463" y="974"/>
                  </a:lnTo>
                  <a:lnTo>
                    <a:pt x="1489" y="1019"/>
                  </a:lnTo>
                  <a:lnTo>
                    <a:pt x="1463" y="1066"/>
                  </a:lnTo>
                  <a:close/>
                  <a:moveTo>
                    <a:pt x="1525" y="1066"/>
                  </a:moveTo>
                  <a:lnTo>
                    <a:pt x="1498" y="1019"/>
                  </a:lnTo>
                  <a:lnTo>
                    <a:pt x="1525" y="974"/>
                  </a:lnTo>
                  <a:lnTo>
                    <a:pt x="1550" y="1019"/>
                  </a:lnTo>
                  <a:lnTo>
                    <a:pt x="1525" y="1066"/>
                  </a:lnTo>
                  <a:close/>
                  <a:moveTo>
                    <a:pt x="1586" y="1066"/>
                  </a:moveTo>
                  <a:lnTo>
                    <a:pt x="1559" y="1019"/>
                  </a:lnTo>
                  <a:lnTo>
                    <a:pt x="1586" y="974"/>
                  </a:lnTo>
                  <a:lnTo>
                    <a:pt x="1612" y="1019"/>
                  </a:lnTo>
                  <a:lnTo>
                    <a:pt x="1586" y="1066"/>
                  </a:lnTo>
                  <a:close/>
                  <a:moveTo>
                    <a:pt x="1648" y="1066"/>
                  </a:moveTo>
                  <a:lnTo>
                    <a:pt x="1621" y="1019"/>
                  </a:lnTo>
                  <a:lnTo>
                    <a:pt x="1648" y="974"/>
                  </a:lnTo>
                  <a:lnTo>
                    <a:pt x="1673" y="1019"/>
                  </a:lnTo>
                  <a:lnTo>
                    <a:pt x="1648" y="1066"/>
                  </a:lnTo>
                  <a:close/>
                  <a:moveTo>
                    <a:pt x="1709" y="1066"/>
                  </a:moveTo>
                  <a:lnTo>
                    <a:pt x="1682" y="1019"/>
                  </a:lnTo>
                  <a:lnTo>
                    <a:pt x="1709" y="974"/>
                  </a:lnTo>
                  <a:lnTo>
                    <a:pt x="1735" y="1019"/>
                  </a:lnTo>
                  <a:lnTo>
                    <a:pt x="1709" y="1066"/>
                  </a:lnTo>
                  <a:close/>
                  <a:moveTo>
                    <a:pt x="1771" y="1066"/>
                  </a:moveTo>
                  <a:lnTo>
                    <a:pt x="1745" y="1019"/>
                  </a:lnTo>
                  <a:lnTo>
                    <a:pt x="1771" y="974"/>
                  </a:lnTo>
                  <a:lnTo>
                    <a:pt x="1798" y="1019"/>
                  </a:lnTo>
                  <a:lnTo>
                    <a:pt x="1771" y="1066"/>
                  </a:lnTo>
                  <a:close/>
                  <a:moveTo>
                    <a:pt x="1832" y="1066"/>
                  </a:moveTo>
                  <a:lnTo>
                    <a:pt x="1807" y="1019"/>
                  </a:lnTo>
                  <a:lnTo>
                    <a:pt x="1832" y="974"/>
                  </a:lnTo>
                  <a:lnTo>
                    <a:pt x="1859" y="1019"/>
                  </a:lnTo>
                  <a:lnTo>
                    <a:pt x="1832" y="1066"/>
                  </a:lnTo>
                  <a:close/>
                  <a:moveTo>
                    <a:pt x="1894" y="1066"/>
                  </a:moveTo>
                  <a:lnTo>
                    <a:pt x="1868" y="1019"/>
                  </a:lnTo>
                  <a:lnTo>
                    <a:pt x="1894" y="974"/>
                  </a:lnTo>
                  <a:lnTo>
                    <a:pt x="1921" y="1019"/>
                  </a:lnTo>
                  <a:lnTo>
                    <a:pt x="1894" y="1066"/>
                  </a:lnTo>
                  <a:close/>
                  <a:moveTo>
                    <a:pt x="1955" y="1066"/>
                  </a:moveTo>
                  <a:lnTo>
                    <a:pt x="1930" y="1019"/>
                  </a:lnTo>
                  <a:lnTo>
                    <a:pt x="1955" y="974"/>
                  </a:lnTo>
                  <a:lnTo>
                    <a:pt x="1982" y="1019"/>
                  </a:lnTo>
                  <a:lnTo>
                    <a:pt x="1955" y="1066"/>
                  </a:lnTo>
                  <a:close/>
                  <a:moveTo>
                    <a:pt x="2017" y="1066"/>
                  </a:moveTo>
                  <a:lnTo>
                    <a:pt x="1991" y="1019"/>
                  </a:lnTo>
                  <a:lnTo>
                    <a:pt x="2017" y="974"/>
                  </a:lnTo>
                  <a:lnTo>
                    <a:pt x="2044" y="1019"/>
                  </a:lnTo>
                  <a:lnTo>
                    <a:pt x="2017" y="1066"/>
                  </a:lnTo>
                  <a:close/>
                  <a:moveTo>
                    <a:pt x="2078" y="1066"/>
                  </a:moveTo>
                  <a:lnTo>
                    <a:pt x="2053" y="1019"/>
                  </a:lnTo>
                  <a:lnTo>
                    <a:pt x="2078" y="974"/>
                  </a:lnTo>
                  <a:lnTo>
                    <a:pt x="2105" y="1019"/>
                  </a:lnTo>
                  <a:lnTo>
                    <a:pt x="2078" y="1066"/>
                  </a:lnTo>
                  <a:close/>
                  <a:moveTo>
                    <a:pt x="2141" y="1066"/>
                  </a:moveTo>
                  <a:lnTo>
                    <a:pt x="2114" y="1019"/>
                  </a:lnTo>
                  <a:lnTo>
                    <a:pt x="2141" y="974"/>
                  </a:lnTo>
                  <a:lnTo>
                    <a:pt x="2167" y="1019"/>
                  </a:lnTo>
                  <a:lnTo>
                    <a:pt x="2141" y="1066"/>
                  </a:lnTo>
                  <a:close/>
                  <a:moveTo>
                    <a:pt x="2203" y="1066"/>
                  </a:moveTo>
                  <a:lnTo>
                    <a:pt x="2176" y="1019"/>
                  </a:lnTo>
                  <a:lnTo>
                    <a:pt x="2203" y="974"/>
                  </a:lnTo>
                  <a:lnTo>
                    <a:pt x="2228" y="1019"/>
                  </a:lnTo>
                  <a:lnTo>
                    <a:pt x="2203" y="1066"/>
                  </a:lnTo>
                  <a:close/>
                  <a:moveTo>
                    <a:pt x="2264" y="1066"/>
                  </a:moveTo>
                  <a:lnTo>
                    <a:pt x="2237" y="1019"/>
                  </a:lnTo>
                  <a:lnTo>
                    <a:pt x="2264" y="974"/>
                  </a:lnTo>
                  <a:lnTo>
                    <a:pt x="2290" y="1019"/>
                  </a:lnTo>
                  <a:lnTo>
                    <a:pt x="2264" y="1066"/>
                  </a:lnTo>
                  <a:close/>
                  <a:moveTo>
                    <a:pt x="2326" y="1066"/>
                  </a:moveTo>
                  <a:lnTo>
                    <a:pt x="2299" y="1019"/>
                  </a:lnTo>
                  <a:lnTo>
                    <a:pt x="2326" y="974"/>
                  </a:lnTo>
                  <a:lnTo>
                    <a:pt x="2351" y="1019"/>
                  </a:lnTo>
                  <a:lnTo>
                    <a:pt x="2326" y="1066"/>
                  </a:lnTo>
                  <a:close/>
                  <a:moveTo>
                    <a:pt x="2387" y="1066"/>
                  </a:moveTo>
                  <a:lnTo>
                    <a:pt x="2360" y="1019"/>
                  </a:lnTo>
                  <a:lnTo>
                    <a:pt x="2387" y="974"/>
                  </a:lnTo>
                  <a:lnTo>
                    <a:pt x="2413" y="1019"/>
                  </a:lnTo>
                  <a:lnTo>
                    <a:pt x="2387" y="1066"/>
                  </a:lnTo>
                  <a:close/>
                  <a:moveTo>
                    <a:pt x="2449" y="1066"/>
                  </a:moveTo>
                  <a:lnTo>
                    <a:pt x="2422" y="1019"/>
                  </a:lnTo>
                  <a:lnTo>
                    <a:pt x="2449" y="974"/>
                  </a:lnTo>
                  <a:lnTo>
                    <a:pt x="2474" y="1019"/>
                  </a:lnTo>
                  <a:lnTo>
                    <a:pt x="2449" y="1066"/>
                  </a:lnTo>
                  <a:close/>
                  <a:moveTo>
                    <a:pt x="2510" y="1066"/>
                  </a:moveTo>
                  <a:lnTo>
                    <a:pt x="2485" y="1019"/>
                  </a:lnTo>
                  <a:lnTo>
                    <a:pt x="2510" y="974"/>
                  </a:lnTo>
                  <a:lnTo>
                    <a:pt x="2537" y="1019"/>
                  </a:lnTo>
                  <a:lnTo>
                    <a:pt x="2510" y="1066"/>
                  </a:lnTo>
                  <a:close/>
                  <a:moveTo>
                    <a:pt x="76" y="1012"/>
                  </a:moveTo>
                  <a:lnTo>
                    <a:pt x="51" y="967"/>
                  </a:lnTo>
                  <a:lnTo>
                    <a:pt x="76" y="920"/>
                  </a:lnTo>
                  <a:lnTo>
                    <a:pt x="103" y="967"/>
                  </a:lnTo>
                  <a:lnTo>
                    <a:pt x="76" y="1012"/>
                  </a:lnTo>
                  <a:close/>
                  <a:moveTo>
                    <a:pt x="137" y="1012"/>
                  </a:moveTo>
                  <a:lnTo>
                    <a:pt x="112" y="967"/>
                  </a:lnTo>
                  <a:lnTo>
                    <a:pt x="137" y="920"/>
                  </a:lnTo>
                  <a:lnTo>
                    <a:pt x="164" y="967"/>
                  </a:lnTo>
                  <a:lnTo>
                    <a:pt x="137" y="1012"/>
                  </a:lnTo>
                  <a:close/>
                  <a:moveTo>
                    <a:pt x="199" y="1012"/>
                  </a:moveTo>
                  <a:lnTo>
                    <a:pt x="173" y="967"/>
                  </a:lnTo>
                  <a:lnTo>
                    <a:pt x="199" y="920"/>
                  </a:lnTo>
                  <a:lnTo>
                    <a:pt x="226" y="967"/>
                  </a:lnTo>
                  <a:lnTo>
                    <a:pt x="199" y="1012"/>
                  </a:lnTo>
                  <a:close/>
                  <a:moveTo>
                    <a:pt x="262" y="1012"/>
                  </a:moveTo>
                  <a:lnTo>
                    <a:pt x="235" y="967"/>
                  </a:lnTo>
                  <a:lnTo>
                    <a:pt x="262" y="920"/>
                  </a:lnTo>
                  <a:lnTo>
                    <a:pt x="287" y="967"/>
                  </a:lnTo>
                  <a:lnTo>
                    <a:pt x="262" y="1012"/>
                  </a:lnTo>
                  <a:close/>
                  <a:moveTo>
                    <a:pt x="323" y="1012"/>
                  </a:moveTo>
                  <a:lnTo>
                    <a:pt x="296" y="967"/>
                  </a:lnTo>
                  <a:lnTo>
                    <a:pt x="323" y="920"/>
                  </a:lnTo>
                  <a:lnTo>
                    <a:pt x="349" y="967"/>
                  </a:lnTo>
                  <a:lnTo>
                    <a:pt x="323" y="1012"/>
                  </a:lnTo>
                  <a:close/>
                  <a:moveTo>
                    <a:pt x="385" y="1012"/>
                  </a:moveTo>
                  <a:lnTo>
                    <a:pt x="358" y="967"/>
                  </a:lnTo>
                  <a:lnTo>
                    <a:pt x="385" y="920"/>
                  </a:lnTo>
                  <a:lnTo>
                    <a:pt x="410" y="967"/>
                  </a:lnTo>
                  <a:lnTo>
                    <a:pt x="385" y="1012"/>
                  </a:lnTo>
                  <a:close/>
                  <a:moveTo>
                    <a:pt x="446" y="1012"/>
                  </a:moveTo>
                  <a:lnTo>
                    <a:pt x="419" y="967"/>
                  </a:lnTo>
                  <a:lnTo>
                    <a:pt x="446" y="920"/>
                  </a:lnTo>
                  <a:lnTo>
                    <a:pt x="472" y="967"/>
                  </a:lnTo>
                  <a:lnTo>
                    <a:pt x="446" y="1012"/>
                  </a:lnTo>
                  <a:close/>
                  <a:moveTo>
                    <a:pt x="508" y="1012"/>
                  </a:moveTo>
                  <a:lnTo>
                    <a:pt x="481" y="967"/>
                  </a:lnTo>
                  <a:lnTo>
                    <a:pt x="508" y="920"/>
                  </a:lnTo>
                  <a:lnTo>
                    <a:pt x="533" y="967"/>
                  </a:lnTo>
                  <a:lnTo>
                    <a:pt x="508" y="1012"/>
                  </a:lnTo>
                  <a:close/>
                  <a:moveTo>
                    <a:pt x="569" y="1012"/>
                  </a:moveTo>
                  <a:lnTo>
                    <a:pt x="542" y="967"/>
                  </a:lnTo>
                  <a:lnTo>
                    <a:pt x="569" y="920"/>
                  </a:lnTo>
                  <a:lnTo>
                    <a:pt x="595" y="967"/>
                  </a:lnTo>
                  <a:lnTo>
                    <a:pt x="569" y="1012"/>
                  </a:lnTo>
                  <a:close/>
                  <a:moveTo>
                    <a:pt x="631" y="1012"/>
                  </a:moveTo>
                  <a:lnTo>
                    <a:pt x="605" y="967"/>
                  </a:lnTo>
                  <a:lnTo>
                    <a:pt x="631" y="920"/>
                  </a:lnTo>
                  <a:lnTo>
                    <a:pt x="658" y="967"/>
                  </a:lnTo>
                  <a:lnTo>
                    <a:pt x="631" y="1012"/>
                  </a:lnTo>
                  <a:close/>
                  <a:moveTo>
                    <a:pt x="692" y="1012"/>
                  </a:moveTo>
                  <a:lnTo>
                    <a:pt x="667" y="967"/>
                  </a:lnTo>
                  <a:lnTo>
                    <a:pt x="692" y="920"/>
                  </a:lnTo>
                  <a:lnTo>
                    <a:pt x="719" y="967"/>
                  </a:lnTo>
                  <a:lnTo>
                    <a:pt x="692" y="1012"/>
                  </a:lnTo>
                  <a:close/>
                  <a:moveTo>
                    <a:pt x="754" y="1012"/>
                  </a:moveTo>
                  <a:lnTo>
                    <a:pt x="728" y="967"/>
                  </a:lnTo>
                  <a:lnTo>
                    <a:pt x="754" y="920"/>
                  </a:lnTo>
                  <a:lnTo>
                    <a:pt x="781" y="967"/>
                  </a:lnTo>
                  <a:lnTo>
                    <a:pt x="754" y="1012"/>
                  </a:lnTo>
                  <a:close/>
                  <a:moveTo>
                    <a:pt x="815" y="1012"/>
                  </a:moveTo>
                  <a:lnTo>
                    <a:pt x="790" y="967"/>
                  </a:lnTo>
                  <a:lnTo>
                    <a:pt x="815" y="920"/>
                  </a:lnTo>
                  <a:lnTo>
                    <a:pt x="842" y="967"/>
                  </a:lnTo>
                  <a:lnTo>
                    <a:pt x="815" y="1012"/>
                  </a:lnTo>
                  <a:close/>
                  <a:moveTo>
                    <a:pt x="877" y="1012"/>
                  </a:moveTo>
                  <a:lnTo>
                    <a:pt x="851" y="967"/>
                  </a:lnTo>
                  <a:lnTo>
                    <a:pt x="877" y="920"/>
                  </a:lnTo>
                  <a:lnTo>
                    <a:pt x="904" y="967"/>
                  </a:lnTo>
                  <a:lnTo>
                    <a:pt x="877" y="1012"/>
                  </a:lnTo>
                  <a:close/>
                  <a:moveTo>
                    <a:pt x="938" y="1012"/>
                  </a:moveTo>
                  <a:lnTo>
                    <a:pt x="913" y="967"/>
                  </a:lnTo>
                  <a:lnTo>
                    <a:pt x="938" y="920"/>
                  </a:lnTo>
                  <a:lnTo>
                    <a:pt x="965" y="967"/>
                  </a:lnTo>
                  <a:lnTo>
                    <a:pt x="938" y="1012"/>
                  </a:lnTo>
                  <a:close/>
                  <a:moveTo>
                    <a:pt x="1001" y="1012"/>
                  </a:moveTo>
                  <a:lnTo>
                    <a:pt x="974" y="967"/>
                  </a:lnTo>
                  <a:lnTo>
                    <a:pt x="1001" y="920"/>
                  </a:lnTo>
                  <a:lnTo>
                    <a:pt x="1027" y="967"/>
                  </a:lnTo>
                  <a:lnTo>
                    <a:pt x="1001" y="1012"/>
                  </a:lnTo>
                  <a:close/>
                  <a:moveTo>
                    <a:pt x="1063" y="1012"/>
                  </a:moveTo>
                  <a:lnTo>
                    <a:pt x="1036" y="967"/>
                  </a:lnTo>
                  <a:lnTo>
                    <a:pt x="1063" y="920"/>
                  </a:lnTo>
                  <a:lnTo>
                    <a:pt x="1088" y="967"/>
                  </a:lnTo>
                  <a:lnTo>
                    <a:pt x="1063" y="1012"/>
                  </a:lnTo>
                  <a:close/>
                  <a:moveTo>
                    <a:pt x="1124" y="1012"/>
                  </a:moveTo>
                  <a:lnTo>
                    <a:pt x="1097" y="967"/>
                  </a:lnTo>
                  <a:lnTo>
                    <a:pt x="1124" y="920"/>
                  </a:lnTo>
                  <a:lnTo>
                    <a:pt x="1150" y="967"/>
                  </a:lnTo>
                  <a:lnTo>
                    <a:pt x="1124" y="1012"/>
                  </a:lnTo>
                  <a:close/>
                  <a:moveTo>
                    <a:pt x="1186" y="1012"/>
                  </a:moveTo>
                  <a:lnTo>
                    <a:pt x="1159" y="967"/>
                  </a:lnTo>
                  <a:lnTo>
                    <a:pt x="1186" y="920"/>
                  </a:lnTo>
                  <a:lnTo>
                    <a:pt x="1211" y="967"/>
                  </a:lnTo>
                  <a:lnTo>
                    <a:pt x="1186" y="1012"/>
                  </a:lnTo>
                  <a:close/>
                  <a:moveTo>
                    <a:pt x="1247" y="1012"/>
                  </a:moveTo>
                  <a:lnTo>
                    <a:pt x="1220" y="967"/>
                  </a:lnTo>
                  <a:lnTo>
                    <a:pt x="1247" y="920"/>
                  </a:lnTo>
                  <a:lnTo>
                    <a:pt x="1273" y="967"/>
                  </a:lnTo>
                  <a:lnTo>
                    <a:pt x="1247" y="1012"/>
                  </a:lnTo>
                  <a:close/>
                  <a:moveTo>
                    <a:pt x="1309" y="1012"/>
                  </a:moveTo>
                  <a:lnTo>
                    <a:pt x="1282" y="967"/>
                  </a:lnTo>
                  <a:lnTo>
                    <a:pt x="1309" y="920"/>
                  </a:lnTo>
                  <a:lnTo>
                    <a:pt x="1334" y="967"/>
                  </a:lnTo>
                  <a:lnTo>
                    <a:pt x="1309" y="1012"/>
                  </a:lnTo>
                  <a:close/>
                  <a:moveTo>
                    <a:pt x="1370" y="1012"/>
                  </a:moveTo>
                  <a:lnTo>
                    <a:pt x="1345" y="967"/>
                  </a:lnTo>
                  <a:lnTo>
                    <a:pt x="1370" y="920"/>
                  </a:lnTo>
                  <a:lnTo>
                    <a:pt x="1397" y="967"/>
                  </a:lnTo>
                  <a:lnTo>
                    <a:pt x="1370" y="1012"/>
                  </a:lnTo>
                  <a:close/>
                  <a:moveTo>
                    <a:pt x="1432" y="1012"/>
                  </a:moveTo>
                  <a:lnTo>
                    <a:pt x="1406" y="967"/>
                  </a:lnTo>
                  <a:lnTo>
                    <a:pt x="1432" y="920"/>
                  </a:lnTo>
                  <a:lnTo>
                    <a:pt x="1459" y="967"/>
                  </a:lnTo>
                  <a:lnTo>
                    <a:pt x="1432" y="1012"/>
                  </a:lnTo>
                  <a:close/>
                  <a:moveTo>
                    <a:pt x="1493" y="1012"/>
                  </a:moveTo>
                  <a:lnTo>
                    <a:pt x="1468" y="967"/>
                  </a:lnTo>
                  <a:lnTo>
                    <a:pt x="1493" y="920"/>
                  </a:lnTo>
                  <a:lnTo>
                    <a:pt x="1520" y="967"/>
                  </a:lnTo>
                  <a:lnTo>
                    <a:pt x="1493" y="1012"/>
                  </a:lnTo>
                  <a:close/>
                  <a:moveTo>
                    <a:pt x="1555" y="1012"/>
                  </a:moveTo>
                  <a:lnTo>
                    <a:pt x="1529" y="967"/>
                  </a:lnTo>
                  <a:lnTo>
                    <a:pt x="1555" y="920"/>
                  </a:lnTo>
                  <a:lnTo>
                    <a:pt x="1582" y="967"/>
                  </a:lnTo>
                  <a:lnTo>
                    <a:pt x="1555" y="1012"/>
                  </a:lnTo>
                  <a:close/>
                  <a:moveTo>
                    <a:pt x="1616" y="1012"/>
                  </a:moveTo>
                  <a:lnTo>
                    <a:pt x="1591" y="967"/>
                  </a:lnTo>
                  <a:lnTo>
                    <a:pt x="1616" y="920"/>
                  </a:lnTo>
                  <a:lnTo>
                    <a:pt x="1643" y="967"/>
                  </a:lnTo>
                  <a:lnTo>
                    <a:pt x="1616" y="1012"/>
                  </a:lnTo>
                  <a:close/>
                  <a:moveTo>
                    <a:pt x="1678" y="1012"/>
                  </a:moveTo>
                  <a:lnTo>
                    <a:pt x="1652" y="967"/>
                  </a:lnTo>
                  <a:lnTo>
                    <a:pt x="1678" y="920"/>
                  </a:lnTo>
                  <a:lnTo>
                    <a:pt x="1705" y="967"/>
                  </a:lnTo>
                  <a:lnTo>
                    <a:pt x="1678" y="1012"/>
                  </a:lnTo>
                  <a:close/>
                  <a:moveTo>
                    <a:pt x="1741" y="1012"/>
                  </a:moveTo>
                  <a:lnTo>
                    <a:pt x="1714" y="967"/>
                  </a:lnTo>
                  <a:lnTo>
                    <a:pt x="1741" y="920"/>
                  </a:lnTo>
                  <a:lnTo>
                    <a:pt x="1766" y="967"/>
                  </a:lnTo>
                  <a:lnTo>
                    <a:pt x="1741" y="1012"/>
                  </a:lnTo>
                  <a:close/>
                  <a:moveTo>
                    <a:pt x="1802" y="1012"/>
                  </a:moveTo>
                  <a:lnTo>
                    <a:pt x="1775" y="967"/>
                  </a:lnTo>
                  <a:lnTo>
                    <a:pt x="1802" y="920"/>
                  </a:lnTo>
                  <a:lnTo>
                    <a:pt x="1828" y="967"/>
                  </a:lnTo>
                  <a:lnTo>
                    <a:pt x="1802" y="1012"/>
                  </a:lnTo>
                  <a:close/>
                  <a:moveTo>
                    <a:pt x="1864" y="1012"/>
                  </a:moveTo>
                  <a:lnTo>
                    <a:pt x="1837" y="967"/>
                  </a:lnTo>
                  <a:lnTo>
                    <a:pt x="1864" y="920"/>
                  </a:lnTo>
                  <a:lnTo>
                    <a:pt x="1889" y="967"/>
                  </a:lnTo>
                  <a:lnTo>
                    <a:pt x="1864" y="1012"/>
                  </a:lnTo>
                  <a:close/>
                  <a:moveTo>
                    <a:pt x="1925" y="1012"/>
                  </a:moveTo>
                  <a:lnTo>
                    <a:pt x="1898" y="967"/>
                  </a:lnTo>
                  <a:lnTo>
                    <a:pt x="1925" y="920"/>
                  </a:lnTo>
                  <a:lnTo>
                    <a:pt x="1951" y="967"/>
                  </a:lnTo>
                  <a:lnTo>
                    <a:pt x="1925" y="1012"/>
                  </a:lnTo>
                  <a:close/>
                  <a:moveTo>
                    <a:pt x="1987" y="1012"/>
                  </a:moveTo>
                  <a:lnTo>
                    <a:pt x="1960" y="967"/>
                  </a:lnTo>
                  <a:lnTo>
                    <a:pt x="1987" y="920"/>
                  </a:lnTo>
                  <a:lnTo>
                    <a:pt x="2012" y="967"/>
                  </a:lnTo>
                  <a:lnTo>
                    <a:pt x="1987" y="1012"/>
                  </a:lnTo>
                  <a:close/>
                  <a:moveTo>
                    <a:pt x="2048" y="1012"/>
                  </a:moveTo>
                  <a:lnTo>
                    <a:pt x="2021" y="967"/>
                  </a:lnTo>
                  <a:lnTo>
                    <a:pt x="2048" y="920"/>
                  </a:lnTo>
                  <a:lnTo>
                    <a:pt x="2074" y="967"/>
                  </a:lnTo>
                  <a:lnTo>
                    <a:pt x="2048" y="1012"/>
                  </a:lnTo>
                  <a:close/>
                  <a:moveTo>
                    <a:pt x="2110" y="1012"/>
                  </a:moveTo>
                  <a:lnTo>
                    <a:pt x="2084" y="967"/>
                  </a:lnTo>
                  <a:lnTo>
                    <a:pt x="2110" y="920"/>
                  </a:lnTo>
                  <a:lnTo>
                    <a:pt x="2137" y="967"/>
                  </a:lnTo>
                  <a:lnTo>
                    <a:pt x="2110" y="1012"/>
                  </a:lnTo>
                  <a:close/>
                  <a:moveTo>
                    <a:pt x="2171" y="1012"/>
                  </a:moveTo>
                  <a:lnTo>
                    <a:pt x="2146" y="967"/>
                  </a:lnTo>
                  <a:lnTo>
                    <a:pt x="2171" y="920"/>
                  </a:lnTo>
                  <a:lnTo>
                    <a:pt x="2198" y="967"/>
                  </a:lnTo>
                  <a:lnTo>
                    <a:pt x="2171" y="1012"/>
                  </a:lnTo>
                  <a:close/>
                  <a:moveTo>
                    <a:pt x="2233" y="1012"/>
                  </a:moveTo>
                  <a:lnTo>
                    <a:pt x="2207" y="967"/>
                  </a:lnTo>
                  <a:lnTo>
                    <a:pt x="2233" y="920"/>
                  </a:lnTo>
                  <a:lnTo>
                    <a:pt x="2260" y="967"/>
                  </a:lnTo>
                  <a:lnTo>
                    <a:pt x="2233" y="1012"/>
                  </a:lnTo>
                  <a:close/>
                  <a:moveTo>
                    <a:pt x="2294" y="1012"/>
                  </a:moveTo>
                  <a:lnTo>
                    <a:pt x="2269" y="967"/>
                  </a:lnTo>
                  <a:lnTo>
                    <a:pt x="2294" y="920"/>
                  </a:lnTo>
                  <a:lnTo>
                    <a:pt x="2321" y="967"/>
                  </a:lnTo>
                  <a:lnTo>
                    <a:pt x="2294" y="1012"/>
                  </a:lnTo>
                  <a:close/>
                  <a:moveTo>
                    <a:pt x="2356" y="1012"/>
                  </a:moveTo>
                  <a:lnTo>
                    <a:pt x="2330" y="967"/>
                  </a:lnTo>
                  <a:lnTo>
                    <a:pt x="2356" y="920"/>
                  </a:lnTo>
                  <a:lnTo>
                    <a:pt x="2383" y="967"/>
                  </a:lnTo>
                  <a:lnTo>
                    <a:pt x="2356" y="1012"/>
                  </a:lnTo>
                  <a:close/>
                  <a:moveTo>
                    <a:pt x="2417" y="1012"/>
                  </a:moveTo>
                  <a:lnTo>
                    <a:pt x="2392" y="967"/>
                  </a:lnTo>
                  <a:lnTo>
                    <a:pt x="2417" y="920"/>
                  </a:lnTo>
                  <a:lnTo>
                    <a:pt x="2444" y="967"/>
                  </a:lnTo>
                  <a:lnTo>
                    <a:pt x="2417" y="1012"/>
                  </a:lnTo>
                  <a:close/>
                  <a:moveTo>
                    <a:pt x="2480" y="1012"/>
                  </a:moveTo>
                  <a:lnTo>
                    <a:pt x="2453" y="967"/>
                  </a:lnTo>
                  <a:lnTo>
                    <a:pt x="2480" y="920"/>
                  </a:lnTo>
                  <a:lnTo>
                    <a:pt x="2506" y="967"/>
                  </a:lnTo>
                  <a:lnTo>
                    <a:pt x="2480" y="1012"/>
                  </a:lnTo>
                  <a:close/>
                  <a:moveTo>
                    <a:pt x="46" y="958"/>
                  </a:moveTo>
                  <a:lnTo>
                    <a:pt x="19" y="913"/>
                  </a:lnTo>
                  <a:lnTo>
                    <a:pt x="46" y="868"/>
                  </a:lnTo>
                  <a:lnTo>
                    <a:pt x="72" y="913"/>
                  </a:lnTo>
                  <a:lnTo>
                    <a:pt x="46" y="958"/>
                  </a:lnTo>
                  <a:close/>
                  <a:moveTo>
                    <a:pt x="107" y="958"/>
                  </a:moveTo>
                  <a:lnTo>
                    <a:pt x="81" y="913"/>
                  </a:lnTo>
                  <a:lnTo>
                    <a:pt x="107" y="868"/>
                  </a:lnTo>
                  <a:lnTo>
                    <a:pt x="133" y="913"/>
                  </a:lnTo>
                  <a:lnTo>
                    <a:pt x="107" y="958"/>
                  </a:lnTo>
                  <a:close/>
                  <a:moveTo>
                    <a:pt x="169" y="958"/>
                  </a:moveTo>
                  <a:lnTo>
                    <a:pt x="142" y="913"/>
                  </a:lnTo>
                  <a:lnTo>
                    <a:pt x="169" y="868"/>
                  </a:lnTo>
                  <a:lnTo>
                    <a:pt x="194" y="913"/>
                  </a:lnTo>
                  <a:lnTo>
                    <a:pt x="169" y="958"/>
                  </a:lnTo>
                  <a:close/>
                  <a:moveTo>
                    <a:pt x="230" y="958"/>
                  </a:moveTo>
                  <a:lnTo>
                    <a:pt x="203" y="913"/>
                  </a:lnTo>
                  <a:lnTo>
                    <a:pt x="230" y="868"/>
                  </a:lnTo>
                  <a:lnTo>
                    <a:pt x="256" y="913"/>
                  </a:lnTo>
                  <a:lnTo>
                    <a:pt x="230" y="958"/>
                  </a:lnTo>
                  <a:close/>
                  <a:moveTo>
                    <a:pt x="292" y="958"/>
                  </a:moveTo>
                  <a:lnTo>
                    <a:pt x="266" y="913"/>
                  </a:lnTo>
                  <a:lnTo>
                    <a:pt x="292" y="868"/>
                  </a:lnTo>
                  <a:lnTo>
                    <a:pt x="319" y="913"/>
                  </a:lnTo>
                  <a:lnTo>
                    <a:pt x="292" y="958"/>
                  </a:lnTo>
                  <a:close/>
                  <a:moveTo>
                    <a:pt x="353" y="958"/>
                  </a:moveTo>
                  <a:lnTo>
                    <a:pt x="328" y="913"/>
                  </a:lnTo>
                  <a:lnTo>
                    <a:pt x="353" y="868"/>
                  </a:lnTo>
                  <a:lnTo>
                    <a:pt x="380" y="913"/>
                  </a:lnTo>
                  <a:lnTo>
                    <a:pt x="353" y="958"/>
                  </a:lnTo>
                  <a:close/>
                  <a:moveTo>
                    <a:pt x="415" y="958"/>
                  </a:moveTo>
                  <a:lnTo>
                    <a:pt x="389" y="913"/>
                  </a:lnTo>
                  <a:lnTo>
                    <a:pt x="415" y="868"/>
                  </a:lnTo>
                  <a:lnTo>
                    <a:pt x="442" y="913"/>
                  </a:lnTo>
                  <a:lnTo>
                    <a:pt x="415" y="958"/>
                  </a:lnTo>
                  <a:close/>
                  <a:moveTo>
                    <a:pt x="476" y="958"/>
                  </a:moveTo>
                  <a:lnTo>
                    <a:pt x="451" y="913"/>
                  </a:lnTo>
                  <a:lnTo>
                    <a:pt x="476" y="868"/>
                  </a:lnTo>
                  <a:lnTo>
                    <a:pt x="503" y="913"/>
                  </a:lnTo>
                  <a:lnTo>
                    <a:pt x="476" y="958"/>
                  </a:lnTo>
                  <a:close/>
                  <a:moveTo>
                    <a:pt x="538" y="958"/>
                  </a:moveTo>
                  <a:lnTo>
                    <a:pt x="512" y="913"/>
                  </a:lnTo>
                  <a:lnTo>
                    <a:pt x="538" y="868"/>
                  </a:lnTo>
                  <a:lnTo>
                    <a:pt x="565" y="913"/>
                  </a:lnTo>
                  <a:lnTo>
                    <a:pt x="538" y="958"/>
                  </a:lnTo>
                  <a:close/>
                  <a:moveTo>
                    <a:pt x="599" y="958"/>
                  </a:moveTo>
                  <a:lnTo>
                    <a:pt x="574" y="913"/>
                  </a:lnTo>
                  <a:lnTo>
                    <a:pt x="599" y="868"/>
                  </a:lnTo>
                  <a:lnTo>
                    <a:pt x="626" y="913"/>
                  </a:lnTo>
                  <a:lnTo>
                    <a:pt x="599" y="958"/>
                  </a:lnTo>
                  <a:close/>
                  <a:moveTo>
                    <a:pt x="662" y="958"/>
                  </a:moveTo>
                  <a:lnTo>
                    <a:pt x="635" y="913"/>
                  </a:lnTo>
                  <a:lnTo>
                    <a:pt x="662" y="868"/>
                  </a:lnTo>
                  <a:lnTo>
                    <a:pt x="688" y="913"/>
                  </a:lnTo>
                  <a:lnTo>
                    <a:pt x="662" y="958"/>
                  </a:lnTo>
                  <a:close/>
                  <a:moveTo>
                    <a:pt x="724" y="958"/>
                  </a:moveTo>
                  <a:lnTo>
                    <a:pt x="697" y="913"/>
                  </a:lnTo>
                  <a:lnTo>
                    <a:pt x="724" y="868"/>
                  </a:lnTo>
                  <a:lnTo>
                    <a:pt x="749" y="913"/>
                  </a:lnTo>
                  <a:lnTo>
                    <a:pt x="724" y="958"/>
                  </a:lnTo>
                  <a:close/>
                  <a:moveTo>
                    <a:pt x="785" y="958"/>
                  </a:moveTo>
                  <a:lnTo>
                    <a:pt x="758" y="913"/>
                  </a:lnTo>
                  <a:lnTo>
                    <a:pt x="785" y="868"/>
                  </a:lnTo>
                  <a:lnTo>
                    <a:pt x="811" y="913"/>
                  </a:lnTo>
                  <a:lnTo>
                    <a:pt x="785" y="958"/>
                  </a:lnTo>
                  <a:close/>
                  <a:moveTo>
                    <a:pt x="847" y="958"/>
                  </a:moveTo>
                  <a:lnTo>
                    <a:pt x="820" y="913"/>
                  </a:lnTo>
                  <a:lnTo>
                    <a:pt x="847" y="868"/>
                  </a:lnTo>
                  <a:lnTo>
                    <a:pt x="872" y="913"/>
                  </a:lnTo>
                  <a:lnTo>
                    <a:pt x="847" y="958"/>
                  </a:lnTo>
                  <a:close/>
                  <a:moveTo>
                    <a:pt x="908" y="958"/>
                  </a:moveTo>
                  <a:lnTo>
                    <a:pt x="881" y="913"/>
                  </a:lnTo>
                  <a:lnTo>
                    <a:pt x="908" y="868"/>
                  </a:lnTo>
                  <a:lnTo>
                    <a:pt x="934" y="913"/>
                  </a:lnTo>
                  <a:lnTo>
                    <a:pt x="908" y="958"/>
                  </a:lnTo>
                  <a:close/>
                  <a:moveTo>
                    <a:pt x="970" y="958"/>
                  </a:moveTo>
                  <a:lnTo>
                    <a:pt x="943" y="913"/>
                  </a:lnTo>
                  <a:lnTo>
                    <a:pt x="970" y="868"/>
                  </a:lnTo>
                  <a:lnTo>
                    <a:pt x="995" y="913"/>
                  </a:lnTo>
                  <a:lnTo>
                    <a:pt x="970" y="958"/>
                  </a:lnTo>
                  <a:close/>
                  <a:moveTo>
                    <a:pt x="1031" y="958"/>
                  </a:moveTo>
                  <a:lnTo>
                    <a:pt x="1006" y="913"/>
                  </a:lnTo>
                  <a:lnTo>
                    <a:pt x="1031" y="868"/>
                  </a:lnTo>
                  <a:lnTo>
                    <a:pt x="1058" y="913"/>
                  </a:lnTo>
                  <a:lnTo>
                    <a:pt x="1031" y="958"/>
                  </a:lnTo>
                  <a:close/>
                  <a:moveTo>
                    <a:pt x="1093" y="958"/>
                  </a:moveTo>
                  <a:lnTo>
                    <a:pt x="1067" y="913"/>
                  </a:lnTo>
                  <a:lnTo>
                    <a:pt x="1093" y="868"/>
                  </a:lnTo>
                  <a:lnTo>
                    <a:pt x="1120" y="913"/>
                  </a:lnTo>
                  <a:lnTo>
                    <a:pt x="1093" y="958"/>
                  </a:lnTo>
                  <a:close/>
                  <a:moveTo>
                    <a:pt x="1154" y="958"/>
                  </a:moveTo>
                  <a:lnTo>
                    <a:pt x="1129" y="913"/>
                  </a:lnTo>
                  <a:lnTo>
                    <a:pt x="1154" y="868"/>
                  </a:lnTo>
                  <a:lnTo>
                    <a:pt x="1181" y="913"/>
                  </a:lnTo>
                  <a:lnTo>
                    <a:pt x="1154" y="958"/>
                  </a:lnTo>
                  <a:close/>
                  <a:moveTo>
                    <a:pt x="1216" y="958"/>
                  </a:moveTo>
                  <a:lnTo>
                    <a:pt x="1190" y="913"/>
                  </a:lnTo>
                  <a:lnTo>
                    <a:pt x="1216" y="868"/>
                  </a:lnTo>
                  <a:lnTo>
                    <a:pt x="1243" y="913"/>
                  </a:lnTo>
                  <a:lnTo>
                    <a:pt x="1216" y="958"/>
                  </a:lnTo>
                  <a:close/>
                  <a:moveTo>
                    <a:pt x="1277" y="958"/>
                  </a:moveTo>
                  <a:lnTo>
                    <a:pt x="1252" y="913"/>
                  </a:lnTo>
                  <a:lnTo>
                    <a:pt x="1277" y="868"/>
                  </a:lnTo>
                  <a:lnTo>
                    <a:pt x="1304" y="913"/>
                  </a:lnTo>
                  <a:lnTo>
                    <a:pt x="1277" y="958"/>
                  </a:lnTo>
                  <a:close/>
                  <a:moveTo>
                    <a:pt x="1339" y="958"/>
                  </a:moveTo>
                  <a:lnTo>
                    <a:pt x="1313" y="913"/>
                  </a:lnTo>
                  <a:lnTo>
                    <a:pt x="1339" y="868"/>
                  </a:lnTo>
                  <a:lnTo>
                    <a:pt x="1366" y="913"/>
                  </a:lnTo>
                  <a:lnTo>
                    <a:pt x="1339" y="958"/>
                  </a:lnTo>
                  <a:close/>
                  <a:moveTo>
                    <a:pt x="1402" y="958"/>
                  </a:moveTo>
                  <a:lnTo>
                    <a:pt x="1375" y="913"/>
                  </a:lnTo>
                  <a:lnTo>
                    <a:pt x="1402" y="868"/>
                  </a:lnTo>
                  <a:lnTo>
                    <a:pt x="1427" y="913"/>
                  </a:lnTo>
                  <a:lnTo>
                    <a:pt x="1402" y="958"/>
                  </a:lnTo>
                  <a:close/>
                  <a:moveTo>
                    <a:pt x="1463" y="958"/>
                  </a:moveTo>
                  <a:lnTo>
                    <a:pt x="1436" y="913"/>
                  </a:lnTo>
                  <a:lnTo>
                    <a:pt x="1463" y="868"/>
                  </a:lnTo>
                  <a:lnTo>
                    <a:pt x="1489" y="913"/>
                  </a:lnTo>
                  <a:lnTo>
                    <a:pt x="1463" y="958"/>
                  </a:lnTo>
                  <a:close/>
                  <a:moveTo>
                    <a:pt x="1525" y="958"/>
                  </a:moveTo>
                  <a:lnTo>
                    <a:pt x="1498" y="913"/>
                  </a:lnTo>
                  <a:lnTo>
                    <a:pt x="1525" y="868"/>
                  </a:lnTo>
                  <a:lnTo>
                    <a:pt x="1550" y="913"/>
                  </a:lnTo>
                  <a:lnTo>
                    <a:pt x="1525" y="958"/>
                  </a:lnTo>
                  <a:close/>
                  <a:moveTo>
                    <a:pt x="1586" y="958"/>
                  </a:moveTo>
                  <a:lnTo>
                    <a:pt x="1559" y="913"/>
                  </a:lnTo>
                  <a:lnTo>
                    <a:pt x="1586" y="868"/>
                  </a:lnTo>
                  <a:lnTo>
                    <a:pt x="1612" y="913"/>
                  </a:lnTo>
                  <a:lnTo>
                    <a:pt x="1586" y="958"/>
                  </a:lnTo>
                  <a:close/>
                  <a:moveTo>
                    <a:pt x="1648" y="958"/>
                  </a:moveTo>
                  <a:lnTo>
                    <a:pt x="1621" y="913"/>
                  </a:lnTo>
                  <a:lnTo>
                    <a:pt x="1648" y="868"/>
                  </a:lnTo>
                  <a:lnTo>
                    <a:pt x="1673" y="913"/>
                  </a:lnTo>
                  <a:lnTo>
                    <a:pt x="1648" y="958"/>
                  </a:lnTo>
                  <a:close/>
                  <a:moveTo>
                    <a:pt x="1709" y="958"/>
                  </a:moveTo>
                  <a:lnTo>
                    <a:pt x="1682" y="913"/>
                  </a:lnTo>
                  <a:lnTo>
                    <a:pt x="1709" y="868"/>
                  </a:lnTo>
                  <a:lnTo>
                    <a:pt x="1735" y="913"/>
                  </a:lnTo>
                  <a:lnTo>
                    <a:pt x="1709" y="958"/>
                  </a:lnTo>
                  <a:close/>
                  <a:moveTo>
                    <a:pt x="1771" y="958"/>
                  </a:moveTo>
                  <a:lnTo>
                    <a:pt x="1745" y="913"/>
                  </a:lnTo>
                  <a:lnTo>
                    <a:pt x="1771" y="868"/>
                  </a:lnTo>
                  <a:lnTo>
                    <a:pt x="1798" y="913"/>
                  </a:lnTo>
                  <a:lnTo>
                    <a:pt x="1771" y="958"/>
                  </a:lnTo>
                  <a:close/>
                  <a:moveTo>
                    <a:pt x="1832" y="958"/>
                  </a:moveTo>
                  <a:lnTo>
                    <a:pt x="1807" y="913"/>
                  </a:lnTo>
                  <a:lnTo>
                    <a:pt x="1832" y="868"/>
                  </a:lnTo>
                  <a:lnTo>
                    <a:pt x="1859" y="913"/>
                  </a:lnTo>
                  <a:lnTo>
                    <a:pt x="1832" y="958"/>
                  </a:lnTo>
                  <a:close/>
                  <a:moveTo>
                    <a:pt x="1894" y="958"/>
                  </a:moveTo>
                  <a:lnTo>
                    <a:pt x="1868" y="913"/>
                  </a:lnTo>
                  <a:lnTo>
                    <a:pt x="1894" y="868"/>
                  </a:lnTo>
                  <a:lnTo>
                    <a:pt x="1921" y="913"/>
                  </a:lnTo>
                  <a:lnTo>
                    <a:pt x="1894" y="958"/>
                  </a:lnTo>
                  <a:close/>
                  <a:moveTo>
                    <a:pt x="1955" y="958"/>
                  </a:moveTo>
                  <a:lnTo>
                    <a:pt x="1930" y="913"/>
                  </a:lnTo>
                  <a:lnTo>
                    <a:pt x="1955" y="868"/>
                  </a:lnTo>
                  <a:lnTo>
                    <a:pt x="1982" y="913"/>
                  </a:lnTo>
                  <a:lnTo>
                    <a:pt x="1955" y="958"/>
                  </a:lnTo>
                  <a:close/>
                  <a:moveTo>
                    <a:pt x="2017" y="958"/>
                  </a:moveTo>
                  <a:lnTo>
                    <a:pt x="1991" y="913"/>
                  </a:lnTo>
                  <a:lnTo>
                    <a:pt x="2017" y="868"/>
                  </a:lnTo>
                  <a:lnTo>
                    <a:pt x="2044" y="913"/>
                  </a:lnTo>
                  <a:lnTo>
                    <a:pt x="2017" y="958"/>
                  </a:lnTo>
                  <a:close/>
                  <a:moveTo>
                    <a:pt x="2078" y="958"/>
                  </a:moveTo>
                  <a:lnTo>
                    <a:pt x="2053" y="913"/>
                  </a:lnTo>
                  <a:lnTo>
                    <a:pt x="2078" y="868"/>
                  </a:lnTo>
                  <a:lnTo>
                    <a:pt x="2105" y="913"/>
                  </a:lnTo>
                  <a:lnTo>
                    <a:pt x="2078" y="958"/>
                  </a:lnTo>
                  <a:close/>
                  <a:moveTo>
                    <a:pt x="2141" y="958"/>
                  </a:moveTo>
                  <a:lnTo>
                    <a:pt x="2114" y="913"/>
                  </a:lnTo>
                  <a:lnTo>
                    <a:pt x="2141" y="868"/>
                  </a:lnTo>
                  <a:lnTo>
                    <a:pt x="2167" y="913"/>
                  </a:lnTo>
                  <a:lnTo>
                    <a:pt x="2141" y="958"/>
                  </a:lnTo>
                  <a:close/>
                  <a:moveTo>
                    <a:pt x="2203" y="958"/>
                  </a:moveTo>
                  <a:lnTo>
                    <a:pt x="2176" y="913"/>
                  </a:lnTo>
                  <a:lnTo>
                    <a:pt x="2203" y="868"/>
                  </a:lnTo>
                  <a:lnTo>
                    <a:pt x="2228" y="913"/>
                  </a:lnTo>
                  <a:lnTo>
                    <a:pt x="2203" y="958"/>
                  </a:lnTo>
                  <a:close/>
                  <a:moveTo>
                    <a:pt x="2264" y="958"/>
                  </a:moveTo>
                  <a:lnTo>
                    <a:pt x="2237" y="913"/>
                  </a:lnTo>
                  <a:lnTo>
                    <a:pt x="2264" y="868"/>
                  </a:lnTo>
                  <a:lnTo>
                    <a:pt x="2290" y="913"/>
                  </a:lnTo>
                  <a:lnTo>
                    <a:pt x="2264" y="958"/>
                  </a:lnTo>
                  <a:close/>
                  <a:moveTo>
                    <a:pt x="2326" y="958"/>
                  </a:moveTo>
                  <a:lnTo>
                    <a:pt x="2299" y="913"/>
                  </a:lnTo>
                  <a:lnTo>
                    <a:pt x="2326" y="868"/>
                  </a:lnTo>
                  <a:lnTo>
                    <a:pt x="2351" y="913"/>
                  </a:lnTo>
                  <a:lnTo>
                    <a:pt x="2326" y="958"/>
                  </a:lnTo>
                  <a:close/>
                  <a:moveTo>
                    <a:pt x="2387" y="958"/>
                  </a:moveTo>
                  <a:lnTo>
                    <a:pt x="2360" y="913"/>
                  </a:lnTo>
                  <a:lnTo>
                    <a:pt x="2387" y="868"/>
                  </a:lnTo>
                  <a:lnTo>
                    <a:pt x="2413" y="913"/>
                  </a:lnTo>
                  <a:lnTo>
                    <a:pt x="2387" y="958"/>
                  </a:lnTo>
                  <a:close/>
                  <a:moveTo>
                    <a:pt x="2449" y="958"/>
                  </a:moveTo>
                  <a:lnTo>
                    <a:pt x="2422" y="913"/>
                  </a:lnTo>
                  <a:lnTo>
                    <a:pt x="2449" y="868"/>
                  </a:lnTo>
                  <a:lnTo>
                    <a:pt x="2474" y="913"/>
                  </a:lnTo>
                  <a:lnTo>
                    <a:pt x="2449" y="958"/>
                  </a:lnTo>
                  <a:close/>
                  <a:moveTo>
                    <a:pt x="2510" y="958"/>
                  </a:moveTo>
                  <a:lnTo>
                    <a:pt x="2485" y="913"/>
                  </a:lnTo>
                  <a:lnTo>
                    <a:pt x="2510" y="868"/>
                  </a:lnTo>
                  <a:lnTo>
                    <a:pt x="2537" y="913"/>
                  </a:lnTo>
                  <a:lnTo>
                    <a:pt x="2510" y="958"/>
                  </a:lnTo>
                  <a:close/>
                  <a:moveTo>
                    <a:pt x="76" y="905"/>
                  </a:moveTo>
                  <a:lnTo>
                    <a:pt x="51" y="859"/>
                  </a:lnTo>
                  <a:lnTo>
                    <a:pt x="76" y="814"/>
                  </a:lnTo>
                  <a:lnTo>
                    <a:pt x="103" y="859"/>
                  </a:lnTo>
                  <a:lnTo>
                    <a:pt x="76" y="905"/>
                  </a:lnTo>
                  <a:close/>
                  <a:moveTo>
                    <a:pt x="137" y="905"/>
                  </a:moveTo>
                  <a:lnTo>
                    <a:pt x="112" y="859"/>
                  </a:lnTo>
                  <a:lnTo>
                    <a:pt x="137" y="814"/>
                  </a:lnTo>
                  <a:lnTo>
                    <a:pt x="164" y="859"/>
                  </a:lnTo>
                  <a:lnTo>
                    <a:pt x="137" y="905"/>
                  </a:lnTo>
                  <a:close/>
                  <a:moveTo>
                    <a:pt x="199" y="905"/>
                  </a:moveTo>
                  <a:lnTo>
                    <a:pt x="173" y="859"/>
                  </a:lnTo>
                  <a:lnTo>
                    <a:pt x="199" y="814"/>
                  </a:lnTo>
                  <a:lnTo>
                    <a:pt x="226" y="859"/>
                  </a:lnTo>
                  <a:lnTo>
                    <a:pt x="199" y="905"/>
                  </a:lnTo>
                  <a:close/>
                  <a:moveTo>
                    <a:pt x="262" y="905"/>
                  </a:moveTo>
                  <a:lnTo>
                    <a:pt x="235" y="859"/>
                  </a:lnTo>
                  <a:lnTo>
                    <a:pt x="262" y="814"/>
                  </a:lnTo>
                  <a:lnTo>
                    <a:pt x="287" y="859"/>
                  </a:lnTo>
                  <a:lnTo>
                    <a:pt x="262" y="905"/>
                  </a:lnTo>
                  <a:close/>
                  <a:moveTo>
                    <a:pt x="323" y="905"/>
                  </a:moveTo>
                  <a:lnTo>
                    <a:pt x="296" y="859"/>
                  </a:lnTo>
                  <a:lnTo>
                    <a:pt x="323" y="814"/>
                  </a:lnTo>
                  <a:lnTo>
                    <a:pt x="349" y="859"/>
                  </a:lnTo>
                  <a:lnTo>
                    <a:pt x="323" y="905"/>
                  </a:lnTo>
                  <a:close/>
                  <a:moveTo>
                    <a:pt x="385" y="905"/>
                  </a:moveTo>
                  <a:lnTo>
                    <a:pt x="358" y="859"/>
                  </a:lnTo>
                  <a:lnTo>
                    <a:pt x="385" y="814"/>
                  </a:lnTo>
                  <a:lnTo>
                    <a:pt x="410" y="859"/>
                  </a:lnTo>
                  <a:lnTo>
                    <a:pt x="385" y="905"/>
                  </a:lnTo>
                  <a:close/>
                  <a:moveTo>
                    <a:pt x="446" y="905"/>
                  </a:moveTo>
                  <a:lnTo>
                    <a:pt x="419" y="859"/>
                  </a:lnTo>
                  <a:lnTo>
                    <a:pt x="446" y="814"/>
                  </a:lnTo>
                  <a:lnTo>
                    <a:pt x="472" y="859"/>
                  </a:lnTo>
                  <a:lnTo>
                    <a:pt x="446" y="905"/>
                  </a:lnTo>
                  <a:close/>
                  <a:moveTo>
                    <a:pt x="508" y="905"/>
                  </a:moveTo>
                  <a:lnTo>
                    <a:pt x="481" y="859"/>
                  </a:lnTo>
                  <a:lnTo>
                    <a:pt x="508" y="814"/>
                  </a:lnTo>
                  <a:lnTo>
                    <a:pt x="533" y="859"/>
                  </a:lnTo>
                  <a:lnTo>
                    <a:pt x="508" y="905"/>
                  </a:lnTo>
                  <a:close/>
                  <a:moveTo>
                    <a:pt x="569" y="905"/>
                  </a:moveTo>
                  <a:lnTo>
                    <a:pt x="542" y="859"/>
                  </a:lnTo>
                  <a:lnTo>
                    <a:pt x="569" y="814"/>
                  </a:lnTo>
                  <a:lnTo>
                    <a:pt x="595" y="859"/>
                  </a:lnTo>
                  <a:lnTo>
                    <a:pt x="569" y="905"/>
                  </a:lnTo>
                  <a:close/>
                  <a:moveTo>
                    <a:pt x="631" y="905"/>
                  </a:moveTo>
                  <a:lnTo>
                    <a:pt x="605" y="859"/>
                  </a:lnTo>
                  <a:lnTo>
                    <a:pt x="631" y="814"/>
                  </a:lnTo>
                  <a:lnTo>
                    <a:pt x="658" y="859"/>
                  </a:lnTo>
                  <a:lnTo>
                    <a:pt x="631" y="905"/>
                  </a:lnTo>
                  <a:close/>
                  <a:moveTo>
                    <a:pt x="692" y="905"/>
                  </a:moveTo>
                  <a:lnTo>
                    <a:pt x="667" y="859"/>
                  </a:lnTo>
                  <a:lnTo>
                    <a:pt x="692" y="814"/>
                  </a:lnTo>
                  <a:lnTo>
                    <a:pt x="719" y="859"/>
                  </a:lnTo>
                  <a:lnTo>
                    <a:pt x="692" y="905"/>
                  </a:lnTo>
                  <a:close/>
                  <a:moveTo>
                    <a:pt x="754" y="905"/>
                  </a:moveTo>
                  <a:lnTo>
                    <a:pt x="728" y="859"/>
                  </a:lnTo>
                  <a:lnTo>
                    <a:pt x="754" y="814"/>
                  </a:lnTo>
                  <a:lnTo>
                    <a:pt x="781" y="859"/>
                  </a:lnTo>
                  <a:lnTo>
                    <a:pt x="754" y="905"/>
                  </a:lnTo>
                  <a:close/>
                  <a:moveTo>
                    <a:pt x="815" y="905"/>
                  </a:moveTo>
                  <a:lnTo>
                    <a:pt x="790" y="859"/>
                  </a:lnTo>
                  <a:lnTo>
                    <a:pt x="815" y="814"/>
                  </a:lnTo>
                  <a:lnTo>
                    <a:pt x="842" y="859"/>
                  </a:lnTo>
                  <a:lnTo>
                    <a:pt x="815" y="905"/>
                  </a:lnTo>
                  <a:close/>
                  <a:moveTo>
                    <a:pt x="877" y="905"/>
                  </a:moveTo>
                  <a:lnTo>
                    <a:pt x="851" y="859"/>
                  </a:lnTo>
                  <a:lnTo>
                    <a:pt x="877" y="814"/>
                  </a:lnTo>
                  <a:lnTo>
                    <a:pt x="904" y="859"/>
                  </a:lnTo>
                  <a:lnTo>
                    <a:pt x="877" y="905"/>
                  </a:lnTo>
                  <a:close/>
                  <a:moveTo>
                    <a:pt x="938" y="905"/>
                  </a:moveTo>
                  <a:lnTo>
                    <a:pt x="913" y="859"/>
                  </a:lnTo>
                  <a:lnTo>
                    <a:pt x="938" y="814"/>
                  </a:lnTo>
                  <a:lnTo>
                    <a:pt x="965" y="859"/>
                  </a:lnTo>
                  <a:lnTo>
                    <a:pt x="938" y="905"/>
                  </a:lnTo>
                  <a:close/>
                  <a:moveTo>
                    <a:pt x="1001" y="905"/>
                  </a:moveTo>
                  <a:lnTo>
                    <a:pt x="974" y="859"/>
                  </a:lnTo>
                  <a:lnTo>
                    <a:pt x="1001" y="814"/>
                  </a:lnTo>
                  <a:lnTo>
                    <a:pt x="1027" y="859"/>
                  </a:lnTo>
                  <a:lnTo>
                    <a:pt x="1001" y="905"/>
                  </a:lnTo>
                  <a:close/>
                  <a:moveTo>
                    <a:pt x="1063" y="905"/>
                  </a:moveTo>
                  <a:lnTo>
                    <a:pt x="1036" y="859"/>
                  </a:lnTo>
                  <a:lnTo>
                    <a:pt x="1063" y="814"/>
                  </a:lnTo>
                  <a:lnTo>
                    <a:pt x="1088" y="859"/>
                  </a:lnTo>
                  <a:lnTo>
                    <a:pt x="1063" y="905"/>
                  </a:lnTo>
                  <a:close/>
                  <a:moveTo>
                    <a:pt x="1124" y="905"/>
                  </a:moveTo>
                  <a:lnTo>
                    <a:pt x="1097" y="859"/>
                  </a:lnTo>
                  <a:lnTo>
                    <a:pt x="1124" y="814"/>
                  </a:lnTo>
                  <a:lnTo>
                    <a:pt x="1150" y="859"/>
                  </a:lnTo>
                  <a:lnTo>
                    <a:pt x="1124" y="905"/>
                  </a:lnTo>
                  <a:close/>
                  <a:moveTo>
                    <a:pt x="1186" y="905"/>
                  </a:moveTo>
                  <a:lnTo>
                    <a:pt x="1159" y="859"/>
                  </a:lnTo>
                  <a:lnTo>
                    <a:pt x="1186" y="814"/>
                  </a:lnTo>
                  <a:lnTo>
                    <a:pt x="1211" y="859"/>
                  </a:lnTo>
                  <a:lnTo>
                    <a:pt x="1186" y="905"/>
                  </a:lnTo>
                  <a:close/>
                  <a:moveTo>
                    <a:pt x="1247" y="905"/>
                  </a:moveTo>
                  <a:lnTo>
                    <a:pt x="1220" y="859"/>
                  </a:lnTo>
                  <a:lnTo>
                    <a:pt x="1247" y="814"/>
                  </a:lnTo>
                  <a:lnTo>
                    <a:pt x="1273" y="859"/>
                  </a:lnTo>
                  <a:lnTo>
                    <a:pt x="1247" y="905"/>
                  </a:lnTo>
                  <a:close/>
                  <a:moveTo>
                    <a:pt x="1309" y="905"/>
                  </a:moveTo>
                  <a:lnTo>
                    <a:pt x="1282" y="859"/>
                  </a:lnTo>
                  <a:lnTo>
                    <a:pt x="1309" y="814"/>
                  </a:lnTo>
                  <a:lnTo>
                    <a:pt x="1334" y="859"/>
                  </a:lnTo>
                  <a:lnTo>
                    <a:pt x="1309" y="905"/>
                  </a:lnTo>
                  <a:close/>
                  <a:moveTo>
                    <a:pt x="1370" y="905"/>
                  </a:moveTo>
                  <a:lnTo>
                    <a:pt x="1345" y="859"/>
                  </a:lnTo>
                  <a:lnTo>
                    <a:pt x="1370" y="814"/>
                  </a:lnTo>
                  <a:lnTo>
                    <a:pt x="1397" y="859"/>
                  </a:lnTo>
                  <a:lnTo>
                    <a:pt x="1370" y="905"/>
                  </a:lnTo>
                  <a:close/>
                  <a:moveTo>
                    <a:pt x="1432" y="905"/>
                  </a:moveTo>
                  <a:lnTo>
                    <a:pt x="1406" y="859"/>
                  </a:lnTo>
                  <a:lnTo>
                    <a:pt x="1432" y="814"/>
                  </a:lnTo>
                  <a:lnTo>
                    <a:pt x="1459" y="859"/>
                  </a:lnTo>
                  <a:lnTo>
                    <a:pt x="1432" y="905"/>
                  </a:lnTo>
                  <a:close/>
                  <a:moveTo>
                    <a:pt x="1493" y="905"/>
                  </a:moveTo>
                  <a:lnTo>
                    <a:pt x="1468" y="859"/>
                  </a:lnTo>
                  <a:lnTo>
                    <a:pt x="1493" y="814"/>
                  </a:lnTo>
                  <a:lnTo>
                    <a:pt x="1520" y="859"/>
                  </a:lnTo>
                  <a:lnTo>
                    <a:pt x="1493" y="905"/>
                  </a:lnTo>
                  <a:close/>
                  <a:moveTo>
                    <a:pt x="1555" y="905"/>
                  </a:moveTo>
                  <a:lnTo>
                    <a:pt x="1529" y="859"/>
                  </a:lnTo>
                  <a:lnTo>
                    <a:pt x="1555" y="814"/>
                  </a:lnTo>
                  <a:lnTo>
                    <a:pt x="1582" y="859"/>
                  </a:lnTo>
                  <a:lnTo>
                    <a:pt x="1555" y="905"/>
                  </a:lnTo>
                  <a:close/>
                  <a:moveTo>
                    <a:pt x="1616" y="905"/>
                  </a:moveTo>
                  <a:lnTo>
                    <a:pt x="1591" y="859"/>
                  </a:lnTo>
                  <a:lnTo>
                    <a:pt x="1616" y="814"/>
                  </a:lnTo>
                  <a:lnTo>
                    <a:pt x="1643" y="859"/>
                  </a:lnTo>
                  <a:lnTo>
                    <a:pt x="1616" y="905"/>
                  </a:lnTo>
                  <a:close/>
                  <a:moveTo>
                    <a:pt x="1678" y="905"/>
                  </a:moveTo>
                  <a:lnTo>
                    <a:pt x="1652" y="859"/>
                  </a:lnTo>
                  <a:lnTo>
                    <a:pt x="1678" y="814"/>
                  </a:lnTo>
                  <a:lnTo>
                    <a:pt x="1705" y="859"/>
                  </a:lnTo>
                  <a:lnTo>
                    <a:pt x="1678" y="905"/>
                  </a:lnTo>
                  <a:close/>
                  <a:moveTo>
                    <a:pt x="1741" y="905"/>
                  </a:moveTo>
                  <a:lnTo>
                    <a:pt x="1714" y="859"/>
                  </a:lnTo>
                  <a:lnTo>
                    <a:pt x="1741" y="814"/>
                  </a:lnTo>
                  <a:lnTo>
                    <a:pt x="1766" y="859"/>
                  </a:lnTo>
                  <a:lnTo>
                    <a:pt x="1741" y="905"/>
                  </a:lnTo>
                  <a:close/>
                  <a:moveTo>
                    <a:pt x="1802" y="905"/>
                  </a:moveTo>
                  <a:lnTo>
                    <a:pt x="1775" y="859"/>
                  </a:lnTo>
                  <a:lnTo>
                    <a:pt x="1802" y="814"/>
                  </a:lnTo>
                  <a:lnTo>
                    <a:pt x="1828" y="859"/>
                  </a:lnTo>
                  <a:lnTo>
                    <a:pt x="1802" y="905"/>
                  </a:lnTo>
                  <a:close/>
                  <a:moveTo>
                    <a:pt x="1864" y="905"/>
                  </a:moveTo>
                  <a:lnTo>
                    <a:pt x="1837" y="859"/>
                  </a:lnTo>
                  <a:lnTo>
                    <a:pt x="1864" y="814"/>
                  </a:lnTo>
                  <a:lnTo>
                    <a:pt x="1889" y="859"/>
                  </a:lnTo>
                  <a:lnTo>
                    <a:pt x="1864" y="905"/>
                  </a:lnTo>
                  <a:close/>
                  <a:moveTo>
                    <a:pt x="1925" y="905"/>
                  </a:moveTo>
                  <a:lnTo>
                    <a:pt x="1898" y="859"/>
                  </a:lnTo>
                  <a:lnTo>
                    <a:pt x="1925" y="814"/>
                  </a:lnTo>
                  <a:lnTo>
                    <a:pt x="1951" y="859"/>
                  </a:lnTo>
                  <a:lnTo>
                    <a:pt x="1925" y="905"/>
                  </a:lnTo>
                  <a:close/>
                  <a:moveTo>
                    <a:pt x="1987" y="905"/>
                  </a:moveTo>
                  <a:lnTo>
                    <a:pt x="1960" y="859"/>
                  </a:lnTo>
                  <a:lnTo>
                    <a:pt x="1987" y="814"/>
                  </a:lnTo>
                  <a:lnTo>
                    <a:pt x="2012" y="859"/>
                  </a:lnTo>
                  <a:lnTo>
                    <a:pt x="1987" y="905"/>
                  </a:lnTo>
                  <a:close/>
                  <a:moveTo>
                    <a:pt x="2048" y="905"/>
                  </a:moveTo>
                  <a:lnTo>
                    <a:pt x="2021" y="859"/>
                  </a:lnTo>
                  <a:lnTo>
                    <a:pt x="2048" y="814"/>
                  </a:lnTo>
                  <a:lnTo>
                    <a:pt x="2074" y="859"/>
                  </a:lnTo>
                  <a:lnTo>
                    <a:pt x="2048" y="905"/>
                  </a:lnTo>
                  <a:close/>
                  <a:moveTo>
                    <a:pt x="2110" y="905"/>
                  </a:moveTo>
                  <a:lnTo>
                    <a:pt x="2084" y="859"/>
                  </a:lnTo>
                  <a:lnTo>
                    <a:pt x="2110" y="814"/>
                  </a:lnTo>
                  <a:lnTo>
                    <a:pt x="2137" y="859"/>
                  </a:lnTo>
                  <a:lnTo>
                    <a:pt x="2110" y="905"/>
                  </a:lnTo>
                  <a:close/>
                  <a:moveTo>
                    <a:pt x="2171" y="905"/>
                  </a:moveTo>
                  <a:lnTo>
                    <a:pt x="2146" y="859"/>
                  </a:lnTo>
                  <a:lnTo>
                    <a:pt x="2171" y="814"/>
                  </a:lnTo>
                  <a:lnTo>
                    <a:pt x="2198" y="859"/>
                  </a:lnTo>
                  <a:lnTo>
                    <a:pt x="2171" y="905"/>
                  </a:lnTo>
                  <a:close/>
                  <a:moveTo>
                    <a:pt x="2233" y="905"/>
                  </a:moveTo>
                  <a:lnTo>
                    <a:pt x="2207" y="859"/>
                  </a:lnTo>
                  <a:lnTo>
                    <a:pt x="2233" y="814"/>
                  </a:lnTo>
                  <a:lnTo>
                    <a:pt x="2260" y="859"/>
                  </a:lnTo>
                  <a:lnTo>
                    <a:pt x="2233" y="905"/>
                  </a:lnTo>
                  <a:close/>
                  <a:moveTo>
                    <a:pt x="2294" y="905"/>
                  </a:moveTo>
                  <a:lnTo>
                    <a:pt x="2269" y="859"/>
                  </a:lnTo>
                  <a:lnTo>
                    <a:pt x="2294" y="814"/>
                  </a:lnTo>
                  <a:lnTo>
                    <a:pt x="2321" y="859"/>
                  </a:lnTo>
                  <a:lnTo>
                    <a:pt x="2294" y="905"/>
                  </a:lnTo>
                  <a:close/>
                  <a:moveTo>
                    <a:pt x="2356" y="905"/>
                  </a:moveTo>
                  <a:lnTo>
                    <a:pt x="2330" y="859"/>
                  </a:lnTo>
                  <a:lnTo>
                    <a:pt x="2356" y="814"/>
                  </a:lnTo>
                  <a:lnTo>
                    <a:pt x="2383" y="859"/>
                  </a:lnTo>
                  <a:lnTo>
                    <a:pt x="2356" y="905"/>
                  </a:lnTo>
                  <a:close/>
                  <a:moveTo>
                    <a:pt x="2417" y="905"/>
                  </a:moveTo>
                  <a:lnTo>
                    <a:pt x="2392" y="859"/>
                  </a:lnTo>
                  <a:lnTo>
                    <a:pt x="2417" y="814"/>
                  </a:lnTo>
                  <a:lnTo>
                    <a:pt x="2444" y="859"/>
                  </a:lnTo>
                  <a:lnTo>
                    <a:pt x="2417" y="905"/>
                  </a:lnTo>
                  <a:close/>
                  <a:moveTo>
                    <a:pt x="2480" y="905"/>
                  </a:moveTo>
                  <a:lnTo>
                    <a:pt x="2453" y="859"/>
                  </a:lnTo>
                  <a:lnTo>
                    <a:pt x="2480" y="814"/>
                  </a:lnTo>
                  <a:lnTo>
                    <a:pt x="2506" y="859"/>
                  </a:lnTo>
                  <a:lnTo>
                    <a:pt x="2480" y="905"/>
                  </a:lnTo>
                  <a:close/>
                  <a:moveTo>
                    <a:pt x="46" y="851"/>
                  </a:moveTo>
                  <a:lnTo>
                    <a:pt x="19" y="807"/>
                  </a:lnTo>
                  <a:lnTo>
                    <a:pt x="46" y="762"/>
                  </a:lnTo>
                  <a:lnTo>
                    <a:pt x="72" y="807"/>
                  </a:lnTo>
                  <a:lnTo>
                    <a:pt x="46" y="851"/>
                  </a:lnTo>
                  <a:close/>
                  <a:moveTo>
                    <a:pt x="107" y="851"/>
                  </a:moveTo>
                  <a:lnTo>
                    <a:pt x="81" y="807"/>
                  </a:lnTo>
                  <a:lnTo>
                    <a:pt x="107" y="762"/>
                  </a:lnTo>
                  <a:lnTo>
                    <a:pt x="133" y="807"/>
                  </a:lnTo>
                  <a:lnTo>
                    <a:pt x="107" y="851"/>
                  </a:lnTo>
                  <a:close/>
                  <a:moveTo>
                    <a:pt x="169" y="851"/>
                  </a:moveTo>
                  <a:lnTo>
                    <a:pt x="142" y="807"/>
                  </a:lnTo>
                  <a:lnTo>
                    <a:pt x="169" y="762"/>
                  </a:lnTo>
                  <a:lnTo>
                    <a:pt x="194" y="807"/>
                  </a:lnTo>
                  <a:lnTo>
                    <a:pt x="169" y="851"/>
                  </a:lnTo>
                  <a:close/>
                  <a:moveTo>
                    <a:pt x="230" y="851"/>
                  </a:moveTo>
                  <a:lnTo>
                    <a:pt x="203" y="807"/>
                  </a:lnTo>
                  <a:lnTo>
                    <a:pt x="230" y="762"/>
                  </a:lnTo>
                  <a:lnTo>
                    <a:pt x="256" y="807"/>
                  </a:lnTo>
                  <a:lnTo>
                    <a:pt x="230" y="851"/>
                  </a:lnTo>
                  <a:close/>
                  <a:moveTo>
                    <a:pt x="292" y="851"/>
                  </a:moveTo>
                  <a:lnTo>
                    <a:pt x="266" y="807"/>
                  </a:lnTo>
                  <a:lnTo>
                    <a:pt x="292" y="762"/>
                  </a:lnTo>
                  <a:lnTo>
                    <a:pt x="319" y="807"/>
                  </a:lnTo>
                  <a:lnTo>
                    <a:pt x="292" y="851"/>
                  </a:lnTo>
                  <a:close/>
                  <a:moveTo>
                    <a:pt x="353" y="851"/>
                  </a:moveTo>
                  <a:lnTo>
                    <a:pt x="328" y="807"/>
                  </a:lnTo>
                  <a:lnTo>
                    <a:pt x="353" y="762"/>
                  </a:lnTo>
                  <a:lnTo>
                    <a:pt x="380" y="807"/>
                  </a:lnTo>
                  <a:lnTo>
                    <a:pt x="353" y="851"/>
                  </a:lnTo>
                  <a:close/>
                  <a:moveTo>
                    <a:pt x="415" y="851"/>
                  </a:moveTo>
                  <a:lnTo>
                    <a:pt x="389" y="807"/>
                  </a:lnTo>
                  <a:lnTo>
                    <a:pt x="415" y="762"/>
                  </a:lnTo>
                  <a:lnTo>
                    <a:pt x="442" y="807"/>
                  </a:lnTo>
                  <a:lnTo>
                    <a:pt x="415" y="851"/>
                  </a:lnTo>
                  <a:close/>
                  <a:moveTo>
                    <a:pt x="476" y="851"/>
                  </a:moveTo>
                  <a:lnTo>
                    <a:pt x="451" y="807"/>
                  </a:lnTo>
                  <a:lnTo>
                    <a:pt x="476" y="762"/>
                  </a:lnTo>
                  <a:lnTo>
                    <a:pt x="503" y="807"/>
                  </a:lnTo>
                  <a:lnTo>
                    <a:pt x="476" y="851"/>
                  </a:lnTo>
                  <a:close/>
                  <a:moveTo>
                    <a:pt x="538" y="851"/>
                  </a:moveTo>
                  <a:lnTo>
                    <a:pt x="512" y="807"/>
                  </a:lnTo>
                  <a:lnTo>
                    <a:pt x="538" y="762"/>
                  </a:lnTo>
                  <a:lnTo>
                    <a:pt x="565" y="807"/>
                  </a:lnTo>
                  <a:lnTo>
                    <a:pt x="538" y="851"/>
                  </a:lnTo>
                  <a:close/>
                  <a:moveTo>
                    <a:pt x="599" y="851"/>
                  </a:moveTo>
                  <a:lnTo>
                    <a:pt x="574" y="807"/>
                  </a:lnTo>
                  <a:lnTo>
                    <a:pt x="599" y="762"/>
                  </a:lnTo>
                  <a:lnTo>
                    <a:pt x="626" y="807"/>
                  </a:lnTo>
                  <a:lnTo>
                    <a:pt x="599" y="851"/>
                  </a:lnTo>
                  <a:close/>
                  <a:moveTo>
                    <a:pt x="662" y="851"/>
                  </a:moveTo>
                  <a:lnTo>
                    <a:pt x="635" y="807"/>
                  </a:lnTo>
                  <a:lnTo>
                    <a:pt x="662" y="762"/>
                  </a:lnTo>
                  <a:lnTo>
                    <a:pt x="688" y="807"/>
                  </a:lnTo>
                  <a:lnTo>
                    <a:pt x="662" y="851"/>
                  </a:lnTo>
                  <a:close/>
                  <a:moveTo>
                    <a:pt x="724" y="851"/>
                  </a:moveTo>
                  <a:lnTo>
                    <a:pt x="697" y="807"/>
                  </a:lnTo>
                  <a:lnTo>
                    <a:pt x="724" y="762"/>
                  </a:lnTo>
                  <a:lnTo>
                    <a:pt x="749" y="807"/>
                  </a:lnTo>
                  <a:lnTo>
                    <a:pt x="724" y="851"/>
                  </a:lnTo>
                  <a:close/>
                  <a:moveTo>
                    <a:pt x="785" y="851"/>
                  </a:moveTo>
                  <a:lnTo>
                    <a:pt x="758" y="807"/>
                  </a:lnTo>
                  <a:lnTo>
                    <a:pt x="785" y="762"/>
                  </a:lnTo>
                  <a:lnTo>
                    <a:pt x="811" y="807"/>
                  </a:lnTo>
                  <a:lnTo>
                    <a:pt x="785" y="851"/>
                  </a:lnTo>
                  <a:close/>
                  <a:moveTo>
                    <a:pt x="847" y="851"/>
                  </a:moveTo>
                  <a:lnTo>
                    <a:pt x="820" y="807"/>
                  </a:lnTo>
                  <a:lnTo>
                    <a:pt x="847" y="762"/>
                  </a:lnTo>
                  <a:lnTo>
                    <a:pt x="872" y="807"/>
                  </a:lnTo>
                  <a:lnTo>
                    <a:pt x="847" y="851"/>
                  </a:lnTo>
                  <a:close/>
                  <a:moveTo>
                    <a:pt x="908" y="851"/>
                  </a:moveTo>
                  <a:lnTo>
                    <a:pt x="881" y="807"/>
                  </a:lnTo>
                  <a:lnTo>
                    <a:pt x="908" y="762"/>
                  </a:lnTo>
                  <a:lnTo>
                    <a:pt x="934" y="807"/>
                  </a:lnTo>
                  <a:lnTo>
                    <a:pt x="908" y="851"/>
                  </a:lnTo>
                  <a:close/>
                  <a:moveTo>
                    <a:pt x="970" y="851"/>
                  </a:moveTo>
                  <a:lnTo>
                    <a:pt x="943" y="807"/>
                  </a:lnTo>
                  <a:lnTo>
                    <a:pt x="970" y="762"/>
                  </a:lnTo>
                  <a:lnTo>
                    <a:pt x="995" y="807"/>
                  </a:lnTo>
                  <a:lnTo>
                    <a:pt x="970" y="851"/>
                  </a:lnTo>
                  <a:close/>
                  <a:moveTo>
                    <a:pt x="1031" y="851"/>
                  </a:moveTo>
                  <a:lnTo>
                    <a:pt x="1006" y="807"/>
                  </a:lnTo>
                  <a:lnTo>
                    <a:pt x="1031" y="762"/>
                  </a:lnTo>
                  <a:lnTo>
                    <a:pt x="1058" y="807"/>
                  </a:lnTo>
                  <a:lnTo>
                    <a:pt x="1031" y="851"/>
                  </a:lnTo>
                  <a:close/>
                  <a:moveTo>
                    <a:pt x="1093" y="851"/>
                  </a:moveTo>
                  <a:lnTo>
                    <a:pt x="1067" y="807"/>
                  </a:lnTo>
                  <a:lnTo>
                    <a:pt x="1093" y="762"/>
                  </a:lnTo>
                  <a:lnTo>
                    <a:pt x="1120" y="807"/>
                  </a:lnTo>
                  <a:lnTo>
                    <a:pt x="1093" y="851"/>
                  </a:lnTo>
                  <a:close/>
                  <a:moveTo>
                    <a:pt x="1154" y="851"/>
                  </a:moveTo>
                  <a:lnTo>
                    <a:pt x="1129" y="807"/>
                  </a:lnTo>
                  <a:lnTo>
                    <a:pt x="1154" y="762"/>
                  </a:lnTo>
                  <a:lnTo>
                    <a:pt x="1181" y="807"/>
                  </a:lnTo>
                  <a:lnTo>
                    <a:pt x="1154" y="851"/>
                  </a:lnTo>
                  <a:close/>
                  <a:moveTo>
                    <a:pt x="1216" y="851"/>
                  </a:moveTo>
                  <a:lnTo>
                    <a:pt x="1190" y="807"/>
                  </a:lnTo>
                  <a:lnTo>
                    <a:pt x="1216" y="762"/>
                  </a:lnTo>
                  <a:lnTo>
                    <a:pt x="1243" y="807"/>
                  </a:lnTo>
                  <a:lnTo>
                    <a:pt x="1216" y="851"/>
                  </a:lnTo>
                  <a:close/>
                  <a:moveTo>
                    <a:pt x="1277" y="851"/>
                  </a:moveTo>
                  <a:lnTo>
                    <a:pt x="1252" y="807"/>
                  </a:lnTo>
                  <a:lnTo>
                    <a:pt x="1277" y="762"/>
                  </a:lnTo>
                  <a:lnTo>
                    <a:pt x="1304" y="807"/>
                  </a:lnTo>
                  <a:lnTo>
                    <a:pt x="1277" y="851"/>
                  </a:lnTo>
                  <a:close/>
                  <a:moveTo>
                    <a:pt x="1339" y="851"/>
                  </a:moveTo>
                  <a:lnTo>
                    <a:pt x="1313" y="807"/>
                  </a:lnTo>
                  <a:lnTo>
                    <a:pt x="1339" y="762"/>
                  </a:lnTo>
                  <a:lnTo>
                    <a:pt x="1366" y="807"/>
                  </a:lnTo>
                  <a:lnTo>
                    <a:pt x="1339" y="851"/>
                  </a:lnTo>
                  <a:close/>
                  <a:moveTo>
                    <a:pt x="1402" y="851"/>
                  </a:moveTo>
                  <a:lnTo>
                    <a:pt x="1375" y="807"/>
                  </a:lnTo>
                  <a:lnTo>
                    <a:pt x="1402" y="762"/>
                  </a:lnTo>
                  <a:lnTo>
                    <a:pt x="1427" y="807"/>
                  </a:lnTo>
                  <a:lnTo>
                    <a:pt x="1402" y="851"/>
                  </a:lnTo>
                  <a:close/>
                  <a:moveTo>
                    <a:pt x="1463" y="851"/>
                  </a:moveTo>
                  <a:lnTo>
                    <a:pt x="1436" y="807"/>
                  </a:lnTo>
                  <a:lnTo>
                    <a:pt x="1463" y="762"/>
                  </a:lnTo>
                  <a:lnTo>
                    <a:pt x="1489" y="807"/>
                  </a:lnTo>
                  <a:lnTo>
                    <a:pt x="1463" y="851"/>
                  </a:lnTo>
                  <a:close/>
                  <a:moveTo>
                    <a:pt x="1525" y="851"/>
                  </a:moveTo>
                  <a:lnTo>
                    <a:pt x="1498" y="807"/>
                  </a:lnTo>
                  <a:lnTo>
                    <a:pt x="1525" y="762"/>
                  </a:lnTo>
                  <a:lnTo>
                    <a:pt x="1550" y="807"/>
                  </a:lnTo>
                  <a:lnTo>
                    <a:pt x="1525" y="851"/>
                  </a:lnTo>
                  <a:close/>
                  <a:moveTo>
                    <a:pt x="1586" y="851"/>
                  </a:moveTo>
                  <a:lnTo>
                    <a:pt x="1559" y="807"/>
                  </a:lnTo>
                  <a:lnTo>
                    <a:pt x="1586" y="762"/>
                  </a:lnTo>
                  <a:lnTo>
                    <a:pt x="1612" y="807"/>
                  </a:lnTo>
                  <a:lnTo>
                    <a:pt x="1586" y="851"/>
                  </a:lnTo>
                  <a:close/>
                  <a:moveTo>
                    <a:pt x="1648" y="851"/>
                  </a:moveTo>
                  <a:lnTo>
                    <a:pt x="1621" y="807"/>
                  </a:lnTo>
                  <a:lnTo>
                    <a:pt x="1648" y="762"/>
                  </a:lnTo>
                  <a:lnTo>
                    <a:pt x="1673" y="807"/>
                  </a:lnTo>
                  <a:lnTo>
                    <a:pt x="1648" y="851"/>
                  </a:lnTo>
                  <a:close/>
                  <a:moveTo>
                    <a:pt x="1709" y="851"/>
                  </a:moveTo>
                  <a:lnTo>
                    <a:pt x="1682" y="807"/>
                  </a:lnTo>
                  <a:lnTo>
                    <a:pt x="1709" y="762"/>
                  </a:lnTo>
                  <a:lnTo>
                    <a:pt x="1735" y="807"/>
                  </a:lnTo>
                  <a:lnTo>
                    <a:pt x="1709" y="851"/>
                  </a:lnTo>
                  <a:close/>
                  <a:moveTo>
                    <a:pt x="1771" y="851"/>
                  </a:moveTo>
                  <a:lnTo>
                    <a:pt x="1745" y="807"/>
                  </a:lnTo>
                  <a:lnTo>
                    <a:pt x="1771" y="762"/>
                  </a:lnTo>
                  <a:lnTo>
                    <a:pt x="1798" y="807"/>
                  </a:lnTo>
                  <a:lnTo>
                    <a:pt x="1771" y="851"/>
                  </a:lnTo>
                  <a:close/>
                  <a:moveTo>
                    <a:pt x="1832" y="851"/>
                  </a:moveTo>
                  <a:lnTo>
                    <a:pt x="1807" y="807"/>
                  </a:lnTo>
                  <a:lnTo>
                    <a:pt x="1832" y="762"/>
                  </a:lnTo>
                  <a:lnTo>
                    <a:pt x="1859" y="807"/>
                  </a:lnTo>
                  <a:lnTo>
                    <a:pt x="1832" y="851"/>
                  </a:lnTo>
                  <a:close/>
                  <a:moveTo>
                    <a:pt x="1894" y="851"/>
                  </a:moveTo>
                  <a:lnTo>
                    <a:pt x="1868" y="807"/>
                  </a:lnTo>
                  <a:lnTo>
                    <a:pt x="1894" y="762"/>
                  </a:lnTo>
                  <a:lnTo>
                    <a:pt x="1921" y="807"/>
                  </a:lnTo>
                  <a:lnTo>
                    <a:pt x="1894" y="851"/>
                  </a:lnTo>
                  <a:close/>
                  <a:moveTo>
                    <a:pt x="1955" y="851"/>
                  </a:moveTo>
                  <a:lnTo>
                    <a:pt x="1930" y="807"/>
                  </a:lnTo>
                  <a:lnTo>
                    <a:pt x="1955" y="762"/>
                  </a:lnTo>
                  <a:lnTo>
                    <a:pt x="1982" y="807"/>
                  </a:lnTo>
                  <a:lnTo>
                    <a:pt x="1955" y="851"/>
                  </a:lnTo>
                  <a:close/>
                  <a:moveTo>
                    <a:pt x="2017" y="851"/>
                  </a:moveTo>
                  <a:lnTo>
                    <a:pt x="1991" y="807"/>
                  </a:lnTo>
                  <a:lnTo>
                    <a:pt x="2017" y="762"/>
                  </a:lnTo>
                  <a:lnTo>
                    <a:pt x="2044" y="807"/>
                  </a:lnTo>
                  <a:lnTo>
                    <a:pt x="2017" y="851"/>
                  </a:lnTo>
                  <a:close/>
                  <a:moveTo>
                    <a:pt x="2078" y="851"/>
                  </a:moveTo>
                  <a:lnTo>
                    <a:pt x="2053" y="807"/>
                  </a:lnTo>
                  <a:lnTo>
                    <a:pt x="2078" y="762"/>
                  </a:lnTo>
                  <a:lnTo>
                    <a:pt x="2105" y="807"/>
                  </a:lnTo>
                  <a:lnTo>
                    <a:pt x="2078" y="851"/>
                  </a:lnTo>
                  <a:close/>
                  <a:moveTo>
                    <a:pt x="2141" y="851"/>
                  </a:moveTo>
                  <a:lnTo>
                    <a:pt x="2114" y="807"/>
                  </a:lnTo>
                  <a:lnTo>
                    <a:pt x="2141" y="762"/>
                  </a:lnTo>
                  <a:lnTo>
                    <a:pt x="2167" y="807"/>
                  </a:lnTo>
                  <a:lnTo>
                    <a:pt x="2141" y="851"/>
                  </a:lnTo>
                  <a:close/>
                  <a:moveTo>
                    <a:pt x="2203" y="851"/>
                  </a:moveTo>
                  <a:lnTo>
                    <a:pt x="2176" y="807"/>
                  </a:lnTo>
                  <a:lnTo>
                    <a:pt x="2203" y="762"/>
                  </a:lnTo>
                  <a:lnTo>
                    <a:pt x="2228" y="807"/>
                  </a:lnTo>
                  <a:lnTo>
                    <a:pt x="2203" y="851"/>
                  </a:lnTo>
                  <a:close/>
                  <a:moveTo>
                    <a:pt x="2264" y="851"/>
                  </a:moveTo>
                  <a:lnTo>
                    <a:pt x="2237" y="807"/>
                  </a:lnTo>
                  <a:lnTo>
                    <a:pt x="2264" y="762"/>
                  </a:lnTo>
                  <a:lnTo>
                    <a:pt x="2290" y="807"/>
                  </a:lnTo>
                  <a:lnTo>
                    <a:pt x="2264" y="851"/>
                  </a:lnTo>
                  <a:close/>
                  <a:moveTo>
                    <a:pt x="2326" y="851"/>
                  </a:moveTo>
                  <a:lnTo>
                    <a:pt x="2299" y="807"/>
                  </a:lnTo>
                  <a:lnTo>
                    <a:pt x="2326" y="762"/>
                  </a:lnTo>
                  <a:lnTo>
                    <a:pt x="2351" y="807"/>
                  </a:lnTo>
                  <a:lnTo>
                    <a:pt x="2326" y="851"/>
                  </a:lnTo>
                  <a:close/>
                  <a:moveTo>
                    <a:pt x="2387" y="851"/>
                  </a:moveTo>
                  <a:lnTo>
                    <a:pt x="2360" y="807"/>
                  </a:lnTo>
                  <a:lnTo>
                    <a:pt x="2387" y="762"/>
                  </a:lnTo>
                  <a:lnTo>
                    <a:pt x="2413" y="807"/>
                  </a:lnTo>
                  <a:lnTo>
                    <a:pt x="2387" y="851"/>
                  </a:lnTo>
                  <a:close/>
                  <a:moveTo>
                    <a:pt x="2449" y="851"/>
                  </a:moveTo>
                  <a:lnTo>
                    <a:pt x="2422" y="807"/>
                  </a:lnTo>
                  <a:lnTo>
                    <a:pt x="2449" y="762"/>
                  </a:lnTo>
                  <a:lnTo>
                    <a:pt x="2474" y="807"/>
                  </a:lnTo>
                  <a:lnTo>
                    <a:pt x="2449" y="851"/>
                  </a:lnTo>
                  <a:close/>
                  <a:moveTo>
                    <a:pt x="2510" y="851"/>
                  </a:moveTo>
                  <a:lnTo>
                    <a:pt x="2485" y="807"/>
                  </a:lnTo>
                  <a:lnTo>
                    <a:pt x="2510" y="762"/>
                  </a:lnTo>
                  <a:lnTo>
                    <a:pt x="2537" y="807"/>
                  </a:lnTo>
                  <a:lnTo>
                    <a:pt x="2510" y="851"/>
                  </a:lnTo>
                  <a:close/>
                  <a:moveTo>
                    <a:pt x="76" y="799"/>
                  </a:moveTo>
                  <a:lnTo>
                    <a:pt x="51" y="753"/>
                  </a:lnTo>
                  <a:lnTo>
                    <a:pt x="76" y="708"/>
                  </a:lnTo>
                  <a:lnTo>
                    <a:pt x="103" y="753"/>
                  </a:lnTo>
                  <a:lnTo>
                    <a:pt x="76" y="799"/>
                  </a:lnTo>
                  <a:close/>
                  <a:moveTo>
                    <a:pt x="137" y="799"/>
                  </a:moveTo>
                  <a:lnTo>
                    <a:pt x="112" y="753"/>
                  </a:lnTo>
                  <a:lnTo>
                    <a:pt x="137" y="708"/>
                  </a:lnTo>
                  <a:lnTo>
                    <a:pt x="164" y="753"/>
                  </a:lnTo>
                  <a:lnTo>
                    <a:pt x="137" y="799"/>
                  </a:lnTo>
                  <a:close/>
                  <a:moveTo>
                    <a:pt x="199" y="799"/>
                  </a:moveTo>
                  <a:lnTo>
                    <a:pt x="173" y="753"/>
                  </a:lnTo>
                  <a:lnTo>
                    <a:pt x="199" y="708"/>
                  </a:lnTo>
                  <a:lnTo>
                    <a:pt x="226" y="753"/>
                  </a:lnTo>
                  <a:lnTo>
                    <a:pt x="199" y="799"/>
                  </a:lnTo>
                  <a:close/>
                  <a:moveTo>
                    <a:pt x="262" y="799"/>
                  </a:moveTo>
                  <a:lnTo>
                    <a:pt x="235" y="753"/>
                  </a:lnTo>
                  <a:lnTo>
                    <a:pt x="262" y="708"/>
                  </a:lnTo>
                  <a:lnTo>
                    <a:pt x="287" y="753"/>
                  </a:lnTo>
                  <a:lnTo>
                    <a:pt x="262" y="799"/>
                  </a:lnTo>
                  <a:close/>
                  <a:moveTo>
                    <a:pt x="323" y="799"/>
                  </a:moveTo>
                  <a:lnTo>
                    <a:pt x="296" y="753"/>
                  </a:lnTo>
                  <a:lnTo>
                    <a:pt x="323" y="708"/>
                  </a:lnTo>
                  <a:lnTo>
                    <a:pt x="349" y="753"/>
                  </a:lnTo>
                  <a:lnTo>
                    <a:pt x="323" y="799"/>
                  </a:lnTo>
                  <a:close/>
                  <a:moveTo>
                    <a:pt x="385" y="799"/>
                  </a:moveTo>
                  <a:lnTo>
                    <a:pt x="358" y="753"/>
                  </a:lnTo>
                  <a:lnTo>
                    <a:pt x="385" y="708"/>
                  </a:lnTo>
                  <a:lnTo>
                    <a:pt x="410" y="753"/>
                  </a:lnTo>
                  <a:lnTo>
                    <a:pt x="385" y="799"/>
                  </a:lnTo>
                  <a:close/>
                  <a:moveTo>
                    <a:pt x="446" y="799"/>
                  </a:moveTo>
                  <a:lnTo>
                    <a:pt x="419" y="753"/>
                  </a:lnTo>
                  <a:lnTo>
                    <a:pt x="446" y="708"/>
                  </a:lnTo>
                  <a:lnTo>
                    <a:pt x="472" y="753"/>
                  </a:lnTo>
                  <a:lnTo>
                    <a:pt x="446" y="799"/>
                  </a:lnTo>
                  <a:close/>
                  <a:moveTo>
                    <a:pt x="508" y="799"/>
                  </a:moveTo>
                  <a:lnTo>
                    <a:pt x="481" y="753"/>
                  </a:lnTo>
                  <a:lnTo>
                    <a:pt x="508" y="708"/>
                  </a:lnTo>
                  <a:lnTo>
                    <a:pt x="533" y="753"/>
                  </a:lnTo>
                  <a:lnTo>
                    <a:pt x="508" y="799"/>
                  </a:lnTo>
                  <a:close/>
                  <a:moveTo>
                    <a:pt x="569" y="799"/>
                  </a:moveTo>
                  <a:lnTo>
                    <a:pt x="542" y="753"/>
                  </a:lnTo>
                  <a:lnTo>
                    <a:pt x="569" y="708"/>
                  </a:lnTo>
                  <a:lnTo>
                    <a:pt x="595" y="753"/>
                  </a:lnTo>
                  <a:lnTo>
                    <a:pt x="569" y="799"/>
                  </a:lnTo>
                  <a:close/>
                  <a:moveTo>
                    <a:pt x="631" y="799"/>
                  </a:moveTo>
                  <a:lnTo>
                    <a:pt x="605" y="753"/>
                  </a:lnTo>
                  <a:lnTo>
                    <a:pt x="631" y="708"/>
                  </a:lnTo>
                  <a:lnTo>
                    <a:pt x="658" y="753"/>
                  </a:lnTo>
                  <a:lnTo>
                    <a:pt x="631" y="799"/>
                  </a:lnTo>
                  <a:close/>
                  <a:moveTo>
                    <a:pt x="692" y="799"/>
                  </a:moveTo>
                  <a:lnTo>
                    <a:pt x="667" y="753"/>
                  </a:lnTo>
                  <a:lnTo>
                    <a:pt x="692" y="708"/>
                  </a:lnTo>
                  <a:lnTo>
                    <a:pt x="719" y="753"/>
                  </a:lnTo>
                  <a:lnTo>
                    <a:pt x="692" y="799"/>
                  </a:lnTo>
                  <a:close/>
                  <a:moveTo>
                    <a:pt x="754" y="799"/>
                  </a:moveTo>
                  <a:lnTo>
                    <a:pt x="728" y="753"/>
                  </a:lnTo>
                  <a:lnTo>
                    <a:pt x="754" y="708"/>
                  </a:lnTo>
                  <a:lnTo>
                    <a:pt x="781" y="753"/>
                  </a:lnTo>
                  <a:lnTo>
                    <a:pt x="754" y="799"/>
                  </a:lnTo>
                  <a:close/>
                  <a:moveTo>
                    <a:pt x="815" y="799"/>
                  </a:moveTo>
                  <a:lnTo>
                    <a:pt x="790" y="753"/>
                  </a:lnTo>
                  <a:lnTo>
                    <a:pt x="815" y="708"/>
                  </a:lnTo>
                  <a:lnTo>
                    <a:pt x="842" y="753"/>
                  </a:lnTo>
                  <a:lnTo>
                    <a:pt x="815" y="799"/>
                  </a:lnTo>
                  <a:close/>
                  <a:moveTo>
                    <a:pt x="877" y="799"/>
                  </a:moveTo>
                  <a:lnTo>
                    <a:pt x="851" y="753"/>
                  </a:lnTo>
                  <a:lnTo>
                    <a:pt x="877" y="708"/>
                  </a:lnTo>
                  <a:lnTo>
                    <a:pt x="904" y="753"/>
                  </a:lnTo>
                  <a:lnTo>
                    <a:pt x="877" y="799"/>
                  </a:lnTo>
                  <a:close/>
                  <a:moveTo>
                    <a:pt x="938" y="799"/>
                  </a:moveTo>
                  <a:lnTo>
                    <a:pt x="913" y="753"/>
                  </a:lnTo>
                  <a:lnTo>
                    <a:pt x="938" y="708"/>
                  </a:lnTo>
                  <a:lnTo>
                    <a:pt x="965" y="753"/>
                  </a:lnTo>
                  <a:lnTo>
                    <a:pt x="938" y="799"/>
                  </a:lnTo>
                  <a:close/>
                  <a:moveTo>
                    <a:pt x="1001" y="799"/>
                  </a:moveTo>
                  <a:lnTo>
                    <a:pt x="974" y="753"/>
                  </a:lnTo>
                  <a:lnTo>
                    <a:pt x="1001" y="708"/>
                  </a:lnTo>
                  <a:lnTo>
                    <a:pt x="1027" y="753"/>
                  </a:lnTo>
                  <a:lnTo>
                    <a:pt x="1001" y="799"/>
                  </a:lnTo>
                  <a:close/>
                  <a:moveTo>
                    <a:pt x="1063" y="799"/>
                  </a:moveTo>
                  <a:lnTo>
                    <a:pt x="1036" y="753"/>
                  </a:lnTo>
                  <a:lnTo>
                    <a:pt x="1063" y="708"/>
                  </a:lnTo>
                  <a:lnTo>
                    <a:pt x="1088" y="753"/>
                  </a:lnTo>
                  <a:lnTo>
                    <a:pt x="1063" y="799"/>
                  </a:lnTo>
                  <a:close/>
                  <a:moveTo>
                    <a:pt x="1124" y="799"/>
                  </a:moveTo>
                  <a:lnTo>
                    <a:pt x="1097" y="753"/>
                  </a:lnTo>
                  <a:lnTo>
                    <a:pt x="1124" y="708"/>
                  </a:lnTo>
                  <a:lnTo>
                    <a:pt x="1150" y="753"/>
                  </a:lnTo>
                  <a:lnTo>
                    <a:pt x="1124" y="799"/>
                  </a:lnTo>
                  <a:close/>
                  <a:moveTo>
                    <a:pt x="1186" y="799"/>
                  </a:moveTo>
                  <a:lnTo>
                    <a:pt x="1159" y="753"/>
                  </a:lnTo>
                  <a:lnTo>
                    <a:pt x="1186" y="708"/>
                  </a:lnTo>
                  <a:lnTo>
                    <a:pt x="1211" y="753"/>
                  </a:lnTo>
                  <a:lnTo>
                    <a:pt x="1186" y="799"/>
                  </a:lnTo>
                  <a:close/>
                  <a:moveTo>
                    <a:pt x="1247" y="799"/>
                  </a:moveTo>
                  <a:lnTo>
                    <a:pt x="1220" y="753"/>
                  </a:lnTo>
                  <a:lnTo>
                    <a:pt x="1247" y="708"/>
                  </a:lnTo>
                  <a:lnTo>
                    <a:pt x="1273" y="753"/>
                  </a:lnTo>
                  <a:lnTo>
                    <a:pt x="1247" y="799"/>
                  </a:lnTo>
                  <a:close/>
                  <a:moveTo>
                    <a:pt x="1309" y="799"/>
                  </a:moveTo>
                  <a:lnTo>
                    <a:pt x="1282" y="753"/>
                  </a:lnTo>
                  <a:lnTo>
                    <a:pt x="1309" y="708"/>
                  </a:lnTo>
                  <a:lnTo>
                    <a:pt x="1334" y="753"/>
                  </a:lnTo>
                  <a:lnTo>
                    <a:pt x="1309" y="799"/>
                  </a:lnTo>
                  <a:close/>
                  <a:moveTo>
                    <a:pt x="1370" y="799"/>
                  </a:moveTo>
                  <a:lnTo>
                    <a:pt x="1345" y="753"/>
                  </a:lnTo>
                  <a:lnTo>
                    <a:pt x="1370" y="708"/>
                  </a:lnTo>
                  <a:lnTo>
                    <a:pt x="1397" y="753"/>
                  </a:lnTo>
                  <a:lnTo>
                    <a:pt x="1370" y="799"/>
                  </a:lnTo>
                  <a:close/>
                  <a:moveTo>
                    <a:pt x="1432" y="799"/>
                  </a:moveTo>
                  <a:lnTo>
                    <a:pt x="1406" y="753"/>
                  </a:lnTo>
                  <a:lnTo>
                    <a:pt x="1432" y="708"/>
                  </a:lnTo>
                  <a:lnTo>
                    <a:pt x="1459" y="753"/>
                  </a:lnTo>
                  <a:lnTo>
                    <a:pt x="1432" y="799"/>
                  </a:lnTo>
                  <a:close/>
                  <a:moveTo>
                    <a:pt x="1493" y="799"/>
                  </a:moveTo>
                  <a:lnTo>
                    <a:pt x="1468" y="753"/>
                  </a:lnTo>
                  <a:lnTo>
                    <a:pt x="1493" y="708"/>
                  </a:lnTo>
                  <a:lnTo>
                    <a:pt x="1520" y="753"/>
                  </a:lnTo>
                  <a:lnTo>
                    <a:pt x="1493" y="799"/>
                  </a:lnTo>
                  <a:close/>
                  <a:moveTo>
                    <a:pt x="1555" y="799"/>
                  </a:moveTo>
                  <a:lnTo>
                    <a:pt x="1529" y="753"/>
                  </a:lnTo>
                  <a:lnTo>
                    <a:pt x="1555" y="708"/>
                  </a:lnTo>
                  <a:lnTo>
                    <a:pt x="1582" y="753"/>
                  </a:lnTo>
                  <a:lnTo>
                    <a:pt x="1555" y="799"/>
                  </a:lnTo>
                  <a:close/>
                  <a:moveTo>
                    <a:pt x="1616" y="799"/>
                  </a:moveTo>
                  <a:lnTo>
                    <a:pt x="1591" y="753"/>
                  </a:lnTo>
                  <a:lnTo>
                    <a:pt x="1616" y="708"/>
                  </a:lnTo>
                  <a:lnTo>
                    <a:pt x="1643" y="753"/>
                  </a:lnTo>
                  <a:lnTo>
                    <a:pt x="1616" y="799"/>
                  </a:lnTo>
                  <a:close/>
                  <a:moveTo>
                    <a:pt x="1678" y="799"/>
                  </a:moveTo>
                  <a:lnTo>
                    <a:pt x="1652" y="753"/>
                  </a:lnTo>
                  <a:lnTo>
                    <a:pt x="1678" y="708"/>
                  </a:lnTo>
                  <a:lnTo>
                    <a:pt x="1705" y="753"/>
                  </a:lnTo>
                  <a:lnTo>
                    <a:pt x="1678" y="799"/>
                  </a:lnTo>
                  <a:close/>
                  <a:moveTo>
                    <a:pt x="1741" y="799"/>
                  </a:moveTo>
                  <a:lnTo>
                    <a:pt x="1714" y="753"/>
                  </a:lnTo>
                  <a:lnTo>
                    <a:pt x="1741" y="708"/>
                  </a:lnTo>
                  <a:lnTo>
                    <a:pt x="1766" y="753"/>
                  </a:lnTo>
                  <a:lnTo>
                    <a:pt x="1741" y="799"/>
                  </a:lnTo>
                  <a:close/>
                  <a:moveTo>
                    <a:pt x="1802" y="799"/>
                  </a:moveTo>
                  <a:lnTo>
                    <a:pt x="1775" y="753"/>
                  </a:lnTo>
                  <a:lnTo>
                    <a:pt x="1802" y="708"/>
                  </a:lnTo>
                  <a:lnTo>
                    <a:pt x="1828" y="753"/>
                  </a:lnTo>
                  <a:lnTo>
                    <a:pt x="1802" y="799"/>
                  </a:lnTo>
                  <a:close/>
                  <a:moveTo>
                    <a:pt x="1864" y="799"/>
                  </a:moveTo>
                  <a:lnTo>
                    <a:pt x="1837" y="753"/>
                  </a:lnTo>
                  <a:lnTo>
                    <a:pt x="1864" y="708"/>
                  </a:lnTo>
                  <a:lnTo>
                    <a:pt x="1889" y="753"/>
                  </a:lnTo>
                  <a:lnTo>
                    <a:pt x="1864" y="799"/>
                  </a:lnTo>
                  <a:close/>
                  <a:moveTo>
                    <a:pt x="1925" y="799"/>
                  </a:moveTo>
                  <a:lnTo>
                    <a:pt x="1898" y="753"/>
                  </a:lnTo>
                  <a:lnTo>
                    <a:pt x="1925" y="708"/>
                  </a:lnTo>
                  <a:lnTo>
                    <a:pt x="1951" y="753"/>
                  </a:lnTo>
                  <a:lnTo>
                    <a:pt x="1925" y="799"/>
                  </a:lnTo>
                  <a:close/>
                  <a:moveTo>
                    <a:pt x="1987" y="799"/>
                  </a:moveTo>
                  <a:lnTo>
                    <a:pt x="1960" y="753"/>
                  </a:lnTo>
                  <a:lnTo>
                    <a:pt x="1987" y="708"/>
                  </a:lnTo>
                  <a:lnTo>
                    <a:pt x="2012" y="753"/>
                  </a:lnTo>
                  <a:lnTo>
                    <a:pt x="1987" y="799"/>
                  </a:lnTo>
                  <a:close/>
                  <a:moveTo>
                    <a:pt x="2048" y="799"/>
                  </a:moveTo>
                  <a:lnTo>
                    <a:pt x="2021" y="753"/>
                  </a:lnTo>
                  <a:lnTo>
                    <a:pt x="2048" y="708"/>
                  </a:lnTo>
                  <a:lnTo>
                    <a:pt x="2074" y="753"/>
                  </a:lnTo>
                  <a:lnTo>
                    <a:pt x="2048" y="799"/>
                  </a:lnTo>
                  <a:close/>
                  <a:moveTo>
                    <a:pt x="2110" y="799"/>
                  </a:moveTo>
                  <a:lnTo>
                    <a:pt x="2084" y="753"/>
                  </a:lnTo>
                  <a:lnTo>
                    <a:pt x="2110" y="708"/>
                  </a:lnTo>
                  <a:lnTo>
                    <a:pt x="2137" y="753"/>
                  </a:lnTo>
                  <a:lnTo>
                    <a:pt x="2110" y="799"/>
                  </a:lnTo>
                  <a:close/>
                  <a:moveTo>
                    <a:pt x="2171" y="799"/>
                  </a:moveTo>
                  <a:lnTo>
                    <a:pt x="2146" y="753"/>
                  </a:lnTo>
                  <a:lnTo>
                    <a:pt x="2171" y="708"/>
                  </a:lnTo>
                  <a:lnTo>
                    <a:pt x="2198" y="753"/>
                  </a:lnTo>
                  <a:lnTo>
                    <a:pt x="2171" y="799"/>
                  </a:lnTo>
                  <a:close/>
                  <a:moveTo>
                    <a:pt x="2233" y="799"/>
                  </a:moveTo>
                  <a:lnTo>
                    <a:pt x="2207" y="753"/>
                  </a:lnTo>
                  <a:lnTo>
                    <a:pt x="2233" y="708"/>
                  </a:lnTo>
                  <a:lnTo>
                    <a:pt x="2260" y="753"/>
                  </a:lnTo>
                  <a:lnTo>
                    <a:pt x="2233" y="799"/>
                  </a:lnTo>
                  <a:close/>
                  <a:moveTo>
                    <a:pt x="2294" y="799"/>
                  </a:moveTo>
                  <a:lnTo>
                    <a:pt x="2269" y="753"/>
                  </a:lnTo>
                  <a:lnTo>
                    <a:pt x="2294" y="708"/>
                  </a:lnTo>
                  <a:lnTo>
                    <a:pt x="2321" y="753"/>
                  </a:lnTo>
                  <a:lnTo>
                    <a:pt x="2294" y="799"/>
                  </a:lnTo>
                  <a:close/>
                  <a:moveTo>
                    <a:pt x="2356" y="799"/>
                  </a:moveTo>
                  <a:lnTo>
                    <a:pt x="2330" y="753"/>
                  </a:lnTo>
                  <a:lnTo>
                    <a:pt x="2356" y="708"/>
                  </a:lnTo>
                  <a:lnTo>
                    <a:pt x="2383" y="753"/>
                  </a:lnTo>
                  <a:lnTo>
                    <a:pt x="2356" y="799"/>
                  </a:lnTo>
                  <a:close/>
                  <a:moveTo>
                    <a:pt x="2417" y="799"/>
                  </a:moveTo>
                  <a:lnTo>
                    <a:pt x="2392" y="753"/>
                  </a:lnTo>
                  <a:lnTo>
                    <a:pt x="2417" y="708"/>
                  </a:lnTo>
                  <a:lnTo>
                    <a:pt x="2444" y="753"/>
                  </a:lnTo>
                  <a:lnTo>
                    <a:pt x="2417" y="799"/>
                  </a:lnTo>
                  <a:close/>
                  <a:moveTo>
                    <a:pt x="2480" y="799"/>
                  </a:moveTo>
                  <a:lnTo>
                    <a:pt x="2453" y="753"/>
                  </a:lnTo>
                  <a:lnTo>
                    <a:pt x="2480" y="708"/>
                  </a:lnTo>
                  <a:lnTo>
                    <a:pt x="2506" y="753"/>
                  </a:lnTo>
                  <a:lnTo>
                    <a:pt x="2480" y="799"/>
                  </a:lnTo>
                  <a:close/>
                  <a:moveTo>
                    <a:pt x="46" y="745"/>
                  </a:moveTo>
                  <a:lnTo>
                    <a:pt x="19" y="700"/>
                  </a:lnTo>
                  <a:lnTo>
                    <a:pt x="46" y="654"/>
                  </a:lnTo>
                  <a:lnTo>
                    <a:pt x="72" y="700"/>
                  </a:lnTo>
                  <a:lnTo>
                    <a:pt x="46" y="745"/>
                  </a:lnTo>
                  <a:close/>
                  <a:moveTo>
                    <a:pt x="107" y="745"/>
                  </a:moveTo>
                  <a:lnTo>
                    <a:pt x="81" y="700"/>
                  </a:lnTo>
                  <a:lnTo>
                    <a:pt x="107" y="654"/>
                  </a:lnTo>
                  <a:lnTo>
                    <a:pt x="133" y="700"/>
                  </a:lnTo>
                  <a:lnTo>
                    <a:pt x="107" y="745"/>
                  </a:lnTo>
                  <a:close/>
                  <a:moveTo>
                    <a:pt x="169" y="745"/>
                  </a:moveTo>
                  <a:lnTo>
                    <a:pt x="142" y="700"/>
                  </a:lnTo>
                  <a:lnTo>
                    <a:pt x="169" y="654"/>
                  </a:lnTo>
                  <a:lnTo>
                    <a:pt x="194" y="700"/>
                  </a:lnTo>
                  <a:lnTo>
                    <a:pt x="169" y="745"/>
                  </a:lnTo>
                  <a:close/>
                  <a:moveTo>
                    <a:pt x="230" y="745"/>
                  </a:moveTo>
                  <a:lnTo>
                    <a:pt x="203" y="700"/>
                  </a:lnTo>
                  <a:lnTo>
                    <a:pt x="230" y="654"/>
                  </a:lnTo>
                  <a:lnTo>
                    <a:pt x="256" y="700"/>
                  </a:lnTo>
                  <a:lnTo>
                    <a:pt x="230" y="745"/>
                  </a:lnTo>
                  <a:close/>
                  <a:moveTo>
                    <a:pt x="292" y="745"/>
                  </a:moveTo>
                  <a:lnTo>
                    <a:pt x="266" y="700"/>
                  </a:lnTo>
                  <a:lnTo>
                    <a:pt x="292" y="654"/>
                  </a:lnTo>
                  <a:lnTo>
                    <a:pt x="319" y="700"/>
                  </a:lnTo>
                  <a:lnTo>
                    <a:pt x="292" y="745"/>
                  </a:lnTo>
                  <a:close/>
                  <a:moveTo>
                    <a:pt x="353" y="745"/>
                  </a:moveTo>
                  <a:lnTo>
                    <a:pt x="328" y="700"/>
                  </a:lnTo>
                  <a:lnTo>
                    <a:pt x="353" y="654"/>
                  </a:lnTo>
                  <a:lnTo>
                    <a:pt x="380" y="700"/>
                  </a:lnTo>
                  <a:lnTo>
                    <a:pt x="353" y="745"/>
                  </a:lnTo>
                  <a:close/>
                  <a:moveTo>
                    <a:pt x="415" y="745"/>
                  </a:moveTo>
                  <a:lnTo>
                    <a:pt x="389" y="700"/>
                  </a:lnTo>
                  <a:lnTo>
                    <a:pt x="415" y="654"/>
                  </a:lnTo>
                  <a:lnTo>
                    <a:pt x="442" y="700"/>
                  </a:lnTo>
                  <a:lnTo>
                    <a:pt x="415" y="745"/>
                  </a:lnTo>
                  <a:close/>
                  <a:moveTo>
                    <a:pt x="476" y="745"/>
                  </a:moveTo>
                  <a:lnTo>
                    <a:pt x="451" y="700"/>
                  </a:lnTo>
                  <a:lnTo>
                    <a:pt x="476" y="654"/>
                  </a:lnTo>
                  <a:lnTo>
                    <a:pt x="503" y="700"/>
                  </a:lnTo>
                  <a:lnTo>
                    <a:pt x="476" y="745"/>
                  </a:lnTo>
                  <a:close/>
                  <a:moveTo>
                    <a:pt x="538" y="745"/>
                  </a:moveTo>
                  <a:lnTo>
                    <a:pt x="512" y="700"/>
                  </a:lnTo>
                  <a:lnTo>
                    <a:pt x="538" y="654"/>
                  </a:lnTo>
                  <a:lnTo>
                    <a:pt x="565" y="700"/>
                  </a:lnTo>
                  <a:lnTo>
                    <a:pt x="538" y="745"/>
                  </a:lnTo>
                  <a:close/>
                  <a:moveTo>
                    <a:pt x="599" y="745"/>
                  </a:moveTo>
                  <a:lnTo>
                    <a:pt x="574" y="700"/>
                  </a:lnTo>
                  <a:lnTo>
                    <a:pt x="599" y="654"/>
                  </a:lnTo>
                  <a:lnTo>
                    <a:pt x="626" y="700"/>
                  </a:lnTo>
                  <a:lnTo>
                    <a:pt x="599" y="745"/>
                  </a:lnTo>
                  <a:close/>
                  <a:moveTo>
                    <a:pt x="662" y="745"/>
                  </a:moveTo>
                  <a:lnTo>
                    <a:pt x="635" y="700"/>
                  </a:lnTo>
                  <a:lnTo>
                    <a:pt x="662" y="654"/>
                  </a:lnTo>
                  <a:lnTo>
                    <a:pt x="688" y="700"/>
                  </a:lnTo>
                  <a:lnTo>
                    <a:pt x="662" y="745"/>
                  </a:lnTo>
                  <a:close/>
                  <a:moveTo>
                    <a:pt x="724" y="745"/>
                  </a:moveTo>
                  <a:lnTo>
                    <a:pt x="697" y="700"/>
                  </a:lnTo>
                  <a:lnTo>
                    <a:pt x="724" y="654"/>
                  </a:lnTo>
                  <a:lnTo>
                    <a:pt x="749" y="700"/>
                  </a:lnTo>
                  <a:lnTo>
                    <a:pt x="724" y="745"/>
                  </a:lnTo>
                  <a:close/>
                  <a:moveTo>
                    <a:pt x="785" y="745"/>
                  </a:moveTo>
                  <a:lnTo>
                    <a:pt x="758" y="700"/>
                  </a:lnTo>
                  <a:lnTo>
                    <a:pt x="785" y="654"/>
                  </a:lnTo>
                  <a:lnTo>
                    <a:pt x="811" y="700"/>
                  </a:lnTo>
                  <a:lnTo>
                    <a:pt x="785" y="745"/>
                  </a:lnTo>
                  <a:close/>
                  <a:moveTo>
                    <a:pt x="847" y="745"/>
                  </a:moveTo>
                  <a:lnTo>
                    <a:pt x="820" y="700"/>
                  </a:lnTo>
                  <a:lnTo>
                    <a:pt x="847" y="654"/>
                  </a:lnTo>
                  <a:lnTo>
                    <a:pt x="872" y="700"/>
                  </a:lnTo>
                  <a:lnTo>
                    <a:pt x="847" y="745"/>
                  </a:lnTo>
                  <a:close/>
                  <a:moveTo>
                    <a:pt x="908" y="745"/>
                  </a:moveTo>
                  <a:lnTo>
                    <a:pt x="881" y="700"/>
                  </a:lnTo>
                  <a:lnTo>
                    <a:pt x="908" y="654"/>
                  </a:lnTo>
                  <a:lnTo>
                    <a:pt x="934" y="700"/>
                  </a:lnTo>
                  <a:lnTo>
                    <a:pt x="908" y="745"/>
                  </a:lnTo>
                  <a:close/>
                  <a:moveTo>
                    <a:pt x="970" y="745"/>
                  </a:moveTo>
                  <a:lnTo>
                    <a:pt x="943" y="700"/>
                  </a:lnTo>
                  <a:lnTo>
                    <a:pt x="970" y="654"/>
                  </a:lnTo>
                  <a:lnTo>
                    <a:pt x="995" y="700"/>
                  </a:lnTo>
                  <a:lnTo>
                    <a:pt x="970" y="745"/>
                  </a:lnTo>
                  <a:close/>
                  <a:moveTo>
                    <a:pt x="1031" y="745"/>
                  </a:moveTo>
                  <a:lnTo>
                    <a:pt x="1006" y="700"/>
                  </a:lnTo>
                  <a:lnTo>
                    <a:pt x="1031" y="654"/>
                  </a:lnTo>
                  <a:lnTo>
                    <a:pt x="1058" y="700"/>
                  </a:lnTo>
                  <a:lnTo>
                    <a:pt x="1031" y="745"/>
                  </a:lnTo>
                  <a:close/>
                  <a:moveTo>
                    <a:pt x="1093" y="745"/>
                  </a:moveTo>
                  <a:lnTo>
                    <a:pt x="1067" y="700"/>
                  </a:lnTo>
                  <a:lnTo>
                    <a:pt x="1093" y="654"/>
                  </a:lnTo>
                  <a:lnTo>
                    <a:pt x="1120" y="700"/>
                  </a:lnTo>
                  <a:lnTo>
                    <a:pt x="1093" y="745"/>
                  </a:lnTo>
                  <a:close/>
                  <a:moveTo>
                    <a:pt x="1154" y="745"/>
                  </a:moveTo>
                  <a:lnTo>
                    <a:pt x="1129" y="700"/>
                  </a:lnTo>
                  <a:lnTo>
                    <a:pt x="1154" y="654"/>
                  </a:lnTo>
                  <a:lnTo>
                    <a:pt x="1181" y="700"/>
                  </a:lnTo>
                  <a:lnTo>
                    <a:pt x="1154" y="745"/>
                  </a:lnTo>
                  <a:close/>
                  <a:moveTo>
                    <a:pt x="1216" y="745"/>
                  </a:moveTo>
                  <a:lnTo>
                    <a:pt x="1190" y="700"/>
                  </a:lnTo>
                  <a:lnTo>
                    <a:pt x="1216" y="654"/>
                  </a:lnTo>
                  <a:lnTo>
                    <a:pt x="1243" y="700"/>
                  </a:lnTo>
                  <a:lnTo>
                    <a:pt x="1216" y="745"/>
                  </a:lnTo>
                  <a:close/>
                  <a:moveTo>
                    <a:pt x="1277" y="745"/>
                  </a:moveTo>
                  <a:lnTo>
                    <a:pt x="1252" y="700"/>
                  </a:lnTo>
                  <a:lnTo>
                    <a:pt x="1277" y="654"/>
                  </a:lnTo>
                  <a:lnTo>
                    <a:pt x="1304" y="700"/>
                  </a:lnTo>
                  <a:lnTo>
                    <a:pt x="1277" y="745"/>
                  </a:lnTo>
                  <a:close/>
                  <a:moveTo>
                    <a:pt x="1339" y="745"/>
                  </a:moveTo>
                  <a:lnTo>
                    <a:pt x="1313" y="700"/>
                  </a:lnTo>
                  <a:lnTo>
                    <a:pt x="1339" y="654"/>
                  </a:lnTo>
                  <a:lnTo>
                    <a:pt x="1366" y="700"/>
                  </a:lnTo>
                  <a:lnTo>
                    <a:pt x="1339" y="745"/>
                  </a:lnTo>
                  <a:close/>
                  <a:moveTo>
                    <a:pt x="1402" y="745"/>
                  </a:moveTo>
                  <a:lnTo>
                    <a:pt x="1375" y="700"/>
                  </a:lnTo>
                  <a:lnTo>
                    <a:pt x="1402" y="654"/>
                  </a:lnTo>
                  <a:lnTo>
                    <a:pt x="1427" y="700"/>
                  </a:lnTo>
                  <a:lnTo>
                    <a:pt x="1402" y="745"/>
                  </a:lnTo>
                  <a:close/>
                  <a:moveTo>
                    <a:pt x="1463" y="745"/>
                  </a:moveTo>
                  <a:lnTo>
                    <a:pt x="1436" y="700"/>
                  </a:lnTo>
                  <a:lnTo>
                    <a:pt x="1463" y="654"/>
                  </a:lnTo>
                  <a:lnTo>
                    <a:pt x="1489" y="700"/>
                  </a:lnTo>
                  <a:lnTo>
                    <a:pt x="1463" y="745"/>
                  </a:lnTo>
                  <a:close/>
                  <a:moveTo>
                    <a:pt x="1525" y="745"/>
                  </a:moveTo>
                  <a:lnTo>
                    <a:pt x="1498" y="700"/>
                  </a:lnTo>
                  <a:lnTo>
                    <a:pt x="1525" y="654"/>
                  </a:lnTo>
                  <a:lnTo>
                    <a:pt x="1550" y="700"/>
                  </a:lnTo>
                  <a:lnTo>
                    <a:pt x="1525" y="745"/>
                  </a:lnTo>
                  <a:close/>
                  <a:moveTo>
                    <a:pt x="1586" y="745"/>
                  </a:moveTo>
                  <a:lnTo>
                    <a:pt x="1559" y="700"/>
                  </a:lnTo>
                  <a:lnTo>
                    <a:pt x="1586" y="654"/>
                  </a:lnTo>
                  <a:lnTo>
                    <a:pt x="1612" y="700"/>
                  </a:lnTo>
                  <a:lnTo>
                    <a:pt x="1586" y="745"/>
                  </a:lnTo>
                  <a:close/>
                  <a:moveTo>
                    <a:pt x="1648" y="745"/>
                  </a:moveTo>
                  <a:lnTo>
                    <a:pt x="1621" y="700"/>
                  </a:lnTo>
                  <a:lnTo>
                    <a:pt x="1648" y="654"/>
                  </a:lnTo>
                  <a:lnTo>
                    <a:pt x="1673" y="700"/>
                  </a:lnTo>
                  <a:lnTo>
                    <a:pt x="1648" y="745"/>
                  </a:lnTo>
                  <a:close/>
                  <a:moveTo>
                    <a:pt x="1709" y="745"/>
                  </a:moveTo>
                  <a:lnTo>
                    <a:pt x="1682" y="700"/>
                  </a:lnTo>
                  <a:lnTo>
                    <a:pt x="1709" y="654"/>
                  </a:lnTo>
                  <a:lnTo>
                    <a:pt x="1735" y="700"/>
                  </a:lnTo>
                  <a:lnTo>
                    <a:pt x="1709" y="745"/>
                  </a:lnTo>
                  <a:close/>
                  <a:moveTo>
                    <a:pt x="1771" y="745"/>
                  </a:moveTo>
                  <a:lnTo>
                    <a:pt x="1745" y="700"/>
                  </a:lnTo>
                  <a:lnTo>
                    <a:pt x="1771" y="654"/>
                  </a:lnTo>
                  <a:lnTo>
                    <a:pt x="1798" y="700"/>
                  </a:lnTo>
                  <a:lnTo>
                    <a:pt x="1771" y="745"/>
                  </a:lnTo>
                  <a:close/>
                  <a:moveTo>
                    <a:pt x="1832" y="745"/>
                  </a:moveTo>
                  <a:lnTo>
                    <a:pt x="1807" y="700"/>
                  </a:lnTo>
                  <a:lnTo>
                    <a:pt x="1832" y="654"/>
                  </a:lnTo>
                  <a:lnTo>
                    <a:pt x="1859" y="700"/>
                  </a:lnTo>
                  <a:lnTo>
                    <a:pt x="1832" y="745"/>
                  </a:lnTo>
                  <a:close/>
                  <a:moveTo>
                    <a:pt x="1894" y="745"/>
                  </a:moveTo>
                  <a:lnTo>
                    <a:pt x="1868" y="700"/>
                  </a:lnTo>
                  <a:lnTo>
                    <a:pt x="1894" y="654"/>
                  </a:lnTo>
                  <a:lnTo>
                    <a:pt x="1921" y="700"/>
                  </a:lnTo>
                  <a:lnTo>
                    <a:pt x="1894" y="745"/>
                  </a:lnTo>
                  <a:close/>
                  <a:moveTo>
                    <a:pt x="1955" y="745"/>
                  </a:moveTo>
                  <a:lnTo>
                    <a:pt x="1930" y="700"/>
                  </a:lnTo>
                  <a:lnTo>
                    <a:pt x="1955" y="654"/>
                  </a:lnTo>
                  <a:lnTo>
                    <a:pt x="1982" y="700"/>
                  </a:lnTo>
                  <a:lnTo>
                    <a:pt x="1955" y="745"/>
                  </a:lnTo>
                  <a:close/>
                  <a:moveTo>
                    <a:pt x="2017" y="745"/>
                  </a:moveTo>
                  <a:lnTo>
                    <a:pt x="1991" y="700"/>
                  </a:lnTo>
                  <a:lnTo>
                    <a:pt x="2017" y="654"/>
                  </a:lnTo>
                  <a:lnTo>
                    <a:pt x="2044" y="700"/>
                  </a:lnTo>
                  <a:lnTo>
                    <a:pt x="2017" y="745"/>
                  </a:lnTo>
                  <a:close/>
                  <a:moveTo>
                    <a:pt x="2078" y="745"/>
                  </a:moveTo>
                  <a:lnTo>
                    <a:pt x="2053" y="700"/>
                  </a:lnTo>
                  <a:lnTo>
                    <a:pt x="2078" y="654"/>
                  </a:lnTo>
                  <a:lnTo>
                    <a:pt x="2105" y="700"/>
                  </a:lnTo>
                  <a:lnTo>
                    <a:pt x="2078" y="745"/>
                  </a:lnTo>
                  <a:close/>
                  <a:moveTo>
                    <a:pt x="2141" y="745"/>
                  </a:moveTo>
                  <a:lnTo>
                    <a:pt x="2114" y="700"/>
                  </a:lnTo>
                  <a:lnTo>
                    <a:pt x="2141" y="654"/>
                  </a:lnTo>
                  <a:lnTo>
                    <a:pt x="2167" y="700"/>
                  </a:lnTo>
                  <a:lnTo>
                    <a:pt x="2141" y="745"/>
                  </a:lnTo>
                  <a:close/>
                  <a:moveTo>
                    <a:pt x="2203" y="745"/>
                  </a:moveTo>
                  <a:lnTo>
                    <a:pt x="2176" y="700"/>
                  </a:lnTo>
                  <a:lnTo>
                    <a:pt x="2203" y="654"/>
                  </a:lnTo>
                  <a:lnTo>
                    <a:pt x="2228" y="700"/>
                  </a:lnTo>
                  <a:lnTo>
                    <a:pt x="2203" y="745"/>
                  </a:lnTo>
                  <a:close/>
                  <a:moveTo>
                    <a:pt x="2264" y="745"/>
                  </a:moveTo>
                  <a:lnTo>
                    <a:pt x="2237" y="700"/>
                  </a:lnTo>
                  <a:lnTo>
                    <a:pt x="2264" y="654"/>
                  </a:lnTo>
                  <a:lnTo>
                    <a:pt x="2290" y="700"/>
                  </a:lnTo>
                  <a:lnTo>
                    <a:pt x="2264" y="745"/>
                  </a:lnTo>
                  <a:close/>
                  <a:moveTo>
                    <a:pt x="2326" y="745"/>
                  </a:moveTo>
                  <a:lnTo>
                    <a:pt x="2299" y="700"/>
                  </a:lnTo>
                  <a:lnTo>
                    <a:pt x="2326" y="654"/>
                  </a:lnTo>
                  <a:lnTo>
                    <a:pt x="2351" y="700"/>
                  </a:lnTo>
                  <a:lnTo>
                    <a:pt x="2326" y="745"/>
                  </a:lnTo>
                  <a:close/>
                  <a:moveTo>
                    <a:pt x="2387" y="745"/>
                  </a:moveTo>
                  <a:lnTo>
                    <a:pt x="2360" y="700"/>
                  </a:lnTo>
                  <a:lnTo>
                    <a:pt x="2387" y="654"/>
                  </a:lnTo>
                  <a:lnTo>
                    <a:pt x="2413" y="700"/>
                  </a:lnTo>
                  <a:lnTo>
                    <a:pt x="2387" y="745"/>
                  </a:lnTo>
                  <a:close/>
                  <a:moveTo>
                    <a:pt x="2449" y="745"/>
                  </a:moveTo>
                  <a:lnTo>
                    <a:pt x="2422" y="700"/>
                  </a:lnTo>
                  <a:lnTo>
                    <a:pt x="2449" y="654"/>
                  </a:lnTo>
                  <a:lnTo>
                    <a:pt x="2474" y="700"/>
                  </a:lnTo>
                  <a:lnTo>
                    <a:pt x="2449" y="745"/>
                  </a:lnTo>
                  <a:close/>
                  <a:moveTo>
                    <a:pt x="2510" y="745"/>
                  </a:moveTo>
                  <a:lnTo>
                    <a:pt x="2485" y="700"/>
                  </a:lnTo>
                  <a:lnTo>
                    <a:pt x="2510" y="654"/>
                  </a:lnTo>
                  <a:lnTo>
                    <a:pt x="2537" y="700"/>
                  </a:lnTo>
                  <a:lnTo>
                    <a:pt x="2510" y="745"/>
                  </a:lnTo>
                  <a:close/>
                  <a:moveTo>
                    <a:pt x="76" y="691"/>
                  </a:moveTo>
                  <a:lnTo>
                    <a:pt x="51" y="646"/>
                  </a:lnTo>
                  <a:lnTo>
                    <a:pt x="76" y="601"/>
                  </a:lnTo>
                  <a:lnTo>
                    <a:pt x="103" y="646"/>
                  </a:lnTo>
                  <a:lnTo>
                    <a:pt x="76" y="691"/>
                  </a:lnTo>
                  <a:close/>
                  <a:moveTo>
                    <a:pt x="137" y="691"/>
                  </a:moveTo>
                  <a:lnTo>
                    <a:pt x="112" y="646"/>
                  </a:lnTo>
                  <a:lnTo>
                    <a:pt x="137" y="601"/>
                  </a:lnTo>
                  <a:lnTo>
                    <a:pt x="164" y="646"/>
                  </a:lnTo>
                  <a:lnTo>
                    <a:pt x="137" y="691"/>
                  </a:lnTo>
                  <a:close/>
                  <a:moveTo>
                    <a:pt x="199" y="691"/>
                  </a:moveTo>
                  <a:lnTo>
                    <a:pt x="173" y="646"/>
                  </a:lnTo>
                  <a:lnTo>
                    <a:pt x="199" y="601"/>
                  </a:lnTo>
                  <a:lnTo>
                    <a:pt x="226" y="646"/>
                  </a:lnTo>
                  <a:lnTo>
                    <a:pt x="199" y="691"/>
                  </a:lnTo>
                  <a:close/>
                  <a:moveTo>
                    <a:pt x="262" y="691"/>
                  </a:moveTo>
                  <a:lnTo>
                    <a:pt x="235" y="646"/>
                  </a:lnTo>
                  <a:lnTo>
                    <a:pt x="262" y="601"/>
                  </a:lnTo>
                  <a:lnTo>
                    <a:pt x="287" y="646"/>
                  </a:lnTo>
                  <a:lnTo>
                    <a:pt x="262" y="691"/>
                  </a:lnTo>
                  <a:close/>
                  <a:moveTo>
                    <a:pt x="323" y="691"/>
                  </a:moveTo>
                  <a:lnTo>
                    <a:pt x="296" y="646"/>
                  </a:lnTo>
                  <a:lnTo>
                    <a:pt x="323" y="601"/>
                  </a:lnTo>
                  <a:lnTo>
                    <a:pt x="349" y="646"/>
                  </a:lnTo>
                  <a:lnTo>
                    <a:pt x="323" y="691"/>
                  </a:lnTo>
                  <a:close/>
                  <a:moveTo>
                    <a:pt x="385" y="691"/>
                  </a:moveTo>
                  <a:lnTo>
                    <a:pt x="358" y="646"/>
                  </a:lnTo>
                  <a:lnTo>
                    <a:pt x="385" y="601"/>
                  </a:lnTo>
                  <a:lnTo>
                    <a:pt x="410" y="646"/>
                  </a:lnTo>
                  <a:lnTo>
                    <a:pt x="385" y="691"/>
                  </a:lnTo>
                  <a:close/>
                  <a:moveTo>
                    <a:pt x="446" y="691"/>
                  </a:moveTo>
                  <a:lnTo>
                    <a:pt x="419" y="646"/>
                  </a:lnTo>
                  <a:lnTo>
                    <a:pt x="446" y="601"/>
                  </a:lnTo>
                  <a:lnTo>
                    <a:pt x="472" y="646"/>
                  </a:lnTo>
                  <a:lnTo>
                    <a:pt x="446" y="691"/>
                  </a:lnTo>
                  <a:close/>
                  <a:moveTo>
                    <a:pt x="508" y="691"/>
                  </a:moveTo>
                  <a:lnTo>
                    <a:pt x="481" y="646"/>
                  </a:lnTo>
                  <a:lnTo>
                    <a:pt x="508" y="601"/>
                  </a:lnTo>
                  <a:lnTo>
                    <a:pt x="533" y="646"/>
                  </a:lnTo>
                  <a:lnTo>
                    <a:pt x="508" y="691"/>
                  </a:lnTo>
                  <a:close/>
                  <a:moveTo>
                    <a:pt x="569" y="691"/>
                  </a:moveTo>
                  <a:lnTo>
                    <a:pt x="542" y="646"/>
                  </a:lnTo>
                  <a:lnTo>
                    <a:pt x="569" y="601"/>
                  </a:lnTo>
                  <a:lnTo>
                    <a:pt x="595" y="646"/>
                  </a:lnTo>
                  <a:lnTo>
                    <a:pt x="569" y="691"/>
                  </a:lnTo>
                  <a:close/>
                  <a:moveTo>
                    <a:pt x="631" y="691"/>
                  </a:moveTo>
                  <a:lnTo>
                    <a:pt x="605" y="646"/>
                  </a:lnTo>
                  <a:lnTo>
                    <a:pt x="631" y="601"/>
                  </a:lnTo>
                  <a:lnTo>
                    <a:pt x="658" y="646"/>
                  </a:lnTo>
                  <a:lnTo>
                    <a:pt x="631" y="691"/>
                  </a:lnTo>
                  <a:close/>
                  <a:moveTo>
                    <a:pt x="692" y="691"/>
                  </a:moveTo>
                  <a:lnTo>
                    <a:pt x="667" y="646"/>
                  </a:lnTo>
                  <a:lnTo>
                    <a:pt x="692" y="601"/>
                  </a:lnTo>
                  <a:lnTo>
                    <a:pt x="719" y="646"/>
                  </a:lnTo>
                  <a:lnTo>
                    <a:pt x="692" y="691"/>
                  </a:lnTo>
                  <a:close/>
                  <a:moveTo>
                    <a:pt x="754" y="691"/>
                  </a:moveTo>
                  <a:lnTo>
                    <a:pt x="728" y="646"/>
                  </a:lnTo>
                  <a:lnTo>
                    <a:pt x="754" y="601"/>
                  </a:lnTo>
                  <a:lnTo>
                    <a:pt x="781" y="646"/>
                  </a:lnTo>
                  <a:lnTo>
                    <a:pt x="754" y="691"/>
                  </a:lnTo>
                  <a:close/>
                  <a:moveTo>
                    <a:pt x="815" y="691"/>
                  </a:moveTo>
                  <a:lnTo>
                    <a:pt x="790" y="646"/>
                  </a:lnTo>
                  <a:lnTo>
                    <a:pt x="815" y="601"/>
                  </a:lnTo>
                  <a:lnTo>
                    <a:pt x="842" y="646"/>
                  </a:lnTo>
                  <a:lnTo>
                    <a:pt x="815" y="691"/>
                  </a:lnTo>
                  <a:close/>
                  <a:moveTo>
                    <a:pt x="877" y="691"/>
                  </a:moveTo>
                  <a:lnTo>
                    <a:pt x="851" y="646"/>
                  </a:lnTo>
                  <a:lnTo>
                    <a:pt x="877" y="601"/>
                  </a:lnTo>
                  <a:lnTo>
                    <a:pt x="904" y="646"/>
                  </a:lnTo>
                  <a:lnTo>
                    <a:pt x="877" y="691"/>
                  </a:lnTo>
                  <a:close/>
                  <a:moveTo>
                    <a:pt x="938" y="691"/>
                  </a:moveTo>
                  <a:lnTo>
                    <a:pt x="913" y="646"/>
                  </a:lnTo>
                  <a:lnTo>
                    <a:pt x="938" y="601"/>
                  </a:lnTo>
                  <a:lnTo>
                    <a:pt x="965" y="646"/>
                  </a:lnTo>
                  <a:lnTo>
                    <a:pt x="938" y="691"/>
                  </a:lnTo>
                  <a:close/>
                  <a:moveTo>
                    <a:pt x="1001" y="691"/>
                  </a:moveTo>
                  <a:lnTo>
                    <a:pt x="974" y="646"/>
                  </a:lnTo>
                  <a:lnTo>
                    <a:pt x="1001" y="601"/>
                  </a:lnTo>
                  <a:lnTo>
                    <a:pt x="1027" y="646"/>
                  </a:lnTo>
                  <a:lnTo>
                    <a:pt x="1001" y="691"/>
                  </a:lnTo>
                  <a:close/>
                  <a:moveTo>
                    <a:pt x="1063" y="691"/>
                  </a:moveTo>
                  <a:lnTo>
                    <a:pt x="1036" y="646"/>
                  </a:lnTo>
                  <a:lnTo>
                    <a:pt x="1063" y="601"/>
                  </a:lnTo>
                  <a:lnTo>
                    <a:pt x="1088" y="646"/>
                  </a:lnTo>
                  <a:lnTo>
                    <a:pt x="1063" y="691"/>
                  </a:lnTo>
                  <a:close/>
                  <a:moveTo>
                    <a:pt x="1124" y="691"/>
                  </a:moveTo>
                  <a:lnTo>
                    <a:pt x="1097" y="646"/>
                  </a:lnTo>
                  <a:lnTo>
                    <a:pt x="1124" y="601"/>
                  </a:lnTo>
                  <a:lnTo>
                    <a:pt x="1150" y="646"/>
                  </a:lnTo>
                  <a:lnTo>
                    <a:pt x="1124" y="691"/>
                  </a:lnTo>
                  <a:close/>
                  <a:moveTo>
                    <a:pt x="1186" y="691"/>
                  </a:moveTo>
                  <a:lnTo>
                    <a:pt x="1159" y="646"/>
                  </a:lnTo>
                  <a:lnTo>
                    <a:pt x="1186" y="601"/>
                  </a:lnTo>
                  <a:lnTo>
                    <a:pt x="1211" y="646"/>
                  </a:lnTo>
                  <a:lnTo>
                    <a:pt x="1186" y="691"/>
                  </a:lnTo>
                  <a:close/>
                  <a:moveTo>
                    <a:pt x="1247" y="691"/>
                  </a:moveTo>
                  <a:lnTo>
                    <a:pt x="1220" y="646"/>
                  </a:lnTo>
                  <a:lnTo>
                    <a:pt x="1247" y="601"/>
                  </a:lnTo>
                  <a:lnTo>
                    <a:pt x="1273" y="646"/>
                  </a:lnTo>
                  <a:lnTo>
                    <a:pt x="1247" y="691"/>
                  </a:lnTo>
                  <a:close/>
                  <a:moveTo>
                    <a:pt x="1309" y="691"/>
                  </a:moveTo>
                  <a:lnTo>
                    <a:pt x="1282" y="646"/>
                  </a:lnTo>
                  <a:lnTo>
                    <a:pt x="1309" y="601"/>
                  </a:lnTo>
                  <a:lnTo>
                    <a:pt x="1334" y="646"/>
                  </a:lnTo>
                  <a:lnTo>
                    <a:pt x="1309" y="691"/>
                  </a:lnTo>
                  <a:close/>
                  <a:moveTo>
                    <a:pt x="1370" y="691"/>
                  </a:moveTo>
                  <a:lnTo>
                    <a:pt x="1345" y="646"/>
                  </a:lnTo>
                  <a:lnTo>
                    <a:pt x="1370" y="601"/>
                  </a:lnTo>
                  <a:lnTo>
                    <a:pt x="1397" y="646"/>
                  </a:lnTo>
                  <a:lnTo>
                    <a:pt x="1370" y="691"/>
                  </a:lnTo>
                  <a:close/>
                  <a:moveTo>
                    <a:pt x="1432" y="691"/>
                  </a:moveTo>
                  <a:lnTo>
                    <a:pt x="1406" y="646"/>
                  </a:lnTo>
                  <a:lnTo>
                    <a:pt x="1432" y="601"/>
                  </a:lnTo>
                  <a:lnTo>
                    <a:pt x="1459" y="646"/>
                  </a:lnTo>
                  <a:lnTo>
                    <a:pt x="1432" y="691"/>
                  </a:lnTo>
                  <a:close/>
                  <a:moveTo>
                    <a:pt x="1493" y="691"/>
                  </a:moveTo>
                  <a:lnTo>
                    <a:pt x="1468" y="646"/>
                  </a:lnTo>
                  <a:lnTo>
                    <a:pt x="1493" y="601"/>
                  </a:lnTo>
                  <a:lnTo>
                    <a:pt x="1520" y="646"/>
                  </a:lnTo>
                  <a:lnTo>
                    <a:pt x="1493" y="691"/>
                  </a:lnTo>
                  <a:close/>
                  <a:moveTo>
                    <a:pt x="1555" y="691"/>
                  </a:moveTo>
                  <a:lnTo>
                    <a:pt x="1529" y="646"/>
                  </a:lnTo>
                  <a:lnTo>
                    <a:pt x="1555" y="601"/>
                  </a:lnTo>
                  <a:lnTo>
                    <a:pt x="1582" y="646"/>
                  </a:lnTo>
                  <a:lnTo>
                    <a:pt x="1555" y="691"/>
                  </a:lnTo>
                  <a:close/>
                  <a:moveTo>
                    <a:pt x="1616" y="691"/>
                  </a:moveTo>
                  <a:lnTo>
                    <a:pt x="1591" y="646"/>
                  </a:lnTo>
                  <a:lnTo>
                    <a:pt x="1616" y="601"/>
                  </a:lnTo>
                  <a:lnTo>
                    <a:pt x="1643" y="646"/>
                  </a:lnTo>
                  <a:lnTo>
                    <a:pt x="1616" y="691"/>
                  </a:lnTo>
                  <a:close/>
                  <a:moveTo>
                    <a:pt x="1678" y="691"/>
                  </a:moveTo>
                  <a:lnTo>
                    <a:pt x="1652" y="646"/>
                  </a:lnTo>
                  <a:lnTo>
                    <a:pt x="1678" y="601"/>
                  </a:lnTo>
                  <a:lnTo>
                    <a:pt x="1705" y="646"/>
                  </a:lnTo>
                  <a:lnTo>
                    <a:pt x="1678" y="691"/>
                  </a:lnTo>
                  <a:close/>
                  <a:moveTo>
                    <a:pt x="1741" y="691"/>
                  </a:moveTo>
                  <a:lnTo>
                    <a:pt x="1714" y="646"/>
                  </a:lnTo>
                  <a:lnTo>
                    <a:pt x="1741" y="601"/>
                  </a:lnTo>
                  <a:lnTo>
                    <a:pt x="1766" y="646"/>
                  </a:lnTo>
                  <a:lnTo>
                    <a:pt x="1741" y="691"/>
                  </a:lnTo>
                  <a:close/>
                  <a:moveTo>
                    <a:pt x="1802" y="691"/>
                  </a:moveTo>
                  <a:lnTo>
                    <a:pt x="1775" y="646"/>
                  </a:lnTo>
                  <a:lnTo>
                    <a:pt x="1802" y="601"/>
                  </a:lnTo>
                  <a:lnTo>
                    <a:pt x="1828" y="646"/>
                  </a:lnTo>
                  <a:lnTo>
                    <a:pt x="1802" y="691"/>
                  </a:lnTo>
                  <a:close/>
                  <a:moveTo>
                    <a:pt x="1864" y="691"/>
                  </a:moveTo>
                  <a:lnTo>
                    <a:pt x="1837" y="646"/>
                  </a:lnTo>
                  <a:lnTo>
                    <a:pt x="1864" y="601"/>
                  </a:lnTo>
                  <a:lnTo>
                    <a:pt x="1889" y="646"/>
                  </a:lnTo>
                  <a:lnTo>
                    <a:pt x="1864" y="691"/>
                  </a:lnTo>
                  <a:close/>
                  <a:moveTo>
                    <a:pt x="1925" y="691"/>
                  </a:moveTo>
                  <a:lnTo>
                    <a:pt x="1898" y="646"/>
                  </a:lnTo>
                  <a:lnTo>
                    <a:pt x="1925" y="601"/>
                  </a:lnTo>
                  <a:lnTo>
                    <a:pt x="1951" y="646"/>
                  </a:lnTo>
                  <a:lnTo>
                    <a:pt x="1925" y="691"/>
                  </a:lnTo>
                  <a:close/>
                  <a:moveTo>
                    <a:pt x="1987" y="691"/>
                  </a:moveTo>
                  <a:lnTo>
                    <a:pt x="1960" y="646"/>
                  </a:lnTo>
                  <a:lnTo>
                    <a:pt x="1987" y="601"/>
                  </a:lnTo>
                  <a:lnTo>
                    <a:pt x="2012" y="646"/>
                  </a:lnTo>
                  <a:lnTo>
                    <a:pt x="1987" y="691"/>
                  </a:lnTo>
                  <a:close/>
                  <a:moveTo>
                    <a:pt x="2048" y="691"/>
                  </a:moveTo>
                  <a:lnTo>
                    <a:pt x="2021" y="646"/>
                  </a:lnTo>
                  <a:lnTo>
                    <a:pt x="2048" y="601"/>
                  </a:lnTo>
                  <a:lnTo>
                    <a:pt x="2074" y="646"/>
                  </a:lnTo>
                  <a:lnTo>
                    <a:pt x="2048" y="691"/>
                  </a:lnTo>
                  <a:close/>
                  <a:moveTo>
                    <a:pt x="2110" y="691"/>
                  </a:moveTo>
                  <a:lnTo>
                    <a:pt x="2084" y="646"/>
                  </a:lnTo>
                  <a:lnTo>
                    <a:pt x="2110" y="601"/>
                  </a:lnTo>
                  <a:lnTo>
                    <a:pt x="2137" y="646"/>
                  </a:lnTo>
                  <a:lnTo>
                    <a:pt x="2110" y="691"/>
                  </a:lnTo>
                  <a:close/>
                  <a:moveTo>
                    <a:pt x="2171" y="691"/>
                  </a:moveTo>
                  <a:lnTo>
                    <a:pt x="2146" y="646"/>
                  </a:lnTo>
                  <a:lnTo>
                    <a:pt x="2171" y="601"/>
                  </a:lnTo>
                  <a:lnTo>
                    <a:pt x="2198" y="646"/>
                  </a:lnTo>
                  <a:lnTo>
                    <a:pt x="2171" y="691"/>
                  </a:lnTo>
                  <a:close/>
                  <a:moveTo>
                    <a:pt x="2233" y="691"/>
                  </a:moveTo>
                  <a:lnTo>
                    <a:pt x="2207" y="646"/>
                  </a:lnTo>
                  <a:lnTo>
                    <a:pt x="2233" y="601"/>
                  </a:lnTo>
                  <a:lnTo>
                    <a:pt x="2260" y="646"/>
                  </a:lnTo>
                  <a:lnTo>
                    <a:pt x="2233" y="691"/>
                  </a:lnTo>
                  <a:close/>
                  <a:moveTo>
                    <a:pt x="2294" y="691"/>
                  </a:moveTo>
                  <a:lnTo>
                    <a:pt x="2269" y="646"/>
                  </a:lnTo>
                  <a:lnTo>
                    <a:pt x="2294" y="601"/>
                  </a:lnTo>
                  <a:lnTo>
                    <a:pt x="2321" y="646"/>
                  </a:lnTo>
                  <a:lnTo>
                    <a:pt x="2294" y="691"/>
                  </a:lnTo>
                  <a:close/>
                  <a:moveTo>
                    <a:pt x="2356" y="691"/>
                  </a:moveTo>
                  <a:lnTo>
                    <a:pt x="2330" y="646"/>
                  </a:lnTo>
                  <a:lnTo>
                    <a:pt x="2356" y="601"/>
                  </a:lnTo>
                  <a:lnTo>
                    <a:pt x="2383" y="646"/>
                  </a:lnTo>
                  <a:lnTo>
                    <a:pt x="2356" y="691"/>
                  </a:lnTo>
                  <a:close/>
                  <a:moveTo>
                    <a:pt x="2417" y="691"/>
                  </a:moveTo>
                  <a:lnTo>
                    <a:pt x="2392" y="646"/>
                  </a:lnTo>
                  <a:lnTo>
                    <a:pt x="2417" y="601"/>
                  </a:lnTo>
                  <a:lnTo>
                    <a:pt x="2444" y="646"/>
                  </a:lnTo>
                  <a:lnTo>
                    <a:pt x="2417" y="691"/>
                  </a:lnTo>
                  <a:close/>
                  <a:moveTo>
                    <a:pt x="2480" y="691"/>
                  </a:moveTo>
                  <a:lnTo>
                    <a:pt x="2453" y="646"/>
                  </a:lnTo>
                  <a:lnTo>
                    <a:pt x="2480" y="601"/>
                  </a:lnTo>
                  <a:lnTo>
                    <a:pt x="2506" y="646"/>
                  </a:lnTo>
                  <a:lnTo>
                    <a:pt x="2480" y="691"/>
                  </a:lnTo>
                  <a:close/>
                  <a:moveTo>
                    <a:pt x="46" y="639"/>
                  </a:moveTo>
                  <a:lnTo>
                    <a:pt x="19" y="594"/>
                  </a:lnTo>
                  <a:lnTo>
                    <a:pt x="46" y="548"/>
                  </a:lnTo>
                  <a:lnTo>
                    <a:pt x="72" y="594"/>
                  </a:lnTo>
                  <a:lnTo>
                    <a:pt x="46" y="639"/>
                  </a:lnTo>
                  <a:close/>
                  <a:moveTo>
                    <a:pt x="107" y="639"/>
                  </a:moveTo>
                  <a:lnTo>
                    <a:pt x="81" y="594"/>
                  </a:lnTo>
                  <a:lnTo>
                    <a:pt x="107" y="548"/>
                  </a:lnTo>
                  <a:lnTo>
                    <a:pt x="133" y="594"/>
                  </a:lnTo>
                  <a:lnTo>
                    <a:pt x="107" y="639"/>
                  </a:lnTo>
                  <a:close/>
                  <a:moveTo>
                    <a:pt x="169" y="639"/>
                  </a:moveTo>
                  <a:lnTo>
                    <a:pt x="142" y="594"/>
                  </a:lnTo>
                  <a:lnTo>
                    <a:pt x="169" y="548"/>
                  </a:lnTo>
                  <a:lnTo>
                    <a:pt x="194" y="594"/>
                  </a:lnTo>
                  <a:lnTo>
                    <a:pt x="169" y="639"/>
                  </a:lnTo>
                  <a:close/>
                  <a:moveTo>
                    <a:pt x="230" y="639"/>
                  </a:moveTo>
                  <a:lnTo>
                    <a:pt x="203" y="594"/>
                  </a:lnTo>
                  <a:lnTo>
                    <a:pt x="230" y="548"/>
                  </a:lnTo>
                  <a:lnTo>
                    <a:pt x="256" y="594"/>
                  </a:lnTo>
                  <a:lnTo>
                    <a:pt x="230" y="639"/>
                  </a:lnTo>
                  <a:close/>
                  <a:moveTo>
                    <a:pt x="292" y="639"/>
                  </a:moveTo>
                  <a:lnTo>
                    <a:pt x="266" y="594"/>
                  </a:lnTo>
                  <a:lnTo>
                    <a:pt x="292" y="548"/>
                  </a:lnTo>
                  <a:lnTo>
                    <a:pt x="319" y="594"/>
                  </a:lnTo>
                  <a:lnTo>
                    <a:pt x="292" y="639"/>
                  </a:lnTo>
                  <a:close/>
                  <a:moveTo>
                    <a:pt x="353" y="639"/>
                  </a:moveTo>
                  <a:lnTo>
                    <a:pt x="328" y="594"/>
                  </a:lnTo>
                  <a:lnTo>
                    <a:pt x="353" y="548"/>
                  </a:lnTo>
                  <a:lnTo>
                    <a:pt x="380" y="594"/>
                  </a:lnTo>
                  <a:lnTo>
                    <a:pt x="353" y="639"/>
                  </a:lnTo>
                  <a:close/>
                  <a:moveTo>
                    <a:pt x="415" y="639"/>
                  </a:moveTo>
                  <a:lnTo>
                    <a:pt x="389" y="594"/>
                  </a:lnTo>
                  <a:lnTo>
                    <a:pt x="415" y="548"/>
                  </a:lnTo>
                  <a:lnTo>
                    <a:pt x="442" y="594"/>
                  </a:lnTo>
                  <a:lnTo>
                    <a:pt x="415" y="639"/>
                  </a:lnTo>
                  <a:close/>
                  <a:moveTo>
                    <a:pt x="476" y="639"/>
                  </a:moveTo>
                  <a:lnTo>
                    <a:pt x="451" y="594"/>
                  </a:lnTo>
                  <a:lnTo>
                    <a:pt x="476" y="548"/>
                  </a:lnTo>
                  <a:lnTo>
                    <a:pt x="503" y="594"/>
                  </a:lnTo>
                  <a:lnTo>
                    <a:pt x="476" y="639"/>
                  </a:lnTo>
                  <a:close/>
                  <a:moveTo>
                    <a:pt x="538" y="639"/>
                  </a:moveTo>
                  <a:lnTo>
                    <a:pt x="512" y="594"/>
                  </a:lnTo>
                  <a:lnTo>
                    <a:pt x="538" y="548"/>
                  </a:lnTo>
                  <a:lnTo>
                    <a:pt x="565" y="594"/>
                  </a:lnTo>
                  <a:lnTo>
                    <a:pt x="538" y="639"/>
                  </a:lnTo>
                  <a:close/>
                  <a:moveTo>
                    <a:pt x="599" y="639"/>
                  </a:moveTo>
                  <a:lnTo>
                    <a:pt x="574" y="594"/>
                  </a:lnTo>
                  <a:lnTo>
                    <a:pt x="599" y="548"/>
                  </a:lnTo>
                  <a:lnTo>
                    <a:pt x="626" y="594"/>
                  </a:lnTo>
                  <a:lnTo>
                    <a:pt x="599" y="639"/>
                  </a:lnTo>
                  <a:close/>
                  <a:moveTo>
                    <a:pt x="662" y="639"/>
                  </a:moveTo>
                  <a:lnTo>
                    <a:pt x="635" y="594"/>
                  </a:lnTo>
                  <a:lnTo>
                    <a:pt x="662" y="548"/>
                  </a:lnTo>
                  <a:lnTo>
                    <a:pt x="688" y="594"/>
                  </a:lnTo>
                  <a:lnTo>
                    <a:pt x="662" y="639"/>
                  </a:lnTo>
                  <a:close/>
                  <a:moveTo>
                    <a:pt x="724" y="639"/>
                  </a:moveTo>
                  <a:lnTo>
                    <a:pt x="697" y="594"/>
                  </a:lnTo>
                  <a:lnTo>
                    <a:pt x="724" y="548"/>
                  </a:lnTo>
                  <a:lnTo>
                    <a:pt x="749" y="594"/>
                  </a:lnTo>
                  <a:lnTo>
                    <a:pt x="724" y="639"/>
                  </a:lnTo>
                  <a:close/>
                  <a:moveTo>
                    <a:pt x="785" y="639"/>
                  </a:moveTo>
                  <a:lnTo>
                    <a:pt x="758" y="594"/>
                  </a:lnTo>
                  <a:lnTo>
                    <a:pt x="785" y="548"/>
                  </a:lnTo>
                  <a:lnTo>
                    <a:pt x="811" y="594"/>
                  </a:lnTo>
                  <a:lnTo>
                    <a:pt x="785" y="639"/>
                  </a:lnTo>
                  <a:close/>
                  <a:moveTo>
                    <a:pt x="847" y="639"/>
                  </a:moveTo>
                  <a:lnTo>
                    <a:pt x="820" y="594"/>
                  </a:lnTo>
                  <a:lnTo>
                    <a:pt x="847" y="548"/>
                  </a:lnTo>
                  <a:lnTo>
                    <a:pt x="872" y="594"/>
                  </a:lnTo>
                  <a:lnTo>
                    <a:pt x="847" y="639"/>
                  </a:lnTo>
                  <a:close/>
                  <a:moveTo>
                    <a:pt x="908" y="639"/>
                  </a:moveTo>
                  <a:lnTo>
                    <a:pt x="881" y="594"/>
                  </a:lnTo>
                  <a:lnTo>
                    <a:pt x="908" y="548"/>
                  </a:lnTo>
                  <a:lnTo>
                    <a:pt x="934" y="594"/>
                  </a:lnTo>
                  <a:lnTo>
                    <a:pt x="908" y="639"/>
                  </a:lnTo>
                  <a:close/>
                  <a:moveTo>
                    <a:pt x="970" y="639"/>
                  </a:moveTo>
                  <a:lnTo>
                    <a:pt x="943" y="594"/>
                  </a:lnTo>
                  <a:lnTo>
                    <a:pt x="970" y="548"/>
                  </a:lnTo>
                  <a:lnTo>
                    <a:pt x="995" y="594"/>
                  </a:lnTo>
                  <a:lnTo>
                    <a:pt x="970" y="639"/>
                  </a:lnTo>
                  <a:close/>
                  <a:moveTo>
                    <a:pt x="1031" y="639"/>
                  </a:moveTo>
                  <a:lnTo>
                    <a:pt x="1006" y="594"/>
                  </a:lnTo>
                  <a:lnTo>
                    <a:pt x="1031" y="548"/>
                  </a:lnTo>
                  <a:lnTo>
                    <a:pt x="1058" y="594"/>
                  </a:lnTo>
                  <a:lnTo>
                    <a:pt x="1031" y="639"/>
                  </a:lnTo>
                  <a:close/>
                  <a:moveTo>
                    <a:pt x="1093" y="639"/>
                  </a:moveTo>
                  <a:lnTo>
                    <a:pt x="1067" y="594"/>
                  </a:lnTo>
                  <a:lnTo>
                    <a:pt x="1093" y="548"/>
                  </a:lnTo>
                  <a:lnTo>
                    <a:pt x="1120" y="594"/>
                  </a:lnTo>
                  <a:lnTo>
                    <a:pt x="1093" y="639"/>
                  </a:lnTo>
                  <a:close/>
                  <a:moveTo>
                    <a:pt x="1154" y="639"/>
                  </a:moveTo>
                  <a:lnTo>
                    <a:pt x="1129" y="594"/>
                  </a:lnTo>
                  <a:lnTo>
                    <a:pt x="1154" y="548"/>
                  </a:lnTo>
                  <a:lnTo>
                    <a:pt x="1181" y="594"/>
                  </a:lnTo>
                  <a:lnTo>
                    <a:pt x="1154" y="639"/>
                  </a:lnTo>
                  <a:close/>
                  <a:moveTo>
                    <a:pt x="1216" y="639"/>
                  </a:moveTo>
                  <a:lnTo>
                    <a:pt x="1190" y="594"/>
                  </a:lnTo>
                  <a:lnTo>
                    <a:pt x="1216" y="548"/>
                  </a:lnTo>
                  <a:lnTo>
                    <a:pt x="1243" y="594"/>
                  </a:lnTo>
                  <a:lnTo>
                    <a:pt x="1216" y="639"/>
                  </a:lnTo>
                  <a:close/>
                  <a:moveTo>
                    <a:pt x="1277" y="639"/>
                  </a:moveTo>
                  <a:lnTo>
                    <a:pt x="1252" y="594"/>
                  </a:lnTo>
                  <a:lnTo>
                    <a:pt x="1277" y="548"/>
                  </a:lnTo>
                  <a:lnTo>
                    <a:pt x="1304" y="594"/>
                  </a:lnTo>
                  <a:lnTo>
                    <a:pt x="1277" y="639"/>
                  </a:lnTo>
                  <a:close/>
                  <a:moveTo>
                    <a:pt x="1339" y="639"/>
                  </a:moveTo>
                  <a:lnTo>
                    <a:pt x="1313" y="594"/>
                  </a:lnTo>
                  <a:lnTo>
                    <a:pt x="1339" y="548"/>
                  </a:lnTo>
                  <a:lnTo>
                    <a:pt x="1366" y="594"/>
                  </a:lnTo>
                  <a:lnTo>
                    <a:pt x="1339" y="639"/>
                  </a:lnTo>
                  <a:close/>
                  <a:moveTo>
                    <a:pt x="1402" y="639"/>
                  </a:moveTo>
                  <a:lnTo>
                    <a:pt x="1375" y="594"/>
                  </a:lnTo>
                  <a:lnTo>
                    <a:pt x="1402" y="548"/>
                  </a:lnTo>
                  <a:lnTo>
                    <a:pt x="1427" y="594"/>
                  </a:lnTo>
                  <a:lnTo>
                    <a:pt x="1402" y="639"/>
                  </a:lnTo>
                  <a:close/>
                  <a:moveTo>
                    <a:pt x="1463" y="639"/>
                  </a:moveTo>
                  <a:lnTo>
                    <a:pt x="1436" y="594"/>
                  </a:lnTo>
                  <a:lnTo>
                    <a:pt x="1463" y="548"/>
                  </a:lnTo>
                  <a:lnTo>
                    <a:pt x="1489" y="594"/>
                  </a:lnTo>
                  <a:lnTo>
                    <a:pt x="1463" y="639"/>
                  </a:lnTo>
                  <a:close/>
                  <a:moveTo>
                    <a:pt x="1525" y="639"/>
                  </a:moveTo>
                  <a:lnTo>
                    <a:pt x="1498" y="594"/>
                  </a:lnTo>
                  <a:lnTo>
                    <a:pt x="1525" y="548"/>
                  </a:lnTo>
                  <a:lnTo>
                    <a:pt x="1550" y="594"/>
                  </a:lnTo>
                  <a:lnTo>
                    <a:pt x="1525" y="639"/>
                  </a:lnTo>
                  <a:close/>
                  <a:moveTo>
                    <a:pt x="1586" y="639"/>
                  </a:moveTo>
                  <a:lnTo>
                    <a:pt x="1559" y="594"/>
                  </a:lnTo>
                  <a:lnTo>
                    <a:pt x="1586" y="548"/>
                  </a:lnTo>
                  <a:lnTo>
                    <a:pt x="1612" y="594"/>
                  </a:lnTo>
                  <a:lnTo>
                    <a:pt x="1586" y="639"/>
                  </a:lnTo>
                  <a:close/>
                  <a:moveTo>
                    <a:pt x="1648" y="639"/>
                  </a:moveTo>
                  <a:lnTo>
                    <a:pt x="1621" y="594"/>
                  </a:lnTo>
                  <a:lnTo>
                    <a:pt x="1648" y="548"/>
                  </a:lnTo>
                  <a:lnTo>
                    <a:pt x="1673" y="594"/>
                  </a:lnTo>
                  <a:lnTo>
                    <a:pt x="1648" y="639"/>
                  </a:lnTo>
                  <a:close/>
                  <a:moveTo>
                    <a:pt x="1709" y="639"/>
                  </a:moveTo>
                  <a:lnTo>
                    <a:pt x="1682" y="594"/>
                  </a:lnTo>
                  <a:lnTo>
                    <a:pt x="1709" y="548"/>
                  </a:lnTo>
                  <a:lnTo>
                    <a:pt x="1735" y="594"/>
                  </a:lnTo>
                  <a:lnTo>
                    <a:pt x="1709" y="639"/>
                  </a:lnTo>
                  <a:close/>
                  <a:moveTo>
                    <a:pt x="1771" y="639"/>
                  </a:moveTo>
                  <a:lnTo>
                    <a:pt x="1745" y="594"/>
                  </a:lnTo>
                  <a:lnTo>
                    <a:pt x="1771" y="548"/>
                  </a:lnTo>
                  <a:lnTo>
                    <a:pt x="1798" y="594"/>
                  </a:lnTo>
                  <a:lnTo>
                    <a:pt x="1771" y="639"/>
                  </a:lnTo>
                  <a:close/>
                  <a:moveTo>
                    <a:pt x="1832" y="639"/>
                  </a:moveTo>
                  <a:lnTo>
                    <a:pt x="1807" y="594"/>
                  </a:lnTo>
                  <a:lnTo>
                    <a:pt x="1832" y="548"/>
                  </a:lnTo>
                  <a:lnTo>
                    <a:pt x="1859" y="594"/>
                  </a:lnTo>
                  <a:lnTo>
                    <a:pt x="1832" y="639"/>
                  </a:lnTo>
                  <a:close/>
                  <a:moveTo>
                    <a:pt x="1894" y="639"/>
                  </a:moveTo>
                  <a:lnTo>
                    <a:pt x="1868" y="594"/>
                  </a:lnTo>
                  <a:lnTo>
                    <a:pt x="1894" y="548"/>
                  </a:lnTo>
                  <a:lnTo>
                    <a:pt x="1921" y="594"/>
                  </a:lnTo>
                  <a:lnTo>
                    <a:pt x="1894" y="639"/>
                  </a:lnTo>
                  <a:close/>
                  <a:moveTo>
                    <a:pt x="1955" y="639"/>
                  </a:moveTo>
                  <a:lnTo>
                    <a:pt x="1930" y="594"/>
                  </a:lnTo>
                  <a:lnTo>
                    <a:pt x="1955" y="548"/>
                  </a:lnTo>
                  <a:lnTo>
                    <a:pt x="1982" y="594"/>
                  </a:lnTo>
                  <a:lnTo>
                    <a:pt x="1955" y="639"/>
                  </a:lnTo>
                  <a:close/>
                  <a:moveTo>
                    <a:pt x="2017" y="639"/>
                  </a:moveTo>
                  <a:lnTo>
                    <a:pt x="1991" y="594"/>
                  </a:lnTo>
                  <a:lnTo>
                    <a:pt x="2017" y="548"/>
                  </a:lnTo>
                  <a:lnTo>
                    <a:pt x="2044" y="594"/>
                  </a:lnTo>
                  <a:lnTo>
                    <a:pt x="2017" y="639"/>
                  </a:lnTo>
                  <a:close/>
                  <a:moveTo>
                    <a:pt x="2078" y="639"/>
                  </a:moveTo>
                  <a:lnTo>
                    <a:pt x="2053" y="594"/>
                  </a:lnTo>
                  <a:lnTo>
                    <a:pt x="2078" y="548"/>
                  </a:lnTo>
                  <a:lnTo>
                    <a:pt x="2105" y="594"/>
                  </a:lnTo>
                  <a:lnTo>
                    <a:pt x="2078" y="639"/>
                  </a:lnTo>
                  <a:close/>
                  <a:moveTo>
                    <a:pt x="2141" y="639"/>
                  </a:moveTo>
                  <a:lnTo>
                    <a:pt x="2114" y="594"/>
                  </a:lnTo>
                  <a:lnTo>
                    <a:pt x="2141" y="548"/>
                  </a:lnTo>
                  <a:lnTo>
                    <a:pt x="2167" y="594"/>
                  </a:lnTo>
                  <a:lnTo>
                    <a:pt x="2141" y="639"/>
                  </a:lnTo>
                  <a:close/>
                  <a:moveTo>
                    <a:pt x="2203" y="639"/>
                  </a:moveTo>
                  <a:lnTo>
                    <a:pt x="2176" y="594"/>
                  </a:lnTo>
                  <a:lnTo>
                    <a:pt x="2203" y="548"/>
                  </a:lnTo>
                  <a:lnTo>
                    <a:pt x="2228" y="594"/>
                  </a:lnTo>
                  <a:lnTo>
                    <a:pt x="2203" y="639"/>
                  </a:lnTo>
                  <a:close/>
                  <a:moveTo>
                    <a:pt x="2264" y="639"/>
                  </a:moveTo>
                  <a:lnTo>
                    <a:pt x="2237" y="594"/>
                  </a:lnTo>
                  <a:lnTo>
                    <a:pt x="2264" y="548"/>
                  </a:lnTo>
                  <a:lnTo>
                    <a:pt x="2290" y="594"/>
                  </a:lnTo>
                  <a:lnTo>
                    <a:pt x="2264" y="639"/>
                  </a:lnTo>
                  <a:close/>
                  <a:moveTo>
                    <a:pt x="2326" y="639"/>
                  </a:moveTo>
                  <a:lnTo>
                    <a:pt x="2299" y="594"/>
                  </a:lnTo>
                  <a:lnTo>
                    <a:pt x="2326" y="548"/>
                  </a:lnTo>
                  <a:lnTo>
                    <a:pt x="2351" y="594"/>
                  </a:lnTo>
                  <a:lnTo>
                    <a:pt x="2326" y="639"/>
                  </a:lnTo>
                  <a:close/>
                  <a:moveTo>
                    <a:pt x="2387" y="639"/>
                  </a:moveTo>
                  <a:lnTo>
                    <a:pt x="2360" y="594"/>
                  </a:lnTo>
                  <a:lnTo>
                    <a:pt x="2387" y="548"/>
                  </a:lnTo>
                  <a:lnTo>
                    <a:pt x="2413" y="594"/>
                  </a:lnTo>
                  <a:lnTo>
                    <a:pt x="2387" y="639"/>
                  </a:lnTo>
                  <a:close/>
                  <a:moveTo>
                    <a:pt x="2449" y="639"/>
                  </a:moveTo>
                  <a:lnTo>
                    <a:pt x="2422" y="594"/>
                  </a:lnTo>
                  <a:lnTo>
                    <a:pt x="2449" y="548"/>
                  </a:lnTo>
                  <a:lnTo>
                    <a:pt x="2474" y="594"/>
                  </a:lnTo>
                  <a:lnTo>
                    <a:pt x="2449" y="639"/>
                  </a:lnTo>
                  <a:close/>
                  <a:moveTo>
                    <a:pt x="2510" y="639"/>
                  </a:moveTo>
                  <a:lnTo>
                    <a:pt x="2485" y="594"/>
                  </a:lnTo>
                  <a:lnTo>
                    <a:pt x="2510" y="548"/>
                  </a:lnTo>
                  <a:lnTo>
                    <a:pt x="2537" y="594"/>
                  </a:lnTo>
                  <a:lnTo>
                    <a:pt x="2510" y="639"/>
                  </a:lnTo>
                  <a:close/>
                  <a:moveTo>
                    <a:pt x="76" y="585"/>
                  </a:moveTo>
                  <a:lnTo>
                    <a:pt x="51" y="540"/>
                  </a:lnTo>
                  <a:lnTo>
                    <a:pt x="76" y="495"/>
                  </a:lnTo>
                  <a:lnTo>
                    <a:pt x="103" y="540"/>
                  </a:lnTo>
                  <a:lnTo>
                    <a:pt x="76" y="585"/>
                  </a:lnTo>
                  <a:close/>
                  <a:moveTo>
                    <a:pt x="137" y="585"/>
                  </a:moveTo>
                  <a:lnTo>
                    <a:pt x="112" y="540"/>
                  </a:lnTo>
                  <a:lnTo>
                    <a:pt x="137" y="495"/>
                  </a:lnTo>
                  <a:lnTo>
                    <a:pt x="164" y="540"/>
                  </a:lnTo>
                  <a:lnTo>
                    <a:pt x="137" y="585"/>
                  </a:lnTo>
                  <a:close/>
                  <a:moveTo>
                    <a:pt x="199" y="585"/>
                  </a:moveTo>
                  <a:lnTo>
                    <a:pt x="173" y="540"/>
                  </a:lnTo>
                  <a:lnTo>
                    <a:pt x="199" y="495"/>
                  </a:lnTo>
                  <a:lnTo>
                    <a:pt x="226" y="540"/>
                  </a:lnTo>
                  <a:lnTo>
                    <a:pt x="199" y="585"/>
                  </a:lnTo>
                  <a:close/>
                  <a:moveTo>
                    <a:pt x="262" y="585"/>
                  </a:moveTo>
                  <a:lnTo>
                    <a:pt x="235" y="540"/>
                  </a:lnTo>
                  <a:lnTo>
                    <a:pt x="262" y="495"/>
                  </a:lnTo>
                  <a:lnTo>
                    <a:pt x="287" y="540"/>
                  </a:lnTo>
                  <a:lnTo>
                    <a:pt x="262" y="585"/>
                  </a:lnTo>
                  <a:close/>
                  <a:moveTo>
                    <a:pt x="323" y="585"/>
                  </a:moveTo>
                  <a:lnTo>
                    <a:pt x="296" y="540"/>
                  </a:lnTo>
                  <a:lnTo>
                    <a:pt x="323" y="495"/>
                  </a:lnTo>
                  <a:lnTo>
                    <a:pt x="349" y="540"/>
                  </a:lnTo>
                  <a:lnTo>
                    <a:pt x="323" y="585"/>
                  </a:lnTo>
                  <a:close/>
                  <a:moveTo>
                    <a:pt x="385" y="585"/>
                  </a:moveTo>
                  <a:lnTo>
                    <a:pt x="358" y="540"/>
                  </a:lnTo>
                  <a:lnTo>
                    <a:pt x="385" y="495"/>
                  </a:lnTo>
                  <a:lnTo>
                    <a:pt x="410" y="540"/>
                  </a:lnTo>
                  <a:lnTo>
                    <a:pt x="385" y="585"/>
                  </a:lnTo>
                  <a:close/>
                  <a:moveTo>
                    <a:pt x="446" y="585"/>
                  </a:moveTo>
                  <a:lnTo>
                    <a:pt x="419" y="540"/>
                  </a:lnTo>
                  <a:lnTo>
                    <a:pt x="446" y="495"/>
                  </a:lnTo>
                  <a:lnTo>
                    <a:pt x="472" y="540"/>
                  </a:lnTo>
                  <a:lnTo>
                    <a:pt x="446" y="585"/>
                  </a:lnTo>
                  <a:close/>
                  <a:moveTo>
                    <a:pt x="508" y="585"/>
                  </a:moveTo>
                  <a:lnTo>
                    <a:pt x="481" y="540"/>
                  </a:lnTo>
                  <a:lnTo>
                    <a:pt x="508" y="495"/>
                  </a:lnTo>
                  <a:lnTo>
                    <a:pt x="533" y="540"/>
                  </a:lnTo>
                  <a:lnTo>
                    <a:pt x="508" y="585"/>
                  </a:lnTo>
                  <a:close/>
                  <a:moveTo>
                    <a:pt x="569" y="585"/>
                  </a:moveTo>
                  <a:lnTo>
                    <a:pt x="542" y="540"/>
                  </a:lnTo>
                  <a:lnTo>
                    <a:pt x="569" y="495"/>
                  </a:lnTo>
                  <a:lnTo>
                    <a:pt x="595" y="540"/>
                  </a:lnTo>
                  <a:lnTo>
                    <a:pt x="569" y="585"/>
                  </a:lnTo>
                  <a:close/>
                  <a:moveTo>
                    <a:pt x="631" y="585"/>
                  </a:moveTo>
                  <a:lnTo>
                    <a:pt x="605" y="540"/>
                  </a:lnTo>
                  <a:lnTo>
                    <a:pt x="631" y="495"/>
                  </a:lnTo>
                  <a:lnTo>
                    <a:pt x="658" y="540"/>
                  </a:lnTo>
                  <a:lnTo>
                    <a:pt x="631" y="585"/>
                  </a:lnTo>
                  <a:close/>
                  <a:moveTo>
                    <a:pt x="692" y="585"/>
                  </a:moveTo>
                  <a:lnTo>
                    <a:pt x="667" y="540"/>
                  </a:lnTo>
                  <a:lnTo>
                    <a:pt x="692" y="495"/>
                  </a:lnTo>
                  <a:lnTo>
                    <a:pt x="719" y="540"/>
                  </a:lnTo>
                  <a:lnTo>
                    <a:pt x="692" y="585"/>
                  </a:lnTo>
                  <a:close/>
                  <a:moveTo>
                    <a:pt x="754" y="585"/>
                  </a:moveTo>
                  <a:lnTo>
                    <a:pt x="728" y="540"/>
                  </a:lnTo>
                  <a:lnTo>
                    <a:pt x="754" y="495"/>
                  </a:lnTo>
                  <a:lnTo>
                    <a:pt x="781" y="540"/>
                  </a:lnTo>
                  <a:lnTo>
                    <a:pt x="754" y="585"/>
                  </a:lnTo>
                  <a:close/>
                  <a:moveTo>
                    <a:pt x="815" y="585"/>
                  </a:moveTo>
                  <a:lnTo>
                    <a:pt x="790" y="540"/>
                  </a:lnTo>
                  <a:lnTo>
                    <a:pt x="815" y="495"/>
                  </a:lnTo>
                  <a:lnTo>
                    <a:pt x="842" y="540"/>
                  </a:lnTo>
                  <a:lnTo>
                    <a:pt x="815" y="585"/>
                  </a:lnTo>
                  <a:close/>
                  <a:moveTo>
                    <a:pt x="877" y="585"/>
                  </a:moveTo>
                  <a:lnTo>
                    <a:pt x="851" y="540"/>
                  </a:lnTo>
                  <a:lnTo>
                    <a:pt x="877" y="495"/>
                  </a:lnTo>
                  <a:lnTo>
                    <a:pt x="904" y="540"/>
                  </a:lnTo>
                  <a:lnTo>
                    <a:pt x="877" y="585"/>
                  </a:lnTo>
                  <a:close/>
                  <a:moveTo>
                    <a:pt x="938" y="585"/>
                  </a:moveTo>
                  <a:lnTo>
                    <a:pt x="913" y="540"/>
                  </a:lnTo>
                  <a:lnTo>
                    <a:pt x="938" y="495"/>
                  </a:lnTo>
                  <a:lnTo>
                    <a:pt x="965" y="540"/>
                  </a:lnTo>
                  <a:lnTo>
                    <a:pt x="938" y="585"/>
                  </a:lnTo>
                  <a:close/>
                  <a:moveTo>
                    <a:pt x="1001" y="585"/>
                  </a:moveTo>
                  <a:lnTo>
                    <a:pt x="974" y="540"/>
                  </a:lnTo>
                  <a:lnTo>
                    <a:pt x="1001" y="495"/>
                  </a:lnTo>
                  <a:lnTo>
                    <a:pt x="1027" y="540"/>
                  </a:lnTo>
                  <a:lnTo>
                    <a:pt x="1001" y="585"/>
                  </a:lnTo>
                  <a:close/>
                  <a:moveTo>
                    <a:pt x="1063" y="585"/>
                  </a:moveTo>
                  <a:lnTo>
                    <a:pt x="1036" y="540"/>
                  </a:lnTo>
                  <a:lnTo>
                    <a:pt x="1063" y="495"/>
                  </a:lnTo>
                  <a:lnTo>
                    <a:pt x="1088" y="540"/>
                  </a:lnTo>
                  <a:lnTo>
                    <a:pt x="1063" y="585"/>
                  </a:lnTo>
                  <a:close/>
                  <a:moveTo>
                    <a:pt x="1124" y="585"/>
                  </a:moveTo>
                  <a:lnTo>
                    <a:pt x="1097" y="540"/>
                  </a:lnTo>
                  <a:lnTo>
                    <a:pt x="1124" y="495"/>
                  </a:lnTo>
                  <a:lnTo>
                    <a:pt x="1150" y="540"/>
                  </a:lnTo>
                  <a:lnTo>
                    <a:pt x="1124" y="585"/>
                  </a:lnTo>
                  <a:close/>
                  <a:moveTo>
                    <a:pt x="1186" y="585"/>
                  </a:moveTo>
                  <a:lnTo>
                    <a:pt x="1159" y="540"/>
                  </a:lnTo>
                  <a:lnTo>
                    <a:pt x="1186" y="495"/>
                  </a:lnTo>
                  <a:lnTo>
                    <a:pt x="1211" y="540"/>
                  </a:lnTo>
                  <a:lnTo>
                    <a:pt x="1186" y="585"/>
                  </a:lnTo>
                  <a:close/>
                  <a:moveTo>
                    <a:pt x="1247" y="585"/>
                  </a:moveTo>
                  <a:lnTo>
                    <a:pt x="1220" y="540"/>
                  </a:lnTo>
                  <a:lnTo>
                    <a:pt x="1247" y="495"/>
                  </a:lnTo>
                  <a:lnTo>
                    <a:pt x="1273" y="540"/>
                  </a:lnTo>
                  <a:lnTo>
                    <a:pt x="1247" y="585"/>
                  </a:lnTo>
                  <a:close/>
                  <a:moveTo>
                    <a:pt x="1309" y="585"/>
                  </a:moveTo>
                  <a:lnTo>
                    <a:pt x="1282" y="540"/>
                  </a:lnTo>
                  <a:lnTo>
                    <a:pt x="1309" y="495"/>
                  </a:lnTo>
                  <a:lnTo>
                    <a:pt x="1334" y="540"/>
                  </a:lnTo>
                  <a:lnTo>
                    <a:pt x="1309" y="585"/>
                  </a:lnTo>
                  <a:close/>
                  <a:moveTo>
                    <a:pt x="1370" y="585"/>
                  </a:moveTo>
                  <a:lnTo>
                    <a:pt x="1345" y="540"/>
                  </a:lnTo>
                  <a:lnTo>
                    <a:pt x="1370" y="495"/>
                  </a:lnTo>
                  <a:lnTo>
                    <a:pt x="1397" y="540"/>
                  </a:lnTo>
                  <a:lnTo>
                    <a:pt x="1370" y="585"/>
                  </a:lnTo>
                  <a:close/>
                  <a:moveTo>
                    <a:pt x="1432" y="585"/>
                  </a:moveTo>
                  <a:lnTo>
                    <a:pt x="1406" y="540"/>
                  </a:lnTo>
                  <a:lnTo>
                    <a:pt x="1432" y="495"/>
                  </a:lnTo>
                  <a:lnTo>
                    <a:pt x="1459" y="540"/>
                  </a:lnTo>
                  <a:lnTo>
                    <a:pt x="1432" y="585"/>
                  </a:lnTo>
                  <a:close/>
                  <a:moveTo>
                    <a:pt x="1493" y="585"/>
                  </a:moveTo>
                  <a:lnTo>
                    <a:pt x="1468" y="540"/>
                  </a:lnTo>
                  <a:lnTo>
                    <a:pt x="1493" y="495"/>
                  </a:lnTo>
                  <a:lnTo>
                    <a:pt x="1520" y="540"/>
                  </a:lnTo>
                  <a:lnTo>
                    <a:pt x="1493" y="585"/>
                  </a:lnTo>
                  <a:close/>
                  <a:moveTo>
                    <a:pt x="1555" y="585"/>
                  </a:moveTo>
                  <a:lnTo>
                    <a:pt x="1529" y="540"/>
                  </a:lnTo>
                  <a:lnTo>
                    <a:pt x="1555" y="495"/>
                  </a:lnTo>
                  <a:lnTo>
                    <a:pt x="1582" y="540"/>
                  </a:lnTo>
                  <a:lnTo>
                    <a:pt x="1555" y="585"/>
                  </a:lnTo>
                  <a:close/>
                  <a:moveTo>
                    <a:pt x="1616" y="585"/>
                  </a:moveTo>
                  <a:lnTo>
                    <a:pt x="1591" y="540"/>
                  </a:lnTo>
                  <a:lnTo>
                    <a:pt x="1616" y="495"/>
                  </a:lnTo>
                  <a:lnTo>
                    <a:pt x="1643" y="540"/>
                  </a:lnTo>
                  <a:lnTo>
                    <a:pt x="1616" y="585"/>
                  </a:lnTo>
                  <a:close/>
                  <a:moveTo>
                    <a:pt x="1678" y="585"/>
                  </a:moveTo>
                  <a:lnTo>
                    <a:pt x="1652" y="540"/>
                  </a:lnTo>
                  <a:lnTo>
                    <a:pt x="1678" y="495"/>
                  </a:lnTo>
                  <a:lnTo>
                    <a:pt x="1705" y="540"/>
                  </a:lnTo>
                  <a:lnTo>
                    <a:pt x="1678" y="585"/>
                  </a:lnTo>
                  <a:close/>
                  <a:moveTo>
                    <a:pt x="1741" y="585"/>
                  </a:moveTo>
                  <a:lnTo>
                    <a:pt x="1714" y="540"/>
                  </a:lnTo>
                  <a:lnTo>
                    <a:pt x="1741" y="495"/>
                  </a:lnTo>
                  <a:lnTo>
                    <a:pt x="1766" y="540"/>
                  </a:lnTo>
                  <a:lnTo>
                    <a:pt x="1741" y="585"/>
                  </a:lnTo>
                  <a:close/>
                  <a:moveTo>
                    <a:pt x="1802" y="585"/>
                  </a:moveTo>
                  <a:lnTo>
                    <a:pt x="1775" y="540"/>
                  </a:lnTo>
                  <a:lnTo>
                    <a:pt x="1802" y="495"/>
                  </a:lnTo>
                  <a:lnTo>
                    <a:pt x="1828" y="540"/>
                  </a:lnTo>
                  <a:lnTo>
                    <a:pt x="1802" y="585"/>
                  </a:lnTo>
                  <a:close/>
                  <a:moveTo>
                    <a:pt x="1864" y="585"/>
                  </a:moveTo>
                  <a:lnTo>
                    <a:pt x="1837" y="540"/>
                  </a:lnTo>
                  <a:lnTo>
                    <a:pt x="1864" y="495"/>
                  </a:lnTo>
                  <a:lnTo>
                    <a:pt x="1889" y="540"/>
                  </a:lnTo>
                  <a:lnTo>
                    <a:pt x="1864" y="585"/>
                  </a:lnTo>
                  <a:close/>
                  <a:moveTo>
                    <a:pt x="1925" y="585"/>
                  </a:moveTo>
                  <a:lnTo>
                    <a:pt x="1898" y="540"/>
                  </a:lnTo>
                  <a:lnTo>
                    <a:pt x="1925" y="495"/>
                  </a:lnTo>
                  <a:lnTo>
                    <a:pt x="1951" y="540"/>
                  </a:lnTo>
                  <a:lnTo>
                    <a:pt x="1925" y="585"/>
                  </a:lnTo>
                  <a:close/>
                  <a:moveTo>
                    <a:pt x="1987" y="585"/>
                  </a:moveTo>
                  <a:lnTo>
                    <a:pt x="1960" y="540"/>
                  </a:lnTo>
                  <a:lnTo>
                    <a:pt x="1987" y="495"/>
                  </a:lnTo>
                  <a:lnTo>
                    <a:pt x="2012" y="540"/>
                  </a:lnTo>
                  <a:lnTo>
                    <a:pt x="1987" y="585"/>
                  </a:lnTo>
                  <a:close/>
                  <a:moveTo>
                    <a:pt x="2048" y="585"/>
                  </a:moveTo>
                  <a:lnTo>
                    <a:pt x="2021" y="540"/>
                  </a:lnTo>
                  <a:lnTo>
                    <a:pt x="2048" y="495"/>
                  </a:lnTo>
                  <a:lnTo>
                    <a:pt x="2074" y="540"/>
                  </a:lnTo>
                  <a:lnTo>
                    <a:pt x="2048" y="585"/>
                  </a:lnTo>
                  <a:close/>
                  <a:moveTo>
                    <a:pt x="2110" y="585"/>
                  </a:moveTo>
                  <a:lnTo>
                    <a:pt x="2084" y="540"/>
                  </a:lnTo>
                  <a:lnTo>
                    <a:pt x="2110" y="495"/>
                  </a:lnTo>
                  <a:lnTo>
                    <a:pt x="2137" y="540"/>
                  </a:lnTo>
                  <a:lnTo>
                    <a:pt x="2110" y="585"/>
                  </a:lnTo>
                  <a:close/>
                  <a:moveTo>
                    <a:pt x="2171" y="585"/>
                  </a:moveTo>
                  <a:lnTo>
                    <a:pt x="2146" y="540"/>
                  </a:lnTo>
                  <a:lnTo>
                    <a:pt x="2171" y="495"/>
                  </a:lnTo>
                  <a:lnTo>
                    <a:pt x="2198" y="540"/>
                  </a:lnTo>
                  <a:lnTo>
                    <a:pt x="2171" y="585"/>
                  </a:lnTo>
                  <a:close/>
                  <a:moveTo>
                    <a:pt x="2233" y="585"/>
                  </a:moveTo>
                  <a:lnTo>
                    <a:pt x="2207" y="540"/>
                  </a:lnTo>
                  <a:lnTo>
                    <a:pt x="2233" y="495"/>
                  </a:lnTo>
                  <a:lnTo>
                    <a:pt x="2260" y="540"/>
                  </a:lnTo>
                  <a:lnTo>
                    <a:pt x="2233" y="585"/>
                  </a:lnTo>
                  <a:close/>
                  <a:moveTo>
                    <a:pt x="2294" y="585"/>
                  </a:moveTo>
                  <a:lnTo>
                    <a:pt x="2269" y="540"/>
                  </a:lnTo>
                  <a:lnTo>
                    <a:pt x="2294" y="495"/>
                  </a:lnTo>
                  <a:lnTo>
                    <a:pt x="2321" y="540"/>
                  </a:lnTo>
                  <a:lnTo>
                    <a:pt x="2294" y="585"/>
                  </a:lnTo>
                  <a:close/>
                  <a:moveTo>
                    <a:pt x="2356" y="585"/>
                  </a:moveTo>
                  <a:lnTo>
                    <a:pt x="2330" y="540"/>
                  </a:lnTo>
                  <a:lnTo>
                    <a:pt x="2356" y="495"/>
                  </a:lnTo>
                  <a:lnTo>
                    <a:pt x="2383" y="540"/>
                  </a:lnTo>
                  <a:lnTo>
                    <a:pt x="2356" y="585"/>
                  </a:lnTo>
                  <a:close/>
                  <a:moveTo>
                    <a:pt x="2417" y="585"/>
                  </a:moveTo>
                  <a:lnTo>
                    <a:pt x="2392" y="540"/>
                  </a:lnTo>
                  <a:lnTo>
                    <a:pt x="2417" y="495"/>
                  </a:lnTo>
                  <a:lnTo>
                    <a:pt x="2444" y="540"/>
                  </a:lnTo>
                  <a:lnTo>
                    <a:pt x="2417" y="585"/>
                  </a:lnTo>
                  <a:close/>
                  <a:moveTo>
                    <a:pt x="2480" y="585"/>
                  </a:moveTo>
                  <a:lnTo>
                    <a:pt x="2453" y="540"/>
                  </a:lnTo>
                  <a:lnTo>
                    <a:pt x="2480" y="495"/>
                  </a:lnTo>
                  <a:lnTo>
                    <a:pt x="2506" y="540"/>
                  </a:lnTo>
                  <a:lnTo>
                    <a:pt x="2480" y="585"/>
                  </a:lnTo>
                  <a:close/>
                  <a:moveTo>
                    <a:pt x="46" y="533"/>
                  </a:moveTo>
                  <a:lnTo>
                    <a:pt x="19" y="486"/>
                  </a:lnTo>
                  <a:lnTo>
                    <a:pt x="46" y="441"/>
                  </a:lnTo>
                  <a:lnTo>
                    <a:pt x="72" y="486"/>
                  </a:lnTo>
                  <a:lnTo>
                    <a:pt x="46" y="533"/>
                  </a:lnTo>
                  <a:close/>
                  <a:moveTo>
                    <a:pt x="107" y="533"/>
                  </a:moveTo>
                  <a:lnTo>
                    <a:pt x="81" y="486"/>
                  </a:lnTo>
                  <a:lnTo>
                    <a:pt x="107" y="441"/>
                  </a:lnTo>
                  <a:lnTo>
                    <a:pt x="133" y="486"/>
                  </a:lnTo>
                  <a:lnTo>
                    <a:pt x="107" y="533"/>
                  </a:lnTo>
                  <a:close/>
                  <a:moveTo>
                    <a:pt x="169" y="533"/>
                  </a:moveTo>
                  <a:lnTo>
                    <a:pt x="142" y="486"/>
                  </a:lnTo>
                  <a:lnTo>
                    <a:pt x="169" y="441"/>
                  </a:lnTo>
                  <a:lnTo>
                    <a:pt x="194" y="486"/>
                  </a:lnTo>
                  <a:lnTo>
                    <a:pt x="169" y="533"/>
                  </a:lnTo>
                  <a:close/>
                  <a:moveTo>
                    <a:pt x="230" y="533"/>
                  </a:moveTo>
                  <a:lnTo>
                    <a:pt x="203" y="486"/>
                  </a:lnTo>
                  <a:lnTo>
                    <a:pt x="230" y="441"/>
                  </a:lnTo>
                  <a:lnTo>
                    <a:pt x="256" y="486"/>
                  </a:lnTo>
                  <a:lnTo>
                    <a:pt x="230" y="533"/>
                  </a:lnTo>
                  <a:close/>
                  <a:moveTo>
                    <a:pt x="292" y="533"/>
                  </a:moveTo>
                  <a:lnTo>
                    <a:pt x="266" y="486"/>
                  </a:lnTo>
                  <a:lnTo>
                    <a:pt x="292" y="441"/>
                  </a:lnTo>
                  <a:lnTo>
                    <a:pt x="319" y="486"/>
                  </a:lnTo>
                  <a:lnTo>
                    <a:pt x="292" y="533"/>
                  </a:lnTo>
                  <a:close/>
                  <a:moveTo>
                    <a:pt x="353" y="533"/>
                  </a:moveTo>
                  <a:lnTo>
                    <a:pt x="328" y="486"/>
                  </a:lnTo>
                  <a:lnTo>
                    <a:pt x="353" y="441"/>
                  </a:lnTo>
                  <a:lnTo>
                    <a:pt x="380" y="486"/>
                  </a:lnTo>
                  <a:lnTo>
                    <a:pt x="353" y="533"/>
                  </a:lnTo>
                  <a:close/>
                  <a:moveTo>
                    <a:pt x="415" y="533"/>
                  </a:moveTo>
                  <a:lnTo>
                    <a:pt x="389" y="486"/>
                  </a:lnTo>
                  <a:lnTo>
                    <a:pt x="415" y="441"/>
                  </a:lnTo>
                  <a:lnTo>
                    <a:pt x="442" y="486"/>
                  </a:lnTo>
                  <a:lnTo>
                    <a:pt x="415" y="533"/>
                  </a:lnTo>
                  <a:close/>
                  <a:moveTo>
                    <a:pt x="476" y="533"/>
                  </a:moveTo>
                  <a:lnTo>
                    <a:pt x="451" y="486"/>
                  </a:lnTo>
                  <a:lnTo>
                    <a:pt x="476" y="441"/>
                  </a:lnTo>
                  <a:lnTo>
                    <a:pt x="503" y="486"/>
                  </a:lnTo>
                  <a:lnTo>
                    <a:pt x="476" y="533"/>
                  </a:lnTo>
                  <a:close/>
                  <a:moveTo>
                    <a:pt x="538" y="533"/>
                  </a:moveTo>
                  <a:lnTo>
                    <a:pt x="512" y="486"/>
                  </a:lnTo>
                  <a:lnTo>
                    <a:pt x="538" y="441"/>
                  </a:lnTo>
                  <a:lnTo>
                    <a:pt x="565" y="486"/>
                  </a:lnTo>
                  <a:lnTo>
                    <a:pt x="538" y="533"/>
                  </a:lnTo>
                  <a:close/>
                  <a:moveTo>
                    <a:pt x="599" y="533"/>
                  </a:moveTo>
                  <a:lnTo>
                    <a:pt x="574" y="486"/>
                  </a:lnTo>
                  <a:lnTo>
                    <a:pt x="599" y="441"/>
                  </a:lnTo>
                  <a:lnTo>
                    <a:pt x="626" y="486"/>
                  </a:lnTo>
                  <a:lnTo>
                    <a:pt x="599" y="533"/>
                  </a:lnTo>
                  <a:close/>
                  <a:moveTo>
                    <a:pt x="662" y="533"/>
                  </a:moveTo>
                  <a:lnTo>
                    <a:pt x="635" y="486"/>
                  </a:lnTo>
                  <a:lnTo>
                    <a:pt x="662" y="441"/>
                  </a:lnTo>
                  <a:lnTo>
                    <a:pt x="688" y="486"/>
                  </a:lnTo>
                  <a:lnTo>
                    <a:pt x="662" y="533"/>
                  </a:lnTo>
                  <a:close/>
                  <a:moveTo>
                    <a:pt x="724" y="533"/>
                  </a:moveTo>
                  <a:lnTo>
                    <a:pt x="697" y="486"/>
                  </a:lnTo>
                  <a:lnTo>
                    <a:pt x="724" y="441"/>
                  </a:lnTo>
                  <a:lnTo>
                    <a:pt x="749" y="486"/>
                  </a:lnTo>
                  <a:lnTo>
                    <a:pt x="724" y="533"/>
                  </a:lnTo>
                  <a:close/>
                  <a:moveTo>
                    <a:pt x="785" y="533"/>
                  </a:moveTo>
                  <a:lnTo>
                    <a:pt x="758" y="486"/>
                  </a:lnTo>
                  <a:lnTo>
                    <a:pt x="785" y="441"/>
                  </a:lnTo>
                  <a:lnTo>
                    <a:pt x="811" y="486"/>
                  </a:lnTo>
                  <a:lnTo>
                    <a:pt x="785" y="533"/>
                  </a:lnTo>
                  <a:close/>
                  <a:moveTo>
                    <a:pt x="847" y="533"/>
                  </a:moveTo>
                  <a:lnTo>
                    <a:pt x="820" y="486"/>
                  </a:lnTo>
                  <a:lnTo>
                    <a:pt x="847" y="441"/>
                  </a:lnTo>
                  <a:lnTo>
                    <a:pt x="872" y="486"/>
                  </a:lnTo>
                  <a:lnTo>
                    <a:pt x="847" y="533"/>
                  </a:lnTo>
                  <a:close/>
                  <a:moveTo>
                    <a:pt x="908" y="533"/>
                  </a:moveTo>
                  <a:lnTo>
                    <a:pt x="881" y="486"/>
                  </a:lnTo>
                  <a:lnTo>
                    <a:pt x="908" y="441"/>
                  </a:lnTo>
                  <a:lnTo>
                    <a:pt x="934" y="486"/>
                  </a:lnTo>
                  <a:lnTo>
                    <a:pt x="908" y="533"/>
                  </a:lnTo>
                  <a:close/>
                  <a:moveTo>
                    <a:pt x="970" y="533"/>
                  </a:moveTo>
                  <a:lnTo>
                    <a:pt x="943" y="486"/>
                  </a:lnTo>
                  <a:lnTo>
                    <a:pt x="970" y="441"/>
                  </a:lnTo>
                  <a:lnTo>
                    <a:pt x="995" y="486"/>
                  </a:lnTo>
                  <a:lnTo>
                    <a:pt x="970" y="533"/>
                  </a:lnTo>
                  <a:close/>
                  <a:moveTo>
                    <a:pt x="1031" y="533"/>
                  </a:moveTo>
                  <a:lnTo>
                    <a:pt x="1006" y="486"/>
                  </a:lnTo>
                  <a:lnTo>
                    <a:pt x="1031" y="441"/>
                  </a:lnTo>
                  <a:lnTo>
                    <a:pt x="1058" y="486"/>
                  </a:lnTo>
                  <a:lnTo>
                    <a:pt x="1031" y="533"/>
                  </a:lnTo>
                  <a:close/>
                  <a:moveTo>
                    <a:pt x="1093" y="533"/>
                  </a:moveTo>
                  <a:lnTo>
                    <a:pt x="1067" y="486"/>
                  </a:lnTo>
                  <a:lnTo>
                    <a:pt x="1093" y="441"/>
                  </a:lnTo>
                  <a:lnTo>
                    <a:pt x="1120" y="486"/>
                  </a:lnTo>
                  <a:lnTo>
                    <a:pt x="1093" y="533"/>
                  </a:lnTo>
                  <a:close/>
                  <a:moveTo>
                    <a:pt x="1154" y="533"/>
                  </a:moveTo>
                  <a:lnTo>
                    <a:pt x="1129" y="486"/>
                  </a:lnTo>
                  <a:lnTo>
                    <a:pt x="1154" y="441"/>
                  </a:lnTo>
                  <a:lnTo>
                    <a:pt x="1181" y="486"/>
                  </a:lnTo>
                  <a:lnTo>
                    <a:pt x="1154" y="533"/>
                  </a:lnTo>
                  <a:close/>
                  <a:moveTo>
                    <a:pt x="1216" y="533"/>
                  </a:moveTo>
                  <a:lnTo>
                    <a:pt x="1190" y="486"/>
                  </a:lnTo>
                  <a:lnTo>
                    <a:pt x="1216" y="441"/>
                  </a:lnTo>
                  <a:lnTo>
                    <a:pt x="1243" y="486"/>
                  </a:lnTo>
                  <a:lnTo>
                    <a:pt x="1216" y="533"/>
                  </a:lnTo>
                  <a:close/>
                  <a:moveTo>
                    <a:pt x="1277" y="533"/>
                  </a:moveTo>
                  <a:lnTo>
                    <a:pt x="1252" y="486"/>
                  </a:lnTo>
                  <a:lnTo>
                    <a:pt x="1277" y="441"/>
                  </a:lnTo>
                  <a:lnTo>
                    <a:pt x="1304" y="486"/>
                  </a:lnTo>
                  <a:lnTo>
                    <a:pt x="1277" y="533"/>
                  </a:lnTo>
                  <a:close/>
                  <a:moveTo>
                    <a:pt x="1339" y="533"/>
                  </a:moveTo>
                  <a:lnTo>
                    <a:pt x="1313" y="486"/>
                  </a:lnTo>
                  <a:lnTo>
                    <a:pt x="1339" y="441"/>
                  </a:lnTo>
                  <a:lnTo>
                    <a:pt x="1366" y="486"/>
                  </a:lnTo>
                  <a:lnTo>
                    <a:pt x="1339" y="533"/>
                  </a:lnTo>
                  <a:close/>
                  <a:moveTo>
                    <a:pt x="1402" y="533"/>
                  </a:moveTo>
                  <a:lnTo>
                    <a:pt x="1375" y="486"/>
                  </a:lnTo>
                  <a:lnTo>
                    <a:pt x="1402" y="441"/>
                  </a:lnTo>
                  <a:lnTo>
                    <a:pt x="1427" y="486"/>
                  </a:lnTo>
                  <a:lnTo>
                    <a:pt x="1402" y="533"/>
                  </a:lnTo>
                  <a:close/>
                  <a:moveTo>
                    <a:pt x="1463" y="533"/>
                  </a:moveTo>
                  <a:lnTo>
                    <a:pt x="1436" y="486"/>
                  </a:lnTo>
                  <a:lnTo>
                    <a:pt x="1463" y="441"/>
                  </a:lnTo>
                  <a:lnTo>
                    <a:pt x="1489" y="486"/>
                  </a:lnTo>
                  <a:lnTo>
                    <a:pt x="1463" y="533"/>
                  </a:lnTo>
                  <a:close/>
                  <a:moveTo>
                    <a:pt x="1525" y="533"/>
                  </a:moveTo>
                  <a:lnTo>
                    <a:pt x="1498" y="486"/>
                  </a:lnTo>
                  <a:lnTo>
                    <a:pt x="1525" y="441"/>
                  </a:lnTo>
                  <a:lnTo>
                    <a:pt x="1550" y="486"/>
                  </a:lnTo>
                  <a:lnTo>
                    <a:pt x="1525" y="533"/>
                  </a:lnTo>
                  <a:close/>
                  <a:moveTo>
                    <a:pt x="1586" y="533"/>
                  </a:moveTo>
                  <a:lnTo>
                    <a:pt x="1559" y="486"/>
                  </a:lnTo>
                  <a:lnTo>
                    <a:pt x="1586" y="441"/>
                  </a:lnTo>
                  <a:lnTo>
                    <a:pt x="1612" y="486"/>
                  </a:lnTo>
                  <a:lnTo>
                    <a:pt x="1586" y="533"/>
                  </a:lnTo>
                  <a:close/>
                  <a:moveTo>
                    <a:pt x="1648" y="533"/>
                  </a:moveTo>
                  <a:lnTo>
                    <a:pt x="1621" y="486"/>
                  </a:lnTo>
                  <a:lnTo>
                    <a:pt x="1648" y="441"/>
                  </a:lnTo>
                  <a:lnTo>
                    <a:pt x="1673" y="486"/>
                  </a:lnTo>
                  <a:lnTo>
                    <a:pt x="1648" y="533"/>
                  </a:lnTo>
                  <a:close/>
                  <a:moveTo>
                    <a:pt x="1709" y="533"/>
                  </a:moveTo>
                  <a:lnTo>
                    <a:pt x="1682" y="486"/>
                  </a:lnTo>
                  <a:lnTo>
                    <a:pt x="1709" y="441"/>
                  </a:lnTo>
                  <a:lnTo>
                    <a:pt x="1735" y="486"/>
                  </a:lnTo>
                  <a:lnTo>
                    <a:pt x="1709" y="533"/>
                  </a:lnTo>
                  <a:close/>
                  <a:moveTo>
                    <a:pt x="1771" y="533"/>
                  </a:moveTo>
                  <a:lnTo>
                    <a:pt x="1745" y="486"/>
                  </a:lnTo>
                  <a:lnTo>
                    <a:pt x="1771" y="441"/>
                  </a:lnTo>
                  <a:lnTo>
                    <a:pt x="1798" y="486"/>
                  </a:lnTo>
                  <a:lnTo>
                    <a:pt x="1771" y="533"/>
                  </a:lnTo>
                  <a:close/>
                  <a:moveTo>
                    <a:pt x="1832" y="533"/>
                  </a:moveTo>
                  <a:lnTo>
                    <a:pt x="1807" y="486"/>
                  </a:lnTo>
                  <a:lnTo>
                    <a:pt x="1832" y="441"/>
                  </a:lnTo>
                  <a:lnTo>
                    <a:pt x="1859" y="486"/>
                  </a:lnTo>
                  <a:lnTo>
                    <a:pt x="1832" y="533"/>
                  </a:lnTo>
                  <a:close/>
                  <a:moveTo>
                    <a:pt x="1894" y="533"/>
                  </a:moveTo>
                  <a:lnTo>
                    <a:pt x="1868" y="486"/>
                  </a:lnTo>
                  <a:lnTo>
                    <a:pt x="1894" y="441"/>
                  </a:lnTo>
                  <a:lnTo>
                    <a:pt x="1921" y="486"/>
                  </a:lnTo>
                  <a:lnTo>
                    <a:pt x="1894" y="533"/>
                  </a:lnTo>
                  <a:close/>
                  <a:moveTo>
                    <a:pt x="1955" y="533"/>
                  </a:moveTo>
                  <a:lnTo>
                    <a:pt x="1930" y="486"/>
                  </a:lnTo>
                  <a:lnTo>
                    <a:pt x="1955" y="441"/>
                  </a:lnTo>
                  <a:lnTo>
                    <a:pt x="1982" y="486"/>
                  </a:lnTo>
                  <a:lnTo>
                    <a:pt x="1955" y="533"/>
                  </a:lnTo>
                  <a:close/>
                  <a:moveTo>
                    <a:pt x="2017" y="533"/>
                  </a:moveTo>
                  <a:lnTo>
                    <a:pt x="1991" y="486"/>
                  </a:lnTo>
                  <a:lnTo>
                    <a:pt x="2017" y="441"/>
                  </a:lnTo>
                  <a:lnTo>
                    <a:pt x="2044" y="486"/>
                  </a:lnTo>
                  <a:lnTo>
                    <a:pt x="2017" y="533"/>
                  </a:lnTo>
                  <a:close/>
                  <a:moveTo>
                    <a:pt x="2078" y="533"/>
                  </a:moveTo>
                  <a:lnTo>
                    <a:pt x="2053" y="486"/>
                  </a:lnTo>
                  <a:lnTo>
                    <a:pt x="2078" y="441"/>
                  </a:lnTo>
                  <a:lnTo>
                    <a:pt x="2105" y="486"/>
                  </a:lnTo>
                  <a:lnTo>
                    <a:pt x="2078" y="533"/>
                  </a:lnTo>
                  <a:close/>
                  <a:moveTo>
                    <a:pt x="2141" y="533"/>
                  </a:moveTo>
                  <a:lnTo>
                    <a:pt x="2114" y="486"/>
                  </a:lnTo>
                  <a:lnTo>
                    <a:pt x="2141" y="441"/>
                  </a:lnTo>
                  <a:lnTo>
                    <a:pt x="2167" y="486"/>
                  </a:lnTo>
                  <a:lnTo>
                    <a:pt x="2141" y="533"/>
                  </a:lnTo>
                  <a:close/>
                  <a:moveTo>
                    <a:pt x="2203" y="533"/>
                  </a:moveTo>
                  <a:lnTo>
                    <a:pt x="2176" y="486"/>
                  </a:lnTo>
                  <a:lnTo>
                    <a:pt x="2203" y="441"/>
                  </a:lnTo>
                  <a:lnTo>
                    <a:pt x="2228" y="486"/>
                  </a:lnTo>
                  <a:lnTo>
                    <a:pt x="2203" y="533"/>
                  </a:lnTo>
                  <a:close/>
                  <a:moveTo>
                    <a:pt x="2264" y="533"/>
                  </a:moveTo>
                  <a:lnTo>
                    <a:pt x="2237" y="486"/>
                  </a:lnTo>
                  <a:lnTo>
                    <a:pt x="2264" y="441"/>
                  </a:lnTo>
                  <a:lnTo>
                    <a:pt x="2290" y="486"/>
                  </a:lnTo>
                  <a:lnTo>
                    <a:pt x="2264" y="533"/>
                  </a:lnTo>
                  <a:close/>
                  <a:moveTo>
                    <a:pt x="2326" y="533"/>
                  </a:moveTo>
                  <a:lnTo>
                    <a:pt x="2299" y="486"/>
                  </a:lnTo>
                  <a:lnTo>
                    <a:pt x="2326" y="441"/>
                  </a:lnTo>
                  <a:lnTo>
                    <a:pt x="2351" y="486"/>
                  </a:lnTo>
                  <a:lnTo>
                    <a:pt x="2326" y="533"/>
                  </a:lnTo>
                  <a:close/>
                  <a:moveTo>
                    <a:pt x="2387" y="533"/>
                  </a:moveTo>
                  <a:lnTo>
                    <a:pt x="2360" y="486"/>
                  </a:lnTo>
                  <a:lnTo>
                    <a:pt x="2387" y="441"/>
                  </a:lnTo>
                  <a:lnTo>
                    <a:pt x="2413" y="486"/>
                  </a:lnTo>
                  <a:lnTo>
                    <a:pt x="2387" y="533"/>
                  </a:lnTo>
                  <a:close/>
                  <a:moveTo>
                    <a:pt x="2449" y="533"/>
                  </a:moveTo>
                  <a:lnTo>
                    <a:pt x="2422" y="486"/>
                  </a:lnTo>
                  <a:lnTo>
                    <a:pt x="2449" y="441"/>
                  </a:lnTo>
                  <a:lnTo>
                    <a:pt x="2474" y="486"/>
                  </a:lnTo>
                  <a:lnTo>
                    <a:pt x="2449" y="533"/>
                  </a:lnTo>
                  <a:close/>
                  <a:moveTo>
                    <a:pt x="2510" y="533"/>
                  </a:moveTo>
                  <a:lnTo>
                    <a:pt x="2485" y="486"/>
                  </a:lnTo>
                  <a:lnTo>
                    <a:pt x="2510" y="441"/>
                  </a:lnTo>
                  <a:lnTo>
                    <a:pt x="2537" y="486"/>
                  </a:lnTo>
                  <a:lnTo>
                    <a:pt x="2510" y="533"/>
                  </a:lnTo>
                  <a:close/>
                  <a:moveTo>
                    <a:pt x="76" y="479"/>
                  </a:moveTo>
                  <a:lnTo>
                    <a:pt x="51" y="434"/>
                  </a:lnTo>
                  <a:lnTo>
                    <a:pt x="76" y="387"/>
                  </a:lnTo>
                  <a:lnTo>
                    <a:pt x="103" y="434"/>
                  </a:lnTo>
                  <a:lnTo>
                    <a:pt x="76" y="479"/>
                  </a:lnTo>
                  <a:close/>
                  <a:moveTo>
                    <a:pt x="137" y="479"/>
                  </a:moveTo>
                  <a:lnTo>
                    <a:pt x="112" y="434"/>
                  </a:lnTo>
                  <a:lnTo>
                    <a:pt x="137" y="387"/>
                  </a:lnTo>
                  <a:lnTo>
                    <a:pt x="164" y="434"/>
                  </a:lnTo>
                  <a:lnTo>
                    <a:pt x="137" y="479"/>
                  </a:lnTo>
                  <a:close/>
                  <a:moveTo>
                    <a:pt x="199" y="479"/>
                  </a:moveTo>
                  <a:lnTo>
                    <a:pt x="173" y="434"/>
                  </a:lnTo>
                  <a:lnTo>
                    <a:pt x="199" y="387"/>
                  </a:lnTo>
                  <a:lnTo>
                    <a:pt x="226" y="434"/>
                  </a:lnTo>
                  <a:lnTo>
                    <a:pt x="199" y="479"/>
                  </a:lnTo>
                  <a:close/>
                  <a:moveTo>
                    <a:pt x="262" y="479"/>
                  </a:moveTo>
                  <a:lnTo>
                    <a:pt x="235" y="434"/>
                  </a:lnTo>
                  <a:lnTo>
                    <a:pt x="262" y="387"/>
                  </a:lnTo>
                  <a:lnTo>
                    <a:pt x="287" y="434"/>
                  </a:lnTo>
                  <a:lnTo>
                    <a:pt x="262" y="479"/>
                  </a:lnTo>
                  <a:close/>
                  <a:moveTo>
                    <a:pt x="323" y="479"/>
                  </a:moveTo>
                  <a:lnTo>
                    <a:pt x="296" y="434"/>
                  </a:lnTo>
                  <a:lnTo>
                    <a:pt x="323" y="387"/>
                  </a:lnTo>
                  <a:lnTo>
                    <a:pt x="349" y="434"/>
                  </a:lnTo>
                  <a:lnTo>
                    <a:pt x="323" y="479"/>
                  </a:lnTo>
                  <a:close/>
                  <a:moveTo>
                    <a:pt x="385" y="479"/>
                  </a:moveTo>
                  <a:lnTo>
                    <a:pt x="358" y="434"/>
                  </a:lnTo>
                  <a:lnTo>
                    <a:pt x="385" y="387"/>
                  </a:lnTo>
                  <a:lnTo>
                    <a:pt x="410" y="434"/>
                  </a:lnTo>
                  <a:lnTo>
                    <a:pt x="385" y="479"/>
                  </a:lnTo>
                  <a:close/>
                  <a:moveTo>
                    <a:pt x="446" y="479"/>
                  </a:moveTo>
                  <a:lnTo>
                    <a:pt x="419" y="434"/>
                  </a:lnTo>
                  <a:lnTo>
                    <a:pt x="446" y="387"/>
                  </a:lnTo>
                  <a:lnTo>
                    <a:pt x="472" y="434"/>
                  </a:lnTo>
                  <a:lnTo>
                    <a:pt x="446" y="479"/>
                  </a:lnTo>
                  <a:close/>
                  <a:moveTo>
                    <a:pt x="508" y="479"/>
                  </a:moveTo>
                  <a:lnTo>
                    <a:pt x="481" y="434"/>
                  </a:lnTo>
                  <a:lnTo>
                    <a:pt x="508" y="387"/>
                  </a:lnTo>
                  <a:lnTo>
                    <a:pt x="533" y="434"/>
                  </a:lnTo>
                  <a:lnTo>
                    <a:pt x="508" y="479"/>
                  </a:lnTo>
                  <a:close/>
                  <a:moveTo>
                    <a:pt x="569" y="479"/>
                  </a:moveTo>
                  <a:lnTo>
                    <a:pt x="542" y="434"/>
                  </a:lnTo>
                  <a:lnTo>
                    <a:pt x="569" y="387"/>
                  </a:lnTo>
                  <a:lnTo>
                    <a:pt x="595" y="434"/>
                  </a:lnTo>
                  <a:lnTo>
                    <a:pt x="569" y="479"/>
                  </a:lnTo>
                  <a:close/>
                  <a:moveTo>
                    <a:pt x="631" y="479"/>
                  </a:moveTo>
                  <a:lnTo>
                    <a:pt x="605" y="434"/>
                  </a:lnTo>
                  <a:lnTo>
                    <a:pt x="631" y="387"/>
                  </a:lnTo>
                  <a:lnTo>
                    <a:pt x="658" y="434"/>
                  </a:lnTo>
                  <a:lnTo>
                    <a:pt x="631" y="479"/>
                  </a:lnTo>
                  <a:close/>
                  <a:moveTo>
                    <a:pt x="692" y="479"/>
                  </a:moveTo>
                  <a:lnTo>
                    <a:pt x="667" y="434"/>
                  </a:lnTo>
                  <a:lnTo>
                    <a:pt x="692" y="387"/>
                  </a:lnTo>
                  <a:lnTo>
                    <a:pt x="719" y="434"/>
                  </a:lnTo>
                  <a:lnTo>
                    <a:pt x="692" y="479"/>
                  </a:lnTo>
                  <a:close/>
                  <a:moveTo>
                    <a:pt x="754" y="479"/>
                  </a:moveTo>
                  <a:lnTo>
                    <a:pt x="728" y="434"/>
                  </a:lnTo>
                  <a:lnTo>
                    <a:pt x="754" y="387"/>
                  </a:lnTo>
                  <a:lnTo>
                    <a:pt x="781" y="434"/>
                  </a:lnTo>
                  <a:lnTo>
                    <a:pt x="754" y="479"/>
                  </a:lnTo>
                  <a:close/>
                  <a:moveTo>
                    <a:pt x="815" y="479"/>
                  </a:moveTo>
                  <a:lnTo>
                    <a:pt x="790" y="434"/>
                  </a:lnTo>
                  <a:lnTo>
                    <a:pt x="815" y="387"/>
                  </a:lnTo>
                  <a:lnTo>
                    <a:pt x="842" y="434"/>
                  </a:lnTo>
                  <a:lnTo>
                    <a:pt x="815" y="479"/>
                  </a:lnTo>
                  <a:close/>
                  <a:moveTo>
                    <a:pt x="877" y="479"/>
                  </a:moveTo>
                  <a:lnTo>
                    <a:pt x="851" y="434"/>
                  </a:lnTo>
                  <a:lnTo>
                    <a:pt x="877" y="387"/>
                  </a:lnTo>
                  <a:lnTo>
                    <a:pt x="904" y="434"/>
                  </a:lnTo>
                  <a:lnTo>
                    <a:pt x="877" y="479"/>
                  </a:lnTo>
                  <a:close/>
                  <a:moveTo>
                    <a:pt x="938" y="479"/>
                  </a:moveTo>
                  <a:lnTo>
                    <a:pt x="913" y="434"/>
                  </a:lnTo>
                  <a:lnTo>
                    <a:pt x="938" y="387"/>
                  </a:lnTo>
                  <a:lnTo>
                    <a:pt x="965" y="434"/>
                  </a:lnTo>
                  <a:lnTo>
                    <a:pt x="938" y="479"/>
                  </a:lnTo>
                  <a:close/>
                  <a:moveTo>
                    <a:pt x="1001" y="479"/>
                  </a:moveTo>
                  <a:lnTo>
                    <a:pt x="974" y="434"/>
                  </a:lnTo>
                  <a:lnTo>
                    <a:pt x="1001" y="387"/>
                  </a:lnTo>
                  <a:lnTo>
                    <a:pt x="1027" y="434"/>
                  </a:lnTo>
                  <a:lnTo>
                    <a:pt x="1001" y="479"/>
                  </a:lnTo>
                  <a:close/>
                  <a:moveTo>
                    <a:pt x="1063" y="479"/>
                  </a:moveTo>
                  <a:lnTo>
                    <a:pt x="1036" y="434"/>
                  </a:lnTo>
                  <a:lnTo>
                    <a:pt x="1063" y="387"/>
                  </a:lnTo>
                  <a:lnTo>
                    <a:pt x="1088" y="434"/>
                  </a:lnTo>
                  <a:lnTo>
                    <a:pt x="1063" y="479"/>
                  </a:lnTo>
                  <a:close/>
                  <a:moveTo>
                    <a:pt x="1124" y="479"/>
                  </a:moveTo>
                  <a:lnTo>
                    <a:pt x="1097" y="434"/>
                  </a:lnTo>
                  <a:lnTo>
                    <a:pt x="1124" y="387"/>
                  </a:lnTo>
                  <a:lnTo>
                    <a:pt x="1150" y="434"/>
                  </a:lnTo>
                  <a:lnTo>
                    <a:pt x="1124" y="479"/>
                  </a:lnTo>
                  <a:close/>
                  <a:moveTo>
                    <a:pt x="1186" y="479"/>
                  </a:moveTo>
                  <a:lnTo>
                    <a:pt x="1159" y="434"/>
                  </a:lnTo>
                  <a:lnTo>
                    <a:pt x="1186" y="387"/>
                  </a:lnTo>
                  <a:lnTo>
                    <a:pt x="1211" y="434"/>
                  </a:lnTo>
                  <a:lnTo>
                    <a:pt x="1186" y="479"/>
                  </a:lnTo>
                  <a:close/>
                  <a:moveTo>
                    <a:pt x="1247" y="479"/>
                  </a:moveTo>
                  <a:lnTo>
                    <a:pt x="1220" y="434"/>
                  </a:lnTo>
                  <a:lnTo>
                    <a:pt x="1247" y="387"/>
                  </a:lnTo>
                  <a:lnTo>
                    <a:pt x="1273" y="434"/>
                  </a:lnTo>
                  <a:lnTo>
                    <a:pt x="1247" y="479"/>
                  </a:lnTo>
                  <a:close/>
                  <a:moveTo>
                    <a:pt x="1309" y="479"/>
                  </a:moveTo>
                  <a:lnTo>
                    <a:pt x="1282" y="434"/>
                  </a:lnTo>
                  <a:lnTo>
                    <a:pt x="1309" y="387"/>
                  </a:lnTo>
                  <a:lnTo>
                    <a:pt x="1334" y="434"/>
                  </a:lnTo>
                  <a:lnTo>
                    <a:pt x="1309" y="479"/>
                  </a:lnTo>
                  <a:close/>
                  <a:moveTo>
                    <a:pt x="1370" y="479"/>
                  </a:moveTo>
                  <a:lnTo>
                    <a:pt x="1345" y="434"/>
                  </a:lnTo>
                  <a:lnTo>
                    <a:pt x="1370" y="387"/>
                  </a:lnTo>
                  <a:lnTo>
                    <a:pt x="1397" y="434"/>
                  </a:lnTo>
                  <a:lnTo>
                    <a:pt x="1370" y="479"/>
                  </a:lnTo>
                  <a:close/>
                  <a:moveTo>
                    <a:pt x="1432" y="479"/>
                  </a:moveTo>
                  <a:lnTo>
                    <a:pt x="1406" y="434"/>
                  </a:lnTo>
                  <a:lnTo>
                    <a:pt x="1432" y="387"/>
                  </a:lnTo>
                  <a:lnTo>
                    <a:pt x="1459" y="434"/>
                  </a:lnTo>
                  <a:lnTo>
                    <a:pt x="1432" y="479"/>
                  </a:lnTo>
                  <a:close/>
                  <a:moveTo>
                    <a:pt x="1493" y="479"/>
                  </a:moveTo>
                  <a:lnTo>
                    <a:pt x="1468" y="434"/>
                  </a:lnTo>
                  <a:lnTo>
                    <a:pt x="1493" y="387"/>
                  </a:lnTo>
                  <a:lnTo>
                    <a:pt x="1520" y="434"/>
                  </a:lnTo>
                  <a:lnTo>
                    <a:pt x="1493" y="479"/>
                  </a:lnTo>
                  <a:close/>
                  <a:moveTo>
                    <a:pt x="1555" y="479"/>
                  </a:moveTo>
                  <a:lnTo>
                    <a:pt x="1529" y="434"/>
                  </a:lnTo>
                  <a:lnTo>
                    <a:pt x="1555" y="387"/>
                  </a:lnTo>
                  <a:lnTo>
                    <a:pt x="1582" y="434"/>
                  </a:lnTo>
                  <a:lnTo>
                    <a:pt x="1555" y="479"/>
                  </a:lnTo>
                  <a:close/>
                  <a:moveTo>
                    <a:pt x="1616" y="479"/>
                  </a:moveTo>
                  <a:lnTo>
                    <a:pt x="1591" y="434"/>
                  </a:lnTo>
                  <a:lnTo>
                    <a:pt x="1616" y="387"/>
                  </a:lnTo>
                  <a:lnTo>
                    <a:pt x="1643" y="434"/>
                  </a:lnTo>
                  <a:lnTo>
                    <a:pt x="1616" y="479"/>
                  </a:lnTo>
                  <a:close/>
                  <a:moveTo>
                    <a:pt x="1678" y="479"/>
                  </a:moveTo>
                  <a:lnTo>
                    <a:pt x="1652" y="434"/>
                  </a:lnTo>
                  <a:lnTo>
                    <a:pt x="1678" y="387"/>
                  </a:lnTo>
                  <a:lnTo>
                    <a:pt x="1705" y="434"/>
                  </a:lnTo>
                  <a:lnTo>
                    <a:pt x="1678" y="479"/>
                  </a:lnTo>
                  <a:close/>
                  <a:moveTo>
                    <a:pt x="1741" y="479"/>
                  </a:moveTo>
                  <a:lnTo>
                    <a:pt x="1714" y="434"/>
                  </a:lnTo>
                  <a:lnTo>
                    <a:pt x="1741" y="387"/>
                  </a:lnTo>
                  <a:lnTo>
                    <a:pt x="1766" y="434"/>
                  </a:lnTo>
                  <a:lnTo>
                    <a:pt x="1741" y="479"/>
                  </a:lnTo>
                  <a:close/>
                  <a:moveTo>
                    <a:pt x="1802" y="479"/>
                  </a:moveTo>
                  <a:lnTo>
                    <a:pt x="1775" y="434"/>
                  </a:lnTo>
                  <a:lnTo>
                    <a:pt x="1802" y="387"/>
                  </a:lnTo>
                  <a:lnTo>
                    <a:pt x="1828" y="434"/>
                  </a:lnTo>
                  <a:lnTo>
                    <a:pt x="1802" y="479"/>
                  </a:lnTo>
                  <a:close/>
                  <a:moveTo>
                    <a:pt x="1864" y="479"/>
                  </a:moveTo>
                  <a:lnTo>
                    <a:pt x="1837" y="434"/>
                  </a:lnTo>
                  <a:lnTo>
                    <a:pt x="1864" y="387"/>
                  </a:lnTo>
                  <a:lnTo>
                    <a:pt x="1889" y="434"/>
                  </a:lnTo>
                  <a:lnTo>
                    <a:pt x="1864" y="479"/>
                  </a:lnTo>
                  <a:close/>
                  <a:moveTo>
                    <a:pt x="1925" y="479"/>
                  </a:moveTo>
                  <a:lnTo>
                    <a:pt x="1898" y="434"/>
                  </a:lnTo>
                  <a:lnTo>
                    <a:pt x="1925" y="387"/>
                  </a:lnTo>
                  <a:lnTo>
                    <a:pt x="1951" y="434"/>
                  </a:lnTo>
                  <a:lnTo>
                    <a:pt x="1925" y="479"/>
                  </a:lnTo>
                  <a:close/>
                  <a:moveTo>
                    <a:pt x="1987" y="479"/>
                  </a:moveTo>
                  <a:lnTo>
                    <a:pt x="1960" y="434"/>
                  </a:lnTo>
                  <a:lnTo>
                    <a:pt x="1987" y="387"/>
                  </a:lnTo>
                  <a:lnTo>
                    <a:pt x="2012" y="434"/>
                  </a:lnTo>
                  <a:lnTo>
                    <a:pt x="1987" y="479"/>
                  </a:lnTo>
                  <a:close/>
                  <a:moveTo>
                    <a:pt x="2048" y="479"/>
                  </a:moveTo>
                  <a:lnTo>
                    <a:pt x="2021" y="434"/>
                  </a:lnTo>
                  <a:lnTo>
                    <a:pt x="2048" y="387"/>
                  </a:lnTo>
                  <a:lnTo>
                    <a:pt x="2074" y="434"/>
                  </a:lnTo>
                  <a:lnTo>
                    <a:pt x="2048" y="479"/>
                  </a:lnTo>
                  <a:close/>
                  <a:moveTo>
                    <a:pt x="2110" y="479"/>
                  </a:moveTo>
                  <a:lnTo>
                    <a:pt x="2084" y="434"/>
                  </a:lnTo>
                  <a:lnTo>
                    <a:pt x="2110" y="387"/>
                  </a:lnTo>
                  <a:lnTo>
                    <a:pt x="2137" y="434"/>
                  </a:lnTo>
                  <a:lnTo>
                    <a:pt x="2110" y="479"/>
                  </a:lnTo>
                  <a:close/>
                  <a:moveTo>
                    <a:pt x="2171" y="479"/>
                  </a:moveTo>
                  <a:lnTo>
                    <a:pt x="2146" y="434"/>
                  </a:lnTo>
                  <a:lnTo>
                    <a:pt x="2171" y="387"/>
                  </a:lnTo>
                  <a:lnTo>
                    <a:pt x="2198" y="434"/>
                  </a:lnTo>
                  <a:lnTo>
                    <a:pt x="2171" y="479"/>
                  </a:lnTo>
                  <a:close/>
                  <a:moveTo>
                    <a:pt x="2233" y="479"/>
                  </a:moveTo>
                  <a:lnTo>
                    <a:pt x="2207" y="434"/>
                  </a:lnTo>
                  <a:lnTo>
                    <a:pt x="2233" y="387"/>
                  </a:lnTo>
                  <a:lnTo>
                    <a:pt x="2260" y="434"/>
                  </a:lnTo>
                  <a:lnTo>
                    <a:pt x="2233" y="479"/>
                  </a:lnTo>
                  <a:close/>
                  <a:moveTo>
                    <a:pt x="2294" y="479"/>
                  </a:moveTo>
                  <a:lnTo>
                    <a:pt x="2269" y="434"/>
                  </a:lnTo>
                  <a:lnTo>
                    <a:pt x="2294" y="387"/>
                  </a:lnTo>
                  <a:lnTo>
                    <a:pt x="2321" y="434"/>
                  </a:lnTo>
                  <a:lnTo>
                    <a:pt x="2294" y="479"/>
                  </a:lnTo>
                  <a:close/>
                  <a:moveTo>
                    <a:pt x="2356" y="479"/>
                  </a:moveTo>
                  <a:lnTo>
                    <a:pt x="2330" y="434"/>
                  </a:lnTo>
                  <a:lnTo>
                    <a:pt x="2356" y="387"/>
                  </a:lnTo>
                  <a:lnTo>
                    <a:pt x="2383" y="434"/>
                  </a:lnTo>
                  <a:lnTo>
                    <a:pt x="2356" y="479"/>
                  </a:lnTo>
                  <a:close/>
                  <a:moveTo>
                    <a:pt x="2417" y="479"/>
                  </a:moveTo>
                  <a:lnTo>
                    <a:pt x="2392" y="434"/>
                  </a:lnTo>
                  <a:lnTo>
                    <a:pt x="2417" y="387"/>
                  </a:lnTo>
                  <a:lnTo>
                    <a:pt x="2444" y="434"/>
                  </a:lnTo>
                  <a:lnTo>
                    <a:pt x="2417" y="479"/>
                  </a:lnTo>
                  <a:close/>
                  <a:moveTo>
                    <a:pt x="2480" y="479"/>
                  </a:moveTo>
                  <a:lnTo>
                    <a:pt x="2453" y="434"/>
                  </a:lnTo>
                  <a:lnTo>
                    <a:pt x="2480" y="387"/>
                  </a:lnTo>
                  <a:lnTo>
                    <a:pt x="2506" y="434"/>
                  </a:lnTo>
                  <a:lnTo>
                    <a:pt x="2480" y="479"/>
                  </a:lnTo>
                  <a:close/>
                  <a:moveTo>
                    <a:pt x="46" y="426"/>
                  </a:moveTo>
                  <a:lnTo>
                    <a:pt x="19" y="380"/>
                  </a:lnTo>
                  <a:lnTo>
                    <a:pt x="46" y="335"/>
                  </a:lnTo>
                  <a:lnTo>
                    <a:pt x="72" y="380"/>
                  </a:lnTo>
                  <a:lnTo>
                    <a:pt x="46" y="426"/>
                  </a:lnTo>
                  <a:close/>
                  <a:moveTo>
                    <a:pt x="107" y="426"/>
                  </a:moveTo>
                  <a:lnTo>
                    <a:pt x="81" y="380"/>
                  </a:lnTo>
                  <a:lnTo>
                    <a:pt x="107" y="335"/>
                  </a:lnTo>
                  <a:lnTo>
                    <a:pt x="133" y="380"/>
                  </a:lnTo>
                  <a:lnTo>
                    <a:pt x="107" y="426"/>
                  </a:lnTo>
                  <a:close/>
                  <a:moveTo>
                    <a:pt x="169" y="426"/>
                  </a:moveTo>
                  <a:lnTo>
                    <a:pt x="142" y="380"/>
                  </a:lnTo>
                  <a:lnTo>
                    <a:pt x="169" y="335"/>
                  </a:lnTo>
                  <a:lnTo>
                    <a:pt x="194" y="380"/>
                  </a:lnTo>
                  <a:lnTo>
                    <a:pt x="169" y="426"/>
                  </a:lnTo>
                  <a:close/>
                  <a:moveTo>
                    <a:pt x="230" y="426"/>
                  </a:moveTo>
                  <a:lnTo>
                    <a:pt x="203" y="380"/>
                  </a:lnTo>
                  <a:lnTo>
                    <a:pt x="230" y="335"/>
                  </a:lnTo>
                  <a:lnTo>
                    <a:pt x="256" y="380"/>
                  </a:lnTo>
                  <a:lnTo>
                    <a:pt x="230" y="426"/>
                  </a:lnTo>
                  <a:close/>
                  <a:moveTo>
                    <a:pt x="292" y="426"/>
                  </a:moveTo>
                  <a:lnTo>
                    <a:pt x="266" y="380"/>
                  </a:lnTo>
                  <a:lnTo>
                    <a:pt x="292" y="335"/>
                  </a:lnTo>
                  <a:lnTo>
                    <a:pt x="319" y="380"/>
                  </a:lnTo>
                  <a:lnTo>
                    <a:pt x="292" y="426"/>
                  </a:lnTo>
                  <a:close/>
                  <a:moveTo>
                    <a:pt x="353" y="426"/>
                  </a:moveTo>
                  <a:lnTo>
                    <a:pt x="328" y="380"/>
                  </a:lnTo>
                  <a:lnTo>
                    <a:pt x="353" y="335"/>
                  </a:lnTo>
                  <a:lnTo>
                    <a:pt x="380" y="380"/>
                  </a:lnTo>
                  <a:lnTo>
                    <a:pt x="353" y="426"/>
                  </a:lnTo>
                  <a:close/>
                  <a:moveTo>
                    <a:pt x="415" y="426"/>
                  </a:moveTo>
                  <a:lnTo>
                    <a:pt x="389" y="380"/>
                  </a:lnTo>
                  <a:lnTo>
                    <a:pt x="415" y="335"/>
                  </a:lnTo>
                  <a:lnTo>
                    <a:pt x="442" y="380"/>
                  </a:lnTo>
                  <a:lnTo>
                    <a:pt x="415" y="426"/>
                  </a:lnTo>
                  <a:close/>
                  <a:moveTo>
                    <a:pt x="476" y="426"/>
                  </a:moveTo>
                  <a:lnTo>
                    <a:pt x="451" y="380"/>
                  </a:lnTo>
                  <a:lnTo>
                    <a:pt x="476" y="335"/>
                  </a:lnTo>
                  <a:lnTo>
                    <a:pt x="503" y="380"/>
                  </a:lnTo>
                  <a:lnTo>
                    <a:pt x="476" y="426"/>
                  </a:lnTo>
                  <a:close/>
                  <a:moveTo>
                    <a:pt x="538" y="426"/>
                  </a:moveTo>
                  <a:lnTo>
                    <a:pt x="512" y="380"/>
                  </a:lnTo>
                  <a:lnTo>
                    <a:pt x="538" y="335"/>
                  </a:lnTo>
                  <a:lnTo>
                    <a:pt x="565" y="380"/>
                  </a:lnTo>
                  <a:lnTo>
                    <a:pt x="538" y="426"/>
                  </a:lnTo>
                  <a:close/>
                  <a:moveTo>
                    <a:pt x="599" y="426"/>
                  </a:moveTo>
                  <a:lnTo>
                    <a:pt x="574" y="380"/>
                  </a:lnTo>
                  <a:lnTo>
                    <a:pt x="599" y="335"/>
                  </a:lnTo>
                  <a:lnTo>
                    <a:pt x="626" y="380"/>
                  </a:lnTo>
                  <a:lnTo>
                    <a:pt x="599" y="426"/>
                  </a:lnTo>
                  <a:close/>
                  <a:moveTo>
                    <a:pt x="662" y="426"/>
                  </a:moveTo>
                  <a:lnTo>
                    <a:pt x="635" y="380"/>
                  </a:lnTo>
                  <a:lnTo>
                    <a:pt x="662" y="335"/>
                  </a:lnTo>
                  <a:lnTo>
                    <a:pt x="688" y="380"/>
                  </a:lnTo>
                  <a:lnTo>
                    <a:pt x="662" y="426"/>
                  </a:lnTo>
                  <a:close/>
                  <a:moveTo>
                    <a:pt x="724" y="426"/>
                  </a:moveTo>
                  <a:lnTo>
                    <a:pt x="697" y="380"/>
                  </a:lnTo>
                  <a:lnTo>
                    <a:pt x="724" y="335"/>
                  </a:lnTo>
                  <a:lnTo>
                    <a:pt x="749" y="380"/>
                  </a:lnTo>
                  <a:lnTo>
                    <a:pt x="724" y="426"/>
                  </a:lnTo>
                  <a:close/>
                  <a:moveTo>
                    <a:pt x="785" y="426"/>
                  </a:moveTo>
                  <a:lnTo>
                    <a:pt x="758" y="380"/>
                  </a:lnTo>
                  <a:lnTo>
                    <a:pt x="785" y="335"/>
                  </a:lnTo>
                  <a:lnTo>
                    <a:pt x="811" y="380"/>
                  </a:lnTo>
                  <a:lnTo>
                    <a:pt x="785" y="426"/>
                  </a:lnTo>
                  <a:close/>
                  <a:moveTo>
                    <a:pt x="847" y="426"/>
                  </a:moveTo>
                  <a:lnTo>
                    <a:pt x="820" y="380"/>
                  </a:lnTo>
                  <a:lnTo>
                    <a:pt x="847" y="335"/>
                  </a:lnTo>
                  <a:lnTo>
                    <a:pt x="872" y="380"/>
                  </a:lnTo>
                  <a:lnTo>
                    <a:pt x="847" y="426"/>
                  </a:lnTo>
                  <a:close/>
                  <a:moveTo>
                    <a:pt x="908" y="426"/>
                  </a:moveTo>
                  <a:lnTo>
                    <a:pt x="881" y="380"/>
                  </a:lnTo>
                  <a:lnTo>
                    <a:pt x="908" y="335"/>
                  </a:lnTo>
                  <a:lnTo>
                    <a:pt x="934" y="380"/>
                  </a:lnTo>
                  <a:lnTo>
                    <a:pt x="908" y="426"/>
                  </a:lnTo>
                  <a:close/>
                  <a:moveTo>
                    <a:pt x="970" y="426"/>
                  </a:moveTo>
                  <a:lnTo>
                    <a:pt x="943" y="380"/>
                  </a:lnTo>
                  <a:lnTo>
                    <a:pt x="970" y="335"/>
                  </a:lnTo>
                  <a:lnTo>
                    <a:pt x="995" y="380"/>
                  </a:lnTo>
                  <a:lnTo>
                    <a:pt x="970" y="426"/>
                  </a:lnTo>
                  <a:close/>
                  <a:moveTo>
                    <a:pt x="1031" y="426"/>
                  </a:moveTo>
                  <a:lnTo>
                    <a:pt x="1006" y="380"/>
                  </a:lnTo>
                  <a:lnTo>
                    <a:pt x="1031" y="335"/>
                  </a:lnTo>
                  <a:lnTo>
                    <a:pt x="1058" y="380"/>
                  </a:lnTo>
                  <a:lnTo>
                    <a:pt x="1031" y="426"/>
                  </a:lnTo>
                  <a:close/>
                  <a:moveTo>
                    <a:pt x="1093" y="426"/>
                  </a:moveTo>
                  <a:lnTo>
                    <a:pt x="1067" y="380"/>
                  </a:lnTo>
                  <a:lnTo>
                    <a:pt x="1093" y="335"/>
                  </a:lnTo>
                  <a:lnTo>
                    <a:pt x="1120" y="380"/>
                  </a:lnTo>
                  <a:lnTo>
                    <a:pt x="1093" y="426"/>
                  </a:lnTo>
                  <a:close/>
                  <a:moveTo>
                    <a:pt x="1154" y="426"/>
                  </a:moveTo>
                  <a:lnTo>
                    <a:pt x="1129" y="380"/>
                  </a:lnTo>
                  <a:lnTo>
                    <a:pt x="1154" y="335"/>
                  </a:lnTo>
                  <a:lnTo>
                    <a:pt x="1181" y="380"/>
                  </a:lnTo>
                  <a:lnTo>
                    <a:pt x="1154" y="426"/>
                  </a:lnTo>
                  <a:close/>
                  <a:moveTo>
                    <a:pt x="1216" y="426"/>
                  </a:moveTo>
                  <a:lnTo>
                    <a:pt x="1190" y="380"/>
                  </a:lnTo>
                  <a:lnTo>
                    <a:pt x="1216" y="335"/>
                  </a:lnTo>
                  <a:lnTo>
                    <a:pt x="1243" y="380"/>
                  </a:lnTo>
                  <a:lnTo>
                    <a:pt x="1216" y="426"/>
                  </a:lnTo>
                  <a:close/>
                  <a:moveTo>
                    <a:pt x="1277" y="426"/>
                  </a:moveTo>
                  <a:lnTo>
                    <a:pt x="1252" y="380"/>
                  </a:lnTo>
                  <a:lnTo>
                    <a:pt x="1277" y="335"/>
                  </a:lnTo>
                  <a:lnTo>
                    <a:pt x="1304" y="380"/>
                  </a:lnTo>
                  <a:lnTo>
                    <a:pt x="1277" y="426"/>
                  </a:lnTo>
                  <a:close/>
                  <a:moveTo>
                    <a:pt x="1339" y="426"/>
                  </a:moveTo>
                  <a:lnTo>
                    <a:pt x="1313" y="380"/>
                  </a:lnTo>
                  <a:lnTo>
                    <a:pt x="1339" y="335"/>
                  </a:lnTo>
                  <a:lnTo>
                    <a:pt x="1366" y="380"/>
                  </a:lnTo>
                  <a:lnTo>
                    <a:pt x="1339" y="426"/>
                  </a:lnTo>
                  <a:close/>
                  <a:moveTo>
                    <a:pt x="1402" y="426"/>
                  </a:moveTo>
                  <a:lnTo>
                    <a:pt x="1375" y="380"/>
                  </a:lnTo>
                  <a:lnTo>
                    <a:pt x="1402" y="335"/>
                  </a:lnTo>
                  <a:lnTo>
                    <a:pt x="1427" y="380"/>
                  </a:lnTo>
                  <a:lnTo>
                    <a:pt x="1402" y="426"/>
                  </a:lnTo>
                  <a:close/>
                  <a:moveTo>
                    <a:pt x="1463" y="426"/>
                  </a:moveTo>
                  <a:lnTo>
                    <a:pt x="1436" y="380"/>
                  </a:lnTo>
                  <a:lnTo>
                    <a:pt x="1463" y="335"/>
                  </a:lnTo>
                  <a:lnTo>
                    <a:pt x="1489" y="380"/>
                  </a:lnTo>
                  <a:lnTo>
                    <a:pt x="1463" y="426"/>
                  </a:lnTo>
                  <a:close/>
                  <a:moveTo>
                    <a:pt x="1525" y="426"/>
                  </a:moveTo>
                  <a:lnTo>
                    <a:pt x="1498" y="380"/>
                  </a:lnTo>
                  <a:lnTo>
                    <a:pt x="1525" y="335"/>
                  </a:lnTo>
                  <a:lnTo>
                    <a:pt x="1550" y="380"/>
                  </a:lnTo>
                  <a:lnTo>
                    <a:pt x="1525" y="426"/>
                  </a:lnTo>
                  <a:close/>
                  <a:moveTo>
                    <a:pt x="1586" y="426"/>
                  </a:moveTo>
                  <a:lnTo>
                    <a:pt x="1559" y="380"/>
                  </a:lnTo>
                  <a:lnTo>
                    <a:pt x="1586" y="335"/>
                  </a:lnTo>
                  <a:lnTo>
                    <a:pt x="1612" y="380"/>
                  </a:lnTo>
                  <a:lnTo>
                    <a:pt x="1586" y="426"/>
                  </a:lnTo>
                  <a:close/>
                  <a:moveTo>
                    <a:pt x="1648" y="426"/>
                  </a:moveTo>
                  <a:lnTo>
                    <a:pt x="1621" y="380"/>
                  </a:lnTo>
                  <a:lnTo>
                    <a:pt x="1648" y="335"/>
                  </a:lnTo>
                  <a:lnTo>
                    <a:pt x="1673" y="380"/>
                  </a:lnTo>
                  <a:lnTo>
                    <a:pt x="1648" y="426"/>
                  </a:lnTo>
                  <a:close/>
                  <a:moveTo>
                    <a:pt x="1709" y="426"/>
                  </a:moveTo>
                  <a:lnTo>
                    <a:pt x="1682" y="380"/>
                  </a:lnTo>
                  <a:lnTo>
                    <a:pt x="1709" y="335"/>
                  </a:lnTo>
                  <a:lnTo>
                    <a:pt x="1735" y="380"/>
                  </a:lnTo>
                  <a:lnTo>
                    <a:pt x="1709" y="426"/>
                  </a:lnTo>
                  <a:close/>
                  <a:moveTo>
                    <a:pt x="1771" y="426"/>
                  </a:moveTo>
                  <a:lnTo>
                    <a:pt x="1745" y="380"/>
                  </a:lnTo>
                  <a:lnTo>
                    <a:pt x="1771" y="335"/>
                  </a:lnTo>
                  <a:lnTo>
                    <a:pt x="1798" y="380"/>
                  </a:lnTo>
                  <a:lnTo>
                    <a:pt x="1771" y="426"/>
                  </a:lnTo>
                  <a:close/>
                  <a:moveTo>
                    <a:pt x="1832" y="426"/>
                  </a:moveTo>
                  <a:lnTo>
                    <a:pt x="1807" y="380"/>
                  </a:lnTo>
                  <a:lnTo>
                    <a:pt x="1832" y="335"/>
                  </a:lnTo>
                  <a:lnTo>
                    <a:pt x="1859" y="380"/>
                  </a:lnTo>
                  <a:lnTo>
                    <a:pt x="1832" y="426"/>
                  </a:lnTo>
                  <a:close/>
                  <a:moveTo>
                    <a:pt x="1894" y="426"/>
                  </a:moveTo>
                  <a:lnTo>
                    <a:pt x="1868" y="380"/>
                  </a:lnTo>
                  <a:lnTo>
                    <a:pt x="1894" y="335"/>
                  </a:lnTo>
                  <a:lnTo>
                    <a:pt x="1921" y="380"/>
                  </a:lnTo>
                  <a:lnTo>
                    <a:pt x="1894" y="426"/>
                  </a:lnTo>
                  <a:close/>
                  <a:moveTo>
                    <a:pt x="1955" y="426"/>
                  </a:moveTo>
                  <a:lnTo>
                    <a:pt x="1930" y="380"/>
                  </a:lnTo>
                  <a:lnTo>
                    <a:pt x="1955" y="335"/>
                  </a:lnTo>
                  <a:lnTo>
                    <a:pt x="1982" y="380"/>
                  </a:lnTo>
                  <a:lnTo>
                    <a:pt x="1955" y="426"/>
                  </a:lnTo>
                  <a:close/>
                  <a:moveTo>
                    <a:pt x="2017" y="426"/>
                  </a:moveTo>
                  <a:lnTo>
                    <a:pt x="1991" y="380"/>
                  </a:lnTo>
                  <a:lnTo>
                    <a:pt x="2017" y="335"/>
                  </a:lnTo>
                  <a:lnTo>
                    <a:pt x="2044" y="380"/>
                  </a:lnTo>
                  <a:lnTo>
                    <a:pt x="2017" y="426"/>
                  </a:lnTo>
                  <a:close/>
                  <a:moveTo>
                    <a:pt x="2078" y="426"/>
                  </a:moveTo>
                  <a:lnTo>
                    <a:pt x="2053" y="380"/>
                  </a:lnTo>
                  <a:lnTo>
                    <a:pt x="2078" y="335"/>
                  </a:lnTo>
                  <a:lnTo>
                    <a:pt x="2105" y="380"/>
                  </a:lnTo>
                  <a:lnTo>
                    <a:pt x="2078" y="426"/>
                  </a:lnTo>
                  <a:close/>
                  <a:moveTo>
                    <a:pt x="2141" y="426"/>
                  </a:moveTo>
                  <a:lnTo>
                    <a:pt x="2114" y="380"/>
                  </a:lnTo>
                  <a:lnTo>
                    <a:pt x="2141" y="335"/>
                  </a:lnTo>
                  <a:lnTo>
                    <a:pt x="2167" y="380"/>
                  </a:lnTo>
                  <a:lnTo>
                    <a:pt x="2141" y="426"/>
                  </a:lnTo>
                  <a:close/>
                  <a:moveTo>
                    <a:pt x="2203" y="426"/>
                  </a:moveTo>
                  <a:lnTo>
                    <a:pt x="2176" y="380"/>
                  </a:lnTo>
                  <a:lnTo>
                    <a:pt x="2203" y="335"/>
                  </a:lnTo>
                  <a:lnTo>
                    <a:pt x="2228" y="380"/>
                  </a:lnTo>
                  <a:lnTo>
                    <a:pt x="2203" y="426"/>
                  </a:lnTo>
                  <a:close/>
                  <a:moveTo>
                    <a:pt x="2264" y="426"/>
                  </a:moveTo>
                  <a:lnTo>
                    <a:pt x="2237" y="380"/>
                  </a:lnTo>
                  <a:lnTo>
                    <a:pt x="2264" y="335"/>
                  </a:lnTo>
                  <a:lnTo>
                    <a:pt x="2290" y="380"/>
                  </a:lnTo>
                  <a:lnTo>
                    <a:pt x="2264" y="426"/>
                  </a:lnTo>
                  <a:close/>
                  <a:moveTo>
                    <a:pt x="2326" y="426"/>
                  </a:moveTo>
                  <a:lnTo>
                    <a:pt x="2299" y="380"/>
                  </a:lnTo>
                  <a:lnTo>
                    <a:pt x="2326" y="335"/>
                  </a:lnTo>
                  <a:lnTo>
                    <a:pt x="2351" y="380"/>
                  </a:lnTo>
                  <a:lnTo>
                    <a:pt x="2326" y="426"/>
                  </a:lnTo>
                  <a:close/>
                  <a:moveTo>
                    <a:pt x="2387" y="426"/>
                  </a:moveTo>
                  <a:lnTo>
                    <a:pt x="2360" y="380"/>
                  </a:lnTo>
                  <a:lnTo>
                    <a:pt x="2387" y="335"/>
                  </a:lnTo>
                  <a:lnTo>
                    <a:pt x="2413" y="380"/>
                  </a:lnTo>
                  <a:lnTo>
                    <a:pt x="2387" y="426"/>
                  </a:lnTo>
                  <a:close/>
                  <a:moveTo>
                    <a:pt x="2449" y="426"/>
                  </a:moveTo>
                  <a:lnTo>
                    <a:pt x="2422" y="380"/>
                  </a:lnTo>
                  <a:lnTo>
                    <a:pt x="2449" y="335"/>
                  </a:lnTo>
                  <a:lnTo>
                    <a:pt x="2474" y="380"/>
                  </a:lnTo>
                  <a:lnTo>
                    <a:pt x="2449" y="426"/>
                  </a:lnTo>
                  <a:close/>
                  <a:moveTo>
                    <a:pt x="2510" y="426"/>
                  </a:moveTo>
                  <a:lnTo>
                    <a:pt x="2485" y="380"/>
                  </a:lnTo>
                  <a:lnTo>
                    <a:pt x="2510" y="335"/>
                  </a:lnTo>
                  <a:lnTo>
                    <a:pt x="2537" y="380"/>
                  </a:lnTo>
                  <a:lnTo>
                    <a:pt x="2510" y="426"/>
                  </a:lnTo>
                  <a:close/>
                  <a:moveTo>
                    <a:pt x="76" y="372"/>
                  </a:moveTo>
                  <a:lnTo>
                    <a:pt x="51" y="327"/>
                  </a:lnTo>
                  <a:lnTo>
                    <a:pt x="76" y="281"/>
                  </a:lnTo>
                  <a:lnTo>
                    <a:pt x="103" y="327"/>
                  </a:lnTo>
                  <a:lnTo>
                    <a:pt x="76" y="372"/>
                  </a:lnTo>
                  <a:close/>
                  <a:moveTo>
                    <a:pt x="137" y="372"/>
                  </a:moveTo>
                  <a:lnTo>
                    <a:pt x="112" y="327"/>
                  </a:lnTo>
                  <a:lnTo>
                    <a:pt x="137" y="281"/>
                  </a:lnTo>
                  <a:lnTo>
                    <a:pt x="164" y="327"/>
                  </a:lnTo>
                  <a:lnTo>
                    <a:pt x="137" y="372"/>
                  </a:lnTo>
                  <a:close/>
                  <a:moveTo>
                    <a:pt x="199" y="372"/>
                  </a:moveTo>
                  <a:lnTo>
                    <a:pt x="173" y="327"/>
                  </a:lnTo>
                  <a:lnTo>
                    <a:pt x="199" y="281"/>
                  </a:lnTo>
                  <a:lnTo>
                    <a:pt x="226" y="327"/>
                  </a:lnTo>
                  <a:lnTo>
                    <a:pt x="199" y="372"/>
                  </a:lnTo>
                  <a:close/>
                  <a:moveTo>
                    <a:pt x="262" y="372"/>
                  </a:moveTo>
                  <a:lnTo>
                    <a:pt x="235" y="327"/>
                  </a:lnTo>
                  <a:lnTo>
                    <a:pt x="262" y="281"/>
                  </a:lnTo>
                  <a:lnTo>
                    <a:pt x="287" y="327"/>
                  </a:lnTo>
                  <a:lnTo>
                    <a:pt x="262" y="372"/>
                  </a:lnTo>
                  <a:close/>
                  <a:moveTo>
                    <a:pt x="323" y="372"/>
                  </a:moveTo>
                  <a:lnTo>
                    <a:pt x="296" y="327"/>
                  </a:lnTo>
                  <a:lnTo>
                    <a:pt x="323" y="281"/>
                  </a:lnTo>
                  <a:lnTo>
                    <a:pt x="349" y="327"/>
                  </a:lnTo>
                  <a:lnTo>
                    <a:pt x="323" y="372"/>
                  </a:lnTo>
                  <a:close/>
                  <a:moveTo>
                    <a:pt x="385" y="372"/>
                  </a:moveTo>
                  <a:lnTo>
                    <a:pt x="358" y="327"/>
                  </a:lnTo>
                  <a:lnTo>
                    <a:pt x="385" y="281"/>
                  </a:lnTo>
                  <a:lnTo>
                    <a:pt x="410" y="327"/>
                  </a:lnTo>
                  <a:lnTo>
                    <a:pt x="385" y="372"/>
                  </a:lnTo>
                  <a:close/>
                  <a:moveTo>
                    <a:pt x="446" y="372"/>
                  </a:moveTo>
                  <a:lnTo>
                    <a:pt x="419" y="327"/>
                  </a:lnTo>
                  <a:lnTo>
                    <a:pt x="446" y="281"/>
                  </a:lnTo>
                  <a:lnTo>
                    <a:pt x="472" y="327"/>
                  </a:lnTo>
                  <a:lnTo>
                    <a:pt x="446" y="372"/>
                  </a:lnTo>
                  <a:close/>
                  <a:moveTo>
                    <a:pt x="508" y="372"/>
                  </a:moveTo>
                  <a:lnTo>
                    <a:pt x="481" y="327"/>
                  </a:lnTo>
                  <a:lnTo>
                    <a:pt x="508" y="281"/>
                  </a:lnTo>
                  <a:lnTo>
                    <a:pt x="533" y="327"/>
                  </a:lnTo>
                  <a:lnTo>
                    <a:pt x="508" y="372"/>
                  </a:lnTo>
                  <a:close/>
                  <a:moveTo>
                    <a:pt x="569" y="372"/>
                  </a:moveTo>
                  <a:lnTo>
                    <a:pt x="542" y="327"/>
                  </a:lnTo>
                  <a:lnTo>
                    <a:pt x="569" y="281"/>
                  </a:lnTo>
                  <a:lnTo>
                    <a:pt x="595" y="327"/>
                  </a:lnTo>
                  <a:lnTo>
                    <a:pt x="569" y="372"/>
                  </a:lnTo>
                  <a:close/>
                  <a:moveTo>
                    <a:pt x="631" y="372"/>
                  </a:moveTo>
                  <a:lnTo>
                    <a:pt x="605" y="327"/>
                  </a:lnTo>
                  <a:lnTo>
                    <a:pt x="631" y="281"/>
                  </a:lnTo>
                  <a:lnTo>
                    <a:pt x="658" y="327"/>
                  </a:lnTo>
                  <a:lnTo>
                    <a:pt x="631" y="372"/>
                  </a:lnTo>
                  <a:close/>
                  <a:moveTo>
                    <a:pt x="692" y="372"/>
                  </a:moveTo>
                  <a:lnTo>
                    <a:pt x="667" y="327"/>
                  </a:lnTo>
                  <a:lnTo>
                    <a:pt x="692" y="281"/>
                  </a:lnTo>
                  <a:lnTo>
                    <a:pt x="719" y="327"/>
                  </a:lnTo>
                  <a:lnTo>
                    <a:pt x="692" y="372"/>
                  </a:lnTo>
                  <a:close/>
                  <a:moveTo>
                    <a:pt x="754" y="372"/>
                  </a:moveTo>
                  <a:lnTo>
                    <a:pt x="728" y="327"/>
                  </a:lnTo>
                  <a:lnTo>
                    <a:pt x="754" y="281"/>
                  </a:lnTo>
                  <a:lnTo>
                    <a:pt x="781" y="327"/>
                  </a:lnTo>
                  <a:lnTo>
                    <a:pt x="754" y="372"/>
                  </a:lnTo>
                  <a:close/>
                  <a:moveTo>
                    <a:pt x="815" y="372"/>
                  </a:moveTo>
                  <a:lnTo>
                    <a:pt x="790" y="327"/>
                  </a:lnTo>
                  <a:lnTo>
                    <a:pt x="815" y="281"/>
                  </a:lnTo>
                  <a:lnTo>
                    <a:pt x="842" y="327"/>
                  </a:lnTo>
                  <a:lnTo>
                    <a:pt x="815" y="372"/>
                  </a:lnTo>
                  <a:close/>
                  <a:moveTo>
                    <a:pt x="877" y="372"/>
                  </a:moveTo>
                  <a:lnTo>
                    <a:pt x="851" y="327"/>
                  </a:lnTo>
                  <a:lnTo>
                    <a:pt x="877" y="281"/>
                  </a:lnTo>
                  <a:lnTo>
                    <a:pt x="904" y="327"/>
                  </a:lnTo>
                  <a:lnTo>
                    <a:pt x="877" y="372"/>
                  </a:lnTo>
                  <a:close/>
                  <a:moveTo>
                    <a:pt x="938" y="372"/>
                  </a:moveTo>
                  <a:lnTo>
                    <a:pt x="913" y="327"/>
                  </a:lnTo>
                  <a:lnTo>
                    <a:pt x="938" y="281"/>
                  </a:lnTo>
                  <a:lnTo>
                    <a:pt x="965" y="327"/>
                  </a:lnTo>
                  <a:lnTo>
                    <a:pt x="938" y="372"/>
                  </a:lnTo>
                  <a:close/>
                  <a:moveTo>
                    <a:pt x="1001" y="372"/>
                  </a:moveTo>
                  <a:lnTo>
                    <a:pt x="974" y="327"/>
                  </a:lnTo>
                  <a:lnTo>
                    <a:pt x="1001" y="281"/>
                  </a:lnTo>
                  <a:lnTo>
                    <a:pt x="1027" y="327"/>
                  </a:lnTo>
                  <a:lnTo>
                    <a:pt x="1001" y="372"/>
                  </a:lnTo>
                  <a:close/>
                  <a:moveTo>
                    <a:pt x="1063" y="372"/>
                  </a:moveTo>
                  <a:lnTo>
                    <a:pt x="1036" y="327"/>
                  </a:lnTo>
                  <a:lnTo>
                    <a:pt x="1063" y="281"/>
                  </a:lnTo>
                  <a:lnTo>
                    <a:pt x="1088" y="327"/>
                  </a:lnTo>
                  <a:lnTo>
                    <a:pt x="1063" y="372"/>
                  </a:lnTo>
                  <a:close/>
                  <a:moveTo>
                    <a:pt x="1124" y="372"/>
                  </a:moveTo>
                  <a:lnTo>
                    <a:pt x="1097" y="327"/>
                  </a:lnTo>
                  <a:lnTo>
                    <a:pt x="1124" y="281"/>
                  </a:lnTo>
                  <a:lnTo>
                    <a:pt x="1150" y="327"/>
                  </a:lnTo>
                  <a:lnTo>
                    <a:pt x="1124" y="372"/>
                  </a:lnTo>
                  <a:close/>
                  <a:moveTo>
                    <a:pt x="1186" y="372"/>
                  </a:moveTo>
                  <a:lnTo>
                    <a:pt x="1159" y="327"/>
                  </a:lnTo>
                  <a:lnTo>
                    <a:pt x="1186" y="281"/>
                  </a:lnTo>
                  <a:lnTo>
                    <a:pt x="1211" y="327"/>
                  </a:lnTo>
                  <a:lnTo>
                    <a:pt x="1186" y="372"/>
                  </a:lnTo>
                  <a:close/>
                  <a:moveTo>
                    <a:pt x="1247" y="372"/>
                  </a:moveTo>
                  <a:lnTo>
                    <a:pt x="1220" y="327"/>
                  </a:lnTo>
                  <a:lnTo>
                    <a:pt x="1247" y="281"/>
                  </a:lnTo>
                  <a:lnTo>
                    <a:pt x="1273" y="327"/>
                  </a:lnTo>
                  <a:lnTo>
                    <a:pt x="1247" y="372"/>
                  </a:lnTo>
                  <a:close/>
                  <a:moveTo>
                    <a:pt x="1309" y="372"/>
                  </a:moveTo>
                  <a:lnTo>
                    <a:pt x="1282" y="327"/>
                  </a:lnTo>
                  <a:lnTo>
                    <a:pt x="1309" y="281"/>
                  </a:lnTo>
                  <a:lnTo>
                    <a:pt x="1334" y="327"/>
                  </a:lnTo>
                  <a:lnTo>
                    <a:pt x="1309" y="372"/>
                  </a:lnTo>
                  <a:close/>
                  <a:moveTo>
                    <a:pt x="1370" y="372"/>
                  </a:moveTo>
                  <a:lnTo>
                    <a:pt x="1345" y="327"/>
                  </a:lnTo>
                  <a:lnTo>
                    <a:pt x="1370" y="281"/>
                  </a:lnTo>
                  <a:lnTo>
                    <a:pt x="1397" y="327"/>
                  </a:lnTo>
                  <a:lnTo>
                    <a:pt x="1370" y="372"/>
                  </a:lnTo>
                  <a:close/>
                  <a:moveTo>
                    <a:pt x="1432" y="372"/>
                  </a:moveTo>
                  <a:lnTo>
                    <a:pt x="1406" y="327"/>
                  </a:lnTo>
                  <a:lnTo>
                    <a:pt x="1432" y="281"/>
                  </a:lnTo>
                  <a:lnTo>
                    <a:pt x="1459" y="327"/>
                  </a:lnTo>
                  <a:lnTo>
                    <a:pt x="1432" y="372"/>
                  </a:lnTo>
                  <a:close/>
                  <a:moveTo>
                    <a:pt x="1493" y="372"/>
                  </a:moveTo>
                  <a:lnTo>
                    <a:pt x="1468" y="327"/>
                  </a:lnTo>
                  <a:lnTo>
                    <a:pt x="1493" y="281"/>
                  </a:lnTo>
                  <a:lnTo>
                    <a:pt x="1520" y="327"/>
                  </a:lnTo>
                  <a:lnTo>
                    <a:pt x="1493" y="372"/>
                  </a:lnTo>
                  <a:close/>
                  <a:moveTo>
                    <a:pt x="1555" y="372"/>
                  </a:moveTo>
                  <a:lnTo>
                    <a:pt x="1529" y="327"/>
                  </a:lnTo>
                  <a:lnTo>
                    <a:pt x="1555" y="281"/>
                  </a:lnTo>
                  <a:lnTo>
                    <a:pt x="1582" y="327"/>
                  </a:lnTo>
                  <a:lnTo>
                    <a:pt x="1555" y="372"/>
                  </a:lnTo>
                  <a:close/>
                  <a:moveTo>
                    <a:pt x="1616" y="372"/>
                  </a:moveTo>
                  <a:lnTo>
                    <a:pt x="1591" y="327"/>
                  </a:lnTo>
                  <a:lnTo>
                    <a:pt x="1616" y="281"/>
                  </a:lnTo>
                  <a:lnTo>
                    <a:pt x="1643" y="327"/>
                  </a:lnTo>
                  <a:lnTo>
                    <a:pt x="1616" y="372"/>
                  </a:lnTo>
                  <a:close/>
                  <a:moveTo>
                    <a:pt x="1678" y="372"/>
                  </a:moveTo>
                  <a:lnTo>
                    <a:pt x="1652" y="327"/>
                  </a:lnTo>
                  <a:lnTo>
                    <a:pt x="1678" y="281"/>
                  </a:lnTo>
                  <a:lnTo>
                    <a:pt x="1705" y="327"/>
                  </a:lnTo>
                  <a:lnTo>
                    <a:pt x="1678" y="372"/>
                  </a:lnTo>
                  <a:close/>
                  <a:moveTo>
                    <a:pt x="1741" y="372"/>
                  </a:moveTo>
                  <a:lnTo>
                    <a:pt x="1714" y="327"/>
                  </a:lnTo>
                  <a:lnTo>
                    <a:pt x="1741" y="281"/>
                  </a:lnTo>
                  <a:lnTo>
                    <a:pt x="1766" y="327"/>
                  </a:lnTo>
                  <a:lnTo>
                    <a:pt x="1741" y="372"/>
                  </a:lnTo>
                  <a:close/>
                  <a:moveTo>
                    <a:pt x="1802" y="372"/>
                  </a:moveTo>
                  <a:lnTo>
                    <a:pt x="1775" y="327"/>
                  </a:lnTo>
                  <a:lnTo>
                    <a:pt x="1802" y="281"/>
                  </a:lnTo>
                  <a:lnTo>
                    <a:pt x="1828" y="327"/>
                  </a:lnTo>
                  <a:lnTo>
                    <a:pt x="1802" y="372"/>
                  </a:lnTo>
                  <a:close/>
                  <a:moveTo>
                    <a:pt x="1864" y="372"/>
                  </a:moveTo>
                  <a:lnTo>
                    <a:pt x="1837" y="327"/>
                  </a:lnTo>
                  <a:lnTo>
                    <a:pt x="1864" y="281"/>
                  </a:lnTo>
                  <a:lnTo>
                    <a:pt x="1889" y="327"/>
                  </a:lnTo>
                  <a:lnTo>
                    <a:pt x="1864" y="372"/>
                  </a:lnTo>
                  <a:close/>
                  <a:moveTo>
                    <a:pt x="1925" y="372"/>
                  </a:moveTo>
                  <a:lnTo>
                    <a:pt x="1898" y="327"/>
                  </a:lnTo>
                  <a:lnTo>
                    <a:pt x="1925" y="281"/>
                  </a:lnTo>
                  <a:lnTo>
                    <a:pt x="1951" y="327"/>
                  </a:lnTo>
                  <a:lnTo>
                    <a:pt x="1925" y="372"/>
                  </a:lnTo>
                  <a:close/>
                  <a:moveTo>
                    <a:pt x="1987" y="372"/>
                  </a:moveTo>
                  <a:lnTo>
                    <a:pt x="1960" y="327"/>
                  </a:lnTo>
                  <a:lnTo>
                    <a:pt x="1987" y="281"/>
                  </a:lnTo>
                  <a:lnTo>
                    <a:pt x="2012" y="327"/>
                  </a:lnTo>
                  <a:lnTo>
                    <a:pt x="1987" y="372"/>
                  </a:lnTo>
                  <a:close/>
                  <a:moveTo>
                    <a:pt x="2048" y="372"/>
                  </a:moveTo>
                  <a:lnTo>
                    <a:pt x="2021" y="327"/>
                  </a:lnTo>
                  <a:lnTo>
                    <a:pt x="2048" y="281"/>
                  </a:lnTo>
                  <a:lnTo>
                    <a:pt x="2074" y="327"/>
                  </a:lnTo>
                  <a:lnTo>
                    <a:pt x="2048" y="372"/>
                  </a:lnTo>
                  <a:close/>
                  <a:moveTo>
                    <a:pt x="2110" y="372"/>
                  </a:moveTo>
                  <a:lnTo>
                    <a:pt x="2084" y="327"/>
                  </a:lnTo>
                  <a:lnTo>
                    <a:pt x="2110" y="281"/>
                  </a:lnTo>
                  <a:lnTo>
                    <a:pt x="2137" y="327"/>
                  </a:lnTo>
                  <a:lnTo>
                    <a:pt x="2110" y="372"/>
                  </a:lnTo>
                  <a:close/>
                  <a:moveTo>
                    <a:pt x="2171" y="372"/>
                  </a:moveTo>
                  <a:lnTo>
                    <a:pt x="2146" y="327"/>
                  </a:lnTo>
                  <a:lnTo>
                    <a:pt x="2171" y="281"/>
                  </a:lnTo>
                  <a:lnTo>
                    <a:pt x="2198" y="327"/>
                  </a:lnTo>
                  <a:lnTo>
                    <a:pt x="2171" y="372"/>
                  </a:lnTo>
                  <a:close/>
                  <a:moveTo>
                    <a:pt x="2233" y="372"/>
                  </a:moveTo>
                  <a:lnTo>
                    <a:pt x="2207" y="327"/>
                  </a:lnTo>
                  <a:lnTo>
                    <a:pt x="2233" y="281"/>
                  </a:lnTo>
                  <a:lnTo>
                    <a:pt x="2260" y="327"/>
                  </a:lnTo>
                  <a:lnTo>
                    <a:pt x="2233" y="372"/>
                  </a:lnTo>
                  <a:close/>
                  <a:moveTo>
                    <a:pt x="2294" y="372"/>
                  </a:moveTo>
                  <a:lnTo>
                    <a:pt x="2269" y="327"/>
                  </a:lnTo>
                  <a:lnTo>
                    <a:pt x="2294" y="281"/>
                  </a:lnTo>
                  <a:lnTo>
                    <a:pt x="2321" y="327"/>
                  </a:lnTo>
                  <a:lnTo>
                    <a:pt x="2294" y="372"/>
                  </a:lnTo>
                  <a:close/>
                  <a:moveTo>
                    <a:pt x="2356" y="372"/>
                  </a:moveTo>
                  <a:lnTo>
                    <a:pt x="2330" y="327"/>
                  </a:lnTo>
                  <a:lnTo>
                    <a:pt x="2356" y="281"/>
                  </a:lnTo>
                  <a:lnTo>
                    <a:pt x="2383" y="327"/>
                  </a:lnTo>
                  <a:lnTo>
                    <a:pt x="2356" y="372"/>
                  </a:lnTo>
                  <a:close/>
                  <a:moveTo>
                    <a:pt x="2417" y="372"/>
                  </a:moveTo>
                  <a:lnTo>
                    <a:pt x="2392" y="327"/>
                  </a:lnTo>
                  <a:lnTo>
                    <a:pt x="2417" y="281"/>
                  </a:lnTo>
                  <a:lnTo>
                    <a:pt x="2444" y="327"/>
                  </a:lnTo>
                  <a:lnTo>
                    <a:pt x="2417" y="372"/>
                  </a:lnTo>
                  <a:close/>
                  <a:moveTo>
                    <a:pt x="2480" y="372"/>
                  </a:moveTo>
                  <a:lnTo>
                    <a:pt x="2453" y="327"/>
                  </a:lnTo>
                  <a:lnTo>
                    <a:pt x="2480" y="281"/>
                  </a:lnTo>
                  <a:lnTo>
                    <a:pt x="2506" y="327"/>
                  </a:lnTo>
                  <a:lnTo>
                    <a:pt x="2480" y="372"/>
                  </a:lnTo>
                  <a:close/>
                  <a:moveTo>
                    <a:pt x="46" y="318"/>
                  </a:moveTo>
                  <a:lnTo>
                    <a:pt x="19" y="274"/>
                  </a:lnTo>
                  <a:lnTo>
                    <a:pt x="46" y="229"/>
                  </a:lnTo>
                  <a:lnTo>
                    <a:pt x="72" y="274"/>
                  </a:lnTo>
                  <a:lnTo>
                    <a:pt x="46" y="318"/>
                  </a:lnTo>
                  <a:close/>
                  <a:moveTo>
                    <a:pt x="107" y="318"/>
                  </a:moveTo>
                  <a:lnTo>
                    <a:pt x="81" y="274"/>
                  </a:lnTo>
                  <a:lnTo>
                    <a:pt x="107" y="229"/>
                  </a:lnTo>
                  <a:lnTo>
                    <a:pt x="133" y="274"/>
                  </a:lnTo>
                  <a:lnTo>
                    <a:pt x="107" y="318"/>
                  </a:lnTo>
                  <a:close/>
                  <a:moveTo>
                    <a:pt x="169" y="318"/>
                  </a:moveTo>
                  <a:lnTo>
                    <a:pt x="142" y="274"/>
                  </a:lnTo>
                  <a:lnTo>
                    <a:pt x="169" y="229"/>
                  </a:lnTo>
                  <a:lnTo>
                    <a:pt x="194" y="274"/>
                  </a:lnTo>
                  <a:lnTo>
                    <a:pt x="169" y="318"/>
                  </a:lnTo>
                  <a:close/>
                  <a:moveTo>
                    <a:pt x="230" y="318"/>
                  </a:moveTo>
                  <a:lnTo>
                    <a:pt x="203" y="274"/>
                  </a:lnTo>
                  <a:lnTo>
                    <a:pt x="230" y="229"/>
                  </a:lnTo>
                  <a:lnTo>
                    <a:pt x="256" y="274"/>
                  </a:lnTo>
                  <a:lnTo>
                    <a:pt x="230" y="318"/>
                  </a:lnTo>
                  <a:close/>
                  <a:moveTo>
                    <a:pt x="292" y="318"/>
                  </a:moveTo>
                  <a:lnTo>
                    <a:pt x="266" y="274"/>
                  </a:lnTo>
                  <a:lnTo>
                    <a:pt x="292" y="229"/>
                  </a:lnTo>
                  <a:lnTo>
                    <a:pt x="319" y="274"/>
                  </a:lnTo>
                  <a:lnTo>
                    <a:pt x="292" y="318"/>
                  </a:lnTo>
                  <a:close/>
                  <a:moveTo>
                    <a:pt x="353" y="318"/>
                  </a:moveTo>
                  <a:lnTo>
                    <a:pt x="328" y="274"/>
                  </a:lnTo>
                  <a:lnTo>
                    <a:pt x="353" y="229"/>
                  </a:lnTo>
                  <a:lnTo>
                    <a:pt x="380" y="274"/>
                  </a:lnTo>
                  <a:lnTo>
                    <a:pt x="353" y="318"/>
                  </a:lnTo>
                  <a:close/>
                  <a:moveTo>
                    <a:pt x="415" y="318"/>
                  </a:moveTo>
                  <a:lnTo>
                    <a:pt x="389" y="274"/>
                  </a:lnTo>
                  <a:lnTo>
                    <a:pt x="415" y="229"/>
                  </a:lnTo>
                  <a:lnTo>
                    <a:pt x="442" y="274"/>
                  </a:lnTo>
                  <a:lnTo>
                    <a:pt x="415" y="318"/>
                  </a:lnTo>
                  <a:close/>
                  <a:moveTo>
                    <a:pt x="476" y="318"/>
                  </a:moveTo>
                  <a:lnTo>
                    <a:pt x="451" y="274"/>
                  </a:lnTo>
                  <a:lnTo>
                    <a:pt x="476" y="229"/>
                  </a:lnTo>
                  <a:lnTo>
                    <a:pt x="503" y="274"/>
                  </a:lnTo>
                  <a:lnTo>
                    <a:pt x="476" y="318"/>
                  </a:lnTo>
                  <a:close/>
                  <a:moveTo>
                    <a:pt x="538" y="318"/>
                  </a:moveTo>
                  <a:lnTo>
                    <a:pt x="512" y="274"/>
                  </a:lnTo>
                  <a:lnTo>
                    <a:pt x="538" y="229"/>
                  </a:lnTo>
                  <a:lnTo>
                    <a:pt x="565" y="274"/>
                  </a:lnTo>
                  <a:lnTo>
                    <a:pt x="538" y="318"/>
                  </a:lnTo>
                  <a:close/>
                  <a:moveTo>
                    <a:pt x="599" y="318"/>
                  </a:moveTo>
                  <a:lnTo>
                    <a:pt x="574" y="274"/>
                  </a:lnTo>
                  <a:lnTo>
                    <a:pt x="599" y="229"/>
                  </a:lnTo>
                  <a:lnTo>
                    <a:pt x="626" y="274"/>
                  </a:lnTo>
                  <a:lnTo>
                    <a:pt x="599" y="318"/>
                  </a:lnTo>
                  <a:close/>
                  <a:moveTo>
                    <a:pt x="662" y="318"/>
                  </a:moveTo>
                  <a:lnTo>
                    <a:pt x="635" y="274"/>
                  </a:lnTo>
                  <a:lnTo>
                    <a:pt x="662" y="229"/>
                  </a:lnTo>
                  <a:lnTo>
                    <a:pt x="688" y="274"/>
                  </a:lnTo>
                  <a:lnTo>
                    <a:pt x="662" y="318"/>
                  </a:lnTo>
                  <a:close/>
                  <a:moveTo>
                    <a:pt x="724" y="318"/>
                  </a:moveTo>
                  <a:lnTo>
                    <a:pt x="697" y="274"/>
                  </a:lnTo>
                  <a:lnTo>
                    <a:pt x="724" y="229"/>
                  </a:lnTo>
                  <a:lnTo>
                    <a:pt x="749" y="274"/>
                  </a:lnTo>
                  <a:lnTo>
                    <a:pt x="724" y="318"/>
                  </a:lnTo>
                  <a:close/>
                  <a:moveTo>
                    <a:pt x="785" y="318"/>
                  </a:moveTo>
                  <a:lnTo>
                    <a:pt x="758" y="274"/>
                  </a:lnTo>
                  <a:lnTo>
                    <a:pt x="785" y="229"/>
                  </a:lnTo>
                  <a:lnTo>
                    <a:pt x="811" y="274"/>
                  </a:lnTo>
                  <a:lnTo>
                    <a:pt x="785" y="318"/>
                  </a:lnTo>
                  <a:close/>
                  <a:moveTo>
                    <a:pt x="847" y="318"/>
                  </a:moveTo>
                  <a:lnTo>
                    <a:pt x="820" y="274"/>
                  </a:lnTo>
                  <a:lnTo>
                    <a:pt x="847" y="229"/>
                  </a:lnTo>
                  <a:lnTo>
                    <a:pt x="872" y="274"/>
                  </a:lnTo>
                  <a:lnTo>
                    <a:pt x="847" y="318"/>
                  </a:lnTo>
                  <a:close/>
                  <a:moveTo>
                    <a:pt x="908" y="318"/>
                  </a:moveTo>
                  <a:lnTo>
                    <a:pt x="881" y="274"/>
                  </a:lnTo>
                  <a:lnTo>
                    <a:pt x="908" y="229"/>
                  </a:lnTo>
                  <a:lnTo>
                    <a:pt x="934" y="274"/>
                  </a:lnTo>
                  <a:lnTo>
                    <a:pt x="908" y="318"/>
                  </a:lnTo>
                  <a:close/>
                  <a:moveTo>
                    <a:pt x="970" y="318"/>
                  </a:moveTo>
                  <a:lnTo>
                    <a:pt x="943" y="274"/>
                  </a:lnTo>
                  <a:lnTo>
                    <a:pt x="970" y="229"/>
                  </a:lnTo>
                  <a:lnTo>
                    <a:pt x="995" y="274"/>
                  </a:lnTo>
                  <a:lnTo>
                    <a:pt x="970" y="318"/>
                  </a:lnTo>
                  <a:close/>
                  <a:moveTo>
                    <a:pt x="1031" y="318"/>
                  </a:moveTo>
                  <a:lnTo>
                    <a:pt x="1006" y="274"/>
                  </a:lnTo>
                  <a:lnTo>
                    <a:pt x="1031" y="229"/>
                  </a:lnTo>
                  <a:lnTo>
                    <a:pt x="1058" y="274"/>
                  </a:lnTo>
                  <a:lnTo>
                    <a:pt x="1031" y="318"/>
                  </a:lnTo>
                  <a:close/>
                  <a:moveTo>
                    <a:pt x="1093" y="318"/>
                  </a:moveTo>
                  <a:lnTo>
                    <a:pt x="1067" y="274"/>
                  </a:lnTo>
                  <a:lnTo>
                    <a:pt x="1093" y="229"/>
                  </a:lnTo>
                  <a:lnTo>
                    <a:pt x="1120" y="274"/>
                  </a:lnTo>
                  <a:lnTo>
                    <a:pt x="1093" y="318"/>
                  </a:lnTo>
                  <a:close/>
                  <a:moveTo>
                    <a:pt x="1154" y="318"/>
                  </a:moveTo>
                  <a:lnTo>
                    <a:pt x="1129" y="274"/>
                  </a:lnTo>
                  <a:lnTo>
                    <a:pt x="1154" y="229"/>
                  </a:lnTo>
                  <a:lnTo>
                    <a:pt x="1181" y="274"/>
                  </a:lnTo>
                  <a:lnTo>
                    <a:pt x="1154" y="318"/>
                  </a:lnTo>
                  <a:close/>
                  <a:moveTo>
                    <a:pt x="1216" y="318"/>
                  </a:moveTo>
                  <a:lnTo>
                    <a:pt x="1190" y="274"/>
                  </a:lnTo>
                  <a:lnTo>
                    <a:pt x="1216" y="229"/>
                  </a:lnTo>
                  <a:lnTo>
                    <a:pt x="1243" y="274"/>
                  </a:lnTo>
                  <a:lnTo>
                    <a:pt x="1216" y="318"/>
                  </a:lnTo>
                  <a:close/>
                  <a:moveTo>
                    <a:pt x="1277" y="318"/>
                  </a:moveTo>
                  <a:lnTo>
                    <a:pt x="1252" y="274"/>
                  </a:lnTo>
                  <a:lnTo>
                    <a:pt x="1277" y="229"/>
                  </a:lnTo>
                  <a:lnTo>
                    <a:pt x="1304" y="274"/>
                  </a:lnTo>
                  <a:lnTo>
                    <a:pt x="1277" y="318"/>
                  </a:lnTo>
                  <a:close/>
                  <a:moveTo>
                    <a:pt x="1339" y="318"/>
                  </a:moveTo>
                  <a:lnTo>
                    <a:pt x="1313" y="274"/>
                  </a:lnTo>
                  <a:lnTo>
                    <a:pt x="1339" y="229"/>
                  </a:lnTo>
                  <a:lnTo>
                    <a:pt x="1366" y="274"/>
                  </a:lnTo>
                  <a:lnTo>
                    <a:pt x="1339" y="318"/>
                  </a:lnTo>
                  <a:close/>
                  <a:moveTo>
                    <a:pt x="1402" y="318"/>
                  </a:moveTo>
                  <a:lnTo>
                    <a:pt x="1375" y="274"/>
                  </a:lnTo>
                  <a:lnTo>
                    <a:pt x="1402" y="229"/>
                  </a:lnTo>
                  <a:lnTo>
                    <a:pt x="1427" y="274"/>
                  </a:lnTo>
                  <a:lnTo>
                    <a:pt x="1402" y="318"/>
                  </a:lnTo>
                  <a:close/>
                  <a:moveTo>
                    <a:pt x="1463" y="318"/>
                  </a:moveTo>
                  <a:lnTo>
                    <a:pt x="1436" y="274"/>
                  </a:lnTo>
                  <a:lnTo>
                    <a:pt x="1463" y="229"/>
                  </a:lnTo>
                  <a:lnTo>
                    <a:pt x="1489" y="274"/>
                  </a:lnTo>
                  <a:lnTo>
                    <a:pt x="1463" y="318"/>
                  </a:lnTo>
                  <a:close/>
                  <a:moveTo>
                    <a:pt x="1525" y="318"/>
                  </a:moveTo>
                  <a:lnTo>
                    <a:pt x="1498" y="274"/>
                  </a:lnTo>
                  <a:lnTo>
                    <a:pt x="1525" y="229"/>
                  </a:lnTo>
                  <a:lnTo>
                    <a:pt x="1550" y="274"/>
                  </a:lnTo>
                  <a:lnTo>
                    <a:pt x="1525" y="318"/>
                  </a:lnTo>
                  <a:close/>
                  <a:moveTo>
                    <a:pt x="1586" y="318"/>
                  </a:moveTo>
                  <a:lnTo>
                    <a:pt x="1559" y="274"/>
                  </a:lnTo>
                  <a:lnTo>
                    <a:pt x="1586" y="229"/>
                  </a:lnTo>
                  <a:lnTo>
                    <a:pt x="1612" y="274"/>
                  </a:lnTo>
                  <a:lnTo>
                    <a:pt x="1586" y="318"/>
                  </a:lnTo>
                  <a:close/>
                  <a:moveTo>
                    <a:pt x="1648" y="318"/>
                  </a:moveTo>
                  <a:lnTo>
                    <a:pt x="1621" y="274"/>
                  </a:lnTo>
                  <a:lnTo>
                    <a:pt x="1648" y="229"/>
                  </a:lnTo>
                  <a:lnTo>
                    <a:pt x="1673" y="274"/>
                  </a:lnTo>
                  <a:lnTo>
                    <a:pt x="1648" y="318"/>
                  </a:lnTo>
                  <a:close/>
                  <a:moveTo>
                    <a:pt x="1709" y="318"/>
                  </a:moveTo>
                  <a:lnTo>
                    <a:pt x="1682" y="274"/>
                  </a:lnTo>
                  <a:lnTo>
                    <a:pt x="1709" y="229"/>
                  </a:lnTo>
                  <a:lnTo>
                    <a:pt x="1735" y="274"/>
                  </a:lnTo>
                  <a:lnTo>
                    <a:pt x="1709" y="318"/>
                  </a:lnTo>
                  <a:close/>
                  <a:moveTo>
                    <a:pt x="1771" y="318"/>
                  </a:moveTo>
                  <a:lnTo>
                    <a:pt x="1745" y="274"/>
                  </a:lnTo>
                  <a:lnTo>
                    <a:pt x="1771" y="229"/>
                  </a:lnTo>
                  <a:lnTo>
                    <a:pt x="1798" y="274"/>
                  </a:lnTo>
                  <a:lnTo>
                    <a:pt x="1771" y="318"/>
                  </a:lnTo>
                  <a:close/>
                  <a:moveTo>
                    <a:pt x="1832" y="318"/>
                  </a:moveTo>
                  <a:lnTo>
                    <a:pt x="1807" y="274"/>
                  </a:lnTo>
                  <a:lnTo>
                    <a:pt x="1832" y="229"/>
                  </a:lnTo>
                  <a:lnTo>
                    <a:pt x="1859" y="274"/>
                  </a:lnTo>
                  <a:lnTo>
                    <a:pt x="1832" y="318"/>
                  </a:lnTo>
                  <a:close/>
                  <a:moveTo>
                    <a:pt x="1894" y="318"/>
                  </a:moveTo>
                  <a:lnTo>
                    <a:pt x="1868" y="274"/>
                  </a:lnTo>
                  <a:lnTo>
                    <a:pt x="1894" y="229"/>
                  </a:lnTo>
                  <a:lnTo>
                    <a:pt x="1921" y="274"/>
                  </a:lnTo>
                  <a:lnTo>
                    <a:pt x="1894" y="318"/>
                  </a:lnTo>
                  <a:close/>
                  <a:moveTo>
                    <a:pt x="1955" y="318"/>
                  </a:moveTo>
                  <a:lnTo>
                    <a:pt x="1930" y="274"/>
                  </a:lnTo>
                  <a:lnTo>
                    <a:pt x="1955" y="229"/>
                  </a:lnTo>
                  <a:lnTo>
                    <a:pt x="1982" y="274"/>
                  </a:lnTo>
                  <a:lnTo>
                    <a:pt x="1955" y="318"/>
                  </a:lnTo>
                  <a:close/>
                  <a:moveTo>
                    <a:pt x="2017" y="318"/>
                  </a:moveTo>
                  <a:lnTo>
                    <a:pt x="1991" y="274"/>
                  </a:lnTo>
                  <a:lnTo>
                    <a:pt x="2017" y="229"/>
                  </a:lnTo>
                  <a:lnTo>
                    <a:pt x="2044" y="274"/>
                  </a:lnTo>
                  <a:lnTo>
                    <a:pt x="2017" y="318"/>
                  </a:lnTo>
                  <a:close/>
                  <a:moveTo>
                    <a:pt x="2078" y="318"/>
                  </a:moveTo>
                  <a:lnTo>
                    <a:pt x="2053" y="274"/>
                  </a:lnTo>
                  <a:lnTo>
                    <a:pt x="2078" y="229"/>
                  </a:lnTo>
                  <a:lnTo>
                    <a:pt x="2105" y="274"/>
                  </a:lnTo>
                  <a:lnTo>
                    <a:pt x="2078" y="318"/>
                  </a:lnTo>
                  <a:close/>
                  <a:moveTo>
                    <a:pt x="2141" y="318"/>
                  </a:moveTo>
                  <a:lnTo>
                    <a:pt x="2114" y="274"/>
                  </a:lnTo>
                  <a:lnTo>
                    <a:pt x="2141" y="229"/>
                  </a:lnTo>
                  <a:lnTo>
                    <a:pt x="2167" y="274"/>
                  </a:lnTo>
                  <a:lnTo>
                    <a:pt x="2141" y="318"/>
                  </a:lnTo>
                  <a:close/>
                  <a:moveTo>
                    <a:pt x="2203" y="318"/>
                  </a:moveTo>
                  <a:lnTo>
                    <a:pt x="2176" y="274"/>
                  </a:lnTo>
                  <a:lnTo>
                    <a:pt x="2203" y="229"/>
                  </a:lnTo>
                  <a:lnTo>
                    <a:pt x="2228" y="274"/>
                  </a:lnTo>
                  <a:lnTo>
                    <a:pt x="2203" y="318"/>
                  </a:lnTo>
                  <a:close/>
                  <a:moveTo>
                    <a:pt x="2264" y="318"/>
                  </a:moveTo>
                  <a:lnTo>
                    <a:pt x="2237" y="274"/>
                  </a:lnTo>
                  <a:lnTo>
                    <a:pt x="2264" y="229"/>
                  </a:lnTo>
                  <a:lnTo>
                    <a:pt x="2290" y="274"/>
                  </a:lnTo>
                  <a:lnTo>
                    <a:pt x="2264" y="318"/>
                  </a:lnTo>
                  <a:close/>
                  <a:moveTo>
                    <a:pt x="2326" y="318"/>
                  </a:moveTo>
                  <a:lnTo>
                    <a:pt x="2299" y="274"/>
                  </a:lnTo>
                  <a:lnTo>
                    <a:pt x="2326" y="229"/>
                  </a:lnTo>
                  <a:lnTo>
                    <a:pt x="2351" y="274"/>
                  </a:lnTo>
                  <a:lnTo>
                    <a:pt x="2326" y="318"/>
                  </a:lnTo>
                  <a:close/>
                  <a:moveTo>
                    <a:pt x="2387" y="318"/>
                  </a:moveTo>
                  <a:lnTo>
                    <a:pt x="2360" y="274"/>
                  </a:lnTo>
                  <a:lnTo>
                    <a:pt x="2387" y="229"/>
                  </a:lnTo>
                  <a:lnTo>
                    <a:pt x="2413" y="274"/>
                  </a:lnTo>
                  <a:lnTo>
                    <a:pt x="2387" y="318"/>
                  </a:lnTo>
                  <a:close/>
                  <a:moveTo>
                    <a:pt x="2449" y="318"/>
                  </a:moveTo>
                  <a:lnTo>
                    <a:pt x="2422" y="274"/>
                  </a:lnTo>
                  <a:lnTo>
                    <a:pt x="2449" y="229"/>
                  </a:lnTo>
                  <a:lnTo>
                    <a:pt x="2474" y="274"/>
                  </a:lnTo>
                  <a:lnTo>
                    <a:pt x="2449" y="318"/>
                  </a:lnTo>
                  <a:close/>
                  <a:moveTo>
                    <a:pt x="2510" y="318"/>
                  </a:moveTo>
                  <a:lnTo>
                    <a:pt x="2485" y="274"/>
                  </a:lnTo>
                  <a:lnTo>
                    <a:pt x="2510" y="229"/>
                  </a:lnTo>
                  <a:lnTo>
                    <a:pt x="2537" y="274"/>
                  </a:lnTo>
                  <a:lnTo>
                    <a:pt x="2510" y="318"/>
                  </a:lnTo>
                  <a:close/>
                  <a:moveTo>
                    <a:pt x="76" y="266"/>
                  </a:moveTo>
                  <a:lnTo>
                    <a:pt x="51" y="220"/>
                  </a:lnTo>
                  <a:lnTo>
                    <a:pt x="76" y="175"/>
                  </a:lnTo>
                  <a:lnTo>
                    <a:pt x="103" y="220"/>
                  </a:lnTo>
                  <a:lnTo>
                    <a:pt x="76" y="266"/>
                  </a:lnTo>
                  <a:close/>
                  <a:moveTo>
                    <a:pt x="137" y="266"/>
                  </a:moveTo>
                  <a:lnTo>
                    <a:pt x="112" y="220"/>
                  </a:lnTo>
                  <a:lnTo>
                    <a:pt x="137" y="175"/>
                  </a:lnTo>
                  <a:lnTo>
                    <a:pt x="164" y="220"/>
                  </a:lnTo>
                  <a:lnTo>
                    <a:pt x="137" y="266"/>
                  </a:lnTo>
                  <a:close/>
                  <a:moveTo>
                    <a:pt x="199" y="266"/>
                  </a:moveTo>
                  <a:lnTo>
                    <a:pt x="173" y="220"/>
                  </a:lnTo>
                  <a:lnTo>
                    <a:pt x="199" y="175"/>
                  </a:lnTo>
                  <a:lnTo>
                    <a:pt x="226" y="220"/>
                  </a:lnTo>
                  <a:lnTo>
                    <a:pt x="199" y="266"/>
                  </a:lnTo>
                  <a:close/>
                  <a:moveTo>
                    <a:pt x="262" y="266"/>
                  </a:moveTo>
                  <a:lnTo>
                    <a:pt x="235" y="220"/>
                  </a:lnTo>
                  <a:lnTo>
                    <a:pt x="262" y="175"/>
                  </a:lnTo>
                  <a:lnTo>
                    <a:pt x="287" y="220"/>
                  </a:lnTo>
                  <a:lnTo>
                    <a:pt x="262" y="266"/>
                  </a:lnTo>
                  <a:close/>
                  <a:moveTo>
                    <a:pt x="323" y="266"/>
                  </a:moveTo>
                  <a:lnTo>
                    <a:pt x="296" y="220"/>
                  </a:lnTo>
                  <a:lnTo>
                    <a:pt x="323" y="175"/>
                  </a:lnTo>
                  <a:lnTo>
                    <a:pt x="349" y="220"/>
                  </a:lnTo>
                  <a:lnTo>
                    <a:pt x="323" y="266"/>
                  </a:lnTo>
                  <a:close/>
                  <a:moveTo>
                    <a:pt x="385" y="266"/>
                  </a:moveTo>
                  <a:lnTo>
                    <a:pt x="358" y="220"/>
                  </a:lnTo>
                  <a:lnTo>
                    <a:pt x="385" y="175"/>
                  </a:lnTo>
                  <a:lnTo>
                    <a:pt x="410" y="220"/>
                  </a:lnTo>
                  <a:lnTo>
                    <a:pt x="385" y="266"/>
                  </a:lnTo>
                  <a:close/>
                  <a:moveTo>
                    <a:pt x="446" y="266"/>
                  </a:moveTo>
                  <a:lnTo>
                    <a:pt x="419" y="220"/>
                  </a:lnTo>
                  <a:lnTo>
                    <a:pt x="446" y="175"/>
                  </a:lnTo>
                  <a:lnTo>
                    <a:pt x="472" y="220"/>
                  </a:lnTo>
                  <a:lnTo>
                    <a:pt x="446" y="266"/>
                  </a:lnTo>
                  <a:close/>
                  <a:moveTo>
                    <a:pt x="508" y="266"/>
                  </a:moveTo>
                  <a:lnTo>
                    <a:pt x="481" y="220"/>
                  </a:lnTo>
                  <a:lnTo>
                    <a:pt x="508" y="175"/>
                  </a:lnTo>
                  <a:lnTo>
                    <a:pt x="533" y="220"/>
                  </a:lnTo>
                  <a:lnTo>
                    <a:pt x="508" y="266"/>
                  </a:lnTo>
                  <a:close/>
                  <a:moveTo>
                    <a:pt x="569" y="266"/>
                  </a:moveTo>
                  <a:lnTo>
                    <a:pt x="542" y="220"/>
                  </a:lnTo>
                  <a:lnTo>
                    <a:pt x="569" y="175"/>
                  </a:lnTo>
                  <a:lnTo>
                    <a:pt x="595" y="220"/>
                  </a:lnTo>
                  <a:lnTo>
                    <a:pt x="569" y="266"/>
                  </a:lnTo>
                  <a:close/>
                  <a:moveTo>
                    <a:pt x="631" y="266"/>
                  </a:moveTo>
                  <a:lnTo>
                    <a:pt x="605" y="220"/>
                  </a:lnTo>
                  <a:lnTo>
                    <a:pt x="631" y="175"/>
                  </a:lnTo>
                  <a:lnTo>
                    <a:pt x="658" y="220"/>
                  </a:lnTo>
                  <a:lnTo>
                    <a:pt x="631" y="266"/>
                  </a:lnTo>
                  <a:close/>
                  <a:moveTo>
                    <a:pt x="692" y="266"/>
                  </a:moveTo>
                  <a:lnTo>
                    <a:pt x="667" y="220"/>
                  </a:lnTo>
                  <a:lnTo>
                    <a:pt x="692" y="175"/>
                  </a:lnTo>
                  <a:lnTo>
                    <a:pt x="719" y="220"/>
                  </a:lnTo>
                  <a:lnTo>
                    <a:pt x="692" y="266"/>
                  </a:lnTo>
                  <a:close/>
                  <a:moveTo>
                    <a:pt x="754" y="266"/>
                  </a:moveTo>
                  <a:lnTo>
                    <a:pt x="728" y="220"/>
                  </a:lnTo>
                  <a:lnTo>
                    <a:pt x="754" y="175"/>
                  </a:lnTo>
                  <a:lnTo>
                    <a:pt x="781" y="220"/>
                  </a:lnTo>
                  <a:lnTo>
                    <a:pt x="754" y="266"/>
                  </a:lnTo>
                  <a:close/>
                  <a:moveTo>
                    <a:pt x="815" y="266"/>
                  </a:moveTo>
                  <a:lnTo>
                    <a:pt x="790" y="220"/>
                  </a:lnTo>
                  <a:lnTo>
                    <a:pt x="815" y="175"/>
                  </a:lnTo>
                  <a:lnTo>
                    <a:pt x="842" y="220"/>
                  </a:lnTo>
                  <a:lnTo>
                    <a:pt x="815" y="266"/>
                  </a:lnTo>
                  <a:close/>
                  <a:moveTo>
                    <a:pt x="877" y="266"/>
                  </a:moveTo>
                  <a:lnTo>
                    <a:pt x="851" y="220"/>
                  </a:lnTo>
                  <a:lnTo>
                    <a:pt x="877" y="175"/>
                  </a:lnTo>
                  <a:lnTo>
                    <a:pt x="904" y="220"/>
                  </a:lnTo>
                  <a:lnTo>
                    <a:pt x="877" y="266"/>
                  </a:lnTo>
                  <a:close/>
                  <a:moveTo>
                    <a:pt x="938" y="266"/>
                  </a:moveTo>
                  <a:lnTo>
                    <a:pt x="913" y="220"/>
                  </a:lnTo>
                  <a:lnTo>
                    <a:pt x="938" y="175"/>
                  </a:lnTo>
                  <a:lnTo>
                    <a:pt x="965" y="220"/>
                  </a:lnTo>
                  <a:lnTo>
                    <a:pt x="938" y="266"/>
                  </a:lnTo>
                  <a:close/>
                  <a:moveTo>
                    <a:pt x="1001" y="266"/>
                  </a:moveTo>
                  <a:lnTo>
                    <a:pt x="974" y="220"/>
                  </a:lnTo>
                  <a:lnTo>
                    <a:pt x="1001" y="175"/>
                  </a:lnTo>
                  <a:lnTo>
                    <a:pt x="1027" y="220"/>
                  </a:lnTo>
                  <a:lnTo>
                    <a:pt x="1001" y="266"/>
                  </a:lnTo>
                  <a:close/>
                  <a:moveTo>
                    <a:pt x="1063" y="266"/>
                  </a:moveTo>
                  <a:lnTo>
                    <a:pt x="1036" y="220"/>
                  </a:lnTo>
                  <a:lnTo>
                    <a:pt x="1063" y="175"/>
                  </a:lnTo>
                  <a:lnTo>
                    <a:pt x="1088" y="220"/>
                  </a:lnTo>
                  <a:lnTo>
                    <a:pt x="1063" y="266"/>
                  </a:lnTo>
                  <a:close/>
                  <a:moveTo>
                    <a:pt x="1124" y="266"/>
                  </a:moveTo>
                  <a:lnTo>
                    <a:pt x="1097" y="220"/>
                  </a:lnTo>
                  <a:lnTo>
                    <a:pt x="1124" y="175"/>
                  </a:lnTo>
                  <a:lnTo>
                    <a:pt x="1150" y="220"/>
                  </a:lnTo>
                  <a:lnTo>
                    <a:pt x="1124" y="266"/>
                  </a:lnTo>
                  <a:close/>
                  <a:moveTo>
                    <a:pt x="1186" y="266"/>
                  </a:moveTo>
                  <a:lnTo>
                    <a:pt x="1159" y="220"/>
                  </a:lnTo>
                  <a:lnTo>
                    <a:pt x="1186" y="175"/>
                  </a:lnTo>
                  <a:lnTo>
                    <a:pt x="1211" y="220"/>
                  </a:lnTo>
                  <a:lnTo>
                    <a:pt x="1186" y="266"/>
                  </a:lnTo>
                  <a:close/>
                  <a:moveTo>
                    <a:pt x="1247" y="266"/>
                  </a:moveTo>
                  <a:lnTo>
                    <a:pt x="1220" y="220"/>
                  </a:lnTo>
                  <a:lnTo>
                    <a:pt x="1247" y="175"/>
                  </a:lnTo>
                  <a:lnTo>
                    <a:pt x="1273" y="220"/>
                  </a:lnTo>
                  <a:lnTo>
                    <a:pt x="1247" y="266"/>
                  </a:lnTo>
                  <a:close/>
                  <a:moveTo>
                    <a:pt x="1309" y="266"/>
                  </a:moveTo>
                  <a:lnTo>
                    <a:pt x="1282" y="220"/>
                  </a:lnTo>
                  <a:lnTo>
                    <a:pt x="1309" y="175"/>
                  </a:lnTo>
                  <a:lnTo>
                    <a:pt x="1334" y="220"/>
                  </a:lnTo>
                  <a:lnTo>
                    <a:pt x="1309" y="266"/>
                  </a:lnTo>
                  <a:close/>
                  <a:moveTo>
                    <a:pt x="1370" y="266"/>
                  </a:moveTo>
                  <a:lnTo>
                    <a:pt x="1345" y="220"/>
                  </a:lnTo>
                  <a:lnTo>
                    <a:pt x="1370" y="175"/>
                  </a:lnTo>
                  <a:lnTo>
                    <a:pt x="1397" y="220"/>
                  </a:lnTo>
                  <a:lnTo>
                    <a:pt x="1370" y="266"/>
                  </a:lnTo>
                  <a:close/>
                  <a:moveTo>
                    <a:pt x="1432" y="266"/>
                  </a:moveTo>
                  <a:lnTo>
                    <a:pt x="1406" y="220"/>
                  </a:lnTo>
                  <a:lnTo>
                    <a:pt x="1432" y="175"/>
                  </a:lnTo>
                  <a:lnTo>
                    <a:pt x="1459" y="220"/>
                  </a:lnTo>
                  <a:lnTo>
                    <a:pt x="1432" y="266"/>
                  </a:lnTo>
                  <a:close/>
                  <a:moveTo>
                    <a:pt x="1493" y="266"/>
                  </a:moveTo>
                  <a:lnTo>
                    <a:pt x="1468" y="220"/>
                  </a:lnTo>
                  <a:lnTo>
                    <a:pt x="1493" y="175"/>
                  </a:lnTo>
                  <a:lnTo>
                    <a:pt x="1520" y="220"/>
                  </a:lnTo>
                  <a:lnTo>
                    <a:pt x="1493" y="266"/>
                  </a:lnTo>
                  <a:close/>
                  <a:moveTo>
                    <a:pt x="1555" y="266"/>
                  </a:moveTo>
                  <a:lnTo>
                    <a:pt x="1529" y="220"/>
                  </a:lnTo>
                  <a:lnTo>
                    <a:pt x="1555" y="175"/>
                  </a:lnTo>
                  <a:lnTo>
                    <a:pt x="1582" y="220"/>
                  </a:lnTo>
                  <a:lnTo>
                    <a:pt x="1555" y="266"/>
                  </a:lnTo>
                  <a:close/>
                  <a:moveTo>
                    <a:pt x="1616" y="266"/>
                  </a:moveTo>
                  <a:lnTo>
                    <a:pt x="1591" y="220"/>
                  </a:lnTo>
                  <a:lnTo>
                    <a:pt x="1616" y="175"/>
                  </a:lnTo>
                  <a:lnTo>
                    <a:pt x="1643" y="220"/>
                  </a:lnTo>
                  <a:lnTo>
                    <a:pt x="1616" y="266"/>
                  </a:lnTo>
                  <a:close/>
                  <a:moveTo>
                    <a:pt x="1678" y="266"/>
                  </a:moveTo>
                  <a:lnTo>
                    <a:pt x="1652" y="220"/>
                  </a:lnTo>
                  <a:lnTo>
                    <a:pt x="1678" y="175"/>
                  </a:lnTo>
                  <a:lnTo>
                    <a:pt x="1705" y="220"/>
                  </a:lnTo>
                  <a:lnTo>
                    <a:pt x="1678" y="266"/>
                  </a:lnTo>
                  <a:close/>
                  <a:moveTo>
                    <a:pt x="1741" y="266"/>
                  </a:moveTo>
                  <a:lnTo>
                    <a:pt x="1714" y="220"/>
                  </a:lnTo>
                  <a:lnTo>
                    <a:pt x="1741" y="175"/>
                  </a:lnTo>
                  <a:lnTo>
                    <a:pt x="1766" y="220"/>
                  </a:lnTo>
                  <a:lnTo>
                    <a:pt x="1741" y="266"/>
                  </a:lnTo>
                  <a:close/>
                  <a:moveTo>
                    <a:pt x="1802" y="266"/>
                  </a:moveTo>
                  <a:lnTo>
                    <a:pt x="1775" y="220"/>
                  </a:lnTo>
                  <a:lnTo>
                    <a:pt x="1802" y="175"/>
                  </a:lnTo>
                  <a:lnTo>
                    <a:pt x="1828" y="220"/>
                  </a:lnTo>
                  <a:lnTo>
                    <a:pt x="1802" y="266"/>
                  </a:lnTo>
                  <a:close/>
                  <a:moveTo>
                    <a:pt x="1864" y="266"/>
                  </a:moveTo>
                  <a:lnTo>
                    <a:pt x="1837" y="220"/>
                  </a:lnTo>
                  <a:lnTo>
                    <a:pt x="1864" y="175"/>
                  </a:lnTo>
                  <a:lnTo>
                    <a:pt x="1889" y="220"/>
                  </a:lnTo>
                  <a:lnTo>
                    <a:pt x="1864" y="266"/>
                  </a:lnTo>
                  <a:close/>
                  <a:moveTo>
                    <a:pt x="1925" y="266"/>
                  </a:moveTo>
                  <a:lnTo>
                    <a:pt x="1898" y="220"/>
                  </a:lnTo>
                  <a:lnTo>
                    <a:pt x="1925" y="175"/>
                  </a:lnTo>
                  <a:lnTo>
                    <a:pt x="1951" y="220"/>
                  </a:lnTo>
                  <a:lnTo>
                    <a:pt x="1925" y="266"/>
                  </a:lnTo>
                  <a:close/>
                  <a:moveTo>
                    <a:pt x="1987" y="266"/>
                  </a:moveTo>
                  <a:lnTo>
                    <a:pt x="1960" y="220"/>
                  </a:lnTo>
                  <a:lnTo>
                    <a:pt x="1987" y="175"/>
                  </a:lnTo>
                  <a:lnTo>
                    <a:pt x="2012" y="220"/>
                  </a:lnTo>
                  <a:lnTo>
                    <a:pt x="1987" y="266"/>
                  </a:lnTo>
                  <a:close/>
                  <a:moveTo>
                    <a:pt x="2048" y="266"/>
                  </a:moveTo>
                  <a:lnTo>
                    <a:pt x="2021" y="220"/>
                  </a:lnTo>
                  <a:lnTo>
                    <a:pt x="2048" y="175"/>
                  </a:lnTo>
                  <a:lnTo>
                    <a:pt x="2074" y="220"/>
                  </a:lnTo>
                  <a:lnTo>
                    <a:pt x="2048" y="266"/>
                  </a:lnTo>
                  <a:close/>
                  <a:moveTo>
                    <a:pt x="2110" y="266"/>
                  </a:moveTo>
                  <a:lnTo>
                    <a:pt x="2084" y="220"/>
                  </a:lnTo>
                  <a:lnTo>
                    <a:pt x="2110" y="175"/>
                  </a:lnTo>
                  <a:lnTo>
                    <a:pt x="2137" y="220"/>
                  </a:lnTo>
                  <a:lnTo>
                    <a:pt x="2110" y="266"/>
                  </a:lnTo>
                  <a:close/>
                  <a:moveTo>
                    <a:pt x="2171" y="266"/>
                  </a:moveTo>
                  <a:lnTo>
                    <a:pt x="2146" y="220"/>
                  </a:lnTo>
                  <a:lnTo>
                    <a:pt x="2171" y="175"/>
                  </a:lnTo>
                  <a:lnTo>
                    <a:pt x="2198" y="220"/>
                  </a:lnTo>
                  <a:lnTo>
                    <a:pt x="2171" y="266"/>
                  </a:lnTo>
                  <a:close/>
                  <a:moveTo>
                    <a:pt x="2233" y="266"/>
                  </a:moveTo>
                  <a:lnTo>
                    <a:pt x="2207" y="220"/>
                  </a:lnTo>
                  <a:lnTo>
                    <a:pt x="2233" y="175"/>
                  </a:lnTo>
                  <a:lnTo>
                    <a:pt x="2260" y="220"/>
                  </a:lnTo>
                  <a:lnTo>
                    <a:pt x="2233" y="266"/>
                  </a:lnTo>
                  <a:close/>
                  <a:moveTo>
                    <a:pt x="2294" y="266"/>
                  </a:moveTo>
                  <a:lnTo>
                    <a:pt x="2269" y="220"/>
                  </a:lnTo>
                  <a:lnTo>
                    <a:pt x="2294" y="175"/>
                  </a:lnTo>
                  <a:lnTo>
                    <a:pt x="2321" y="220"/>
                  </a:lnTo>
                  <a:lnTo>
                    <a:pt x="2294" y="266"/>
                  </a:lnTo>
                  <a:close/>
                  <a:moveTo>
                    <a:pt x="2356" y="266"/>
                  </a:moveTo>
                  <a:lnTo>
                    <a:pt x="2330" y="220"/>
                  </a:lnTo>
                  <a:lnTo>
                    <a:pt x="2356" y="175"/>
                  </a:lnTo>
                  <a:lnTo>
                    <a:pt x="2383" y="220"/>
                  </a:lnTo>
                  <a:lnTo>
                    <a:pt x="2356" y="266"/>
                  </a:lnTo>
                  <a:close/>
                  <a:moveTo>
                    <a:pt x="2417" y="266"/>
                  </a:moveTo>
                  <a:lnTo>
                    <a:pt x="2392" y="220"/>
                  </a:lnTo>
                  <a:lnTo>
                    <a:pt x="2417" y="175"/>
                  </a:lnTo>
                  <a:lnTo>
                    <a:pt x="2444" y="220"/>
                  </a:lnTo>
                  <a:lnTo>
                    <a:pt x="2417" y="266"/>
                  </a:lnTo>
                  <a:close/>
                  <a:moveTo>
                    <a:pt x="2480" y="266"/>
                  </a:moveTo>
                  <a:lnTo>
                    <a:pt x="2453" y="220"/>
                  </a:lnTo>
                  <a:lnTo>
                    <a:pt x="2480" y="175"/>
                  </a:lnTo>
                  <a:lnTo>
                    <a:pt x="2506" y="220"/>
                  </a:lnTo>
                  <a:lnTo>
                    <a:pt x="2480" y="266"/>
                  </a:lnTo>
                  <a:close/>
                  <a:moveTo>
                    <a:pt x="46" y="212"/>
                  </a:moveTo>
                  <a:lnTo>
                    <a:pt x="19" y="167"/>
                  </a:lnTo>
                  <a:lnTo>
                    <a:pt x="46" y="121"/>
                  </a:lnTo>
                  <a:lnTo>
                    <a:pt x="72" y="167"/>
                  </a:lnTo>
                  <a:lnTo>
                    <a:pt x="46" y="212"/>
                  </a:lnTo>
                  <a:close/>
                  <a:moveTo>
                    <a:pt x="107" y="212"/>
                  </a:moveTo>
                  <a:lnTo>
                    <a:pt x="81" y="167"/>
                  </a:lnTo>
                  <a:lnTo>
                    <a:pt x="107" y="121"/>
                  </a:lnTo>
                  <a:lnTo>
                    <a:pt x="133" y="167"/>
                  </a:lnTo>
                  <a:lnTo>
                    <a:pt x="107" y="212"/>
                  </a:lnTo>
                  <a:close/>
                  <a:moveTo>
                    <a:pt x="169" y="212"/>
                  </a:moveTo>
                  <a:lnTo>
                    <a:pt x="142" y="167"/>
                  </a:lnTo>
                  <a:lnTo>
                    <a:pt x="169" y="121"/>
                  </a:lnTo>
                  <a:lnTo>
                    <a:pt x="194" y="167"/>
                  </a:lnTo>
                  <a:lnTo>
                    <a:pt x="169" y="212"/>
                  </a:lnTo>
                  <a:close/>
                  <a:moveTo>
                    <a:pt x="230" y="212"/>
                  </a:moveTo>
                  <a:lnTo>
                    <a:pt x="203" y="167"/>
                  </a:lnTo>
                  <a:lnTo>
                    <a:pt x="230" y="121"/>
                  </a:lnTo>
                  <a:lnTo>
                    <a:pt x="256" y="167"/>
                  </a:lnTo>
                  <a:lnTo>
                    <a:pt x="230" y="212"/>
                  </a:lnTo>
                  <a:close/>
                  <a:moveTo>
                    <a:pt x="292" y="212"/>
                  </a:moveTo>
                  <a:lnTo>
                    <a:pt x="266" y="167"/>
                  </a:lnTo>
                  <a:lnTo>
                    <a:pt x="292" y="121"/>
                  </a:lnTo>
                  <a:lnTo>
                    <a:pt x="319" y="167"/>
                  </a:lnTo>
                  <a:lnTo>
                    <a:pt x="292" y="212"/>
                  </a:lnTo>
                  <a:close/>
                  <a:moveTo>
                    <a:pt x="353" y="212"/>
                  </a:moveTo>
                  <a:lnTo>
                    <a:pt x="328" y="167"/>
                  </a:lnTo>
                  <a:lnTo>
                    <a:pt x="353" y="121"/>
                  </a:lnTo>
                  <a:lnTo>
                    <a:pt x="380" y="167"/>
                  </a:lnTo>
                  <a:lnTo>
                    <a:pt x="353" y="212"/>
                  </a:lnTo>
                  <a:close/>
                  <a:moveTo>
                    <a:pt x="415" y="212"/>
                  </a:moveTo>
                  <a:lnTo>
                    <a:pt x="389" y="167"/>
                  </a:lnTo>
                  <a:lnTo>
                    <a:pt x="415" y="121"/>
                  </a:lnTo>
                  <a:lnTo>
                    <a:pt x="442" y="167"/>
                  </a:lnTo>
                  <a:lnTo>
                    <a:pt x="415" y="212"/>
                  </a:lnTo>
                  <a:close/>
                  <a:moveTo>
                    <a:pt x="476" y="212"/>
                  </a:moveTo>
                  <a:lnTo>
                    <a:pt x="451" y="167"/>
                  </a:lnTo>
                  <a:lnTo>
                    <a:pt x="476" y="121"/>
                  </a:lnTo>
                  <a:lnTo>
                    <a:pt x="503" y="167"/>
                  </a:lnTo>
                  <a:lnTo>
                    <a:pt x="476" y="212"/>
                  </a:lnTo>
                  <a:close/>
                  <a:moveTo>
                    <a:pt x="538" y="212"/>
                  </a:moveTo>
                  <a:lnTo>
                    <a:pt x="512" y="167"/>
                  </a:lnTo>
                  <a:lnTo>
                    <a:pt x="538" y="121"/>
                  </a:lnTo>
                  <a:lnTo>
                    <a:pt x="565" y="167"/>
                  </a:lnTo>
                  <a:lnTo>
                    <a:pt x="538" y="212"/>
                  </a:lnTo>
                  <a:close/>
                  <a:moveTo>
                    <a:pt x="599" y="212"/>
                  </a:moveTo>
                  <a:lnTo>
                    <a:pt x="574" y="167"/>
                  </a:lnTo>
                  <a:lnTo>
                    <a:pt x="599" y="121"/>
                  </a:lnTo>
                  <a:lnTo>
                    <a:pt x="626" y="167"/>
                  </a:lnTo>
                  <a:lnTo>
                    <a:pt x="599" y="212"/>
                  </a:lnTo>
                  <a:close/>
                  <a:moveTo>
                    <a:pt x="662" y="212"/>
                  </a:moveTo>
                  <a:lnTo>
                    <a:pt x="635" y="167"/>
                  </a:lnTo>
                  <a:lnTo>
                    <a:pt x="662" y="121"/>
                  </a:lnTo>
                  <a:lnTo>
                    <a:pt x="688" y="167"/>
                  </a:lnTo>
                  <a:lnTo>
                    <a:pt x="662" y="212"/>
                  </a:lnTo>
                  <a:close/>
                  <a:moveTo>
                    <a:pt x="724" y="212"/>
                  </a:moveTo>
                  <a:lnTo>
                    <a:pt x="697" y="167"/>
                  </a:lnTo>
                  <a:lnTo>
                    <a:pt x="724" y="121"/>
                  </a:lnTo>
                  <a:lnTo>
                    <a:pt x="749" y="167"/>
                  </a:lnTo>
                  <a:lnTo>
                    <a:pt x="724" y="212"/>
                  </a:lnTo>
                  <a:close/>
                  <a:moveTo>
                    <a:pt x="785" y="212"/>
                  </a:moveTo>
                  <a:lnTo>
                    <a:pt x="758" y="167"/>
                  </a:lnTo>
                  <a:lnTo>
                    <a:pt x="785" y="121"/>
                  </a:lnTo>
                  <a:lnTo>
                    <a:pt x="811" y="167"/>
                  </a:lnTo>
                  <a:lnTo>
                    <a:pt x="785" y="212"/>
                  </a:lnTo>
                  <a:close/>
                  <a:moveTo>
                    <a:pt x="847" y="212"/>
                  </a:moveTo>
                  <a:lnTo>
                    <a:pt x="820" y="167"/>
                  </a:lnTo>
                  <a:lnTo>
                    <a:pt x="847" y="121"/>
                  </a:lnTo>
                  <a:lnTo>
                    <a:pt x="872" y="167"/>
                  </a:lnTo>
                  <a:lnTo>
                    <a:pt x="847" y="212"/>
                  </a:lnTo>
                  <a:close/>
                  <a:moveTo>
                    <a:pt x="908" y="212"/>
                  </a:moveTo>
                  <a:lnTo>
                    <a:pt x="881" y="167"/>
                  </a:lnTo>
                  <a:lnTo>
                    <a:pt x="908" y="121"/>
                  </a:lnTo>
                  <a:lnTo>
                    <a:pt x="934" y="167"/>
                  </a:lnTo>
                  <a:lnTo>
                    <a:pt x="908" y="212"/>
                  </a:lnTo>
                  <a:close/>
                  <a:moveTo>
                    <a:pt x="970" y="212"/>
                  </a:moveTo>
                  <a:lnTo>
                    <a:pt x="943" y="167"/>
                  </a:lnTo>
                  <a:lnTo>
                    <a:pt x="970" y="121"/>
                  </a:lnTo>
                  <a:lnTo>
                    <a:pt x="995" y="167"/>
                  </a:lnTo>
                  <a:lnTo>
                    <a:pt x="970" y="212"/>
                  </a:lnTo>
                  <a:close/>
                  <a:moveTo>
                    <a:pt x="1031" y="212"/>
                  </a:moveTo>
                  <a:lnTo>
                    <a:pt x="1006" y="167"/>
                  </a:lnTo>
                  <a:lnTo>
                    <a:pt x="1031" y="121"/>
                  </a:lnTo>
                  <a:lnTo>
                    <a:pt x="1058" y="167"/>
                  </a:lnTo>
                  <a:lnTo>
                    <a:pt x="1031" y="212"/>
                  </a:lnTo>
                  <a:close/>
                  <a:moveTo>
                    <a:pt x="1093" y="212"/>
                  </a:moveTo>
                  <a:lnTo>
                    <a:pt x="1067" y="167"/>
                  </a:lnTo>
                  <a:lnTo>
                    <a:pt x="1093" y="121"/>
                  </a:lnTo>
                  <a:lnTo>
                    <a:pt x="1120" y="167"/>
                  </a:lnTo>
                  <a:lnTo>
                    <a:pt x="1093" y="212"/>
                  </a:lnTo>
                  <a:close/>
                  <a:moveTo>
                    <a:pt x="1154" y="212"/>
                  </a:moveTo>
                  <a:lnTo>
                    <a:pt x="1129" y="167"/>
                  </a:lnTo>
                  <a:lnTo>
                    <a:pt x="1154" y="121"/>
                  </a:lnTo>
                  <a:lnTo>
                    <a:pt x="1181" y="167"/>
                  </a:lnTo>
                  <a:lnTo>
                    <a:pt x="1154" y="212"/>
                  </a:lnTo>
                  <a:close/>
                  <a:moveTo>
                    <a:pt x="1216" y="212"/>
                  </a:moveTo>
                  <a:lnTo>
                    <a:pt x="1190" y="167"/>
                  </a:lnTo>
                  <a:lnTo>
                    <a:pt x="1216" y="121"/>
                  </a:lnTo>
                  <a:lnTo>
                    <a:pt x="1243" y="167"/>
                  </a:lnTo>
                  <a:lnTo>
                    <a:pt x="1216" y="212"/>
                  </a:lnTo>
                  <a:close/>
                  <a:moveTo>
                    <a:pt x="1277" y="212"/>
                  </a:moveTo>
                  <a:lnTo>
                    <a:pt x="1252" y="167"/>
                  </a:lnTo>
                  <a:lnTo>
                    <a:pt x="1277" y="121"/>
                  </a:lnTo>
                  <a:lnTo>
                    <a:pt x="1304" y="167"/>
                  </a:lnTo>
                  <a:lnTo>
                    <a:pt x="1277" y="212"/>
                  </a:lnTo>
                  <a:close/>
                  <a:moveTo>
                    <a:pt x="1339" y="212"/>
                  </a:moveTo>
                  <a:lnTo>
                    <a:pt x="1313" y="167"/>
                  </a:lnTo>
                  <a:lnTo>
                    <a:pt x="1339" y="121"/>
                  </a:lnTo>
                  <a:lnTo>
                    <a:pt x="1366" y="167"/>
                  </a:lnTo>
                  <a:lnTo>
                    <a:pt x="1339" y="212"/>
                  </a:lnTo>
                  <a:close/>
                  <a:moveTo>
                    <a:pt x="1402" y="212"/>
                  </a:moveTo>
                  <a:lnTo>
                    <a:pt x="1375" y="167"/>
                  </a:lnTo>
                  <a:lnTo>
                    <a:pt x="1402" y="121"/>
                  </a:lnTo>
                  <a:lnTo>
                    <a:pt x="1427" y="167"/>
                  </a:lnTo>
                  <a:lnTo>
                    <a:pt x="1402" y="212"/>
                  </a:lnTo>
                  <a:close/>
                  <a:moveTo>
                    <a:pt x="1463" y="212"/>
                  </a:moveTo>
                  <a:lnTo>
                    <a:pt x="1436" y="167"/>
                  </a:lnTo>
                  <a:lnTo>
                    <a:pt x="1463" y="121"/>
                  </a:lnTo>
                  <a:lnTo>
                    <a:pt x="1489" y="167"/>
                  </a:lnTo>
                  <a:lnTo>
                    <a:pt x="1463" y="212"/>
                  </a:lnTo>
                  <a:close/>
                  <a:moveTo>
                    <a:pt x="1525" y="212"/>
                  </a:moveTo>
                  <a:lnTo>
                    <a:pt x="1498" y="167"/>
                  </a:lnTo>
                  <a:lnTo>
                    <a:pt x="1525" y="121"/>
                  </a:lnTo>
                  <a:lnTo>
                    <a:pt x="1550" y="167"/>
                  </a:lnTo>
                  <a:lnTo>
                    <a:pt x="1525" y="212"/>
                  </a:lnTo>
                  <a:close/>
                  <a:moveTo>
                    <a:pt x="1586" y="212"/>
                  </a:moveTo>
                  <a:lnTo>
                    <a:pt x="1559" y="167"/>
                  </a:lnTo>
                  <a:lnTo>
                    <a:pt x="1586" y="121"/>
                  </a:lnTo>
                  <a:lnTo>
                    <a:pt x="1612" y="167"/>
                  </a:lnTo>
                  <a:lnTo>
                    <a:pt x="1586" y="212"/>
                  </a:lnTo>
                  <a:close/>
                  <a:moveTo>
                    <a:pt x="1648" y="212"/>
                  </a:moveTo>
                  <a:lnTo>
                    <a:pt x="1621" y="167"/>
                  </a:lnTo>
                  <a:lnTo>
                    <a:pt x="1648" y="121"/>
                  </a:lnTo>
                  <a:lnTo>
                    <a:pt x="1673" y="167"/>
                  </a:lnTo>
                  <a:lnTo>
                    <a:pt x="1648" y="212"/>
                  </a:lnTo>
                  <a:close/>
                  <a:moveTo>
                    <a:pt x="1709" y="212"/>
                  </a:moveTo>
                  <a:lnTo>
                    <a:pt x="1682" y="167"/>
                  </a:lnTo>
                  <a:lnTo>
                    <a:pt x="1709" y="121"/>
                  </a:lnTo>
                  <a:lnTo>
                    <a:pt x="1735" y="167"/>
                  </a:lnTo>
                  <a:lnTo>
                    <a:pt x="1709" y="212"/>
                  </a:lnTo>
                  <a:close/>
                  <a:moveTo>
                    <a:pt x="1771" y="212"/>
                  </a:moveTo>
                  <a:lnTo>
                    <a:pt x="1745" y="167"/>
                  </a:lnTo>
                  <a:lnTo>
                    <a:pt x="1771" y="121"/>
                  </a:lnTo>
                  <a:lnTo>
                    <a:pt x="1798" y="167"/>
                  </a:lnTo>
                  <a:lnTo>
                    <a:pt x="1771" y="212"/>
                  </a:lnTo>
                  <a:close/>
                  <a:moveTo>
                    <a:pt x="1832" y="212"/>
                  </a:moveTo>
                  <a:lnTo>
                    <a:pt x="1807" y="167"/>
                  </a:lnTo>
                  <a:lnTo>
                    <a:pt x="1832" y="121"/>
                  </a:lnTo>
                  <a:lnTo>
                    <a:pt x="1859" y="167"/>
                  </a:lnTo>
                  <a:lnTo>
                    <a:pt x="1832" y="212"/>
                  </a:lnTo>
                  <a:close/>
                  <a:moveTo>
                    <a:pt x="1894" y="212"/>
                  </a:moveTo>
                  <a:lnTo>
                    <a:pt x="1868" y="167"/>
                  </a:lnTo>
                  <a:lnTo>
                    <a:pt x="1894" y="121"/>
                  </a:lnTo>
                  <a:lnTo>
                    <a:pt x="1921" y="167"/>
                  </a:lnTo>
                  <a:lnTo>
                    <a:pt x="1894" y="212"/>
                  </a:lnTo>
                  <a:close/>
                  <a:moveTo>
                    <a:pt x="1955" y="212"/>
                  </a:moveTo>
                  <a:lnTo>
                    <a:pt x="1930" y="167"/>
                  </a:lnTo>
                  <a:lnTo>
                    <a:pt x="1955" y="121"/>
                  </a:lnTo>
                  <a:lnTo>
                    <a:pt x="1982" y="167"/>
                  </a:lnTo>
                  <a:lnTo>
                    <a:pt x="1955" y="212"/>
                  </a:lnTo>
                  <a:close/>
                  <a:moveTo>
                    <a:pt x="2017" y="212"/>
                  </a:moveTo>
                  <a:lnTo>
                    <a:pt x="1991" y="167"/>
                  </a:lnTo>
                  <a:lnTo>
                    <a:pt x="2017" y="121"/>
                  </a:lnTo>
                  <a:lnTo>
                    <a:pt x="2044" y="167"/>
                  </a:lnTo>
                  <a:lnTo>
                    <a:pt x="2017" y="212"/>
                  </a:lnTo>
                  <a:close/>
                  <a:moveTo>
                    <a:pt x="2078" y="212"/>
                  </a:moveTo>
                  <a:lnTo>
                    <a:pt x="2053" y="167"/>
                  </a:lnTo>
                  <a:lnTo>
                    <a:pt x="2078" y="121"/>
                  </a:lnTo>
                  <a:lnTo>
                    <a:pt x="2105" y="167"/>
                  </a:lnTo>
                  <a:lnTo>
                    <a:pt x="2078" y="212"/>
                  </a:lnTo>
                  <a:close/>
                  <a:moveTo>
                    <a:pt x="2141" y="212"/>
                  </a:moveTo>
                  <a:lnTo>
                    <a:pt x="2114" y="167"/>
                  </a:lnTo>
                  <a:lnTo>
                    <a:pt x="2141" y="121"/>
                  </a:lnTo>
                  <a:lnTo>
                    <a:pt x="2167" y="167"/>
                  </a:lnTo>
                  <a:lnTo>
                    <a:pt x="2141" y="212"/>
                  </a:lnTo>
                  <a:close/>
                  <a:moveTo>
                    <a:pt x="2203" y="212"/>
                  </a:moveTo>
                  <a:lnTo>
                    <a:pt x="2176" y="167"/>
                  </a:lnTo>
                  <a:lnTo>
                    <a:pt x="2203" y="121"/>
                  </a:lnTo>
                  <a:lnTo>
                    <a:pt x="2228" y="167"/>
                  </a:lnTo>
                  <a:lnTo>
                    <a:pt x="2203" y="212"/>
                  </a:lnTo>
                  <a:close/>
                  <a:moveTo>
                    <a:pt x="2264" y="212"/>
                  </a:moveTo>
                  <a:lnTo>
                    <a:pt x="2237" y="167"/>
                  </a:lnTo>
                  <a:lnTo>
                    <a:pt x="2264" y="121"/>
                  </a:lnTo>
                  <a:lnTo>
                    <a:pt x="2290" y="167"/>
                  </a:lnTo>
                  <a:lnTo>
                    <a:pt x="2264" y="212"/>
                  </a:lnTo>
                  <a:close/>
                  <a:moveTo>
                    <a:pt x="2326" y="212"/>
                  </a:moveTo>
                  <a:lnTo>
                    <a:pt x="2299" y="167"/>
                  </a:lnTo>
                  <a:lnTo>
                    <a:pt x="2326" y="121"/>
                  </a:lnTo>
                  <a:lnTo>
                    <a:pt x="2351" y="167"/>
                  </a:lnTo>
                  <a:lnTo>
                    <a:pt x="2326" y="212"/>
                  </a:lnTo>
                  <a:close/>
                  <a:moveTo>
                    <a:pt x="2387" y="212"/>
                  </a:moveTo>
                  <a:lnTo>
                    <a:pt x="2360" y="167"/>
                  </a:lnTo>
                  <a:lnTo>
                    <a:pt x="2387" y="121"/>
                  </a:lnTo>
                  <a:lnTo>
                    <a:pt x="2413" y="167"/>
                  </a:lnTo>
                  <a:lnTo>
                    <a:pt x="2387" y="212"/>
                  </a:lnTo>
                  <a:close/>
                  <a:moveTo>
                    <a:pt x="2449" y="212"/>
                  </a:moveTo>
                  <a:lnTo>
                    <a:pt x="2422" y="167"/>
                  </a:lnTo>
                  <a:lnTo>
                    <a:pt x="2449" y="121"/>
                  </a:lnTo>
                  <a:lnTo>
                    <a:pt x="2474" y="167"/>
                  </a:lnTo>
                  <a:lnTo>
                    <a:pt x="2449" y="212"/>
                  </a:lnTo>
                  <a:close/>
                  <a:moveTo>
                    <a:pt x="2510" y="212"/>
                  </a:moveTo>
                  <a:lnTo>
                    <a:pt x="2485" y="167"/>
                  </a:lnTo>
                  <a:lnTo>
                    <a:pt x="2510" y="121"/>
                  </a:lnTo>
                  <a:lnTo>
                    <a:pt x="2537" y="167"/>
                  </a:lnTo>
                  <a:lnTo>
                    <a:pt x="2510" y="212"/>
                  </a:lnTo>
                  <a:close/>
                  <a:moveTo>
                    <a:pt x="76" y="160"/>
                  </a:moveTo>
                  <a:lnTo>
                    <a:pt x="51" y="113"/>
                  </a:lnTo>
                  <a:lnTo>
                    <a:pt x="76" y="68"/>
                  </a:lnTo>
                  <a:lnTo>
                    <a:pt x="103" y="113"/>
                  </a:lnTo>
                  <a:lnTo>
                    <a:pt x="76" y="160"/>
                  </a:lnTo>
                  <a:close/>
                  <a:moveTo>
                    <a:pt x="137" y="160"/>
                  </a:moveTo>
                  <a:lnTo>
                    <a:pt x="112" y="113"/>
                  </a:lnTo>
                  <a:lnTo>
                    <a:pt x="137" y="68"/>
                  </a:lnTo>
                  <a:lnTo>
                    <a:pt x="164" y="113"/>
                  </a:lnTo>
                  <a:lnTo>
                    <a:pt x="137" y="160"/>
                  </a:lnTo>
                  <a:close/>
                  <a:moveTo>
                    <a:pt x="199" y="160"/>
                  </a:moveTo>
                  <a:lnTo>
                    <a:pt x="173" y="113"/>
                  </a:lnTo>
                  <a:lnTo>
                    <a:pt x="199" y="68"/>
                  </a:lnTo>
                  <a:lnTo>
                    <a:pt x="226" y="113"/>
                  </a:lnTo>
                  <a:lnTo>
                    <a:pt x="199" y="160"/>
                  </a:lnTo>
                  <a:close/>
                  <a:moveTo>
                    <a:pt x="262" y="160"/>
                  </a:moveTo>
                  <a:lnTo>
                    <a:pt x="235" y="113"/>
                  </a:lnTo>
                  <a:lnTo>
                    <a:pt x="262" y="68"/>
                  </a:lnTo>
                  <a:lnTo>
                    <a:pt x="287" y="113"/>
                  </a:lnTo>
                  <a:lnTo>
                    <a:pt x="262" y="160"/>
                  </a:lnTo>
                  <a:close/>
                  <a:moveTo>
                    <a:pt x="323" y="160"/>
                  </a:moveTo>
                  <a:lnTo>
                    <a:pt x="296" y="113"/>
                  </a:lnTo>
                  <a:lnTo>
                    <a:pt x="323" y="68"/>
                  </a:lnTo>
                  <a:lnTo>
                    <a:pt x="349" y="113"/>
                  </a:lnTo>
                  <a:lnTo>
                    <a:pt x="323" y="160"/>
                  </a:lnTo>
                  <a:close/>
                  <a:moveTo>
                    <a:pt x="385" y="160"/>
                  </a:moveTo>
                  <a:lnTo>
                    <a:pt x="358" y="113"/>
                  </a:lnTo>
                  <a:lnTo>
                    <a:pt x="385" y="68"/>
                  </a:lnTo>
                  <a:lnTo>
                    <a:pt x="410" y="113"/>
                  </a:lnTo>
                  <a:lnTo>
                    <a:pt x="385" y="160"/>
                  </a:lnTo>
                  <a:close/>
                  <a:moveTo>
                    <a:pt x="446" y="160"/>
                  </a:moveTo>
                  <a:lnTo>
                    <a:pt x="419" y="113"/>
                  </a:lnTo>
                  <a:lnTo>
                    <a:pt x="446" y="68"/>
                  </a:lnTo>
                  <a:lnTo>
                    <a:pt x="472" y="113"/>
                  </a:lnTo>
                  <a:lnTo>
                    <a:pt x="446" y="160"/>
                  </a:lnTo>
                  <a:close/>
                  <a:moveTo>
                    <a:pt x="508" y="160"/>
                  </a:moveTo>
                  <a:lnTo>
                    <a:pt x="481" y="113"/>
                  </a:lnTo>
                  <a:lnTo>
                    <a:pt x="508" y="68"/>
                  </a:lnTo>
                  <a:lnTo>
                    <a:pt x="533" y="113"/>
                  </a:lnTo>
                  <a:lnTo>
                    <a:pt x="508" y="160"/>
                  </a:lnTo>
                  <a:close/>
                  <a:moveTo>
                    <a:pt x="569" y="160"/>
                  </a:moveTo>
                  <a:lnTo>
                    <a:pt x="542" y="113"/>
                  </a:lnTo>
                  <a:lnTo>
                    <a:pt x="569" y="68"/>
                  </a:lnTo>
                  <a:lnTo>
                    <a:pt x="595" y="113"/>
                  </a:lnTo>
                  <a:lnTo>
                    <a:pt x="569" y="160"/>
                  </a:lnTo>
                  <a:close/>
                  <a:moveTo>
                    <a:pt x="631" y="160"/>
                  </a:moveTo>
                  <a:lnTo>
                    <a:pt x="605" y="113"/>
                  </a:lnTo>
                  <a:lnTo>
                    <a:pt x="631" y="68"/>
                  </a:lnTo>
                  <a:lnTo>
                    <a:pt x="658" y="113"/>
                  </a:lnTo>
                  <a:lnTo>
                    <a:pt x="631" y="160"/>
                  </a:lnTo>
                  <a:close/>
                  <a:moveTo>
                    <a:pt x="692" y="160"/>
                  </a:moveTo>
                  <a:lnTo>
                    <a:pt x="667" y="113"/>
                  </a:lnTo>
                  <a:lnTo>
                    <a:pt x="692" y="68"/>
                  </a:lnTo>
                  <a:lnTo>
                    <a:pt x="719" y="113"/>
                  </a:lnTo>
                  <a:lnTo>
                    <a:pt x="692" y="160"/>
                  </a:lnTo>
                  <a:close/>
                  <a:moveTo>
                    <a:pt x="754" y="160"/>
                  </a:moveTo>
                  <a:lnTo>
                    <a:pt x="728" y="113"/>
                  </a:lnTo>
                  <a:lnTo>
                    <a:pt x="754" y="68"/>
                  </a:lnTo>
                  <a:lnTo>
                    <a:pt x="781" y="113"/>
                  </a:lnTo>
                  <a:lnTo>
                    <a:pt x="754" y="160"/>
                  </a:lnTo>
                  <a:close/>
                  <a:moveTo>
                    <a:pt x="815" y="160"/>
                  </a:moveTo>
                  <a:lnTo>
                    <a:pt x="790" y="113"/>
                  </a:lnTo>
                  <a:lnTo>
                    <a:pt x="815" y="68"/>
                  </a:lnTo>
                  <a:lnTo>
                    <a:pt x="842" y="113"/>
                  </a:lnTo>
                  <a:lnTo>
                    <a:pt x="815" y="160"/>
                  </a:lnTo>
                  <a:close/>
                  <a:moveTo>
                    <a:pt x="877" y="160"/>
                  </a:moveTo>
                  <a:lnTo>
                    <a:pt x="851" y="113"/>
                  </a:lnTo>
                  <a:lnTo>
                    <a:pt x="877" y="68"/>
                  </a:lnTo>
                  <a:lnTo>
                    <a:pt x="904" y="113"/>
                  </a:lnTo>
                  <a:lnTo>
                    <a:pt x="877" y="160"/>
                  </a:lnTo>
                  <a:close/>
                  <a:moveTo>
                    <a:pt x="938" y="160"/>
                  </a:moveTo>
                  <a:lnTo>
                    <a:pt x="913" y="113"/>
                  </a:lnTo>
                  <a:lnTo>
                    <a:pt x="938" y="68"/>
                  </a:lnTo>
                  <a:lnTo>
                    <a:pt x="965" y="113"/>
                  </a:lnTo>
                  <a:lnTo>
                    <a:pt x="938" y="160"/>
                  </a:lnTo>
                  <a:close/>
                  <a:moveTo>
                    <a:pt x="1001" y="160"/>
                  </a:moveTo>
                  <a:lnTo>
                    <a:pt x="974" y="113"/>
                  </a:lnTo>
                  <a:lnTo>
                    <a:pt x="1001" y="68"/>
                  </a:lnTo>
                  <a:lnTo>
                    <a:pt x="1027" y="113"/>
                  </a:lnTo>
                  <a:lnTo>
                    <a:pt x="1001" y="160"/>
                  </a:lnTo>
                  <a:close/>
                  <a:moveTo>
                    <a:pt x="1063" y="160"/>
                  </a:moveTo>
                  <a:lnTo>
                    <a:pt x="1036" y="113"/>
                  </a:lnTo>
                  <a:lnTo>
                    <a:pt x="1063" y="68"/>
                  </a:lnTo>
                  <a:lnTo>
                    <a:pt x="1088" y="113"/>
                  </a:lnTo>
                  <a:lnTo>
                    <a:pt x="1063" y="160"/>
                  </a:lnTo>
                  <a:close/>
                  <a:moveTo>
                    <a:pt x="1124" y="160"/>
                  </a:moveTo>
                  <a:lnTo>
                    <a:pt x="1097" y="113"/>
                  </a:lnTo>
                  <a:lnTo>
                    <a:pt x="1124" y="68"/>
                  </a:lnTo>
                  <a:lnTo>
                    <a:pt x="1150" y="113"/>
                  </a:lnTo>
                  <a:lnTo>
                    <a:pt x="1124" y="160"/>
                  </a:lnTo>
                  <a:close/>
                  <a:moveTo>
                    <a:pt x="1186" y="160"/>
                  </a:moveTo>
                  <a:lnTo>
                    <a:pt x="1159" y="113"/>
                  </a:lnTo>
                  <a:lnTo>
                    <a:pt x="1186" y="68"/>
                  </a:lnTo>
                  <a:lnTo>
                    <a:pt x="1211" y="113"/>
                  </a:lnTo>
                  <a:lnTo>
                    <a:pt x="1186" y="160"/>
                  </a:lnTo>
                  <a:close/>
                  <a:moveTo>
                    <a:pt x="1247" y="160"/>
                  </a:moveTo>
                  <a:lnTo>
                    <a:pt x="1220" y="113"/>
                  </a:lnTo>
                  <a:lnTo>
                    <a:pt x="1247" y="68"/>
                  </a:lnTo>
                  <a:lnTo>
                    <a:pt x="1273" y="113"/>
                  </a:lnTo>
                  <a:lnTo>
                    <a:pt x="1247" y="160"/>
                  </a:lnTo>
                  <a:close/>
                  <a:moveTo>
                    <a:pt x="1309" y="160"/>
                  </a:moveTo>
                  <a:lnTo>
                    <a:pt x="1282" y="113"/>
                  </a:lnTo>
                  <a:lnTo>
                    <a:pt x="1309" y="68"/>
                  </a:lnTo>
                  <a:lnTo>
                    <a:pt x="1334" y="113"/>
                  </a:lnTo>
                  <a:lnTo>
                    <a:pt x="1309" y="160"/>
                  </a:lnTo>
                  <a:close/>
                  <a:moveTo>
                    <a:pt x="1370" y="160"/>
                  </a:moveTo>
                  <a:lnTo>
                    <a:pt x="1345" y="113"/>
                  </a:lnTo>
                  <a:lnTo>
                    <a:pt x="1370" y="68"/>
                  </a:lnTo>
                  <a:lnTo>
                    <a:pt x="1397" y="113"/>
                  </a:lnTo>
                  <a:lnTo>
                    <a:pt x="1370" y="160"/>
                  </a:lnTo>
                  <a:close/>
                  <a:moveTo>
                    <a:pt x="1432" y="160"/>
                  </a:moveTo>
                  <a:lnTo>
                    <a:pt x="1406" y="113"/>
                  </a:lnTo>
                  <a:lnTo>
                    <a:pt x="1432" y="68"/>
                  </a:lnTo>
                  <a:lnTo>
                    <a:pt x="1459" y="113"/>
                  </a:lnTo>
                  <a:lnTo>
                    <a:pt x="1432" y="160"/>
                  </a:lnTo>
                  <a:close/>
                  <a:moveTo>
                    <a:pt x="1493" y="160"/>
                  </a:moveTo>
                  <a:lnTo>
                    <a:pt x="1468" y="113"/>
                  </a:lnTo>
                  <a:lnTo>
                    <a:pt x="1493" y="68"/>
                  </a:lnTo>
                  <a:lnTo>
                    <a:pt x="1520" y="113"/>
                  </a:lnTo>
                  <a:lnTo>
                    <a:pt x="1493" y="160"/>
                  </a:lnTo>
                  <a:close/>
                  <a:moveTo>
                    <a:pt x="1555" y="160"/>
                  </a:moveTo>
                  <a:lnTo>
                    <a:pt x="1529" y="113"/>
                  </a:lnTo>
                  <a:lnTo>
                    <a:pt x="1555" y="68"/>
                  </a:lnTo>
                  <a:lnTo>
                    <a:pt x="1582" y="113"/>
                  </a:lnTo>
                  <a:lnTo>
                    <a:pt x="1555" y="160"/>
                  </a:lnTo>
                  <a:close/>
                  <a:moveTo>
                    <a:pt x="1616" y="160"/>
                  </a:moveTo>
                  <a:lnTo>
                    <a:pt x="1591" y="113"/>
                  </a:lnTo>
                  <a:lnTo>
                    <a:pt x="1616" y="68"/>
                  </a:lnTo>
                  <a:lnTo>
                    <a:pt x="1643" y="113"/>
                  </a:lnTo>
                  <a:lnTo>
                    <a:pt x="1616" y="160"/>
                  </a:lnTo>
                  <a:close/>
                  <a:moveTo>
                    <a:pt x="1678" y="160"/>
                  </a:moveTo>
                  <a:lnTo>
                    <a:pt x="1652" y="113"/>
                  </a:lnTo>
                  <a:lnTo>
                    <a:pt x="1678" y="68"/>
                  </a:lnTo>
                  <a:lnTo>
                    <a:pt x="1705" y="113"/>
                  </a:lnTo>
                  <a:lnTo>
                    <a:pt x="1678" y="160"/>
                  </a:lnTo>
                  <a:close/>
                  <a:moveTo>
                    <a:pt x="1741" y="160"/>
                  </a:moveTo>
                  <a:lnTo>
                    <a:pt x="1714" y="113"/>
                  </a:lnTo>
                  <a:lnTo>
                    <a:pt x="1741" y="68"/>
                  </a:lnTo>
                  <a:lnTo>
                    <a:pt x="1766" y="113"/>
                  </a:lnTo>
                  <a:lnTo>
                    <a:pt x="1741" y="160"/>
                  </a:lnTo>
                  <a:close/>
                  <a:moveTo>
                    <a:pt x="1802" y="160"/>
                  </a:moveTo>
                  <a:lnTo>
                    <a:pt x="1775" y="113"/>
                  </a:lnTo>
                  <a:lnTo>
                    <a:pt x="1802" y="68"/>
                  </a:lnTo>
                  <a:lnTo>
                    <a:pt x="1828" y="113"/>
                  </a:lnTo>
                  <a:lnTo>
                    <a:pt x="1802" y="160"/>
                  </a:lnTo>
                  <a:close/>
                  <a:moveTo>
                    <a:pt x="1864" y="160"/>
                  </a:moveTo>
                  <a:lnTo>
                    <a:pt x="1837" y="113"/>
                  </a:lnTo>
                  <a:lnTo>
                    <a:pt x="1864" y="68"/>
                  </a:lnTo>
                  <a:lnTo>
                    <a:pt x="1889" y="113"/>
                  </a:lnTo>
                  <a:lnTo>
                    <a:pt x="1864" y="160"/>
                  </a:lnTo>
                  <a:close/>
                  <a:moveTo>
                    <a:pt x="1925" y="160"/>
                  </a:moveTo>
                  <a:lnTo>
                    <a:pt x="1898" y="113"/>
                  </a:lnTo>
                  <a:lnTo>
                    <a:pt x="1925" y="68"/>
                  </a:lnTo>
                  <a:lnTo>
                    <a:pt x="1951" y="113"/>
                  </a:lnTo>
                  <a:lnTo>
                    <a:pt x="1925" y="160"/>
                  </a:lnTo>
                  <a:close/>
                  <a:moveTo>
                    <a:pt x="1987" y="160"/>
                  </a:moveTo>
                  <a:lnTo>
                    <a:pt x="1960" y="113"/>
                  </a:lnTo>
                  <a:lnTo>
                    <a:pt x="1987" y="68"/>
                  </a:lnTo>
                  <a:lnTo>
                    <a:pt x="2012" y="113"/>
                  </a:lnTo>
                  <a:lnTo>
                    <a:pt x="1987" y="160"/>
                  </a:lnTo>
                  <a:close/>
                  <a:moveTo>
                    <a:pt x="2048" y="160"/>
                  </a:moveTo>
                  <a:lnTo>
                    <a:pt x="2021" y="113"/>
                  </a:lnTo>
                  <a:lnTo>
                    <a:pt x="2048" y="68"/>
                  </a:lnTo>
                  <a:lnTo>
                    <a:pt x="2074" y="113"/>
                  </a:lnTo>
                  <a:lnTo>
                    <a:pt x="2048" y="160"/>
                  </a:lnTo>
                  <a:close/>
                  <a:moveTo>
                    <a:pt x="2110" y="160"/>
                  </a:moveTo>
                  <a:lnTo>
                    <a:pt x="2084" y="113"/>
                  </a:lnTo>
                  <a:lnTo>
                    <a:pt x="2110" y="68"/>
                  </a:lnTo>
                  <a:lnTo>
                    <a:pt x="2137" y="113"/>
                  </a:lnTo>
                  <a:lnTo>
                    <a:pt x="2110" y="160"/>
                  </a:lnTo>
                  <a:close/>
                  <a:moveTo>
                    <a:pt x="2171" y="160"/>
                  </a:moveTo>
                  <a:lnTo>
                    <a:pt x="2146" y="113"/>
                  </a:lnTo>
                  <a:lnTo>
                    <a:pt x="2171" y="68"/>
                  </a:lnTo>
                  <a:lnTo>
                    <a:pt x="2198" y="113"/>
                  </a:lnTo>
                  <a:lnTo>
                    <a:pt x="2171" y="160"/>
                  </a:lnTo>
                  <a:close/>
                  <a:moveTo>
                    <a:pt x="2233" y="160"/>
                  </a:moveTo>
                  <a:lnTo>
                    <a:pt x="2207" y="113"/>
                  </a:lnTo>
                  <a:lnTo>
                    <a:pt x="2233" y="68"/>
                  </a:lnTo>
                  <a:lnTo>
                    <a:pt x="2260" y="113"/>
                  </a:lnTo>
                  <a:lnTo>
                    <a:pt x="2233" y="160"/>
                  </a:lnTo>
                  <a:close/>
                  <a:moveTo>
                    <a:pt x="2294" y="160"/>
                  </a:moveTo>
                  <a:lnTo>
                    <a:pt x="2269" y="113"/>
                  </a:lnTo>
                  <a:lnTo>
                    <a:pt x="2294" y="68"/>
                  </a:lnTo>
                  <a:lnTo>
                    <a:pt x="2321" y="113"/>
                  </a:lnTo>
                  <a:lnTo>
                    <a:pt x="2294" y="160"/>
                  </a:lnTo>
                  <a:close/>
                  <a:moveTo>
                    <a:pt x="2356" y="160"/>
                  </a:moveTo>
                  <a:lnTo>
                    <a:pt x="2330" y="113"/>
                  </a:lnTo>
                  <a:lnTo>
                    <a:pt x="2356" y="68"/>
                  </a:lnTo>
                  <a:lnTo>
                    <a:pt x="2383" y="113"/>
                  </a:lnTo>
                  <a:lnTo>
                    <a:pt x="2356" y="160"/>
                  </a:lnTo>
                  <a:close/>
                  <a:moveTo>
                    <a:pt x="2417" y="160"/>
                  </a:moveTo>
                  <a:lnTo>
                    <a:pt x="2392" y="113"/>
                  </a:lnTo>
                  <a:lnTo>
                    <a:pt x="2417" y="68"/>
                  </a:lnTo>
                  <a:lnTo>
                    <a:pt x="2444" y="113"/>
                  </a:lnTo>
                  <a:lnTo>
                    <a:pt x="2417" y="160"/>
                  </a:lnTo>
                  <a:close/>
                  <a:moveTo>
                    <a:pt x="2480" y="160"/>
                  </a:moveTo>
                  <a:lnTo>
                    <a:pt x="2453" y="113"/>
                  </a:lnTo>
                  <a:lnTo>
                    <a:pt x="2480" y="68"/>
                  </a:lnTo>
                  <a:lnTo>
                    <a:pt x="2506" y="113"/>
                  </a:lnTo>
                  <a:lnTo>
                    <a:pt x="2480" y="160"/>
                  </a:lnTo>
                  <a:close/>
                  <a:moveTo>
                    <a:pt x="46" y="106"/>
                  </a:moveTo>
                  <a:lnTo>
                    <a:pt x="19" y="61"/>
                  </a:lnTo>
                  <a:lnTo>
                    <a:pt x="46" y="15"/>
                  </a:lnTo>
                  <a:lnTo>
                    <a:pt x="72" y="61"/>
                  </a:lnTo>
                  <a:lnTo>
                    <a:pt x="46" y="106"/>
                  </a:lnTo>
                  <a:close/>
                  <a:moveTo>
                    <a:pt x="107" y="106"/>
                  </a:moveTo>
                  <a:lnTo>
                    <a:pt x="81" y="61"/>
                  </a:lnTo>
                  <a:lnTo>
                    <a:pt x="107" y="15"/>
                  </a:lnTo>
                  <a:lnTo>
                    <a:pt x="133" y="61"/>
                  </a:lnTo>
                  <a:lnTo>
                    <a:pt x="107" y="106"/>
                  </a:lnTo>
                  <a:close/>
                  <a:moveTo>
                    <a:pt x="169" y="106"/>
                  </a:moveTo>
                  <a:lnTo>
                    <a:pt x="142" y="61"/>
                  </a:lnTo>
                  <a:lnTo>
                    <a:pt x="169" y="15"/>
                  </a:lnTo>
                  <a:lnTo>
                    <a:pt x="194" y="61"/>
                  </a:lnTo>
                  <a:lnTo>
                    <a:pt x="169" y="106"/>
                  </a:lnTo>
                  <a:close/>
                  <a:moveTo>
                    <a:pt x="230" y="106"/>
                  </a:moveTo>
                  <a:lnTo>
                    <a:pt x="203" y="61"/>
                  </a:lnTo>
                  <a:lnTo>
                    <a:pt x="230" y="15"/>
                  </a:lnTo>
                  <a:lnTo>
                    <a:pt x="256" y="61"/>
                  </a:lnTo>
                  <a:lnTo>
                    <a:pt x="230" y="106"/>
                  </a:lnTo>
                  <a:close/>
                  <a:moveTo>
                    <a:pt x="292" y="106"/>
                  </a:moveTo>
                  <a:lnTo>
                    <a:pt x="266" y="61"/>
                  </a:lnTo>
                  <a:lnTo>
                    <a:pt x="292" y="15"/>
                  </a:lnTo>
                  <a:lnTo>
                    <a:pt x="319" y="61"/>
                  </a:lnTo>
                  <a:lnTo>
                    <a:pt x="292" y="106"/>
                  </a:lnTo>
                  <a:close/>
                  <a:moveTo>
                    <a:pt x="353" y="106"/>
                  </a:moveTo>
                  <a:lnTo>
                    <a:pt x="328" y="61"/>
                  </a:lnTo>
                  <a:lnTo>
                    <a:pt x="353" y="15"/>
                  </a:lnTo>
                  <a:lnTo>
                    <a:pt x="380" y="61"/>
                  </a:lnTo>
                  <a:lnTo>
                    <a:pt x="353" y="106"/>
                  </a:lnTo>
                  <a:close/>
                  <a:moveTo>
                    <a:pt x="415" y="106"/>
                  </a:moveTo>
                  <a:lnTo>
                    <a:pt x="389" y="61"/>
                  </a:lnTo>
                  <a:lnTo>
                    <a:pt x="415" y="15"/>
                  </a:lnTo>
                  <a:lnTo>
                    <a:pt x="442" y="61"/>
                  </a:lnTo>
                  <a:lnTo>
                    <a:pt x="415" y="106"/>
                  </a:lnTo>
                  <a:close/>
                  <a:moveTo>
                    <a:pt x="476" y="106"/>
                  </a:moveTo>
                  <a:lnTo>
                    <a:pt x="451" y="61"/>
                  </a:lnTo>
                  <a:lnTo>
                    <a:pt x="476" y="15"/>
                  </a:lnTo>
                  <a:lnTo>
                    <a:pt x="503" y="61"/>
                  </a:lnTo>
                  <a:lnTo>
                    <a:pt x="476" y="106"/>
                  </a:lnTo>
                  <a:close/>
                  <a:moveTo>
                    <a:pt x="538" y="106"/>
                  </a:moveTo>
                  <a:lnTo>
                    <a:pt x="512" y="61"/>
                  </a:lnTo>
                  <a:lnTo>
                    <a:pt x="538" y="15"/>
                  </a:lnTo>
                  <a:lnTo>
                    <a:pt x="565" y="61"/>
                  </a:lnTo>
                  <a:lnTo>
                    <a:pt x="538" y="106"/>
                  </a:lnTo>
                  <a:close/>
                  <a:moveTo>
                    <a:pt x="599" y="106"/>
                  </a:moveTo>
                  <a:lnTo>
                    <a:pt x="574" y="61"/>
                  </a:lnTo>
                  <a:lnTo>
                    <a:pt x="599" y="15"/>
                  </a:lnTo>
                  <a:lnTo>
                    <a:pt x="626" y="61"/>
                  </a:lnTo>
                  <a:lnTo>
                    <a:pt x="599" y="106"/>
                  </a:lnTo>
                  <a:close/>
                  <a:moveTo>
                    <a:pt x="662" y="106"/>
                  </a:moveTo>
                  <a:lnTo>
                    <a:pt x="635" y="61"/>
                  </a:lnTo>
                  <a:lnTo>
                    <a:pt x="662" y="15"/>
                  </a:lnTo>
                  <a:lnTo>
                    <a:pt x="688" y="61"/>
                  </a:lnTo>
                  <a:lnTo>
                    <a:pt x="662" y="106"/>
                  </a:lnTo>
                  <a:close/>
                  <a:moveTo>
                    <a:pt x="724" y="106"/>
                  </a:moveTo>
                  <a:lnTo>
                    <a:pt x="697" y="61"/>
                  </a:lnTo>
                  <a:lnTo>
                    <a:pt x="724" y="15"/>
                  </a:lnTo>
                  <a:lnTo>
                    <a:pt x="749" y="61"/>
                  </a:lnTo>
                  <a:lnTo>
                    <a:pt x="724" y="106"/>
                  </a:lnTo>
                  <a:close/>
                  <a:moveTo>
                    <a:pt x="785" y="106"/>
                  </a:moveTo>
                  <a:lnTo>
                    <a:pt x="758" y="61"/>
                  </a:lnTo>
                  <a:lnTo>
                    <a:pt x="785" y="15"/>
                  </a:lnTo>
                  <a:lnTo>
                    <a:pt x="811" y="61"/>
                  </a:lnTo>
                  <a:lnTo>
                    <a:pt x="785" y="106"/>
                  </a:lnTo>
                  <a:close/>
                  <a:moveTo>
                    <a:pt x="847" y="106"/>
                  </a:moveTo>
                  <a:lnTo>
                    <a:pt x="820" y="61"/>
                  </a:lnTo>
                  <a:lnTo>
                    <a:pt x="847" y="15"/>
                  </a:lnTo>
                  <a:lnTo>
                    <a:pt x="872" y="61"/>
                  </a:lnTo>
                  <a:lnTo>
                    <a:pt x="847" y="106"/>
                  </a:lnTo>
                  <a:close/>
                  <a:moveTo>
                    <a:pt x="908" y="106"/>
                  </a:moveTo>
                  <a:lnTo>
                    <a:pt x="881" y="61"/>
                  </a:lnTo>
                  <a:lnTo>
                    <a:pt x="908" y="15"/>
                  </a:lnTo>
                  <a:lnTo>
                    <a:pt x="934" y="61"/>
                  </a:lnTo>
                  <a:lnTo>
                    <a:pt x="908" y="106"/>
                  </a:lnTo>
                  <a:close/>
                  <a:moveTo>
                    <a:pt x="970" y="106"/>
                  </a:moveTo>
                  <a:lnTo>
                    <a:pt x="943" y="61"/>
                  </a:lnTo>
                  <a:lnTo>
                    <a:pt x="970" y="15"/>
                  </a:lnTo>
                  <a:lnTo>
                    <a:pt x="995" y="61"/>
                  </a:lnTo>
                  <a:lnTo>
                    <a:pt x="970" y="106"/>
                  </a:lnTo>
                  <a:close/>
                  <a:moveTo>
                    <a:pt x="1031" y="106"/>
                  </a:moveTo>
                  <a:lnTo>
                    <a:pt x="1006" y="61"/>
                  </a:lnTo>
                  <a:lnTo>
                    <a:pt x="1031" y="15"/>
                  </a:lnTo>
                  <a:lnTo>
                    <a:pt x="1058" y="61"/>
                  </a:lnTo>
                  <a:lnTo>
                    <a:pt x="1031" y="106"/>
                  </a:lnTo>
                  <a:close/>
                  <a:moveTo>
                    <a:pt x="1093" y="106"/>
                  </a:moveTo>
                  <a:lnTo>
                    <a:pt x="1067" y="61"/>
                  </a:lnTo>
                  <a:lnTo>
                    <a:pt x="1093" y="15"/>
                  </a:lnTo>
                  <a:lnTo>
                    <a:pt x="1120" y="61"/>
                  </a:lnTo>
                  <a:lnTo>
                    <a:pt x="1093" y="106"/>
                  </a:lnTo>
                  <a:close/>
                  <a:moveTo>
                    <a:pt x="1154" y="106"/>
                  </a:moveTo>
                  <a:lnTo>
                    <a:pt x="1129" y="61"/>
                  </a:lnTo>
                  <a:lnTo>
                    <a:pt x="1154" y="15"/>
                  </a:lnTo>
                  <a:lnTo>
                    <a:pt x="1181" y="61"/>
                  </a:lnTo>
                  <a:lnTo>
                    <a:pt x="1154" y="106"/>
                  </a:lnTo>
                  <a:close/>
                  <a:moveTo>
                    <a:pt x="1216" y="106"/>
                  </a:moveTo>
                  <a:lnTo>
                    <a:pt x="1190" y="61"/>
                  </a:lnTo>
                  <a:lnTo>
                    <a:pt x="1216" y="15"/>
                  </a:lnTo>
                  <a:lnTo>
                    <a:pt x="1243" y="61"/>
                  </a:lnTo>
                  <a:lnTo>
                    <a:pt x="1216" y="106"/>
                  </a:lnTo>
                  <a:close/>
                  <a:moveTo>
                    <a:pt x="1277" y="106"/>
                  </a:moveTo>
                  <a:lnTo>
                    <a:pt x="1252" y="61"/>
                  </a:lnTo>
                  <a:lnTo>
                    <a:pt x="1277" y="15"/>
                  </a:lnTo>
                  <a:lnTo>
                    <a:pt x="1304" y="61"/>
                  </a:lnTo>
                  <a:lnTo>
                    <a:pt x="1277" y="106"/>
                  </a:lnTo>
                  <a:close/>
                  <a:moveTo>
                    <a:pt x="1339" y="106"/>
                  </a:moveTo>
                  <a:lnTo>
                    <a:pt x="1313" y="61"/>
                  </a:lnTo>
                  <a:lnTo>
                    <a:pt x="1339" y="15"/>
                  </a:lnTo>
                  <a:lnTo>
                    <a:pt x="1366" y="61"/>
                  </a:lnTo>
                  <a:lnTo>
                    <a:pt x="1339" y="106"/>
                  </a:lnTo>
                  <a:close/>
                  <a:moveTo>
                    <a:pt x="1402" y="106"/>
                  </a:moveTo>
                  <a:lnTo>
                    <a:pt x="1375" y="61"/>
                  </a:lnTo>
                  <a:lnTo>
                    <a:pt x="1402" y="15"/>
                  </a:lnTo>
                  <a:lnTo>
                    <a:pt x="1427" y="61"/>
                  </a:lnTo>
                  <a:lnTo>
                    <a:pt x="1402" y="106"/>
                  </a:lnTo>
                  <a:close/>
                  <a:moveTo>
                    <a:pt x="1463" y="106"/>
                  </a:moveTo>
                  <a:lnTo>
                    <a:pt x="1436" y="61"/>
                  </a:lnTo>
                  <a:lnTo>
                    <a:pt x="1463" y="15"/>
                  </a:lnTo>
                  <a:lnTo>
                    <a:pt x="1489" y="61"/>
                  </a:lnTo>
                  <a:lnTo>
                    <a:pt x="1463" y="106"/>
                  </a:lnTo>
                  <a:close/>
                  <a:moveTo>
                    <a:pt x="1525" y="106"/>
                  </a:moveTo>
                  <a:lnTo>
                    <a:pt x="1498" y="61"/>
                  </a:lnTo>
                  <a:lnTo>
                    <a:pt x="1525" y="15"/>
                  </a:lnTo>
                  <a:lnTo>
                    <a:pt x="1550" y="61"/>
                  </a:lnTo>
                  <a:lnTo>
                    <a:pt x="1525" y="106"/>
                  </a:lnTo>
                  <a:close/>
                  <a:moveTo>
                    <a:pt x="1586" y="106"/>
                  </a:moveTo>
                  <a:lnTo>
                    <a:pt x="1559" y="61"/>
                  </a:lnTo>
                  <a:lnTo>
                    <a:pt x="1586" y="15"/>
                  </a:lnTo>
                  <a:lnTo>
                    <a:pt x="1612" y="61"/>
                  </a:lnTo>
                  <a:lnTo>
                    <a:pt x="1586" y="106"/>
                  </a:lnTo>
                  <a:close/>
                  <a:moveTo>
                    <a:pt x="1648" y="106"/>
                  </a:moveTo>
                  <a:lnTo>
                    <a:pt x="1621" y="61"/>
                  </a:lnTo>
                  <a:lnTo>
                    <a:pt x="1648" y="15"/>
                  </a:lnTo>
                  <a:lnTo>
                    <a:pt x="1673" y="61"/>
                  </a:lnTo>
                  <a:lnTo>
                    <a:pt x="1648" y="106"/>
                  </a:lnTo>
                  <a:close/>
                  <a:moveTo>
                    <a:pt x="1709" y="106"/>
                  </a:moveTo>
                  <a:lnTo>
                    <a:pt x="1682" y="61"/>
                  </a:lnTo>
                  <a:lnTo>
                    <a:pt x="1709" y="15"/>
                  </a:lnTo>
                  <a:lnTo>
                    <a:pt x="1735" y="61"/>
                  </a:lnTo>
                  <a:lnTo>
                    <a:pt x="1709" y="106"/>
                  </a:lnTo>
                  <a:close/>
                  <a:moveTo>
                    <a:pt x="1771" y="106"/>
                  </a:moveTo>
                  <a:lnTo>
                    <a:pt x="1745" y="61"/>
                  </a:lnTo>
                  <a:lnTo>
                    <a:pt x="1771" y="15"/>
                  </a:lnTo>
                  <a:lnTo>
                    <a:pt x="1798" y="61"/>
                  </a:lnTo>
                  <a:lnTo>
                    <a:pt x="1771" y="106"/>
                  </a:lnTo>
                  <a:close/>
                  <a:moveTo>
                    <a:pt x="1832" y="106"/>
                  </a:moveTo>
                  <a:lnTo>
                    <a:pt x="1807" y="61"/>
                  </a:lnTo>
                  <a:lnTo>
                    <a:pt x="1832" y="15"/>
                  </a:lnTo>
                  <a:lnTo>
                    <a:pt x="1859" y="61"/>
                  </a:lnTo>
                  <a:lnTo>
                    <a:pt x="1832" y="106"/>
                  </a:lnTo>
                  <a:close/>
                  <a:moveTo>
                    <a:pt x="1894" y="106"/>
                  </a:moveTo>
                  <a:lnTo>
                    <a:pt x="1868" y="61"/>
                  </a:lnTo>
                  <a:lnTo>
                    <a:pt x="1894" y="15"/>
                  </a:lnTo>
                  <a:lnTo>
                    <a:pt x="1921" y="61"/>
                  </a:lnTo>
                  <a:lnTo>
                    <a:pt x="1894" y="106"/>
                  </a:lnTo>
                  <a:close/>
                  <a:moveTo>
                    <a:pt x="1955" y="106"/>
                  </a:moveTo>
                  <a:lnTo>
                    <a:pt x="1930" y="61"/>
                  </a:lnTo>
                  <a:lnTo>
                    <a:pt x="1955" y="15"/>
                  </a:lnTo>
                  <a:lnTo>
                    <a:pt x="1982" y="61"/>
                  </a:lnTo>
                  <a:lnTo>
                    <a:pt x="1955" y="106"/>
                  </a:lnTo>
                  <a:close/>
                  <a:moveTo>
                    <a:pt x="2017" y="106"/>
                  </a:moveTo>
                  <a:lnTo>
                    <a:pt x="1991" y="61"/>
                  </a:lnTo>
                  <a:lnTo>
                    <a:pt x="2017" y="15"/>
                  </a:lnTo>
                  <a:lnTo>
                    <a:pt x="2044" y="61"/>
                  </a:lnTo>
                  <a:lnTo>
                    <a:pt x="2017" y="106"/>
                  </a:lnTo>
                  <a:close/>
                  <a:moveTo>
                    <a:pt x="2078" y="106"/>
                  </a:moveTo>
                  <a:lnTo>
                    <a:pt x="2053" y="61"/>
                  </a:lnTo>
                  <a:lnTo>
                    <a:pt x="2078" y="15"/>
                  </a:lnTo>
                  <a:lnTo>
                    <a:pt x="2105" y="61"/>
                  </a:lnTo>
                  <a:lnTo>
                    <a:pt x="2078" y="106"/>
                  </a:lnTo>
                  <a:close/>
                  <a:moveTo>
                    <a:pt x="2141" y="106"/>
                  </a:moveTo>
                  <a:lnTo>
                    <a:pt x="2114" y="61"/>
                  </a:lnTo>
                  <a:lnTo>
                    <a:pt x="2141" y="15"/>
                  </a:lnTo>
                  <a:lnTo>
                    <a:pt x="2167" y="61"/>
                  </a:lnTo>
                  <a:lnTo>
                    <a:pt x="2141" y="106"/>
                  </a:lnTo>
                  <a:close/>
                  <a:moveTo>
                    <a:pt x="2203" y="106"/>
                  </a:moveTo>
                  <a:lnTo>
                    <a:pt x="2176" y="61"/>
                  </a:lnTo>
                  <a:lnTo>
                    <a:pt x="2203" y="15"/>
                  </a:lnTo>
                  <a:lnTo>
                    <a:pt x="2228" y="61"/>
                  </a:lnTo>
                  <a:lnTo>
                    <a:pt x="2203" y="106"/>
                  </a:lnTo>
                  <a:close/>
                  <a:moveTo>
                    <a:pt x="2264" y="106"/>
                  </a:moveTo>
                  <a:lnTo>
                    <a:pt x="2237" y="61"/>
                  </a:lnTo>
                  <a:lnTo>
                    <a:pt x="2264" y="15"/>
                  </a:lnTo>
                  <a:lnTo>
                    <a:pt x="2290" y="61"/>
                  </a:lnTo>
                  <a:lnTo>
                    <a:pt x="2264" y="106"/>
                  </a:lnTo>
                  <a:close/>
                  <a:moveTo>
                    <a:pt x="2326" y="106"/>
                  </a:moveTo>
                  <a:lnTo>
                    <a:pt x="2299" y="61"/>
                  </a:lnTo>
                  <a:lnTo>
                    <a:pt x="2326" y="15"/>
                  </a:lnTo>
                  <a:lnTo>
                    <a:pt x="2351" y="61"/>
                  </a:lnTo>
                  <a:lnTo>
                    <a:pt x="2326" y="106"/>
                  </a:lnTo>
                  <a:close/>
                  <a:moveTo>
                    <a:pt x="2387" y="106"/>
                  </a:moveTo>
                  <a:lnTo>
                    <a:pt x="2360" y="61"/>
                  </a:lnTo>
                  <a:lnTo>
                    <a:pt x="2387" y="15"/>
                  </a:lnTo>
                  <a:lnTo>
                    <a:pt x="2413" y="61"/>
                  </a:lnTo>
                  <a:lnTo>
                    <a:pt x="2387" y="106"/>
                  </a:lnTo>
                  <a:close/>
                  <a:moveTo>
                    <a:pt x="2449" y="106"/>
                  </a:moveTo>
                  <a:lnTo>
                    <a:pt x="2422" y="61"/>
                  </a:lnTo>
                  <a:lnTo>
                    <a:pt x="2449" y="15"/>
                  </a:lnTo>
                  <a:lnTo>
                    <a:pt x="2474" y="61"/>
                  </a:lnTo>
                  <a:lnTo>
                    <a:pt x="2449" y="106"/>
                  </a:lnTo>
                  <a:close/>
                  <a:moveTo>
                    <a:pt x="2510" y="106"/>
                  </a:moveTo>
                  <a:lnTo>
                    <a:pt x="2485" y="61"/>
                  </a:lnTo>
                  <a:lnTo>
                    <a:pt x="2510" y="15"/>
                  </a:lnTo>
                  <a:lnTo>
                    <a:pt x="2537" y="61"/>
                  </a:lnTo>
                  <a:lnTo>
                    <a:pt x="2510" y="106"/>
                  </a:lnTo>
                  <a:close/>
                  <a:moveTo>
                    <a:pt x="2519" y="0"/>
                  </a:moveTo>
                  <a:lnTo>
                    <a:pt x="2510" y="0"/>
                  </a:lnTo>
                  <a:lnTo>
                    <a:pt x="2510" y="0"/>
                  </a:lnTo>
                  <a:lnTo>
                    <a:pt x="2510" y="0"/>
                  </a:lnTo>
                  <a:lnTo>
                    <a:pt x="2501" y="0"/>
                  </a:lnTo>
                  <a:lnTo>
                    <a:pt x="2506" y="7"/>
                  </a:lnTo>
                  <a:lnTo>
                    <a:pt x="2480" y="52"/>
                  </a:lnTo>
                  <a:lnTo>
                    <a:pt x="2453" y="7"/>
                  </a:lnTo>
                  <a:lnTo>
                    <a:pt x="2458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0" y="0"/>
                  </a:lnTo>
                  <a:lnTo>
                    <a:pt x="2444" y="7"/>
                  </a:lnTo>
                  <a:lnTo>
                    <a:pt x="2417" y="52"/>
                  </a:lnTo>
                  <a:lnTo>
                    <a:pt x="2392" y="7"/>
                  </a:lnTo>
                  <a:lnTo>
                    <a:pt x="2396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78" y="0"/>
                  </a:lnTo>
                  <a:lnTo>
                    <a:pt x="2383" y="7"/>
                  </a:lnTo>
                  <a:lnTo>
                    <a:pt x="2356" y="52"/>
                  </a:lnTo>
                  <a:lnTo>
                    <a:pt x="2330" y="7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17" y="0"/>
                  </a:lnTo>
                  <a:lnTo>
                    <a:pt x="2321" y="7"/>
                  </a:lnTo>
                  <a:lnTo>
                    <a:pt x="2294" y="52"/>
                  </a:lnTo>
                  <a:lnTo>
                    <a:pt x="2269" y="7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55" y="0"/>
                  </a:lnTo>
                  <a:lnTo>
                    <a:pt x="2260" y="7"/>
                  </a:lnTo>
                  <a:lnTo>
                    <a:pt x="2233" y="52"/>
                  </a:lnTo>
                  <a:lnTo>
                    <a:pt x="2207" y="7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194" y="0"/>
                  </a:lnTo>
                  <a:lnTo>
                    <a:pt x="2198" y="7"/>
                  </a:lnTo>
                  <a:lnTo>
                    <a:pt x="2171" y="52"/>
                  </a:lnTo>
                  <a:lnTo>
                    <a:pt x="2146" y="7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31" y="0"/>
                  </a:lnTo>
                  <a:lnTo>
                    <a:pt x="2137" y="7"/>
                  </a:lnTo>
                  <a:lnTo>
                    <a:pt x="2110" y="52"/>
                  </a:lnTo>
                  <a:lnTo>
                    <a:pt x="2084" y="7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0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7"/>
                  </a:lnTo>
                  <a:lnTo>
                    <a:pt x="2048" y="52"/>
                  </a:lnTo>
                  <a:lnTo>
                    <a:pt x="2021" y="7"/>
                  </a:lnTo>
                  <a:lnTo>
                    <a:pt x="202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7"/>
                  </a:lnTo>
                  <a:lnTo>
                    <a:pt x="1987" y="52"/>
                  </a:lnTo>
                  <a:lnTo>
                    <a:pt x="1960" y="7"/>
                  </a:lnTo>
                  <a:lnTo>
                    <a:pt x="1964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7"/>
                  </a:lnTo>
                  <a:lnTo>
                    <a:pt x="1925" y="52"/>
                  </a:lnTo>
                  <a:lnTo>
                    <a:pt x="1898" y="7"/>
                  </a:lnTo>
                  <a:lnTo>
                    <a:pt x="1903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7"/>
                  </a:lnTo>
                  <a:lnTo>
                    <a:pt x="1864" y="52"/>
                  </a:lnTo>
                  <a:lnTo>
                    <a:pt x="1837" y="7"/>
                  </a:lnTo>
                  <a:lnTo>
                    <a:pt x="1841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23" y="0"/>
                  </a:lnTo>
                  <a:lnTo>
                    <a:pt x="1828" y="7"/>
                  </a:lnTo>
                  <a:lnTo>
                    <a:pt x="1802" y="52"/>
                  </a:lnTo>
                  <a:lnTo>
                    <a:pt x="1775" y="7"/>
                  </a:lnTo>
                  <a:lnTo>
                    <a:pt x="1780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62" y="0"/>
                  </a:lnTo>
                  <a:lnTo>
                    <a:pt x="1766" y="7"/>
                  </a:lnTo>
                  <a:lnTo>
                    <a:pt x="1741" y="52"/>
                  </a:lnTo>
                  <a:lnTo>
                    <a:pt x="1714" y="7"/>
                  </a:lnTo>
                  <a:lnTo>
                    <a:pt x="1718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0" y="0"/>
                  </a:lnTo>
                  <a:lnTo>
                    <a:pt x="1705" y="7"/>
                  </a:lnTo>
                  <a:lnTo>
                    <a:pt x="1678" y="52"/>
                  </a:lnTo>
                  <a:lnTo>
                    <a:pt x="1652" y="7"/>
                  </a:lnTo>
                  <a:lnTo>
                    <a:pt x="1657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39" y="0"/>
                  </a:lnTo>
                  <a:lnTo>
                    <a:pt x="1643" y="7"/>
                  </a:lnTo>
                  <a:lnTo>
                    <a:pt x="1616" y="52"/>
                  </a:lnTo>
                  <a:lnTo>
                    <a:pt x="1591" y="7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77" y="0"/>
                  </a:lnTo>
                  <a:lnTo>
                    <a:pt x="1582" y="7"/>
                  </a:lnTo>
                  <a:lnTo>
                    <a:pt x="1555" y="52"/>
                  </a:lnTo>
                  <a:lnTo>
                    <a:pt x="1529" y="7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16" y="0"/>
                  </a:lnTo>
                  <a:lnTo>
                    <a:pt x="1520" y="7"/>
                  </a:lnTo>
                  <a:lnTo>
                    <a:pt x="1493" y="52"/>
                  </a:lnTo>
                  <a:lnTo>
                    <a:pt x="1468" y="7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54" y="0"/>
                  </a:lnTo>
                  <a:lnTo>
                    <a:pt x="1459" y="7"/>
                  </a:lnTo>
                  <a:lnTo>
                    <a:pt x="1432" y="52"/>
                  </a:lnTo>
                  <a:lnTo>
                    <a:pt x="1406" y="7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391" y="0"/>
                  </a:lnTo>
                  <a:lnTo>
                    <a:pt x="1397" y="7"/>
                  </a:lnTo>
                  <a:lnTo>
                    <a:pt x="1370" y="52"/>
                  </a:lnTo>
                  <a:lnTo>
                    <a:pt x="1345" y="7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0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7"/>
                  </a:lnTo>
                  <a:lnTo>
                    <a:pt x="1309" y="52"/>
                  </a:lnTo>
                  <a:lnTo>
                    <a:pt x="1282" y="7"/>
                  </a:lnTo>
                  <a:lnTo>
                    <a:pt x="1288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7"/>
                  </a:lnTo>
                  <a:lnTo>
                    <a:pt x="1247" y="52"/>
                  </a:lnTo>
                  <a:lnTo>
                    <a:pt x="1220" y="7"/>
                  </a:lnTo>
                  <a:lnTo>
                    <a:pt x="1225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7"/>
                  </a:lnTo>
                  <a:lnTo>
                    <a:pt x="1186" y="52"/>
                  </a:lnTo>
                  <a:lnTo>
                    <a:pt x="1159" y="7"/>
                  </a:lnTo>
                  <a:lnTo>
                    <a:pt x="1163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7"/>
                  </a:lnTo>
                  <a:lnTo>
                    <a:pt x="1124" y="52"/>
                  </a:lnTo>
                  <a:lnTo>
                    <a:pt x="1097" y="7"/>
                  </a:lnTo>
                  <a:lnTo>
                    <a:pt x="1102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84" y="0"/>
                  </a:lnTo>
                  <a:lnTo>
                    <a:pt x="1088" y="7"/>
                  </a:lnTo>
                  <a:lnTo>
                    <a:pt x="1063" y="52"/>
                  </a:lnTo>
                  <a:lnTo>
                    <a:pt x="1036" y="7"/>
                  </a:lnTo>
                  <a:lnTo>
                    <a:pt x="1040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22" y="0"/>
                  </a:lnTo>
                  <a:lnTo>
                    <a:pt x="1027" y="7"/>
                  </a:lnTo>
                  <a:lnTo>
                    <a:pt x="1001" y="52"/>
                  </a:lnTo>
                  <a:lnTo>
                    <a:pt x="974" y="7"/>
                  </a:lnTo>
                  <a:lnTo>
                    <a:pt x="979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61" y="0"/>
                  </a:lnTo>
                  <a:lnTo>
                    <a:pt x="965" y="7"/>
                  </a:lnTo>
                  <a:lnTo>
                    <a:pt x="938" y="52"/>
                  </a:lnTo>
                  <a:lnTo>
                    <a:pt x="913" y="7"/>
                  </a:lnTo>
                  <a:lnTo>
                    <a:pt x="917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899" y="0"/>
                  </a:lnTo>
                  <a:lnTo>
                    <a:pt x="904" y="7"/>
                  </a:lnTo>
                  <a:lnTo>
                    <a:pt x="877" y="52"/>
                  </a:lnTo>
                  <a:lnTo>
                    <a:pt x="851" y="7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38" y="0"/>
                  </a:lnTo>
                  <a:lnTo>
                    <a:pt x="842" y="7"/>
                  </a:lnTo>
                  <a:lnTo>
                    <a:pt x="815" y="52"/>
                  </a:lnTo>
                  <a:lnTo>
                    <a:pt x="790" y="7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76" y="0"/>
                  </a:lnTo>
                  <a:lnTo>
                    <a:pt x="781" y="7"/>
                  </a:lnTo>
                  <a:lnTo>
                    <a:pt x="754" y="52"/>
                  </a:lnTo>
                  <a:lnTo>
                    <a:pt x="728" y="7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15" y="0"/>
                  </a:lnTo>
                  <a:lnTo>
                    <a:pt x="719" y="7"/>
                  </a:lnTo>
                  <a:lnTo>
                    <a:pt x="692" y="52"/>
                  </a:lnTo>
                  <a:lnTo>
                    <a:pt x="667" y="7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52" y="0"/>
                  </a:lnTo>
                  <a:lnTo>
                    <a:pt x="658" y="7"/>
                  </a:lnTo>
                  <a:lnTo>
                    <a:pt x="631" y="52"/>
                  </a:lnTo>
                  <a:lnTo>
                    <a:pt x="605" y="7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0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7"/>
                  </a:lnTo>
                  <a:lnTo>
                    <a:pt x="569" y="52"/>
                  </a:lnTo>
                  <a:lnTo>
                    <a:pt x="542" y="7"/>
                  </a:lnTo>
                  <a:lnTo>
                    <a:pt x="54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7"/>
                  </a:lnTo>
                  <a:lnTo>
                    <a:pt x="508" y="52"/>
                  </a:lnTo>
                  <a:lnTo>
                    <a:pt x="481" y="7"/>
                  </a:lnTo>
                  <a:lnTo>
                    <a:pt x="485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7"/>
                  </a:lnTo>
                  <a:lnTo>
                    <a:pt x="446" y="52"/>
                  </a:lnTo>
                  <a:lnTo>
                    <a:pt x="419" y="7"/>
                  </a:lnTo>
                  <a:lnTo>
                    <a:pt x="424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7"/>
                  </a:lnTo>
                  <a:lnTo>
                    <a:pt x="385" y="52"/>
                  </a:lnTo>
                  <a:lnTo>
                    <a:pt x="358" y="7"/>
                  </a:lnTo>
                  <a:lnTo>
                    <a:pt x="362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7"/>
                  </a:lnTo>
                  <a:lnTo>
                    <a:pt x="323" y="52"/>
                  </a:lnTo>
                  <a:lnTo>
                    <a:pt x="296" y="7"/>
                  </a:lnTo>
                  <a:lnTo>
                    <a:pt x="301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83" y="0"/>
                  </a:lnTo>
                  <a:lnTo>
                    <a:pt x="287" y="7"/>
                  </a:lnTo>
                  <a:lnTo>
                    <a:pt x="262" y="52"/>
                  </a:lnTo>
                  <a:lnTo>
                    <a:pt x="235" y="7"/>
                  </a:lnTo>
                  <a:lnTo>
                    <a:pt x="239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21" y="0"/>
                  </a:lnTo>
                  <a:lnTo>
                    <a:pt x="226" y="7"/>
                  </a:lnTo>
                  <a:lnTo>
                    <a:pt x="199" y="52"/>
                  </a:lnTo>
                  <a:lnTo>
                    <a:pt x="173" y="7"/>
                  </a:lnTo>
                  <a:lnTo>
                    <a:pt x="178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0" y="0"/>
                  </a:lnTo>
                  <a:lnTo>
                    <a:pt x="164" y="7"/>
                  </a:lnTo>
                  <a:lnTo>
                    <a:pt x="137" y="52"/>
                  </a:lnTo>
                  <a:lnTo>
                    <a:pt x="112" y="7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9" y="0"/>
                  </a:lnTo>
                  <a:lnTo>
                    <a:pt x="103" y="7"/>
                  </a:lnTo>
                  <a:lnTo>
                    <a:pt x="76" y="52"/>
                  </a:lnTo>
                  <a:lnTo>
                    <a:pt x="51" y="7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42" y="7"/>
                  </a:lnTo>
                  <a:lnTo>
                    <a:pt x="15" y="52"/>
                  </a:lnTo>
                  <a:lnTo>
                    <a:pt x="0" y="25"/>
                  </a:lnTo>
                  <a:lnTo>
                    <a:pt x="0" y="41"/>
                  </a:lnTo>
                  <a:lnTo>
                    <a:pt x="10" y="61"/>
                  </a:lnTo>
                  <a:lnTo>
                    <a:pt x="0" y="80"/>
                  </a:lnTo>
                  <a:lnTo>
                    <a:pt x="0" y="95"/>
                  </a:lnTo>
                  <a:lnTo>
                    <a:pt x="15" y="68"/>
                  </a:lnTo>
                  <a:lnTo>
                    <a:pt x="42" y="113"/>
                  </a:lnTo>
                  <a:lnTo>
                    <a:pt x="15" y="160"/>
                  </a:lnTo>
                  <a:lnTo>
                    <a:pt x="0" y="131"/>
                  </a:lnTo>
                  <a:lnTo>
                    <a:pt x="0" y="148"/>
                  </a:lnTo>
                  <a:lnTo>
                    <a:pt x="10" y="16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5" y="175"/>
                  </a:lnTo>
                  <a:lnTo>
                    <a:pt x="42" y="220"/>
                  </a:lnTo>
                  <a:lnTo>
                    <a:pt x="15" y="266"/>
                  </a:lnTo>
                  <a:lnTo>
                    <a:pt x="0" y="238"/>
                  </a:lnTo>
                  <a:lnTo>
                    <a:pt x="0" y="254"/>
                  </a:lnTo>
                  <a:lnTo>
                    <a:pt x="10" y="274"/>
                  </a:lnTo>
                  <a:lnTo>
                    <a:pt x="0" y="293"/>
                  </a:lnTo>
                  <a:lnTo>
                    <a:pt x="0" y="310"/>
                  </a:lnTo>
                  <a:lnTo>
                    <a:pt x="15" y="281"/>
                  </a:lnTo>
                  <a:lnTo>
                    <a:pt x="42" y="327"/>
                  </a:lnTo>
                  <a:lnTo>
                    <a:pt x="15" y="372"/>
                  </a:lnTo>
                  <a:lnTo>
                    <a:pt x="0" y="345"/>
                  </a:lnTo>
                  <a:lnTo>
                    <a:pt x="0" y="360"/>
                  </a:lnTo>
                  <a:lnTo>
                    <a:pt x="10" y="380"/>
                  </a:lnTo>
                  <a:lnTo>
                    <a:pt x="0" y="399"/>
                  </a:lnTo>
                  <a:lnTo>
                    <a:pt x="0" y="416"/>
                  </a:lnTo>
                  <a:lnTo>
                    <a:pt x="15" y="387"/>
                  </a:lnTo>
                  <a:lnTo>
                    <a:pt x="42" y="434"/>
                  </a:lnTo>
                  <a:lnTo>
                    <a:pt x="15" y="479"/>
                  </a:lnTo>
                  <a:lnTo>
                    <a:pt x="0" y="452"/>
                  </a:lnTo>
                  <a:lnTo>
                    <a:pt x="0" y="467"/>
                  </a:lnTo>
                  <a:lnTo>
                    <a:pt x="10" y="486"/>
                  </a:lnTo>
                  <a:lnTo>
                    <a:pt x="0" y="506"/>
                  </a:lnTo>
                  <a:lnTo>
                    <a:pt x="0" y="522"/>
                  </a:lnTo>
                  <a:lnTo>
                    <a:pt x="15" y="495"/>
                  </a:lnTo>
                  <a:lnTo>
                    <a:pt x="42" y="540"/>
                  </a:lnTo>
                  <a:lnTo>
                    <a:pt x="15" y="585"/>
                  </a:lnTo>
                  <a:lnTo>
                    <a:pt x="0" y="558"/>
                  </a:lnTo>
                  <a:lnTo>
                    <a:pt x="0" y="573"/>
                  </a:lnTo>
                  <a:lnTo>
                    <a:pt x="10" y="594"/>
                  </a:lnTo>
                  <a:lnTo>
                    <a:pt x="0" y="613"/>
                  </a:lnTo>
                  <a:lnTo>
                    <a:pt x="0" y="628"/>
                  </a:lnTo>
                  <a:lnTo>
                    <a:pt x="15" y="601"/>
                  </a:lnTo>
                  <a:lnTo>
                    <a:pt x="42" y="646"/>
                  </a:lnTo>
                  <a:lnTo>
                    <a:pt x="15" y="691"/>
                  </a:lnTo>
                  <a:lnTo>
                    <a:pt x="0" y="664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5"/>
                  </a:lnTo>
                  <a:lnTo>
                    <a:pt x="15" y="708"/>
                  </a:lnTo>
                  <a:lnTo>
                    <a:pt x="42" y="753"/>
                  </a:lnTo>
                  <a:lnTo>
                    <a:pt x="15" y="799"/>
                  </a:lnTo>
                  <a:lnTo>
                    <a:pt x="0" y="771"/>
                  </a:lnTo>
                  <a:lnTo>
                    <a:pt x="0" y="787"/>
                  </a:lnTo>
                  <a:lnTo>
                    <a:pt x="10" y="807"/>
                  </a:lnTo>
                  <a:lnTo>
                    <a:pt x="0" y="826"/>
                  </a:lnTo>
                  <a:lnTo>
                    <a:pt x="0" y="841"/>
                  </a:lnTo>
                  <a:lnTo>
                    <a:pt x="15" y="814"/>
                  </a:lnTo>
                  <a:lnTo>
                    <a:pt x="42" y="859"/>
                  </a:lnTo>
                  <a:lnTo>
                    <a:pt x="15" y="905"/>
                  </a:lnTo>
                  <a:lnTo>
                    <a:pt x="0" y="877"/>
                  </a:lnTo>
                  <a:lnTo>
                    <a:pt x="0" y="893"/>
                  </a:lnTo>
                  <a:lnTo>
                    <a:pt x="10" y="913"/>
                  </a:lnTo>
                  <a:lnTo>
                    <a:pt x="0" y="932"/>
                  </a:lnTo>
                  <a:lnTo>
                    <a:pt x="0" y="949"/>
                  </a:lnTo>
                  <a:lnTo>
                    <a:pt x="15" y="920"/>
                  </a:lnTo>
                  <a:lnTo>
                    <a:pt x="42" y="967"/>
                  </a:lnTo>
                  <a:lnTo>
                    <a:pt x="15" y="1012"/>
                  </a:lnTo>
                  <a:lnTo>
                    <a:pt x="0" y="985"/>
                  </a:lnTo>
                  <a:lnTo>
                    <a:pt x="0" y="1000"/>
                  </a:lnTo>
                  <a:lnTo>
                    <a:pt x="10" y="1019"/>
                  </a:lnTo>
                  <a:lnTo>
                    <a:pt x="0" y="1039"/>
                  </a:lnTo>
                  <a:lnTo>
                    <a:pt x="0" y="1055"/>
                  </a:lnTo>
                  <a:lnTo>
                    <a:pt x="15" y="1027"/>
                  </a:lnTo>
                  <a:lnTo>
                    <a:pt x="42" y="1073"/>
                  </a:lnTo>
                  <a:lnTo>
                    <a:pt x="15" y="1118"/>
                  </a:lnTo>
                  <a:lnTo>
                    <a:pt x="0" y="1091"/>
                  </a:lnTo>
                  <a:lnTo>
                    <a:pt x="0" y="1106"/>
                  </a:lnTo>
                  <a:lnTo>
                    <a:pt x="10" y="1125"/>
                  </a:lnTo>
                  <a:lnTo>
                    <a:pt x="0" y="1145"/>
                  </a:lnTo>
                  <a:lnTo>
                    <a:pt x="0" y="1161"/>
                  </a:lnTo>
                  <a:lnTo>
                    <a:pt x="15" y="1134"/>
                  </a:lnTo>
                  <a:lnTo>
                    <a:pt x="42" y="1179"/>
                  </a:lnTo>
                  <a:lnTo>
                    <a:pt x="15" y="1224"/>
                  </a:lnTo>
                  <a:lnTo>
                    <a:pt x="0" y="1197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8"/>
                  </a:lnTo>
                  <a:lnTo>
                    <a:pt x="15" y="1241"/>
                  </a:lnTo>
                  <a:lnTo>
                    <a:pt x="42" y="1286"/>
                  </a:lnTo>
                  <a:lnTo>
                    <a:pt x="15" y="1331"/>
                  </a:lnTo>
                  <a:lnTo>
                    <a:pt x="0" y="1304"/>
                  </a:lnTo>
                  <a:lnTo>
                    <a:pt x="0" y="1320"/>
                  </a:lnTo>
                  <a:lnTo>
                    <a:pt x="10" y="1340"/>
                  </a:lnTo>
                  <a:lnTo>
                    <a:pt x="0" y="1359"/>
                  </a:lnTo>
                  <a:lnTo>
                    <a:pt x="0" y="1374"/>
                  </a:lnTo>
                  <a:lnTo>
                    <a:pt x="15" y="1347"/>
                  </a:lnTo>
                  <a:lnTo>
                    <a:pt x="42" y="1392"/>
                  </a:lnTo>
                  <a:lnTo>
                    <a:pt x="16" y="1435"/>
                  </a:lnTo>
                  <a:lnTo>
                    <a:pt x="25" y="1435"/>
                  </a:lnTo>
                  <a:lnTo>
                    <a:pt x="46" y="1401"/>
                  </a:lnTo>
                  <a:lnTo>
                    <a:pt x="66" y="1435"/>
                  </a:lnTo>
                  <a:lnTo>
                    <a:pt x="75" y="1435"/>
                  </a:lnTo>
                  <a:lnTo>
                    <a:pt x="51" y="1392"/>
                  </a:lnTo>
                  <a:lnTo>
                    <a:pt x="76" y="1347"/>
                  </a:lnTo>
                  <a:lnTo>
                    <a:pt x="103" y="1392"/>
                  </a:lnTo>
                  <a:lnTo>
                    <a:pt x="78" y="1435"/>
                  </a:lnTo>
                  <a:lnTo>
                    <a:pt x="87" y="1435"/>
                  </a:lnTo>
                  <a:lnTo>
                    <a:pt x="107" y="1401"/>
                  </a:lnTo>
                  <a:lnTo>
                    <a:pt x="127" y="1435"/>
                  </a:lnTo>
                  <a:lnTo>
                    <a:pt x="136" y="1435"/>
                  </a:lnTo>
                  <a:lnTo>
                    <a:pt x="112" y="1392"/>
                  </a:lnTo>
                  <a:lnTo>
                    <a:pt x="137" y="1347"/>
                  </a:lnTo>
                  <a:lnTo>
                    <a:pt x="164" y="1392"/>
                  </a:lnTo>
                  <a:lnTo>
                    <a:pt x="140" y="1435"/>
                  </a:lnTo>
                  <a:lnTo>
                    <a:pt x="149" y="1435"/>
                  </a:lnTo>
                  <a:lnTo>
                    <a:pt x="169" y="1401"/>
                  </a:lnTo>
                  <a:lnTo>
                    <a:pt x="188" y="1435"/>
                  </a:lnTo>
                  <a:lnTo>
                    <a:pt x="197" y="1435"/>
                  </a:lnTo>
                  <a:lnTo>
                    <a:pt x="173" y="1392"/>
                  </a:lnTo>
                  <a:lnTo>
                    <a:pt x="199" y="1347"/>
                  </a:lnTo>
                  <a:lnTo>
                    <a:pt x="226" y="1392"/>
                  </a:lnTo>
                  <a:lnTo>
                    <a:pt x="202" y="1435"/>
                  </a:lnTo>
                  <a:lnTo>
                    <a:pt x="211" y="1435"/>
                  </a:lnTo>
                  <a:lnTo>
                    <a:pt x="230" y="1401"/>
                  </a:lnTo>
                  <a:lnTo>
                    <a:pt x="250" y="1435"/>
                  </a:lnTo>
                  <a:lnTo>
                    <a:pt x="259" y="1435"/>
                  </a:lnTo>
                  <a:lnTo>
                    <a:pt x="235" y="1392"/>
                  </a:lnTo>
                  <a:lnTo>
                    <a:pt x="262" y="1347"/>
                  </a:lnTo>
                  <a:lnTo>
                    <a:pt x="287" y="1392"/>
                  </a:lnTo>
                  <a:lnTo>
                    <a:pt x="263" y="1435"/>
                  </a:lnTo>
                  <a:lnTo>
                    <a:pt x="272" y="1435"/>
                  </a:lnTo>
                  <a:lnTo>
                    <a:pt x="292" y="1401"/>
                  </a:lnTo>
                  <a:lnTo>
                    <a:pt x="311" y="1435"/>
                  </a:lnTo>
                  <a:lnTo>
                    <a:pt x="320" y="1435"/>
                  </a:lnTo>
                  <a:lnTo>
                    <a:pt x="296" y="1392"/>
                  </a:lnTo>
                  <a:lnTo>
                    <a:pt x="323" y="1347"/>
                  </a:lnTo>
                  <a:lnTo>
                    <a:pt x="349" y="1392"/>
                  </a:lnTo>
                  <a:lnTo>
                    <a:pt x="325" y="1435"/>
                  </a:lnTo>
                  <a:lnTo>
                    <a:pt x="334" y="1435"/>
                  </a:lnTo>
                  <a:lnTo>
                    <a:pt x="353" y="1401"/>
                  </a:lnTo>
                  <a:lnTo>
                    <a:pt x="373" y="1435"/>
                  </a:lnTo>
                  <a:lnTo>
                    <a:pt x="383" y="1435"/>
                  </a:lnTo>
                  <a:lnTo>
                    <a:pt x="358" y="1392"/>
                  </a:lnTo>
                  <a:lnTo>
                    <a:pt x="385" y="1347"/>
                  </a:lnTo>
                  <a:lnTo>
                    <a:pt x="410" y="1392"/>
                  </a:lnTo>
                  <a:lnTo>
                    <a:pt x="386" y="1435"/>
                  </a:lnTo>
                  <a:lnTo>
                    <a:pt x="395" y="1435"/>
                  </a:lnTo>
                  <a:lnTo>
                    <a:pt x="415" y="1401"/>
                  </a:lnTo>
                  <a:lnTo>
                    <a:pt x="436" y="1435"/>
                  </a:lnTo>
                  <a:lnTo>
                    <a:pt x="445" y="1435"/>
                  </a:lnTo>
                  <a:lnTo>
                    <a:pt x="419" y="1392"/>
                  </a:lnTo>
                  <a:lnTo>
                    <a:pt x="446" y="1347"/>
                  </a:lnTo>
                  <a:lnTo>
                    <a:pt x="472" y="1392"/>
                  </a:lnTo>
                  <a:lnTo>
                    <a:pt x="448" y="1435"/>
                  </a:lnTo>
                  <a:lnTo>
                    <a:pt x="457" y="1435"/>
                  </a:lnTo>
                  <a:lnTo>
                    <a:pt x="476" y="1401"/>
                  </a:lnTo>
                  <a:lnTo>
                    <a:pt x="497" y="1435"/>
                  </a:lnTo>
                  <a:lnTo>
                    <a:pt x="506" y="1435"/>
                  </a:lnTo>
                  <a:lnTo>
                    <a:pt x="481" y="1392"/>
                  </a:lnTo>
                  <a:lnTo>
                    <a:pt x="508" y="1347"/>
                  </a:lnTo>
                  <a:lnTo>
                    <a:pt x="533" y="1392"/>
                  </a:lnTo>
                  <a:lnTo>
                    <a:pt x="509" y="1435"/>
                  </a:lnTo>
                  <a:lnTo>
                    <a:pt x="518" y="1435"/>
                  </a:lnTo>
                  <a:lnTo>
                    <a:pt x="538" y="1401"/>
                  </a:lnTo>
                  <a:lnTo>
                    <a:pt x="559" y="1435"/>
                  </a:lnTo>
                  <a:lnTo>
                    <a:pt x="568" y="1435"/>
                  </a:lnTo>
                  <a:lnTo>
                    <a:pt x="542" y="1392"/>
                  </a:lnTo>
                  <a:lnTo>
                    <a:pt x="569" y="1347"/>
                  </a:lnTo>
                  <a:lnTo>
                    <a:pt x="595" y="1392"/>
                  </a:lnTo>
                  <a:lnTo>
                    <a:pt x="571" y="1435"/>
                  </a:lnTo>
                  <a:lnTo>
                    <a:pt x="580" y="1435"/>
                  </a:lnTo>
                  <a:lnTo>
                    <a:pt x="599" y="1401"/>
                  </a:lnTo>
                  <a:lnTo>
                    <a:pt x="620" y="1435"/>
                  </a:lnTo>
                  <a:lnTo>
                    <a:pt x="629" y="1435"/>
                  </a:lnTo>
                  <a:lnTo>
                    <a:pt x="605" y="1392"/>
                  </a:lnTo>
                  <a:lnTo>
                    <a:pt x="631" y="1347"/>
                  </a:lnTo>
                  <a:lnTo>
                    <a:pt x="658" y="1392"/>
                  </a:lnTo>
                  <a:lnTo>
                    <a:pt x="632" y="1435"/>
                  </a:lnTo>
                  <a:lnTo>
                    <a:pt x="641" y="1435"/>
                  </a:lnTo>
                  <a:lnTo>
                    <a:pt x="662" y="1401"/>
                  </a:lnTo>
                  <a:lnTo>
                    <a:pt x="682" y="1435"/>
                  </a:lnTo>
                  <a:lnTo>
                    <a:pt x="691" y="1435"/>
                  </a:lnTo>
                  <a:lnTo>
                    <a:pt x="667" y="1392"/>
                  </a:lnTo>
                  <a:lnTo>
                    <a:pt x="692" y="1347"/>
                  </a:lnTo>
                  <a:lnTo>
                    <a:pt x="719" y="1392"/>
                  </a:lnTo>
                  <a:lnTo>
                    <a:pt x="694" y="1435"/>
                  </a:lnTo>
                  <a:lnTo>
                    <a:pt x="703" y="1435"/>
                  </a:lnTo>
                  <a:lnTo>
                    <a:pt x="724" y="1401"/>
                  </a:lnTo>
                  <a:lnTo>
                    <a:pt x="743" y="1435"/>
                  </a:lnTo>
                  <a:lnTo>
                    <a:pt x="752" y="1435"/>
                  </a:lnTo>
                  <a:lnTo>
                    <a:pt x="728" y="1392"/>
                  </a:lnTo>
                  <a:lnTo>
                    <a:pt x="754" y="1347"/>
                  </a:lnTo>
                  <a:lnTo>
                    <a:pt x="781" y="1392"/>
                  </a:lnTo>
                  <a:lnTo>
                    <a:pt x="755" y="1435"/>
                  </a:lnTo>
                  <a:lnTo>
                    <a:pt x="764" y="1435"/>
                  </a:lnTo>
                  <a:lnTo>
                    <a:pt x="785" y="1401"/>
                  </a:lnTo>
                  <a:lnTo>
                    <a:pt x="805" y="1435"/>
                  </a:lnTo>
                  <a:lnTo>
                    <a:pt x="814" y="1435"/>
                  </a:lnTo>
                  <a:lnTo>
                    <a:pt x="790" y="1392"/>
                  </a:lnTo>
                  <a:lnTo>
                    <a:pt x="815" y="1347"/>
                  </a:lnTo>
                  <a:lnTo>
                    <a:pt x="842" y="1392"/>
                  </a:lnTo>
                  <a:lnTo>
                    <a:pt x="817" y="1435"/>
                  </a:lnTo>
                  <a:lnTo>
                    <a:pt x="826" y="1435"/>
                  </a:lnTo>
                  <a:lnTo>
                    <a:pt x="847" y="1401"/>
                  </a:lnTo>
                  <a:lnTo>
                    <a:pt x="866" y="1435"/>
                  </a:lnTo>
                  <a:lnTo>
                    <a:pt x="875" y="1435"/>
                  </a:lnTo>
                  <a:lnTo>
                    <a:pt x="851" y="1392"/>
                  </a:lnTo>
                  <a:lnTo>
                    <a:pt x="877" y="1347"/>
                  </a:lnTo>
                  <a:lnTo>
                    <a:pt x="904" y="1392"/>
                  </a:lnTo>
                  <a:lnTo>
                    <a:pt x="880" y="1435"/>
                  </a:lnTo>
                  <a:lnTo>
                    <a:pt x="889" y="1435"/>
                  </a:lnTo>
                  <a:lnTo>
                    <a:pt x="908" y="1401"/>
                  </a:lnTo>
                  <a:lnTo>
                    <a:pt x="928" y="1435"/>
                  </a:lnTo>
                  <a:lnTo>
                    <a:pt x="937" y="1435"/>
                  </a:lnTo>
                  <a:lnTo>
                    <a:pt x="913" y="1392"/>
                  </a:lnTo>
                  <a:lnTo>
                    <a:pt x="938" y="1347"/>
                  </a:lnTo>
                  <a:lnTo>
                    <a:pt x="965" y="1392"/>
                  </a:lnTo>
                  <a:lnTo>
                    <a:pt x="941" y="1435"/>
                  </a:lnTo>
                  <a:lnTo>
                    <a:pt x="950" y="1435"/>
                  </a:lnTo>
                  <a:lnTo>
                    <a:pt x="970" y="1401"/>
                  </a:lnTo>
                  <a:lnTo>
                    <a:pt x="989" y="1435"/>
                  </a:lnTo>
                  <a:lnTo>
                    <a:pt x="998" y="1435"/>
                  </a:lnTo>
                  <a:lnTo>
                    <a:pt x="974" y="1392"/>
                  </a:lnTo>
                  <a:lnTo>
                    <a:pt x="1001" y="1347"/>
                  </a:lnTo>
                  <a:lnTo>
                    <a:pt x="1027" y="1392"/>
                  </a:lnTo>
                  <a:lnTo>
                    <a:pt x="1003" y="1435"/>
                  </a:lnTo>
                  <a:lnTo>
                    <a:pt x="1012" y="1435"/>
                  </a:lnTo>
                  <a:lnTo>
                    <a:pt x="1031" y="1401"/>
                  </a:lnTo>
                  <a:lnTo>
                    <a:pt x="1051" y="1435"/>
                  </a:lnTo>
                  <a:lnTo>
                    <a:pt x="1060" y="1435"/>
                  </a:lnTo>
                  <a:lnTo>
                    <a:pt x="1036" y="1392"/>
                  </a:lnTo>
                  <a:lnTo>
                    <a:pt x="1063" y="1347"/>
                  </a:lnTo>
                  <a:lnTo>
                    <a:pt x="1088" y="1392"/>
                  </a:lnTo>
                  <a:lnTo>
                    <a:pt x="1064" y="1435"/>
                  </a:lnTo>
                  <a:lnTo>
                    <a:pt x="1073" y="1435"/>
                  </a:lnTo>
                  <a:lnTo>
                    <a:pt x="1093" y="1401"/>
                  </a:lnTo>
                  <a:lnTo>
                    <a:pt x="1112" y="1435"/>
                  </a:lnTo>
                  <a:lnTo>
                    <a:pt x="1123" y="1435"/>
                  </a:lnTo>
                  <a:lnTo>
                    <a:pt x="1097" y="1392"/>
                  </a:lnTo>
                  <a:lnTo>
                    <a:pt x="1124" y="1347"/>
                  </a:lnTo>
                  <a:lnTo>
                    <a:pt x="1150" y="1392"/>
                  </a:lnTo>
                  <a:lnTo>
                    <a:pt x="1126" y="1435"/>
                  </a:lnTo>
                  <a:lnTo>
                    <a:pt x="1135" y="1435"/>
                  </a:lnTo>
                  <a:lnTo>
                    <a:pt x="1154" y="1401"/>
                  </a:lnTo>
                  <a:lnTo>
                    <a:pt x="1175" y="1435"/>
                  </a:lnTo>
                  <a:lnTo>
                    <a:pt x="1184" y="1435"/>
                  </a:lnTo>
                  <a:lnTo>
                    <a:pt x="1159" y="1392"/>
                  </a:lnTo>
                  <a:lnTo>
                    <a:pt x="1186" y="1347"/>
                  </a:lnTo>
                  <a:lnTo>
                    <a:pt x="1211" y="1392"/>
                  </a:lnTo>
                  <a:lnTo>
                    <a:pt x="1187" y="1435"/>
                  </a:lnTo>
                  <a:lnTo>
                    <a:pt x="1196" y="1435"/>
                  </a:lnTo>
                  <a:lnTo>
                    <a:pt x="1216" y="1401"/>
                  </a:lnTo>
                  <a:lnTo>
                    <a:pt x="1237" y="1435"/>
                  </a:lnTo>
                  <a:lnTo>
                    <a:pt x="1246" y="1435"/>
                  </a:lnTo>
                  <a:lnTo>
                    <a:pt x="1220" y="1392"/>
                  </a:lnTo>
                  <a:lnTo>
                    <a:pt x="1247" y="1347"/>
                  </a:lnTo>
                  <a:lnTo>
                    <a:pt x="1273" y="1392"/>
                  </a:lnTo>
                  <a:lnTo>
                    <a:pt x="1249" y="1435"/>
                  </a:lnTo>
                  <a:lnTo>
                    <a:pt x="1258" y="1435"/>
                  </a:lnTo>
                  <a:lnTo>
                    <a:pt x="1277" y="1401"/>
                  </a:lnTo>
                  <a:lnTo>
                    <a:pt x="1298" y="1435"/>
                  </a:lnTo>
                  <a:lnTo>
                    <a:pt x="1307" y="1435"/>
                  </a:lnTo>
                  <a:lnTo>
                    <a:pt x="1282" y="1392"/>
                  </a:lnTo>
                  <a:lnTo>
                    <a:pt x="1309" y="1347"/>
                  </a:lnTo>
                  <a:lnTo>
                    <a:pt x="1334" y="1392"/>
                  </a:lnTo>
                  <a:lnTo>
                    <a:pt x="1310" y="1435"/>
                  </a:lnTo>
                  <a:lnTo>
                    <a:pt x="1319" y="1435"/>
                  </a:lnTo>
                  <a:lnTo>
                    <a:pt x="1339" y="1401"/>
                  </a:lnTo>
                  <a:lnTo>
                    <a:pt x="1360" y="1435"/>
                  </a:lnTo>
                  <a:lnTo>
                    <a:pt x="1369" y="1435"/>
                  </a:lnTo>
                  <a:lnTo>
                    <a:pt x="1345" y="1392"/>
                  </a:lnTo>
                  <a:lnTo>
                    <a:pt x="1370" y="1347"/>
                  </a:lnTo>
                  <a:lnTo>
                    <a:pt x="1397" y="1392"/>
                  </a:lnTo>
                  <a:lnTo>
                    <a:pt x="1372" y="1435"/>
                  </a:lnTo>
                  <a:lnTo>
                    <a:pt x="1381" y="1435"/>
                  </a:lnTo>
                  <a:lnTo>
                    <a:pt x="1402" y="1401"/>
                  </a:lnTo>
                  <a:lnTo>
                    <a:pt x="1421" y="1435"/>
                  </a:lnTo>
                  <a:lnTo>
                    <a:pt x="1430" y="1435"/>
                  </a:lnTo>
                  <a:lnTo>
                    <a:pt x="1406" y="1392"/>
                  </a:lnTo>
                  <a:lnTo>
                    <a:pt x="1432" y="1347"/>
                  </a:lnTo>
                  <a:lnTo>
                    <a:pt x="1459" y="1392"/>
                  </a:lnTo>
                  <a:lnTo>
                    <a:pt x="1433" y="1435"/>
                  </a:lnTo>
                  <a:lnTo>
                    <a:pt x="1442" y="1435"/>
                  </a:lnTo>
                  <a:lnTo>
                    <a:pt x="1463" y="1401"/>
                  </a:lnTo>
                  <a:lnTo>
                    <a:pt x="1483" y="1435"/>
                  </a:lnTo>
                  <a:lnTo>
                    <a:pt x="1492" y="1435"/>
                  </a:lnTo>
                  <a:lnTo>
                    <a:pt x="1468" y="1392"/>
                  </a:lnTo>
                  <a:lnTo>
                    <a:pt x="1493" y="1347"/>
                  </a:lnTo>
                  <a:lnTo>
                    <a:pt x="1520" y="1392"/>
                  </a:lnTo>
                  <a:lnTo>
                    <a:pt x="1495" y="1435"/>
                  </a:lnTo>
                  <a:lnTo>
                    <a:pt x="1504" y="1435"/>
                  </a:lnTo>
                  <a:lnTo>
                    <a:pt x="1525" y="1401"/>
                  </a:lnTo>
                  <a:lnTo>
                    <a:pt x="1544" y="1435"/>
                  </a:lnTo>
                  <a:lnTo>
                    <a:pt x="1553" y="1435"/>
                  </a:lnTo>
                  <a:lnTo>
                    <a:pt x="1529" y="1392"/>
                  </a:lnTo>
                  <a:lnTo>
                    <a:pt x="1555" y="1347"/>
                  </a:lnTo>
                  <a:lnTo>
                    <a:pt x="1582" y="1392"/>
                  </a:lnTo>
                  <a:lnTo>
                    <a:pt x="1556" y="1435"/>
                  </a:lnTo>
                  <a:lnTo>
                    <a:pt x="1565" y="1435"/>
                  </a:lnTo>
                  <a:lnTo>
                    <a:pt x="1586" y="1401"/>
                  </a:lnTo>
                  <a:lnTo>
                    <a:pt x="1606" y="1435"/>
                  </a:lnTo>
                  <a:lnTo>
                    <a:pt x="1615" y="1435"/>
                  </a:lnTo>
                  <a:lnTo>
                    <a:pt x="1591" y="1392"/>
                  </a:lnTo>
                  <a:lnTo>
                    <a:pt x="1616" y="1347"/>
                  </a:lnTo>
                  <a:lnTo>
                    <a:pt x="1643" y="1392"/>
                  </a:lnTo>
                  <a:lnTo>
                    <a:pt x="1619" y="1435"/>
                  </a:lnTo>
                  <a:lnTo>
                    <a:pt x="1628" y="1435"/>
                  </a:lnTo>
                  <a:lnTo>
                    <a:pt x="1648" y="1401"/>
                  </a:lnTo>
                  <a:lnTo>
                    <a:pt x="1667" y="1435"/>
                  </a:lnTo>
                  <a:lnTo>
                    <a:pt x="1676" y="1435"/>
                  </a:lnTo>
                  <a:lnTo>
                    <a:pt x="1652" y="1392"/>
                  </a:lnTo>
                  <a:lnTo>
                    <a:pt x="1678" y="1347"/>
                  </a:lnTo>
                  <a:lnTo>
                    <a:pt x="1705" y="1392"/>
                  </a:lnTo>
                  <a:lnTo>
                    <a:pt x="1681" y="1435"/>
                  </a:lnTo>
                  <a:lnTo>
                    <a:pt x="1690" y="1435"/>
                  </a:lnTo>
                  <a:lnTo>
                    <a:pt x="1709" y="1401"/>
                  </a:lnTo>
                  <a:lnTo>
                    <a:pt x="1729" y="1435"/>
                  </a:lnTo>
                  <a:lnTo>
                    <a:pt x="1738" y="1435"/>
                  </a:lnTo>
                  <a:lnTo>
                    <a:pt x="1714" y="1392"/>
                  </a:lnTo>
                  <a:lnTo>
                    <a:pt x="1741" y="1347"/>
                  </a:lnTo>
                  <a:lnTo>
                    <a:pt x="1766" y="1392"/>
                  </a:lnTo>
                  <a:lnTo>
                    <a:pt x="1742" y="1435"/>
                  </a:lnTo>
                  <a:lnTo>
                    <a:pt x="1751" y="1435"/>
                  </a:lnTo>
                  <a:lnTo>
                    <a:pt x="1771" y="1401"/>
                  </a:lnTo>
                  <a:lnTo>
                    <a:pt x="1790" y="1435"/>
                  </a:lnTo>
                  <a:lnTo>
                    <a:pt x="1799" y="1435"/>
                  </a:lnTo>
                  <a:lnTo>
                    <a:pt x="1775" y="1392"/>
                  </a:lnTo>
                  <a:lnTo>
                    <a:pt x="1802" y="1347"/>
                  </a:lnTo>
                  <a:lnTo>
                    <a:pt x="1828" y="1392"/>
                  </a:lnTo>
                  <a:lnTo>
                    <a:pt x="1804" y="1435"/>
                  </a:lnTo>
                  <a:lnTo>
                    <a:pt x="1813" y="1435"/>
                  </a:lnTo>
                  <a:lnTo>
                    <a:pt x="1832" y="1401"/>
                  </a:lnTo>
                  <a:lnTo>
                    <a:pt x="1852" y="1435"/>
                  </a:lnTo>
                  <a:lnTo>
                    <a:pt x="1862" y="1435"/>
                  </a:lnTo>
                  <a:lnTo>
                    <a:pt x="1837" y="1392"/>
                  </a:lnTo>
                  <a:lnTo>
                    <a:pt x="1864" y="1347"/>
                  </a:lnTo>
                  <a:lnTo>
                    <a:pt x="1889" y="1392"/>
                  </a:lnTo>
                  <a:lnTo>
                    <a:pt x="1865" y="1435"/>
                  </a:lnTo>
                  <a:lnTo>
                    <a:pt x="1874" y="1435"/>
                  </a:lnTo>
                  <a:lnTo>
                    <a:pt x="1894" y="1401"/>
                  </a:lnTo>
                  <a:lnTo>
                    <a:pt x="1915" y="1435"/>
                  </a:lnTo>
                  <a:lnTo>
                    <a:pt x="1924" y="1435"/>
                  </a:lnTo>
                  <a:lnTo>
                    <a:pt x="1898" y="1392"/>
                  </a:lnTo>
                  <a:lnTo>
                    <a:pt x="1925" y="1347"/>
                  </a:lnTo>
                  <a:lnTo>
                    <a:pt x="1951" y="1392"/>
                  </a:lnTo>
                  <a:lnTo>
                    <a:pt x="1927" y="1435"/>
                  </a:lnTo>
                  <a:lnTo>
                    <a:pt x="1936" y="1435"/>
                  </a:lnTo>
                  <a:lnTo>
                    <a:pt x="1955" y="1401"/>
                  </a:lnTo>
                  <a:lnTo>
                    <a:pt x="1976" y="1435"/>
                  </a:lnTo>
                  <a:lnTo>
                    <a:pt x="1985" y="1435"/>
                  </a:lnTo>
                  <a:lnTo>
                    <a:pt x="1960" y="1392"/>
                  </a:lnTo>
                  <a:lnTo>
                    <a:pt x="1987" y="1347"/>
                  </a:lnTo>
                  <a:lnTo>
                    <a:pt x="2012" y="1392"/>
                  </a:lnTo>
                  <a:lnTo>
                    <a:pt x="1988" y="1435"/>
                  </a:lnTo>
                  <a:lnTo>
                    <a:pt x="1997" y="1435"/>
                  </a:lnTo>
                  <a:lnTo>
                    <a:pt x="2017" y="1401"/>
                  </a:lnTo>
                  <a:lnTo>
                    <a:pt x="2038" y="1435"/>
                  </a:lnTo>
                  <a:lnTo>
                    <a:pt x="2047" y="1435"/>
                  </a:lnTo>
                  <a:lnTo>
                    <a:pt x="2021" y="1392"/>
                  </a:lnTo>
                  <a:lnTo>
                    <a:pt x="2048" y="1347"/>
                  </a:lnTo>
                  <a:lnTo>
                    <a:pt x="2074" y="1392"/>
                  </a:lnTo>
                  <a:lnTo>
                    <a:pt x="2050" y="1435"/>
                  </a:lnTo>
                  <a:lnTo>
                    <a:pt x="2059" y="1435"/>
                  </a:lnTo>
                  <a:lnTo>
                    <a:pt x="2078" y="1401"/>
                  </a:lnTo>
                  <a:lnTo>
                    <a:pt x="2099" y="1435"/>
                  </a:lnTo>
                  <a:lnTo>
                    <a:pt x="2108" y="1435"/>
                  </a:lnTo>
                  <a:lnTo>
                    <a:pt x="2084" y="1392"/>
                  </a:lnTo>
                  <a:lnTo>
                    <a:pt x="2110" y="1347"/>
                  </a:lnTo>
                  <a:lnTo>
                    <a:pt x="2137" y="1392"/>
                  </a:lnTo>
                  <a:lnTo>
                    <a:pt x="2111" y="1435"/>
                  </a:lnTo>
                  <a:lnTo>
                    <a:pt x="2120" y="1435"/>
                  </a:lnTo>
                  <a:lnTo>
                    <a:pt x="2141" y="1401"/>
                  </a:lnTo>
                  <a:lnTo>
                    <a:pt x="2161" y="1435"/>
                  </a:lnTo>
                  <a:lnTo>
                    <a:pt x="2170" y="1435"/>
                  </a:lnTo>
                  <a:lnTo>
                    <a:pt x="2146" y="1392"/>
                  </a:lnTo>
                  <a:lnTo>
                    <a:pt x="2171" y="1347"/>
                  </a:lnTo>
                  <a:lnTo>
                    <a:pt x="2198" y="1392"/>
                  </a:lnTo>
                  <a:lnTo>
                    <a:pt x="2173" y="1435"/>
                  </a:lnTo>
                  <a:lnTo>
                    <a:pt x="2182" y="1435"/>
                  </a:lnTo>
                  <a:lnTo>
                    <a:pt x="2203" y="1401"/>
                  </a:lnTo>
                  <a:lnTo>
                    <a:pt x="2222" y="1435"/>
                  </a:lnTo>
                  <a:lnTo>
                    <a:pt x="2231" y="1435"/>
                  </a:lnTo>
                  <a:lnTo>
                    <a:pt x="2207" y="1392"/>
                  </a:lnTo>
                  <a:lnTo>
                    <a:pt x="2233" y="1347"/>
                  </a:lnTo>
                  <a:lnTo>
                    <a:pt x="2260" y="1392"/>
                  </a:lnTo>
                  <a:lnTo>
                    <a:pt x="2234" y="1435"/>
                  </a:lnTo>
                  <a:lnTo>
                    <a:pt x="2243" y="1435"/>
                  </a:lnTo>
                  <a:lnTo>
                    <a:pt x="2264" y="1401"/>
                  </a:lnTo>
                  <a:lnTo>
                    <a:pt x="2284" y="1435"/>
                  </a:lnTo>
                  <a:lnTo>
                    <a:pt x="2293" y="1435"/>
                  </a:lnTo>
                  <a:lnTo>
                    <a:pt x="2269" y="1392"/>
                  </a:lnTo>
                  <a:lnTo>
                    <a:pt x="2294" y="1347"/>
                  </a:lnTo>
                  <a:lnTo>
                    <a:pt x="2321" y="1392"/>
                  </a:lnTo>
                  <a:lnTo>
                    <a:pt x="2296" y="1435"/>
                  </a:lnTo>
                  <a:lnTo>
                    <a:pt x="2305" y="1435"/>
                  </a:lnTo>
                  <a:lnTo>
                    <a:pt x="2326" y="1401"/>
                  </a:lnTo>
                  <a:lnTo>
                    <a:pt x="2345" y="1435"/>
                  </a:lnTo>
                  <a:lnTo>
                    <a:pt x="2354" y="1435"/>
                  </a:lnTo>
                  <a:lnTo>
                    <a:pt x="2330" y="1392"/>
                  </a:lnTo>
                  <a:lnTo>
                    <a:pt x="2356" y="1347"/>
                  </a:lnTo>
                  <a:lnTo>
                    <a:pt x="2383" y="1392"/>
                  </a:lnTo>
                  <a:lnTo>
                    <a:pt x="2359" y="1435"/>
                  </a:lnTo>
                  <a:lnTo>
                    <a:pt x="2368" y="1435"/>
                  </a:lnTo>
                  <a:lnTo>
                    <a:pt x="2387" y="1401"/>
                  </a:lnTo>
                  <a:lnTo>
                    <a:pt x="2407" y="1435"/>
                  </a:lnTo>
                  <a:lnTo>
                    <a:pt x="2416" y="1435"/>
                  </a:lnTo>
                  <a:lnTo>
                    <a:pt x="2392" y="1392"/>
                  </a:lnTo>
                  <a:lnTo>
                    <a:pt x="2417" y="1347"/>
                  </a:lnTo>
                  <a:lnTo>
                    <a:pt x="2444" y="1392"/>
                  </a:lnTo>
                  <a:lnTo>
                    <a:pt x="2420" y="1435"/>
                  </a:lnTo>
                  <a:lnTo>
                    <a:pt x="2429" y="1435"/>
                  </a:lnTo>
                  <a:lnTo>
                    <a:pt x="2449" y="1401"/>
                  </a:lnTo>
                  <a:lnTo>
                    <a:pt x="2468" y="1435"/>
                  </a:lnTo>
                  <a:lnTo>
                    <a:pt x="2477" y="1435"/>
                  </a:lnTo>
                  <a:lnTo>
                    <a:pt x="2453" y="1392"/>
                  </a:lnTo>
                  <a:lnTo>
                    <a:pt x="2480" y="1347"/>
                  </a:lnTo>
                  <a:lnTo>
                    <a:pt x="2506" y="1392"/>
                  </a:lnTo>
                  <a:lnTo>
                    <a:pt x="2482" y="1435"/>
                  </a:lnTo>
                  <a:lnTo>
                    <a:pt x="2491" y="1435"/>
                  </a:lnTo>
                  <a:lnTo>
                    <a:pt x="2510" y="1401"/>
                  </a:lnTo>
                  <a:lnTo>
                    <a:pt x="2530" y="1435"/>
                  </a:lnTo>
                  <a:lnTo>
                    <a:pt x="2539" y="1435"/>
                  </a:lnTo>
                  <a:lnTo>
                    <a:pt x="2515" y="1392"/>
                  </a:lnTo>
                  <a:lnTo>
                    <a:pt x="2542" y="1347"/>
                  </a:lnTo>
                  <a:lnTo>
                    <a:pt x="2557" y="1373"/>
                  </a:lnTo>
                  <a:lnTo>
                    <a:pt x="2557" y="1358"/>
                  </a:lnTo>
                  <a:lnTo>
                    <a:pt x="2546" y="1340"/>
                  </a:lnTo>
                  <a:lnTo>
                    <a:pt x="2557" y="1322"/>
                  </a:lnTo>
                  <a:lnTo>
                    <a:pt x="2557" y="1305"/>
                  </a:lnTo>
                  <a:lnTo>
                    <a:pt x="2542" y="1331"/>
                  </a:lnTo>
                  <a:lnTo>
                    <a:pt x="2515" y="1286"/>
                  </a:lnTo>
                  <a:lnTo>
                    <a:pt x="2542" y="1241"/>
                  </a:lnTo>
                  <a:lnTo>
                    <a:pt x="2557" y="1266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199"/>
                  </a:lnTo>
                  <a:lnTo>
                    <a:pt x="2542" y="1224"/>
                  </a:lnTo>
                  <a:lnTo>
                    <a:pt x="2515" y="1179"/>
                  </a:lnTo>
                  <a:lnTo>
                    <a:pt x="2542" y="1134"/>
                  </a:lnTo>
                  <a:lnTo>
                    <a:pt x="2557" y="1160"/>
                  </a:lnTo>
                  <a:lnTo>
                    <a:pt x="2557" y="1143"/>
                  </a:lnTo>
                  <a:lnTo>
                    <a:pt x="2546" y="1125"/>
                  </a:lnTo>
                  <a:lnTo>
                    <a:pt x="2557" y="1108"/>
                  </a:lnTo>
                  <a:lnTo>
                    <a:pt x="2557" y="1093"/>
                  </a:lnTo>
                  <a:lnTo>
                    <a:pt x="2542" y="1118"/>
                  </a:lnTo>
                  <a:lnTo>
                    <a:pt x="2515" y="1073"/>
                  </a:lnTo>
                  <a:lnTo>
                    <a:pt x="2542" y="1027"/>
                  </a:lnTo>
                  <a:lnTo>
                    <a:pt x="2557" y="1054"/>
                  </a:lnTo>
                  <a:lnTo>
                    <a:pt x="2557" y="1037"/>
                  </a:lnTo>
                  <a:lnTo>
                    <a:pt x="2546" y="1019"/>
                  </a:lnTo>
                  <a:lnTo>
                    <a:pt x="2557" y="1001"/>
                  </a:lnTo>
                  <a:lnTo>
                    <a:pt x="2557" y="986"/>
                  </a:lnTo>
                  <a:lnTo>
                    <a:pt x="2542" y="1012"/>
                  </a:lnTo>
                  <a:lnTo>
                    <a:pt x="2515" y="967"/>
                  </a:lnTo>
                  <a:lnTo>
                    <a:pt x="2542" y="920"/>
                  </a:lnTo>
                  <a:lnTo>
                    <a:pt x="2557" y="947"/>
                  </a:lnTo>
                  <a:lnTo>
                    <a:pt x="2557" y="931"/>
                  </a:lnTo>
                  <a:lnTo>
                    <a:pt x="2546" y="913"/>
                  </a:lnTo>
                  <a:lnTo>
                    <a:pt x="2557" y="895"/>
                  </a:lnTo>
                  <a:lnTo>
                    <a:pt x="2557" y="880"/>
                  </a:lnTo>
                  <a:lnTo>
                    <a:pt x="2542" y="905"/>
                  </a:lnTo>
                  <a:lnTo>
                    <a:pt x="2515" y="859"/>
                  </a:lnTo>
                  <a:lnTo>
                    <a:pt x="2542" y="814"/>
                  </a:lnTo>
                  <a:lnTo>
                    <a:pt x="2557" y="840"/>
                  </a:lnTo>
                  <a:lnTo>
                    <a:pt x="2557" y="825"/>
                  </a:lnTo>
                  <a:lnTo>
                    <a:pt x="2546" y="807"/>
                  </a:lnTo>
                  <a:lnTo>
                    <a:pt x="2557" y="789"/>
                  </a:lnTo>
                  <a:lnTo>
                    <a:pt x="2557" y="772"/>
                  </a:lnTo>
                  <a:lnTo>
                    <a:pt x="2542" y="799"/>
                  </a:lnTo>
                  <a:lnTo>
                    <a:pt x="2515" y="753"/>
                  </a:lnTo>
                  <a:lnTo>
                    <a:pt x="2542" y="708"/>
                  </a:lnTo>
                  <a:lnTo>
                    <a:pt x="2557" y="733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6"/>
                  </a:lnTo>
                  <a:lnTo>
                    <a:pt x="2542" y="691"/>
                  </a:lnTo>
                  <a:lnTo>
                    <a:pt x="2515" y="646"/>
                  </a:lnTo>
                  <a:lnTo>
                    <a:pt x="2542" y="601"/>
                  </a:lnTo>
                  <a:lnTo>
                    <a:pt x="2557" y="627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5"/>
                  </a:lnTo>
                  <a:lnTo>
                    <a:pt x="2557" y="560"/>
                  </a:lnTo>
                  <a:lnTo>
                    <a:pt x="2542" y="585"/>
                  </a:lnTo>
                  <a:lnTo>
                    <a:pt x="2515" y="540"/>
                  </a:lnTo>
                  <a:lnTo>
                    <a:pt x="2542" y="495"/>
                  </a:lnTo>
                  <a:lnTo>
                    <a:pt x="2557" y="521"/>
                  </a:lnTo>
                  <a:lnTo>
                    <a:pt x="2557" y="504"/>
                  </a:lnTo>
                  <a:lnTo>
                    <a:pt x="2546" y="486"/>
                  </a:lnTo>
                  <a:lnTo>
                    <a:pt x="2557" y="468"/>
                  </a:lnTo>
                  <a:lnTo>
                    <a:pt x="2557" y="453"/>
                  </a:lnTo>
                  <a:lnTo>
                    <a:pt x="2542" y="479"/>
                  </a:lnTo>
                  <a:lnTo>
                    <a:pt x="2515" y="434"/>
                  </a:lnTo>
                  <a:lnTo>
                    <a:pt x="2542" y="387"/>
                  </a:lnTo>
                  <a:lnTo>
                    <a:pt x="2557" y="414"/>
                  </a:lnTo>
                  <a:lnTo>
                    <a:pt x="2557" y="398"/>
                  </a:lnTo>
                  <a:lnTo>
                    <a:pt x="2546" y="380"/>
                  </a:lnTo>
                  <a:lnTo>
                    <a:pt x="2557" y="362"/>
                  </a:lnTo>
                  <a:lnTo>
                    <a:pt x="2557" y="347"/>
                  </a:lnTo>
                  <a:lnTo>
                    <a:pt x="2542" y="372"/>
                  </a:lnTo>
                  <a:lnTo>
                    <a:pt x="2515" y="327"/>
                  </a:lnTo>
                  <a:lnTo>
                    <a:pt x="2542" y="281"/>
                  </a:lnTo>
                  <a:lnTo>
                    <a:pt x="2557" y="308"/>
                  </a:lnTo>
                  <a:lnTo>
                    <a:pt x="2557" y="292"/>
                  </a:lnTo>
                  <a:lnTo>
                    <a:pt x="2546" y="274"/>
                  </a:lnTo>
                  <a:lnTo>
                    <a:pt x="2557" y="256"/>
                  </a:lnTo>
                  <a:lnTo>
                    <a:pt x="2557" y="239"/>
                  </a:lnTo>
                  <a:lnTo>
                    <a:pt x="2542" y="266"/>
                  </a:lnTo>
                  <a:lnTo>
                    <a:pt x="2515" y="220"/>
                  </a:lnTo>
                  <a:lnTo>
                    <a:pt x="2542" y="175"/>
                  </a:lnTo>
                  <a:lnTo>
                    <a:pt x="2557" y="200"/>
                  </a:lnTo>
                  <a:lnTo>
                    <a:pt x="2557" y="185"/>
                  </a:lnTo>
                  <a:lnTo>
                    <a:pt x="2546" y="167"/>
                  </a:lnTo>
                  <a:lnTo>
                    <a:pt x="2557" y="149"/>
                  </a:lnTo>
                  <a:lnTo>
                    <a:pt x="2557" y="133"/>
                  </a:lnTo>
                  <a:lnTo>
                    <a:pt x="2542" y="160"/>
                  </a:lnTo>
                  <a:lnTo>
                    <a:pt x="2515" y="113"/>
                  </a:lnTo>
                  <a:lnTo>
                    <a:pt x="2542" y="68"/>
                  </a:lnTo>
                  <a:lnTo>
                    <a:pt x="2557" y="94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7"/>
                  </a:lnTo>
                  <a:lnTo>
                    <a:pt x="2542" y="52"/>
                  </a:lnTo>
                  <a:lnTo>
                    <a:pt x="2515" y="7"/>
                  </a:lnTo>
                  <a:lnTo>
                    <a:pt x="251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8">
              <a:extLst>
                <a:ext uri="{FF2B5EF4-FFF2-40B4-BE49-F238E27FC236}">
                  <a16:creationId xmlns:a16="http://schemas.microsoft.com/office/drawing/2014/main" id="{1B2A6AF5-E1A9-4603-ABA7-C2EB2B6720F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6767512"/>
              <a:ext cx="4059238" cy="2278063"/>
            </a:xfrm>
            <a:custGeom>
              <a:avLst/>
              <a:gdLst>
                <a:gd name="T0" fmla="*/ 1154 w 2557"/>
                <a:gd name="T1" fmla="*/ 1293 h 1435"/>
                <a:gd name="T2" fmla="*/ 2326 w 2557"/>
                <a:gd name="T3" fmla="*/ 1385 h 1435"/>
                <a:gd name="T4" fmla="*/ 965 w 2557"/>
                <a:gd name="T5" fmla="*/ 1286 h 1435"/>
                <a:gd name="T6" fmla="*/ 2084 w 2557"/>
                <a:gd name="T7" fmla="*/ 1286 h 1435"/>
                <a:gd name="T8" fmla="*/ 724 w 2557"/>
                <a:gd name="T9" fmla="*/ 1278 h 1435"/>
                <a:gd name="T10" fmla="*/ 1894 w 2557"/>
                <a:gd name="T11" fmla="*/ 1187 h 1435"/>
                <a:gd name="T12" fmla="*/ 569 w 2557"/>
                <a:gd name="T13" fmla="*/ 1224 h 1435"/>
                <a:gd name="T14" fmla="*/ 1705 w 2557"/>
                <a:gd name="T15" fmla="*/ 1179 h 1435"/>
                <a:gd name="T16" fmla="*/ 328 w 2557"/>
                <a:gd name="T17" fmla="*/ 1125 h 1435"/>
                <a:gd name="T18" fmla="*/ 1463 w 2557"/>
                <a:gd name="T19" fmla="*/ 1172 h 1435"/>
                <a:gd name="T20" fmla="*/ 137 w 2557"/>
                <a:gd name="T21" fmla="*/ 1027 h 1435"/>
                <a:gd name="T22" fmla="*/ 1309 w 2557"/>
                <a:gd name="T23" fmla="*/ 1118 h 1435"/>
                <a:gd name="T24" fmla="*/ 2444 w 2557"/>
                <a:gd name="T25" fmla="*/ 1073 h 1435"/>
                <a:gd name="T26" fmla="*/ 1067 w 2557"/>
                <a:gd name="T27" fmla="*/ 1019 h 1435"/>
                <a:gd name="T28" fmla="*/ 2203 w 2557"/>
                <a:gd name="T29" fmla="*/ 1066 h 1435"/>
                <a:gd name="T30" fmla="*/ 877 w 2557"/>
                <a:gd name="T31" fmla="*/ 920 h 1435"/>
                <a:gd name="T32" fmla="*/ 2048 w 2557"/>
                <a:gd name="T33" fmla="*/ 1012 h 1435"/>
                <a:gd name="T34" fmla="*/ 688 w 2557"/>
                <a:gd name="T35" fmla="*/ 913 h 1435"/>
                <a:gd name="T36" fmla="*/ 1807 w 2557"/>
                <a:gd name="T37" fmla="*/ 913 h 1435"/>
                <a:gd name="T38" fmla="*/ 446 w 2557"/>
                <a:gd name="T39" fmla="*/ 905 h 1435"/>
                <a:gd name="T40" fmla="*/ 1616 w 2557"/>
                <a:gd name="T41" fmla="*/ 814 h 1435"/>
                <a:gd name="T42" fmla="*/ 292 w 2557"/>
                <a:gd name="T43" fmla="*/ 851 h 1435"/>
                <a:gd name="T44" fmla="*/ 1427 w 2557"/>
                <a:gd name="T45" fmla="*/ 807 h 1435"/>
                <a:gd name="T46" fmla="*/ 51 w 2557"/>
                <a:gd name="T47" fmla="*/ 753 h 1435"/>
                <a:gd name="T48" fmla="*/ 1186 w 2557"/>
                <a:gd name="T49" fmla="*/ 799 h 1435"/>
                <a:gd name="T50" fmla="*/ 2356 w 2557"/>
                <a:gd name="T51" fmla="*/ 708 h 1435"/>
                <a:gd name="T52" fmla="*/ 1031 w 2557"/>
                <a:gd name="T53" fmla="*/ 745 h 1435"/>
                <a:gd name="T54" fmla="*/ 2167 w 2557"/>
                <a:gd name="T55" fmla="*/ 700 h 1435"/>
                <a:gd name="T56" fmla="*/ 790 w 2557"/>
                <a:gd name="T57" fmla="*/ 646 h 1435"/>
                <a:gd name="T58" fmla="*/ 1925 w 2557"/>
                <a:gd name="T59" fmla="*/ 691 h 1435"/>
                <a:gd name="T60" fmla="*/ 599 w 2557"/>
                <a:gd name="T61" fmla="*/ 548 h 1435"/>
                <a:gd name="T62" fmla="*/ 1771 w 2557"/>
                <a:gd name="T63" fmla="*/ 639 h 1435"/>
                <a:gd name="T64" fmla="*/ 410 w 2557"/>
                <a:gd name="T65" fmla="*/ 540 h 1435"/>
                <a:gd name="T66" fmla="*/ 1529 w 2557"/>
                <a:gd name="T67" fmla="*/ 540 h 1435"/>
                <a:gd name="T68" fmla="*/ 169 w 2557"/>
                <a:gd name="T69" fmla="*/ 533 h 1435"/>
                <a:gd name="T70" fmla="*/ 1339 w 2557"/>
                <a:gd name="T71" fmla="*/ 441 h 1435"/>
                <a:gd name="T72" fmla="*/ 2510 w 2557"/>
                <a:gd name="T73" fmla="*/ 533 h 1435"/>
                <a:gd name="T74" fmla="*/ 1150 w 2557"/>
                <a:gd name="T75" fmla="*/ 434 h 1435"/>
                <a:gd name="T76" fmla="*/ 2269 w 2557"/>
                <a:gd name="T77" fmla="*/ 434 h 1435"/>
                <a:gd name="T78" fmla="*/ 908 w 2557"/>
                <a:gd name="T79" fmla="*/ 426 h 1435"/>
                <a:gd name="T80" fmla="*/ 2078 w 2557"/>
                <a:gd name="T81" fmla="*/ 335 h 1435"/>
                <a:gd name="T82" fmla="*/ 754 w 2557"/>
                <a:gd name="T83" fmla="*/ 372 h 1435"/>
                <a:gd name="T84" fmla="*/ 1889 w 2557"/>
                <a:gd name="T85" fmla="*/ 327 h 1435"/>
                <a:gd name="T86" fmla="*/ 512 w 2557"/>
                <a:gd name="T87" fmla="*/ 274 h 1435"/>
                <a:gd name="T88" fmla="*/ 1648 w 2557"/>
                <a:gd name="T89" fmla="*/ 318 h 1435"/>
                <a:gd name="T90" fmla="*/ 323 w 2557"/>
                <a:gd name="T91" fmla="*/ 175 h 1435"/>
                <a:gd name="T92" fmla="*/ 1493 w 2557"/>
                <a:gd name="T93" fmla="*/ 266 h 1435"/>
                <a:gd name="T94" fmla="*/ 133 w 2557"/>
                <a:gd name="T95" fmla="*/ 167 h 1435"/>
                <a:gd name="T96" fmla="*/ 1252 w 2557"/>
                <a:gd name="T97" fmla="*/ 167 h 1435"/>
                <a:gd name="T98" fmla="*/ 2387 w 2557"/>
                <a:gd name="T99" fmla="*/ 212 h 1435"/>
                <a:gd name="T100" fmla="*/ 1063 w 2557"/>
                <a:gd name="T101" fmla="*/ 68 h 1435"/>
                <a:gd name="T102" fmla="*/ 2233 w 2557"/>
                <a:gd name="T103" fmla="*/ 160 h 1435"/>
                <a:gd name="T104" fmla="*/ 872 w 2557"/>
                <a:gd name="T105" fmla="*/ 61 h 1435"/>
                <a:gd name="T106" fmla="*/ 1991 w 2557"/>
                <a:gd name="T107" fmla="*/ 61 h 1435"/>
                <a:gd name="T108" fmla="*/ 2141 w 2557"/>
                <a:gd name="T109" fmla="*/ 0 h 1435"/>
                <a:gd name="T110" fmla="*/ 1432 w 2557"/>
                <a:gd name="T111" fmla="*/ 52 h 1435"/>
                <a:gd name="T112" fmla="*/ 724 w 2557"/>
                <a:gd name="T113" fmla="*/ 0 h 1435"/>
                <a:gd name="T114" fmla="*/ 0 w 2557"/>
                <a:gd name="T115" fmla="*/ 41 h 1435"/>
                <a:gd name="T116" fmla="*/ 42 w 2557"/>
                <a:gd name="T117" fmla="*/ 1286 h 1435"/>
                <a:gd name="T118" fmla="*/ 691 w 2557"/>
                <a:gd name="T119" fmla="*/ 1435 h 1435"/>
                <a:gd name="T120" fmla="*/ 1381 w 2557"/>
                <a:gd name="T121" fmla="*/ 1435 h 1435"/>
                <a:gd name="T122" fmla="*/ 2110 w 2557"/>
                <a:gd name="T123" fmla="*/ 1347 h 1435"/>
                <a:gd name="T124" fmla="*/ 2557 w 2557"/>
                <a:gd name="T125" fmla="*/ 880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5">
                  <a:moveTo>
                    <a:pt x="46" y="1385"/>
                  </a:moveTo>
                  <a:lnTo>
                    <a:pt x="19" y="1340"/>
                  </a:lnTo>
                  <a:lnTo>
                    <a:pt x="46" y="1293"/>
                  </a:lnTo>
                  <a:lnTo>
                    <a:pt x="72" y="1340"/>
                  </a:lnTo>
                  <a:lnTo>
                    <a:pt x="46" y="1385"/>
                  </a:lnTo>
                  <a:moveTo>
                    <a:pt x="107" y="1385"/>
                  </a:moveTo>
                  <a:lnTo>
                    <a:pt x="81" y="1340"/>
                  </a:lnTo>
                  <a:lnTo>
                    <a:pt x="107" y="1293"/>
                  </a:lnTo>
                  <a:lnTo>
                    <a:pt x="133" y="1340"/>
                  </a:lnTo>
                  <a:lnTo>
                    <a:pt x="107" y="1385"/>
                  </a:lnTo>
                  <a:moveTo>
                    <a:pt x="169" y="1385"/>
                  </a:moveTo>
                  <a:lnTo>
                    <a:pt x="142" y="1340"/>
                  </a:lnTo>
                  <a:lnTo>
                    <a:pt x="169" y="1293"/>
                  </a:lnTo>
                  <a:lnTo>
                    <a:pt x="194" y="1340"/>
                  </a:lnTo>
                  <a:lnTo>
                    <a:pt x="169" y="1385"/>
                  </a:lnTo>
                  <a:moveTo>
                    <a:pt x="230" y="1385"/>
                  </a:moveTo>
                  <a:lnTo>
                    <a:pt x="203" y="1340"/>
                  </a:lnTo>
                  <a:lnTo>
                    <a:pt x="230" y="1293"/>
                  </a:lnTo>
                  <a:lnTo>
                    <a:pt x="256" y="1340"/>
                  </a:lnTo>
                  <a:lnTo>
                    <a:pt x="230" y="1385"/>
                  </a:lnTo>
                  <a:moveTo>
                    <a:pt x="292" y="1385"/>
                  </a:moveTo>
                  <a:lnTo>
                    <a:pt x="266" y="1340"/>
                  </a:lnTo>
                  <a:lnTo>
                    <a:pt x="292" y="1293"/>
                  </a:lnTo>
                  <a:lnTo>
                    <a:pt x="319" y="1340"/>
                  </a:lnTo>
                  <a:lnTo>
                    <a:pt x="292" y="1385"/>
                  </a:lnTo>
                  <a:moveTo>
                    <a:pt x="353" y="1385"/>
                  </a:moveTo>
                  <a:lnTo>
                    <a:pt x="328" y="1340"/>
                  </a:lnTo>
                  <a:lnTo>
                    <a:pt x="353" y="1293"/>
                  </a:lnTo>
                  <a:lnTo>
                    <a:pt x="380" y="1340"/>
                  </a:lnTo>
                  <a:lnTo>
                    <a:pt x="353" y="1385"/>
                  </a:lnTo>
                  <a:moveTo>
                    <a:pt x="415" y="1385"/>
                  </a:moveTo>
                  <a:lnTo>
                    <a:pt x="389" y="1340"/>
                  </a:lnTo>
                  <a:lnTo>
                    <a:pt x="415" y="1293"/>
                  </a:lnTo>
                  <a:lnTo>
                    <a:pt x="442" y="1340"/>
                  </a:lnTo>
                  <a:lnTo>
                    <a:pt x="415" y="1385"/>
                  </a:lnTo>
                  <a:moveTo>
                    <a:pt x="476" y="1385"/>
                  </a:moveTo>
                  <a:lnTo>
                    <a:pt x="451" y="1340"/>
                  </a:lnTo>
                  <a:lnTo>
                    <a:pt x="476" y="1293"/>
                  </a:lnTo>
                  <a:lnTo>
                    <a:pt x="503" y="1340"/>
                  </a:lnTo>
                  <a:lnTo>
                    <a:pt x="476" y="1385"/>
                  </a:lnTo>
                  <a:moveTo>
                    <a:pt x="538" y="1385"/>
                  </a:moveTo>
                  <a:lnTo>
                    <a:pt x="512" y="1340"/>
                  </a:lnTo>
                  <a:lnTo>
                    <a:pt x="538" y="1293"/>
                  </a:lnTo>
                  <a:lnTo>
                    <a:pt x="565" y="1340"/>
                  </a:lnTo>
                  <a:lnTo>
                    <a:pt x="538" y="1385"/>
                  </a:lnTo>
                  <a:moveTo>
                    <a:pt x="599" y="1385"/>
                  </a:moveTo>
                  <a:lnTo>
                    <a:pt x="574" y="1340"/>
                  </a:lnTo>
                  <a:lnTo>
                    <a:pt x="599" y="1293"/>
                  </a:lnTo>
                  <a:lnTo>
                    <a:pt x="626" y="1340"/>
                  </a:lnTo>
                  <a:lnTo>
                    <a:pt x="599" y="1385"/>
                  </a:lnTo>
                  <a:moveTo>
                    <a:pt x="662" y="1385"/>
                  </a:moveTo>
                  <a:lnTo>
                    <a:pt x="635" y="1340"/>
                  </a:lnTo>
                  <a:lnTo>
                    <a:pt x="662" y="1293"/>
                  </a:lnTo>
                  <a:lnTo>
                    <a:pt x="688" y="1340"/>
                  </a:lnTo>
                  <a:lnTo>
                    <a:pt x="662" y="1385"/>
                  </a:lnTo>
                  <a:moveTo>
                    <a:pt x="724" y="1385"/>
                  </a:moveTo>
                  <a:lnTo>
                    <a:pt x="697" y="1340"/>
                  </a:lnTo>
                  <a:lnTo>
                    <a:pt x="724" y="1293"/>
                  </a:lnTo>
                  <a:lnTo>
                    <a:pt x="749" y="1340"/>
                  </a:lnTo>
                  <a:lnTo>
                    <a:pt x="724" y="1385"/>
                  </a:lnTo>
                  <a:moveTo>
                    <a:pt x="785" y="1385"/>
                  </a:moveTo>
                  <a:lnTo>
                    <a:pt x="758" y="1340"/>
                  </a:lnTo>
                  <a:lnTo>
                    <a:pt x="785" y="1293"/>
                  </a:lnTo>
                  <a:lnTo>
                    <a:pt x="811" y="1340"/>
                  </a:lnTo>
                  <a:lnTo>
                    <a:pt x="785" y="1385"/>
                  </a:lnTo>
                  <a:moveTo>
                    <a:pt x="847" y="1385"/>
                  </a:moveTo>
                  <a:lnTo>
                    <a:pt x="820" y="1340"/>
                  </a:lnTo>
                  <a:lnTo>
                    <a:pt x="847" y="1293"/>
                  </a:lnTo>
                  <a:lnTo>
                    <a:pt x="872" y="1340"/>
                  </a:lnTo>
                  <a:lnTo>
                    <a:pt x="847" y="1385"/>
                  </a:lnTo>
                  <a:moveTo>
                    <a:pt x="908" y="1385"/>
                  </a:moveTo>
                  <a:lnTo>
                    <a:pt x="881" y="1340"/>
                  </a:lnTo>
                  <a:lnTo>
                    <a:pt x="908" y="1293"/>
                  </a:lnTo>
                  <a:lnTo>
                    <a:pt x="934" y="1340"/>
                  </a:lnTo>
                  <a:lnTo>
                    <a:pt x="908" y="1385"/>
                  </a:lnTo>
                  <a:moveTo>
                    <a:pt x="970" y="1385"/>
                  </a:moveTo>
                  <a:lnTo>
                    <a:pt x="943" y="1340"/>
                  </a:lnTo>
                  <a:lnTo>
                    <a:pt x="970" y="1293"/>
                  </a:lnTo>
                  <a:lnTo>
                    <a:pt x="995" y="1340"/>
                  </a:lnTo>
                  <a:lnTo>
                    <a:pt x="970" y="1385"/>
                  </a:lnTo>
                  <a:moveTo>
                    <a:pt x="1031" y="1385"/>
                  </a:moveTo>
                  <a:lnTo>
                    <a:pt x="1006" y="1340"/>
                  </a:lnTo>
                  <a:lnTo>
                    <a:pt x="1031" y="1293"/>
                  </a:lnTo>
                  <a:lnTo>
                    <a:pt x="1058" y="1340"/>
                  </a:lnTo>
                  <a:lnTo>
                    <a:pt x="1031" y="1385"/>
                  </a:lnTo>
                  <a:moveTo>
                    <a:pt x="1093" y="1385"/>
                  </a:moveTo>
                  <a:lnTo>
                    <a:pt x="1067" y="1340"/>
                  </a:lnTo>
                  <a:lnTo>
                    <a:pt x="1093" y="1293"/>
                  </a:lnTo>
                  <a:lnTo>
                    <a:pt x="1120" y="1340"/>
                  </a:lnTo>
                  <a:lnTo>
                    <a:pt x="1093" y="1385"/>
                  </a:lnTo>
                  <a:moveTo>
                    <a:pt x="1154" y="1385"/>
                  </a:moveTo>
                  <a:lnTo>
                    <a:pt x="1129" y="1340"/>
                  </a:lnTo>
                  <a:lnTo>
                    <a:pt x="1154" y="1293"/>
                  </a:lnTo>
                  <a:lnTo>
                    <a:pt x="1181" y="1340"/>
                  </a:lnTo>
                  <a:lnTo>
                    <a:pt x="1154" y="1385"/>
                  </a:lnTo>
                  <a:moveTo>
                    <a:pt x="1216" y="1385"/>
                  </a:moveTo>
                  <a:lnTo>
                    <a:pt x="1190" y="1340"/>
                  </a:lnTo>
                  <a:lnTo>
                    <a:pt x="1216" y="1293"/>
                  </a:lnTo>
                  <a:lnTo>
                    <a:pt x="1243" y="1340"/>
                  </a:lnTo>
                  <a:lnTo>
                    <a:pt x="1216" y="1385"/>
                  </a:lnTo>
                  <a:moveTo>
                    <a:pt x="1277" y="1385"/>
                  </a:moveTo>
                  <a:lnTo>
                    <a:pt x="1252" y="1340"/>
                  </a:lnTo>
                  <a:lnTo>
                    <a:pt x="1277" y="1293"/>
                  </a:lnTo>
                  <a:lnTo>
                    <a:pt x="1304" y="1340"/>
                  </a:lnTo>
                  <a:lnTo>
                    <a:pt x="1277" y="1385"/>
                  </a:lnTo>
                  <a:moveTo>
                    <a:pt x="1339" y="1385"/>
                  </a:moveTo>
                  <a:lnTo>
                    <a:pt x="1313" y="1340"/>
                  </a:lnTo>
                  <a:lnTo>
                    <a:pt x="1339" y="1293"/>
                  </a:lnTo>
                  <a:lnTo>
                    <a:pt x="1366" y="1340"/>
                  </a:lnTo>
                  <a:lnTo>
                    <a:pt x="1339" y="1385"/>
                  </a:lnTo>
                  <a:moveTo>
                    <a:pt x="1402" y="1385"/>
                  </a:moveTo>
                  <a:lnTo>
                    <a:pt x="1375" y="1340"/>
                  </a:lnTo>
                  <a:lnTo>
                    <a:pt x="1402" y="1293"/>
                  </a:lnTo>
                  <a:lnTo>
                    <a:pt x="1427" y="1340"/>
                  </a:lnTo>
                  <a:lnTo>
                    <a:pt x="1402" y="1385"/>
                  </a:lnTo>
                  <a:moveTo>
                    <a:pt x="1463" y="1385"/>
                  </a:moveTo>
                  <a:lnTo>
                    <a:pt x="1436" y="1340"/>
                  </a:lnTo>
                  <a:lnTo>
                    <a:pt x="1463" y="1293"/>
                  </a:lnTo>
                  <a:lnTo>
                    <a:pt x="1489" y="1340"/>
                  </a:lnTo>
                  <a:lnTo>
                    <a:pt x="1463" y="1385"/>
                  </a:lnTo>
                  <a:moveTo>
                    <a:pt x="1525" y="1385"/>
                  </a:moveTo>
                  <a:lnTo>
                    <a:pt x="1498" y="1340"/>
                  </a:lnTo>
                  <a:lnTo>
                    <a:pt x="1525" y="1293"/>
                  </a:lnTo>
                  <a:lnTo>
                    <a:pt x="1550" y="1340"/>
                  </a:lnTo>
                  <a:lnTo>
                    <a:pt x="1525" y="1385"/>
                  </a:lnTo>
                  <a:moveTo>
                    <a:pt x="1586" y="1385"/>
                  </a:moveTo>
                  <a:lnTo>
                    <a:pt x="1559" y="1340"/>
                  </a:lnTo>
                  <a:lnTo>
                    <a:pt x="1586" y="1293"/>
                  </a:lnTo>
                  <a:lnTo>
                    <a:pt x="1612" y="1340"/>
                  </a:lnTo>
                  <a:lnTo>
                    <a:pt x="1586" y="1385"/>
                  </a:lnTo>
                  <a:moveTo>
                    <a:pt x="1648" y="1385"/>
                  </a:moveTo>
                  <a:lnTo>
                    <a:pt x="1621" y="1340"/>
                  </a:lnTo>
                  <a:lnTo>
                    <a:pt x="1648" y="1293"/>
                  </a:lnTo>
                  <a:lnTo>
                    <a:pt x="1673" y="1340"/>
                  </a:lnTo>
                  <a:lnTo>
                    <a:pt x="1648" y="1385"/>
                  </a:lnTo>
                  <a:moveTo>
                    <a:pt x="1709" y="1385"/>
                  </a:moveTo>
                  <a:lnTo>
                    <a:pt x="1682" y="1340"/>
                  </a:lnTo>
                  <a:lnTo>
                    <a:pt x="1709" y="1293"/>
                  </a:lnTo>
                  <a:lnTo>
                    <a:pt x="1735" y="1340"/>
                  </a:lnTo>
                  <a:lnTo>
                    <a:pt x="1709" y="1385"/>
                  </a:lnTo>
                  <a:moveTo>
                    <a:pt x="1771" y="1385"/>
                  </a:moveTo>
                  <a:lnTo>
                    <a:pt x="1745" y="1340"/>
                  </a:lnTo>
                  <a:lnTo>
                    <a:pt x="1771" y="1293"/>
                  </a:lnTo>
                  <a:lnTo>
                    <a:pt x="1798" y="1340"/>
                  </a:lnTo>
                  <a:lnTo>
                    <a:pt x="1771" y="1385"/>
                  </a:lnTo>
                  <a:moveTo>
                    <a:pt x="1832" y="1385"/>
                  </a:moveTo>
                  <a:lnTo>
                    <a:pt x="1807" y="1340"/>
                  </a:lnTo>
                  <a:lnTo>
                    <a:pt x="1832" y="1293"/>
                  </a:lnTo>
                  <a:lnTo>
                    <a:pt x="1859" y="1340"/>
                  </a:lnTo>
                  <a:lnTo>
                    <a:pt x="1832" y="1385"/>
                  </a:lnTo>
                  <a:moveTo>
                    <a:pt x="1894" y="1385"/>
                  </a:moveTo>
                  <a:lnTo>
                    <a:pt x="1868" y="1340"/>
                  </a:lnTo>
                  <a:lnTo>
                    <a:pt x="1894" y="1293"/>
                  </a:lnTo>
                  <a:lnTo>
                    <a:pt x="1921" y="1340"/>
                  </a:lnTo>
                  <a:lnTo>
                    <a:pt x="1894" y="1385"/>
                  </a:lnTo>
                  <a:moveTo>
                    <a:pt x="1955" y="1385"/>
                  </a:moveTo>
                  <a:lnTo>
                    <a:pt x="1930" y="1340"/>
                  </a:lnTo>
                  <a:lnTo>
                    <a:pt x="1955" y="1293"/>
                  </a:lnTo>
                  <a:lnTo>
                    <a:pt x="1982" y="1340"/>
                  </a:lnTo>
                  <a:lnTo>
                    <a:pt x="1955" y="1385"/>
                  </a:lnTo>
                  <a:moveTo>
                    <a:pt x="2017" y="1385"/>
                  </a:moveTo>
                  <a:lnTo>
                    <a:pt x="1991" y="1340"/>
                  </a:lnTo>
                  <a:lnTo>
                    <a:pt x="2017" y="1293"/>
                  </a:lnTo>
                  <a:lnTo>
                    <a:pt x="2044" y="1340"/>
                  </a:lnTo>
                  <a:lnTo>
                    <a:pt x="2017" y="1385"/>
                  </a:lnTo>
                  <a:moveTo>
                    <a:pt x="2078" y="1385"/>
                  </a:moveTo>
                  <a:lnTo>
                    <a:pt x="2053" y="1340"/>
                  </a:lnTo>
                  <a:lnTo>
                    <a:pt x="2078" y="1293"/>
                  </a:lnTo>
                  <a:lnTo>
                    <a:pt x="2105" y="1340"/>
                  </a:lnTo>
                  <a:lnTo>
                    <a:pt x="2078" y="1385"/>
                  </a:lnTo>
                  <a:moveTo>
                    <a:pt x="2141" y="1385"/>
                  </a:moveTo>
                  <a:lnTo>
                    <a:pt x="2114" y="1340"/>
                  </a:lnTo>
                  <a:lnTo>
                    <a:pt x="2141" y="1293"/>
                  </a:lnTo>
                  <a:lnTo>
                    <a:pt x="2167" y="1340"/>
                  </a:lnTo>
                  <a:lnTo>
                    <a:pt x="2141" y="1385"/>
                  </a:lnTo>
                  <a:moveTo>
                    <a:pt x="2203" y="1385"/>
                  </a:moveTo>
                  <a:lnTo>
                    <a:pt x="2176" y="1340"/>
                  </a:lnTo>
                  <a:lnTo>
                    <a:pt x="2203" y="1293"/>
                  </a:lnTo>
                  <a:lnTo>
                    <a:pt x="2228" y="1340"/>
                  </a:lnTo>
                  <a:lnTo>
                    <a:pt x="2203" y="1385"/>
                  </a:lnTo>
                  <a:moveTo>
                    <a:pt x="2264" y="1385"/>
                  </a:moveTo>
                  <a:lnTo>
                    <a:pt x="2237" y="1340"/>
                  </a:lnTo>
                  <a:lnTo>
                    <a:pt x="2264" y="1293"/>
                  </a:lnTo>
                  <a:lnTo>
                    <a:pt x="2290" y="1340"/>
                  </a:lnTo>
                  <a:lnTo>
                    <a:pt x="2264" y="1385"/>
                  </a:lnTo>
                  <a:moveTo>
                    <a:pt x="2326" y="1385"/>
                  </a:moveTo>
                  <a:lnTo>
                    <a:pt x="2299" y="1340"/>
                  </a:lnTo>
                  <a:lnTo>
                    <a:pt x="2326" y="1293"/>
                  </a:lnTo>
                  <a:lnTo>
                    <a:pt x="2351" y="1340"/>
                  </a:lnTo>
                  <a:lnTo>
                    <a:pt x="2326" y="1385"/>
                  </a:lnTo>
                  <a:moveTo>
                    <a:pt x="2387" y="1385"/>
                  </a:moveTo>
                  <a:lnTo>
                    <a:pt x="2360" y="1340"/>
                  </a:lnTo>
                  <a:lnTo>
                    <a:pt x="2387" y="1293"/>
                  </a:lnTo>
                  <a:lnTo>
                    <a:pt x="2413" y="1340"/>
                  </a:lnTo>
                  <a:lnTo>
                    <a:pt x="2387" y="1385"/>
                  </a:lnTo>
                  <a:moveTo>
                    <a:pt x="2449" y="1385"/>
                  </a:moveTo>
                  <a:lnTo>
                    <a:pt x="2422" y="1340"/>
                  </a:lnTo>
                  <a:lnTo>
                    <a:pt x="2449" y="1293"/>
                  </a:lnTo>
                  <a:lnTo>
                    <a:pt x="2474" y="1340"/>
                  </a:lnTo>
                  <a:lnTo>
                    <a:pt x="2449" y="1385"/>
                  </a:lnTo>
                  <a:moveTo>
                    <a:pt x="2510" y="1385"/>
                  </a:moveTo>
                  <a:lnTo>
                    <a:pt x="2485" y="1340"/>
                  </a:lnTo>
                  <a:lnTo>
                    <a:pt x="2510" y="1293"/>
                  </a:lnTo>
                  <a:lnTo>
                    <a:pt x="2537" y="1340"/>
                  </a:lnTo>
                  <a:lnTo>
                    <a:pt x="2510" y="1385"/>
                  </a:lnTo>
                  <a:moveTo>
                    <a:pt x="76" y="1331"/>
                  </a:moveTo>
                  <a:lnTo>
                    <a:pt x="51" y="1286"/>
                  </a:lnTo>
                  <a:lnTo>
                    <a:pt x="76" y="1241"/>
                  </a:lnTo>
                  <a:lnTo>
                    <a:pt x="103" y="1286"/>
                  </a:lnTo>
                  <a:lnTo>
                    <a:pt x="76" y="1331"/>
                  </a:lnTo>
                  <a:moveTo>
                    <a:pt x="137" y="1331"/>
                  </a:moveTo>
                  <a:lnTo>
                    <a:pt x="112" y="1286"/>
                  </a:lnTo>
                  <a:lnTo>
                    <a:pt x="137" y="1241"/>
                  </a:lnTo>
                  <a:lnTo>
                    <a:pt x="164" y="1286"/>
                  </a:lnTo>
                  <a:lnTo>
                    <a:pt x="137" y="1331"/>
                  </a:lnTo>
                  <a:moveTo>
                    <a:pt x="199" y="1331"/>
                  </a:moveTo>
                  <a:lnTo>
                    <a:pt x="173" y="1286"/>
                  </a:lnTo>
                  <a:lnTo>
                    <a:pt x="199" y="1241"/>
                  </a:lnTo>
                  <a:lnTo>
                    <a:pt x="226" y="1286"/>
                  </a:lnTo>
                  <a:lnTo>
                    <a:pt x="199" y="1331"/>
                  </a:lnTo>
                  <a:moveTo>
                    <a:pt x="262" y="1331"/>
                  </a:moveTo>
                  <a:lnTo>
                    <a:pt x="235" y="1286"/>
                  </a:lnTo>
                  <a:lnTo>
                    <a:pt x="262" y="1241"/>
                  </a:lnTo>
                  <a:lnTo>
                    <a:pt x="287" y="1286"/>
                  </a:lnTo>
                  <a:lnTo>
                    <a:pt x="262" y="1331"/>
                  </a:lnTo>
                  <a:moveTo>
                    <a:pt x="323" y="1331"/>
                  </a:moveTo>
                  <a:lnTo>
                    <a:pt x="296" y="1286"/>
                  </a:lnTo>
                  <a:lnTo>
                    <a:pt x="323" y="1241"/>
                  </a:lnTo>
                  <a:lnTo>
                    <a:pt x="349" y="1286"/>
                  </a:lnTo>
                  <a:lnTo>
                    <a:pt x="323" y="1331"/>
                  </a:lnTo>
                  <a:moveTo>
                    <a:pt x="385" y="1331"/>
                  </a:moveTo>
                  <a:lnTo>
                    <a:pt x="358" y="1286"/>
                  </a:lnTo>
                  <a:lnTo>
                    <a:pt x="385" y="1241"/>
                  </a:lnTo>
                  <a:lnTo>
                    <a:pt x="410" y="1286"/>
                  </a:lnTo>
                  <a:lnTo>
                    <a:pt x="385" y="1331"/>
                  </a:lnTo>
                  <a:moveTo>
                    <a:pt x="446" y="1331"/>
                  </a:moveTo>
                  <a:lnTo>
                    <a:pt x="419" y="1286"/>
                  </a:lnTo>
                  <a:lnTo>
                    <a:pt x="446" y="1241"/>
                  </a:lnTo>
                  <a:lnTo>
                    <a:pt x="472" y="1286"/>
                  </a:lnTo>
                  <a:lnTo>
                    <a:pt x="446" y="1331"/>
                  </a:lnTo>
                  <a:moveTo>
                    <a:pt x="508" y="1331"/>
                  </a:moveTo>
                  <a:lnTo>
                    <a:pt x="481" y="1286"/>
                  </a:lnTo>
                  <a:lnTo>
                    <a:pt x="508" y="1241"/>
                  </a:lnTo>
                  <a:lnTo>
                    <a:pt x="533" y="1286"/>
                  </a:lnTo>
                  <a:lnTo>
                    <a:pt x="508" y="1331"/>
                  </a:lnTo>
                  <a:moveTo>
                    <a:pt x="569" y="1331"/>
                  </a:moveTo>
                  <a:lnTo>
                    <a:pt x="542" y="1286"/>
                  </a:lnTo>
                  <a:lnTo>
                    <a:pt x="569" y="1241"/>
                  </a:lnTo>
                  <a:lnTo>
                    <a:pt x="595" y="1286"/>
                  </a:lnTo>
                  <a:lnTo>
                    <a:pt x="569" y="1331"/>
                  </a:lnTo>
                  <a:moveTo>
                    <a:pt x="631" y="1331"/>
                  </a:moveTo>
                  <a:lnTo>
                    <a:pt x="605" y="1286"/>
                  </a:lnTo>
                  <a:lnTo>
                    <a:pt x="631" y="1241"/>
                  </a:lnTo>
                  <a:lnTo>
                    <a:pt x="658" y="1286"/>
                  </a:lnTo>
                  <a:lnTo>
                    <a:pt x="631" y="1331"/>
                  </a:lnTo>
                  <a:moveTo>
                    <a:pt x="692" y="1331"/>
                  </a:moveTo>
                  <a:lnTo>
                    <a:pt x="667" y="1286"/>
                  </a:lnTo>
                  <a:lnTo>
                    <a:pt x="692" y="1241"/>
                  </a:lnTo>
                  <a:lnTo>
                    <a:pt x="719" y="1286"/>
                  </a:lnTo>
                  <a:lnTo>
                    <a:pt x="692" y="1331"/>
                  </a:lnTo>
                  <a:moveTo>
                    <a:pt x="754" y="1331"/>
                  </a:moveTo>
                  <a:lnTo>
                    <a:pt x="728" y="1286"/>
                  </a:lnTo>
                  <a:lnTo>
                    <a:pt x="754" y="1241"/>
                  </a:lnTo>
                  <a:lnTo>
                    <a:pt x="781" y="1286"/>
                  </a:lnTo>
                  <a:lnTo>
                    <a:pt x="754" y="1331"/>
                  </a:lnTo>
                  <a:moveTo>
                    <a:pt x="815" y="1331"/>
                  </a:moveTo>
                  <a:lnTo>
                    <a:pt x="790" y="1286"/>
                  </a:lnTo>
                  <a:lnTo>
                    <a:pt x="815" y="1241"/>
                  </a:lnTo>
                  <a:lnTo>
                    <a:pt x="842" y="1286"/>
                  </a:lnTo>
                  <a:lnTo>
                    <a:pt x="815" y="1331"/>
                  </a:lnTo>
                  <a:moveTo>
                    <a:pt x="877" y="1331"/>
                  </a:moveTo>
                  <a:lnTo>
                    <a:pt x="851" y="1286"/>
                  </a:lnTo>
                  <a:lnTo>
                    <a:pt x="877" y="1241"/>
                  </a:lnTo>
                  <a:lnTo>
                    <a:pt x="904" y="1286"/>
                  </a:lnTo>
                  <a:lnTo>
                    <a:pt x="877" y="1331"/>
                  </a:lnTo>
                  <a:moveTo>
                    <a:pt x="938" y="1331"/>
                  </a:moveTo>
                  <a:lnTo>
                    <a:pt x="913" y="1286"/>
                  </a:lnTo>
                  <a:lnTo>
                    <a:pt x="938" y="1241"/>
                  </a:lnTo>
                  <a:lnTo>
                    <a:pt x="965" y="1286"/>
                  </a:lnTo>
                  <a:lnTo>
                    <a:pt x="938" y="1331"/>
                  </a:lnTo>
                  <a:moveTo>
                    <a:pt x="1001" y="1331"/>
                  </a:moveTo>
                  <a:lnTo>
                    <a:pt x="974" y="1286"/>
                  </a:lnTo>
                  <a:lnTo>
                    <a:pt x="1001" y="1241"/>
                  </a:lnTo>
                  <a:lnTo>
                    <a:pt x="1027" y="1286"/>
                  </a:lnTo>
                  <a:lnTo>
                    <a:pt x="1001" y="1331"/>
                  </a:lnTo>
                  <a:moveTo>
                    <a:pt x="1063" y="1331"/>
                  </a:moveTo>
                  <a:lnTo>
                    <a:pt x="1036" y="1286"/>
                  </a:lnTo>
                  <a:lnTo>
                    <a:pt x="1063" y="1241"/>
                  </a:lnTo>
                  <a:lnTo>
                    <a:pt x="1088" y="1286"/>
                  </a:lnTo>
                  <a:lnTo>
                    <a:pt x="1063" y="1331"/>
                  </a:lnTo>
                  <a:moveTo>
                    <a:pt x="1124" y="1331"/>
                  </a:moveTo>
                  <a:lnTo>
                    <a:pt x="1097" y="1286"/>
                  </a:lnTo>
                  <a:lnTo>
                    <a:pt x="1124" y="1241"/>
                  </a:lnTo>
                  <a:lnTo>
                    <a:pt x="1150" y="1286"/>
                  </a:lnTo>
                  <a:lnTo>
                    <a:pt x="1124" y="1331"/>
                  </a:lnTo>
                  <a:moveTo>
                    <a:pt x="1186" y="1331"/>
                  </a:moveTo>
                  <a:lnTo>
                    <a:pt x="1159" y="1286"/>
                  </a:lnTo>
                  <a:lnTo>
                    <a:pt x="1186" y="1241"/>
                  </a:lnTo>
                  <a:lnTo>
                    <a:pt x="1211" y="1286"/>
                  </a:lnTo>
                  <a:lnTo>
                    <a:pt x="1186" y="1331"/>
                  </a:lnTo>
                  <a:moveTo>
                    <a:pt x="1247" y="1331"/>
                  </a:moveTo>
                  <a:lnTo>
                    <a:pt x="1220" y="1286"/>
                  </a:lnTo>
                  <a:lnTo>
                    <a:pt x="1247" y="1241"/>
                  </a:lnTo>
                  <a:lnTo>
                    <a:pt x="1273" y="1286"/>
                  </a:lnTo>
                  <a:lnTo>
                    <a:pt x="1247" y="1331"/>
                  </a:lnTo>
                  <a:moveTo>
                    <a:pt x="1309" y="1331"/>
                  </a:moveTo>
                  <a:lnTo>
                    <a:pt x="1282" y="1286"/>
                  </a:lnTo>
                  <a:lnTo>
                    <a:pt x="1309" y="1241"/>
                  </a:lnTo>
                  <a:lnTo>
                    <a:pt x="1334" y="1286"/>
                  </a:lnTo>
                  <a:lnTo>
                    <a:pt x="1309" y="1331"/>
                  </a:lnTo>
                  <a:moveTo>
                    <a:pt x="1370" y="1331"/>
                  </a:moveTo>
                  <a:lnTo>
                    <a:pt x="1345" y="1286"/>
                  </a:lnTo>
                  <a:lnTo>
                    <a:pt x="1370" y="1241"/>
                  </a:lnTo>
                  <a:lnTo>
                    <a:pt x="1397" y="1286"/>
                  </a:lnTo>
                  <a:lnTo>
                    <a:pt x="1370" y="1331"/>
                  </a:lnTo>
                  <a:moveTo>
                    <a:pt x="1432" y="1331"/>
                  </a:moveTo>
                  <a:lnTo>
                    <a:pt x="1406" y="1286"/>
                  </a:lnTo>
                  <a:lnTo>
                    <a:pt x="1432" y="1241"/>
                  </a:lnTo>
                  <a:lnTo>
                    <a:pt x="1459" y="1286"/>
                  </a:lnTo>
                  <a:lnTo>
                    <a:pt x="1432" y="1331"/>
                  </a:lnTo>
                  <a:moveTo>
                    <a:pt x="1493" y="1331"/>
                  </a:moveTo>
                  <a:lnTo>
                    <a:pt x="1468" y="1286"/>
                  </a:lnTo>
                  <a:lnTo>
                    <a:pt x="1493" y="1241"/>
                  </a:lnTo>
                  <a:lnTo>
                    <a:pt x="1520" y="1286"/>
                  </a:lnTo>
                  <a:lnTo>
                    <a:pt x="1493" y="1331"/>
                  </a:lnTo>
                  <a:moveTo>
                    <a:pt x="1555" y="1331"/>
                  </a:moveTo>
                  <a:lnTo>
                    <a:pt x="1529" y="1286"/>
                  </a:lnTo>
                  <a:lnTo>
                    <a:pt x="1555" y="1241"/>
                  </a:lnTo>
                  <a:lnTo>
                    <a:pt x="1582" y="1286"/>
                  </a:lnTo>
                  <a:lnTo>
                    <a:pt x="1555" y="1331"/>
                  </a:lnTo>
                  <a:moveTo>
                    <a:pt x="1616" y="1331"/>
                  </a:moveTo>
                  <a:lnTo>
                    <a:pt x="1591" y="1286"/>
                  </a:lnTo>
                  <a:lnTo>
                    <a:pt x="1616" y="1241"/>
                  </a:lnTo>
                  <a:lnTo>
                    <a:pt x="1643" y="1286"/>
                  </a:lnTo>
                  <a:lnTo>
                    <a:pt x="1616" y="1331"/>
                  </a:lnTo>
                  <a:moveTo>
                    <a:pt x="1678" y="1331"/>
                  </a:moveTo>
                  <a:lnTo>
                    <a:pt x="1652" y="1286"/>
                  </a:lnTo>
                  <a:lnTo>
                    <a:pt x="1678" y="1241"/>
                  </a:lnTo>
                  <a:lnTo>
                    <a:pt x="1705" y="1286"/>
                  </a:lnTo>
                  <a:lnTo>
                    <a:pt x="1678" y="1331"/>
                  </a:lnTo>
                  <a:moveTo>
                    <a:pt x="1741" y="1331"/>
                  </a:moveTo>
                  <a:lnTo>
                    <a:pt x="1714" y="1286"/>
                  </a:lnTo>
                  <a:lnTo>
                    <a:pt x="1741" y="1241"/>
                  </a:lnTo>
                  <a:lnTo>
                    <a:pt x="1766" y="1286"/>
                  </a:lnTo>
                  <a:lnTo>
                    <a:pt x="1741" y="1331"/>
                  </a:lnTo>
                  <a:moveTo>
                    <a:pt x="1802" y="1331"/>
                  </a:moveTo>
                  <a:lnTo>
                    <a:pt x="1775" y="1286"/>
                  </a:lnTo>
                  <a:lnTo>
                    <a:pt x="1802" y="1241"/>
                  </a:lnTo>
                  <a:lnTo>
                    <a:pt x="1828" y="1286"/>
                  </a:lnTo>
                  <a:lnTo>
                    <a:pt x="1802" y="1331"/>
                  </a:lnTo>
                  <a:moveTo>
                    <a:pt x="1864" y="1331"/>
                  </a:moveTo>
                  <a:lnTo>
                    <a:pt x="1837" y="1286"/>
                  </a:lnTo>
                  <a:lnTo>
                    <a:pt x="1864" y="1241"/>
                  </a:lnTo>
                  <a:lnTo>
                    <a:pt x="1889" y="1286"/>
                  </a:lnTo>
                  <a:lnTo>
                    <a:pt x="1864" y="1331"/>
                  </a:lnTo>
                  <a:moveTo>
                    <a:pt x="1925" y="1331"/>
                  </a:moveTo>
                  <a:lnTo>
                    <a:pt x="1898" y="1286"/>
                  </a:lnTo>
                  <a:lnTo>
                    <a:pt x="1925" y="1241"/>
                  </a:lnTo>
                  <a:lnTo>
                    <a:pt x="1951" y="1286"/>
                  </a:lnTo>
                  <a:lnTo>
                    <a:pt x="1925" y="1331"/>
                  </a:lnTo>
                  <a:moveTo>
                    <a:pt x="1987" y="1331"/>
                  </a:moveTo>
                  <a:lnTo>
                    <a:pt x="1960" y="1286"/>
                  </a:lnTo>
                  <a:lnTo>
                    <a:pt x="1987" y="1241"/>
                  </a:lnTo>
                  <a:lnTo>
                    <a:pt x="2012" y="1286"/>
                  </a:lnTo>
                  <a:lnTo>
                    <a:pt x="1987" y="1331"/>
                  </a:lnTo>
                  <a:moveTo>
                    <a:pt x="2048" y="1331"/>
                  </a:moveTo>
                  <a:lnTo>
                    <a:pt x="2021" y="1286"/>
                  </a:lnTo>
                  <a:lnTo>
                    <a:pt x="2048" y="1241"/>
                  </a:lnTo>
                  <a:lnTo>
                    <a:pt x="2074" y="1286"/>
                  </a:lnTo>
                  <a:lnTo>
                    <a:pt x="2048" y="1331"/>
                  </a:lnTo>
                  <a:moveTo>
                    <a:pt x="2110" y="1331"/>
                  </a:moveTo>
                  <a:lnTo>
                    <a:pt x="2084" y="1286"/>
                  </a:lnTo>
                  <a:lnTo>
                    <a:pt x="2110" y="1241"/>
                  </a:lnTo>
                  <a:lnTo>
                    <a:pt x="2137" y="1286"/>
                  </a:lnTo>
                  <a:lnTo>
                    <a:pt x="2110" y="1331"/>
                  </a:lnTo>
                  <a:moveTo>
                    <a:pt x="2171" y="1331"/>
                  </a:moveTo>
                  <a:lnTo>
                    <a:pt x="2146" y="1286"/>
                  </a:lnTo>
                  <a:lnTo>
                    <a:pt x="2171" y="1241"/>
                  </a:lnTo>
                  <a:lnTo>
                    <a:pt x="2198" y="1286"/>
                  </a:lnTo>
                  <a:lnTo>
                    <a:pt x="2171" y="1331"/>
                  </a:lnTo>
                  <a:moveTo>
                    <a:pt x="2233" y="1331"/>
                  </a:moveTo>
                  <a:lnTo>
                    <a:pt x="2207" y="1286"/>
                  </a:lnTo>
                  <a:lnTo>
                    <a:pt x="2233" y="1241"/>
                  </a:lnTo>
                  <a:lnTo>
                    <a:pt x="2260" y="1286"/>
                  </a:lnTo>
                  <a:lnTo>
                    <a:pt x="2233" y="1331"/>
                  </a:lnTo>
                  <a:moveTo>
                    <a:pt x="2294" y="1331"/>
                  </a:moveTo>
                  <a:lnTo>
                    <a:pt x="2269" y="1286"/>
                  </a:lnTo>
                  <a:lnTo>
                    <a:pt x="2294" y="1241"/>
                  </a:lnTo>
                  <a:lnTo>
                    <a:pt x="2321" y="1286"/>
                  </a:lnTo>
                  <a:lnTo>
                    <a:pt x="2294" y="1331"/>
                  </a:lnTo>
                  <a:moveTo>
                    <a:pt x="2356" y="1331"/>
                  </a:moveTo>
                  <a:lnTo>
                    <a:pt x="2330" y="1286"/>
                  </a:lnTo>
                  <a:lnTo>
                    <a:pt x="2356" y="1241"/>
                  </a:lnTo>
                  <a:lnTo>
                    <a:pt x="2383" y="1286"/>
                  </a:lnTo>
                  <a:lnTo>
                    <a:pt x="2356" y="1331"/>
                  </a:lnTo>
                  <a:moveTo>
                    <a:pt x="2417" y="1331"/>
                  </a:moveTo>
                  <a:lnTo>
                    <a:pt x="2392" y="1286"/>
                  </a:lnTo>
                  <a:lnTo>
                    <a:pt x="2417" y="1241"/>
                  </a:lnTo>
                  <a:lnTo>
                    <a:pt x="2444" y="1286"/>
                  </a:lnTo>
                  <a:lnTo>
                    <a:pt x="2417" y="1331"/>
                  </a:lnTo>
                  <a:moveTo>
                    <a:pt x="2480" y="1331"/>
                  </a:moveTo>
                  <a:lnTo>
                    <a:pt x="2453" y="1286"/>
                  </a:lnTo>
                  <a:lnTo>
                    <a:pt x="2480" y="1241"/>
                  </a:lnTo>
                  <a:lnTo>
                    <a:pt x="2506" y="1286"/>
                  </a:lnTo>
                  <a:lnTo>
                    <a:pt x="2480" y="1331"/>
                  </a:lnTo>
                  <a:moveTo>
                    <a:pt x="46" y="1278"/>
                  </a:moveTo>
                  <a:lnTo>
                    <a:pt x="19" y="1233"/>
                  </a:lnTo>
                  <a:lnTo>
                    <a:pt x="46" y="1187"/>
                  </a:lnTo>
                  <a:lnTo>
                    <a:pt x="72" y="1233"/>
                  </a:lnTo>
                  <a:lnTo>
                    <a:pt x="46" y="1278"/>
                  </a:lnTo>
                  <a:moveTo>
                    <a:pt x="107" y="1278"/>
                  </a:moveTo>
                  <a:lnTo>
                    <a:pt x="81" y="1233"/>
                  </a:lnTo>
                  <a:lnTo>
                    <a:pt x="107" y="1187"/>
                  </a:lnTo>
                  <a:lnTo>
                    <a:pt x="133" y="1233"/>
                  </a:lnTo>
                  <a:lnTo>
                    <a:pt x="107" y="1278"/>
                  </a:lnTo>
                  <a:moveTo>
                    <a:pt x="169" y="1278"/>
                  </a:moveTo>
                  <a:lnTo>
                    <a:pt x="142" y="1233"/>
                  </a:lnTo>
                  <a:lnTo>
                    <a:pt x="169" y="1187"/>
                  </a:lnTo>
                  <a:lnTo>
                    <a:pt x="194" y="1233"/>
                  </a:lnTo>
                  <a:lnTo>
                    <a:pt x="169" y="1278"/>
                  </a:lnTo>
                  <a:moveTo>
                    <a:pt x="230" y="1278"/>
                  </a:moveTo>
                  <a:lnTo>
                    <a:pt x="203" y="1233"/>
                  </a:lnTo>
                  <a:lnTo>
                    <a:pt x="230" y="1187"/>
                  </a:lnTo>
                  <a:lnTo>
                    <a:pt x="256" y="1233"/>
                  </a:lnTo>
                  <a:lnTo>
                    <a:pt x="230" y="1278"/>
                  </a:lnTo>
                  <a:moveTo>
                    <a:pt x="292" y="1278"/>
                  </a:moveTo>
                  <a:lnTo>
                    <a:pt x="266" y="1233"/>
                  </a:lnTo>
                  <a:lnTo>
                    <a:pt x="292" y="1187"/>
                  </a:lnTo>
                  <a:lnTo>
                    <a:pt x="319" y="1233"/>
                  </a:lnTo>
                  <a:lnTo>
                    <a:pt x="292" y="1278"/>
                  </a:lnTo>
                  <a:moveTo>
                    <a:pt x="353" y="1278"/>
                  </a:moveTo>
                  <a:lnTo>
                    <a:pt x="328" y="1233"/>
                  </a:lnTo>
                  <a:lnTo>
                    <a:pt x="353" y="1187"/>
                  </a:lnTo>
                  <a:lnTo>
                    <a:pt x="380" y="1233"/>
                  </a:lnTo>
                  <a:lnTo>
                    <a:pt x="353" y="1278"/>
                  </a:lnTo>
                  <a:moveTo>
                    <a:pt x="415" y="1278"/>
                  </a:moveTo>
                  <a:lnTo>
                    <a:pt x="389" y="1233"/>
                  </a:lnTo>
                  <a:lnTo>
                    <a:pt x="415" y="1187"/>
                  </a:lnTo>
                  <a:lnTo>
                    <a:pt x="442" y="1233"/>
                  </a:lnTo>
                  <a:lnTo>
                    <a:pt x="415" y="1278"/>
                  </a:lnTo>
                  <a:moveTo>
                    <a:pt x="476" y="1278"/>
                  </a:moveTo>
                  <a:lnTo>
                    <a:pt x="451" y="1233"/>
                  </a:lnTo>
                  <a:lnTo>
                    <a:pt x="476" y="1187"/>
                  </a:lnTo>
                  <a:lnTo>
                    <a:pt x="503" y="1233"/>
                  </a:lnTo>
                  <a:lnTo>
                    <a:pt x="476" y="1278"/>
                  </a:lnTo>
                  <a:moveTo>
                    <a:pt x="538" y="1278"/>
                  </a:moveTo>
                  <a:lnTo>
                    <a:pt x="512" y="1233"/>
                  </a:lnTo>
                  <a:lnTo>
                    <a:pt x="538" y="1187"/>
                  </a:lnTo>
                  <a:lnTo>
                    <a:pt x="565" y="1233"/>
                  </a:lnTo>
                  <a:lnTo>
                    <a:pt x="538" y="1278"/>
                  </a:lnTo>
                  <a:moveTo>
                    <a:pt x="599" y="1278"/>
                  </a:moveTo>
                  <a:lnTo>
                    <a:pt x="574" y="1233"/>
                  </a:lnTo>
                  <a:lnTo>
                    <a:pt x="599" y="1187"/>
                  </a:lnTo>
                  <a:lnTo>
                    <a:pt x="626" y="1233"/>
                  </a:lnTo>
                  <a:lnTo>
                    <a:pt x="599" y="1278"/>
                  </a:lnTo>
                  <a:moveTo>
                    <a:pt x="662" y="1278"/>
                  </a:moveTo>
                  <a:lnTo>
                    <a:pt x="635" y="1233"/>
                  </a:lnTo>
                  <a:lnTo>
                    <a:pt x="662" y="1187"/>
                  </a:lnTo>
                  <a:lnTo>
                    <a:pt x="688" y="1233"/>
                  </a:lnTo>
                  <a:lnTo>
                    <a:pt x="662" y="1278"/>
                  </a:lnTo>
                  <a:moveTo>
                    <a:pt x="724" y="1278"/>
                  </a:moveTo>
                  <a:lnTo>
                    <a:pt x="697" y="1233"/>
                  </a:lnTo>
                  <a:lnTo>
                    <a:pt x="724" y="1187"/>
                  </a:lnTo>
                  <a:lnTo>
                    <a:pt x="749" y="1233"/>
                  </a:lnTo>
                  <a:lnTo>
                    <a:pt x="724" y="1278"/>
                  </a:lnTo>
                  <a:moveTo>
                    <a:pt x="785" y="1278"/>
                  </a:moveTo>
                  <a:lnTo>
                    <a:pt x="758" y="1233"/>
                  </a:lnTo>
                  <a:lnTo>
                    <a:pt x="785" y="1187"/>
                  </a:lnTo>
                  <a:lnTo>
                    <a:pt x="811" y="1233"/>
                  </a:lnTo>
                  <a:lnTo>
                    <a:pt x="785" y="1278"/>
                  </a:lnTo>
                  <a:moveTo>
                    <a:pt x="847" y="1278"/>
                  </a:moveTo>
                  <a:lnTo>
                    <a:pt x="820" y="1233"/>
                  </a:lnTo>
                  <a:lnTo>
                    <a:pt x="847" y="1187"/>
                  </a:lnTo>
                  <a:lnTo>
                    <a:pt x="872" y="1233"/>
                  </a:lnTo>
                  <a:lnTo>
                    <a:pt x="847" y="1278"/>
                  </a:lnTo>
                  <a:moveTo>
                    <a:pt x="908" y="1278"/>
                  </a:moveTo>
                  <a:lnTo>
                    <a:pt x="881" y="1233"/>
                  </a:lnTo>
                  <a:lnTo>
                    <a:pt x="908" y="1187"/>
                  </a:lnTo>
                  <a:lnTo>
                    <a:pt x="934" y="1233"/>
                  </a:lnTo>
                  <a:lnTo>
                    <a:pt x="908" y="1278"/>
                  </a:lnTo>
                  <a:moveTo>
                    <a:pt x="970" y="1278"/>
                  </a:moveTo>
                  <a:lnTo>
                    <a:pt x="943" y="1233"/>
                  </a:lnTo>
                  <a:lnTo>
                    <a:pt x="970" y="1187"/>
                  </a:lnTo>
                  <a:lnTo>
                    <a:pt x="995" y="1233"/>
                  </a:lnTo>
                  <a:lnTo>
                    <a:pt x="970" y="1278"/>
                  </a:lnTo>
                  <a:moveTo>
                    <a:pt x="1031" y="1278"/>
                  </a:moveTo>
                  <a:lnTo>
                    <a:pt x="1006" y="1233"/>
                  </a:lnTo>
                  <a:lnTo>
                    <a:pt x="1031" y="1187"/>
                  </a:lnTo>
                  <a:lnTo>
                    <a:pt x="1058" y="1233"/>
                  </a:lnTo>
                  <a:lnTo>
                    <a:pt x="1031" y="1278"/>
                  </a:lnTo>
                  <a:moveTo>
                    <a:pt x="1093" y="1278"/>
                  </a:moveTo>
                  <a:lnTo>
                    <a:pt x="1067" y="1233"/>
                  </a:lnTo>
                  <a:lnTo>
                    <a:pt x="1093" y="1187"/>
                  </a:lnTo>
                  <a:lnTo>
                    <a:pt x="1120" y="1233"/>
                  </a:lnTo>
                  <a:lnTo>
                    <a:pt x="1093" y="1278"/>
                  </a:lnTo>
                  <a:moveTo>
                    <a:pt x="1154" y="1278"/>
                  </a:moveTo>
                  <a:lnTo>
                    <a:pt x="1129" y="1233"/>
                  </a:lnTo>
                  <a:lnTo>
                    <a:pt x="1154" y="1187"/>
                  </a:lnTo>
                  <a:lnTo>
                    <a:pt x="1181" y="1233"/>
                  </a:lnTo>
                  <a:lnTo>
                    <a:pt x="1154" y="1278"/>
                  </a:lnTo>
                  <a:moveTo>
                    <a:pt x="1216" y="1278"/>
                  </a:moveTo>
                  <a:lnTo>
                    <a:pt x="1190" y="1233"/>
                  </a:lnTo>
                  <a:lnTo>
                    <a:pt x="1216" y="1187"/>
                  </a:lnTo>
                  <a:lnTo>
                    <a:pt x="1243" y="1233"/>
                  </a:lnTo>
                  <a:lnTo>
                    <a:pt x="1216" y="1278"/>
                  </a:lnTo>
                  <a:moveTo>
                    <a:pt x="1277" y="1278"/>
                  </a:moveTo>
                  <a:lnTo>
                    <a:pt x="1252" y="1233"/>
                  </a:lnTo>
                  <a:lnTo>
                    <a:pt x="1277" y="1187"/>
                  </a:lnTo>
                  <a:lnTo>
                    <a:pt x="1304" y="1233"/>
                  </a:lnTo>
                  <a:lnTo>
                    <a:pt x="1277" y="1278"/>
                  </a:lnTo>
                  <a:moveTo>
                    <a:pt x="1339" y="1278"/>
                  </a:moveTo>
                  <a:lnTo>
                    <a:pt x="1313" y="1233"/>
                  </a:lnTo>
                  <a:lnTo>
                    <a:pt x="1339" y="1187"/>
                  </a:lnTo>
                  <a:lnTo>
                    <a:pt x="1366" y="1233"/>
                  </a:lnTo>
                  <a:lnTo>
                    <a:pt x="1339" y="1278"/>
                  </a:lnTo>
                  <a:moveTo>
                    <a:pt x="1402" y="1278"/>
                  </a:moveTo>
                  <a:lnTo>
                    <a:pt x="1375" y="1233"/>
                  </a:lnTo>
                  <a:lnTo>
                    <a:pt x="1402" y="1187"/>
                  </a:lnTo>
                  <a:lnTo>
                    <a:pt x="1427" y="1233"/>
                  </a:lnTo>
                  <a:lnTo>
                    <a:pt x="1402" y="1278"/>
                  </a:lnTo>
                  <a:moveTo>
                    <a:pt x="1463" y="1278"/>
                  </a:moveTo>
                  <a:lnTo>
                    <a:pt x="1436" y="1233"/>
                  </a:lnTo>
                  <a:lnTo>
                    <a:pt x="1463" y="1187"/>
                  </a:lnTo>
                  <a:lnTo>
                    <a:pt x="1489" y="1233"/>
                  </a:lnTo>
                  <a:lnTo>
                    <a:pt x="1463" y="1278"/>
                  </a:lnTo>
                  <a:moveTo>
                    <a:pt x="1525" y="1278"/>
                  </a:moveTo>
                  <a:lnTo>
                    <a:pt x="1498" y="1233"/>
                  </a:lnTo>
                  <a:lnTo>
                    <a:pt x="1525" y="1187"/>
                  </a:lnTo>
                  <a:lnTo>
                    <a:pt x="1550" y="1233"/>
                  </a:lnTo>
                  <a:lnTo>
                    <a:pt x="1525" y="1278"/>
                  </a:lnTo>
                  <a:moveTo>
                    <a:pt x="1586" y="1278"/>
                  </a:moveTo>
                  <a:lnTo>
                    <a:pt x="1559" y="1233"/>
                  </a:lnTo>
                  <a:lnTo>
                    <a:pt x="1586" y="1187"/>
                  </a:lnTo>
                  <a:lnTo>
                    <a:pt x="1612" y="1233"/>
                  </a:lnTo>
                  <a:lnTo>
                    <a:pt x="1586" y="1278"/>
                  </a:lnTo>
                  <a:moveTo>
                    <a:pt x="1648" y="1278"/>
                  </a:moveTo>
                  <a:lnTo>
                    <a:pt x="1621" y="1233"/>
                  </a:lnTo>
                  <a:lnTo>
                    <a:pt x="1648" y="1187"/>
                  </a:lnTo>
                  <a:lnTo>
                    <a:pt x="1673" y="1233"/>
                  </a:lnTo>
                  <a:lnTo>
                    <a:pt x="1648" y="1278"/>
                  </a:lnTo>
                  <a:moveTo>
                    <a:pt x="1709" y="1278"/>
                  </a:moveTo>
                  <a:lnTo>
                    <a:pt x="1682" y="1233"/>
                  </a:lnTo>
                  <a:lnTo>
                    <a:pt x="1709" y="1187"/>
                  </a:lnTo>
                  <a:lnTo>
                    <a:pt x="1735" y="1233"/>
                  </a:lnTo>
                  <a:lnTo>
                    <a:pt x="1709" y="1278"/>
                  </a:lnTo>
                  <a:moveTo>
                    <a:pt x="1771" y="1278"/>
                  </a:moveTo>
                  <a:lnTo>
                    <a:pt x="1745" y="1233"/>
                  </a:lnTo>
                  <a:lnTo>
                    <a:pt x="1771" y="1187"/>
                  </a:lnTo>
                  <a:lnTo>
                    <a:pt x="1798" y="1233"/>
                  </a:lnTo>
                  <a:lnTo>
                    <a:pt x="1771" y="1278"/>
                  </a:lnTo>
                  <a:moveTo>
                    <a:pt x="1832" y="1278"/>
                  </a:moveTo>
                  <a:lnTo>
                    <a:pt x="1807" y="1233"/>
                  </a:lnTo>
                  <a:lnTo>
                    <a:pt x="1832" y="1187"/>
                  </a:lnTo>
                  <a:lnTo>
                    <a:pt x="1859" y="1233"/>
                  </a:lnTo>
                  <a:lnTo>
                    <a:pt x="1832" y="1278"/>
                  </a:lnTo>
                  <a:moveTo>
                    <a:pt x="1894" y="1278"/>
                  </a:moveTo>
                  <a:lnTo>
                    <a:pt x="1868" y="1233"/>
                  </a:lnTo>
                  <a:lnTo>
                    <a:pt x="1894" y="1187"/>
                  </a:lnTo>
                  <a:lnTo>
                    <a:pt x="1921" y="1233"/>
                  </a:lnTo>
                  <a:lnTo>
                    <a:pt x="1894" y="1278"/>
                  </a:lnTo>
                  <a:moveTo>
                    <a:pt x="1955" y="1278"/>
                  </a:moveTo>
                  <a:lnTo>
                    <a:pt x="1930" y="1233"/>
                  </a:lnTo>
                  <a:lnTo>
                    <a:pt x="1955" y="1187"/>
                  </a:lnTo>
                  <a:lnTo>
                    <a:pt x="1982" y="1233"/>
                  </a:lnTo>
                  <a:lnTo>
                    <a:pt x="1955" y="1278"/>
                  </a:lnTo>
                  <a:moveTo>
                    <a:pt x="2017" y="1278"/>
                  </a:moveTo>
                  <a:lnTo>
                    <a:pt x="1991" y="1233"/>
                  </a:lnTo>
                  <a:lnTo>
                    <a:pt x="2017" y="1187"/>
                  </a:lnTo>
                  <a:lnTo>
                    <a:pt x="2044" y="1233"/>
                  </a:lnTo>
                  <a:lnTo>
                    <a:pt x="2017" y="1278"/>
                  </a:lnTo>
                  <a:moveTo>
                    <a:pt x="2078" y="1278"/>
                  </a:moveTo>
                  <a:lnTo>
                    <a:pt x="2053" y="1233"/>
                  </a:lnTo>
                  <a:lnTo>
                    <a:pt x="2078" y="1187"/>
                  </a:lnTo>
                  <a:lnTo>
                    <a:pt x="2105" y="1233"/>
                  </a:lnTo>
                  <a:lnTo>
                    <a:pt x="2078" y="1278"/>
                  </a:lnTo>
                  <a:moveTo>
                    <a:pt x="2141" y="1278"/>
                  </a:moveTo>
                  <a:lnTo>
                    <a:pt x="2114" y="1233"/>
                  </a:lnTo>
                  <a:lnTo>
                    <a:pt x="2141" y="1187"/>
                  </a:lnTo>
                  <a:lnTo>
                    <a:pt x="2167" y="1233"/>
                  </a:lnTo>
                  <a:lnTo>
                    <a:pt x="2141" y="1278"/>
                  </a:lnTo>
                  <a:moveTo>
                    <a:pt x="2203" y="1278"/>
                  </a:moveTo>
                  <a:lnTo>
                    <a:pt x="2176" y="1233"/>
                  </a:lnTo>
                  <a:lnTo>
                    <a:pt x="2203" y="1187"/>
                  </a:lnTo>
                  <a:lnTo>
                    <a:pt x="2228" y="1233"/>
                  </a:lnTo>
                  <a:lnTo>
                    <a:pt x="2203" y="1278"/>
                  </a:lnTo>
                  <a:moveTo>
                    <a:pt x="2264" y="1278"/>
                  </a:moveTo>
                  <a:lnTo>
                    <a:pt x="2237" y="1233"/>
                  </a:lnTo>
                  <a:lnTo>
                    <a:pt x="2264" y="1187"/>
                  </a:lnTo>
                  <a:lnTo>
                    <a:pt x="2290" y="1233"/>
                  </a:lnTo>
                  <a:lnTo>
                    <a:pt x="2264" y="1278"/>
                  </a:lnTo>
                  <a:moveTo>
                    <a:pt x="2326" y="1278"/>
                  </a:moveTo>
                  <a:lnTo>
                    <a:pt x="2299" y="1233"/>
                  </a:lnTo>
                  <a:lnTo>
                    <a:pt x="2326" y="1187"/>
                  </a:lnTo>
                  <a:lnTo>
                    <a:pt x="2351" y="1233"/>
                  </a:lnTo>
                  <a:lnTo>
                    <a:pt x="2326" y="1278"/>
                  </a:lnTo>
                  <a:moveTo>
                    <a:pt x="2387" y="1278"/>
                  </a:moveTo>
                  <a:lnTo>
                    <a:pt x="2360" y="1233"/>
                  </a:lnTo>
                  <a:lnTo>
                    <a:pt x="2387" y="1187"/>
                  </a:lnTo>
                  <a:lnTo>
                    <a:pt x="2413" y="1233"/>
                  </a:lnTo>
                  <a:lnTo>
                    <a:pt x="2387" y="1278"/>
                  </a:lnTo>
                  <a:moveTo>
                    <a:pt x="2449" y="1278"/>
                  </a:moveTo>
                  <a:lnTo>
                    <a:pt x="2422" y="1233"/>
                  </a:lnTo>
                  <a:lnTo>
                    <a:pt x="2449" y="1187"/>
                  </a:lnTo>
                  <a:lnTo>
                    <a:pt x="2474" y="1233"/>
                  </a:lnTo>
                  <a:lnTo>
                    <a:pt x="2449" y="1278"/>
                  </a:lnTo>
                  <a:moveTo>
                    <a:pt x="2510" y="1278"/>
                  </a:moveTo>
                  <a:lnTo>
                    <a:pt x="2485" y="1233"/>
                  </a:lnTo>
                  <a:lnTo>
                    <a:pt x="2510" y="1187"/>
                  </a:lnTo>
                  <a:lnTo>
                    <a:pt x="2537" y="1233"/>
                  </a:lnTo>
                  <a:lnTo>
                    <a:pt x="2510" y="1278"/>
                  </a:lnTo>
                  <a:moveTo>
                    <a:pt x="76" y="1224"/>
                  </a:moveTo>
                  <a:lnTo>
                    <a:pt x="51" y="1179"/>
                  </a:lnTo>
                  <a:lnTo>
                    <a:pt x="76" y="1134"/>
                  </a:lnTo>
                  <a:lnTo>
                    <a:pt x="103" y="1179"/>
                  </a:lnTo>
                  <a:lnTo>
                    <a:pt x="76" y="1224"/>
                  </a:lnTo>
                  <a:moveTo>
                    <a:pt x="137" y="1224"/>
                  </a:moveTo>
                  <a:lnTo>
                    <a:pt x="112" y="1179"/>
                  </a:lnTo>
                  <a:lnTo>
                    <a:pt x="137" y="1134"/>
                  </a:lnTo>
                  <a:lnTo>
                    <a:pt x="164" y="1179"/>
                  </a:lnTo>
                  <a:lnTo>
                    <a:pt x="137" y="1224"/>
                  </a:lnTo>
                  <a:moveTo>
                    <a:pt x="199" y="1224"/>
                  </a:moveTo>
                  <a:lnTo>
                    <a:pt x="173" y="1179"/>
                  </a:lnTo>
                  <a:lnTo>
                    <a:pt x="199" y="1134"/>
                  </a:lnTo>
                  <a:lnTo>
                    <a:pt x="226" y="1179"/>
                  </a:lnTo>
                  <a:lnTo>
                    <a:pt x="199" y="1224"/>
                  </a:lnTo>
                  <a:moveTo>
                    <a:pt x="262" y="1224"/>
                  </a:moveTo>
                  <a:lnTo>
                    <a:pt x="235" y="1179"/>
                  </a:lnTo>
                  <a:lnTo>
                    <a:pt x="262" y="1134"/>
                  </a:lnTo>
                  <a:lnTo>
                    <a:pt x="287" y="1179"/>
                  </a:lnTo>
                  <a:lnTo>
                    <a:pt x="262" y="1224"/>
                  </a:lnTo>
                  <a:moveTo>
                    <a:pt x="323" y="1224"/>
                  </a:moveTo>
                  <a:lnTo>
                    <a:pt x="296" y="1179"/>
                  </a:lnTo>
                  <a:lnTo>
                    <a:pt x="323" y="1134"/>
                  </a:lnTo>
                  <a:lnTo>
                    <a:pt x="349" y="1179"/>
                  </a:lnTo>
                  <a:lnTo>
                    <a:pt x="323" y="1224"/>
                  </a:lnTo>
                  <a:moveTo>
                    <a:pt x="385" y="1224"/>
                  </a:moveTo>
                  <a:lnTo>
                    <a:pt x="358" y="1179"/>
                  </a:lnTo>
                  <a:lnTo>
                    <a:pt x="385" y="1134"/>
                  </a:lnTo>
                  <a:lnTo>
                    <a:pt x="410" y="1179"/>
                  </a:lnTo>
                  <a:lnTo>
                    <a:pt x="385" y="1224"/>
                  </a:lnTo>
                  <a:moveTo>
                    <a:pt x="446" y="1224"/>
                  </a:moveTo>
                  <a:lnTo>
                    <a:pt x="419" y="1179"/>
                  </a:lnTo>
                  <a:lnTo>
                    <a:pt x="446" y="1134"/>
                  </a:lnTo>
                  <a:lnTo>
                    <a:pt x="472" y="1179"/>
                  </a:lnTo>
                  <a:lnTo>
                    <a:pt x="446" y="1224"/>
                  </a:lnTo>
                  <a:moveTo>
                    <a:pt x="508" y="1224"/>
                  </a:moveTo>
                  <a:lnTo>
                    <a:pt x="481" y="1179"/>
                  </a:lnTo>
                  <a:lnTo>
                    <a:pt x="508" y="1134"/>
                  </a:lnTo>
                  <a:lnTo>
                    <a:pt x="533" y="1179"/>
                  </a:lnTo>
                  <a:lnTo>
                    <a:pt x="508" y="1224"/>
                  </a:lnTo>
                  <a:moveTo>
                    <a:pt x="569" y="1224"/>
                  </a:moveTo>
                  <a:lnTo>
                    <a:pt x="542" y="1179"/>
                  </a:lnTo>
                  <a:lnTo>
                    <a:pt x="569" y="1134"/>
                  </a:lnTo>
                  <a:lnTo>
                    <a:pt x="595" y="1179"/>
                  </a:lnTo>
                  <a:lnTo>
                    <a:pt x="569" y="1224"/>
                  </a:lnTo>
                  <a:moveTo>
                    <a:pt x="631" y="1224"/>
                  </a:moveTo>
                  <a:lnTo>
                    <a:pt x="605" y="1179"/>
                  </a:lnTo>
                  <a:lnTo>
                    <a:pt x="631" y="1134"/>
                  </a:lnTo>
                  <a:lnTo>
                    <a:pt x="658" y="1179"/>
                  </a:lnTo>
                  <a:lnTo>
                    <a:pt x="631" y="1224"/>
                  </a:lnTo>
                  <a:moveTo>
                    <a:pt x="692" y="1224"/>
                  </a:moveTo>
                  <a:lnTo>
                    <a:pt x="667" y="1179"/>
                  </a:lnTo>
                  <a:lnTo>
                    <a:pt x="692" y="1134"/>
                  </a:lnTo>
                  <a:lnTo>
                    <a:pt x="719" y="1179"/>
                  </a:lnTo>
                  <a:lnTo>
                    <a:pt x="692" y="1224"/>
                  </a:lnTo>
                  <a:moveTo>
                    <a:pt x="754" y="1224"/>
                  </a:moveTo>
                  <a:lnTo>
                    <a:pt x="728" y="1179"/>
                  </a:lnTo>
                  <a:lnTo>
                    <a:pt x="754" y="1134"/>
                  </a:lnTo>
                  <a:lnTo>
                    <a:pt x="781" y="1179"/>
                  </a:lnTo>
                  <a:lnTo>
                    <a:pt x="754" y="1224"/>
                  </a:lnTo>
                  <a:moveTo>
                    <a:pt x="815" y="1224"/>
                  </a:moveTo>
                  <a:lnTo>
                    <a:pt x="790" y="1179"/>
                  </a:lnTo>
                  <a:lnTo>
                    <a:pt x="815" y="1134"/>
                  </a:lnTo>
                  <a:lnTo>
                    <a:pt x="842" y="1179"/>
                  </a:lnTo>
                  <a:lnTo>
                    <a:pt x="815" y="1224"/>
                  </a:lnTo>
                  <a:moveTo>
                    <a:pt x="877" y="1224"/>
                  </a:moveTo>
                  <a:lnTo>
                    <a:pt x="851" y="1179"/>
                  </a:lnTo>
                  <a:lnTo>
                    <a:pt x="877" y="1134"/>
                  </a:lnTo>
                  <a:lnTo>
                    <a:pt x="904" y="1179"/>
                  </a:lnTo>
                  <a:lnTo>
                    <a:pt x="877" y="1224"/>
                  </a:lnTo>
                  <a:moveTo>
                    <a:pt x="938" y="1224"/>
                  </a:moveTo>
                  <a:lnTo>
                    <a:pt x="913" y="1179"/>
                  </a:lnTo>
                  <a:lnTo>
                    <a:pt x="938" y="1134"/>
                  </a:lnTo>
                  <a:lnTo>
                    <a:pt x="965" y="1179"/>
                  </a:lnTo>
                  <a:lnTo>
                    <a:pt x="938" y="1224"/>
                  </a:lnTo>
                  <a:moveTo>
                    <a:pt x="1001" y="1224"/>
                  </a:moveTo>
                  <a:lnTo>
                    <a:pt x="974" y="1179"/>
                  </a:lnTo>
                  <a:lnTo>
                    <a:pt x="1001" y="1134"/>
                  </a:lnTo>
                  <a:lnTo>
                    <a:pt x="1027" y="1179"/>
                  </a:lnTo>
                  <a:lnTo>
                    <a:pt x="1001" y="1224"/>
                  </a:lnTo>
                  <a:moveTo>
                    <a:pt x="1063" y="1224"/>
                  </a:moveTo>
                  <a:lnTo>
                    <a:pt x="1036" y="1179"/>
                  </a:lnTo>
                  <a:lnTo>
                    <a:pt x="1063" y="1134"/>
                  </a:lnTo>
                  <a:lnTo>
                    <a:pt x="1088" y="1179"/>
                  </a:lnTo>
                  <a:lnTo>
                    <a:pt x="1063" y="1224"/>
                  </a:lnTo>
                  <a:moveTo>
                    <a:pt x="1124" y="1224"/>
                  </a:moveTo>
                  <a:lnTo>
                    <a:pt x="1097" y="1179"/>
                  </a:lnTo>
                  <a:lnTo>
                    <a:pt x="1124" y="1134"/>
                  </a:lnTo>
                  <a:lnTo>
                    <a:pt x="1150" y="1179"/>
                  </a:lnTo>
                  <a:lnTo>
                    <a:pt x="1124" y="1224"/>
                  </a:lnTo>
                  <a:moveTo>
                    <a:pt x="1186" y="1224"/>
                  </a:moveTo>
                  <a:lnTo>
                    <a:pt x="1159" y="1179"/>
                  </a:lnTo>
                  <a:lnTo>
                    <a:pt x="1186" y="1134"/>
                  </a:lnTo>
                  <a:lnTo>
                    <a:pt x="1211" y="1179"/>
                  </a:lnTo>
                  <a:lnTo>
                    <a:pt x="1186" y="1224"/>
                  </a:lnTo>
                  <a:moveTo>
                    <a:pt x="1247" y="1224"/>
                  </a:moveTo>
                  <a:lnTo>
                    <a:pt x="1220" y="1179"/>
                  </a:lnTo>
                  <a:lnTo>
                    <a:pt x="1247" y="1134"/>
                  </a:lnTo>
                  <a:lnTo>
                    <a:pt x="1273" y="1179"/>
                  </a:lnTo>
                  <a:lnTo>
                    <a:pt x="1247" y="1224"/>
                  </a:lnTo>
                  <a:moveTo>
                    <a:pt x="1309" y="1224"/>
                  </a:moveTo>
                  <a:lnTo>
                    <a:pt x="1282" y="1179"/>
                  </a:lnTo>
                  <a:lnTo>
                    <a:pt x="1309" y="1134"/>
                  </a:lnTo>
                  <a:lnTo>
                    <a:pt x="1334" y="1179"/>
                  </a:lnTo>
                  <a:lnTo>
                    <a:pt x="1309" y="1224"/>
                  </a:lnTo>
                  <a:moveTo>
                    <a:pt x="1370" y="1224"/>
                  </a:moveTo>
                  <a:lnTo>
                    <a:pt x="1345" y="1179"/>
                  </a:lnTo>
                  <a:lnTo>
                    <a:pt x="1370" y="1134"/>
                  </a:lnTo>
                  <a:lnTo>
                    <a:pt x="1397" y="1179"/>
                  </a:lnTo>
                  <a:lnTo>
                    <a:pt x="1370" y="1224"/>
                  </a:lnTo>
                  <a:moveTo>
                    <a:pt x="1432" y="1224"/>
                  </a:moveTo>
                  <a:lnTo>
                    <a:pt x="1406" y="1179"/>
                  </a:lnTo>
                  <a:lnTo>
                    <a:pt x="1432" y="1134"/>
                  </a:lnTo>
                  <a:lnTo>
                    <a:pt x="1459" y="1179"/>
                  </a:lnTo>
                  <a:lnTo>
                    <a:pt x="1432" y="1224"/>
                  </a:lnTo>
                  <a:moveTo>
                    <a:pt x="1493" y="1224"/>
                  </a:moveTo>
                  <a:lnTo>
                    <a:pt x="1468" y="1179"/>
                  </a:lnTo>
                  <a:lnTo>
                    <a:pt x="1493" y="1134"/>
                  </a:lnTo>
                  <a:lnTo>
                    <a:pt x="1520" y="1179"/>
                  </a:lnTo>
                  <a:lnTo>
                    <a:pt x="1493" y="1224"/>
                  </a:lnTo>
                  <a:moveTo>
                    <a:pt x="1555" y="1224"/>
                  </a:moveTo>
                  <a:lnTo>
                    <a:pt x="1529" y="1179"/>
                  </a:lnTo>
                  <a:lnTo>
                    <a:pt x="1555" y="1134"/>
                  </a:lnTo>
                  <a:lnTo>
                    <a:pt x="1582" y="1179"/>
                  </a:lnTo>
                  <a:lnTo>
                    <a:pt x="1555" y="1224"/>
                  </a:lnTo>
                  <a:moveTo>
                    <a:pt x="1616" y="1224"/>
                  </a:moveTo>
                  <a:lnTo>
                    <a:pt x="1591" y="1179"/>
                  </a:lnTo>
                  <a:lnTo>
                    <a:pt x="1616" y="1134"/>
                  </a:lnTo>
                  <a:lnTo>
                    <a:pt x="1643" y="1179"/>
                  </a:lnTo>
                  <a:lnTo>
                    <a:pt x="1616" y="1224"/>
                  </a:lnTo>
                  <a:moveTo>
                    <a:pt x="1678" y="1224"/>
                  </a:moveTo>
                  <a:lnTo>
                    <a:pt x="1652" y="1179"/>
                  </a:lnTo>
                  <a:lnTo>
                    <a:pt x="1678" y="1134"/>
                  </a:lnTo>
                  <a:lnTo>
                    <a:pt x="1705" y="1179"/>
                  </a:lnTo>
                  <a:lnTo>
                    <a:pt x="1678" y="1224"/>
                  </a:lnTo>
                  <a:moveTo>
                    <a:pt x="1741" y="1224"/>
                  </a:moveTo>
                  <a:lnTo>
                    <a:pt x="1714" y="1179"/>
                  </a:lnTo>
                  <a:lnTo>
                    <a:pt x="1741" y="1134"/>
                  </a:lnTo>
                  <a:lnTo>
                    <a:pt x="1766" y="1179"/>
                  </a:lnTo>
                  <a:lnTo>
                    <a:pt x="1741" y="1224"/>
                  </a:lnTo>
                  <a:moveTo>
                    <a:pt x="1802" y="1224"/>
                  </a:moveTo>
                  <a:lnTo>
                    <a:pt x="1775" y="1179"/>
                  </a:lnTo>
                  <a:lnTo>
                    <a:pt x="1802" y="1134"/>
                  </a:lnTo>
                  <a:lnTo>
                    <a:pt x="1828" y="1179"/>
                  </a:lnTo>
                  <a:lnTo>
                    <a:pt x="1802" y="1224"/>
                  </a:lnTo>
                  <a:moveTo>
                    <a:pt x="1864" y="1224"/>
                  </a:moveTo>
                  <a:lnTo>
                    <a:pt x="1837" y="1179"/>
                  </a:lnTo>
                  <a:lnTo>
                    <a:pt x="1864" y="1134"/>
                  </a:lnTo>
                  <a:lnTo>
                    <a:pt x="1889" y="1179"/>
                  </a:lnTo>
                  <a:lnTo>
                    <a:pt x="1864" y="1224"/>
                  </a:lnTo>
                  <a:moveTo>
                    <a:pt x="1925" y="1224"/>
                  </a:moveTo>
                  <a:lnTo>
                    <a:pt x="1898" y="1179"/>
                  </a:lnTo>
                  <a:lnTo>
                    <a:pt x="1925" y="1134"/>
                  </a:lnTo>
                  <a:lnTo>
                    <a:pt x="1951" y="1179"/>
                  </a:lnTo>
                  <a:lnTo>
                    <a:pt x="1925" y="1224"/>
                  </a:lnTo>
                  <a:moveTo>
                    <a:pt x="1987" y="1224"/>
                  </a:moveTo>
                  <a:lnTo>
                    <a:pt x="1960" y="1179"/>
                  </a:lnTo>
                  <a:lnTo>
                    <a:pt x="1987" y="1134"/>
                  </a:lnTo>
                  <a:lnTo>
                    <a:pt x="2012" y="1179"/>
                  </a:lnTo>
                  <a:lnTo>
                    <a:pt x="1987" y="1224"/>
                  </a:lnTo>
                  <a:moveTo>
                    <a:pt x="2048" y="1224"/>
                  </a:moveTo>
                  <a:lnTo>
                    <a:pt x="2021" y="1179"/>
                  </a:lnTo>
                  <a:lnTo>
                    <a:pt x="2048" y="1134"/>
                  </a:lnTo>
                  <a:lnTo>
                    <a:pt x="2074" y="1179"/>
                  </a:lnTo>
                  <a:lnTo>
                    <a:pt x="2048" y="1224"/>
                  </a:lnTo>
                  <a:moveTo>
                    <a:pt x="2110" y="1224"/>
                  </a:moveTo>
                  <a:lnTo>
                    <a:pt x="2084" y="1179"/>
                  </a:lnTo>
                  <a:lnTo>
                    <a:pt x="2110" y="1134"/>
                  </a:lnTo>
                  <a:lnTo>
                    <a:pt x="2137" y="1179"/>
                  </a:lnTo>
                  <a:lnTo>
                    <a:pt x="2110" y="1224"/>
                  </a:lnTo>
                  <a:moveTo>
                    <a:pt x="2171" y="1224"/>
                  </a:moveTo>
                  <a:lnTo>
                    <a:pt x="2146" y="1179"/>
                  </a:lnTo>
                  <a:lnTo>
                    <a:pt x="2171" y="1134"/>
                  </a:lnTo>
                  <a:lnTo>
                    <a:pt x="2198" y="1179"/>
                  </a:lnTo>
                  <a:lnTo>
                    <a:pt x="2171" y="1224"/>
                  </a:lnTo>
                  <a:moveTo>
                    <a:pt x="2233" y="1224"/>
                  </a:moveTo>
                  <a:lnTo>
                    <a:pt x="2207" y="1179"/>
                  </a:lnTo>
                  <a:lnTo>
                    <a:pt x="2233" y="1134"/>
                  </a:lnTo>
                  <a:lnTo>
                    <a:pt x="2260" y="1179"/>
                  </a:lnTo>
                  <a:lnTo>
                    <a:pt x="2233" y="1224"/>
                  </a:lnTo>
                  <a:moveTo>
                    <a:pt x="2294" y="1224"/>
                  </a:moveTo>
                  <a:lnTo>
                    <a:pt x="2269" y="1179"/>
                  </a:lnTo>
                  <a:lnTo>
                    <a:pt x="2294" y="1134"/>
                  </a:lnTo>
                  <a:lnTo>
                    <a:pt x="2321" y="1179"/>
                  </a:lnTo>
                  <a:lnTo>
                    <a:pt x="2294" y="1224"/>
                  </a:lnTo>
                  <a:moveTo>
                    <a:pt x="2356" y="1224"/>
                  </a:moveTo>
                  <a:lnTo>
                    <a:pt x="2330" y="1179"/>
                  </a:lnTo>
                  <a:lnTo>
                    <a:pt x="2356" y="1134"/>
                  </a:lnTo>
                  <a:lnTo>
                    <a:pt x="2383" y="1179"/>
                  </a:lnTo>
                  <a:lnTo>
                    <a:pt x="2356" y="1224"/>
                  </a:lnTo>
                  <a:moveTo>
                    <a:pt x="2417" y="1224"/>
                  </a:moveTo>
                  <a:lnTo>
                    <a:pt x="2392" y="1179"/>
                  </a:lnTo>
                  <a:lnTo>
                    <a:pt x="2417" y="1134"/>
                  </a:lnTo>
                  <a:lnTo>
                    <a:pt x="2444" y="1179"/>
                  </a:lnTo>
                  <a:lnTo>
                    <a:pt x="2417" y="1224"/>
                  </a:lnTo>
                  <a:moveTo>
                    <a:pt x="2480" y="1224"/>
                  </a:moveTo>
                  <a:lnTo>
                    <a:pt x="2453" y="1179"/>
                  </a:lnTo>
                  <a:lnTo>
                    <a:pt x="2480" y="1134"/>
                  </a:lnTo>
                  <a:lnTo>
                    <a:pt x="2506" y="1179"/>
                  </a:lnTo>
                  <a:lnTo>
                    <a:pt x="2480" y="1224"/>
                  </a:lnTo>
                  <a:moveTo>
                    <a:pt x="46" y="1172"/>
                  </a:moveTo>
                  <a:lnTo>
                    <a:pt x="19" y="1125"/>
                  </a:lnTo>
                  <a:lnTo>
                    <a:pt x="46" y="1081"/>
                  </a:lnTo>
                  <a:lnTo>
                    <a:pt x="72" y="1125"/>
                  </a:lnTo>
                  <a:lnTo>
                    <a:pt x="46" y="1172"/>
                  </a:lnTo>
                  <a:moveTo>
                    <a:pt x="107" y="1172"/>
                  </a:moveTo>
                  <a:lnTo>
                    <a:pt x="81" y="1125"/>
                  </a:lnTo>
                  <a:lnTo>
                    <a:pt x="107" y="1081"/>
                  </a:lnTo>
                  <a:lnTo>
                    <a:pt x="133" y="1125"/>
                  </a:lnTo>
                  <a:lnTo>
                    <a:pt x="107" y="1172"/>
                  </a:lnTo>
                  <a:moveTo>
                    <a:pt x="169" y="1172"/>
                  </a:moveTo>
                  <a:lnTo>
                    <a:pt x="142" y="1125"/>
                  </a:lnTo>
                  <a:lnTo>
                    <a:pt x="169" y="1081"/>
                  </a:lnTo>
                  <a:lnTo>
                    <a:pt x="194" y="1125"/>
                  </a:lnTo>
                  <a:lnTo>
                    <a:pt x="169" y="1172"/>
                  </a:lnTo>
                  <a:moveTo>
                    <a:pt x="230" y="1172"/>
                  </a:moveTo>
                  <a:lnTo>
                    <a:pt x="203" y="1125"/>
                  </a:lnTo>
                  <a:lnTo>
                    <a:pt x="230" y="1081"/>
                  </a:lnTo>
                  <a:lnTo>
                    <a:pt x="256" y="1125"/>
                  </a:lnTo>
                  <a:lnTo>
                    <a:pt x="230" y="1172"/>
                  </a:lnTo>
                  <a:moveTo>
                    <a:pt x="292" y="1172"/>
                  </a:moveTo>
                  <a:lnTo>
                    <a:pt x="266" y="1125"/>
                  </a:lnTo>
                  <a:lnTo>
                    <a:pt x="292" y="1081"/>
                  </a:lnTo>
                  <a:lnTo>
                    <a:pt x="319" y="1125"/>
                  </a:lnTo>
                  <a:lnTo>
                    <a:pt x="292" y="1172"/>
                  </a:lnTo>
                  <a:moveTo>
                    <a:pt x="353" y="1172"/>
                  </a:moveTo>
                  <a:lnTo>
                    <a:pt x="328" y="1125"/>
                  </a:lnTo>
                  <a:lnTo>
                    <a:pt x="353" y="1081"/>
                  </a:lnTo>
                  <a:lnTo>
                    <a:pt x="380" y="1125"/>
                  </a:lnTo>
                  <a:lnTo>
                    <a:pt x="353" y="1172"/>
                  </a:lnTo>
                  <a:moveTo>
                    <a:pt x="415" y="1172"/>
                  </a:moveTo>
                  <a:lnTo>
                    <a:pt x="389" y="1125"/>
                  </a:lnTo>
                  <a:lnTo>
                    <a:pt x="415" y="1081"/>
                  </a:lnTo>
                  <a:lnTo>
                    <a:pt x="442" y="1125"/>
                  </a:lnTo>
                  <a:lnTo>
                    <a:pt x="415" y="1172"/>
                  </a:lnTo>
                  <a:moveTo>
                    <a:pt x="476" y="1172"/>
                  </a:moveTo>
                  <a:lnTo>
                    <a:pt x="451" y="1125"/>
                  </a:lnTo>
                  <a:lnTo>
                    <a:pt x="476" y="1081"/>
                  </a:lnTo>
                  <a:lnTo>
                    <a:pt x="503" y="1125"/>
                  </a:lnTo>
                  <a:lnTo>
                    <a:pt x="476" y="1172"/>
                  </a:lnTo>
                  <a:moveTo>
                    <a:pt x="538" y="1172"/>
                  </a:moveTo>
                  <a:lnTo>
                    <a:pt x="512" y="1125"/>
                  </a:lnTo>
                  <a:lnTo>
                    <a:pt x="538" y="1081"/>
                  </a:lnTo>
                  <a:lnTo>
                    <a:pt x="565" y="1125"/>
                  </a:lnTo>
                  <a:lnTo>
                    <a:pt x="538" y="1172"/>
                  </a:lnTo>
                  <a:moveTo>
                    <a:pt x="599" y="1172"/>
                  </a:moveTo>
                  <a:lnTo>
                    <a:pt x="574" y="1125"/>
                  </a:lnTo>
                  <a:lnTo>
                    <a:pt x="599" y="1081"/>
                  </a:lnTo>
                  <a:lnTo>
                    <a:pt x="626" y="1125"/>
                  </a:lnTo>
                  <a:lnTo>
                    <a:pt x="599" y="1172"/>
                  </a:lnTo>
                  <a:moveTo>
                    <a:pt x="662" y="1172"/>
                  </a:moveTo>
                  <a:lnTo>
                    <a:pt x="635" y="1125"/>
                  </a:lnTo>
                  <a:lnTo>
                    <a:pt x="662" y="1081"/>
                  </a:lnTo>
                  <a:lnTo>
                    <a:pt x="688" y="1125"/>
                  </a:lnTo>
                  <a:lnTo>
                    <a:pt x="662" y="1172"/>
                  </a:lnTo>
                  <a:moveTo>
                    <a:pt x="724" y="1172"/>
                  </a:moveTo>
                  <a:lnTo>
                    <a:pt x="697" y="1125"/>
                  </a:lnTo>
                  <a:lnTo>
                    <a:pt x="724" y="1081"/>
                  </a:lnTo>
                  <a:lnTo>
                    <a:pt x="749" y="1125"/>
                  </a:lnTo>
                  <a:lnTo>
                    <a:pt x="724" y="1172"/>
                  </a:lnTo>
                  <a:moveTo>
                    <a:pt x="785" y="1172"/>
                  </a:moveTo>
                  <a:lnTo>
                    <a:pt x="758" y="1125"/>
                  </a:lnTo>
                  <a:lnTo>
                    <a:pt x="785" y="1081"/>
                  </a:lnTo>
                  <a:lnTo>
                    <a:pt x="811" y="1125"/>
                  </a:lnTo>
                  <a:lnTo>
                    <a:pt x="785" y="1172"/>
                  </a:lnTo>
                  <a:moveTo>
                    <a:pt x="847" y="1172"/>
                  </a:moveTo>
                  <a:lnTo>
                    <a:pt x="820" y="1125"/>
                  </a:lnTo>
                  <a:lnTo>
                    <a:pt x="847" y="1081"/>
                  </a:lnTo>
                  <a:lnTo>
                    <a:pt x="872" y="1125"/>
                  </a:lnTo>
                  <a:lnTo>
                    <a:pt x="847" y="1172"/>
                  </a:lnTo>
                  <a:moveTo>
                    <a:pt x="908" y="1172"/>
                  </a:moveTo>
                  <a:lnTo>
                    <a:pt x="881" y="1125"/>
                  </a:lnTo>
                  <a:lnTo>
                    <a:pt x="908" y="1081"/>
                  </a:lnTo>
                  <a:lnTo>
                    <a:pt x="934" y="1125"/>
                  </a:lnTo>
                  <a:lnTo>
                    <a:pt x="908" y="1172"/>
                  </a:lnTo>
                  <a:moveTo>
                    <a:pt x="970" y="1172"/>
                  </a:moveTo>
                  <a:lnTo>
                    <a:pt x="943" y="1125"/>
                  </a:lnTo>
                  <a:lnTo>
                    <a:pt x="970" y="1081"/>
                  </a:lnTo>
                  <a:lnTo>
                    <a:pt x="995" y="1125"/>
                  </a:lnTo>
                  <a:lnTo>
                    <a:pt x="970" y="1172"/>
                  </a:lnTo>
                  <a:moveTo>
                    <a:pt x="1031" y="1172"/>
                  </a:moveTo>
                  <a:lnTo>
                    <a:pt x="1006" y="1125"/>
                  </a:lnTo>
                  <a:lnTo>
                    <a:pt x="1031" y="1081"/>
                  </a:lnTo>
                  <a:lnTo>
                    <a:pt x="1058" y="1125"/>
                  </a:lnTo>
                  <a:lnTo>
                    <a:pt x="1031" y="1172"/>
                  </a:lnTo>
                  <a:moveTo>
                    <a:pt x="1093" y="1172"/>
                  </a:moveTo>
                  <a:lnTo>
                    <a:pt x="1067" y="1125"/>
                  </a:lnTo>
                  <a:lnTo>
                    <a:pt x="1093" y="1081"/>
                  </a:lnTo>
                  <a:lnTo>
                    <a:pt x="1120" y="1125"/>
                  </a:lnTo>
                  <a:lnTo>
                    <a:pt x="1093" y="1172"/>
                  </a:lnTo>
                  <a:moveTo>
                    <a:pt x="1154" y="1172"/>
                  </a:moveTo>
                  <a:lnTo>
                    <a:pt x="1129" y="1125"/>
                  </a:lnTo>
                  <a:lnTo>
                    <a:pt x="1154" y="1081"/>
                  </a:lnTo>
                  <a:lnTo>
                    <a:pt x="1181" y="1125"/>
                  </a:lnTo>
                  <a:lnTo>
                    <a:pt x="1154" y="1172"/>
                  </a:lnTo>
                  <a:moveTo>
                    <a:pt x="1216" y="1172"/>
                  </a:moveTo>
                  <a:lnTo>
                    <a:pt x="1190" y="1125"/>
                  </a:lnTo>
                  <a:lnTo>
                    <a:pt x="1216" y="1081"/>
                  </a:lnTo>
                  <a:lnTo>
                    <a:pt x="1243" y="1125"/>
                  </a:lnTo>
                  <a:lnTo>
                    <a:pt x="1216" y="1172"/>
                  </a:lnTo>
                  <a:moveTo>
                    <a:pt x="1277" y="1172"/>
                  </a:moveTo>
                  <a:lnTo>
                    <a:pt x="1252" y="1125"/>
                  </a:lnTo>
                  <a:lnTo>
                    <a:pt x="1277" y="1081"/>
                  </a:lnTo>
                  <a:lnTo>
                    <a:pt x="1304" y="1125"/>
                  </a:lnTo>
                  <a:lnTo>
                    <a:pt x="1277" y="1172"/>
                  </a:lnTo>
                  <a:moveTo>
                    <a:pt x="1339" y="1172"/>
                  </a:moveTo>
                  <a:lnTo>
                    <a:pt x="1313" y="1125"/>
                  </a:lnTo>
                  <a:lnTo>
                    <a:pt x="1339" y="1081"/>
                  </a:lnTo>
                  <a:lnTo>
                    <a:pt x="1366" y="1125"/>
                  </a:lnTo>
                  <a:lnTo>
                    <a:pt x="1339" y="1172"/>
                  </a:lnTo>
                  <a:moveTo>
                    <a:pt x="1402" y="1172"/>
                  </a:moveTo>
                  <a:lnTo>
                    <a:pt x="1375" y="1125"/>
                  </a:lnTo>
                  <a:lnTo>
                    <a:pt x="1402" y="1081"/>
                  </a:lnTo>
                  <a:lnTo>
                    <a:pt x="1427" y="1125"/>
                  </a:lnTo>
                  <a:lnTo>
                    <a:pt x="1402" y="1172"/>
                  </a:lnTo>
                  <a:moveTo>
                    <a:pt x="1463" y="1172"/>
                  </a:moveTo>
                  <a:lnTo>
                    <a:pt x="1436" y="1125"/>
                  </a:lnTo>
                  <a:lnTo>
                    <a:pt x="1463" y="1081"/>
                  </a:lnTo>
                  <a:lnTo>
                    <a:pt x="1489" y="1125"/>
                  </a:lnTo>
                  <a:lnTo>
                    <a:pt x="1463" y="1172"/>
                  </a:lnTo>
                  <a:moveTo>
                    <a:pt x="1525" y="1172"/>
                  </a:moveTo>
                  <a:lnTo>
                    <a:pt x="1498" y="1125"/>
                  </a:lnTo>
                  <a:lnTo>
                    <a:pt x="1525" y="1081"/>
                  </a:lnTo>
                  <a:lnTo>
                    <a:pt x="1550" y="1125"/>
                  </a:lnTo>
                  <a:lnTo>
                    <a:pt x="1525" y="1172"/>
                  </a:lnTo>
                  <a:moveTo>
                    <a:pt x="1586" y="1172"/>
                  </a:moveTo>
                  <a:lnTo>
                    <a:pt x="1559" y="1125"/>
                  </a:lnTo>
                  <a:lnTo>
                    <a:pt x="1586" y="1081"/>
                  </a:lnTo>
                  <a:lnTo>
                    <a:pt x="1612" y="1125"/>
                  </a:lnTo>
                  <a:lnTo>
                    <a:pt x="1586" y="1172"/>
                  </a:lnTo>
                  <a:moveTo>
                    <a:pt x="1648" y="1172"/>
                  </a:moveTo>
                  <a:lnTo>
                    <a:pt x="1621" y="1125"/>
                  </a:lnTo>
                  <a:lnTo>
                    <a:pt x="1648" y="1081"/>
                  </a:lnTo>
                  <a:lnTo>
                    <a:pt x="1673" y="1125"/>
                  </a:lnTo>
                  <a:lnTo>
                    <a:pt x="1648" y="1172"/>
                  </a:lnTo>
                  <a:moveTo>
                    <a:pt x="1709" y="1172"/>
                  </a:moveTo>
                  <a:lnTo>
                    <a:pt x="1682" y="1125"/>
                  </a:lnTo>
                  <a:lnTo>
                    <a:pt x="1709" y="1081"/>
                  </a:lnTo>
                  <a:lnTo>
                    <a:pt x="1735" y="1125"/>
                  </a:lnTo>
                  <a:lnTo>
                    <a:pt x="1709" y="1172"/>
                  </a:lnTo>
                  <a:moveTo>
                    <a:pt x="1771" y="1172"/>
                  </a:moveTo>
                  <a:lnTo>
                    <a:pt x="1745" y="1125"/>
                  </a:lnTo>
                  <a:lnTo>
                    <a:pt x="1771" y="1081"/>
                  </a:lnTo>
                  <a:lnTo>
                    <a:pt x="1798" y="1125"/>
                  </a:lnTo>
                  <a:lnTo>
                    <a:pt x="1771" y="1172"/>
                  </a:lnTo>
                  <a:moveTo>
                    <a:pt x="1832" y="1172"/>
                  </a:moveTo>
                  <a:lnTo>
                    <a:pt x="1807" y="1125"/>
                  </a:lnTo>
                  <a:lnTo>
                    <a:pt x="1832" y="1081"/>
                  </a:lnTo>
                  <a:lnTo>
                    <a:pt x="1859" y="1125"/>
                  </a:lnTo>
                  <a:lnTo>
                    <a:pt x="1832" y="1172"/>
                  </a:lnTo>
                  <a:moveTo>
                    <a:pt x="1894" y="1172"/>
                  </a:moveTo>
                  <a:lnTo>
                    <a:pt x="1868" y="1125"/>
                  </a:lnTo>
                  <a:lnTo>
                    <a:pt x="1894" y="1081"/>
                  </a:lnTo>
                  <a:lnTo>
                    <a:pt x="1921" y="1125"/>
                  </a:lnTo>
                  <a:lnTo>
                    <a:pt x="1894" y="1172"/>
                  </a:lnTo>
                  <a:moveTo>
                    <a:pt x="1955" y="1172"/>
                  </a:moveTo>
                  <a:lnTo>
                    <a:pt x="1930" y="1125"/>
                  </a:lnTo>
                  <a:lnTo>
                    <a:pt x="1955" y="1081"/>
                  </a:lnTo>
                  <a:lnTo>
                    <a:pt x="1982" y="1125"/>
                  </a:lnTo>
                  <a:lnTo>
                    <a:pt x="1955" y="1172"/>
                  </a:lnTo>
                  <a:moveTo>
                    <a:pt x="2017" y="1172"/>
                  </a:moveTo>
                  <a:lnTo>
                    <a:pt x="1991" y="1125"/>
                  </a:lnTo>
                  <a:lnTo>
                    <a:pt x="2017" y="1081"/>
                  </a:lnTo>
                  <a:lnTo>
                    <a:pt x="2044" y="1125"/>
                  </a:lnTo>
                  <a:lnTo>
                    <a:pt x="2017" y="1172"/>
                  </a:lnTo>
                  <a:moveTo>
                    <a:pt x="2078" y="1172"/>
                  </a:moveTo>
                  <a:lnTo>
                    <a:pt x="2053" y="1125"/>
                  </a:lnTo>
                  <a:lnTo>
                    <a:pt x="2078" y="1081"/>
                  </a:lnTo>
                  <a:lnTo>
                    <a:pt x="2105" y="1125"/>
                  </a:lnTo>
                  <a:lnTo>
                    <a:pt x="2078" y="1172"/>
                  </a:lnTo>
                  <a:moveTo>
                    <a:pt x="2141" y="1172"/>
                  </a:moveTo>
                  <a:lnTo>
                    <a:pt x="2114" y="1125"/>
                  </a:lnTo>
                  <a:lnTo>
                    <a:pt x="2141" y="1081"/>
                  </a:lnTo>
                  <a:lnTo>
                    <a:pt x="2167" y="1125"/>
                  </a:lnTo>
                  <a:lnTo>
                    <a:pt x="2141" y="1172"/>
                  </a:lnTo>
                  <a:moveTo>
                    <a:pt x="2203" y="1172"/>
                  </a:moveTo>
                  <a:lnTo>
                    <a:pt x="2176" y="1125"/>
                  </a:lnTo>
                  <a:lnTo>
                    <a:pt x="2203" y="1081"/>
                  </a:lnTo>
                  <a:lnTo>
                    <a:pt x="2228" y="1125"/>
                  </a:lnTo>
                  <a:lnTo>
                    <a:pt x="2203" y="1172"/>
                  </a:lnTo>
                  <a:moveTo>
                    <a:pt x="2264" y="1172"/>
                  </a:moveTo>
                  <a:lnTo>
                    <a:pt x="2237" y="1125"/>
                  </a:lnTo>
                  <a:lnTo>
                    <a:pt x="2264" y="1081"/>
                  </a:lnTo>
                  <a:lnTo>
                    <a:pt x="2290" y="1125"/>
                  </a:lnTo>
                  <a:lnTo>
                    <a:pt x="2264" y="1172"/>
                  </a:lnTo>
                  <a:moveTo>
                    <a:pt x="2326" y="1172"/>
                  </a:moveTo>
                  <a:lnTo>
                    <a:pt x="2299" y="1125"/>
                  </a:lnTo>
                  <a:lnTo>
                    <a:pt x="2326" y="1081"/>
                  </a:lnTo>
                  <a:lnTo>
                    <a:pt x="2351" y="1125"/>
                  </a:lnTo>
                  <a:lnTo>
                    <a:pt x="2326" y="1172"/>
                  </a:lnTo>
                  <a:moveTo>
                    <a:pt x="2387" y="1172"/>
                  </a:moveTo>
                  <a:lnTo>
                    <a:pt x="2360" y="1125"/>
                  </a:lnTo>
                  <a:lnTo>
                    <a:pt x="2387" y="1081"/>
                  </a:lnTo>
                  <a:lnTo>
                    <a:pt x="2413" y="1125"/>
                  </a:lnTo>
                  <a:lnTo>
                    <a:pt x="2387" y="1172"/>
                  </a:lnTo>
                  <a:moveTo>
                    <a:pt x="2449" y="1172"/>
                  </a:moveTo>
                  <a:lnTo>
                    <a:pt x="2422" y="1125"/>
                  </a:lnTo>
                  <a:lnTo>
                    <a:pt x="2449" y="1081"/>
                  </a:lnTo>
                  <a:lnTo>
                    <a:pt x="2474" y="1125"/>
                  </a:lnTo>
                  <a:lnTo>
                    <a:pt x="2449" y="1172"/>
                  </a:lnTo>
                  <a:moveTo>
                    <a:pt x="2510" y="1172"/>
                  </a:moveTo>
                  <a:lnTo>
                    <a:pt x="2485" y="1125"/>
                  </a:lnTo>
                  <a:lnTo>
                    <a:pt x="2510" y="1081"/>
                  </a:lnTo>
                  <a:lnTo>
                    <a:pt x="2537" y="1125"/>
                  </a:lnTo>
                  <a:lnTo>
                    <a:pt x="2510" y="1172"/>
                  </a:lnTo>
                  <a:moveTo>
                    <a:pt x="76" y="1118"/>
                  </a:moveTo>
                  <a:lnTo>
                    <a:pt x="51" y="1073"/>
                  </a:lnTo>
                  <a:lnTo>
                    <a:pt x="76" y="1027"/>
                  </a:lnTo>
                  <a:lnTo>
                    <a:pt x="103" y="1073"/>
                  </a:lnTo>
                  <a:lnTo>
                    <a:pt x="76" y="1118"/>
                  </a:lnTo>
                  <a:moveTo>
                    <a:pt x="137" y="1118"/>
                  </a:moveTo>
                  <a:lnTo>
                    <a:pt x="112" y="1073"/>
                  </a:lnTo>
                  <a:lnTo>
                    <a:pt x="137" y="1027"/>
                  </a:lnTo>
                  <a:lnTo>
                    <a:pt x="164" y="1073"/>
                  </a:lnTo>
                  <a:lnTo>
                    <a:pt x="137" y="1118"/>
                  </a:lnTo>
                  <a:moveTo>
                    <a:pt x="199" y="1118"/>
                  </a:moveTo>
                  <a:lnTo>
                    <a:pt x="173" y="1073"/>
                  </a:lnTo>
                  <a:lnTo>
                    <a:pt x="199" y="1027"/>
                  </a:lnTo>
                  <a:lnTo>
                    <a:pt x="226" y="1073"/>
                  </a:lnTo>
                  <a:lnTo>
                    <a:pt x="199" y="1118"/>
                  </a:lnTo>
                  <a:moveTo>
                    <a:pt x="262" y="1118"/>
                  </a:moveTo>
                  <a:lnTo>
                    <a:pt x="235" y="1073"/>
                  </a:lnTo>
                  <a:lnTo>
                    <a:pt x="262" y="1027"/>
                  </a:lnTo>
                  <a:lnTo>
                    <a:pt x="287" y="1073"/>
                  </a:lnTo>
                  <a:lnTo>
                    <a:pt x="262" y="1118"/>
                  </a:lnTo>
                  <a:moveTo>
                    <a:pt x="323" y="1118"/>
                  </a:moveTo>
                  <a:lnTo>
                    <a:pt x="296" y="1073"/>
                  </a:lnTo>
                  <a:lnTo>
                    <a:pt x="323" y="1027"/>
                  </a:lnTo>
                  <a:lnTo>
                    <a:pt x="349" y="1073"/>
                  </a:lnTo>
                  <a:lnTo>
                    <a:pt x="323" y="1118"/>
                  </a:lnTo>
                  <a:moveTo>
                    <a:pt x="385" y="1118"/>
                  </a:moveTo>
                  <a:lnTo>
                    <a:pt x="358" y="1073"/>
                  </a:lnTo>
                  <a:lnTo>
                    <a:pt x="385" y="1027"/>
                  </a:lnTo>
                  <a:lnTo>
                    <a:pt x="410" y="1073"/>
                  </a:lnTo>
                  <a:lnTo>
                    <a:pt x="385" y="1118"/>
                  </a:lnTo>
                  <a:moveTo>
                    <a:pt x="446" y="1118"/>
                  </a:moveTo>
                  <a:lnTo>
                    <a:pt x="419" y="1073"/>
                  </a:lnTo>
                  <a:lnTo>
                    <a:pt x="446" y="1027"/>
                  </a:lnTo>
                  <a:lnTo>
                    <a:pt x="472" y="1073"/>
                  </a:lnTo>
                  <a:lnTo>
                    <a:pt x="446" y="1118"/>
                  </a:lnTo>
                  <a:moveTo>
                    <a:pt x="508" y="1118"/>
                  </a:moveTo>
                  <a:lnTo>
                    <a:pt x="481" y="1073"/>
                  </a:lnTo>
                  <a:lnTo>
                    <a:pt x="508" y="1027"/>
                  </a:lnTo>
                  <a:lnTo>
                    <a:pt x="533" y="1073"/>
                  </a:lnTo>
                  <a:lnTo>
                    <a:pt x="508" y="1118"/>
                  </a:lnTo>
                  <a:moveTo>
                    <a:pt x="569" y="1118"/>
                  </a:moveTo>
                  <a:lnTo>
                    <a:pt x="542" y="1073"/>
                  </a:lnTo>
                  <a:lnTo>
                    <a:pt x="569" y="1027"/>
                  </a:lnTo>
                  <a:lnTo>
                    <a:pt x="595" y="1073"/>
                  </a:lnTo>
                  <a:lnTo>
                    <a:pt x="569" y="1118"/>
                  </a:lnTo>
                  <a:moveTo>
                    <a:pt x="631" y="1118"/>
                  </a:moveTo>
                  <a:lnTo>
                    <a:pt x="605" y="1073"/>
                  </a:lnTo>
                  <a:lnTo>
                    <a:pt x="631" y="1027"/>
                  </a:lnTo>
                  <a:lnTo>
                    <a:pt x="658" y="1073"/>
                  </a:lnTo>
                  <a:lnTo>
                    <a:pt x="631" y="1118"/>
                  </a:lnTo>
                  <a:moveTo>
                    <a:pt x="692" y="1118"/>
                  </a:moveTo>
                  <a:lnTo>
                    <a:pt x="667" y="1073"/>
                  </a:lnTo>
                  <a:lnTo>
                    <a:pt x="692" y="1027"/>
                  </a:lnTo>
                  <a:lnTo>
                    <a:pt x="719" y="1073"/>
                  </a:lnTo>
                  <a:lnTo>
                    <a:pt x="692" y="1118"/>
                  </a:lnTo>
                  <a:moveTo>
                    <a:pt x="754" y="1118"/>
                  </a:moveTo>
                  <a:lnTo>
                    <a:pt x="728" y="1073"/>
                  </a:lnTo>
                  <a:lnTo>
                    <a:pt x="754" y="1027"/>
                  </a:lnTo>
                  <a:lnTo>
                    <a:pt x="781" y="1073"/>
                  </a:lnTo>
                  <a:lnTo>
                    <a:pt x="754" y="1118"/>
                  </a:lnTo>
                  <a:moveTo>
                    <a:pt x="815" y="1118"/>
                  </a:moveTo>
                  <a:lnTo>
                    <a:pt x="790" y="1073"/>
                  </a:lnTo>
                  <a:lnTo>
                    <a:pt x="815" y="1027"/>
                  </a:lnTo>
                  <a:lnTo>
                    <a:pt x="842" y="1073"/>
                  </a:lnTo>
                  <a:lnTo>
                    <a:pt x="815" y="1118"/>
                  </a:lnTo>
                  <a:moveTo>
                    <a:pt x="877" y="1118"/>
                  </a:moveTo>
                  <a:lnTo>
                    <a:pt x="851" y="1073"/>
                  </a:lnTo>
                  <a:lnTo>
                    <a:pt x="877" y="1027"/>
                  </a:lnTo>
                  <a:lnTo>
                    <a:pt x="904" y="1073"/>
                  </a:lnTo>
                  <a:lnTo>
                    <a:pt x="877" y="1118"/>
                  </a:lnTo>
                  <a:moveTo>
                    <a:pt x="938" y="1118"/>
                  </a:moveTo>
                  <a:lnTo>
                    <a:pt x="913" y="1073"/>
                  </a:lnTo>
                  <a:lnTo>
                    <a:pt x="938" y="1027"/>
                  </a:lnTo>
                  <a:lnTo>
                    <a:pt x="965" y="1073"/>
                  </a:lnTo>
                  <a:lnTo>
                    <a:pt x="938" y="1118"/>
                  </a:lnTo>
                  <a:moveTo>
                    <a:pt x="1001" y="1118"/>
                  </a:moveTo>
                  <a:lnTo>
                    <a:pt x="974" y="1073"/>
                  </a:lnTo>
                  <a:lnTo>
                    <a:pt x="1001" y="1027"/>
                  </a:lnTo>
                  <a:lnTo>
                    <a:pt x="1027" y="1073"/>
                  </a:lnTo>
                  <a:lnTo>
                    <a:pt x="1001" y="1118"/>
                  </a:lnTo>
                  <a:moveTo>
                    <a:pt x="1063" y="1118"/>
                  </a:moveTo>
                  <a:lnTo>
                    <a:pt x="1036" y="1073"/>
                  </a:lnTo>
                  <a:lnTo>
                    <a:pt x="1063" y="1027"/>
                  </a:lnTo>
                  <a:lnTo>
                    <a:pt x="1088" y="1073"/>
                  </a:lnTo>
                  <a:lnTo>
                    <a:pt x="1063" y="1118"/>
                  </a:lnTo>
                  <a:moveTo>
                    <a:pt x="1124" y="1118"/>
                  </a:moveTo>
                  <a:lnTo>
                    <a:pt x="1097" y="1073"/>
                  </a:lnTo>
                  <a:lnTo>
                    <a:pt x="1124" y="1027"/>
                  </a:lnTo>
                  <a:lnTo>
                    <a:pt x="1150" y="1073"/>
                  </a:lnTo>
                  <a:lnTo>
                    <a:pt x="1124" y="1118"/>
                  </a:lnTo>
                  <a:moveTo>
                    <a:pt x="1186" y="1118"/>
                  </a:moveTo>
                  <a:lnTo>
                    <a:pt x="1159" y="1073"/>
                  </a:lnTo>
                  <a:lnTo>
                    <a:pt x="1186" y="1027"/>
                  </a:lnTo>
                  <a:lnTo>
                    <a:pt x="1211" y="1073"/>
                  </a:lnTo>
                  <a:lnTo>
                    <a:pt x="1186" y="1118"/>
                  </a:lnTo>
                  <a:moveTo>
                    <a:pt x="1247" y="1118"/>
                  </a:moveTo>
                  <a:lnTo>
                    <a:pt x="1220" y="1073"/>
                  </a:lnTo>
                  <a:lnTo>
                    <a:pt x="1247" y="1027"/>
                  </a:lnTo>
                  <a:lnTo>
                    <a:pt x="1273" y="1073"/>
                  </a:lnTo>
                  <a:lnTo>
                    <a:pt x="1247" y="1118"/>
                  </a:lnTo>
                  <a:moveTo>
                    <a:pt x="1309" y="1118"/>
                  </a:moveTo>
                  <a:lnTo>
                    <a:pt x="1282" y="1073"/>
                  </a:lnTo>
                  <a:lnTo>
                    <a:pt x="1309" y="1027"/>
                  </a:lnTo>
                  <a:lnTo>
                    <a:pt x="1334" y="1073"/>
                  </a:lnTo>
                  <a:lnTo>
                    <a:pt x="1309" y="1118"/>
                  </a:lnTo>
                  <a:moveTo>
                    <a:pt x="1370" y="1118"/>
                  </a:moveTo>
                  <a:lnTo>
                    <a:pt x="1345" y="1073"/>
                  </a:lnTo>
                  <a:lnTo>
                    <a:pt x="1370" y="1027"/>
                  </a:lnTo>
                  <a:lnTo>
                    <a:pt x="1397" y="1073"/>
                  </a:lnTo>
                  <a:lnTo>
                    <a:pt x="1370" y="1118"/>
                  </a:lnTo>
                  <a:moveTo>
                    <a:pt x="1432" y="1118"/>
                  </a:moveTo>
                  <a:lnTo>
                    <a:pt x="1406" y="1073"/>
                  </a:lnTo>
                  <a:lnTo>
                    <a:pt x="1432" y="1027"/>
                  </a:lnTo>
                  <a:lnTo>
                    <a:pt x="1459" y="1073"/>
                  </a:lnTo>
                  <a:lnTo>
                    <a:pt x="1432" y="1118"/>
                  </a:lnTo>
                  <a:moveTo>
                    <a:pt x="1493" y="1118"/>
                  </a:moveTo>
                  <a:lnTo>
                    <a:pt x="1468" y="1073"/>
                  </a:lnTo>
                  <a:lnTo>
                    <a:pt x="1493" y="1027"/>
                  </a:lnTo>
                  <a:lnTo>
                    <a:pt x="1520" y="1073"/>
                  </a:lnTo>
                  <a:lnTo>
                    <a:pt x="1493" y="1118"/>
                  </a:lnTo>
                  <a:moveTo>
                    <a:pt x="1555" y="1118"/>
                  </a:moveTo>
                  <a:lnTo>
                    <a:pt x="1529" y="1073"/>
                  </a:lnTo>
                  <a:lnTo>
                    <a:pt x="1555" y="1027"/>
                  </a:lnTo>
                  <a:lnTo>
                    <a:pt x="1582" y="1073"/>
                  </a:lnTo>
                  <a:lnTo>
                    <a:pt x="1555" y="1118"/>
                  </a:lnTo>
                  <a:moveTo>
                    <a:pt x="1616" y="1118"/>
                  </a:moveTo>
                  <a:lnTo>
                    <a:pt x="1591" y="1073"/>
                  </a:lnTo>
                  <a:lnTo>
                    <a:pt x="1616" y="1027"/>
                  </a:lnTo>
                  <a:lnTo>
                    <a:pt x="1643" y="1073"/>
                  </a:lnTo>
                  <a:lnTo>
                    <a:pt x="1616" y="1118"/>
                  </a:lnTo>
                  <a:moveTo>
                    <a:pt x="1678" y="1118"/>
                  </a:moveTo>
                  <a:lnTo>
                    <a:pt x="1652" y="1073"/>
                  </a:lnTo>
                  <a:lnTo>
                    <a:pt x="1678" y="1027"/>
                  </a:lnTo>
                  <a:lnTo>
                    <a:pt x="1705" y="1073"/>
                  </a:lnTo>
                  <a:lnTo>
                    <a:pt x="1678" y="1118"/>
                  </a:lnTo>
                  <a:moveTo>
                    <a:pt x="1741" y="1118"/>
                  </a:moveTo>
                  <a:lnTo>
                    <a:pt x="1714" y="1073"/>
                  </a:lnTo>
                  <a:lnTo>
                    <a:pt x="1741" y="1027"/>
                  </a:lnTo>
                  <a:lnTo>
                    <a:pt x="1766" y="1073"/>
                  </a:lnTo>
                  <a:lnTo>
                    <a:pt x="1741" y="1118"/>
                  </a:lnTo>
                  <a:moveTo>
                    <a:pt x="1802" y="1118"/>
                  </a:moveTo>
                  <a:lnTo>
                    <a:pt x="1775" y="1073"/>
                  </a:lnTo>
                  <a:lnTo>
                    <a:pt x="1802" y="1027"/>
                  </a:lnTo>
                  <a:lnTo>
                    <a:pt x="1828" y="1073"/>
                  </a:lnTo>
                  <a:lnTo>
                    <a:pt x="1802" y="1118"/>
                  </a:lnTo>
                  <a:moveTo>
                    <a:pt x="1864" y="1118"/>
                  </a:moveTo>
                  <a:lnTo>
                    <a:pt x="1837" y="1073"/>
                  </a:lnTo>
                  <a:lnTo>
                    <a:pt x="1864" y="1027"/>
                  </a:lnTo>
                  <a:lnTo>
                    <a:pt x="1889" y="1073"/>
                  </a:lnTo>
                  <a:lnTo>
                    <a:pt x="1864" y="1118"/>
                  </a:lnTo>
                  <a:moveTo>
                    <a:pt x="1925" y="1118"/>
                  </a:moveTo>
                  <a:lnTo>
                    <a:pt x="1898" y="1073"/>
                  </a:lnTo>
                  <a:lnTo>
                    <a:pt x="1925" y="1027"/>
                  </a:lnTo>
                  <a:lnTo>
                    <a:pt x="1951" y="1073"/>
                  </a:lnTo>
                  <a:lnTo>
                    <a:pt x="1925" y="1118"/>
                  </a:lnTo>
                  <a:moveTo>
                    <a:pt x="1987" y="1118"/>
                  </a:moveTo>
                  <a:lnTo>
                    <a:pt x="1960" y="1073"/>
                  </a:lnTo>
                  <a:lnTo>
                    <a:pt x="1987" y="1027"/>
                  </a:lnTo>
                  <a:lnTo>
                    <a:pt x="2012" y="1073"/>
                  </a:lnTo>
                  <a:lnTo>
                    <a:pt x="1987" y="1118"/>
                  </a:lnTo>
                  <a:moveTo>
                    <a:pt x="2048" y="1118"/>
                  </a:moveTo>
                  <a:lnTo>
                    <a:pt x="2021" y="1073"/>
                  </a:lnTo>
                  <a:lnTo>
                    <a:pt x="2048" y="1027"/>
                  </a:lnTo>
                  <a:lnTo>
                    <a:pt x="2074" y="1073"/>
                  </a:lnTo>
                  <a:lnTo>
                    <a:pt x="2048" y="1118"/>
                  </a:lnTo>
                  <a:moveTo>
                    <a:pt x="2110" y="1118"/>
                  </a:moveTo>
                  <a:lnTo>
                    <a:pt x="2084" y="1073"/>
                  </a:lnTo>
                  <a:lnTo>
                    <a:pt x="2110" y="1027"/>
                  </a:lnTo>
                  <a:lnTo>
                    <a:pt x="2137" y="1073"/>
                  </a:lnTo>
                  <a:lnTo>
                    <a:pt x="2110" y="1118"/>
                  </a:lnTo>
                  <a:moveTo>
                    <a:pt x="2171" y="1118"/>
                  </a:moveTo>
                  <a:lnTo>
                    <a:pt x="2146" y="1073"/>
                  </a:lnTo>
                  <a:lnTo>
                    <a:pt x="2171" y="1027"/>
                  </a:lnTo>
                  <a:lnTo>
                    <a:pt x="2198" y="1073"/>
                  </a:lnTo>
                  <a:lnTo>
                    <a:pt x="2171" y="1118"/>
                  </a:lnTo>
                  <a:moveTo>
                    <a:pt x="2233" y="1118"/>
                  </a:moveTo>
                  <a:lnTo>
                    <a:pt x="2207" y="1073"/>
                  </a:lnTo>
                  <a:lnTo>
                    <a:pt x="2233" y="1027"/>
                  </a:lnTo>
                  <a:lnTo>
                    <a:pt x="2260" y="1073"/>
                  </a:lnTo>
                  <a:lnTo>
                    <a:pt x="2233" y="1118"/>
                  </a:lnTo>
                  <a:moveTo>
                    <a:pt x="2294" y="1118"/>
                  </a:moveTo>
                  <a:lnTo>
                    <a:pt x="2269" y="1073"/>
                  </a:lnTo>
                  <a:lnTo>
                    <a:pt x="2294" y="1027"/>
                  </a:lnTo>
                  <a:lnTo>
                    <a:pt x="2321" y="1073"/>
                  </a:lnTo>
                  <a:lnTo>
                    <a:pt x="2294" y="1118"/>
                  </a:lnTo>
                  <a:moveTo>
                    <a:pt x="2356" y="1118"/>
                  </a:moveTo>
                  <a:lnTo>
                    <a:pt x="2330" y="1073"/>
                  </a:lnTo>
                  <a:lnTo>
                    <a:pt x="2356" y="1027"/>
                  </a:lnTo>
                  <a:lnTo>
                    <a:pt x="2383" y="1073"/>
                  </a:lnTo>
                  <a:lnTo>
                    <a:pt x="2356" y="1118"/>
                  </a:lnTo>
                  <a:moveTo>
                    <a:pt x="2417" y="1118"/>
                  </a:moveTo>
                  <a:lnTo>
                    <a:pt x="2392" y="1073"/>
                  </a:lnTo>
                  <a:lnTo>
                    <a:pt x="2417" y="1027"/>
                  </a:lnTo>
                  <a:lnTo>
                    <a:pt x="2444" y="1073"/>
                  </a:lnTo>
                  <a:lnTo>
                    <a:pt x="2417" y="1118"/>
                  </a:lnTo>
                  <a:moveTo>
                    <a:pt x="2480" y="1118"/>
                  </a:moveTo>
                  <a:lnTo>
                    <a:pt x="2453" y="1073"/>
                  </a:lnTo>
                  <a:lnTo>
                    <a:pt x="2480" y="1027"/>
                  </a:lnTo>
                  <a:lnTo>
                    <a:pt x="2506" y="1073"/>
                  </a:lnTo>
                  <a:lnTo>
                    <a:pt x="2480" y="1118"/>
                  </a:lnTo>
                  <a:moveTo>
                    <a:pt x="46" y="1066"/>
                  </a:moveTo>
                  <a:lnTo>
                    <a:pt x="19" y="1019"/>
                  </a:lnTo>
                  <a:lnTo>
                    <a:pt x="46" y="974"/>
                  </a:lnTo>
                  <a:lnTo>
                    <a:pt x="72" y="1019"/>
                  </a:lnTo>
                  <a:lnTo>
                    <a:pt x="46" y="1066"/>
                  </a:lnTo>
                  <a:moveTo>
                    <a:pt x="107" y="1066"/>
                  </a:moveTo>
                  <a:lnTo>
                    <a:pt x="81" y="1019"/>
                  </a:lnTo>
                  <a:lnTo>
                    <a:pt x="107" y="974"/>
                  </a:lnTo>
                  <a:lnTo>
                    <a:pt x="133" y="1019"/>
                  </a:lnTo>
                  <a:lnTo>
                    <a:pt x="107" y="1066"/>
                  </a:lnTo>
                  <a:moveTo>
                    <a:pt x="169" y="1066"/>
                  </a:moveTo>
                  <a:lnTo>
                    <a:pt x="142" y="1019"/>
                  </a:lnTo>
                  <a:lnTo>
                    <a:pt x="169" y="974"/>
                  </a:lnTo>
                  <a:lnTo>
                    <a:pt x="194" y="1019"/>
                  </a:lnTo>
                  <a:lnTo>
                    <a:pt x="169" y="1066"/>
                  </a:lnTo>
                  <a:moveTo>
                    <a:pt x="230" y="1066"/>
                  </a:moveTo>
                  <a:lnTo>
                    <a:pt x="203" y="1019"/>
                  </a:lnTo>
                  <a:lnTo>
                    <a:pt x="230" y="974"/>
                  </a:lnTo>
                  <a:lnTo>
                    <a:pt x="256" y="1019"/>
                  </a:lnTo>
                  <a:lnTo>
                    <a:pt x="230" y="1066"/>
                  </a:lnTo>
                  <a:moveTo>
                    <a:pt x="292" y="1066"/>
                  </a:moveTo>
                  <a:lnTo>
                    <a:pt x="266" y="1019"/>
                  </a:lnTo>
                  <a:lnTo>
                    <a:pt x="292" y="974"/>
                  </a:lnTo>
                  <a:lnTo>
                    <a:pt x="319" y="1019"/>
                  </a:lnTo>
                  <a:lnTo>
                    <a:pt x="292" y="1066"/>
                  </a:lnTo>
                  <a:moveTo>
                    <a:pt x="353" y="1066"/>
                  </a:moveTo>
                  <a:lnTo>
                    <a:pt x="328" y="1019"/>
                  </a:lnTo>
                  <a:lnTo>
                    <a:pt x="353" y="974"/>
                  </a:lnTo>
                  <a:lnTo>
                    <a:pt x="380" y="1019"/>
                  </a:lnTo>
                  <a:lnTo>
                    <a:pt x="353" y="1066"/>
                  </a:lnTo>
                  <a:moveTo>
                    <a:pt x="415" y="1066"/>
                  </a:moveTo>
                  <a:lnTo>
                    <a:pt x="389" y="1019"/>
                  </a:lnTo>
                  <a:lnTo>
                    <a:pt x="415" y="974"/>
                  </a:lnTo>
                  <a:lnTo>
                    <a:pt x="442" y="1019"/>
                  </a:lnTo>
                  <a:lnTo>
                    <a:pt x="415" y="1066"/>
                  </a:lnTo>
                  <a:moveTo>
                    <a:pt x="476" y="1066"/>
                  </a:moveTo>
                  <a:lnTo>
                    <a:pt x="451" y="1019"/>
                  </a:lnTo>
                  <a:lnTo>
                    <a:pt x="476" y="974"/>
                  </a:lnTo>
                  <a:lnTo>
                    <a:pt x="503" y="1019"/>
                  </a:lnTo>
                  <a:lnTo>
                    <a:pt x="476" y="1066"/>
                  </a:lnTo>
                  <a:moveTo>
                    <a:pt x="538" y="1066"/>
                  </a:moveTo>
                  <a:lnTo>
                    <a:pt x="512" y="1019"/>
                  </a:lnTo>
                  <a:lnTo>
                    <a:pt x="538" y="974"/>
                  </a:lnTo>
                  <a:lnTo>
                    <a:pt x="565" y="1019"/>
                  </a:lnTo>
                  <a:lnTo>
                    <a:pt x="538" y="1066"/>
                  </a:lnTo>
                  <a:moveTo>
                    <a:pt x="599" y="1066"/>
                  </a:moveTo>
                  <a:lnTo>
                    <a:pt x="574" y="1019"/>
                  </a:lnTo>
                  <a:lnTo>
                    <a:pt x="599" y="974"/>
                  </a:lnTo>
                  <a:lnTo>
                    <a:pt x="626" y="1019"/>
                  </a:lnTo>
                  <a:lnTo>
                    <a:pt x="599" y="1066"/>
                  </a:lnTo>
                  <a:moveTo>
                    <a:pt x="662" y="1066"/>
                  </a:moveTo>
                  <a:lnTo>
                    <a:pt x="635" y="1019"/>
                  </a:lnTo>
                  <a:lnTo>
                    <a:pt x="662" y="974"/>
                  </a:lnTo>
                  <a:lnTo>
                    <a:pt x="688" y="1019"/>
                  </a:lnTo>
                  <a:lnTo>
                    <a:pt x="662" y="1066"/>
                  </a:lnTo>
                  <a:moveTo>
                    <a:pt x="724" y="1066"/>
                  </a:moveTo>
                  <a:lnTo>
                    <a:pt x="697" y="1019"/>
                  </a:lnTo>
                  <a:lnTo>
                    <a:pt x="724" y="974"/>
                  </a:lnTo>
                  <a:lnTo>
                    <a:pt x="749" y="1019"/>
                  </a:lnTo>
                  <a:lnTo>
                    <a:pt x="724" y="1066"/>
                  </a:lnTo>
                  <a:moveTo>
                    <a:pt x="785" y="1066"/>
                  </a:moveTo>
                  <a:lnTo>
                    <a:pt x="758" y="1019"/>
                  </a:lnTo>
                  <a:lnTo>
                    <a:pt x="785" y="974"/>
                  </a:lnTo>
                  <a:lnTo>
                    <a:pt x="811" y="1019"/>
                  </a:lnTo>
                  <a:lnTo>
                    <a:pt x="785" y="1066"/>
                  </a:lnTo>
                  <a:moveTo>
                    <a:pt x="847" y="1066"/>
                  </a:moveTo>
                  <a:lnTo>
                    <a:pt x="820" y="1019"/>
                  </a:lnTo>
                  <a:lnTo>
                    <a:pt x="847" y="974"/>
                  </a:lnTo>
                  <a:lnTo>
                    <a:pt x="872" y="1019"/>
                  </a:lnTo>
                  <a:lnTo>
                    <a:pt x="847" y="1066"/>
                  </a:lnTo>
                  <a:moveTo>
                    <a:pt x="908" y="1066"/>
                  </a:moveTo>
                  <a:lnTo>
                    <a:pt x="881" y="1019"/>
                  </a:lnTo>
                  <a:lnTo>
                    <a:pt x="908" y="974"/>
                  </a:lnTo>
                  <a:lnTo>
                    <a:pt x="934" y="1019"/>
                  </a:lnTo>
                  <a:lnTo>
                    <a:pt x="908" y="1066"/>
                  </a:lnTo>
                  <a:moveTo>
                    <a:pt x="970" y="1066"/>
                  </a:moveTo>
                  <a:lnTo>
                    <a:pt x="943" y="1019"/>
                  </a:lnTo>
                  <a:lnTo>
                    <a:pt x="970" y="974"/>
                  </a:lnTo>
                  <a:lnTo>
                    <a:pt x="995" y="1019"/>
                  </a:lnTo>
                  <a:lnTo>
                    <a:pt x="970" y="1066"/>
                  </a:lnTo>
                  <a:moveTo>
                    <a:pt x="1031" y="1066"/>
                  </a:moveTo>
                  <a:lnTo>
                    <a:pt x="1006" y="1019"/>
                  </a:lnTo>
                  <a:lnTo>
                    <a:pt x="1031" y="974"/>
                  </a:lnTo>
                  <a:lnTo>
                    <a:pt x="1058" y="1019"/>
                  </a:lnTo>
                  <a:lnTo>
                    <a:pt x="1031" y="1066"/>
                  </a:lnTo>
                  <a:moveTo>
                    <a:pt x="1093" y="1066"/>
                  </a:moveTo>
                  <a:lnTo>
                    <a:pt x="1067" y="1019"/>
                  </a:lnTo>
                  <a:lnTo>
                    <a:pt x="1093" y="974"/>
                  </a:lnTo>
                  <a:lnTo>
                    <a:pt x="1120" y="1019"/>
                  </a:lnTo>
                  <a:lnTo>
                    <a:pt x="1093" y="1066"/>
                  </a:lnTo>
                  <a:moveTo>
                    <a:pt x="1154" y="1066"/>
                  </a:moveTo>
                  <a:lnTo>
                    <a:pt x="1129" y="1019"/>
                  </a:lnTo>
                  <a:lnTo>
                    <a:pt x="1154" y="974"/>
                  </a:lnTo>
                  <a:lnTo>
                    <a:pt x="1181" y="1019"/>
                  </a:lnTo>
                  <a:lnTo>
                    <a:pt x="1154" y="1066"/>
                  </a:lnTo>
                  <a:moveTo>
                    <a:pt x="1216" y="1066"/>
                  </a:moveTo>
                  <a:lnTo>
                    <a:pt x="1190" y="1019"/>
                  </a:lnTo>
                  <a:lnTo>
                    <a:pt x="1216" y="974"/>
                  </a:lnTo>
                  <a:lnTo>
                    <a:pt x="1243" y="1019"/>
                  </a:lnTo>
                  <a:lnTo>
                    <a:pt x="1216" y="1066"/>
                  </a:lnTo>
                  <a:moveTo>
                    <a:pt x="1277" y="1066"/>
                  </a:moveTo>
                  <a:lnTo>
                    <a:pt x="1252" y="1019"/>
                  </a:lnTo>
                  <a:lnTo>
                    <a:pt x="1277" y="974"/>
                  </a:lnTo>
                  <a:lnTo>
                    <a:pt x="1304" y="1019"/>
                  </a:lnTo>
                  <a:lnTo>
                    <a:pt x="1277" y="1066"/>
                  </a:lnTo>
                  <a:moveTo>
                    <a:pt x="1339" y="1066"/>
                  </a:moveTo>
                  <a:lnTo>
                    <a:pt x="1313" y="1019"/>
                  </a:lnTo>
                  <a:lnTo>
                    <a:pt x="1339" y="974"/>
                  </a:lnTo>
                  <a:lnTo>
                    <a:pt x="1366" y="1019"/>
                  </a:lnTo>
                  <a:lnTo>
                    <a:pt x="1339" y="1066"/>
                  </a:lnTo>
                  <a:moveTo>
                    <a:pt x="1402" y="1066"/>
                  </a:moveTo>
                  <a:lnTo>
                    <a:pt x="1375" y="1019"/>
                  </a:lnTo>
                  <a:lnTo>
                    <a:pt x="1402" y="974"/>
                  </a:lnTo>
                  <a:lnTo>
                    <a:pt x="1427" y="1019"/>
                  </a:lnTo>
                  <a:lnTo>
                    <a:pt x="1402" y="1066"/>
                  </a:lnTo>
                  <a:moveTo>
                    <a:pt x="1463" y="1066"/>
                  </a:moveTo>
                  <a:lnTo>
                    <a:pt x="1436" y="1019"/>
                  </a:lnTo>
                  <a:lnTo>
                    <a:pt x="1463" y="974"/>
                  </a:lnTo>
                  <a:lnTo>
                    <a:pt x="1489" y="1019"/>
                  </a:lnTo>
                  <a:lnTo>
                    <a:pt x="1463" y="1066"/>
                  </a:lnTo>
                  <a:moveTo>
                    <a:pt x="1525" y="1066"/>
                  </a:moveTo>
                  <a:lnTo>
                    <a:pt x="1498" y="1019"/>
                  </a:lnTo>
                  <a:lnTo>
                    <a:pt x="1525" y="974"/>
                  </a:lnTo>
                  <a:lnTo>
                    <a:pt x="1550" y="1019"/>
                  </a:lnTo>
                  <a:lnTo>
                    <a:pt x="1525" y="1066"/>
                  </a:lnTo>
                  <a:moveTo>
                    <a:pt x="1586" y="1066"/>
                  </a:moveTo>
                  <a:lnTo>
                    <a:pt x="1559" y="1019"/>
                  </a:lnTo>
                  <a:lnTo>
                    <a:pt x="1586" y="974"/>
                  </a:lnTo>
                  <a:lnTo>
                    <a:pt x="1612" y="1019"/>
                  </a:lnTo>
                  <a:lnTo>
                    <a:pt x="1586" y="1066"/>
                  </a:lnTo>
                  <a:moveTo>
                    <a:pt x="1648" y="1066"/>
                  </a:moveTo>
                  <a:lnTo>
                    <a:pt x="1621" y="1019"/>
                  </a:lnTo>
                  <a:lnTo>
                    <a:pt x="1648" y="974"/>
                  </a:lnTo>
                  <a:lnTo>
                    <a:pt x="1673" y="1019"/>
                  </a:lnTo>
                  <a:lnTo>
                    <a:pt x="1648" y="1066"/>
                  </a:lnTo>
                  <a:moveTo>
                    <a:pt x="1709" y="1066"/>
                  </a:moveTo>
                  <a:lnTo>
                    <a:pt x="1682" y="1019"/>
                  </a:lnTo>
                  <a:lnTo>
                    <a:pt x="1709" y="974"/>
                  </a:lnTo>
                  <a:lnTo>
                    <a:pt x="1735" y="1019"/>
                  </a:lnTo>
                  <a:lnTo>
                    <a:pt x="1709" y="1066"/>
                  </a:lnTo>
                  <a:moveTo>
                    <a:pt x="1771" y="1066"/>
                  </a:moveTo>
                  <a:lnTo>
                    <a:pt x="1745" y="1019"/>
                  </a:lnTo>
                  <a:lnTo>
                    <a:pt x="1771" y="974"/>
                  </a:lnTo>
                  <a:lnTo>
                    <a:pt x="1798" y="1019"/>
                  </a:lnTo>
                  <a:lnTo>
                    <a:pt x="1771" y="1066"/>
                  </a:lnTo>
                  <a:moveTo>
                    <a:pt x="1832" y="1066"/>
                  </a:moveTo>
                  <a:lnTo>
                    <a:pt x="1807" y="1019"/>
                  </a:lnTo>
                  <a:lnTo>
                    <a:pt x="1832" y="974"/>
                  </a:lnTo>
                  <a:lnTo>
                    <a:pt x="1859" y="1019"/>
                  </a:lnTo>
                  <a:lnTo>
                    <a:pt x="1832" y="1066"/>
                  </a:lnTo>
                  <a:moveTo>
                    <a:pt x="1894" y="1066"/>
                  </a:moveTo>
                  <a:lnTo>
                    <a:pt x="1868" y="1019"/>
                  </a:lnTo>
                  <a:lnTo>
                    <a:pt x="1894" y="974"/>
                  </a:lnTo>
                  <a:lnTo>
                    <a:pt x="1921" y="1019"/>
                  </a:lnTo>
                  <a:lnTo>
                    <a:pt x="1894" y="1066"/>
                  </a:lnTo>
                  <a:moveTo>
                    <a:pt x="1955" y="1066"/>
                  </a:moveTo>
                  <a:lnTo>
                    <a:pt x="1930" y="1019"/>
                  </a:lnTo>
                  <a:lnTo>
                    <a:pt x="1955" y="974"/>
                  </a:lnTo>
                  <a:lnTo>
                    <a:pt x="1982" y="1019"/>
                  </a:lnTo>
                  <a:lnTo>
                    <a:pt x="1955" y="1066"/>
                  </a:lnTo>
                  <a:moveTo>
                    <a:pt x="2017" y="1066"/>
                  </a:moveTo>
                  <a:lnTo>
                    <a:pt x="1991" y="1019"/>
                  </a:lnTo>
                  <a:lnTo>
                    <a:pt x="2017" y="974"/>
                  </a:lnTo>
                  <a:lnTo>
                    <a:pt x="2044" y="1019"/>
                  </a:lnTo>
                  <a:lnTo>
                    <a:pt x="2017" y="1066"/>
                  </a:lnTo>
                  <a:moveTo>
                    <a:pt x="2078" y="1066"/>
                  </a:moveTo>
                  <a:lnTo>
                    <a:pt x="2053" y="1019"/>
                  </a:lnTo>
                  <a:lnTo>
                    <a:pt x="2078" y="974"/>
                  </a:lnTo>
                  <a:lnTo>
                    <a:pt x="2105" y="1019"/>
                  </a:lnTo>
                  <a:lnTo>
                    <a:pt x="2078" y="1066"/>
                  </a:lnTo>
                  <a:moveTo>
                    <a:pt x="2141" y="1066"/>
                  </a:moveTo>
                  <a:lnTo>
                    <a:pt x="2114" y="1019"/>
                  </a:lnTo>
                  <a:lnTo>
                    <a:pt x="2141" y="974"/>
                  </a:lnTo>
                  <a:lnTo>
                    <a:pt x="2167" y="1019"/>
                  </a:lnTo>
                  <a:lnTo>
                    <a:pt x="2141" y="1066"/>
                  </a:lnTo>
                  <a:moveTo>
                    <a:pt x="2203" y="1066"/>
                  </a:moveTo>
                  <a:lnTo>
                    <a:pt x="2176" y="1019"/>
                  </a:lnTo>
                  <a:lnTo>
                    <a:pt x="2203" y="974"/>
                  </a:lnTo>
                  <a:lnTo>
                    <a:pt x="2228" y="1019"/>
                  </a:lnTo>
                  <a:lnTo>
                    <a:pt x="2203" y="1066"/>
                  </a:lnTo>
                  <a:moveTo>
                    <a:pt x="2264" y="1066"/>
                  </a:moveTo>
                  <a:lnTo>
                    <a:pt x="2237" y="1019"/>
                  </a:lnTo>
                  <a:lnTo>
                    <a:pt x="2264" y="974"/>
                  </a:lnTo>
                  <a:lnTo>
                    <a:pt x="2290" y="1019"/>
                  </a:lnTo>
                  <a:lnTo>
                    <a:pt x="2264" y="1066"/>
                  </a:lnTo>
                  <a:moveTo>
                    <a:pt x="2326" y="1066"/>
                  </a:moveTo>
                  <a:lnTo>
                    <a:pt x="2299" y="1019"/>
                  </a:lnTo>
                  <a:lnTo>
                    <a:pt x="2326" y="974"/>
                  </a:lnTo>
                  <a:lnTo>
                    <a:pt x="2351" y="1019"/>
                  </a:lnTo>
                  <a:lnTo>
                    <a:pt x="2326" y="1066"/>
                  </a:lnTo>
                  <a:moveTo>
                    <a:pt x="2387" y="1066"/>
                  </a:moveTo>
                  <a:lnTo>
                    <a:pt x="2360" y="1019"/>
                  </a:lnTo>
                  <a:lnTo>
                    <a:pt x="2387" y="974"/>
                  </a:lnTo>
                  <a:lnTo>
                    <a:pt x="2413" y="1019"/>
                  </a:lnTo>
                  <a:lnTo>
                    <a:pt x="2387" y="1066"/>
                  </a:lnTo>
                  <a:moveTo>
                    <a:pt x="2449" y="1066"/>
                  </a:moveTo>
                  <a:lnTo>
                    <a:pt x="2422" y="1019"/>
                  </a:lnTo>
                  <a:lnTo>
                    <a:pt x="2449" y="974"/>
                  </a:lnTo>
                  <a:lnTo>
                    <a:pt x="2474" y="1019"/>
                  </a:lnTo>
                  <a:lnTo>
                    <a:pt x="2449" y="1066"/>
                  </a:lnTo>
                  <a:moveTo>
                    <a:pt x="2510" y="1066"/>
                  </a:moveTo>
                  <a:lnTo>
                    <a:pt x="2485" y="1019"/>
                  </a:lnTo>
                  <a:lnTo>
                    <a:pt x="2510" y="974"/>
                  </a:lnTo>
                  <a:lnTo>
                    <a:pt x="2537" y="1019"/>
                  </a:lnTo>
                  <a:lnTo>
                    <a:pt x="2510" y="1066"/>
                  </a:lnTo>
                  <a:moveTo>
                    <a:pt x="76" y="1012"/>
                  </a:moveTo>
                  <a:lnTo>
                    <a:pt x="51" y="967"/>
                  </a:lnTo>
                  <a:lnTo>
                    <a:pt x="76" y="920"/>
                  </a:lnTo>
                  <a:lnTo>
                    <a:pt x="103" y="967"/>
                  </a:lnTo>
                  <a:lnTo>
                    <a:pt x="76" y="1012"/>
                  </a:lnTo>
                  <a:moveTo>
                    <a:pt x="137" y="1012"/>
                  </a:moveTo>
                  <a:lnTo>
                    <a:pt x="112" y="967"/>
                  </a:lnTo>
                  <a:lnTo>
                    <a:pt x="137" y="920"/>
                  </a:lnTo>
                  <a:lnTo>
                    <a:pt x="164" y="967"/>
                  </a:lnTo>
                  <a:lnTo>
                    <a:pt x="137" y="1012"/>
                  </a:lnTo>
                  <a:moveTo>
                    <a:pt x="199" y="1012"/>
                  </a:moveTo>
                  <a:lnTo>
                    <a:pt x="173" y="967"/>
                  </a:lnTo>
                  <a:lnTo>
                    <a:pt x="199" y="920"/>
                  </a:lnTo>
                  <a:lnTo>
                    <a:pt x="226" y="967"/>
                  </a:lnTo>
                  <a:lnTo>
                    <a:pt x="199" y="1012"/>
                  </a:lnTo>
                  <a:moveTo>
                    <a:pt x="262" y="1012"/>
                  </a:moveTo>
                  <a:lnTo>
                    <a:pt x="235" y="967"/>
                  </a:lnTo>
                  <a:lnTo>
                    <a:pt x="262" y="920"/>
                  </a:lnTo>
                  <a:lnTo>
                    <a:pt x="287" y="967"/>
                  </a:lnTo>
                  <a:lnTo>
                    <a:pt x="262" y="1012"/>
                  </a:lnTo>
                  <a:moveTo>
                    <a:pt x="323" y="1012"/>
                  </a:moveTo>
                  <a:lnTo>
                    <a:pt x="296" y="967"/>
                  </a:lnTo>
                  <a:lnTo>
                    <a:pt x="323" y="920"/>
                  </a:lnTo>
                  <a:lnTo>
                    <a:pt x="349" y="967"/>
                  </a:lnTo>
                  <a:lnTo>
                    <a:pt x="323" y="1012"/>
                  </a:lnTo>
                  <a:moveTo>
                    <a:pt x="385" y="1012"/>
                  </a:moveTo>
                  <a:lnTo>
                    <a:pt x="358" y="967"/>
                  </a:lnTo>
                  <a:lnTo>
                    <a:pt x="385" y="920"/>
                  </a:lnTo>
                  <a:lnTo>
                    <a:pt x="410" y="967"/>
                  </a:lnTo>
                  <a:lnTo>
                    <a:pt x="385" y="1012"/>
                  </a:lnTo>
                  <a:moveTo>
                    <a:pt x="446" y="1012"/>
                  </a:moveTo>
                  <a:lnTo>
                    <a:pt x="419" y="967"/>
                  </a:lnTo>
                  <a:lnTo>
                    <a:pt x="446" y="920"/>
                  </a:lnTo>
                  <a:lnTo>
                    <a:pt x="472" y="967"/>
                  </a:lnTo>
                  <a:lnTo>
                    <a:pt x="446" y="1012"/>
                  </a:lnTo>
                  <a:moveTo>
                    <a:pt x="508" y="1012"/>
                  </a:moveTo>
                  <a:lnTo>
                    <a:pt x="481" y="967"/>
                  </a:lnTo>
                  <a:lnTo>
                    <a:pt x="508" y="920"/>
                  </a:lnTo>
                  <a:lnTo>
                    <a:pt x="533" y="967"/>
                  </a:lnTo>
                  <a:lnTo>
                    <a:pt x="508" y="1012"/>
                  </a:lnTo>
                  <a:moveTo>
                    <a:pt x="569" y="1012"/>
                  </a:moveTo>
                  <a:lnTo>
                    <a:pt x="542" y="967"/>
                  </a:lnTo>
                  <a:lnTo>
                    <a:pt x="569" y="920"/>
                  </a:lnTo>
                  <a:lnTo>
                    <a:pt x="595" y="967"/>
                  </a:lnTo>
                  <a:lnTo>
                    <a:pt x="569" y="1012"/>
                  </a:lnTo>
                  <a:moveTo>
                    <a:pt x="631" y="1012"/>
                  </a:moveTo>
                  <a:lnTo>
                    <a:pt x="605" y="967"/>
                  </a:lnTo>
                  <a:lnTo>
                    <a:pt x="631" y="920"/>
                  </a:lnTo>
                  <a:lnTo>
                    <a:pt x="658" y="967"/>
                  </a:lnTo>
                  <a:lnTo>
                    <a:pt x="631" y="1012"/>
                  </a:lnTo>
                  <a:moveTo>
                    <a:pt x="692" y="1012"/>
                  </a:moveTo>
                  <a:lnTo>
                    <a:pt x="667" y="967"/>
                  </a:lnTo>
                  <a:lnTo>
                    <a:pt x="692" y="920"/>
                  </a:lnTo>
                  <a:lnTo>
                    <a:pt x="719" y="967"/>
                  </a:lnTo>
                  <a:lnTo>
                    <a:pt x="692" y="1012"/>
                  </a:lnTo>
                  <a:moveTo>
                    <a:pt x="754" y="1012"/>
                  </a:moveTo>
                  <a:lnTo>
                    <a:pt x="728" y="967"/>
                  </a:lnTo>
                  <a:lnTo>
                    <a:pt x="754" y="920"/>
                  </a:lnTo>
                  <a:lnTo>
                    <a:pt x="781" y="967"/>
                  </a:lnTo>
                  <a:lnTo>
                    <a:pt x="754" y="1012"/>
                  </a:lnTo>
                  <a:moveTo>
                    <a:pt x="815" y="1012"/>
                  </a:moveTo>
                  <a:lnTo>
                    <a:pt x="790" y="967"/>
                  </a:lnTo>
                  <a:lnTo>
                    <a:pt x="815" y="920"/>
                  </a:lnTo>
                  <a:lnTo>
                    <a:pt x="842" y="967"/>
                  </a:lnTo>
                  <a:lnTo>
                    <a:pt x="815" y="1012"/>
                  </a:lnTo>
                  <a:moveTo>
                    <a:pt x="877" y="1012"/>
                  </a:moveTo>
                  <a:lnTo>
                    <a:pt x="851" y="967"/>
                  </a:lnTo>
                  <a:lnTo>
                    <a:pt x="877" y="920"/>
                  </a:lnTo>
                  <a:lnTo>
                    <a:pt x="904" y="967"/>
                  </a:lnTo>
                  <a:lnTo>
                    <a:pt x="877" y="1012"/>
                  </a:lnTo>
                  <a:moveTo>
                    <a:pt x="938" y="1012"/>
                  </a:moveTo>
                  <a:lnTo>
                    <a:pt x="913" y="967"/>
                  </a:lnTo>
                  <a:lnTo>
                    <a:pt x="938" y="920"/>
                  </a:lnTo>
                  <a:lnTo>
                    <a:pt x="965" y="967"/>
                  </a:lnTo>
                  <a:lnTo>
                    <a:pt x="938" y="1012"/>
                  </a:lnTo>
                  <a:moveTo>
                    <a:pt x="1001" y="1012"/>
                  </a:moveTo>
                  <a:lnTo>
                    <a:pt x="974" y="967"/>
                  </a:lnTo>
                  <a:lnTo>
                    <a:pt x="1001" y="920"/>
                  </a:lnTo>
                  <a:lnTo>
                    <a:pt x="1027" y="967"/>
                  </a:lnTo>
                  <a:lnTo>
                    <a:pt x="1001" y="1012"/>
                  </a:lnTo>
                  <a:moveTo>
                    <a:pt x="1063" y="1012"/>
                  </a:moveTo>
                  <a:lnTo>
                    <a:pt x="1036" y="967"/>
                  </a:lnTo>
                  <a:lnTo>
                    <a:pt x="1063" y="920"/>
                  </a:lnTo>
                  <a:lnTo>
                    <a:pt x="1088" y="967"/>
                  </a:lnTo>
                  <a:lnTo>
                    <a:pt x="1063" y="1012"/>
                  </a:lnTo>
                  <a:moveTo>
                    <a:pt x="1124" y="1012"/>
                  </a:moveTo>
                  <a:lnTo>
                    <a:pt x="1097" y="967"/>
                  </a:lnTo>
                  <a:lnTo>
                    <a:pt x="1124" y="920"/>
                  </a:lnTo>
                  <a:lnTo>
                    <a:pt x="1150" y="967"/>
                  </a:lnTo>
                  <a:lnTo>
                    <a:pt x="1124" y="1012"/>
                  </a:lnTo>
                  <a:moveTo>
                    <a:pt x="1186" y="1012"/>
                  </a:moveTo>
                  <a:lnTo>
                    <a:pt x="1159" y="967"/>
                  </a:lnTo>
                  <a:lnTo>
                    <a:pt x="1186" y="920"/>
                  </a:lnTo>
                  <a:lnTo>
                    <a:pt x="1211" y="967"/>
                  </a:lnTo>
                  <a:lnTo>
                    <a:pt x="1186" y="1012"/>
                  </a:lnTo>
                  <a:moveTo>
                    <a:pt x="1247" y="1012"/>
                  </a:moveTo>
                  <a:lnTo>
                    <a:pt x="1220" y="967"/>
                  </a:lnTo>
                  <a:lnTo>
                    <a:pt x="1247" y="920"/>
                  </a:lnTo>
                  <a:lnTo>
                    <a:pt x="1273" y="967"/>
                  </a:lnTo>
                  <a:lnTo>
                    <a:pt x="1247" y="1012"/>
                  </a:lnTo>
                  <a:moveTo>
                    <a:pt x="1309" y="1012"/>
                  </a:moveTo>
                  <a:lnTo>
                    <a:pt x="1282" y="967"/>
                  </a:lnTo>
                  <a:lnTo>
                    <a:pt x="1309" y="920"/>
                  </a:lnTo>
                  <a:lnTo>
                    <a:pt x="1334" y="967"/>
                  </a:lnTo>
                  <a:lnTo>
                    <a:pt x="1309" y="1012"/>
                  </a:lnTo>
                  <a:moveTo>
                    <a:pt x="1370" y="1012"/>
                  </a:moveTo>
                  <a:lnTo>
                    <a:pt x="1345" y="967"/>
                  </a:lnTo>
                  <a:lnTo>
                    <a:pt x="1370" y="920"/>
                  </a:lnTo>
                  <a:lnTo>
                    <a:pt x="1397" y="967"/>
                  </a:lnTo>
                  <a:lnTo>
                    <a:pt x="1370" y="1012"/>
                  </a:lnTo>
                  <a:moveTo>
                    <a:pt x="1432" y="1012"/>
                  </a:moveTo>
                  <a:lnTo>
                    <a:pt x="1406" y="967"/>
                  </a:lnTo>
                  <a:lnTo>
                    <a:pt x="1432" y="920"/>
                  </a:lnTo>
                  <a:lnTo>
                    <a:pt x="1459" y="967"/>
                  </a:lnTo>
                  <a:lnTo>
                    <a:pt x="1432" y="1012"/>
                  </a:lnTo>
                  <a:moveTo>
                    <a:pt x="1493" y="1012"/>
                  </a:moveTo>
                  <a:lnTo>
                    <a:pt x="1468" y="967"/>
                  </a:lnTo>
                  <a:lnTo>
                    <a:pt x="1493" y="920"/>
                  </a:lnTo>
                  <a:lnTo>
                    <a:pt x="1520" y="967"/>
                  </a:lnTo>
                  <a:lnTo>
                    <a:pt x="1493" y="1012"/>
                  </a:lnTo>
                  <a:moveTo>
                    <a:pt x="1555" y="1012"/>
                  </a:moveTo>
                  <a:lnTo>
                    <a:pt x="1529" y="967"/>
                  </a:lnTo>
                  <a:lnTo>
                    <a:pt x="1555" y="920"/>
                  </a:lnTo>
                  <a:lnTo>
                    <a:pt x="1582" y="967"/>
                  </a:lnTo>
                  <a:lnTo>
                    <a:pt x="1555" y="1012"/>
                  </a:lnTo>
                  <a:moveTo>
                    <a:pt x="1616" y="1012"/>
                  </a:moveTo>
                  <a:lnTo>
                    <a:pt x="1591" y="967"/>
                  </a:lnTo>
                  <a:lnTo>
                    <a:pt x="1616" y="920"/>
                  </a:lnTo>
                  <a:lnTo>
                    <a:pt x="1643" y="967"/>
                  </a:lnTo>
                  <a:lnTo>
                    <a:pt x="1616" y="1012"/>
                  </a:lnTo>
                  <a:moveTo>
                    <a:pt x="1678" y="1012"/>
                  </a:moveTo>
                  <a:lnTo>
                    <a:pt x="1652" y="967"/>
                  </a:lnTo>
                  <a:lnTo>
                    <a:pt x="1678" y="920"/>
                  </a:lnTo>
                  <a:lnTo>
                    <a:pt x="1705" y="967"/>
                  </a:lnTo>
                  <a:lnTo>
                    <a:pt x="1678" y="1012"/>
                  </a:lnTo>
                  <a:moveTo>
                    <a:pt x="1741" y="1012"/>
                  </a:moveTo>
                  <a:lnTo>
                    <a:pt x="1714" y="967"/>
                  </a:lnTo>
                  <a:lnTo>
                    <a:pt x="1741" y="920"/>
                  </a:lnTo>
                  <a:lnTo>
                    <a:pt x="1766" y="967"/>
                  </a:lnTo>
                  <a:lnTo>
                    <a:pt x="1741" y="1012"/>
                  </a:lnTo>
                  <a:moveTo>
                    <a:pt x="1802" y="1012"/>
                  </a:moveTo>
                  <a:lnTo>
                    <a:pt x="1775" y="967"/>
                  </a:lnTo>
                  <a:lnTo>
                    <a:pt x="1802" y="920"/>
                  </a:lnTo>
                  <a:lnTo>
                    <a:pt x="1828" y="967"/>
                  </a:lnTo>
                  <a:lnTo>
                    <a:pt x="1802" y="1012"/>
                  </a:lnTo>
                  <a:moveTo>
                    <a:pt x="1864" y="1012"/>
                  </a:moveTo>
                  <a:lnTo>
                    <a:pt x="1837" y="967"/>
                  </a:lnTo>
                  <a:lnTo>
                    <a:pt x="1864" y="920"/>
                  </a:lnTo>
                  <a:lnTo>
                    <a:pt x="1889" y="967"/>
                  </a:lnTo>
                  <a:lnTo>
                    <a:pt x="1864" y="1012"/>
                  </a:lnTo>
                  <a:moveTo>
                    <a:pt x="1925" y="1012"/>
                  </a:moveTo>
                  <a:lnTo>
                    <a:pt x="1898" y="967"/>
                  </a:lnTo>
                  <a:lnTo>
                    <a:pt x="1925" y="920"/>
                  </a:lnTo>
                  <a:lnTo>
                    <a:pt x="1951" y="967"/>
                  </a:lnTo>
                  <a:lnTo>
                    <a:pt x="1925" y="1012"/>
                  </a:lnTo>
                  <a:moveTo>
                    <a:pt x="1987" y="1012"/>
                  </a:moveTo>
                  <a:lnTo>
                    <a:pt x="1960" y="967"/>
                  </a:lnTo>
                  <a:lnTo>
                    <a:pt x="1987" y="920"/>
                  </a:lnTo>
                  <a:lnTo>
                    <a:pt x="2012" y="967"/>
                  </a:lnTo>
                  <a:lnTo>
                    <a:pt x="1987" y="1012"/>
                  </a:lnTo>
                  <a:moveTo>
                    <a:pt x="2048" y="1012"/>
                  </a:moveTo>
                  <a:lnTo>
                    <a:pt x="2021" y="967"/>
                  </a:lnTo>
                  <a:lnTo>
                    <a:pt x="2048" y="920"/>
                  </a:lnTo>
                  <a:lnTo>
                    <a:pt x="2074" y="967"/>
                  </a:lnTo>
                  <a:lnTo>
                    <a:pt x="2048" y="1012"/>
                  </a:lnTo>
                  <a:moveTo>
                    <a:pt x="2110" y="1012"/>
                  </a:moveTo>
                  <a:lnTo>
                    <a:pt x="2084" y="967"/>
                  </a:lnTo>
                  <a:lnTo>
                    <a:pt x="2110" y="920"/>
                  </a:lnTo>
                  <a:lnTo>
                    <a:pt x="2137" y="967"/>
                  </a:lnTo>
                  <a:lnTo>
                    <a:pt x="2110" y="1012"/>
                  </a:lnTo>
                  <a:moveTo>
                    <a:pt x="2171" y="1012"/>
                  </a:moveTo>
                  <a:lnTo>
                    <a:pt x="2146" y="967"/>
                  </a:lnTo>
                  <a:lnTo>
                    <a:pt x="2171" y="920"/>
                  </a:lnTo>
                  <a:lnTo>
                    <a:pt x="2198" y="967"/>
                  </a:lnTo>
                  <a:lnTo>
                    <a:pt x="2171" y="1012"/>
                  </a:lnTo>
                  <a:moveTo>
                    <a:pt x="2233" y="1012"/>
                  </a:moveTo>
                  <a:lnTo>
                    <a:pt x="2207" y="967"/>
                  </a:lnTo>
                  <a:lnTo>
                    <a:pt x="2233" y="920"/>
                  </a:lnTo>
                  <a:lnTo>
                    <a:pt x="2260" y="967"/>
                  </a:lnTo>
                  <a:lnTo>
                    <a:pt x="2233" y="1012"/>
                  </a:lnTo>
                  <a:moveTo>
                    <a:pt x="2294" y="1012"/>
                  </a:moveTo>
                  <a:lnTo>
                    <a:pt x="2269" y="967"/>
                  </a:lnTo>
                  <a:lnTo>
                    <a:pt x="2294" y="920"/>
                  </a:lnTo>
                  <a:lnTo>
                    <a:pt x="2321" y="967"/>
                  </a:lnTo>
                  <a:lnTo>
                    <a:pt x="2294" y="1012"/>
                  </a:lnTo>
                  <a:moveTo>
                    <a:pt x="2356" y="1012"/>
                  </a:moveTo>
                  <a:lnTo>
                    <a:pt x="2330" y="967"/>
                  </a:lnTo>
                  <a:lnTo>
                    <a:pt x="2356" y="920"/>
                  </a:lnTo>
                  <a:lnTo>
                    <a:pt x="2383" y="967"/>
                  </a:lnTo>
                  <a:lnTo>
                    <a:pt x="2356" y="1012"/>
                  </a:lnTo>
                  <a:moveTo>
                    <a:pt x="2417" y="1012"/>
                  </a:moveTo>
                  <a:lnTo>
                    <a:pt x="2392" y="967"/>
                  </a:lnTo>
                  <a:lnTo>
                    <a:pt x="2417" y="920"/>
                  </a:lnTo>
                  <a:lnTo>
                    <a:pt x="2444" y="967"/>
                  </a:lnTo>
                  <a:lnTo>
                    <a:pt x="2417" y="1012"/>
                  </a:lnTo>
                  <a:moveTo>
                    <a:pt x="2480" y="1012"/>
                  </a:moveTo>
                  <a:lnTo>
                    <a:pt x="2453" y="967"/>
                  </a:lnTo>
                  <a:lnTo>
                    <a:pt x="2480" y="920"/>
                  </a:lnTo>
                  <a:lnTo>
                    <a:pt x="2506" y="967"/>
                  </a:lnTo>
                  <a:lnTo>
                    <a:pt x="2480" y="1012"/>
                  </a:lnTo>
                  <a:moveTo>
                    <a:pt x="46" y="958"/>
                  </a:moveTo>
                  <a:lnTo>
                    <a:pt x="19" y="913"/>
                  </a:lnTo>
                  <a:lnTo>
                    <a:pt x="46" y="868"/>
                  </a:lnTo>
                  <a:lnTo>
                    <a:pt x="72" y="913"/>
                  </a:lnTo>
                  <a:lnTo>
                    <a:pt x="46" y="958"/>
                  </a:lnTo>
                  <a:moveTo>
                    <a:pt x="107" y="958"/>
                  </a:moveTo>
                  <a:lnTo>
                    <a:pt x="81" y="913"/>
                  </a:lnTo>
                  <a:lnTo>
                    <a:pt x="107" y="868"/>
                  </a:lnTo>
                  <a:lnTo>
                    <a:pt x="133" y="913"/>
                  </a:lnTo>
                  <a:lnTo>
                    <a:pt x="107" y="958"/>
                  </a:lnTo>
                  <a:moveTo>
                    <a:pt x="169" y="958"/>
                  </a:moveTo>
                  <a:lnTo>
                    <a:pt x="142" y="913"/>
                  </a:lnTo>
                  <a:lnTo>
                    <a:pt x="169" y="868"/>
                  </a:lnTo>
                  <a:lnTo>
                    <a:pt x="194" y="913"/>
                  </a:lnTo>
                  <a:lnTo>
                    <a:pt x="169" y="958"/>
                  </a:lnTo>
                  <a:moveTo>
                    <a:pt x="230" y="958"/>
                  </a:moveTo>
                  <a:lnTo>
                    <a:pt x="203" y="913"/>
                  </a:lnTo>
                  <a:lnTo>
                    <a:pt x="230" y="868"/>
                  </a:lnTo>
                  <a:lnTo>
                    <a:pt x="256" y="913"/>
                  </a:lnTo>
                  <a:lnTo>
                    <a:pt x="230" y="958"/>
                  </a:lnTo>
                  <a:moveTo>
                    <a:pt x="292" y="958"/>
                  </a:moveTo>
                  <a:lnTo>
                    <a:pt x="266" y="913"/>
                  </a:lnTo>
                  <a:lnTo>
                    <a:pt x="292" y="868"/>
                  </a:lnTo>
                  <a:lnTo>
                    <a:pt x="319" y="913"/>
                  </a:lnTo>
                  <a:lnTo>
                    <a:pt x="292" y="958"/>
                  </a:lnTo>
                  <a:moveTo>
                    <a:pt x="353" y="958"/>
                  </a:moveTo>
                  <a:lnTo>
                    <a:pt x="328" y="913"/>
                  </a:lnTo>
                  <a:lnTo>
                    <a:pt x="353" y="868"/>
                  </a:lnTo>
                  <a:lnTo>
                    <a:pt x="380" y="913"/>
                  </a:lnTo>
                  <a:lnTo>
                    <a:pt x="353" y="958"/>
                  </a:lnTo>
                  <a:moveTo>
                    <a:pt x="415" y="958"/>
                  </a:moveTo>
                  <a:lnTo>
                    <a:pt x="389" y="913"/>
                  </a:lnTo>
                  <a:lnTo>
                    <a:pt x="415" y="868"/>
                  </a:lnTo>
                  <a:lnTo>
                    <a:pt x="442" y="913"/>
                  </a:lnTo>
                  <a:lnTo>
                    <a:pt x="415" y="958"/>
                  </a:lnTo>
                  <a:moveTo>
                    <a:pt x="476" y="958"/>
                  </a:moveTo>
                  <a:lnTo>
                    <a:pt x="451" y="913"/>
                  </a:lnTo>
                  <a:lnTo>
                    <a:pt x="476" y="868"/>
                  </a:lnTo>
                  <a:lnTo>
                    <a:pt x="503" y="913"/>
                  </a:lnTo>
                  <a:lnTo>
                    <a:pt x="476" y="958"/>
                  </a:lnTo>
                  <a:moveTo>
                    <a:pt x="538" y="958"/>
                  </a:moveTo>
                  <a:lnTo>
                    <a:pt x="512" y="913"/>
                  </a:lnTo>
                  <a:lnTo>
                    <a:pt x="538" y="868"/>
                  </a:lnTo>
                  <a:lnTo>
                    <a:pt x="565" y="913"/>
                  </a:lnTo>
                  <a:lnTo>
                    <a:pt x="538" y="958"/>
                  </a:lnTo>
                  <a:moveTo>
                    <a:pt x="599" y="958"/>
                  </a:moveTo>
                  <a:lnTo>
                    <a:pt x="574" y="913"/>
                  </a:lnTo>
                  <a:lnTo>
                    <a:pt x="599" y="868"/>
                  </a:lnTo>
                  <a:lnTo>
                    <a:pt x="626" y="913"/>
                  </a:lnTo>
                  <a:lnTo>
                    <a:pt x="599" y="958"/>
                  </a:lnTo>
                  <a:moveTo>
                    <a:pt x="662" y="958"/>
                  </a:moveTo>
                  <a:lnTo>
                    <a:pt x="635" y="913"/>
                  </a:lnTo>
                  <a:lnTo>
                    <a:pt x="662" y="868"/>
                  </a:lnTo>
                  <a:lnTo>
                    <a:pt x="688" y="913"/>
                  </a:lnTo>
                  <a:lnTo>
                    <a:pt x="662" y="958"/>
                  </a:lnTo>
                  <a:moveTo>
                    <a:pt x="724" y="958"/>
                  </a:moveTo>
                  <a:lnTo>
                    <a:pt x="697" y="913"/>
                  </a:lnTo>
                  <a:lnTo>
                    <a:pt x="724" y="868"/>
                  </a:lnTo>
                  <a:lnTo>
                    <a:pt x="749" y="913"/>
                  </a:lnTo>
                  <a:lnTo>
                    <a:pt x="724" y="958"/>
                  </a:lnTo>
                  <a:moveTo>
                    <a:pt x="785" y="958"/>
                  </a:moveTo>
                  <a:lnTo>
                    <a:pt x="758" y="913"/>
                  </a:lnTo>
                  <a:lnTo>
                    <a:pt x="785" y="868"/>
                  </a:lnTo>
                  <a:lnTo>
                    <a:pt x="811" y="913"/>
                  </a:lnTo>
                  <a:lnTo>
                    <a:pt x="785" y="958"/>
                  </a:lnTo>
                  <a:moveTo>
                    <a:pt x="847" y="958"/>
                  </a:moveTo>
                  <a:lnTo>
                    <a:pt x="820" y="913"/>
                  </a:lnTo>
                  <a:lnTo>
                    <a:pt x="847" y="868"/>
                  </a:lnTo>
                  <a:lnTo>
                    <a:pt x="872" y="913"/>
                  </a:lnTo>
                  <a:lnTo>
                    <a:pt x="847" y="958"/>
                  </a:lnTo>
                  <a:moveTo>
                    <a:pt x="908" y="958"/>
                  </a:moveTo>
                  <a:lnTo>
                    <a:pt x="881" y="913"/>
                  </a:lnTo>
                  <a:lnTo>
                    <a:pt x="908" y="868"/>
                  </a:lnTo>
                  <a:lnTo>
                    <a:pt x="934" y="913"/>
                  </a:lnTo>
                  <a:lnTo>
                    <a:pt x="908" y="958"/>
                  </a:lnTo>
                  <a:moveTo>
                    <a:pt x="970" y="958"/>
                  </a:moveTo>
                  <a:lnTo>
                    <a:pt x="943" y="913"/>
                  </a:lnTo>
                  <a:lnTo>
                    <a:pt x="970" y="868"/>
                  </a:lnTo>
                  <a:lnTo>
                    <a:pt x="995" y="913"/>
                  </a:lnTo>
                  <a:lnTo>
                    <a:pt x="970" y="958"/>
                  </a:lnTo>
                  <a:moveTo>
                    <a:pt x="1031" y="958"/>
                  </a:moveTo>
                  <a:lnTo>
                    <a:pt x="1006" y="913"/>
                  </a:lnTo>
                  <a:lnTo>
                    <a:pt x="1031" y="868"/>
                  </a:lnTo>
                  <a:lnTo>
                    <a:pt x="1058" y="913"/>
                  </a:lnTo>
                  <a:lnTo>
                    <a:pt x="1031" y="958"/>
                  </a:lnTo>
                  <a:moveTo>
                    <a:pt x="1093" y="958"/>
                  </a:moveTo>
                  <a:lnTo>
                    <a:pt x="1067" y="913"/>
                  </a:lnTo>
                  <a:lnTo>
                    <a:pt x="1093" y="868"/>
                  </a:lnTo>
                  <a:lnTo>
                    <a:pt x="1120" y="913"/>
                  </a:lnTo>
                  <a:lnTo>
                    <a:pt x="1093" y="958"/>
                  </a:lnTo>
                  <a:moveTo>
                    <a:pt x="1154" y="958"/>
                  </a:moveTo>
                  <a:lnTo>
                    <a:pt x="1129" y="913"/>
                  </a:lnTo>
                  <a:lnTo>
                    <a:pt x="1154" y="868"/>
                  </a:lnTo>
                  <a:lnTo>
                    <a:pt x="1181" y="913"/>
                  </a:lnTo>
                  <a:lnTo>
                    <a:pt x="1154" y="958"/>
                  </a:lnTo>
                  <a:moveTo>
                    <a:pt x="1216" y="958"/>
                  </a:moveTo>
                  <a:lnTo>
                    <a:pt x="1190" y="913"/>
                  </a:lnTo>
                  <a:lnTo>
                    <a:pt x="1216" y="868"/>
                  </a:lnTo>
                  <a:lnTo>
                    <a:pt x="1243" y="913"/>
                  </a:lnTo>
                  <a:lnTo>
                    <a:pt x="1216" y="958"/>
                  </a:lnTo>
                  <a:moveTo>
                    <a:pt x="1277" y="958"/>
                  </a:moveTo>
                  <a:lnTo>
                    <a:pt x="1252" y="913"/>
                  </a:lnTo>
                  <a:lnTo>
                    <a:pt x="1277" y="868"/>
                  </a:lnTo>
                  <a:lnTo>
                    <a:pt x="1304" y="913"/>
                  </a:lnTo>
                  <a:lnTo>
                    <a:pt x="1277" y="958"/>
                  </a:lnTo>
                  <a:moveTo>
                    <a:pt x="1339" y="958"/>
                  </a:moveTo>
                  <a:lnTo>
                    <a:pt x="1313" y="913"/>
                  </a:lnTo>
                  <a:lnTo>
                    <a:pt x="1339" y="868"/>
                  </a:lnTo>
                  <a:lnTo>
                    <a:pt x="1366" y="913"/>
                  </a:lnTo>
                  <a:lnTo>
                    <a:pt x="1339" y="958"/>
                  </a:lnTo>
                  <a:moveTo>
                    <a:pt x="1402" y="958"/>
                  </a:moveTo>
                  <a:lnTo>
                    <a:pt x="1375" y="913"/>
                  </a:lnTo>
                  <a:lnTo>
                    <a:pt x="1402" y="868"/>
                  </a:lnTo>
                  <a:lnTo>
                    <a:pt x="1427" y="913"/>
                  </a:lnTo>
                  <a:lnTo>
                    <a:pt x="1402" y="958"/>
                  </a:lnTo>
                  <a:moveTo>
                    <a:pt x="1463" y="958"/>
                  </a:moveTo>
                  <a:lnTo>
                    <a:pt x="1436" y="913"/>
                  </a:lnTo>
                  <a:lnTo>
                    <a:pt x="1463" y="868"/>
                  </a:lnTo>
                  <a:lnTo>
                    <a:pt x="1489" y="913"/>
                  </a:lnTo>
                  <a:lnTo>
                    <a:pt x="1463" y="958"/>
                  </a:lnTo>
                  <a:moveTo>
                    <a:pt x="1525" y="958"/>
                  </a:moveTo>
                  <a:lnTo>
                    <a:pt x="1498" y="913"/>
                  </a:lnTo>
                  <a:lnTo>
                    <a:pt x="1525" y="868"/>
                  </a:lnTo>
                  <a:lnTo>
                    <a:pt x="1550" y="913"/>
                  </a:lnTo>
                  <a:lnTo>
                    <a:pt x="1525" y="958"/>
                  </a:lnTo>
                  <a:moveTo>
                    <a:pt x="1586" y="958"/>
                  </a:moveTo>
                  <a:lnTo>
                    <a:pt x="1559" y="913"/>
                  </a:lnTo>
                  <a:lnTo>
                    <a:pt x="1586" y="868"/>
                  </a:lnTo>
                  <a:lnTo>
                    <a:pt x="1612" y="913"/>
                  </a:lnTo>
                  <a:lnTo>
                    <a:pt x="1586" y="958"/>
                  </a:lnTo>
                  <a:moveTo>
                    <a:pt x="1648" y="958"/>
                  </a:moveTo>
                  <a:lnTo>
                    <a:pt x="1621" y="913"/>
                  </a:lnTo>
                  <a:lnTo>
                    <a:pt x="1648" y="868"/>
                  </a:lnTo>
                  <a:lnTo>
                    <a:pt x="1673" y="913"/>
                  </a:lnTo>
                  <a:lnTo>
                    <a:pt x="1648" y="958"/>
                  </a:lnTo>
                  <a:moveTo>
                    <a:pt x="1709" y="958"/>
                  </a:moveTo>
                  <a:lnTo>
                    <a:pt x="1682" y="913"/>
                  </a:lnTo>
                  <a:lnTo>
                    <a:pt x="1709" y="868"/>
                  </a:lnTo>
                  <a:lnTo>
                    <a:pt x="1735" y="913"/>
                  </a:lnTo>
                  <a:lnTo>
                    <a:pt x="1709" y="958"/>
                  </a:lnTo>
                  <a:moveTo>
                    <a:pt x="1771" y="958"/>
                  </a:moveTo>
                  <a:lnTo>
                    <a:pt x="1745" y="913"/>
                  </a:lnTo>
                  <a:lnTo>
                    <a:pt x="1771" y="868"/>
                  </a:lnTo>
                  <a:lnTo>
                    <a:pt x="1798" y="913"/>
                  </a:lnTo>
                  <a:lnTo>
                    <a:pt x="1771" y="958"/>
                  </a:lnTo>
                  <a:moveTo>
                    <a:pt x="1832" y="958"/>
                  </a:moveTo>
                  <a:lnTo>
                    <a:pt x="1807" y="913"/>
                  </a:lnTo>
                  <a:lnTo>
                    <a:pt x="1832" y="868"/>
                  </a:lnTo>
                  <a:lnTo>
                    <a:pt x="1859" y="913"/>
                  </a:lnTo>
                  <a:lnTo>
                    <a:pt x="1832" y="958"/>
                  </a:lnTo>
                  <a:moveTo>
                    <a:pt x="1894" y="958"/>
                  </a:moveTo>
                  <a:lnTo>
                    <a:pt x="1868" y="913"/>
                  </a:lnTo>
                  <a:lnTo>
                    <a:pt x="1894" y="868"/>
                  </a:lnTo>
                  <a:lnTo>
                    <a:pt x="1921" y="913"/>
                  </a:lnTo>
                  <a:lnTo>
                    <a:pt x="1894" y="958"/>
                  </a:lnTo>
                  <a:moveTo>
                    <a:pt x="1955" y="958"/>
                  </a:moveTo>
                  <a:lnTo>
                    <a:pt x="1930" y="913"/>
                  </a:lnTo>
                  <a:lnTo>
                    <a:pt x="1955" y="868"/>
                  </a:lnTo>
                  <a:lnTo>
                    <a:pt x="1982" y="913"/>
                  </a:lnTo>
                  <a:lnTo>
                    <a:pt x="1955" y="958"/>
                  </a:lnTo>
                  <a:moveTo>
                    <a:pt x="2017" y="958"/>
                  </a:moveTo>
                  <a:lnTo>
                    <a:pt x="1991" y="913"/>
                  </a:lnTo>
                  <a:lnTo>
                    <a:pt x="2017" y="868"/>
                  </a:lnTo>
                  <a:lnTo>
                    <a:pt x="2044" y="913"/>
                  </a:lnTo>
                  <a:lnTo>
                    <a:pt x="2017" y="958"/>
                  </a:lnTo>
                  <a:moveTo>
                    <a:pt x="2078" y="958"/>
                  </a:moveTo>
                  <a:lnTo>
                    <a:pt x="2053" y="913"/>
                  </a:lnTo>
                  <a:lnTo>
                    <a:pt x="2078" y="868"/>
                  </a:lnTo>
                  <a:lnTo>
                    <a:pt x="2105" y="913"/>
                  </a:lnTo>
                  <a:lnTo>
                    <a:pt x="2078" y="958"/>
                  </a:lnTo>
                  <a:moveTo>
                    <a:pt x="2141" y="958"/>
                  </a:moveTo>
                  <a:lnTo>
                    <a:pt x="2114" y="913"/>
                  </a:lnTo>
                  <a:lnTo>
                    <a:pt x="2141" y="868"/>
                  </a:lnTo>
                  <a:lnTo>
                    <a:pt x="2167" y="913"/>
                  </a:lnTo>
                  <a:lnTo>
                    <a:pt x="2141" y="958"/>
                  </a:lnTo>
                  <a:moveTo>
                    <a:pt x="2203" y="958"/>
                  </a:moveTo>
                  <a:lnTo>
                    <a:pt x="2176" y="913"/>
                  </a:lnTo>
                  <a:lnTo>
                    <a:pt x="2203" y="868"/>
                  </a:lnTo>
                  <a:lnTo>
                    <a:pt x="2228" y="913"/>
                  </a:lnTo>
                  <a:lnTo>
                    <a:pt x="2203" y="958"/>
                  </a:lnTo>
                  <a:moveTo>
                    <a:pt x="2264" y="958"/>
                  </a:moveTo>
                  <a:lnTo>
                    <a:pt x="2237" y="913"/>
                  </a:lnTo>
                  <a:lnTo>
                    <a:pt x="2264" y="868"/>
                  </a:lnTo>
                  <a:lnTo>
                    <a:pt x="2290" y="913"/>
                  </a:lnTo>
                  <a:lnTo>
                    <a:pt x="2264" y="958"/>
                  </a:lnTo>
                  <a:moveTo>
                    <a:pt x="2326" y="958"/>
                  </a:moveTo>
                  <a:lnTo>
                    <a:pt x="2299" y="913"/>
                  </a:lnTo>
                  <a:lnTo>
                    <a:pt x="2326" y="868"/>
                  </a:lnTo>
                  <a:lnTo>
                    <a:pt x="2351" y="913"/>
                  </a:lnTo>
                  <a:lnTo>
                    <a:pt x="2326" y="958"/>
                  </a:lnTo>
                  <a:moveTo>
                    <a:pt x="2387" y="958"/>
                  </a:moveTo>
                  <a:lnTo>
                    <a:pt x="2360" y="913"/>
                  </a:lnTo>
                  <a:lnTo>
                    <a:pt x="2387" y="868"/>
                  </a:lnTo>
                  <a:lnTo>
                    <a:pt x="2413" y="913"/>
                  </a:lnTo>
                  <a:lnTo>
                    <a:pt x="2387" y="958"/>
                  </a:lnTo>
                  <a:moveTo>
                    <a:pt x="2449" y="958"/>
                  </a:moveTo>
                  <a:lnTo>
                    <a:pt x="2422" y="913"/>
                  </a:lnTo>
                  <a:lnTo>
                    <a:pt x="2449" y="868"/>
                  </a:lnTo>
                  <a:lnTo>
                    <a:pt x="2474" y="913"/>
                  </a:lnTo>
                  <a:lnTo>
                    <a:pt x="2449" y="958"/>
                  </a:lnTo>
                  <a:moveTo>
                    <a:pt x="2510" y="958"/>
                  </a:moveTo>
                  <a:lnTo>
                    <a:pt x="2485" y="913"/>
                  </a:lnTo>
                  <a:lnTo>
                    <a:pt x="2510" y="868"/>
                  </a:lnTo>
                  <a:lnTo>
                    <a:pt x="2537" y="913"/>
                  </a:lnTo>
                  <a:lnTo>
                    <a:pt x="2510" y="958"/>
                  </a:lnTo>
                  <a:moveTo>
                    <a:pt x="76" y="905"/>
                  </a:moveTo>
                  <a:lnTo>
                    <a:pt x="51" y="859"/>
                  </a:lnTo>
                  <a:lnTo>
                    <a:pt x="76" y="814"/>
                  </a:lnTo>
                  <a:lnTo>
                    <a:pt x="103" y="859"/>
                  </a:lnTo>
                  <a:lnTo>
                    <a:pt x="76" y="905"/>
                  </a:lnTo>
                  <a:moveTo>
                    <a:pt x="137" y="905"/>
                  </a:moveTo>
                  <a:lnTo>
                    <a:pt x="112" y="859"/>
                  </a:lnTo>
                  <a:lnTo>
                    <a:pt x="137" y="814"/>
                  </a:lnTo>
                  <a:lnTo>
                    <a:pt x="164" y="859"/>
                  </a:lnTo>
                  <a:lnTo>
                    <a:pt x="137" y="905"/>
                  </a:lnTo>
                  <a:moveTo>
                    <a:pt x="199" y="905"/>
                  </a:moveTo>
                  <a:lnTo>
                    <a:pt x="173" y="859"/>
                  </a:lnTo>
                  <a:lnTo>
                    <a:pt x="199" y="814"/>
                  </a:lnTo>
                  <a:lnTo>
                    <a:pt x="226" y="859"/>
                  </a:lnTo>
                  <a:lnTo>
                    <a:pt x="199" y="905"/>
                  </a:lnTo>
                  <a:moveTo>
                    <a:pt x="262" y="905"/>
                  </a:moveTo>
                  <a:lnTo>
                    <a:pt x="235" y="859"/>
                  </a:lnTo>
                  <a:lnTo>
                    <a:pt x="262" y="814"/>
                  </a:lnTo>
                  <a:lnTo>
                    <a:pt x="287" y="859"/>
                  </a:lnTo>
                  <a:lnTo>
                    <a:pt x="262" y="905"/>
                  </a:lnTo>
                  <a:moveTo>
                    <a:pt x="323" y="905"/>
                  </a:moveTo>
                  <a:lnTo>
                    <a:pt x="296" y="859"/>
                  </a:lnTo>
                  <a:lnTo>
                    <a:pt x="323" y="814"/>
                  </a:lnTo>
                  <a:lnTo>
                    <a:pt x="349" y="859"/>
                  </a:lnTo>
                  <a:lnTo>
                    <a:pt x="323" y="905"/>
                  </a:lnTo>
                  <a:moveTo>
                    <a:pt x="385" y="905"/>
                  </a:moveTo>
                  <a:lnTo>
                    <a:pt x="358" y="859"/>
                  </a:lnTo>
                  <a:lnTo>
                    <a:pt x="385" y="814"/>
                  </a:lnTo>
                  <a:lnTo>
                    <a:pt x="410" y="859"/>
                  </a:lnTo>
                  <a:lnTo>
                    <a:pt x="385" y="905"/>
                  </a:lnTo>
                  <a:moveTo>
                    <a:pt x="446" y="905"/>
                  </a:moveTo>
                  <a:lnTo>
                    <a:pt x="419" y="859"/>
                  </a:lnTo>
                  <a:lnTo>
                    <a:pt x="446" y="814"/>
                  </a:lnTo>
                  <a:lnTo>
                    <a:pt x="472" y="859"/>
                  </a:lnTo>
                  <a:lnTo>
                    <a:pt x="446" y="905"/>
                  </a:lnTo>
                  <a:moveTo>
                    <a:pt x="508" y="905"/>
                  </a:moveTo>
                  <a:lnTo>
                    <a:pt x="481" y="859"/>
                  </a:lnTo>
                  <a:lnTo>
                    <a:pt x="508" y="814"/>
                  </a:lnTo>
                  <a:lnTo>
                    <a:pt x="533" y="859"/>
                  </a:lnTo>
                  <a:lnTo>
                    <a:pt x="508" y="905"/>
                  </a:lnTo>
                  <a:moveTo>
                    <a:pt x="569" y="905"/>
                  </a:moveTo>
                  <a:lnTo>
                    <a:pt x="542" y="859"/>
                  </a:lnTo>
                  <a:lnTo>
                    <a:pt x="569" y="814"/>
                  </a:lnTo>
                  <a:lnTo>
                    <a:pt x="595" y="859"/>
                  </a:lnTo>
                  <a:lnTo>
                    <a:pt x="569" y="905"/>
                  </a:lnTo>
                  <a:moveTo>
                    <a:pt x="631" y="905"/>
                  </a:moveTo>
                  <a:lnTo>
                    <a:pt x="605" y="859"/>
                  </a:lnTo>
                  <a:lnTo>
                    <a:pt x="631" y="814"/>
                  </a:lnTo>
                  <a:lnTo>
                    <a:pt x="658" y="859"/>
                  </a:lnTo>
                  <a:lnTo>
                    <a:pt x="631" y="905"/>
                  </a:lnTo>
                  <a:moveTo>
                    <a:pt x="692" y="905"/>
                  </a:moveTo>
                  <a:lnTo>
                    <a:pt x="667" y="859"/>
                  </a:lnTo>
                  <a:lnTo>
                    <a:pt x="692" y="814"/>
                  </a:lnTo>
                  <a:lnTo>
                    <a:pt x="719" y="859"/>
                  </a:lnTo>
                  <a:lnTo>
                    <a:pt x="692" y="905"/>
                  </a:lnTo>
                  <a:moveTo>
                    <a:pt x="754" y="905"/>
                  </a:moveTo>
                  <a:lnTo>
                    <a:pt x="728" y="859"/>
                  </a:lnTo>
                  <a:lnTo>
                    <a:pt x="754" y="814"/>
                  </a:lnTo>
                  <a:lnTo>
                    <a:pt x="781" y="859"/>
                  </a:lnTo>
                  <a:lnTo>
                    <a:pt x="754" y="905"/>
                  </a:lnTo>
                  <a:moveTo>
                    <a:pt x="815" y="905"/>
                  </a:moveTo>
                  <a:lnTo>
                    <a:pt x="790" y="859"/>
                  </a:lnTo>
                  <a:lnTo>
                    <a:pt x="815" y="814"/>
                  </a:lnTo>
                  <a:lnTo>
                    <a:pt x="842" y="859"/>
                  </a:lnTo>
                  <a:lnTo>
                    <a:pt x="815" y="905"/>
                  </a:lnTo>
                  <a:moveTo>
                    <a:pt x="877" y="905"/>
                  </a:moveTo>
                  <a:lnTo>
                    <a:pt x="851" y="859"/>
                  </a:lnTo>
                  <a:lnTo>
                    <a:pt x="877" y="814"/>
                  </a:lnTo>
                  <a:lnTo>
                    <a:pt x="904" y="859"/>
                  </a:lnTo>
                  <a:lnTo>
                    <a:pt x="877" y="905"/>
                  </a:lnTo>
                  <a:moveTo>
                    <a:pt x="938" y="905"/>
                  </a:moveTo>
                  <a:lnTo>
                    <a:pt x="913" y="859"/>
                  </a:lnTo>
                  <a:lnTo>
                    <a:pt x="938" y="814"/>
                  </a:lnTo>
                  <a:lnTo>
                    <a:pt x="965" y="859"/>
                  </a:lnTo>
                  <a:lnTo>
                    <a:pt x="938" y="905"/>
                  </a:lnTo>
                  <a:moveTo>
                    <a:pt x="1001" y="905"/>
                  </a:moveTo>
                  <a:lnTo>
                    <a:pt x="974" y="859"/>
                  </a:lnTo>
                  <a:lnTo>
                    <a:pt x="1001" y="814"/>
                  </a:lnTo>
                  <a:lnTo>
                    <a:pt x="1027" y="859"/>
                  </a:lnTo>
                  <a:lnTo>
                    <a:pt x="1001" y="905"/>
                  </a:lnTo>
                  <a:moveTo>
                    <a:pt x="1063" y="905"/>
                  </a:moveTo>
                  <a:lnTo>
                    <a:pt x="1036" y="859"/>
                  </a:lnTo>
                  <a:lnTo>
                    <a:pt x="1063" y="814"/>
                  </a:lnTo>
                  <a:lnTo>
                    <a:pt x="1088" y="859"/>
                  </a:lnTo>
                  <a:lnTo>
                    <a:pt x="1063" y="905"/>
                  </a:lnTo>
                  <a:moveTo>
                    <a:pt x="1124" y="905"/>
                  </a:moveTo>
                  <a:lnTo>
                    <a:pt x="1097" y="859"/>
                  </a:lnTo>
                  <a:lnTo>
                    <a:pt x="1124" y="814"/>
                  </a:lnTo>
                  <a:lnTo>
                    <a:pt x="1150" y="859"/>
                  </a:lnTo>
                  <a:lnTo>
                    <a:pt x="1124" y="905"/>
                  </a:lnTo>
                  <a:moveTo>
                    <a:pt x="1186" y="905"/>
                  </a:moveTo>
                  <a:lnTo>
                    <a:pt x="1159" y="859"/>
                  </a:lnTo>
                  <a:lnTo>
                    <a:pt x="1186" y="814"/>
                  </a:lnTo>
                  <a:lnTo>
                    <a:pt x="1211" y="859"/>
                  </a:lnTo>
                  <a:lnTo>
                    <a:pt x="1186" y="905"/>
                  </a:lnTo>
                  <a:moveTo>
                    <a:pt x="1247" y="905"/>
                  </a:moveTo>
                  <a:lnTo>
                    <a:pt x="1220" y="859"/>
                  </a:lnTo>
                  <a:lnTo>
                    <a:pt x="1247" y="814"/>
                  </a:lnTo>
                  <a:lnTo>
                    <a:pt x="1273" y="859"/>
                  </a:lnTo>
                  <a:lnTo>
                    <a:pt x="1247" y="905"/>
                  </a:lnTo>
                  <a:moveTo>
                    <a:pt x="1309" y="905"/>
                  </a:moveTo>
                  <a:lnTo>
                    <a:pt x="1282" y="859"/>
                  </a:lnTo>
                  <a:lnTo>
                    <a:pt x="1309" y="814"/>
                  </a:lnTo>
                  <a:lnTo>
                    <a:pt x="1334" y="859"/>
                  </a:lnTo>
                  <a:lnTo>
                    <a:pt x="1309" y="905"/>
                  </a:lnTo>
                  <a:moveTo>
                    <a:pt x="1370" y="905"/>
                  </a:moveTo>
                  <a:lnTo>
                    <a:pt x="1345" y="859"/>
                  </a:lnTo>
                  <a:lnTo>
                    <a:pt x="1370" y="814"/>
                  </a:lnTo>
                  <a:lnTo>
                    <a:pt x="1397" y="859"/>
                  </a:lnTo>
                  <a:lnTo>
                    <a:pt x="1370" y="905"/>
                  </a:lnTo>
                  <a:moveTo>
                    <a:pt x="1432" y="905"/>
                  </a:moveTo>
                  <a:lnTo>
                    <a:pt x="1406" y="859"/>
                  </a:lnTo>
                  <a:lnTo>
                    <a:pt x="1432" y="814"/>
                  </a:lnTo>
                  <a:lnTo>
                    <a:pt x="1459" y="859"/>
                  </a:lnTo>
                  <a:lnTo>
                    <a:pt x="1432" y="905"/>
                  </a:lnTo>
                  <a:moveTo>
                    <a:pt x="1493" y="905"/>
                  </a:moveTo>
                  <a:lnTo>
                    <a:pt x="1468" y="859"/>
                  </a:lnTo>
                  <a:lnTo>
                    <a:pt x="1493" y="814"/>
                  </a:lnTo>
                  <a:lnTo>
                    <a:pt x="1520" y="859"/>
                  </a:lnTo>
                  <a:lnTo>
                    <a:pt x="1493" y="905"/>
                  </a:lnTo>
                  <a:moveTo>
                    <a:pt x="1555" y="905"/>
                  </a:moveTo>
                  <a:lnTo>
                    <a:pt x="1529" y="859"/>
                  </a:lnTo>
                  <a:lnTo>
                    <a:pt x="1555" y="814"/>
                  </a:lnTo>
                  <a:lnTo>
                    <a:pt x="1582" y="859"/>
                  </a:lnTo>
                  <a:lnTo>
                    <a:pt x="1555" y="905"/>
                  </a:lnTo>
                  <a:moveTo>
                    <a:pt x="1616" y="905"/>
                  </a:moveTo>
                  <a:lnTo>
                    <a:pt x="1591" y="859"/>
                  </a:lnTo>
                  <a:lnTo>
                    <a:pt x="1616" y="814"/>
                  </a:lnTo>
                  <a:lnTo>
                    <a:pt x="1643" y="859"/>
                  </a:lnTo>
                  <a:lnTo>
                    <a:pt x="1616" y="905"/>
                  </a:lnTo>
                  <a:moveTo>
                    <a:pt x="1678" y="905"/>
                  </a:moveTo>
                  <a:lnTo>
                    <a:pt x="1652" y="859"/>
                  </a:lnTo>
                  <a:lnTo>
                    <a:pt x="1678" y="814"/>
                  </a:lnTo>
                  <a:lnTo>
                    <a:pt x="1705" y="859"/>
                  </a:lnTo>
                  <a:lnTo>
                    <a:pt x="1678" y="905"/>
                  </a:lnTo>
                  <a:moveTo>
                    <a:pt x="1741" y="905"/>
                  </a:moveTo>
                  <a:lnTo>
                    <a:pt x="1714" y="859"/>
                  </a:lnTo>
                  <a:lnTo>
                    <a:pt x="1741" y="814"/>
                  </a:lnTo>
                  <a:lnTo>
                    <a:pt x="1766" y="859"/>
                  </a:lnTo>
                  <a:lnTo>
                    <a:pt x="1741" y="905"/>
                  </a:lnTo>
                  <a:moveTo>
                    <a:pt x="1802" y="905"/>
                  </a:moveTo>
                  <a:lnTo>
                    <a:pt x="1775" y="859"/>
                  </a:lnTo>
                  <a:lnTo>
                    <a:pt x="1802" y="814"/>
                  </a:lnTo>
                  <a:lnTo>
                    <a:pt x="1828" y="859"/>
                  </a:lnTo>
                  <a:lnTo>
                    <a:pt x="1802" y="905"/>
                  </a:lnTo>
                  <a:moveTo>
                    <a:pt x="1864" y="905"/>
                  </a:moveTo>
                  <a:lnTo>
                    <a:pt x="1837" y="859"/>
                  </a:lnTo>
                  <a:lnTo>
                    <a:pt x="1864" y="814"/>
                  </a:lnTo>
                  <a:lnTo>
                    <a:pt x="1889" y="859"/>
                  </a:lnTo>
                  <a:lnTo>
                    <a:pt x="1864" y="905"/>
                  </a:lnTo>
                  <a:moveTo>
                    <a:pt x="1925" y="905"/>
                  </a:moveTo>
                  <a:lnTo>
                    <a:pt x="1898" y="859"/>
                  </a:lnTo>
                  <a:lnTo>
                    <a:pt x="1925" y="814"/>
                  </a:lnTo>
                  <a:lnTo>
                    <a:pt x="1951" y="859"/>
                  </a:lnTo>
                  <a:lnTo>
                    <a:pt x="1925" y="905"/>
                  </a:lnTo>
                  <a:moveTo>
                    <a:pt x="1987" y="905"/>
                  </a:moveTo>
                  <a:lnTo>
                    <a:pt x="1960" y="859"/>
                  </a:lnTo>
                  <a:lnTo>
                    <a:pt x="1987" y="814"/>
                  </a:lnTo>
                  <a:lnTo>
                    <a:pt x="2012" y="859"/>
                  </a:lnTo>
                  <a:lnTo>
                    <a:pt x="1987" y="905"/>
                  </a:lnTo>
                  <a:moveTo>
                    <a:pt x="2048" y="905"/>
                  </a:moveTo>
                  <a:lnTo>
                    <a:pt x="2021" y="859"/>
                  </a:lnTo>
                  <a:lnTo>
                    <a:pt x="2048" y="814"/>
                  </a:lnTo>
                  <a:lnTo>
                    <a:pt x="2074" y="859"/>
                  </a:lnTo>
                  <a:lnTo>
                    <a:pt x="2048" y="905"/>
                  </a:lnTo>
                  <a:moveTo>
                    <a:pt x="2110" y="905"/>
                  </a:moveTo>
                  <a:lnTo>
                    <a:pt x="2084" y="859"/>
                  </a:lnTo>
                  <a:lnTo>
                    <a:pt x="2110" y="814"/>
                  </a:lnTo>
                  <a:lnTo>
                    <a:pt x="2137" y="859"/>
                  </a:lnTo>
                  <a:lnTo>
                    <a:pt x="2110" y="905"/>
                  </a:lnTo>
                  <a:moveTo>
                    <a:pt x="2171" y="905"/>
                  </a:moveTo>
                  <a:lnTo>
                    <a:pt x="2146" y="859"/>
                  </a:lnTo>
                  <a:lnTo>
                    <a:pt x="2171" y="814"/>
                  </a:lnTo>
                  <a:lnTo>
                    <a:pt x="2198" y="859"/>
                  </a:lnTo>
                  <a:lnTo>
                    <a:pt x="2171" y="905"/>
                  </a:lnTo>
                  <a:moveTo>
                    <a:pt x="2233" y="905"/>
                  </a:moveTo>
                  <a:lnTo>
                    <a:pt x="2207" y="859"/>
                  </a:lnTo>
                  <a:lnTo>
                    <a:pt x="2233" y="814"/>
                  </a:lnTo>
                  <a:lnTo>
                    <a:pt x="2260" y="859"/>
                  </a:lnTo>
                  <a:lnTo>
                    <a:pt x="2233" y="905"/>
                  </a:lnTo>
                  <a:moveTo>
                    <a:pt x="2294" y="905"/>
                  </a:moveTo>
                  <a:lnTo>
                    <a:pt x="2269" y="859"/>
                  </a:lnTo>
                  <a:lnTo>
                    <a:pt x="2294" y="814"/>
                  </a:lnTo>
                  <a:lnTo>
                    <a:pt x="2321" y="859"/>
                  </a:lnTo>
                  <a:lnTo>
                    <a:pt x="2294" y="905"/>
                  </a:lnTo>
                  <a:moveTo>
                    <a:pt x="2356" y="905"/>
                  </a:moveTo>
                  <a:lnTo>
                    <a:pt x="2330" y="859"/>
                  </a:lnTo>
                  <a:lnTo>
                    <a:pt x="2356" y="814"/>
                  </a:lnTo>
                  <a:lnTo>
                    <a:pt x="2383" y="859"/>
                  </a:lnTo>
                  <a:lnTo>
                    <a:pt x="2356" y="905"/>
                  </a:lnTo>
                  <a:moveTo>
                    <a:pt x="2417" y="905"/>
                  </a:moveTo>
                  <a:lnTo>
                    <a:pt x="2392" y="859"/>
                  </a:lnTo>
                  <a:lnTo>
                    <a:pt x="2417" y="814"/>
                  </a:lnTo>
                  <a:lnTo>
                    <a:pt x="2444" y="859"/>
                  </a:lnTo>
                  <a:lnTo>
                    <a:pt x="2417" y="905"/>
                  </a:lnTo>
                  <a:moveTo>
                    <a:pt x="2480" y="905"/>
                  </a:moveTo>
                  <a:lnTo>
                    <a:pt x="2453" y="859"/>
                  </a:lnTo>
                  <a:lnTo>
                    <a:pt x="2480" y="814"/>
                  </a:lnTo>
                  <a:lnTo>
                    <a:pt x="2506" y="859"/>
                  </a:lnTo>
                  <a:lnTo>
                    <a:pt x="2480" y="905"/>
                  </a:lnTo>
                  <a:moveTo>
                    <a:pt x="46" y="851"/>
                  </a:moveTo>
                  <a:lnTo>
                    <a:pt x="19" y="807"/>
                  </a:lnTo>
                  <a:lnTo>
                    <a:pt x="46" y="762"/>
                  </a:lnTo>
                  <a:lnTo>
                    <a:pt x="72" y="807"/>
                  </a:lnTo>
                  <a:lnTo>
                    <a:pt x="46" y="851"/>
                  </a:lnTo>
                  <a:moveTo>
                    <a:pt x="107" y="851"/>
                  </a:moveTo>
                  <a:lnTo>
                    <a:pt x="81" y="807"/>
                  </a:lnTo>
                  <a:lnTo>
                    <a:pt x="107" y="762"/>
                  </a:lnTo>
                  <a:lnTo>
                    <a:pt x="133" y="807"/>
                  </a:lnTo>
                  <a:lnTo>
                    <a:pt x="107" y="851"/>
                  </a:lnTo>
                  <a:moveTo>
                    <a:pt x="169" y="851"/>
                  </a:moveTo>
                  <a:lnTo>
                    <a:pt x="142" y="807"/>
                  </a:lnTo>
                  <a:lnTo>
                    <a:pt x="169" y="762"/>
                  </a:lnTo>
                  <a:lnTo>
                    <a:pt x="194" y="807"/>
                  </a:lnTo>
                  <a:lnTo>
                    <a:pt x="169" y="851"/>
                  </a:lnTo>
                  <a:moveTo>
                    <a:pt x="230" y="851"/>
                  </a:moveTo>
                  <a:lnTo>
                    <a:pt x="203" y="807"/>
                  </a:lnTo>
                  <a:lnTo>
                    <a:pt x="230" y="762"/>
                  </a:lnTo>
                  <a:lnTo>
                    <a:pt x="256" y="807"/>
                  </a:lnTo>
                  <a:lnTo>
                    <a:pt x="230" y="851"/>
                  </a:lnTo>
                  <a:moveTo>
                    <a:pt x="292" y="851"/>
                  </a:moveTo>
                  <a:lnTo>
                    <a:pt x="266" y="807"/>
                  </a:lnTo>
                  <a:lnTo>
                    <a:pt x="292" y="762"/>
                  </a:lnTo>
                  <a:lnTo>
                    <a:pt x="319" y="807"/>
                  </a:lnTo>
                  <a:lnTo>
                    <a:pt x="292" y="851"/>
                  </a:lnTo>
                  <a:moveTo>
                    <a:pt x="353" y="851"/>
                  </a:moveTo>
                  <a:lnTo>
                    <a:pt x="328" y="807"/>
                  </a:lnTo>
                  <a:lnTo>
                    <a:pt x="353" y="762"/>
                  </a:lnTo>
                  <a:lnTo>
                    <a:pt x="380" y="807"/>
                  </a:lnTo>
                  <a:lnTo>
                    <a:pt x="353" y="851"/>
                  </a:lnTo>
                  <a:moveTo>
                    <a:pt x="415" y="851"/>
                  </a:moveTo>
                  <a:lnTo>
                    <a:pt x="389" y="807"/>
                  </a:lnTo>
                  <a:lnTo>
                    <a:pt x="415" y="762"/>
                  </a:lnTo>
                  <a:lnTo>
                    <a:pt x="442" y="807"/>
                  </a:lnTo>
                  <a:lnTo>
                    <a:pt x="415" y="851"/>
                  </a:lnTo>
                  <a:moveTo>
                    <a:pt x="476" y="851"/>
                  </a:moveTo>
                  <a:lnTo>
                    <a:pt x="451" y="807"/>
                  </a:lnTo>
                  <a:lnTo>
                    <a:pt x="476" y="762"/>
                  </a:lnTo>
                  <a:lnTo>
                    <a:pt x="503" y="807"/>
                  </a:lnTo>
                  <a:lnTo>
                    <a:pt x="476" y="851"/>
                  </a:lnTo>
                  <a:moveTo>
                    <a:pt x="538" y="851"/>
                  </a:moveTo>
                  <a:lnTo>
                    <a:pt x="512" y="807"/>
                  </a:lnTo>
                  <a:lnTo>
                    <a:pt x="538" y="762"/>
                  </a:lnTo>
                  <a:lnTo>
                    <a:pt x="565" y="807"/>
                  </a:lnTo>
                  <a:lnTo>
                    <a:pt x="538" y="851"/>
                  </a:lnTo>
                  <a:moveTo>
                    <a:pt x="599" y="851"/>
                  </a:moveTo>
                  <a:lnTo>
                    <a:pt x="574" y="807"/>
                  </a:lnTo>
                  <a:lnTo>
                    <a:pt x="599" y="762"/>
                  </a:lnTo>
                  <a:lnTo>
                    <a:pt x="626" y="807"/>
                  </a:lnTo>
                  <a:lnTo>
                    <a:pt x="599" y="851"/>
                  </a:lnTo>
                  <a:moveTo>
                    <a:pt x="662" y="851"/>
                  </a:moveTo>
                  <a:lnTo>
                    <a:pt x="635" y="807"/>
                  </a:lnTo>
                  <a:lnTo>
                    <a:pt x="662" y="762"/>
                  </a:lnTo>
                  <a:lnTo>
                    <a:pt x="688" y="807"/>
                  </a:lnTo>
                  <a:lnTo>
                    <a:pt x="662" y="851"/>
                  </a:lnTo>
                  <a:moveTo>
                    <a:pt x="724" y="851"/>
                  </a:moveTo>
                  <a:lnTo>
                    <a:pt x="697" y="807"/>
                  </a:lnTo>
                  <a:lnTo>
                    <a:pt x="724" y="762"/>
                  </a:lnTo>
                  <a:lnTo>
                    <a:pt x="749" y="807"/>
                  </a:lnTo>
                  <a:lnTo>
                    <a:pt x="724" y="851"/>
                  </a:lnTo>
                  <a:moveTo>
                    <a:pt x="785" y="851"/>
                  </a:moveTo>
                  <a:lnTo>
                    <a:pt x="758" y="807"/>
                  </a:lnTo>
                  <a:lnTo>
                    <a:pt x="785" y="762"/>
                  </a:lnTo>
                  <a:lnTo>
                    <a:pt x="811" y="807"/>
                  </a:lnTo>
                  <a:lnTo>
                    <a:pt x="785" y="851"/>
                  </a:lnTo>
                  <a:moveTo>
                    <a:pt x="847" y="851"/>
                  </a:moveTo>
                  <a:lnTo>
                    <a:pt x="820" y="807"/>
                  </a:lnTo>
                  <a:lnTo>
                    <a:pt x="847" y="762"/>
                  </a:lnTo>
                  <a:lnTo>
                    <a:pt x="872" y="807"/>
                  </a:lnTo>
                  <a:lnTo>
                    <a:pt x="847" y="851"/>
                  </a:lnTo>
                  <a:moveTo>
                    <a:pt x="908" y="851"/>
                  </a:moveTo>
                  <a:lnTo>
                    <a:pt x="881" y="807"/>
                  </a:lnTo>
                  <a:lnTo>
                    <a:pt x="908" y="762"/>
                  </a:lnTo>
                  <a:lnTo>
                    <a:pt x="934" y="807"/>
                  </a:lnTo>
                  <a:lnTo>
                    <a:pt x="908" y="851"/>
                  </a:lnTo>
                  <a:moveTo>
                    <a:pt x="970" y="851"/>
                  </a:moveTo>
                  <a:lnTo>
                    <a:pt x="943" y="807"/>
                  </a:lnTo>
                  <a:lnTo>
                    <a:pt x="970" y="762"/>
                  </a:lnTo>
                  <a:lnTo>
                    <a:pt x="995" y="807"/>
                  </a:lnTo>
                  <a:lnTo>
                    <a:pt x="970" y="851"/>
                  </a:lnTo>
                  <a:moveTo>
                    <a:pt x="1031" y="851"/>
                  </a:moveTo>
                  <a:lnTo>
                    <a:pt x="1006" y="807"/>
                  </a:lnTo>
                  <a:lnTo>
                    <a:pt x="1031" y="762"/>
                  </a:lnTo>
                  <a:lnTo>
                    <a:pt x="1058" y="807"/>
                  </a:lnTo>
                  <a:lnTo>
                    <a:pt x="1031" y="851"/>
                  </a:lnTo>
                  <a:moveTo>
                    <a:pt x="1093" y="851"/>
                  </a:moveTo>
                  <a:lnTo>
                    <a:pt x="1067" y="807"/>
                  </a:lnTo>
                  <a:lnTo>
                    <a:pt x="1093" y="762"/>
                  </a:lnTo>
                  <a:lnTo>
                    <a:pt x="1120" y="807"/>
                  </a:lnTo>
                  <a:lnTo>
                    <a:pt x="1093" y="851"/>
                  </a:lnTo>
                  <a:moveTo>
                    <a:pt x="1154" y="851"/>
                  </a:moveTo>
                  <a:lnTo>
                    <a:pt x="1129" y="807"/>
                  </a:lnTo>
                  <a:lnTo>
                    <a:pt x="1154" y="762"/>
                  </a:lnTo>
                  <a:lnTo>
                    <a:pt x="1181" y="807"/>
                  </a:lnTo>
                  <a:lnTo>
                    <a:pt x="1154" y="851"/>
                  </a:lnTo>
                  <a:moveTo>
                    <a:pt x="1216" y="851"/>
                  </a:moveTo>
                  <a:lnTo>
                    <a:pt x="1190" y="807"/>
                  </a:lnTo>
                  <a:lnTo>
                    <a:pt x="1216" y="762"/>
                  </a:lnTo>
                  <a:lnTo>
                    <a:pt x="1243" y="807"/>
                  </a:lnTo>
                  <a:lnTo>
                    <a:pt x="1216" y="851"/>
                  </a:lnTo>
                  <a:moveTo>
                    <a:pt x="1277" y="851"/>
                  </a:moveTo>
                  <a:lnTo>
                    <a:pt x="1252" y="807"/>
                  </a:lnTo>
                  <a:lnTo>
                    <a:pt x="1277" y="762"/>
                  </a:lnTo>
                  <a:lnTo>
                    <a:pt x="1304" y="807"/>
                  </a:lnTo>
                  <a:lnTo>
                    <a:pt x="1277" y="851"/>
                  </a:lnTo>
                  <a:moveTo>
                    <a:pt x="1339" y="851"/>
                  </a:moveTo>
                  <a:lnTo>
                    <a:pt x="1313" y="807"/>
                  </a:lnTo>
                  <a:lnTo>
                    <a:pt x="1339" y="762"/>
                  </a:lnTo>
                  <a:lnTo>
                    <a:pt x="1366" y="807"/>
                  </a:lnTo>
                  <a:lnTo>
                    <a:pt x="1339" y="851"/>
                  </a:lnTo>
                  <a:moveTo>
                    <a:pt x="1402" y="851"/>
                  </a:moveTo>
                  <a:lnTo>
                    <a:pt x="1375" y="807"/>
                  </a:lnTo>
                  <a:lnTo>
                    <a:pt x="1402" y="762"/>
                  </a:lnTo>
                  <a:lnTo>
                    <a:pt x="1427" y="807"/>
                  </a:lnTo>
                  <a:lnTo>
                    <a:pt x="1402" y="851"/>
                  </a:lnTo>
                  <a:moveTo>
                    <a:pt x="1463" y="851"/>
                  </a:moveTo>
                  <a:lnTo>
                    <a:pt x="1436" y="807"/>
                  </a:lnTo>
                  <a:lnTo>
                    <a:pt x="1463" y="762"/>
                  </a:lnTo>
                  <a:lnTo>
                    <a:pt x="1489" y="807"/>
                  </a:lnTo>
                  <a:lnTo>
                    <a:pt x="1463" y="851"/>
                  </a:lnTo>
                  <a:moveTo>
                    <a:pt x="1525" y="851"/>
                  </a:moveTo>
                  <a:lnTo>
                    <a:pt x="1498" y="807"/>
                  </a:lnTo>
                  <a:lnTo>
                    <a:pt x="1525" y="762"/>
                  </a:lnTo>
                  <a:lnTo>
                    <a:pt x="1550" y="807"/>
                  </a:lnTo>
                  <a:lnTo>
                    <a:pt x="1525" y="851"/>
                  </a:lnTo>
                  <a:moveTo>
                    <a:pt x="1586" y="851"/>
                  </a:moveTo>
                  <a:lnTo>
                    <a:pt x="1559" y="807"/>
                  </a:lnTo>
                  <a:lnTo>
                    <a:pt x="1586" y="762"/>
                  </a:lnTo>
                  <a:lnTo>
                    <a:pt x="1612" y="807"/>
                  </a:lnTo>
                  <a:lnTo>
                    <a:pt x="1586" y="851"/>
                  </a:lnTo>
                  <a:moveTo>
                    <a:pt x="1648" y="851"/>
                  </a:moveTo>
                  <a:lnTo>
                    <a:pt x="1621" y="807"/>
                  </a:lnTo>
                  <a:lnTo>
                    <a:pt x="1648" y="762"/>
                  </a:lnTo>
                  <a:lnTo>
                    <a:pt x="1673" y="807"/>
                  </a:lnTo>
                  <a:lnTo>
                    <a:pt x="1648" y="851"/>
                  </a:lnTo>
                  <a:moveTo>
                    <a:pt x="1709" y="851"/>
                  </a:moveTo>
                  <a:lnTo>
                    <a:pt x="1682" y="807"/>
                  </a:lnTo>
                  <a:lnTo>
                    <a:pt x="1709" y="762"/>
                  </a:lnTo>
                  <a:lnTo>
                    <a:pt x="1735" y="807"/>
                  </a:lnTo>
                  <a:lnTo>
                    <a:pt x="1709" y="851"/>
                  </a:lnTo>
                  <a:moveTo>
                    <a:pt x="1771" y="851"/>
                  </a:moveTo>
                  <a:lnTo>
                    <a:pt x="1745" y="807"/>
                  </a:lnTo>
                  <a:lnTo>
                    <a:pt x="1771" y="762"/>
                  </a:lnTo>
                  <a:lnTo>
                    <a:pt x="1798" y="807"/>
                  </a:lnTo>
                  <a:lnTo>
                    <a:pt x="1771" y="851"/>
                  </a:lnTo>
                  <a:moveTo>
                    <a:pt x="1832" y="851"/>
                  </a:moveTo>
                  <a:lnTo>
                    <a:pt x="1807" y="807"/>
                  </a:lnTo>
                  <a:lnTo>
                    <a:pt x="1832" y="762"/>
                  </a:lnTo>
                  <a:lnTo>
                    <a:pt x="1859" y="807"/>
                  </a:lnTo>
                  <a:lnTo>
                    <a:pt x="1832" y="851"/>
                  </a:lnTo>
                  <a:moveTo>
                    <a:pt x="1894" y="851"/>
                  </a:moveTo>
                  <a:lnTo>
                    <a:pt x="1868" y="807"/>
                  </a:lnTo>
                  <a:lnTo>
                    <a:pt x="1894" y="762"/>
                  </a:lnTo>
                  <a:lnTo>
                    <a:pt x="1921" y="807"/>
                  </a:lnTo>
                  <a:lnTo>
                    <a:pt x="1894" y="851"/>
                  </a:lnTo>
                  <a:moveTo>
                    <a:pt x="1955" y="851"/>
                  </a:moveTo>
                  <a:lnTo>
                    <a:pt x="1930" y="807"/>
                  </a:lnTo>
                  <a:lnTo>
                    <a:pt x="1955" y="762"/>
                  </a:lnTo>
                  <a:lnTo>
                    <a:pt x="1982" y="807"/>
                  </a:lnTo>
                  <a:lnTo>
                    <a:pt x="1955" y="851"/>
                  </a:lnTo>
                  <a:moveTo>
                    <a:pt x="2017" y="851"/>
                  </a:moveTo>
                  <a:lnTo>
                    <a:pt x="1991" y="807"/>
                  </a:lnTo>
                  <a:lnTo>
                    <a:pt x="2017" y="762"/>
                  </a:lnTo>
                  <a:lnTo>
                    <a:pt x="2044" y="807"/>
                  </a:lnTo>
                  <a:lnTo>
                    <a:pt x="2017" y="851"/>
                  </a:lnTo>
                  <a:moveTo>
                    <a:pt x="2078" y="851"/>
                  </a:moveTo>
                  <a:lnTo>
                    <a:pt x="2053" y="807"/>
                  </a:lnTo>
                  <a:lnTo>
                    <a:pt x="2078" y="762"/>
                  </a:lnTo>
                  <a:lnTo>
                    <a:pt x="2105" y="807"/>
                  </a:lnTo>
                  <a:lnTo>
                    <a:pt x="2078" y="851"/>
                  </a:lnTo>
                  <a:moveTo>
                    <a:pt x="2141" y="851"/>
                  </a:moveTo>
                  <a:lnTo>
                    <a:pt x="2114" y="807"/>
                  </a:lnTo>
                  <a:lnTo>
                    <a:pt x="2141" y="762"/>
                  </a:lnTo>
                  <a:lnTo>
                    <a:pt x="2167" y="807"/>
                  </a:lnTo>
                  <a:lnTo>
                    <a:pt x="2141" y="851"/>
                  </a:lnTo>
                  <a:moveTo>
                    <a:pt x="2203" y="851"/>
                  </a:moveTo>
                  <a:lnTo>
                    <a:pt x="2176" y="807"/>
                  </a:lnTo>
                  <a:lnTo>
                    <a:pt x="2203" y="762"/>
                  </a:lnTo>
                  <a:lnTo>
                    <a:pt x="2228" y="807"/>
                  </a:lnTo>
                  <a:lnTo>
                    <a:pt x="2203" y="851"/>
                  </a:lnTo>
                  <a:moveTo>
                    <a:pt x="2264" y="851"/>
                  </a:moveTo>
                  <a:lnTo>
                    <a:pt x="2237" y="807"/>
                  </a:lnTo>
                  <a:lnTo>
                    <a:pt x="2264" y="762"/>
                  </a:lnTo>
                  <a:lnTo>
                    <a:pt x="2290" y="807"/>
                  </a:lnTo>
                  <a:lnTo>
                    <a:pt x="2264" y="851"/>
                  </a:lnTo>
                  <a:moveTo>
                    <a:pt x="2326" y="851"/>
                  </a:moveTo>
                  <a:lnTo>
                    <a:pt x="2299" y="807"/>
                  </a:lnTo>
                  <a:lnTo>
                    <a:pt x="2326" y="762"/>
                  </a:lnTo>
                  <a:lnTo>
                    <a:pt x="2351" y="807"/>
                  </a:lnTo>
                  <a:lnTo>
                    <a:pt x="2326" y="851"/>
                  </a:lnTo>
                  <a:moveTo>
                    <a:pt x="2387" y="851"/>
                  </a:moveTo>
                  <a:lnTo>
                    <a:pt x="2360" y="807"/>
                  </a:lnTo>
                  <a:lnTo>
                    <a:pt x="2387" y="762"/>
                  </a:lnTo>
                  <a:lnTo>
                    <a:pt x="2413" y="807"/>
                  </a:lnTo>
                  <a:lnTo>
                    <a:pt x="2387" y="851"/>
                  </a:lnTo>
                  <a:moveTo>
                    <a:pt x="2449" y="851"/>
                  </a:moveTo>
                  <a:lnTo>
                    <a:pt x="2422" y="807"/>
                  </a:lnTo>
                  <a:lnTo>
                    <a:pt x="2449" y="762"/>
                  </a:lnTo>
                  <a:lnTo>
                    <a:pt x="2474" y="807"/>
                  </a:lnTo>
                  <a:lnTo>
                    <a:pt x="2449" y="851"/>
                  </a:lnTo>
                  <a:moveTo>
                    <a:pt x="2510" y="851"/>
                  </a:moveTo>
                  <a:lnTo>
                    <a:pt x="2485" y="807"/>
                  </a:lnTo>
                  <a:lnTo>
                    <a:pt x="2510" y="762"/>
                  </a:lnTo>
                  <a:lnTo>
                    <a:pt x="2537" y="807"/>
                  </a:lnTo>
                  <a:lnTo>
                    <a:pt x="2510" y="851"/>
                  </a:lnTo>
                  <a:moveTo>
                    <a:pt x="76" y="799"/>
                  </a:moveTo>
                  <a:lnTo>
                    <a:pt x="51" y="753"/>
                  </a:lnTo>
                  <a:lnTo>
                    <a:pt x="76" y="708"/>
                  </a:lnTo>
                  <a:lnTo>
                    <a:pt x="103" y="753"/>
                  </a:lnTo>
                  <a:lnTo>
                    <a:pt x="76" y="799"/>
                  </a:lnTo>
                  <a:moveTo>
                    <a:pt x="137" y="799"/>
                  </a:moveTo>
                  <a:lnTo>
                    <a:pt x="112" y="753"/>
                  </a:lnTo>
                  <a:lnTo>
                    <a:pt x="137" y="708"/>
                  </a:lnTo>
                  <a:lnTo>
                    <a:pt x="164" y="753"/>
                  </a:lnTo>
                  <a:lnTo>
                    <a:pt x="137" y="799"/>
                  </a:lnTo>
                  <a:moveTo>
                    <a:pt x="199" y="799"/>
                  </a:moveTo>
                  <a:lnTo>
                    <a:pt x="173" y="753"/>
                  </a:lnTo>
                  <a:lnTo>
                    <a:pt x="199" y="708"/>
                  </a:lnTo>
                  <a:lnTo>
                    <a:pt x="226" y="753"/>
                  </a:lnTo>
                  <a:lnTo>
                    <a:pt x="199" y="799"/>
                  </a:lnTo>
                  <a:moveTo>
                    <a:pt x="262" y="799"/>
                  </a:moveTo>
                  <a:lnTo>
                    <a:pt x="235" y="753"/>
                  </a:lnTo>
                  <a:lnTo>
                    <a:pt x="262" y="708"/>
                  </a:lnTo>
                  <a:lnTo>
                    <a:pt x="287" y="753"/>
                  </a:lnTo>
                  <a:lnTo>
                    <a:pt x="262" y="799"/>
                  </a:lnTo>
                  <a:moveTo>
                    <a:pt x="323" y="799"/>
                  </a:moveTo>
                  <a:lnTo>
                    <a:pt x="296" y="753"/>
                  </a:lnTo>
                  <a:lnTo>
                    <a:pt x="323" y="708"/>
                  </a:lnTo>
                  <a:lnTo>
                    <a:pt x="349" y="753"/>
                  </a:lnTo>
                  <a:lnTo>
                    <a:pt x="323" y="799"/>
                  </a:lnTo>
                  <a:moveTo>
                    <a:pt x="385" y="799"/>
                  </a:moveTo>
                  <a:lnTo>
                    <a:pt x="358" y="753"/>
                  </a:lnTo>
                  <a:lnTo>
                    <a:pt x="385" y="708"/>
                  </a:lnTo>
                  <a:lnTo>
                    <a:pt x="410" y="753"/>
                  </a:lnTo>
                  <a:lnTo>
                    <a:pt x="385" y="799"/>
                  </a:lnTo>
                  <a:moveTo>
                    <a:pt x="446" y="799"/>
                  </a:moveTo>
                  <a:lnTo>
                    <a:pt x="419" y="753"/>
                  </a:lnTo>
                  <a:lnTo>
                    <a:pt x="446" y="708"/>
                  </a:lnTo>
                  <a:lnTo>
                    <a:pt x="472" y="753"/>
                  </a:lnTo>
                  <a:lnTo>
                    <a:pt x="446" y="799"/>
                  </a:lnTo>
                  <a:moveTo>
                    <a:pt x="508" y="799"/>
                  </a:moveTo>
                  <a:lnTo>
                    <a:pt x="481" y="753"/>
                  </a:lnTo>
                  <a:lnTo>
                    <a:pt x="508" y="708"/>
                  </a:lnTo>
                  <a:lnTo>
                    <a:pt x="533" y="753"/>
                  </a:lnTo>
                  <a:lnTo>
                    <a:pt x="508" y="799"/>
                  </a:lnTo>
                  <a:moveTo>
                    <a:pt x="569" y="799"/>
                  </a:moveTo>
                  <a:lnTo>
                    <a:pt x="542" y="753"/>
                  </a:lnTo>
                  <a:lnTo>
                    <a:pt x="569" y="708"/>
                  </a:lnTo>
                  <a:lnTo>
                    <a:pt x="595" y="753"/>
                  </a:lnTo>
                  <a:lnTo>
                    <a:pt x="569" y="799"/>
                  </a:lnTo>
                  <a:moveTo>
                    <a:pt x="631" y="799"/>
                  </a:moveTo>
                  <a:lnTo>
                    <a:pt x="605" y="753"/>
                  </a:lnTo>
                  <a:lnTo>
                    <a:pt x="631" y="708"/>
                  </a:lnTo>
                  <a:lnTo>
                    <a:pt x="658" y="753"/>
                  </a:lnTo>
                  <a:lnTo>
                    <a:pt x="631" y="799"/>
                  </a:lnTo>
                  <a:moveTo>
                    <a:pt x="692" y="799"/>
                  </a:moveTo>
                  <a:lnTo>
                    <a:pt x="667" y="753"/>
                  </a:lnTo>
                  <a:lnTo>
                    <a:pt x="692" y="708"/>
                  </a:lnTo>
                  <a:lnTo>
                    <a:pt x="719" y="753"/>
                  </a:lnTo>
                  <a:lnTo>
                    <a:pt x="692" y="799"/>
                  </a:lnTo>
                  <a:moveTo>
                    <a:pt x="754" y="799"/>
                  </a:moveTo>
                  <a:lnTo>
                    <a:pt x="728" y="753"/>
                  </a:lnTo>
                  <a:lnTo>
                    <a:pt x="754" y="708"/>
                  </a:lnTo>
                  <a:lnTo>
                    <a:pt x="781" y="753"/>
                  </a:lnTo>
                  <a:lnTo>
                    <a:pt x="754" y="799"/>
                  </a:lnTo>
                  <a:moveTo>
                    <a:pt x="815" y="799"/>
                  </a:moveTo>
                  <a:lnTo>
                    <a:pt x="790" y="753"/>
                  </a:lnTo>
                  <a:lnTo>
                    <a:pt x="815" y="708"/>
                  </a:lnTo>
                  <a:lnTo>
                    <a:pt x="842" y="753"/>
                  </a:lnTo>
                  <a:lnTo>
                    <a:pt x="815" y="799"/>
                  </a:lnTo>
                  <a:moveTo>
                    <a:pt x="877" y="799"/>
                  </a:moveTo>
                  <a:lnTo>
                    <a:pt x="851" y="753"/>
                  </a:lnTo>
                  <a:lnTo>
                    <a:pt x="877" y="708"/>
                  </a:lnTo>
                  <a:lnTo>
                    <a:pt x="904" y="753"/>
                  </a:lnTo>
                  <a:lnTo>
                    <a:pt x="877" y="799"/>
                  </a:lnTo>
                  <a:moveTo>
                    <a:pt x="938" y="799"/>
                  </a:moveTo>
                  <a:lnTo>
                    <a:pt x="913" y="753"/>
                  </a:lnTo>
                  <a:lnTo>
                    <a:pt x="938" y="708"/>
                  </a:lnTo>
                  <a:lnTo>
                    <a:pt x="965" y="753"/>
                  </a:lnTo>
                  <a:lnTo>
                    <a:pt x="938" y="799"/>
                  </a:lnTo>
                  <a:moveTo>
                    <a:pt x="1001" y="799"/>
                  </a:moveTo>
                  <a:lnTo>
                    <a:pt x="974" y="753"/>
                  </a:lnTo>
                  <a:lnTo>
                    <a:pt x="1001" y="708"/>
                  </a:lnTo>
                  <a:lnTo>
                    <a:pt x="1027" y="753"/>
                  </a:lnTo>
                  <a:lnTo>
                    <a:pt x="1001" y="799"/>
                  </a:lnTo>
                  <a:moveTo>
                    <a:pt x="1063" y="799"/>
                  </a:moveTo>
                  <a:lnTo>
                    <a:pt x="1036" y="753"/>
                  </a:lnTo>
                  <a:lnTo>
                    <a:pt x="1063" y="708"/>
                  </a:lnTo>
                  <a:lnTo>
                    <a:pt x="1088" y="753"/>
                  </a:lnTo>
                  <a:lnTo>
                    <a:pt x="1063" y="799"/>
                  </a:lnTo>
                  <a:moveTo>
                    <a:pt x="1124" y="799"/>
                  </a:moveTo>
                  <a:lnTo>
                    <a:pt x="1097" y="753"/>
                  </a:lnTo>
                  <a:lnTo>
                    <a:pt x="1124" y="708"/>
                  </a:lnTo>
                  <a:lnTo>
                    <a:pt x="1150" y="753"/>
                  </a:lnTo>
                  <a:lnTo>
                    <a:pt x="1124" y="799"/>
                  </a:lnTo>
                  <a:moveTo>
                    <a:pt x="1186" y="799"/>
                  </a:moveTo>
                  <a:lnTo>
                    <a:pt x="1159" y="753"/>
                  </a:lnTo>
                  <a:lnTo>
                    <a:pt x="1186" y="708"/>
                  </a:lnTo>
                  <a:lnTo>
                    <a:pt x="1211" y="753"/>
                  </a:lnTo>
                  <a:lnTo>
                    <a:pt x="1186" y="799"/>
                  </a:lnTo>
                  <a:moveTo>
                    <a:pt x="1247" y="799"/>
                  </a:moveTo>
                  <a:lnTo>
                    <a:pt x="1220" y="753"/>
                  </a:lnTo>
                  <a:lnTo>
                    <a:pt x="1247" y="708"/>
                  </a:lnTo>
                  <a:lnTo>
                    <a:pt x="1273" y="753"/>
                  </a:lnTo>
                  <a:lnTo>
                    <a:pt x="1247" y="799"/>
                  </a:lnTo>
                  <a:moveTo>
                    <a:pt x="1309" y="799"/>
                  </a:moveTo>
                  <a:lnTo>
                    <a:pt x="1282" y="753"/>
                  </a:lnTo>
                  <a:lnTo>
                    <a:pt x="1309" y="708"/>
                  </a:lnTo>
                  <a:lnTo>
                    <a:pt x="1334" y="753"/>
                  </a:lnTo>
                  <a:lnTo>
                    <a:pt x="1309" y="799"/>
                  </a:lnTo>
                  <a:moveTo>
                    <a:pt x="1370" y="799"/>
                  </a:moveTo>
                  <a:lnTo>
                    <a:pt x="1345" y="753"/>
                  </a:lnTo>
                  <a:lnTo>
                    <a:pt x="1370" y="708"/>
                  </a:lnTo>
                  <a:lnTo>
                    <a:pt x="1397" y="753"/>
                  </a:lnTo>
                  <a:lnTo>
                    <a:pt x="1370" y="799"/>
                  </a:lnTo>
                  <a:moveTo>
                    <a:pt x="1432" y="799"/>
                  </a:moveTo>
                  <a:lnTo>
                    <a:pt x="1406" y="753"/>
                  </a:lnTo>
                  <a:lnTo>
                    <a:pt x="1432" y="708"/>
                  </a:lnTo>
                  <a:lnTo>
                    <a:pt x="1459" y="753"/>
                  </a:lnTo>
                  <a:lnTo>
                    <a:pt x="1432" y="799"/>
                  </a:lnTo>
                  <a:moveTo>
                    <a:pt x="1493" y="799"/>
                  </a:moveTo>
                  <a:lnTo>
                    <a:pt x="1468" y="753"/>
                  </a:lnTo>
                  <a:lnTo>
                    <a:pt x="1493" y="708"/>
                  </a:lnTo>
                  <a:lnTo>
                    <a:pt x="1520" y="753"/>
                  </a:lnTo>
                  <a:lnTo>
                    <a:pt x="1493" y="799"/>
                  </a:lnTo>
                  <a:moveTo>
                    <a:pt x="1555" y="799"/>
                  </a:moveTo>
                  <a:lnTo>
                    <a:pt x="1529" y="753"/>
                  </a:lnTo>
                  <a:lnTo>
                    <a:pt x="1555" y="708"/>
                  </a:lnTo>
                  <a:lnTo>
                    <a:pt x="1582" y="753"/>
                  </a:lnTo>
                  <a:lnTo>
                    <a:pt x="1555" y="799"/>
                  </a:lnTo>
                  <a:moveTo>
                    <a:pt x="1616" y="799"/>
                  </a:moveTo>
                  <a:lnTo>
                    <a:pt x="1591" y="753"/>
                  </a:lnTo>
                  <a:lnTo>
                    <a:pt x="1616" y="708"/>
                  </a:lnTo>
                  <a:lnTo>
                    <a:pt x="1643" y="753"/>
                  </a:lnTo>
                  <a:lnTo>
                    <a:pt x="1616" y="799"/>
                  </a:lnTo>
                  <a:moveTo>
                    <a:pt x="1678" y="799"/>
                  </a:moveTo>
                  <a:lnTo>
                    <a:pt x="1652" y="753"/>
                  </a:lnTo>
                  <a:lnTo>
                    <a:pt x="1678" y="708"/>
                  </a:lnTo>
                  <a:lnTo>
                    <a:pt x="1705" y="753"/>
                  </a:lnTo>
                  <a:lnTo>
                    <a:pt x="1678" y="799"/>
                  </a:lnTo>
                  <a:moveTo>
                    <a:pt x="1741" y="799"/>
                  </a:moveTo>
                  <a:lnTo>
                    <a:pt x="1714" y="753"/>
                  </a:lnTo>
                  <a:lnTo>
                    <a:pt x="1741" y="708"/>
                  </a:lnTo>
                  <a:lnTo>
                    <a:pt x="1766" y="753"/>
                  </a:lnTo>
                  <a:lnTo>
                    <a:pt x="1741" y="799"/>
                  </a:lnTo>
                  <a:moveTo>
                    <a:pt x="1802" y="799"/>
                  </a:moveTo>
                  <a:lnTo>
                    <a:pt x="1775" y="753"/>
                  </a:lnTo>
                  <a:lnTo>
                    <a:pt x="1802" y="708"/>
                  </a:lnTo>
                  <a:lnTo>
                    <a:pt x="1828" y="753"/>
                  </a:lnTo>
                  <a:lnTo>
                    <a:pt x="1802" y="799"/>
                  </a:lnTo>
                  <a:moveTo>
                    <a:pt x="1864" y="799"/>
                  </a:moveTo>
                  <a:lnTo>
                    <a:pt x="1837" y="753"/>
                  </a:lnTo>
                  <a:lnTo>
                    <a:pt x="1864" y="708"/>
                  </a:lnTo>
                  <a:lnTo>
                    <a:pt x="1889" y="753"/>
                  </a:lnTo>
                  <a:lnTo>
                    <a:pt x="1864" y="799"/>
                  </a:lnTo>
                  <a:moveTo>
                    <a:pt x="1925" y="799"/>
                  </a:moveTo>
                  <a:lnTo>
                    <a:pt x="1898" y="753"/>
                  </a:lnTo>
                  <a:lnTo>
                    <a:pt x="1925" y="708"/>
                  </a:lnTo>
                  <a:lnTo>
                    <a:pt x="1951" y="753"/>
                  </a:lnTo>
                  <a:lnTo>
                    <a:pt x="1925" y="799"/>
                  </a:lnTo>
                  <a:moveTo>
                    <a:pt x="1987" y="799"/>
                  </a:moveTo>
                  <a:lnTo>
                    <a:pt x="1960" y="753"/>
                  </a:lnTo>
                  <a:lnTo>
                    <a:pt x="1987" y="708"/>
                  </a:lnTo>
                  <a:lnTo>
                    <a:pt x="2012" y="753"/>
                  </a:lnTo>
                  <a:lnTo>
                    <a:pt x="1987" y="799"/>
                  </a:lnTo>
                  <a:moveTo>
                    <a:pt x="2048" y="799"/>
                  </a:moveTo>
                  <a:lnTo>
                    <a:pt x="2021" y="753"/>
                  </a:lnTo>
                  <a:lnTo>
                    <a:pt x="2048" y="708"/>
                  </a:lnTo>
                  <a:lnTo>
                    <a:pt x="2074" y="753"/>
                  </a:lnTo>
                  <a:lnTo>
                    <a:pt x="2048" y="799"/>
                  </a:lnTo>
                  <a:moveTo>
                    <a:pt x="2110" y="799"/>
                  </a:moveTo>
                  <a:lnTo>
                    <a:pt x="2084" y="753"/>
                  </a:lnTo>
                  <a:lnTo>
                    <a:pt x="2110" y="708"/>
                  </a:lnTo>
                  <a:lnTo>
                    <a:pt x="2137" y="753"/>
                  </a:lnTo>
                  <a:lnTo>
                    <a:pt x="2110" y="799"/>
                  </a:lnTo>
                  <a:moveTo>
                    <a:pt x="2171" y="799"/>
                  </a:moveTo>
                  <a:lnTo>
                    <a:pt x="2146" y="753"/>
                  </a:lnTo>
                  <a:lnTo>
                    <a:pt x="2171" y="708"/>
                  </a:lnTo>
                  <a:lnTo>
                    <a:pt x="2198" y="753"/>
                  </a:lnTo>
                  <a:lnTo>
                    <a:pt x="2171" y="799"/>
                  </a:lnTo>
                  <a:moveTo>
                    <a:pt x="2233" y="799"/>
                  </a:moveTo>
                  <a:lnTo>
                    <a:pt x="2207" y="753"/>
                  </a:lnTo>
                  <a:lnTo>
                    <a:pt x="2233" y="708"/>
                  </a:lnTo>
                  <a:lnTo>
                    <a:pt x="2260" y="753"/>
                  </a:lnTo>
                  <a:lnTo>
                    <a:pt x="2233" y="799"/>
                  </a:lnTo>
                  <a:moveTo>
                    <a:pt x="2294" y="799"/>
                  </a:moveTo>
                  <a:lnTo>
                    <a:pt x="2269" y="753"/>
                  </a:lnTo>
                  <a:lnTo>
                    <a:pt x="2294" y="708"/>
                  </a:lnTo>
                  <a:lnTo>
                    <a:pt x="2321" y="753"/>
                  </a:lnTo>
                  <a:lnTo>
                    <a:pt x="2294" y="799"/>
                  </a:lnTo>
                  <a:moveTo>
                    <a:pt x="2356" y="799"/>
                  </a:moveTo>
                  <a:lnTo>
                    <a:pt x="2330" y="753"/>
                  </a:lnTo>
                  <a:lnTo>
                    <a:pt x="2356" y="708"/>
                  </a:lnTo>
                  <a:lnTo>
                    <a:pt x="2383" y="753"/>
                  </a:lnTo>
                  <a:lnTo>
                    <a:pt x="2356" y="799"/>
                  </a:lnTo>
                  <a:moveTo>
                    <a:pt x="2417" y="799"/>
                  </a:moveTo>
                  <a:lnTo>
                    <a:pt x="2392" y="753"/>
                  </a:lnTo>
                  <a:lnTo>
                    <a:pt x="2417" y="708"/>
                  </a:lnTo>
                  <a:lnTo>
                    <a:pt x="2444" y="753"/>
                  </a:lnTo>
                  <a:lnTo>
                    <a:pt x="2417" y="799"/>
                  </a:lnTo>
                  <a:moveTo>
                    <a:pt x="2480" y="799"/>
                  </a:moveTo>
                  <a:lnTo>
                    <a:pt x="2453" y="753"/>
                  </a:lnTo>
                  <a:lnTo>
                    <a:pt x="2480" y="708"/>
                  </a:lnTo>
                  <a:lnTo>
                    <a:pt x="2506" y="753"/>
                  </a:lnTo>
                  <a:lnTo>
                    <a:pt x="2480" y="799"/>
                  </a:lnTo>
                  <a:moveTo>
                    <a:pt x="46" y="745"/>
                  </a:moveTo>
                  <a:lnTo>
                    <a:pt x="19" y="700"/>
                  </a:lnTo>
                  <a:lnTo>
                    <a:pt x="46" y="654"/>
                  </a:lnTo>
                  <a:lnTo>
                    <a:pt x="72" y="700"/>
                  </a:lnTo>
                  <a:lnTo>
                    <a:pt x="46" y="745"/>
                  </a:lnTo>
                  <a:moveTo>
                    <a:pt x="107" y="745"/>
                  </a:moveTo>
                  <a:lnTo>
                    <a:pt x="81" y="700"/>
                  </a:lnTo>
                  <a:lnTo>
                    <a:pt x="107" y="654"/>
                  </a:lnTo>
                  <a:lnTo>
                    <a:pt x="133" y="700"/>
                  </a:lnTo>
                  <a:lnTo>
                    <a:pt x="107" y="745"/>
                  </a:lnTo>
                  <a:moveTo>
                    <a:pt x="169" y="745"/>
                  </a:moveTo>
                  <a:lnTo>
                    <a:pt x="142" y="700"/>
                  </a:lnTo>
                  <a:lnTo>
                    <a:pt x="169" y="654"/>
                  </a:lnTo>
                  <a:lnTo>
                    <a:pt x="194" y="700"/>
                  </a:lnTo>
                  <a:lnTo>
                    <a:pt x="169" y="745"/>
                  </a:lnTo>
                  <a:moveTo>
                    <a:pt x="230" y="745"/>
                  </a:moveTo>
                  <a:lnTo>
                    <a:pt x="203" y="700"/>
                  </a:lnTo>
                  <a:lnTo>
                    <a:pt x="230" y="654"/>
                  </a:lnTo>
                  <a:lnTo>
                    <a:pt x="256" y="700"/>
                  </a:lnTo>
                  <a:lnTo>
                    <a:pt x="230" y="745"/>
                  </a:lnTo>
                  <a:moveTo>
                    <a:pt x="292" y="745"/>
                  </a:moveTo>
                  <a:lnTo>
                    <a:pt x="266" y="700"/>
                  </a:lnTo>
                  <a:lnTo>
                    <a:pt x="292" y="654"/>
                  </a:lnTo>
                  <a:lnTo>
                    <a:pt x="319" y="700"/>
                  </a:lnTo>
                  <a:lnTo>
                    <a:pt x="292" y="745"/>
                  </a:lnTo>
                  <a:moveTo>
                    <a:pt x="353" y="745"/>
                  </a:moveTo>
                  <a:lnTo>
                    <a:pt x="328" y="700"/>
                  </a:lnTo>
                  <a:lnTo>
                    <a:pt x="353" y="654"/>
                  </a:lnTo>
                  <a:lnTo>
                    <a:pt x="380" y="700"/>
                  </a:lnTo>
                  <a:lnTo>
                    <a:pt x="353" y="745"/>
                  </a:lnTo>
                  <a:moveTo>
                    <a:pt x="415" y="745"/>
                  </a:moveTo>
                  <a:lnTo>
                    <a:pt x="389" y="700"/>
                  </a:lnTo>
                  <a:lnTo>
                    <a:pt x="415" y="654"/>
                  </a:lnTo>
                  <a:lnTo>
                    <a:pt x="442" y="700"/>
                  </a:lnTo>
                  <a:lnTo>
                    <a:pt x="415" y="745"/>
                  </a:lnTo>
                  <a:moveTo>
                    <a:pt x="476" y="745"/>
                  </a:moveTo>
                  <a:lnTo>
                    <a:pt x="451" y="700"/>
                  </a:lnTo>
                  <a:lnTo>
                    <a:pt x="476" y="654"/>
                  </a:lnTo>
                  <a:lnTo>
                    <a:pt x="503" y="700"/>
                  </a:lnTo>
                  <a:lnTo>
                    <a:pt x="476" y="745"/>
                  </a:lnTo>
                  <a:moveTo>
                    <a:pt x="538" y="745"/>
                  </a:moveTo>
                  <a:lnTo>
                    <a:pt x="512" y="700"/>
                  </a:lnTo>
                  <a:lnTo>
                    <a:pt x="538" y="654"/>
                  </a:lnTo>
                  <a:lnTo>
                    <a:pt x="565" y="700"/>
                  </a:lnTo>
                  <a:lnTo>
                    <a:pt x="538" y="745"/>
                  </a:lnTo>
                  <a:moveTo>
                    <a:pt x="599" y="745"/>
                  </a:moveTo>
                  <a:lnTo>
                    <a:pt x="574" y="700"/>
                  </a:lnTo>
                  <a:lnTo>
                    <a:pt x="599" y="654"/>
                  </a:lnTo>
                  <a:lnTo>
                    <a:pt x="626" y="700"/>
                  </a:lnTo>
                  <a:lnTo>
                    <a:pt x="599" y="745"/>
                  </a:lnTo>
                  <a:moveTo>
                    <a:pt x="662" y="745"/>
                  </a:moveTo>
                  <a:lnTo>
                    <a:pt x="635" y="700"/>
                  </a:lnTo>
                  <a:lnTo>
                    <a:pt x="662" y="654"/>
                  </a:lnTo>
                  <a:lnTo>
                    <a:pt x="688" y="700"/>
                  </a:lnTo>
                  <a:lnTo>
                    <a:pt x="662" y="745"/>
                  </a:lnTo>
                  <a:moveTo>
                    <a:pt x="724" y="745"/>
                  </a:moveTo>
                  <a:lnTo>
                    <a:pt x="697" y="700"/>
                  </a:lnTo>
                  <a:lnTo>
                    <a:pt x="724" y="654"/>
                  </a:lnTo>
                  <a:lnTo>
                    <a:pt x="749" y="700"/>
                  </a:lnTo>
                  <a:lnTo>
                    <a:pt x="724" y="745"/>
                  </a:lnTo>
                  <a:moveTo>
                    <a:pt x="785" y="745"/>
                  </a:moveTo>
                  <a:lnTo>
                    <a:pt x="758" y="700"/>
                  </a:lnTo>
                  <a:lnTo>
                    <a:pt x="785" y="654"/>
                  </a:lnTo>
                  <a:lnTo>
                    <a:pt x="811" y="700"/>
                  </a:lnTo>
                  <a:lnTo>
                    <a:pt x="785" y="745"/>
                  </a:lnTo>
                  <a:moveTo>
                    <a:pt x="847" y="745"/>
                  </a:moveTo>
                  <a:lnTo>
                    <a:pt x="820" y="700"/>
                  </a:lnTo>
                  <a:lnTo>
                    <a:pt x="847" y="654"/>
                  </a:lnTo>
                  <a:lnTo>
                    <a:pt x="872" y="700"/>
                  </a:lnTo>
                  <a:lnTo>
                    <a:pt x="847" y="745"/>
                  </a:lnTo>
                  <a:moveTo>
                    <a:pt x="908" y="745"/>
                  </a:moveTo>
                  <a:lnTo>
                    <a:pt x="881" y="700"/>
                  </a:lnTo>
                  <a:lnTo>
                    <a:pt x="908" y="654"/>
                  </a:lnTo>
                  <a:lnTo>
                    <a:pt x="934" y="700"/>
                  </a:lnTo>
                  <a:lnTo>
                    <a:pt x="908" y="745"/>
                  </a:lnTo>
                  <a:moveTo>
                    <a:pt x="970" y="745"/>
                  </a:moveTo>
                  <a:lnTo>
                    <a:pt x="943" y="700"/>
                  </a:lnTo>
                  <a:lnTo>
                    <a:pt x="970" y="654"/>
                  </a:lnTo>
                  <a:lnTo>
                    <a:pt x="995" y="700"/>
                  </a:lnTo>
                  <a:lnTo>
                    <a:pt x="970" y="745"/>
                  </a:lnTo>
                  <a:moveTo>
                    <a:pt x="1031" y="745"/>
                  </a:moveTo>
                  <a:lnTo>
                    <a:pt x="1006" y="700"/>
                  </a:lnTo>
                  <a:lnTo>
                    <a:pt x="1031" y="654"/>
                  </a:lnTo>
                  <a:lnTo>
                    <a:pt x="1058" y="700"/>
                  </a:lnTo>
                  <a:lnTo>
                    <a:pt x="1031" y="745"/>
                  </a:lnTo>
                  <a:moveTo>
                    <a:pt x="1093" y="745"/>
                  </a:moveTo>
                  <a:lnTo>
                    <a:pt x="1067" y="700"/>
                  </a:lnTo>
                  <a:lnTo>
                    <a:pt x="1093" y="654"/>
                  </a:lnTo>
                  <a:lnTo>
                    <a:pt x="1120" y="700"/>
                  </a:lnTo>
                  <a:lnTo>
                    <a:pt x="1093" y="745"/>
                  </a:lnTo>
                  <a:moveTo>
                    <a:pt x="1154" y="745"/>
                  </a:moveTo>
                  <a:lnTo>
                    <a:pt x="1129" y="700"/>
                  </a:lnTo>
                  <a:lnTo>
                    <a:pt x="1154" y="654"/>
                  </a:lnTo>
                  <a:lnTo>
                    <a:pt x="1181" y="700"/>
                  </a:lnTo>
                  <a:lnTo>
                    <a:pt x="1154" y="745"/>
                  </a:lnTo>
                  <a:moveTo>
                    <a:pt x="1216" y="745"/>
                  </a:moveTo>
                  <a:lnTo>
                    <a:pt x="1190" y="700"/>
                  </a:lnTo>
                  <a:lnTo>
                    <a:pt x="1216" y="654"/>
                  </a:lnTo>
                  <a:lnTo>
                    <a:pt x="1243" y="700"/>
                  </a:lnTo>
                  <a:lnTo>
                    <a:pt x="1216" y="745"/>
                  </a:lnTo>
                  <a:moveTo>
                    <a:pt x="1277" y="745"/>
                  </a:moveTo>
                  <a:lnTo>
                    <a:pt x="1252" y="700"/>
                  </a:lnTo>
                  <a:lnTo>
                    <a:pt x="1277" y="654"/>
                  </a:lnTo>
                  <a:lnTo>
                    <a:pt x="1304" y="700"/>
                  </a:lnTo>
                  <a:lnTo>
                    <a:pt x="1277" y="745"/>
                  </a:lnTo>
                  <a:moveTo>
                    <a:pt x="1339" y="745"/>
                  </a:moveTo>
                  <a:lnTo>
                    <a:pt x="1313" y="700"/>
                  </a:lnTo>
                  <a:lnTo>
                    <a:pt x="1339" y="654"/>
                  </a:lnTo>
                  <a:lnTo>
                    <a:pt x="1366" y="700"/>
                  </a:lnTo>
                  <a:lnTo>
                    <a:pt x="1339" y="745"/>
                  </a:lnTo>
                  <a:moveTo>
                    <a:pt x="1402" y="745"/>
                  </a:moveTo>
                  <a:lnTo>
                    <a:pt x="1375" y="700"/>
                  </a:lnTo>
                  <a:lnTo>
                    <a:pt x="1402" y="654"/>
                  </a:lnTo>
                  <a:lnTo>
                    <a:pt x="1427" y="700"/>
                  </a:lnTo>
                  <a:lnTo>
                    <a:pt x="1402" y="745"/>
                  </a:lnTo>
                  <a:moveTo>
                    <a:pt x="1463" y="745"/>
                  </a:moveTo>
                  <a:lnTo>
                    <a:pt x="1436" y="700"/>
                  </a:lnTo>
                  <a:lnTo>
                    <a:pt x="1463" y="654"/>
                  </a:lnTo>
                  <a:lnTo>
                    <a:pt x="1489" y="700"/>
                  </a:lnTo>
                  <a:lnTo>
                    <a:pt x="1463" y="745"/>
                  </a:lnTo>
                  <a:moveTo>
                    <a:pt x="1525" y="745"/>
                  </a:moveTo>
                  <a:lnTo>
                    <a:pt x="1498" y="700"/>
                  </a:lnTo>
                  <a:lnTo>
                    <a:pt x="1525" y="654"/>
                  </a:lnTo>
                  <a:lnTo>
                    <a:pt x="1550" y="700"/>
                  </a:lnTo>
                  <a:lnTo>
                    <a:pt x="1525" y="745"/>
                  </a:lnTo>
                  <a:moveTo>
                    <a:pt x="1586" y="745"/>
                  </a:moveTo>
                  <a:lnTo>
                    <a:pt x="1559" y="700"/>
                  </a:lnTo>
                  <a:lnTo>
                    <a:pt x="1586" y="654"/>
                  </a:lnTo>
                  <a:lnTo>
                    <a:pt x="1612" y="700"/>
                  </a:lnTo>
                  <a:lnTo>
                    <a:pt x="1586" y="745"/>
                  </a:lnTo>
                  <a:moveTo>
                    <a:pt x="1648" y="745"/>
                  </a:moveTo>
                  <a:lnTo>
                    <a:pt x="1621" y="700"/>
                  </a:lnTo>
                  <a:lnTo>
                    <a:pt x="1648" y="654"/>
                  </a:lnTo>
                  <a:lnTo>
                    <a:pt x="1673" y="700"/>
                  </a:lnTo>
                  <a:lnTo>
                    <a:pt x="1648" y="745"/>
                  </a:lnTo>
                  <a:moveTo>
                    <a:pt x="1709" y="745"/>
                  </a:moveTo>
                  <a:lnTo>
                    <a:pt x="1682" y="700"/>
                  </a:lnTo>
                  <a:lnTo>
                    <a:pt x="1709" y="654"/>
                  </a:lnTo>
                  <a:lnTo>
                    <a:pt x="1735" y="700"/>
                  </a:lnTo>
                  <a:lnTo>
                    <a:pt x="1709" y="745"/>
                  </a:lnTo>
                  <a:moveTo>
                    <a:pt x="1771" y="745"/>
                  </a:moveTo>
                  <a:lnTo>
                    <a:pt x="1745" y="700"/>
                  </a:lnTo>
                  <a:lnTo>
                    <a:pt x="1771" y="654"/>
                  </a:lnTo>
                  <a:lnTo>
                    <a:pt x="1798" y="700"/>
                  </a:lnTo>
                  <a:lnTo>
                    <a:pt x="1771" y="745"/>
                  </a:lnTo>
                  <a:moveTo>
                    <a:pt x="1832" y="745"/>
                  </a:moveTo>
                  <a:lnTo>
                    <a:pt x="1807" y="700"/>
                  </a:lnTo>
                  <a:lnTo>
                    <a:pt x="1832" y="654"/>
                  </a:lnTo>
                  <a:lnTo>
                    <a:pt x="1859" y="700"/>
                  </a:lnTo>
                  <a:lnTo>
                    <a:pt x="1832" y="745"/>
                  </a:lnTo>
                  <a:moveTo>
                    <a:pt x="1894" y="745"/>
                  </a:moveTo>
                  <a:lnTo>
                    <a:pt x="1868" y="700"/>
                  </a:lnTo>
                  <a:lnTo>
                    <a:pt x="1894" y="654"/>
                  </a:lnTo>
                  <a:lnTo>
                    <a:pt x="1921" y="700"/>
                  </a:lnTo>
                  <a:lnTo>
                    <a:pt x="1894" y="745"/>
                  </a:lnTo>
                  <a:moveTo>
                    <a:pt x="1955" y="745"/>
                  </a:moveTo>
                  <a:lnTo>
                    <a:pt x="1930" y="700"/>
                  </a:lnTo>
                  <a:lnTo>
                    <a:pt x="1955" y="654"/>
                  </a:lnTo>
                  <a:lnTo>
                    <a:pt x="1982" y="700"/>
                  </a:lnTo>
                  <a:lnTo>
                    <a:pt x="1955" y="745"/>
                  </a:lnTo>
                  <a:moveTo>
                    <a:pt x="2017" y="745"/>
                  </a:moveTo>
                  <a:lnTo>
                    <a:pt x="1991" y="700"/>
                  </a:lnTo>
                  <a:lnTo>
                    <a:pt x="2017" y="654"/>
                  </a:lnTo>
                  <a:lnTo>
                    <a:pt x="2044" y="700"/>
                  </a:lnTo>
                  <a:lnTo>
                    <a:pt x="2017" y="745"/>
                  </a:lnTo>
                  <a:moveTo>
                    <a:pt x="2078" y="745"/>
                  </a:moveTo>
                  <a:lnTo>
                    <a:pt x="2053" y="700"/>
                  </a:lnTo>
                  <a:lnTo>
                    <a:pt x="2078" y="654"/>
                  </a:lnTo>
                  <a:lnTo>
                    <a:pt x="2105" y="700"/>
                  </a:lnTo>
                  <a:lnTo>
                    <a:pt x="2078" y="745"/>
                  </a:lnTo>
                  <a:moveTo>
                    <a:pt x="2141" y="745"/>
                  </a:moveTo>
                  <a:lnTo>
                    <a:pt x="2114" y="700"/>
                  </a:lnTo>
                  <a:lnTo>
                    <a:pt x="2141" y="654"/>
                  </a:lnTo>
                  <a:lnTo>
                    <a:pt x="2167" y="700"/>
                  </a:lnTo>
                  <a:lnTo>
                    <a:pt x="2141" y="745"/>
                  </a:lnTo>
                  <a:moveTo>
                    <a:pt x="2203" y="745"/>
                  </a:moveTo>
                  <a:lnTo>
                    <a:pt x="2176" y="700"/>
                  </a:lnTo>
                  <a:lnTo>
                    <a:pt x="2203" y="654"/>
                  </a:lnTo>
                  <a:lnTo>
                    <a:pt x="2228" y="700"/>
                  </a:lnTo>
                  <a:lnTo>
                    <a:pt x="2203" y="745"/>
                  </a:lnTo>
                  <a:moveTo>
                    <a:pt x="2264" y="745"/>
                  </a:moveTo>
                  <a:lnTo>
                    <a:pt x="2237" y="700"/>
                  </a:lnTo>
                  <a:lnTo>
                    <a:pt x="2264" y="654"/>
                  </a:lnTo>
                  <a:lnTo>
                    <a:pt x="2290" y="700"/>
                  </a:lnTo>
                  <a:lnTo>
                    <a:pt x="2264" y="745"/>
                  </a:lnTo>
                  <a:moveTo>
                    <a:pt x="2326" y="745"/>
                  </a:moveTo>
                  <a:lnTo>
                    <a:pt x="2299" y="700"/>
                  </a:lnTo>
                  <a:lnTo>
                    <a:pt x="2326" y="654"/>
                  </a:lnTo>
                  <a:lnTo>
                    <a:pt x="2351" y="700"/>
                  </a:lnTo>
                  <a:lnTo>
                    <a:pt x="2326" y="745"/>
                  </a:lnTo>
                  <a:moveTo>
                    <a:pt x="2387" y="745"/>
                  </a:moveTo>
                  <a:lnTo>
                    <a:pt x="2360" y="700"/>
                  </a:lnTo>
                  <a:lnTo>
                    <a:pt x="2387" y="654"/>
                  </a:lnTo>
                  <a:lnTo>
                    <a:pt x="2413" y="700"/>
                  </a:lnTo>
                  <a:lnTo>
                    <a:pt x="2387" y="745"/>
                  </a:lnTo>
                  <a:moveTo>
                    <a:pt x="2449" y="745"/>
                  </a:moveTo>
                  <a:lnTo>
                    <a:pt x="2422" y="700"/>
                  </a:lnTo>
                  <a:lnTo>
                    <a:pt x="2449" y="654"/>
                  </a:lnTo>
                  <a:lnTo>
                    <a:pt x="2474" y="700"/>
                  </a:lnTo>
                  <a:lnTo>
                    <a:pt x="2449" y="745"/>
                  </a:lnTo>
                  <a:moveTo>
                    <a:pt x="2510" y="745"/>
                  </a:moveTo>
                  <a:lnTo>
                    <a:pt x="2485" y="700"/>
                  </a:lnTo>
                  <a:lnTo>
                    <a:pt x="2510" y="654"/>
                  </a:lnTo>
                  <a:lnTo>
                    <a:pt x="2537" y="700"/>
                  </a:lnTo>
                  <a:lnTo>
                    <a:pt x="2510" y="745"/>
                  </a:lnTo>
                  <a:moveTo>
                    <a:pt x="76" y="691"/>
                  </a:moveTo>
                  <a:lnTo>
                    <a:pt x="51" y="646"/>
                  </a:lnTo>
                  <a:lnTo>
                    <a:pt x="76" y="601"/>
                  </a:lnTo>
                  <a:lnTo>
                    <a:pt x="103" y="646"/>
                  </a:lnTo>
                  <a:lnTo>
                    <a:pt x="76" y="691"/>
                  </a:lnTo>
                  <a:moveTo>
                    <a:pt x="137" y="691"/>
                  </a:moveTo>
                  <a:lnTo>
                    <a:pt x="112" y="646"/>
                  </a:lnTo>
                  <a:lnTo>
                    <a:pt x="137" y="601"/>
                  </a:lnTo>
                  <a:lnTo>
                    <a:pt x="164" y="646"/>
                  </a:lnTo>
                  <a:lnTo>
                    <a:pt x="137" y="691"/>
                  </a:lnTo>
                  <a:moveTo>
                    <a:pt x="199" y="691"/>
                  </a:moveTo>
                  <a:lnTo>
                    <a:pt x="173" y="646"/>
                  </a:lnTo>
                  <a:lnTo>
                    <a:pt x="199" y="601"/>
                  </a:lnTo>
                  <a:lnTo>
                    <a:pt x="226" y="646"/>
                  </a:lnTo>
                  <a:lnTo>
                    <a:pt x="199" y="691"/>
                  </a:lnTo>
                  <a:moveTo>
                    <a:pt x="262" y="691"/>
                  </a:moveTo>
                  <a:lnTo>
                    <a:pt x="235" y="646"/>
                  </a:lnTo>
                  <a:lnTo>
                    <a:pt x="262" y="601"/>
                  </a:lnTo>
                  <a:lnTo>
                    <a:pt x="287" y="646"/>
                  </a:lnTo>
                  <a:lnTo>
                    <a:pt x="262" y="691"/>
                  </a:lnTo>
                  <a:moveTo>
                    <a:pt x="323" y="691"/>
                  </a:moveTo>
                  <a:lnTo>
                    <a:pt x="296" y="646"/>
                  </a:lnTo>
                  <a:lnTo>
                    <a:pt x="323" y="601"/>
                  </a:lnTo>
                  <a:lnTo>
                    <a:pt x="349" y="646"/>
                  </a:lnTo>
                  <a:lnTo>
                    <a:pt x="323" y="691"/>
                  </a:lnTo>
                  <a:moveTo>
                    <a:pt x="385" y="691"/>
                  </a:moveTo>
                  <a:lnTo>
                    <a:pt x="358" y="646"/>
                  </a:lnTo>
                  <a:lnTo>
                    <a:pt x="385" y="601"/>
                  </a:lnTo>
                  <a:lnTo>
                    <a:pt x="410" y="646"/>
                  </a:lnTo>
                  <a:lnTo>
                    <a:pt x="385" y="691"/>
                  </a:lnTo>
                  <a:moveTo>
                    <a:pt x="446" y="691"/>
                  </a:moveTo>
                  <a:lnTo>
                    <a:pt x="419" y="646"/>
                  </a:lnTo>
                  <a:lnTo>
                    <a:pt x="446" y="601"/>
                  </a:lnTo>
                  <a:lnTo>
                    <a:pt x="472" y="646"/>
                  </a:lnTo>
                  <a:lnTo>
                    <a:pt x="446" y="691"/>
                  </a:lnTo>
                  <a:moveTo>
                    <a:pt x="508" y="691"/>
                  </a:moveTo>
                  <a:lnTo>
                    <a:pt x="481" y="646"/>
                  </a:lnTo>
                  <a:lnTo>
                    <a:pt x="508" y="601"/>
                  </a:lnTo>
                  <a:lnTo>
                    <a:pt x="533" y="646"/>
                  </a:lnTo>
                  <a:lnTo>
                    <a:pt x="508" y="691"/>
                  </a:lnTo>
                  <a:moveTo>
                    <a:pt x="569" y="691"/>
                  </a:moveTo>
                  <a:lnTo>
                    <a:pt x="542" y="646"/>
                  </a:lnTo>
                  <a:lnTo>
                    <a:pt x="569" y="601"/>
                  </a:lnTo>
                  <a:lnTo>
                    <a:pt x="595" y="646"/>
                  </a:lnTo>
                  <a:lnTo>
                    <a:pt x="569" y="691"/>
                  </a:lnTo>
                  <a:moveTo>
                    <a:pt x="631" y="691"/>
                  </a:moveTo>
                  <a:lnTo>
                    <a:pt x="605" y="646"/>
                  </a:lnTo>
                  <a:lnTo>
                    <a:pt x="631" y="601"/>
                  </a:lnTo>
                  <a:lnTo>
                    <a:pt x="658" y="646"/>
                  </a:lnTo>
                  <a:lnTo>
                    <a:pt x="631" y="691"/>
                  </a:lnTo>
                  <a:moveTo>
                    <a:pt x="692" y="691"/>
                  </a:moveTo>
                  <a:lnTo>
                    <a:pt x="667" y="646"/>
                  </a:lnTo>
                  <a:lnTo>
                    <a:pt x="692" y="601"/>
                  </a:lnTo>
                  <a:lnTo>
                    <a:pt x="719" y="646"/>
                  </a:lnTo>
                  <a:lnTo>
                    <a:pt x="692" y="691"/>
                  </a:lnTo>
                  <a:moveTo>
                    <a:pt x="754" y="691"/>
                  </a:moveTo>
                  <a:lnTo>
                    <a:pt x="728" y="646"/>
                  </a:lnTo>
                  <a:lnTo>
                    <a:pt x="754" y="601"/>
                  </a:lnTo>
                  <a:lnTo>
                    <a:pt x="781" y="646"/>
                  </a:lnTo>
                  <a:lnTo>
                    <a:pt x="754" y="691"/>
                  </a:lnTo>
                  <a:moveTo>
                    <a:pt x="815" y="691"/>
                  </a:moveTo>
                  <a:lnTo>
                    <a:pt x="790" y="646"/>
                  </a:lnTo>
                  <a:lnTo>
                    <a:pt x="815" y="601"/>
                  </a:lnTo>
                  <a:lnTo>
                    <a:pt x="842" y="646"/>
                  </a:lnTo>
                  <a:lnTo>
                    <a:pt x="815" y="691"/>
                  </a:lnTo>
                  <a:moveTo>
                    <a:pt x="877" y="691"/>
                  </a:moveTo>
                  <a:lnTo>
                    <a:pt x="851" y="646"/>
                  </a:lnTo>
                  <a:lnTo>
                    <a:pt x="877" y="601"/>
                  </a:lnTo>
                  <a:lnTo>
                    <a:pt x="904" y="646"/>
                  </a:lnTo>
                  <a:lnTo>
                    <a:pt x="877" y="691"/>
                  </a:lnTo>
                  <a:moveTo>
                    <a:pt x="938" y="691"/>
                  </a:moveTo>
                  <a:lnTo>
                    <a:pt x="913" y="646"/>
                  </a:lnTo>
                  <a:lnTo>
                    <a:pt x="938" y="601"/>
                  </a:lnTo>
                  <a:lnTo>
                    <a:pt x="965" y="646"/>
                  </a:lnTo>
                  <a:lnTo>
                    <a:pt x="938" y="691"/>
                  </a:lnTo>
                  <a:moveTo>
                    <a:pt x="1001" y="691"/>
                  </a:moveTo>
                  <a:lnTo>
                    <a:pt x="974" y="646"/>
                  </a:lnTo>
                  <a:lnTo>
                    <a:pt x="1001" y="601"/>
                  </a:lnTo>
                  <a:lnTo>
                    <a:pt x="1027" y="646"/>
                  </a:lnTo>
                  <a:lnTo>
                    <a:pt x="1001" y="691"/>
                  </a:lnTo>
                  <a:moveTo>
                    <a:pt x="1063" y="691"/>
                  </a:moveTo>
                  <a:lnTo>
                    <a:pt x="1036" y="646"/>
                  </a:lnTo>
                  <a:lnTo>
                    <a:pt x="1063" y="601"/>
                  </a:lnTo>
                  <a:lnTo>
                    <a:pt x="1088" y="646"/>
                  </a:lnTo>
                  <a:lnTo>
                    <a:pt x="1063" y="691"/>
                  </a:lnTo>
                  <a:moveTo>
                    <a:pt x="1124" y="691"/>
                  </a:moveTo>
                  <a:lnTo>
                    <a:pt x="1097" y="646"/>
                  </a:lnTo>
                  <a:lnTo>
                    <a:pt x="1124" y="601"/>
                  </a:lnTo>
                  <a:lnTo>
                    <a:pt x="1150" y="646"/>
                  </a:lnTo>
                  <a:lnTo>
                    <a:pt x="1124" y="691"/>
                  </a:lnTo>
                  <a:moveTo>
                    <a:pt x="1186" y="691"/>
                  </a:moveTo>
                  <a:lnTo>
                    <a:pt x="1159" y="646"/>
                  </a:lnTo>
                  <a:lnTo>
                    <a:pt x="1186" y="601"/>
                  </a:lnTo>
                  <a:lnTo>
                    <a:pt x="1211" y="646"/>
                  </a:lnTo>
                  <a:lnTo>
                    <a:pt x="1186" y="691"/>
                  </a:lnTo>
                  <a:moveTo>
                    <a:pt x="1247" y="691"/>
                  </a:moveTo>
                  <a:lnTo>
                    <a:pt x="1220" y="646"/>
                  </a:lnTo>
                  <a:lnTo>
                    <a:pt x="1247" y="601"/>
                  </a:lnTo>
                  <a:lnTo>
                    <a:pt x="1273" y="646"/>
                  </a:lnTo>
                  <a:lnTo>
                    <a:pt x="1247" y="691"/>
                  </a:lnTo>
                  <a:moveTo>
                    <a:pt x="1309" y="691"/>
                  </a:moveTo>
                  <a:lnTo>
                    <a:pt x="1282" y="646"/>
                  </a:lnTo>
                  <a:lnTo>
                    <a:pt x="1309" y="601"/>
                  </a:lnTo>
                  <a:lnTo>
                    <a:pt x="1334" y="646"/>
                  </a:lnTo>
                  <a:lnTo>
                    <a:pt x="1309" y="691"/>
                  </a:lnTo>
                  <a:moveTo>
                    <a:pt x="1370" y="691"/>
                  </a:moveTo>
                  <a:lnTo>
                    <a:pt x="1345" y="646"/>
                  </a:lnTo>
                  <a:lnTo>
                    <a:pt x="1370" y="601"/>
                  </a:lnTo>
                  <a:lnTo>
                    <a:pt x="1397" y="646"/>
                  </a:lnTo>
                  <a:lnTo>
                    <a:pt x="1370" y="691"/>
                  </a:lnTo>
                  <a:moveTo>
                    <a:pt x="1432" y="691"/>
                  </a:moveTo>
                  <a:lnTo>
                    <a:pt x="1406" y="646"/>
                  </a:lnTo>
                  <a:lnTo>
                    <a:pt x="1432" y="601"/>
                  </a:lnTo>
                  <a:lnTo>
                    <a:pt x="1459" y="646"/>
                  </a:lnTo>
                  <a:lnTo>
                    <a:pt x="1432" y="691"/>
                  </a:lnTo>
                  <a:moveTo>
                    <a:pt x="1493" y="691"/>
                  </a:moveTo>
                  <a:lnTo>
                    <a:pt x="1468" y="646"/>
                  </a:lnTo>
                  <a:lnTo>
                    <a:pt x="1493" y="601"/>
                  </a:lnTo>
                  <a:lnTo>
                    <a:pt x="1520" y="646"/>
                  </a:lnTo>
                  <a:lnTo>
                    <a:pt x="1493" y="691"/>
                  </a:lnTo>
                  <a:moveTo>
                    <a:pt x="1555" y="691"/>
                  </a:moveTo>
                  <a:lnTo>
                    <a:pt x="1529" y="646"/>
                  </a:lnTo>
                  <a:lnTo>
                    <a:pt x="1555" y="601"/>
                  </a:lnTo>
                  <a:lnTo>
                    <a:pt x="1582" y="646"/>
                  </a:lnTo>
                  <a:lnTo>
                    <a:pt x="1555" y="691"/>
                  </a:lnTo>
                  <a:moveTo>
                    <a:pt x="1616" y="691"/>
                  </a:moveTo>
                  <a:lnTo>
                    <a:pt x="1591" y="646"/>
                  </a:lnTo>
                  <a:lnTo>
                    <a:pt x="1616" y="601"/>
                  </a:lnTo>
                  <a:lnTo>
                    <a:pt x="1643" y="646"/>
                  </a:lnTo>
                  <a:lnTo>
                    <a:pt x="1616" y="691"/>
                  </a:lnTo>
                  <a:moveTo>
                    <a:pt x="1678" y="691"/>
                  </a:moveTo>
                  <a:lnTo>
                    <a:pt x="1652" y="646"/>
                  </a:lnTo>
                  <a:lnTo>
                    <a:pt x="1678" y="601"/>
                  </a:lnTo>
                  <a:lnTo>
                    <a:pt x="1705" y="646"/>
                  </a:lnTo>
                  <a:lnTo>
                    <a:pt x="1678" y="691"/>
                  </a:lnTo>
                  <a:moveTo>
                    <a:pt x="1741" y="691"/>
                  </a:moveTo>
                  <a:lnTo>
                    <a:pt x="1714" y="646"/>
                  </a:lnTo>
                  <a:lnTo>
                    <a:pt x="1741" y="601"/>
                  </a:lnTo>
                  <a:lnTo>
                    <a:pt x="1766" y="646"/>
                  </a:lnTo>
                  <a:lnTo>
                    <a:pt x="1741" y="691"/>
                  </a:lnTo>
                  <a:moveTo>
                    <a:pt x="1802" y="691"/>
                  </a:moveTo>
                  <a:lnTo>
                    <a:pt x="1775" y="646"/>
                  </a:lnTo>
                  <a:lnTo>
                    <a:pt x="1802" y="601"/>
                  </a:lnTo>
                  <a:lnTo>
                    <a:pt x="1828" y="646"/>
                  </a:lnTo>
                  <a:lnTo>
                    <a:pt x="1802" y="691"/>
                  </a:lnTo>
                  <a:moveTo>
                    <a:pt x="1864" y="691"/>
                  </a:moveTo>
                  <a:lnTo>
                    <a:pt x="1837" y="646"/>
                  </a:lnTo>
                  <a:lnTo>
                    <a:pt x="1864" y="601"/>
                  </a:lnTo>
                  <a:lnTo>
                    <a:pt x="1889" y="646"/>
                  </a:lnTo>
                  <a:lnTo>
                    <a:pt x="1864" y="691"/>
                  </a:lnTo>
                  <a:moveTo>
                    <a:pt x="1925" y="691"/>
                  </a:moveTo>
                  <a:lnTo>
                    <a:pt x="1898" y="646"/>
                  </a:lnTo>
                  <a:lnTo>
                    <a:pt x="1925" y="601"/>
                  </a:lnTo>
                  <a:lnTo>
                    <a:pt x="1951" y="646"/>
                  </a:lnTo>
                  <a:lnTo>
                    <a:pt x="1925" y="691"/>
                  </a:lnTo>
                  <a:moveTo>
                    <a:pt x="1987" y="691"/>
                  </a:moveTo>
                  <a:lnTo>
                    <a:pt x="1960" y="646"/>
                  </a:lnTo>
                  <a:lnTo>
                    <a:pt x="1987" y="601"/>
                  </a:lnTo>
                  <a:lnTo>
                    <a:pt x="2012" y="646"/>
                  </a:lnTo>
                  <a:lnTo>
                    <a:pt x="1987" y="691"/>
                  </a:lnTo>
                  <a:moveTo>
                    <a:pt x="2048" y="691"/>
                  </a:moveTo>
                  <a:lnTo>
                    <a:pt x="2021" y="646"/>
                  </a:lnTo>
                  <a:lnTo>
                    <a:pt x="2048" y="601"/>
                  </a:lnTo>
                  <a:lnTo>
                    <a:pt x="2074" y="646"/>
                  </a:lnTo>
                  <a:lnTo>
                    <a:pt x="2048" y="691"/>
                  </a:lnTo>
                  <a:moveTo>
                    <a:pt x="2110" y="691"/>
                  </a:moveTo>
                  <a:lnTo>
                    <a:pt x="2084" y="646"/>
                  </a:lnTo>
                  <a:lnTo>
                    <a:pt x="2110" y="601"/>
                  </a:lnTo>
                  <a:lnTo>
                    <a:pt x="2137" y="646"/>
                  </a:lnTo>
                  <a:lnTo>
                    <a:pt x="2110" y="691"/>
                  </a:lnTo>
                  <a:moveTo>
                    <a:pt x="2171" y="691"/>
                  </a:moveTo>
                  <a:lnTo>
                    <a:pt x="2146" y="646"/>
                  </a:lnTo>
                  <a:lnTo>
                    <a:pt x="2171" y="601"/>
                  </a:lnTo>
                  <a:lnTo>
                    <a:pt x="2198" y="646"/>
                  </a:lnTo>
                  <a:lnTo>
                    <a:pt x="2171" y="691"/>
                  </a:lnTo>
                  <a:moveTo>
                    <a:pt x="2233" y="691"/>
                  </a:moveTo>
                  <a:lnTo>
                    <a:pt x="2207" y="646"/>
                  </a:lnTo>
                  <a:lnTo>
                    <a:pt x="2233" y="601"/>
                  </a:lnTo>
                  <a:lnTo>
                    <a:pt x="2260" y="646"/>
                  </a:lnTo>
                  <a:lnTo>
                    <a:pt x="2233" y="691"/>
                  </a:lnTo>
                  <a:moveTo>
                    <a:pt x="2294" y="691"/>
                  </a:moveTo>
                  <a:lnTo>
                    <a:pt x="2269" y="646"/>
                  </a:lnTo>
                  <a:lnTo>
                    <a:pt x="2294" y="601"/>
                  </a:lnTo>
                  <a:lnTo>
                    <a:pt x="2321" y="646"/>
                  </a:lnTo>
                  <a:lnTo>
                    <a:pt x="2294" y="691"/>
                  </a:lnTo>
                  <a:moveTo>
                    <a:pt x="2356" y="691"/>
                  </a:moveTo>
                  <a:lnTo>
                    <a:pt x="2330" y="646"/>
                  </a:lnTo>
                  <a:lnTo>
                    <a:pt x="2356" y="601"/>
                  </a:lnTo>
                  <a:lnTo>
                    <a:pt x="2383" y="646"/>
                  </a:lnTo>
                  <a:lnTo>
                    <a:pt x="2356" y="691"/>
                  </a:lnTo>
                  <a:moveTo>
                    <a:pt x="2417" y="691"/>
                  </a:moveTo>
                  <a:lnTo>
                    <a:pt x="2392" y="646"/>
                  </a:lnTo>
                  <a:lnTo>
                    <a:pt x="2417" y="601"/>
                  </a:lnTo>
                  <a:lnTo>
                    <a:pt x="2444" y="646"/>
                  </a:lnTo>
                  <a:lnTo>
                    <a:pt x="2417" y="691"/>
                  </a:lnTo>
                  <a:moveTo>
                    <a:pt x="2480" y="691"/>
                  </a:moveTo>
                  <a:lnTo>
                    <a:pt x="2453" y="646"/>
                  </a:lnTo>
                  <a:lnTo>
                    <a:pt x="2480" y="601"/>
                  </a:lnTo>
                  <a:lnTo>
                    <a:pt x="2506" y="646"/>
                  </a:lnTo>
                  <a:lnTo>
                    <a:pt x="2480" y="691"/>
                  </a:lnTo>
                  <a:moveTo>
                    <a:pt x="46" y="639"/>
                  </a:moveTo>
                  <a:lnTo>
                    <a:pt x="19" y="594"/>
                  </a:lnTo>
                  <a:lnTo>
                    <a:pt x="46" y="548"/>
                  </a:lnTo>
                  <a:lnTo>
                    <a:pt x="72" y="594"/>
                  </a:lnTo>
                  <a:lnTo>
                    <a:pt x="46" y="639"/>
                  </a:lnTo>
                  <a:moveTo>
                    <a:pt x="107" y="639"/>
                  </a:moveTo>
                  <a:lnTo>
                    <a:pt x="81" y="594"/>
                  </a:lnTo>
                  <a:lnTo>
                    <a:pt x="107" y="548"/>
                  </a:lnTo>
                  <a:lnTo>
                    <a:pt x="133" y="594"/>
                  </a:lnTo>
                  <a:lnTo>
                    <a:pt x="107" y="639"/>
                  </a:lnTo>
                  <a:moveTo>
                    <a:pt x="169" y="639"/>
                  </a:moveTo>
                  <a:lnTo>
                    <a:pt x="142" y="594"/>
                  </a:lnTo>
                  <a:lnTo>
                    <a:pt x="169" y="548"/>
                  </a:lnTo>
                  <a:lnTo>
                    <a:pt x="194" y="594"/>
                  </a:lnTo>
                  <a:lnTo>
                    <a:pt x="169" y="639"/>
                  </a:lnTo>
                  <a:moveTo>
                    <a:pt x="230" y="639"/>
                  </a:moveTo>
                  <a:lnTo>
                    <a:pt x="203" y="594"/>
                  </a:lnTo>
                  <a:lnTo>
                    <a:pt x="230" y="548"/>
                  </a:lnTo>
                  <a:lnTo>
                    <a:pt x="256" y="594"/>
                  </a:lnTo>
                  <a:lnTo>
                    <a:pt x="230" y="639"/>
                  </a:lnTo>
                  <a:moveTo>
                    <a:pt x="292" y="639"/>
                  </a:moveTo>
                  <a:lnTo>
                    <a:pt x="266" y="594"/>
                  </a:lnTo>
                  <a:lnTo>
                    <a:pt x="292" y="548"/>
                  </a:lnTo>
                  <a:lnTo>
                    <a:pt x="319" y="594"/>
                  </a:lnTo>
                  <a:lnTo>
                    <a:pt x="292" y="639"/>
                  </a:lnTo>
                  <a:moveTo>
                    <a:pt x="353" y="639"/>
                  </a:moveTo>
                  <a:lnTo>
                    <a:pt x="328" y="594"/>
                  </a:lnTo>
                  <a:lnTo>
                    <a:pt x="353" y="548"/>
                  </a:lnTo>
                  <a:lnTo>
                    <a:pt x="380" y="594"/>
                  </a:lnTo>
                  <a:lnTo>
                    <a:pt x="353" y="639"/>
                  </a:lnTo>
                  <a:moveTo>
                    <a:pt x="415" y="639"/>
                  </a:moveTo>
                  <a:lnTo>
                    <a:pt x="389" y="594"/>
                  </a:lnTo>
                  <a:lnTo>
                    <a:pt x="415" y="548"/>
                  </a:lnTo>
                  <a:lnTo>
                    <a:pt x="442" y="594"/>
                  </a:lnTo>
                  <a:lnTo>
                    <a:pt x="415" y="639"/>
                  </a:lnTo>
                  <a:moveTo>
                    <a:pt x="476" y="639"/>
                  </a:moveTo>
                  <a:lnTo>
                    <a:pt x="451" y="594"/>
                  </a:lnTo>
                  <a:lnTo>
                    <a:pt x="476" y="548"/>
                  </a:lnTo>
                  <a:lnTo>
                    <a:pt x="503" y="594"/>
                  </a:lnTo>
                  <a:lnTo>
                    <a:pt x="476" y="639"/>
                  </a:lnTo>
                  <a:moveTo>
                    <a:pt x="538" y="639"/>
                  </a:moveTo>
                  <a:lnTo>
                    <a:pt x="512" y="594"/>
                  </a:lnTo>
                  <a:lnTo>
                    <a:pt x="538" y="548"/>
                  </a:lnTo>
                  <a:lnTo>
                    <a:pt x="565" y="594"/>
                  </a:lnTo>
                  <a:lnTo>
                    <a:pt x="538" y="639"/>
                  </a:lnTo>
                  <a:moveTo>
                    <a:pt x="599" y="639"/>
                  </a:moveTo>
                  <a:lnTo>
                    <a:pt x="574" y="594"/>
                  </a:lnTo>
                  <a:lnTo>
                    <a:pt x="599" y="548"/>
                  </a:lnTo>
                  <a:lnTo>
                    <a:pt x="626" y="594"/>
                  </a:lnTo>
                  <a:lnTo>
                    <a:pt x="599" y="639"/>
                  </a:lnTo>
                  <a:moveTo>
                    <a:pt x="662" y="639"/>
                  </a:moveTo>
                  <a:lnTo>
                    <a:pt x="635" y="594"/>
                  </a:lnTo>
                  <a:lnTo>
                    <a:pt x="662" y="548"/>
                  </a:lnTo>
                  <a:lnTo>
                    <a:pt x="688" y="594"/>
                  </a:lnTo>
                  <a:lnTo>
                    <a:pt x="662" y="639"/>
                  </a:lnTo>
                  <a:moveTo>
                    <a:pt x="724" y="639"/>
                  </a:moveTo>
                  <a:lnTo>
                    <a:pt x="697" y="594"/>
                  </a:lnTo>
                  <a:lnTo>
                    <a:pt x="724" y="548"/>
                  </a:lnTo>
                  <a:lnTo>
                    <a:pt x="749" y="594"/>
                  </a:lnTo>
                  <a:lnTo>
                    <a:pt x="724" y="639"/>
                  </a:lnTo>
                  <a:moveTo>
                    <a:pt x="785" y="639"/>
                  </a:moveTo>
                  <a:lnTo>
                    <a:pt x="758" y="594"/>
                  </a:lnTo>
                  <a:lnTo>
                    <a:pt x="785" y="548"/>
                  </a:lnTo>
                  <a:lnTo>
                    <a:pt x="811" y="594"/>
                  </a:lnTo>
                  <a:lnTo>
                    <a:pt x="785" y="639"/>
                  </a:lnTo>
                  <a:moveTo>
                    <a:pt x="847" y="639"/>
                  </a:moveTo>
                  <a:lnTo>
                    <a:pt x="820" y="594"/>
                  </a:lnTo>
                  <a:lnTo>
                    <a:pt x="847" y="548"/>
                  </a:lnTo>
                  <a:lnTo>
                    <a:pt x="872" y="594"/>
                  </a:lnTo>
                  <a:lnTo>
                    <a:pt x="847" y="639"/>
                  </a:lnTo>
                  <a:moveTo>
                    <a:pt x="908" y="639"/>
                  </a:moveTo>
                  <a:lnTo>
                    <a:pt x="881" y="594"/>
                  </a:lnTo>
                  <a:lnTo>
                    <a:pt x="908" y="548"/>
                  </a:lnTo>
                  <a:lnTo>
                    <a:pt x="934" y="594"/>
                  </a:lnTo>
                  <a:lnTo>
                    <a:pt x="908" y="639"/>
                  </a:lnTo>
                  <a:moveTo>
                    <a:pt x="970" y="639"/>
                  </a:moveTo>
                  <a:lnTo>
                    <a:pt x="943" y="594"/>
                  </a:lnTo>
                  <a:lnTo>
                    <a:pt x="970" y="548"/>
                  </a:lnTo>
                  <a:lnTo>
                    <a:pt x="995" y="594"/>
                  </a:lnTo>
                  <a:lnTo>
                    <a:pt x="970" y="639"/>
                  </a:lnTo>
                  <a:moveTo>
                    <a:pt x="1031" y="639"/>
                  </a:moveTo>
                  <a:lnTo>
                    <a:pt x="1006" y="594"/>
                  </a:lnTo>
                  <a:lnTo>
                    <a:pt x="1031" y="548"/>
                  </a:lnTo>
                  <a:lnTo>
                    <a:pt x="1058" y="594"/>
                  </a:lnTo>
                  <a:lnTo>
                    <a:pt x="1031" y="639"/>
                  </a:lnTo>
                  <a:moveTo>
                    <a:pt x="1093" y="639"/>
                  </a:moveTo>
                  <a:lnTo>
                    <a:pt x="1067" y="594"/>
                  </a:lnTo>
                  <a:lnTo>
                    <a:pt x="1093" y="548"/>
                  </a:lnTo>
                  <a:lnTo>
                    <a:pt x="1120" y="594"/>
                  </a:lnTo>
                  <a:lnTo>
                    <a:pt x="1093" y="639"/>
                  </a:lnTo>
                  <a:moveTo>
                    <a:pt x="1154" y="639"/>
                  </a:moveTo>
                  <a:lnTo>
                    <a:pt x="1129" y="594"/>
                  </a:lnTo>
                  <a:lnTo>
                    <a:pt x="1154" y="548"/>
                  </a:lnTo>
                  <a:lnTo>
                    <a:pt x="1181" y="594"/>
                  </a:lnTo>
                  <a:lnTo>
                    <a:pt x="1154" y="639"/>
                  </a:lnTo>
                  <a:moveTo>
                    <a:pt x="1216" y="639"/>
                  </a:moveTo>
                  <a:lnTo>
                    <a:pt x="1190" y="594"/>
                  </a:lnTo>
                  <a:lnTo>
                    <a:pt x="1216" y="548"/>
                  </a:lnTo>
                  <a:lnTo>
                    <a:pt x="1243" y="594"/>
                  </a:lnTo>
                  <a:lnTo>
                    <a:pt x="1216" y="639"/>
                  </a:lnTo>
                  <a:moveTo>
                    <a:pt x="1277" y="639"/>
                  </a:moveTo>
                  <a:lnTo>
                    <a:pt x="1252" y="594"/>
                  </a:lnTo>
                  <a:lnTo>
                    <a:pt x="1277" y="548"/>
                  </a:lnTo>
                  <a:lnTo>
                    <a:pt x="1304" y="594"/>
                  </a:lnTo>
                  <a:lnTo>
                    <a:pt x="1277" y="639"/>
                  </a:lnTo>
                  <a:moveTo>
                    <a:pt x="1339" y="639"/>
                  </a:moveTo>
                  <a:lnTo>
                    <a:pt x="1313" y="594"/>
                  </a:lnTo>
                  <a:lnTo>
                    <a:pt x="1339" y="548"/>
                  </a:lnTo>
                  <a:lnTo>
                    <a:pt x="1366" y="594"/>
                  </a:lnTo>
                  <a:lnTo>
                    <a:pt x="1339" y="639"/>
                  </a:lnTo>
                  <a:moveTo>
                    <a:pt x="1402" y="639"/>
                  </a:moveTo>
                  <a:lnTo>
                    <a:pt x="1375" y="594"/>
                  </a:lnTo>
                  <a:lnTo>
                    <a:pt x="1402" y="548"/>
                  </a:lnTo>
                  <a:lnTo>
                    <a:pt x="1427" y="594"/>
                  </a:lnTo>
                  <a:lnTo>
                    <a:pt x="1402" y="639"/>
                  </a:lnTo>
                  <a:moveTo>
                    <a:pt x="1463" y="639"/>
                  </a:moveTo>
                  <a:lnTo>
                    <a:pt x="1436" y="594"/>
                  </a:lnTo>
                  <a:lnTo>
                    <a:pt x="1463" y="548"/>
                  </a:lnTo>
                  <a:lnTo>
                    <a:pt x="1489" y="594"/>
                  </a:lnTo>
                  <a:lnTo>
                    <a:pt x="1463" y="639"/>
                  </a:lnTo>
                  <a:moveTo>
                    <a:pt x="1525" y="639"/>
                  </a:moveTo>
                  <a:lnTo>
                    <a:pt x="1498" y="594"/>
                  </a:lnTo>
                  <a:lnTo>
                    <a:pt x="1525" y="548"/>
                  </a:lnTo>
                  <a:lnTo>
                    <a:pt x="1550" y="594"/>
                  </a:lnTo>
                  <a:lnTo>
                    <a:pt x="1525" y="639"/>
                  </a:lnTo>
                  <a:moveTo>
                    <a:pt x="1586" y="639"/>
                  </a:moveTo>
                  <a:lnTo>
                    <a:pt x="1559" y="594"/>
                  </a:lnTo>
                  <a:lnTo>
                    <a:pt x="1586" y="548"/>
                  </a:lnTo>
                  <a:lnTo>
                    <a:pt x="1612" y="594"/>
                  </a:lnTo>
                  <a:lnTo>
                    <a:pt x="1586" y="639"/>
                  </a:lnTo>
                  <a:moveTo>
                    <a:pt x="1648" y="639"/>
                  </a:moveTo>
                  <a:lnTo>
                    <a:pt x="1621" y="594"/>
                  </a:lnTo>
                  <a:lnTo>
                    <a:pt x="1648" y="548"/>
                  </a:lnTo>
                  <a:lnTo>
                    <a:pt x="1673" y="594"/>
                  </a:lnTo>
                  <a:lnTo>
                    <a:pt x="1648" y="639"/>
                  </a:lnTo>
                  <a:moveTo>
                    <a:pt x="1709" y="639"/>
                  </a:moveTo>
                  <a:lnTo>
                    <a:pt x="1682" y="594"/>
                  </a:lnTo>
                  <a:lnTo>
                    <a:pt x="1709" y="548"/>
                  </a:lnTo>
                  <a:lnTo>
                    <a:pt x="1735" y="594"/>
                  </a:lnTo>
                  <a:lnTo>
                    <a:pt x="1709" y="639"/>
                  </a:lnTo>
                  <a:moveTo>
                    <a:pt x="1771" y="639"/>
                  </a:moveTo>
                  <a:lnTo>
                    <a:pt x="1745" y="594"/>
                  </a:lnTo>
                  <a:lnTo>
                    <a:pt x="1771" y="548"/>
                  </a:lnTo>
                  <a:lnTo>
                    <a:pt x="1798" y="594"/>
                  </a:lnTo>
                  <a:lnTo>
                    <a:pt x="1771" y="639"/>
                  </a:lnTo>
                  <a:moveTo>
                    <a:pt x="1832" y="639"/>
                  </a:moveTo>
                  <a:lnTo>
                    <a:pt x="1807" y="594"/>
                  </a:lnTo>
                  <a:lnTo>
                    <a:pt x="1832" y="548"/>
                  </a:lnTo>
                  <a:lnTo>
                    <a:pt x="1859" y="594"/>
                  </a:lnTo>
                  <a:lnTo>
                    <a:pt x="1832" y="639"/>
                  </a:lnTo>
                  <a:moveTo>
                    <a:pt x="1894" y="639"/>
                  </a:moveTo>
                  <a:lnTo>
                    <a:pt x="1868" y="594"/>
                  </a:lnTo>
                  <a:lnTo>
                    <a:pt x="1894" y="548"/>
                  </a:lnTo>
                  <a:lnTo>
                    <a:pt x="1921" y="594"/>
                  </a:lnTo>
                  <a:lnTo>
                    <a:pt x="1894" y="639"/>
                  </a:lnTo>
                  <a:moveTo>
                    <a:pt x="1955" y="639"/>
                  </a:moveTo>
                  <a:lnTo>
                    <a:pt x="1930" y="594"/>
                  </a:lnTo>
                  <a:lnTo>
                    <a:pt x="1955" y="548"/>
                  </a:lnTo>
                  <a:lnTo>
                    <a:pt x="1982" y="594"/>
                  </a:lnTo>
                  <a:lnTo>
                    <a:pt x="1955" y="639"/>
                  </a:lnTo>
                  <a:moveTo>
                    <a:pt x="2017" y="639"/>
                  </a:moveTo>
                  <a:lnTo>
                    <a:pt x="1991" y="594"/>
                  </a:lnTo>
                  <a:lnTo>
                    <a:pt x="2017" y="548"/>
                  </a:lnTo>
                  <a:lnTo>
                    <a:pt x="2044" y="594"/>
                  </a:lnTo>
                  <a:lnTo>
                    <a:pt x="2017" y="639"/>
                  </a:lnTo>
                  <a:moveTo>
                    <a:pt x="2078" y="639"/>
                  </a:moveTo>
                  <a:lnTo>
                    <a:pt x="2053" y="594"/>
                  </a:lnTo>
                  <a:lnTo>
                    <a:pt x="2078" y="548"/>
                  </a:lnTo>
                  <a:lnTo>
                    <a:pt x="2105" y="594"/>
                  </a:lnTo>
                  <a:lnTo>
                    <a:pt x="2078" y="639"/>
                  </a:lnTo>
                  <a:moveTo>
                    <a:pt x="2141" y="639"/>
                  </a:moveTo>
                  <a:lnTo>
                    <a:pt x="2114" y="594"/>
                  </a:lnTo>
                  <a:lnTo>
                    <a:pt x="2141" y="548"/>
                  </a:lnTo>
                  <a:lnTo>
                    <a:pt x="2167" y="594"/>
                  </a:lnTo>
                  <a:lnTo>
                    <a:pt x="2141" y="639"/>
                  </a:lnTo>
                  <a:moveTo>
                    <a:pt x="2203" y="639"/>
                  </a:moveTo>
                  <a:lnTo>
                    <a:pt x="2176" y="594"/>
                  </a:lnTo>
                  <a:lnTo>
                    <a:pt x="2203" y="548"/>
                  </a:lnTo>
                  <a:lnTo>
                    <a:pt x="2228" y="594"/>
                  </a:lnTo>
                  <a:lnTo>
                    <a:pt x="2203" y="639"/>
                  </a:lnTo>
                  <a:moveTo>
                    <a:pt x="2264" y="639"/>
                  </a:moveTo>
                  <a:lnTo>
                    <a:pt x="2237" y="594"/>
                  </a:lnTo>
                  <a:lnTo>
                    <a:pt x="2264" y="548"/>
                  </a:lnTo>
                  <a:lnTo>
                    <a:pt x="2290" y="594"/>
                  </a:lnTo>
                  <a:lnTo>
                    <a:pt x="2264" y="639"/>
                  </a:lnTo>
                  <a:moveTo>
                    <a:pt x="2326" y="639"/>
                  </a:moveTo>
                  <a:lnTo>
                    <a:pt x="2299" y="594"/>
                  </a:lnTo>
                  <a:lnTo>
                    <a:pt x="2326" y="548"/>
                  </a:lnTo>
                  <a:lnTo>
                    <a:pt x="2351" y="594"/>
                  </a:lnTo>
                  <a:lnTo>
                    <a:pt x="2326" y="639"/>
                  </a:lnTo>
                  <a:moveTo>
                    <a:pt x="2387" y="639"/>
                  </a:moveTo>
                  <a:lnTo>
                    <a:pt x="2360" y="594"/>
                  </a:lnTo>
                  <a:lnTo>
                    <a:pt x="2387" y="548"/>
                  </a:lnTo>
                  <a:lnTo>
                    <a:pt x="2413" y="594"/>
                  </a:lnTo>
                  <a:lnTo>
                    <a:pt x="2387" y="639"/>
                  </a:lnTo>
                  <a:moveTo>
                    <a:pt x="2449" y="639"/>
                  </a:moveTo>
                  <a:lnTo>
                    <a:pt x="2422" y="594"/>
                  </a:lnTo>
                  <a:lnTo>
                    <a:pt x="2449" y="548"/>
                  </a:lnTo>
                  <a:lnTo>
                    <a:pt x="2474" y="594"/>
                  </a:lnTo>
                  <a:lnTo>
                    <a:pt x="2449" y="639"/>
                  </a:lnTo>
                  <a:moveTo>
                    <a:pt x="2510" y="639"/>
                  </a:moveTo>
                  <a:lnTo>
                    <a:pt x="2485" y="594"/>
                  </a:lnTo>
                  <a:lnTo>
                    <a:pt x="2510" y="548"/>
                  </a:lnTo>
                  <a:lnTo>
                    <a:pt x="2537" y="594"/>
                  </a:lnTo>
                  <a:lnTo>
                    <a:pt x="2510" y="639"/>
                  </a:lnTo>
                  <a:moveTo>
                    <a:pt x="76" y="585"/>
                  </a:moveTo>
                  <a:lnTo>
                    <a:pt x="51" y="540"/>
                  </a:lnTo>
                  <a:lnTo>
                    <a:pt x="76" y="495"/>
                  </a:lnTo>
                  <a:lnTo>
                    <a:pt x="103" y="540"/>
                  </a:lnTo>
                  <a:lnTo>
                    <a:pt x="76" y="585"/>
                  </a:lnTo>
                  <a:moveTo>
                    <a:pt x="137" y="585"/>
                  </a:moveTo>
                  <a:lnTo>
                    <a:pt x="112" y="540"/>
                  </a:lnTo>
                  <a:lnTo>
                    <a:pt x="137" y="495"/>
                  </a:lnTo>
                  <a:lnTo>
                    <a:pt x="164" y="540"/>
                  </a:lnTo>
                  <a:lnTo>
                    <a:pt x="137" y="585"/>
                  </a:lnTo>
                  <a:moveTo>
                    <a:pt x="199" y="585"/>
                  </a:moveTo>
                  <a:lnTo>
                    <a:pt x="173" y="540"/>
                  </a:lnTo>
                  <a:lnTo>
                    <a:pt x="199" y="495"/>
                  </a:lnTo>
                  <a:lnTo>
                    <a:pt x="226" y="540"/>
                  </a:lnTo>
                  <a:lnTo>
                    <a:pt x="199" y="585"/>
                  </a:lnTo>
                  <a:moveTo>
                    <a:pt x="262" y="585"/>
                  </a:moveTo>
                  <a:lnTo>
                    <a:pt x="235" y="540"/>
                  </a:lnTo>
                  <a:lnTo>
                    <a:pt x="262" y="495"/>
                  </a:lnTo>
                  <a:lnTo>
                    <a:pt x="287" y="540"/>
                  </a:lnTo>
                  <a:lnTo>
                    <a:pt x="262" y="585"/>
                  </a:lnTo>
                  <a:moveTo>
                    <a:pt x="323" y="585"/>
                  </a:moveTo>
                  <a:lnTo>
                    <a:pt x="296" y="540"/>
                  </a:lnTo>
                  <a:lnTo>
                    <a:pt x="323" y="495"/>
                  </a:lnTo>
                  <a:lnTo>
                    <a:pt x="349" y="540"/>
                  </a:lnTo>
                  <a:lnTo>
                    <a:pt x="323" y="585"/>
                  </a:lnTo>
                  <a:moveTo>
                    <a:pt x="385" y="585"/>
                  </a:moveTo>
                  <a:lnTo>
                    <a:pt x="358" y="540"/>
                  </a:lnTo>
                  <a:lnTo>
                    <a:pt x="385" y="495"/>
                  </a:lnTo>
                  <a:lnTo>
                    <a:pt x="410" y="540"/>
                  </a:lnTo>
                  <a:lnTo>
                    <a:pt x="385" y="585"/>
                  </a:lnTo>
                  <a:moveTo>
                    <a:pt x="446" y="585"/>
                  </a:moveTo>
                  <a:lnTo>
                    <a:pt x="419" y="540"/>
                  </a:lnTo>
                  <a:lnTo>
                    <a:pt x="446" y="495"/>
                  </a:lnTo>
                  <a:lnTo>
                    <a:pt x="472" y="540"/>
                  </a:lnTo>
                  <a:lnTo>
                    <a:pt x="446" y="585"/>
                  </a:lnTo>
                  <a:moveTo>
                    <a:pt x="508" y="585"/>
                  </a:moveTo>
                  <a:lnTo>
                    <a:pt x="481" y="540"/>
                  </a:lnTo>
                  <a:lnTo>
                    <a:pt x="508" y="495"/>
                  </a:lnTo>
                  <a:lnTo>
                    <a:pt x="533" y="540"/>
                  </a:lnTo>
                  <a:lnTo>
                    <a:pt x="508" y="585"/>
                  </a:lnTo>
                  <a:moveTo>
                    <a:pt x="569" y="585"/>
                  </a:moveTo>
                  <a:lnTo>
                    <a:pt x="542" y="540"/>
                  </a:lnTo>
                  <a:lnTo>
                    <a:pt x="569" y="495"/>
                  </a:lnTo>
                  <a:lnTo>
                    <a:pt x="595" y="540"/>
                  </a:lnTo>
                  <a:lnTo>
                    <a:pt x="569" y="585"/>
                  </a:lnTo>
                  <a:moveTo>
                    <a:pt x="631" y="585"/>
                  </a:moveTo>
                  <a:lnTo>
                    <a:pt x="605" y="540"/>
                  </a:lnTo>
                  <a:lnTo>
                    <a:pt x="631" y="495"/>
                  </a:lnTo>
                  <a:lnTo>
                    <a:pt x="658" y="540"/>
                  </a:lnTo>
                  <a:lnTo>
                    <a:pt x="631" y="585"/>
                  </a:lnTo>
                  <a:moveTo>
                    <a:pt x="692" y="585"/>
                  </a:moveTo>
                  <a:lnTo>
                    <a:pt x="667" y="540"/>
                  </a:lnTo>
                  <a:lnTo>
                    <a:pt x="692" y="495"/>
                  </a:lnTo>
                  <a:lnTo>
                    <a:pt x="719" y="540"/>
                  </a:lnTo>
                  <a:lnTo>
                    <a:pt x="692" y="585"/>
                  </a:lnTo>
                  <a:moveTo>
                    <a:pt x="754" y="585"/>
                  </a:moveTo>
                  <a:lnTo>
                    <a:pt x="728" y="540"/>
                  </a:lnTo>
                  <a:lnTo>
                    <a:pt x="754" y="495"/>
                  </a:lnTo>
                  <a:lnTo>
                    <a:pt x="781" y="540"/>
                  </a:lnTo>
                  <a:lnTo>
                    <a:pt x="754" y="585"/>
                  </a:lnTo>
                  <a:moveTo>
                    <a:pt x="815" y="585"/>
                  </a:moveTo>
                  <a:lnTo>
                    <a:pt x="790" y="540"/>
                  </a:lnTo>
                  <a:lnTo>
                    <a:pt x="815" y="495"/>
                  </a:lnTo>
                  <a:lnTo>
                    <a:pt x="842" y="540"/>
                  </a:lnTo>
                  <a:lnTo>
                    <a:pt x="815" y="585"/>
                  </a:lnTo>
                  <a:moveTo>
                    <a:pt x="877" y="585"/>
                  </a:moveTo>
                  <a:lnTo>
                    <a:pt x="851" y="540"/>
                  </a:lnTo>
                  <a:lnTo>
                    <a:pt x="877" y="495"/>
                  </a:lnTo>
                  <a:lnTo>
                    <a:pt x="904" y="540"/>
                  </a:lnTo>
                  <a:lnTo>
                    <a:pt x="877" y="585"/>
                  </a:lnTo>
                  <a:moveTo>
                    <a:pt x="938" y="585"/>
                  </a:moveTo>
                  <a:lnTo>
                    <a:pt x="913" y="540"/>
                  </a:lnTo>
                  <a:lnTo>
                    <a:pt x="938" y="495"/>
                  </a:lnTo>
                  <a:lnTo>
                    <a:pt x="965" y="540"/>
                  </a:lnTo>
                  <a:lnTo>
                    <a:pt x="938" y="585"/>
                  </a:lnTo>
                  <a:moveTo>
                    <a:pt x="1001" y="585"/>
                  </a:moveTo>
                  <a:lnTo>
                    <a:pt x="974" y="540"/>
                  </a:lnTo>
                  <a:lnTo>
                    <a:pt x="1001" y="495"/>
                  </a:lnTo>
                  <a:lnTo>
                    <a:pt x="1027" y="540"/>
                  </a:lnTo>
                  <a:lnTo>
                    <a:pt x="1001" y="585"/>
                  </a:lnTo>
                  <a:moveTo>
                    <a:pt x="1063" y="585"/>
                  </a:moveTo>
                  <a:lnTo>
                    <a:pt x="1036" y="540"/>
                  </a:lnTo>
                  <a:lnTo>
                    <a:pt x="1063" y="495"/>
                  </a:lnTo>
                  <a:lnTo>
                    <a:pt x="1088" y="540"/>
                  </a:lnTo>
                  <a:lnTo>
                    <a:pt x="1063" y="585"/>
                  </a:lnTo>
                  <a:moveTo>
                    <a:pt x="1124" y="585"/>
                  </a:moveTo>
                  <a:lnTo>
                    <a:pt x="1097" y="540"/>
                  </a:lnTo>
                  <a:lnTo>
                    <a:pt x="1124" y="495"/>
                  </a:lnTo>
                  <a:lnTo>
                    <a:pt x="1150" y="540"/>
                  </a:lnTo>
                  <a:lnTo>
                    <a:pt x="1124" y="585"/>
                  </a:lnTo>
                  <a:moveTo>
                    <a:pt x="1186" y="585"/>
                  </a:moveTo>
                  <a:lnTo>
                    <a:pt x="1159" y="540"/>
                  </a:lnTo>
                  <a:lnTo>
                    <a:pt x="1186" y="495"/>
                  </a:lnTo>
                  <a:lnTo>
                    <a:pt x="1211" y="540"/>
                  </a:lnTo>
                  <a:lnTo>
                    <a:pt x="1186" y="585"/>
                  </a:lnTo>
                  <a:moveTo>
                    <a:pt x="1247" y="585"/>
                  </a:moveTo>
                  <a:lnTo>
                    <a:pt x="1220" y="540"/>
                  </a:lnTo>
                  <a:lnTo>
                    <a:pt x="1247" y="495"/>
                  </a:lnTo>
                  <a:lnTo>
                    <a:pt x="1273" y="540"/>
                  </a:lnTo>
                  <a:lnTo>
                    <a:pt x="1247" y="585"/>
                  </a:lnTo>
                  <a:moveTo>
                    <a:pt x="1309" y="585"/>
                  </a:moveTo>
                  <a:lnTo>
                    <a:pt x="1282" y="540"/>
                  </a:lnTo>
                  <a:lnTo>
                    <a:pt x="1309" y="495"/>
                  </a:lnTo>
                  <a:lnTo>
                    <a:pt x="1334" y="540"/>
                  </a:lnTo>
                  <a:lnTo>
                    <a:pt x="1309" y="585"/>
                  </a:lnTo>
                  <a:moveTo>
                    <a:pt x="1370" y="585"/>
                  </a:moveTo>
                  <a:lnTo>
                    <a:pt x="1345" y="540"/>
                  </a:lnTo>
                  <a:lnTo>
                    <a:pt x="1370" y="495"/>
                  </a:lnTo>
                  <a:lnTo>
                    <a:pt x="1397" y="540"/>
                  </a:lnTo>
                  <a:lnTo>
                    <a:pt x="1370" y="585"/>
                  </a:lnTo>
                  <a:moveTo>
                    <a:pt x="1432" y="585"/>
                  </a:moveTo>
                  <a:lnTo>
                    <a:pt x="1406" y="540"/>
                  </a:lnTo>
                  <a:lnTo>
                    <a:pt x="1432" y="495"/>
                  </a:lnTo>
                  <a:lnTo>
                    <a:pt x="1459" y="540"/>
                  </a:lnTo>
                  <a:lnTo>
                    <a:pt x="1432" y="585"/>
                  </a:lnTo>
                  <a:moveTo>
                    <a:pt x="1493" y="585"/>
                  </a:moveTo>
                  <a:lnTo>
                    <a:pt x="1468" y="540"/>
                  </a:lnTo>
                  <a:lnTo>
                    <a:pt x="1493" y="495"/>
                  </a:lnTo>
                  <a:lnTo>
                    <a:pt x="1520" y="540"/>
                  </a:lnTo>
                  <a:lnTo>
                    <a:pt x="1493" y="585"/>
                  </a:lnTo>
                  <a:moveTo>
                    <a:pt x="1555" y="585"/>
                  </a:moveTo>
                  <a:lnTo>
                    <a:pt x="1529" y="540"/>
                  </a:lnTo>
                  <a:lnTo>
                    <a:pt x="1555" y="495"/>
                  </a:lnTo>
                  <a:lnTo>
                    <a:pt x="1582" y="540"/>
                  </a:lnTo>
                  <a:lnTo>
                    <a:pt x="1555" y="585"/>
                  </a:lnTo>
                  <a:moveTo>
                    <a:pt x="1616" y="585"/>
                  </a:moveTo>
                  <a:lnTo>
                    <a:pt x="1591" y="540"/>
                  </a:lnTo>
                  <a:lnTo>
                    <a:pt x="1616" y="495"/>
                  </a:lnTo>
                  <a:lnTo>
                    <a:pt x="1643" y="540"/>
                  </a:lnTo>
                  <a:lnTo>
                    <a:pt x="1616" y="585"/>
                  </a:lnTo>
                  <a:moveTo>
                    <a:pt x="1678" y="585"/>
                  </a:moveTo>
                  <a:lnTo>
                    <a:pt x="1652" y="540"/>
                  </a:lnTo>
                  <a:lnTo>
                    <a:pt x="1678" y="495"/>
                  </a:lnTo>
                  <a:lnTo>
                    <a:pt x="1705" y="540"/>
                  </a:lnTo>
                  <a:lnTo>
                    <a:pt x="1678" y="585"/>
                  </a:lnTo>
                  <a:moveTo>
                    <a:pt x="1741" y="585"/>
                  </a:moveTo>
                  <a:lnTo>
                    <a:pt x="1714" y="540"/>
                  </a:lnTo>
                  <a:lnTo>
                    <a:pt x="1741" y="495"/>
                  </a:lnTo>
                  <a:lnTo>
                    <a:pt x="1766" y="540"/>
                  </a:lnTo>
                  <a:lnTo>
                    <a:pt x="1741" y="585"/>
                  </a:lnTo>
                  <a:moveTo>
                    <a:pt x="1802" y="585"/>
                  </a:moveTo>
                  <a:lnTo>
                    <a:pt x="1775" y="540"/>
                  </a:lnTo>
                  <a:lnTo>
                    <a:pt x="1802" y="495"/>
                  </a:lnTo>
                  <a:lnTo>
                    <a:pt x="1828" y="540"/>
                  </a:lnTo>
                  <a:lnTo>
                    <a:pt x="1802" y="585"/>
                  </a:lnTo>
                  <a:moveTo>
                    <a:pt x="1864" y="585"/>
                  </a:moveTo>
                  <a:lnTo>
                    <a:pt x="1837" y="540"/>
                  </a:lnTo>
                  <a:lnTo>
                    <a:pt x="1864" y="495"/>
                  </a:lnTo>
                  <a:lnTo>
                    <a:pt x="1889" y="540"/>
                  </a:lnTo>
                  <a:lnTo>
                    <a:pt x="1864" y="585"/>
                  </a:lnTo>
                  <a:moveTo>
                    <a:pt x="1925" y="585"/>
                  </a:moveTo>
                  <a:lnTo>
                    <a:pt x="1898" y="540"/>
                  </a:lnTo>
                  <a:lnTo>
                    <a:pt x="1925" y="495"/>
                  </a:lnTo>
                  <a:lnTo>
                    <a:pt x="1951" y="540"/>
                  </a:lnTo>
                  <a:lnTo>
                    <a:pt x="1925" y="585"/>
                  </a:lnTo>
                  <a:moveTo>
                    <a:pt x="1987" y="585"/>
                  </a:moveTo>
                  <a:lnTo>
                    <a:pt x="1960" y="540"/>
                  </a:lnTo>
                  <a:lnTo>
                    <a:pt x="1987" y="495"/>
                  </a:lnTo>
                  <a:lnTo>
                    <a:pt x="2012" y="540"/>
                  </a:lnTo>
                  <a:lnTo>
                    <a:pt x="1987" y="585"/>
                  </a:lnTo>
                  <a:moveTo>
                    <a:pt x="2048" y="585"/>
                  </a:moveTo>
                  <a:lnTo>
                    <a:pt x="2021" y="540"/>
                  </a:lnTo>
                  <a:lnTo>
                    <a:pt x="2048" y="495"/>
                  </a:lnTo>
                  <a:lnTo>
                    <a:pt x="2074" y="540"/>
                  </a:lnTo>
                  <a:lnTo>
                    <a:pt x="2048" y="585"/>
                  </a:lnTo>
                  <a:moveTo>
                    <a:pt x="2110" y="585"/>
                  </a:moveTo>
                  <a:lnTo>
                    <a:pt x="2084" y="540"/>
                  </a:lnTo>
                  <a:lnTo>
                    <a:pt x="2110" y="495"/>
                  </a:lnTo>
                  <a:lnTo>
                    <a:pt x="2137" y="540"/>
                  </a:lnTo>
                  <a:lnTo>
                    <a:pt x="2110" y="585"/>
                  </a:lnTo>
                  <a:moveTo>
                    <a:pt x="2171" y="585"/>
                  </a:moveTo>
                  <a:lnTo>
                    <a:pt x="2146" y="540"/>
                  </a:lnTo>
                  <a:lnTo>
                    <a:pt x="2171" y="495"/>
                  </a:lnTo>
                  <a:lnTo>
                    <a:pt x="2198" y="540"/>
                  </a:lnTo>
                  <a:lnTo>
                    <a:pt x="2171" y="585"/>
                  </a:lnTo>
                  <a:moveTo>
                    <a:pt x="2233" y="585"/>
                  </a:moveTo>
                  <a:lnTo>
                    <a:pt x="2207" y="540"/>
                  </a:lnTo>
                  <a:lnTo>
                    <a:pt x="2233" y="495"/>
                  </a:lnTo>
                  <a:lnTo>
                    <a:pt x="2260" y="540"/>
                  </a:lnTo>
                  <a:lnTo>
                    <a:pt x="2233" y="585"/>
                  </a:lnTo>
                  <a:moveTo>
                    <a:pt x="2294" y="585"/>
                  </a:moveTo>
                  <a:lnTo>
                    <a:pt x="2269" y="540"/>
                  </a:lnTo>
                  <a:lnTo>
                    <a:pt x="2294" y="495"/>
                  </a:lnTo>
                  <a:lnTo>
                    <a:pt x="2321" y="540"/>
                  </a:lnTo>
                  <a:lnTo>
                    <a:pt x="2294" y="585"/>
                  </a:lnTo>
                  <a:moveTo>
                    <a:pt x="2356" y="585"/>
                  </a:moveTo>
                  <a:lnTo>
                    <a:pt x="2330" y="540"/>
                  </a:lnTo>
                  <a:lnTo>
                    <a:pt x="2356" y="495"/>
                  </a:lnTo>
                  <a:lnTo>
                    <a:pt x="2383" y="540"/>
                  </a:lnTo>
                  <a:lnTo>
                    <a:pt x="2356" y="585"/>
                  </a:lnTo>
                  <a:moveTo>
                    <a:pt x="2417" y="585"/>
                  </a:moveTo>
                  <a:lnTo>
                    <a:pt x="2392" y="540"/>
                  </a:lnTo>
                  <a:lnTo>
                    <a:pt x="2417" y="495"/>
                  </a:lnTo>
                  <a:lnTo>
                    <a:pt x="2444" y="540"/>
                  </a:lnTo>
                  <a:lnTo>
                    <a:pt x="2417" y="585"/>
                  </a:lnTo>
                  <a:moveTo>
                    <a:pt x="2480" y="585"/>
                  </a:moveTo>
                  <a:lnTo>
                    <a:pt x="2453" y="540"/>
                  </a:lnTo>
                  <a:lnTo>
                    <a:pt x="2480" y="495"/>
                  </a:lnTo>
                  <a:lnTo>
                    <a:pt x="2506" y="540"/>
                  </a:lnTo>
                  <a:lnTo>
                    <a:pt x="2480" y="585"/>
                  </a:lnTo>
                  <a:moveTo>
                    <a:pt x="46" y="533"/>
                  </a:moveTo>
                  <a:lnTo>
                    <a:pt x="19" y="486"/>
                  </a:lnTo>
                  <a:lnTo>
                    <a:pt x="46" y="441"/>
                  </a:lnTo>
                  <a:lnTo>
                    <a:pt x="72" y="486"/>
                  </a:lnTo>
                  <a:lnTo>
                    <a:pt x="46" y="533"/>
                  </a:lnTo>
                  <a:moveTo>
                    <a:pt x="107" y="533"/>
                  </a:moveTo>
                  <a:lnTo>
                    <a:pt x="81" y="486"/>
                  </a:lnTo>
                  <a:lnTo>
                    <a:pt x="107" y="441"/>
                  </a:lnTo>
                  <a:lnTo>
                    <a:pt x="133" y="486"/>
                  </a:lnTo>
                  <a:lnTo>
                    <a:pt x="107" y="533"/>
                  </a:lnTo>
                  <a:moveTo>
                    <a:pt x="169" y="533"/>
                  </a:moveTo>
                  <a:lnTo>
                    <a:pt x="142" y="486"/>
                  </a:lnTo>
                  <a:lnTo>
                    <a:pt x="169" y="441"/>
                  </a:lnTo>
                  <a:lnTo>
                    <a:pt x="194" y="486"/>
                  </a:lnTo>
                  <a:lnTo>
                    <a:pt x="169" y="533"/>
                  </a:lnTo>
                  <a:moveTo>
                    <a:pt x="230" y="533"/>
                  </a:moveTo>
                  <a:lnTo>
                    <a:pt x="203" y="486"/>
                  </a:lnTo>
                  <a:lnTo>
                    <a:pt x="230" y="441"/>
                  </a:lnTo>
                  <a:lnTo>
                    <a:pt x="256" y="486"/>
                  </a:lnTo>
                  <a:lnTo>
                    <a:pt x="230" y="533"/>
                  </a:lnTo>
                  <a:moveTo>
                    <a:pt x="292" y="533"/>
                  </a:moveTo>
                  <a:lnTo>
                    <a:pt x="266" y="486"/>
                  </a:lnTo>
                  <a:lnTo>
                    <a:pt x="292" y="441"/>
                  </a:lnTo>
                  <a:lnTo>
                    <a:pt x="319" y="486"/>
                  </a:lnTo>
                  <a:lnTo>
                    <a:pt x="292" y="533"/>
                  </a:lnTo>
                  <a:moveTo>
                    <a:pt x="353" y="533"/>
                  </a:moveTo>
                  <a:lnTo>
                    <a:pt x="328" y="486"/>
                  </a:lnTo>
                  <a:lnTo>
                    <a:pt x="353" y="441"/>
                  </a:lnTo>
                  <a:lnTo>
                    <a:pt x="380" y="486"/>
                  </a:lnTo>
                  <a:lnTo>
                    <a:pt x="353" y="533"/>
                  </a:lnTo>
                  <a:moveTo>
                    <a:pt x="415" y="533"/>
                  </a:moveTo>
                  <a:lnTo>
                    <a:pt x="389" y="486"/>
                  </a:lnTo>
                  <a:lnTo>
                    <a:pt x="415" y="441"/>
                  </a:lnTo>
                  <a:lnTo>
                    <a:pt x="442" y="486"/>
                  </a:lnTo>
                  <a:lnTo>
                    <a:pt x="415" y="533"/>
                  </a:lnTo>
                  <a:moveTo>
                    <a:pt x="476" y="533"/>
                  </a:moveTo>
                  <a:lnTo>
                    <a:pt x="451" y="486"/>
                  </a:lnTo>
                  <a:lnTo>
                    <a:pt x="476" y="441"/>
                  </a:lnTo>
                  <a:lnTo>
                    <a:pt x="503" y="486"/>
                  </a:lnTo>
                  <a:lnTo>
                    <a:pt x="476" y="533"/>
                  </a:lnTo>
                  <a:moveTo>
                    <a:pt x="538" y="533"/>
                  </a:moveTo>
                  <a:lnTo>
                    <a:pt x="512" y="486"/>
                  </a:lnTo>
                  <a:lnTo>
                    <a:pt x="538" y="441"/>
                  </a:lnTo>
                  <a:lnTo>
                    <a:pt x="565" y="486"/>
                  </a:lnTo>
                  <a:lnTo>
                    <a:pt x="538" y="533"/>
                  </a:lnTo>
                  <a:moveTo>
                    <a:pt x="599" y="533"/>
                  </a:moveTo>
                  <a:lnTo>
                    <a:pt x="574" y="486"/>
                  </a:lnTo>
                  <a:lnTo>
                    <a:pt x="599" y="441"/>
                  </a:lnTo>
                  <a:lnTo>
                    <a:pt x="626" y="486"/>
                  </a:lnTo>
                  <a:lnTo>
                    <a:pt x="599" y="533"/>
                  </a:lnTo>
                  <a:moveTo>
                    <a:pt x="662" y="533"/>
                  </a:moveTo>
                  <a:lnTo>
                    <a:pt x="635" y="486"/>
                  </a:lnTo>
                  <a:lnTo>
                    <a:pt x="662" y="441"/>
                  </a:lnTo>
                  <a:lnTo>
                    <a:pt x="688" y="486"/>
                  </a:lnTo>
                  <a:lnTo>
                    <a:pt x="662" y="533"/>
                  </a:lnTo>
                  <a:moveTo>
                    <a:pt x="724" y="533"/>
                  </a:moveTo>
                  <a:lnTo>
                    <a:pt x="697" y="486"/>
                  </a:lnTo>
                  <a:lnTo>
                    <a:pt x="724" y="441"/>
                  </a:lnTo>
                  <a:lnTo>
                    <a:pt x="749" y="486"/>
                  </a:lnTo>
                  <a:lnTo>
                    <a:pt x="724" y="533"/>
                  </a:lnTo>
                  <a:moveTo>
                    <a:pt x="785" y="533"/>
                  </a:moveTo>
                  <a:lnTo>
                    <a:pt x="758" y="486"/>
                  </a:lnTo>
                  <a:lnTo>
                    <a:pt x="785" y="441"/>
                  </a:lnTo>
                  <a:lnTo>
                    <a:pt x="811" y="486"/>
                  </a:lnTo>
                  <a:lnTo>
                    <a:pt x="785" y="533"/>
                  </a:lnTo>
                  <a:moveTo>
                    <a:pt x="847" y="533"/>
                  </a:moveTo>
                  <a:lnTo>
                    <a:pt x="820" y="486"/>
                  </a:lnTo>
                  <a:lnTo>
                    <a:pt x="847" y="441"/>
                  </a:lnTo>
                  <a:lnTo>
                    <a:pt x="872" y="486"/>
                  </a:lnTo>
                  <a:lnTo>
                    <a:pt x="847" y="533"/>
                  </a:lnTo>
                  <a:moveTo>
                    <a:pt x="908" y="533"/>
                  </a:moveTo>
                  <a:lnTo>
                    <a:pt x="881" y="486"/>
                  </a:lnTo>
                  <a:lnTo>
                    <a:pt x="908" y="441"/>
                  </a:lnTo>
                  <a:lnTo>
                    <a:pt x="934" y="486"/>
                  </a:lnTo>
                  <a:lnTo>
                    <a:pt x="908" y="533"/>
                  </a:lnTo>
                  <a:moveTo>
                    <a:pt x="970" y="533"/>
                  </a:moveTo>
                  <a:lnTo>
                    <a:pt x="943" y="486"/>
                  </a:lnTo>
                  <a:lnTo>
                    <a:pt x="970" y="441"/>
                  </a:lnTo>
                  <a:lnTo>
                    <a:pt x="995" y="486"/>
                  </a:lnTo>
                  <a:lnTo>
                    <a:pt x="970" y="533"/>
                  </a:lnTo>
                  <a:moveTo>
                    <a:pt x="1031" y="533"/>
                  </a:moveTo>
                  <a:lnTo>
                    <a:pt x="1006" y="486"/>
                  </a:lnTo>
                  <a:lnTo>
                    <a:pt x="1031" y="441"/>
                  </a:lnTo>
                  <a:lnTo>
                    <a:pt x="1058" y="486"/>
                  </a:lnTo>
                  <a:lnTo>
                    <a:pt x="1031" y="533"/>
                  </a:lnTo>
                  <a:moveTo>
                    <a:pt x="1093" y="533"/>
                  </a:moveTo>
                  <a:lnTo>
                    <a:pt x="1067" y="486"/>
                  </a:lnTo>
                  <a:lnTo>
                    <a:pt x="1093" y="441"/>
                  </a:lnTo>
                  <a:lnTo>
                    <a:pt x="1120" y="486"/>
                  </a:lnTo>
                  <a:lnTo>
                    <a:pt x="1093" y="533"/>
                  </a:lnTo>
                  <a:moveTo>
                    <a:pt x="1154" y="533"/>
                  </a:moveTo>
                  <a:lnTo>
                    <a:pt x="1129" y="486"/>
                  </a:lnTo>
                  <a:lnTo>
                    <a:pt x="1154" y="441"/>
                  </a:lnTo>
                  <a:lnTo>
                    <a:pt x="1181" y="486"/>
                  </a:lnTo>
                  <a:lnTo>
                    <a:pt x="1154" y="533"/>
                  </a:lnTo>
                  <a:moveTo>
                    <a:pt x="1216" y="533"/>
                  </a:moveTo>
                  <a:lnTo>
                    <a:pt x="1190" y="486"/>
                  </a:lnTo>
                  <a:lnTo>
                    <a:pt x="1216" y="441"/>
                  </a:lnTo>
                  <a:lnTo>
                    <a:pt x="1243" y="486"/>
                  </a:lnTo>
                  <a:lnTo>
                    <a:pt x="1216" y="533"/>
                  </a:lnTo>
                  <a:moveTo>
                    <a:pt x="1277" y="533"/>
                  </a:moveTo>
                  <a:lnTo>
                    <a:pt x="1252" y="486"/>
                  </a:lnTo>
                  <a:lnTo>
                    <a:pt x="1277" y="441"/>
                  </a:lnTo>
                  <a:lnTo>
                    <a:pt x="1304" y="486"/>
                  </a:lnTo>
                  <a:lnTo>
                    <a:pt x="1277" y="533"/>
                  </a:lnTo>
                  <a:moveTo>
                    <a:pt x="1339" y="533"/>
                  </a:moveTo>
                  <a:lnTo>
                    <a:pt x="1313" y="486"/>
                  </a:lnTo>
                  <a:lnTo>
                    <a:pt x="1339" y="441"/>
                  </a:lnTo>
                  <a:lnTo>
                    <a:pt x="1366" y="486"/>
                  </a:lnTo>
                  <a:lnTo>
                    <a:pt x="1339" y="533"/>
                  </a:lnTo>
                  <a:moveTo>
                    <a:pt x="1402" y="533"/>
                  </a:moveTo>
                  <a:lnTo>
                    <a:pt x="1375" y="486"/>
                  </a:lnTo>
                  <a:lnTo>
                    <a:pt x="1402" y="441"/>
                  </a:lnTo>
                  <a:lnTo>
                    <a:pt x="1427" y="486"/>
                  </a:lnTo>
                  <a:lnTo>
                    <a:pt x="1402" y="533"/>
                  </a:lnTo>
                  <a:moveTo>
                    <a:pt x="1463" y="533"/>
                  </a:moveTo>
                  <a:lnTo>
                    <a:pt x="1436" y="486"/>
                  </a:lnTo>
                  <a:lnTo>
                    <a:pt x="1463" y="441"/>
                  </a:lnTo>
                  <a:lnTo>
                    <a:pt x="1489" y="486"/>
                  </a:lnTo>
                  <a:lnTo>
                    <a:pt x="1463" y="533"/>
                  </a:lnTo>
                  <a:moveTo>
                    <a:pt x="1525" y="533"/>
                  </a:moveTo>
                  <a:lnTo>
                    <a:pt x="1498" y="486"/>
                  </a:lnTo>
                  <a:lnTo>
                    <a:pt x="1525" y="441"/>
                  </a:lnTo>
                  <a:lnTo>
                    <a:pt x="1550" y="486"/>
                  </a:lnTo>
                  <a:lnTo>
                    <a:pt x="1525" y="533"/>
                  </a:lnTo>
                  <a:moveTo>
                    <a:pt x="1586" y="533"/>
                  </a:moveTo>
                  <a:lnTo>
                    <a:pt x="1559" y="486"/>
                  </a:lnTo>
                  <a:lnTo>
                    <a:pt x="1586" y="441"/>
                  </a:lnTo>
                  <a:lnTo>
                    <a:pt x="1612" y="486"/>
                  </a:lnTo>
                  <a:lnTo>
                    <a:pt x="1586" y="533"/>
                  </a:lnTo>
                  <a:moveTo>
                    <a:pt x="1648" y="533"/>
                  </a:moveTo>
                  <a:lnTo>
                    <a:pt x="1621" y="486"/>
                  </a:lnTo>
                  <a:lnTo>
                    <a:pt x="1648" y="441"/>
                  </a:lnTo>
                  <a:lnTo>
                    <a:pt x="1673" y="486"/>
                  </a:lnTo>
                  <a:lnTo>
                    <a:pt x="1648" y="533"/>
                  </a:lnTo>
                  <a:moveTo>
                    <a:pt x="1709" y="533"/>
                  </a:moveTo>
                  <a:lnTo>
                    <a:pt x="1682" y="486"/>
                  </a:lnTo>
                  <a:lnTo>
                    <a:pt x="1709" y="441"/>
                  </a:lnTo>
                  <a:lnTo>
                    <a:pt x="1735" y="486"/>
                  </a:lnTo>
                  <a:lnTo>
                    <a:pt x="1709" y="533"/>
                  </a:lnTo>
                  <a:moveTo>
                    <a:pt x="1771" y="533"/>
                  </a:moveTo>
                  <a:lnTo>
                    <a:pt x="1745" y="486"/>
                  </a:lnTo>
                  <a:lnTo>
                    <a:pt x="1771" y="441"/>
                  </a:lnTo>
                  <a:lnTo>
                    <a:pt x="1798" y="486"/>
                  </a:lnTo>
                  <a:lnTo>
                    <a:pt x="1771" y="533"/>
                  </a:lnTo>
                  <a:moveTo>
                    <a:pt x="1832" y="533"/>
                  </a:moveTo>
                  <a:lnTo>
                    <a:pt x="1807" y="486"/>
                  </a:lnTo>
                  <a:lnTo>
                    <a:pt x="1832" y="441"/>
                  </a:lnTo>
                  <a:lnTo>
                    <a:pt x="1859" y="486"/>
                  </a:lnTo>
                  <a:lnTo>
                    <a:pt x="1832" y="533"/>
                  </a:lnTo>
                  <a:moveTo>
                    <a:pt x="1894" y="533"/>
                  </a:moveTo>
                  <a:lnTo>
                    <a:pt x="1868" y="486"/>
                  </a:lnTo>
                  <a:lnTo>
                    <a:pt x="1894" y="441"/>
                  </a:lnTo>
                  <a:lnTo>
                    <a:pt x="1921" y="486"/>
                  </a:lnTo>
                  <a:lnTo>
                    <a:pt x="1894" y="533"/>
                  </a:lnTo>
                  <a:moveTo>
                    <a:pt x="1955" y="533"/>
                  </a:moveTo>
                  <a:lnTo>
                    <a:pt x="1930" y="486"/>
                  </a:lnTo>
                  <a:lnTo>
                    <a:pt x="1955" y="441"/>
                  </a:lnTo>
                  <a:lnTo>
                    <a:pt x="1982" y="486"/>
                  </a:lnTo>
                  <a:lnTo>
                    <a:pt x="1955" y="533"/>
                  </a:lnTo>
                  <a:moveTo>
                    <a:pt x="2017" y="533"/>
                  </a:moveTo>
                  <a:lnTo>
                    <a:pt x="1991" y="486"/>
                  </a:lnTo>
                  <a:lnTo>
                    <a:pt x="2017" y="441"/>
                  </a:lnTo>
                  <a:lnTo>
                    <a:pt x="2044" y="486"/>
                  </a:lnTo>
                  <a:lnTo>
                    <a:pt x="2017" y="533"/>
                  </a:lnTo>
                  <a:moveTo>
                    <a:pt x="2078" y="533"/>
                  </a:moveTo>
                  <a:lnTo>
                    <a:pt x="2053" y="486"/>
                  </a:lnTo>
                  <a:lnTo>
                    <a:pt x="2078" y="441"/>
                  </a:lnTo>
                  <a:lnTo>
                    <a:pt x="2105" y="486"/>
                  </a:lnTo>
                  <a:lnTo>
                    <a:pt x="2078" y="533"/>
                  </a:lnTo>
                  <a:moveTo>
                    <a:pt x="2141" y="533"/>
                  </a:moveTo>
                  <a:lnTo>
                    <a:pt x="2114" y="486"/>
                  </a:lnTo>
                  <a:lnTo>
                    <a:pt x="2141" y="441"/>
                  </a:lnTo>
                  <a:lnTo>
                    <a:pt x="2167" y="486"/>
                  </a:lnTo>
                  <a:lnTo>
                    <a:pt x="2141" y="533"/>
                  </a:lnTo>
                  <a:moveTo>
                    <a:pt x="2203" y="533"/>
                  </a:moveTo>
                  <a:lnTo>
                    <a:pt x="2176" y="486"/>
                  </a:lnTo>
                  <a:lnTo>
                    <a:pt x="2203" y="441"/>
                  </a:lnTo>
                  <a:lnTo>
                    <a:pt x="2228" y="486"/>
                  </a:lnTo>
                  <a:lnTo>
                    <a:pt x="2203" y="533"/>
                  </a:lnTo>
                  <a:moveTo>
                    <a:pt x="2264" y="533"/>
                  </a:moveTo>
                  <a:lnTo>
                    <a:pt x="2237" y="486"/>
                  </a:lnTo>
                  <a:lnTo>
                    <a:pt x="2264" y="441"/>
                  </a:lnTo>
                  <a:lnTo>
                    <a:pt x="2290" y="486"/>
                  </a:lnTo>
                  <a:lnTo>
                    <a:pt x="2264" y="533"/>
                  </a:lnTo>
                  <a:moveTo>
                    <a:pt x="2326" y="533"/>
                  </a:moveTo>
                  <a:lnTo>
                    <a:pt x="2299" y="486"/>
                  </a:lnTo>
                  <a:lnTo>
                    <a:pt x="2326" y="441"/>
                  </a:lnTo>
                  <a:lnTo>
                    <a:pt x="2351" y="486"/>
                  </a:lnTo>
                  <a:lnTo>
                    <a:pt x="2326" y="533"/>
                  </a:lnTo>
                  <a:moveTo>
                    <a:pt x="2387" y="533"/>
                  </a:moveTo>
                  <a:lnTo>
                    <a:pt x="2360" y="486"/>
                  </a:lnTo>
                  <a:lnTo>
                    <a:pt x="2387" y="441"/>
                  </a:lnTo>
                  <a:lnTo>
                    <a:pt x="2413" y="486"/>
                  </a:lnTo>
                  <a:lnTo>
                    <a:pt x="2387" y="533"/>
                  </a:lnTo>
                  <a:moveTo>
                    <a:pt x="2449" y="533"/>
                  </a:moveTo>
                  <a:lnTo>
                    <a:pt x="2422" y="486"/>
                  </a:lnTo>
                  <a:lnTo>
                    <a:pt x="2449" y="441"/>
                  </a:lnTo>
                  <a:lnTo>
                    <a:pt x="2474" y="486"/>
                  </a:lnTo>
                  <a:lnTo>
                    <a:pt x="2449" y="533"/>
                  </a:lnTo>
                  <a:moveTo>
                    <a:pt x="2510" y="533"/>
                  </a:moveTo>
                  <a:lnTo>
                    <a:pt x="2485" y="486"/>
                  </a:lnTo>
                  <a:lnTo>
                    <a:pt x="2510" y="441"/>
                  </a:lnTo>
                  <a:lnTo>
                    <a:pt x="2537" y="486"/>
                  </a:lnTo>
                  <a:lnTo>
                    <a:pt x="2510" y="533"/>
                  </a:lnTo>
                  <a:moveTo>
                    <a:pt x="76" y="479"/>
                  </a:moveTo>
                  <a:lnTo>
                    <a:pt x="51" y="434"/>
                  </a:lnTo>
                  <a:lnTo>
                    <a:pt x="76" y="387"/>
                  </a:lnTo>
                  <a:lnTo>
                    <a:pt x="103" y="434"/>
                  </a:lnTo>
                  <a:lnTo>
                    <a:pt x="76" y="479"/>
                  </a:lnTo>
                  <a:moveTo>
                    <a:pt x="137" y="479"/>
                  </a:moveTo>
                  <a:lnTo>
                    <a:pt x="112" y="434"/>
                  </a:lnTo>
                  <a:lnTo>
                    <a:pt x="137" y="387"/>
                  </a:lnTo>
                  <a:lnTo>
                    <a:pt x="164" y="434"/>
                  </a:lnTo>
                  <a:lnTo>
                    <a:pt x="137" y="479"/>
                  </a:lnTo>
                  <a:moveTo>
                    <a:pt x="199" y="479"/>
                  </a:moveTo>
                  <a:lnTo>
                    <a:pt x="173" y="434"/>
                  </a:lnTo>
                  <a:lnTo>
                    <a:pt x="199" y="387"/>
                  </a:lnTo>
                  <a:lnTo>
                    <a:pt x="226" y="434"/>
                  </a:lnTo>
                  <a:lnTo>
                    <a:pt x="199" y="479"/>
                  </a:lnTo>
                  <a:moveTo>
                    <a:pt x="262" y="479"/>
                  </a:moveTo>
                  <a:lnTo>
                    <a:pt x="235" y="434"/>
                  </a:lnTo>
                  <a:lnTo>
                    <a:pt x="262" y="387"/>
                  </a:lnTo>
                  <a:lnTo>
                    <a:pt x="287" y="434"/>
                  </a:lnTo>
                  <a:lnTo>
                    <a:pt x="262" y="479"/>
                  </a:lnTo>
                  <a:moveTo>
                    <a:pt x="323" y="479"/>
                  </a:moveTo>
                  <a:lnTo>
                    <a:pt x="296" y="434"/>
                  </a:lnTo>
                  <a:lnTo>
                    <a:pt x="323" y="387"/>
                  </a:lnTo>
                  <a:lnTo>
                    <a:pt x="349" y="434"/>
                  </a:lnTo>
                  <a:lnTo>
                    <a:pt x="323" y="479"/>
                  </a:lnTo>
                  <a:moveTo>
                    <a:pt x="385" y="479"/>
                  </a:moveTo>
                  <a:lnTo>
                    <a:pt x="358" y="434"/>
                  </a:lnTo>
                  <a:lnTo>
                    <a:pt x="385" y="387"/>
                  </a:lnTo>
                  <a:lnTo>
                    <a:pt x="410" y="434"/>
                  </a:lnTo>
                  <a:lnTo>
                    <a:pt x="385" y="479"/>
                  </a:lnTo>
                  <a:moveTo>
                    <a:pt x="446" y="479"/>
                  </a:moveTo>
                  <a:lnTo>
                    <a:pt x="419" y="434"/>
                  </a:lnTo>
                  <a:lnTo>
                    <a:pt x="446" y="387"/>
                  </a:lnTo>
                  <a:lnTo>
                    <a:pt x="472" y="434"/>
                  </a:lnTo>
                  <a:lnTo>
                    <a:pt x="446" y="479"/>
                  </a:lnTo>
                  <a:moveTo>
                    <a:pt x="508" y="479"/>
                  </a:moveTo>
                  <a:lnTo>
                    <a:pt x="481" y="434"/>
                  </a:lnTo>
                  <a:lnTo>
                    <a:pt x="508" y="387"/>
                  </a:lnTo>
                  <a:lnTo>
                    <a:pt x="533" y="434"/>
                  </a:lnTo>
                  <a:lnTo>
                    <a:pt x="508" y="479"/>
                  </a:lnTo>
                  <a:moveTo>
                    <a:pt x="569" y="479"/>
                  </a:moveTo>
                  <a:lnTo>
                    <a:pt x="542" y="434"/>
                  </a:lnTo>
                  <a:lnTo>
                    <a:pt x="569" y="387"/>
                  </a:lnTo>
                  <a:lnTo>
                    <a:pt x="595" y="434"/>
                  </a:lnTo>
                  <a:lnTo>
                    <a:pt x="569" y="479"/>
                  </a:lnTo>
                  <a:moveTo>
                    <a:pt x="631" y="479"/>
                  </a:moveTo>
                  <a:lnTo>
                    <a:pt x="605" y="434"/>
                  </a:lnTo>
                  <a:lnTo>
                    <a:pt x="631" y="387"/>
                  </a:lnTo>
                  <a:lnTo>
                    <a:pt x="658" y="434"/>
                  </a:lnTo>
                  <a:lnTo>
                    <a:pt x="631" y="479"/>
                  </a:lnTo>
                  <a:moveTo>
                    <a:pt x="692" y="479"/>
                  </a:moveTo>
                  <a:lnTo>
                    <a:pt x="667" y="434"/>
                  </a:lnTo>
                  <a:lnTo>
                    <a:pt x="692" y="387"/>
                  </a:lnTo>
                  <a:lnTo>
                    <a:pt x="719" y="434"/>
                  </a:lnTo>
                  <a:lnTo>
                    <a:pt x="692" y="479"/>
                  </a:lnTo>
                  <a:moveTo>
                    <a:pt x="754" y="479"/>
                  </a:moveTo>
                  <a:lnTo>
                    <a:pt x="728" y="434"/>
                  </a:lnTo>
                  <a:lnTo>
                    <a:pt x="754" y="387"/>
                  </a:lnTo>
                  <a:lnTo>
                    <a:pt x="781" y="434"/>
                  </a:lnTo>
                  <a:lnTo>
                    <a:pt x="754" y="479"/>
                  </a:lnTo>
                  <a:moveTo>
                    <a:pt x="815" y="479"/>
                  </a:moveTo>
                  <a:lnTo>
                    <a:pt x="790" y="434"/>
                  </a:lnTo>
                  <a:lnTo>
                    <a:pt x="815" y="387"/>
                  </a:lnTo>
                  <a:lnTo>
                    <a:pt x="842" y="434"/>
                  </a:lnTo>
                  <a:lnTo>
                    <a:pt x="815" y="479"/>
                  </a:lnTo>
                  <a:moveTo>
                    <a:pt x="877" y="479"/>
                  </a:moveTo>
                  <a:lnTo>
                    <a:pt x="851" y="434"/>
                  </a:lnTo>
                  <a:lnTo>
                    <a:pt x="877" y="387"/>
                  </a:lnTo>
                  <a:lnTo>
                    <a:pt x="904" y="434"/>
                  </a:lnTo>
                  <a:lnTo>
                    <a:pt x="877" y="479"/>
                  </a:lnTo>
                  <a:moveTo>
                    <a:pt x="938" y="479"/>
                  </a:moveTo>
                  <a:lnTo>
                    <a:pt x="913" y="434"/>
                  </a:lnTo>
                  <a:lnTo>
                    <a:pt x="938" y="387"/>
                  </a:lnTo>
                  <a:lnTo>
                    <a:pt x="965" y="434"/>
                  </a:lnTo>
                  <a:lnTo>
                    <a:pt x="938" y="479"/>
                  </a:lnTo>
                  <a:moveTo>
                    <a:pt x="1001" y="479"/>
                  </a:moveTo>
                  <a:lnTo>
                    <a:pt x="974" y="434"/>
                  </a:lnTo>
                  <a:lnTo>
                    <a:pt x="1001" y="387"/>
                  </a:lnTo>
                  <a:lnTo>
                    <a:pt x="1027" y="434"/>
                  </a:lnTo>
                  <a:lnTo>
                    <a:pt x="1001" y="479"/>
                  </a:lnTo>
                  <a:moveTo>
                    <a:pt x="1063" y="479"/>
                  </a:moveTo>
                  <a:lnTo>
                    <a:pt x="1036" y="434"/>
                  </a:lnTo>
                  <a:lnTo>
                    <a:pt x="1063" y="387"/>
                  </a:lnTo>
                  <a:lnTo>
                    <a:pt x="1088" y="434"/>
                  </a:lnTo>
                  <a:lnTo>
                    <a:pt x="1063" y="479"/>
                  </a:lnTo>
                  <a:moveTo>
                    <a:pt x="1124" y="479"/>
                  </a:moveTo>
                  <a:lnTo>
                    <a:pt x="1097" y="434"/>
                  </a:lnTo>
                  <a:lnTo>
                    <a:pt x="1124" y="387"/>
                  </a:lnTo>
                  <a:lnTo>
                    <a:pt x="1150" y="434"/>
                  </a:lnTo>
                  <a:lnTo>
                    <a:pt x="1124" y="479"/>
                  </a:lnTo>
                  <a:moveTo>
                    <a:pt x="1186" y="479"/>
                  </a:moveTo>
                  <a:lnTo>
                    <a:pt x="1159" y="434"/>
                  </a:lnTo>
                  <a:lnTo>
                    <a:pt x="1186" y="387"/>
                  </a:lnTo>
                  <a:lnTo>
                    <a:pt x="1211" y="434"/>
                  </a:lnTo>
                  <a:lnTo>
                    <a:pt x="1186" y="479"/>
                  </a:lnTo>
                  <a:moveTo>
                    <a:pt x="1247" y="479"/>
                  </a:moveTo>
                  <a:lnTo>
                    <a:pt x="1220" y="434"/>
                  </a:lnTo>
                  <a:lnTo>
                    <a:pt x="1247" y="387"/>
                  </a:lnTo>
                  <a:lnTo>
                    <a:pt x="1273" y="434"/>
                  </a:lnTo>
                  <a:lnTo>
                    <a:pt x="1247" y="479"/>
                  </a:lnTo>
                  <a:moveTo>
                    <a:pt x="1309" y="479"/>
                  </a:moveTo>
                  <a:lnTo>
                    <a:pt x="1282" y="434"/>
                  </a:lnTo>
                  <a:lnTo>
                    <a:pt x="1309" y="387"/>
                  </a:lnTo>
                  <a:lnTo>
                    <a:pt x="1334" y="434"/>
                  </a:lnTo>
                  <a:lnTo>
                    <a:pt x="1309" y="479"/>
                  </a:lnTo>
                  <a:moveTo>
                    <a:pt x="1370" y="479"/>
                  </a:moveTo>
                  <a:lnTo>
                    <a:pt x="1345" y="434"/>
                  </a:lnTo>
                  <a:lnTo>
                    <a:pt x="1370" y="387"/>
                  </a:lnTo>
                  <a:lnTo>
                    <a:pt x="1397" y="434"/>
                  </a:lnTo>
                  <a:lnTo>
                    <a:pt x="1370" y="479"/>
                  </a:lnTo>
                  <a:moveTo>
                    <a:pt x="1432" y="479"/>
                  </a:moveTo>
                  <a:lnTo>
                    <a:pt x="1406" y="434"/>
                  </a:lnTo>
                  <a:lnTo>
                    <a:pt x="1432" y="387"/>
                  </a:lnTo>
                  <a:lnTo>
                    <a:pt x="1459" y="434"/>
                  </a:lnTo>
                  <a:lnTo>
                    <a:pt x="1432" y="479"/>
                  </a:lnTo>
                  <a:moveTo>
                    <a:pt x="1493" y="479"/>
                  </a:moveTo>
                  <a:lnTo>
                    <a:pt x="1468" y="434"/>
                  </a:lnTo>
                  <a:lnTo>
                    <a:pt x="1493" y="387"/>
                  </a:lnTo>
                  <a:lnTo>
                    <a:pt x="1520" y="434"/>
                  </a:lnTo>
                  <a:lnTo>
                    <a:pt x="1493" y="479"/>
                  </a:lnTo>
                  <a:moveTo>
                    <a:pt x="1555" y="479"/>
                  </a:moveTo>
                  <a:lnTo>
                    <a:pt x="1529" y="434"/>
                  </a:lnTo>
                  <a:lnTo>
                    <a:pt x="1555" y="387"/>
                  </a:lnTo>
                  <a:lnTo>
                    <a:pt x="1582" y="434"/>
                  </a:lnTo>
                  <a:lnTo>
                    <a:pt x="1555" y="479"/>
                  </a:lnTo>
                  <a:moveTo>
                    <a:pt x="1616" y="479"/>
                  </a:moveTo>
                  <a:lnTo>
                    <a:pt x="1591" y="434"/>
                  </a:lnTo>
                  <a:lnTo>
                    <a:pt x="1616" y="387"/>
                  </a:lnTo>
                  <a:lnTo>
                    <a:pt x="1643" y="434"/>
                  </a:lnTo>
                  <a:lnTo>
                    <a:pt x="1616" y="479"/>
                  </a:lnTo>
                  <a:moveTo>
                    <a:pt x="1678" y="479"/>
                  </a:moveTo>
                  <a:lnTo>
                    <a:pt x="1652" y="434"/>
                  </a:lnTo>
                  <a:lnTo>
                    <a:pt x="1678" y="387"/>
                  </a:lnTo>
                  <a:lnTo>
                    <a:pt x="1705" y="434"/>
                  </a:lnTo>
                  <a:lnTo>
                    <a:pt x="1678" y="479"/>
                  </a:lnTo>
                  <a:moveTo>
                    <a:pt x="1741" y="479"/>
                  </a:moveTo>
                  <a:lnTo>
                    <a:pt x="1714" y="434"/>
                  </a:lnTo>
                  <a:lnTo>
                    <a:pt x="1741" y="387"/>
                  </a:lnTo>
                  <a:lnTo>
                    <a:pt x="1766" y="434"/>
                  </a:lnTo>
                  <a:lnTo>
                    <a:pt x="1741" y="479"/>
                  </a:lnTo>
                  <a:moveTo>
                    <a:pt x="1802" y="479"/>
                  </a:moveTo>
                  <a:lnTo>
                    <a:pt x="1775" y="434"/>
                  </a:lnTo>
                  <a:lnTo>
                    <a:pt x="1802" y="387"/>
                  </a:lnTo>
                  <a:lnTo>
                    <a:pt x="1828" y="434"/>
                  </a:lnTo>
                  <a:lnTo>
                    <a:pt x="1802" y="479"/>
                  </a:lnTo>
                  <a:moveTo>
                    <a:pt x="1864" y="479"/>
                  </a:moveTo>
                  <a:lnTo>
                    <a:pt x="1837" y="434"/>
                  </a:lnTo>
                  <a:lnTo>
                    <a:pt x="1864" y="387"/>
                  </a:lnTo>
                  <a:lnTo>
                    <a:pt x="1889" y="434"/>
                  </a:lnTo>
                  <a:lnTo>
                    <a:pt x="1864" y="479"/>
                  </a:lnTo>
                  <a:moveTo>
                    <a:pt x="1925" y="479"/>
                  </a:moveTo>
                  <a:lnTo>
                    <a:pt x="1898" y="434"/>
                  </a:lnTo>
                  <a:lnTo>
                    <a:pt x="1925" y="387"/>
                  </a:lnTo>
                  <a:lnTo>
                    <a:pt x="1951" y="434"/>
                  </a:lnTo>
                  <a:lnTo>
                    <a:pt x="1925" y="479"/>
                  </a:lnTo>
                  <a:moveTo>
                    <a:pt x="1987" y="479"/>
                  </a:moveTo>
                  <a:lnTo>
                    <a:pt x="1960" y="434"/>
                  </a:lnTo>
                  <a:lnTo>
                    <a:pt x="1987" y="387"/>
                  </a:lnTo>
                  <a:lnTo>
                    <a:pt x="2012" y="434"/>
                  </a:lnTo>
                  <a:lnTo>
                    <a:pt x="1987" y="479"/>
                  </a:lnTo>
                  <a:moveTo>
                    <a:pt x="2048" y="479"/>
                  </a:moveTo>
                  <a:lnTo>
                    <a:pt x="2021" y="434"/>
                  </a:lnTo>
                  <a:lnTo>
                    <a:pt x="2048" y="387"/>
                  </a:lnTo>
                  <a:lnTo>
                    <a:pt x="2074" y="434"/>
                  </a:lnTo>
                  <a:lnTo>
                    <a:pt x="2048" y="479"/>
                  </a:lnTo>
                  <a:moveTo>
                    <a:pt x="2110" y="479"/>
                  </a:moveTo>
                  <a:lnTo>
                    <a:pt x="2084" y="434"/>
                  </a:lnTo>
                  <a:lnTo>
                    <a:pt x="2110" y="387"/>
                  </a:lnTo>
                  <a:lnTo>
                    <a:pt x="2137" y="434"/>
                  </a:lnTo>
                  <a:lnTo>
                    <a:pt x="2110" y="479"/>
                  </a:lnTo>
                  <a:moveTo>
                    <a:pt x="2171" y="479"/>
                  </a:moveTo>
                  <a:lnTo>
                    <a:pt x="2146" y="434"/>
                  </a:lnTo>
                  <a:lnTo>
                    <a:pt x="2171" y="387"/>
                  </a:lnTo>
                  <a:lnTo>
                    <a:pt x="2198" y="434"/>
                  </a:lnTo>
                  <a:lnTo>
                    <a:pt x="2171" y="479"/>
                  </a:lnTo>
                  <a:moveTo>
                    <a:pt x="2233" y="479"/>
                  </a:moveTo>
                  <a:lnTo>
                    <a:pt x="2207" y="434"/>
                  </a:lnTo>
                  <a:lnTo>
                    <a:pt x="2233" y="387"/>
                  </a:lnTo>
                  <a:lnTo>
                    <a:pt x="2260" y="434"/>
                  </a:lnTo>
                  <a:lnTo>
                    <a:pt x="2233" y="479"/>
                  </a:lnTo>
                  <a:moveTo>
                    <a:pt x="2294" y="479"/>
                  </a:moveTo>
                  <a:lnTo>
                    <a:pt x="2269" y="434"/>
                  </a:lnTo>
                  <a:lnTo>
                    <a:pt x="2294" y="387"/>
                  </a:lnTo>
                  <a:lnTo>
                    <a:pt x="2321" y="434"/>
                  </a:lnTo>
                  <a:lnTo>
                    <a:pt x="2294" y="479"/>
                  </a:lnTo>
                  <a:moveTo>
                    <a:pt x="2356" y="479"/>
                  </a:moveTo>
                  <a:lnTo>
                    <a:pt x="2330" y="434"/>
                  </a:lnTo>
                  <a:lnTo>
                    <a:pt x="2356" y="387"/>
                  </a:lnTo>
                  <a:lnTo>
                    <a:pt x="2383" y="434"/>
                  </a:lnTo>
                  <a:lnTo>
                    <a:pt x="2356" y="479"/>
                  </a:lnTo>
                  <a:moveTo>
                    <a:pt x="2417" y="479"/>
                  </a:moveTo>
                  <a:lnTo>
                    <a:pt x="2392" y="434"/>
                  </a:lnTo>
                  <a:lnTo>
                    <a:pt x="2417" y="387"/>
                  </a:lnTo>
                  <a:lnTo>
                    <a:pt x="2444" y="434"/>
                  </a:lnTo>
                  <a:lnTo>
                    <a:pt x="2417" y="479"/>
                  </a:lnTo>
                  <a:moveTo>
                    <a:pt x="2480" y="479"/>
                  </a:moveTo>
                  <a:lnTo>
                    <a:pt x="2453" y="434"/>
                  </a:lnTo>
                  <a:lnTo>
                    <a:pt x="2480" y="387"/>
                  </a:lnTo>
                  <a:lnTo>
                    <a:pt x="2506" y="434"/>
                  </a:lnTo>
                  <a:lnTo>
                    <a:pt x="2480" y="479"/>
                  </a:lnTo>
                  <a:moveTo>
                    <a:pt x="46" y="426"/>
                  </a:moveTo>
                  <a:lnTo>
                    <a:pt x="19" y="380"/>
                  </a:lnTo>
                  <a:lnTo>
                    <a:pt x="46" y="335"/>
                  </a:lnTo>
                  <a:lnTo>
                    <a:pt x="72" y="380"/>
                  </a:lnTo>
                  <a:lnTo>
                    <a:pt x="46" y="426"/>
                  </a:lnTo>
                  <a:moveTo>
                    <a:pt x="107" y="426"/>
                  </a:moveTo>
                  <a:lnTo>
                    <a:pt x="81" y="380"/>
                  </a:lnTo>
                  <a:lnTo>
                    <a:pt x="107" y="335"/>
                  </a:lnTo>
                  <a:lnTo>
                    <a:pt x="133" y="380"/>
                  </a:lnTo>
                  <a:lnTo>
                    <a:pt x="107" y="426"/>
                  </a:lnTo>
                  <a:moveTo>
                    <a:pt x="169" y="426"/>
                  </a:moveTo>
                  <a:lnTo>
                    <a:pt x="142" y="380"/>
                  </a:lnTo>
                  <a:lnTo>
                    <a:pt x="169" y="335"/>
                  </a:lnTo>
                  <a:lnTo>
                    <a:pt x="194" y="380"/>
                  </a:lnTo>
                  <a:lnTo>
                    <a:pt x="169" y="426"/>
                  </a:lnTo>
                  <a:moveTo>
                    <a:pt x="230" y="426"/>
                  </a:moveTo>
                  <a:lnTo>
                    <a:pt x="203" y="380"/>
                  </a:lnTo>
                  <a:lnTo>
                    <a:pt x="230" y="335"/>
                  </a:lnTo>
                  <a:lnTo>
                    <a:pt x="256" y="380"/>
                  </a:lnTo>
                  <a:lnTo>
                    <a:pt x="230" y="426"/>
                  </a:lnTo>
                  <a:moveTo>
                    <a:pt x="292" y="426"/>
                  </a:moveTo>
                  <a:lnTo>
                    <a:pt x="266" y="380"/>
                  </a:lnTo>
                  <a:lnTo>
                    <a:pt x="292" y="335"/>
                  </a:lnTo>
                  <a:lnTo>
                    <a:pt x="319" y="380"/>
                  </a:lnTo>
                  <a:lnTo>
                    <a:pt x="292" y="426"/>
                  </a:lnTo>
                  <a:moveTo>
                    <a:pt x="353" y="426"/>
                  </a:moveTo>
                  <a:lnTo>
                    <a:pt x="328" y="380"/>
                  </a:lnTo>
                  <a:lnTo>
                    <a:pt x="353" y="335"/>
                  </a:lnTo>
                  <a:lnTo>
                    <a:pt x="380" y="380"/>
                  </a:lnTo>
                  <a:lnTo>
                    <a:pt x="353" y="426"/>
                  </a:lnTo>
                  <a:moveTo>
                    <a:pt x="415" y="426"/>
                  </a:moveTo>
                  <a:lnTo>
                    <a:pt x="389" y="380"/>
                  </a:lnTo>
                  <a:lnTo>
                    <a:pt x="415" y="335"/>
                  </a:lnTo>
                  <a:lnTo>
                    <a:pt x="442" y="380"/>
                  </a:lnTo>
                  <a:lnTo>
                    <a:pt x="415" y="426"/>
                  </a:lnTo>
                  <a:moveTo>
                    <a:pt x="476" y="426"/>
                  </a:moveTo>
                  <a:lnTo>
                    <a:pt x="451" y="380"/>
                  </a:lnTo>
                  <a:lnTo>
                    <a:pt x="476" y="335"/>
                  </a:lnTo>
                  <a:lnTo>
                    <a:pt x="503" y="380"/>
                  </a:lnTo>
                  <a:lnTo>
                    <a:pt x="476" y="426"/>
                  </a:lnTo>
                  <a:moveTo>
                    <a:pt x="538" y="426"/>
                  </a:moveTo>
                  <a:lnTo>
                    <a:pt x="512" y="380"/>
                  </a:lnTo>
                  <a:lnTo>
                    <a:pt x="538" y="335"/>
                  </a:lnTo>
                  <a:lnTo>
                    <a:pt x="565" y="380"/>
                  </a:lnTo>
                  <a:lnTo>
                    <a:pt x="538" y="426"/>
                  </a:lnTo>
                  <a:moveTo>
                    <a:pt x="599" y="426"/>
                  </a:moveTo>
                  <a:lnTo>
                    <a:pt x="574" y="380"/>
                  </a:lnTo>
                  <a:lnTo>
                    <a:pt x="599" y="335"/>
                  </a:lnTo>
                  <a:lnTo>
                    <a:pt x="626" y="380"/>
                  </a:lnTo>
                  <a:lnTo>
                    <a:pt x="599" y="426"/>
                  </a:lnTo>
                  <a:moveTo>
                    <a:pt x="662" y="426"/>
                  </a:moveTo>
                  <a:lnTo>
                    <a:pt x="635" y="380"/>
                  </a:lnTo>
                  <a:lnTo>
                    <a:pt x="662" y="335"/>
                  </a:lnTo>
                  <a:lnTo>
                    <a:pt x="688" y="380"/>
                  </a:lnTo>
                  <a:lnTo>
                    <a:pt x="662" y="426"/>
                  </a:lnTo>
                  <a:moveTo>
                    <a:pt x="724" y="426"/>
                  </a:moveTo>
                  <a:lnTo>
                    <a:pt x="697" y="380"/>
                  </a:lnTo>
                  <a:lnTo>
                    <a:pt x="724" y="335"/>
                  </a:lnTo>
                  <a:lnTo>
                    <a:pt x="749" y="380"/>
                  </a:lnTo>
                  <a:lnTo>
                    <a:pt x="724" y="426"/>
                  </a:lnTo>
                  <a:moveTo>
                    <a:pt x="785" y="426"/>
                  </a:moveTo>
                  <a:lnTo>
                    <a:pt x="758" y="380"/>
                  </a:lnTo>
                  <a:lnTo>
                    <a:pt x="785" y="335"/>
                  </a:lnTo>
                  <a:lnTo>
                    <a:pt x="811" y="380"/>
                  </a:lnTo>
                  <a:lnTo>
                    <a:pt x="785" y="426"/>
                  </a:lnTo>
                  <a:moveTo>
                    <a:pt x="847" y="426"/>
                  </a:moveTo>
                  <a:lnTo>
                    <a:pt x="820" y="380"/>
                  </a:lnTo>
                  <a:lnTo>
                    <a:pt x="847" y="335"/>
                  </a:lnTo>
                  <a:lnTo>
                    <a:pt x="872" y="380"/>
                  </a:lnTo>
                  <a:lnTo>
                    <a:pt x="847" y="426"/>
                  </a:lnTo>
                  <a:moveTo>
                    <a:pt x="908" y="426"/>
                  </a:moveTo>
                  <a:lnTo>
                    <a:pt x="881" y="380"/>
                  </a:lnTo>
                  <a:lnTo>
                    <a:pt x="908" y="335"/>
                  </a:lnTo>
                  <a:lnTo>
                    <a:pt x="934" y="380"/>
                  </a:lnTo>
                  <a:lnTo>
                    <a:pt x="908" y="426"/>
                  </a:lnTo>
                  <a:moveTo>
                    <a:pt x="970" y="426"/>
                  </a:moveTo>
                  <a:lnTo>
                    <a:pt x="943" y="380"/>
                  </a:lnTo>
                  <a:lnTo>
                    <a:pt x="970" y="335"/>
                  </a:lnTo>
                  <a:lnTo>
                    <a:pt x="995" y="380"/>
                  </a:lnTo>
                  <a:lnTo>
                    <a:pt x="970" y="426"/>
                  </a:lnTo>
                  <a:moveTo>
                    <a:pt x="1031" y="426"/>
                  </a:moveTo>
                  <a:lnTo>
                    <a:pt x="1006" y="380"/>
                  </a:lnTo>
                  <a:lnTo>
                    <a:pt x="1031" y="335"/>
                  </a:lnTo>
                  <a:lnTo>
                    <a:pt x="1058" y="380"/>
                  </a:lnTo>
                  <a:lnTo>
                    <a:pt x="1031" y="426"/>
                  </a:lnTo>
                  <a:moveTo>
                    <a:pt x="1093" y="426"/>
                  </a:moveTo>
                  <a:lnTo>
                    <a:pt x="1067" y="380"/>
                  </a:lnTo>
                  <a:lnTo>
                    <a:pt x="1093" y="335"/>
                  </a:lnTo>
                  <a:lnTo>
                    <a:pt x="1120" y="380"/>
                  </a:lnTo>
                  <a:lnTo>
                    <a:pt x="1093" y="426"/>
                  </a:lnTo>
                  <a:moveTo>
                    <a:pt x="1154" y="426"/>
                  </a:moveTo>
                  <a:lnTo>
                    <a:pt x="1129" y="380"/>
                  </a:lnTo>
                  <a:lnTo>
                    <a:pt x="1154" y="335"/>
                  </a:lnTo>
                  <a:lnTo>
                    <a:pt x="1181" y="380"/>
                  </a:lnTo>
                  <a:lnTo>
                    <a:pt x="1154" y="426"/>
                  </a:lnTo>
                  <a:moveTo>
                    <a:pt x="1216" y="426"/>
                  </a:moveTo>
                  <a:lnTo>
                    <a:pt x="1190" y="380"/>
                  </a:lnTo>
                  <a:lnTo>
                    <a:pt x="1216" y="335"/>
                  </a:lnTo>
                  <a:lnTo>
                    <a:pt x="1243" y="380"/>
                  </a:lnTo>
                  <a:lnTo>
                    <a:pt x="1216" y="426"/>
                  </a:lnTo>
                  <a:moveTo>
                    <a:pt x="1277" y="426"/>
                  </a:moveTo>
                  <a:lnTo>
                    <a:pt x="1252" y="380"/>
                  </a:lnTo>
                  <a:lnTo>
                    <a:pt x="1277" y="335"/>
                  </a:lnTo>
                  <a:lnTo>
                    <a:pt x="1304" y="380"/>
                  </a:lnTo>
                  <a:lnTo>
                    <a:pt x="1277" y="426"/>
                  </a:lnTo>
                  <a:moveTo>
                    <a:pt x="1339" y="426"/>
                  </a:moveTo>
                  <a:lnTo>
                    <a:pt x="1313" y="380"/>
                  </a:lnTo>
                  <a:lnTo>
                    <a:pt x="1339" y="335"/>
                  </a:lnTo>
                  <a:lnTo>
                    <a:pt x="1366" y="380"/>
                  </a:lnTo>
                  <a:lnTo>
                    <a:pt x="1339" y="426"/>
                  </a:lnTo>
                  <a:moveTo>
                    <a:pt x="1402" y="426"/>
                  </a:moveTo>
                  <a:lnTo>
                    <a:pt x="1375" y="380"/>
                  </a:lnTo>
                  <a:lnTo>
                    <a:pt x="1402" y="335"/>
                  </a:lnTo>
                  <a:lnTo>
                    <a:pt x="1427" y="380"/>
                  </a:lnTo>
                  <a:lnTo>
                    <a:pt x="1402" y="426"/>
                  </a:lnTo>
                  <a:moveTo>
                    <a:pt x="1463" y="426"/>
                  </a:moveTo>
                  <a:lnTo>
                    <a:pt x="1436" y="380"/>
                  </a:lnTo>
                  <a:lnTo>
                    <a:pt x="1463" y="335"/>
                  </a:lnTo>
                  <a:lnTo>
                    <a:pt x="1489" y="380"/>
                  </a:lnTo>
                  <a:lnTo>
                    <a:pt x="1463" y="426"/>
                  </a:lnTo>
                  <a:moveTo>
                    <a:pt x="1525" y="426"/>
                  </a:moveTo>
                  <a:lnTo>
                    <a:pt x="1498" y="380"/>
                  </a:lnTo>
                  <a:lnTo>
                    <a:pt x="1525" y="335"/>
                  </a:lnTo>
                  <a:lnTo>
                    <a:pt x="1550" y="380"/>
                  </a:lnTo>
                  <a:lnTo>
                    <a:pt x="1525" y="426"/>
                  </a:lnTo>
                  <a:moveTo>
                    <a:pt x="1586" y="426"/>
                  </a:moveTo>
                  <a:lnTo>
                    <a:pt x="1559" y="380"/>
                  </a:lnTo>
                  <a:lnTo>
                    <a:pt x="1586" y="335"/>
                  </a:lnTo>
                  <a:lnTo>
                    <a:pt x="1612" y="380"/>
                  </a:lnTo>
                  <a:lnTo>
                    <a:pt x="1586" y="426"/>
                  </a:lnTo>
                  <a:moveTo>
                    <a:pt x="1648" y="426"/>
                  </a:moveTo>
                  <a:lnTo>
                    <a:pt x="1621" y="380"/>
                  </a:lnTo>
                  <a:lnTo>
                    <a:pt x="1648" y="335"/>
                  </a:lnTo>
                  <a:lnTo>
                    <a:pt x="1673" y="380"/>
                  </a:lnTo>
                  <a:lnTo>
                    <a:pt x="1648" y="426"/>
                  </a:lnTo>
                  <a:moveTo>
                    <a:pt x="1709" y="426"/>
                  </a:moveTo>
                  <a:lnTo>
                    <a:pt x="1682" y="380"/>
                  </a:lnTo>
                  <a:lnTo>
                    <a:pt x="1709" y="335"/>
                  </a:lnTo>
                  <a:lnTo>
                    <a:pt x="1735" y="380"/>
                  </a:lnTo>
                  <a:lnTo>
                    <a:pt x="1709" y="426"/>
                  </a:lnTo>
                  <a:moveTo>
                    <a:pt x="1771" y="426"/>
                  </a:moveTo>
                  <a:lnTo>
                    <a:pt x="1745" y="380"/>
                  </a:lnTo>
                  <a:lnTo>
                    <a:pt x="1771" y="335"/>
                  </a:lnTo>
                  <a:lnTo>
                    <a:pt x="1798" y="380"/>
                  </a:lnTo>
                  <a:lnTo>
                    <a:pt x="1771" y="426"/>
                  </a:lnTo>
                  <a:moveTo>
                    <a:pt x="1832" y="426"/>
                  </a:moveTo>
                  <a:lnTo>
                    <a:pt x="1807" y="380"/>
                  </a:lnTo>
                  <a:lnTo>
                    <a:pt x="1832" y="335"/>
                  </a:lnTo>
                  <a:lnTo>
                    <a:pt x="1859" y="380"/>
                  </a:lnTo>
                  <a:lnTo>
                    <a:pt x="1832" y="426"/>
                  </a:lnTo>
                  <a:moveTo>
                    <a:pt x="1894" y="426"/>
                  </a:moveTo>
                  <a:lnTo>
                    <a:pt x="1868" y="380"/>
                  </a:lnTo>
                  <a:lnTo>
                    <a:pt x="1894" y="335"/>
                  </a:lnTo>
                  <a:lnTo>
                    <a:pt x="1921" y="380"/>
                  </a:lnTo>
                  <a:lnTo>
                    <a:pt x="1894" y="426"/>
                  </a:lnTo>
                  <a:moveTo>
                    <a:pt x="1955" y="426"/>
                  </a:moveTo>
                  <a:lnTo>
                    <a:pt x="1930" y="380"/>
                  </a:lnTo>
                  <a:lnTo>
                    <a:pt x="1955" y="335"/>
                  </a:lnTo>
                  <a:lnTo>
                    <a:pt x="1982" y="380"/>
                  </a:lnTo>
                  <a:lnTo>
                    <a:pt x="1955" y="426"/>
                  </a:lnTo>
                  <a:moveTo>
                    <a:pt x="2017" y="426"/>
                  </a:moveTo>
                  <a:lnTo>
                    <a:pt x="1991" y="380"/>
                  </a:lnTo>
                  <a:lnTo>
                    <a:pt x="2017" y="335"/>
                  </a:lnTo>
                  <a:lnTo>
                    <a:pt x="2044" y="380"/>
                  </a:lnTo>
                  <a:lnTo>
                    <a:pt x="2017" y="426"/>
                  </a:lnTo>
                  <a:moveTo>
                    <a:pt x="2078" y="426"/>
                  </a:moveTo>
                  <a:lnTo>
                    <a:pt x="2053" y="380"/>
                  </a:lnTo>
                  <a:lnTo>
                    <a:pt x="2078" y="335"/>
                  </a:lnTo>
                  <a:lnTo>
                    <a:pt x="2105" y="380"/>
                  </a:lnTo>
                  <a:lnTo>
                    <a:pt x="2078" y="426"/>
                  </a:lnTo>
                  <a:moveTo>
                    <a:pt x="2141" y="426"/>
                  </a:moveTo>
                  <a:lnTo>
                    <a:pt x="2114" y="380"/>
                  </a:lnTo>
                  <a:lnTo>
                    <a:pt x="2141" y="335"/>
                  </a:lnTo>
                  <a:lnTo>
                    <a:pt x="2167" y="380"/>
                  </a:lnTo>
                  <a:lnTo>
                    <a:pt x="2141" y="426"/>
                  </a:lnTo>
                  <a:moveTo>
                    <a:pt x="2203" y="426"/>
                  </a:moveTo>
                  <a:lnTo>
                    <a:pt x="2176" y="380"/>
                  </a:lnTo>
                  <a:lnTo>
                    <a:pt x="2203" y="335"/>
                  </a:lnTo>
                  <a:lnTo>
                    <a:pt x="2228" y="380"/>
                  </a:lnTo>
                  <a:lnTo>
                    <a:pt x="2203" y="426"/>
                  </a:lnTo>
                  <a:moveTo>
                    <a:pt x="2264" y="426"/>
                  </a:moveTo>
                  <a:lnTo>
                    <a:pt x="2237" y="380"/>
                  </a:lnTo>
                  <a:lnTo>
                    <a:pt x="2264" y="335"/>
                  </a:lnTo>
                  <a:lnTo>
                    <a:pt x="2290" y="380"/>
                  </a:lnTo>
                  <a:lnTo>
                    <a:pt x="2264" y="426"/>
                  </a:lnTo>
                  <a:moveTo>
                    <a:pt x="2326" y="426"/>
                  </a:moveTo>
                  <a:lnTo>
                    <a:pt x="2299" y="380"/>
                  </a:lnTo>
                  <a:lnTo>
                    <a:pt x="2326" y="335"/>
                  </a:lnTo>
                  <a:lnTo>
                    <a:pt x="2351" y="380"/>
                  </a:lnTo>
                  <a:lnTo>
                    <a:pt x="2326" y="426"/>
                  </a:lnTo>
                  <a:moveTo>
                    <a:pt x="2387" y="426"/>
                  </a:moveTo>
                  <a:lnTo>
                    <a:pt x="2360" y="380"/>
                  </a:lnTo>
                  <a:lnTo>
                    <a:pt x="2387" y="335"/>
                  </a:lnTo>
                  <a:lnTo>
                    <a:pt x="2413" y="380"/>
                  </a:lnTo>
                  <a:lnTo>
                    <a:pt x="2387" y="426"/>
                  </a:lnTo>
                  <a:moveTo>
                    <a:pt x="2449" y="426"/>
                  </a:moveTo>
                  <a:lnTo>
                    <a:pt x="2422" y="380"/>
                  </a:lnTo>
                  <a:lnTo>
                    <a:pt x="2449" y="335"/>
                  </a:lnTo>
                  <a:lnTo>
                    <a:pt x="2474" y="380"/>
                  </a:lnTo>
                  <a:lnTo>
                    <a:pt x="2449" y="426"/>
                  </a:lnTo>
                  <a:moveTo>
                    <a:pt x="2510" y="426"/>
                  </a:moveTo>
                  <a:lnTo>
                    <a:pt x="2485" y="380"/>
                  </a:lnTo>
                  <a:lnTo>
                    <a:pt x="2510" y="335"/>
                  </a:lnTo>
                  <a:lnTo>
                    <a:pt x="2537" y="380"/>
                  </a:lnTo>
                  <a:lnTo>
                    <a:pt x="2510" y="426"/>
                  </a:lnTo>
                  <a:moveTo>
                    <a:pt x="76" y="372"/>
                  </a:moveTo>
                  <a:lnTo>
                    <a:pt x="51" y="327"/>
                  </a:lnTo>
                  <a:lnTo>
                    <a:pt x="76" y="281"/>
                  </a:lnTo>
                  <a:lnTo>
                    <a:pt x="103" y="327"/>
                  </a:lnTo>
                  <a:lnTo>
                    <a:pt x="76" y="372"/>
                  </a:lnTo>
                  <a:moveTo>
                    <a:pt x="137" y="372"/>
                  </a:moveTo>
                  <a:lnTo>
                    <a:pt x="112" y="327"/>
                  </a:lnTo>
                  <a:lnTo>
                    <a:pt x="137" y="281"/>
                  </a:lnTo>
                  <a:lnTo>
                    <a:pt x="164" y="327"/>
                  </a:lnTo>
                  <a:lnTo>
                    <a:pt x="137" y="372"/>
                  </a:lnTo>
                  <a:moveTo>
                    <a:pt x="199" y="372"/>
                  </a:moveTo>
                  <a:lnTo>
                    <a:pt x="173" y="327"/>
                  </a:lnTo>
                  <a:lnTo>
                    <a:pt x="199" y="281"/>
                  </a:lnTo>
                  <a:lnTo>
                    <a:pt x="226" y="327"/>
                  </a:lnTo>
                  <a:lnTo>
                    <a:pt x="199" y="372"/>
                  </a:lnTo>
                  <a:moveTo>
                    <a:pt x="262" y="372"/>
                  </a:moveTo>
                  <a:lnTo>
                    <a:pt x="235" y="327"/>
                  </a:lnTo>
                  <a:lnTo>
                    <a:pt x="262" y="281"/>
                  </a:lnTo>
                  <a:lnTo>
                    <a:pt x="287" y="327"/>
                  </a:lnTo>
                  <a:lnTo>
                    <a:pt x="262" y="372"/>
                  </a:lnTo>
                  <a:moveTo>
                    <a:pt x="323" y="372"/>
                  </a:moveTo>
                  <a:lnTo>
                    <a:pt x="296" y="327"/>
                  </a:lnTo>
                  <a:lnTo>
                    <a:pt x="323" y="281"/>
                  </a:lnTo>
                  <a:lnTo>
                    <a:pt x="349" y="327"/>
                  </a:lnTo>
                  <a:lnTo>
                    <a:pt x="323" y="372"/>
                  </a:lnTo>
                  <a:moveTo>
                    <a:pt x="385" y="372"/>
                  </a:moveTo>
                  <a:lnTo>
                    <a:pt x="358" y="327"/>
                  </a:lnTo>
                  <a:lnTo>
                    <a:pt x="385" y="281"/>
                  </a:lnTo>
                  <a:lnTo>
                    <a:pt x="410" y="327"/>
                  </a:lnTo>
                  <a:lnTo>
                    <a:pt x="385" y="372"/>
                  </a:lnTo>
                  <a:moveTo>
                    <a:pt x="446" y="372"/>
                  </a:moveTo>
                  <a:lnTo>
                    <a:pt x="419" y="327"/>
                  </a:lnTo>
                  <a:lnTo>
                    <a:pt x="446" y="281"/>
                  </a:lnTo>
                  <a:lnTo>
                    <a:pt x="472" y="327"/>
                  </a:lnTo>
                  <a:lnTo>
                    <a:pt x="446" y="372"/>
                  </a:lnTo>
                  <a:moveTo>
                    <a:pt x="508" y="372"/>
                  </a:moveTo>
                  <a:lnTo>
                    <a:pt x="481" y="327"/>
                  </a:lnTo>
                  <a:lnTo>
                    <a:pt x="508" y="281"/>
                  </a:lnTo>
                  <a:lnTo>
                    <a:pt x="533" y="327"/>
                  </a:lnTo>
                  <a:lnTo>
                    <a:pt x="508" y="372"/>
                  </a:lnTo>
                  <a:moveTo>
                    <a:pt x="569" y="372"/>
                  </a:moveTo>
                  <a:lnTo>
                    <a:pt x="542" y="327"/>
                  </a:lnTo>
                  <a:lnTo>
                    <a:pt x="569" y="281"/>
                  </a:lnTo>
                  <a:lnTo>
                    <a:pt x="595" y="327"/>
                  </a:lnTo>
                  <a:lnTo>
                    <a:pt x="569" y="372"/>
                  </a:lnTo>
                  <a:moveTo>
                    <a:pt x="631" y="372"/>
                  </a:moveTo>
                  <a:lnTo>
                    <a:pt x="605" y="327"/>
                  </a:lnTo>
                  <a:lnTo>
                    <a:pt x="631" y="281"/>
                  </a:lnTo>
                  <a:lnTo>
                    <a:pt x="658" y="327"/>
                  </a:lnTo>
                  <a:lnTo>
                    <a:pt x="631" y="372"/>
                  </a:lnTo>
                  <a:moveTo>
                    <a:pt x="692" y="372"/>
                  </a:moveTo>
                  <a:lnTo>
                    <a:pt x="667" y="327"/>
                  </a:lnTo>
                  <a:lnTo>
                    <a:pt x="692" y="281"/>
                  </a:lnTo>
                  <a:lnTo>
                    <a:pt x="719" y="327"/>
                  </a:lnTo>
                  <a:lnTo>
                    <a:pt x="692" y="372"/>
                  </a:lnTo>
                  <a:moveTo>
                    <a:pt x="754" y="372"/>
                  </a:moveTo>
                  <a:lnTo>
                    <a:pt x="728" y="327"/>
                  </a:lnTo>
                  <a:lnTo>
                    <a:pt x="754" y="281"/>
                  </a:lnTo>
                  <a:lnTo>
                    <a:pt x="781" y="327"/>
                  </a:lnTo>
                  <a:lnTo>
                    <a:pt x="754" y="372"/>
                  </a:lnTo>
                  <a:moveTo>
                    <a:pt x="815" y="372"/>
                  </a:moveTo>
                  <a:lnTo>
                    <a:pt x="790" y="327"/>
                  </a:lnTo>
                  <a:lnTo>
                    <a:pt x="815" y="281"/>
                  </a:lnTo>
                  <a:lnTo>
                    <a:pt x="842" y="327"/>
                  </a:lnTo>
                  <a:lnTo>
                    <a:pt x="815" y="372"/>
                  </a:lnTo>
                  <a:moveTo>
                    <a:pt x="877" y="372"/>
                  </a:moveTo>
                  <a:lnTo>
                    <a:pt x="851" y="327"/>
                  </a:lnTo>
                  <a:lnTo>
                    <a:pt x="877" y="281"/>
                  </a:lnTo>
                  <a:lnTo>
                    <a:pt x="904" y="327"/>
                  </a:lnTo>
                  <a:lnTo>
                    <a:pt x="877" y="372"/>
                  </a:lnTo>
                  <a:moveTo>
                    <a:pt x="938" y="372"/>
                  </a:moveTo>
                  <a:lnTo>
                    <a:pt x="913" y="327"/>
                  </a:lnTo>
                  <a:lnTo>
                    <a:pt x="938" y="281"/>
                  </a:lnTo>
                  <a:lnTo>
                    <a:pt x="965" y="327"/>
                  </a:lnTo>
                  <a:lnTo>
                    <a:pt x="938" y="372"/>
                  </a:lnTo>
                  <a:moveTo>
                    <a:pt x="1001" y="372"/>
                  </a:moveTo>
                  <a:lnTo>
                    <a:pt x="974" y="327"/>
                  </a:lnTo>
                  <a:lnTo>
                    <a:pt x="1001" y="281"/>
                  </a:lnTo>
                  <a:lnTo>
                    <a:pt x="1027" y="327"/>
                  </a:lnTo>
                  <a:lnTo>
                    <a:pt x="1001" y="372"/>
                  </a:lnTo>
                  <a:moveTo>
                    <a:pt x="1063" y="372"/>
                  </a:moveTo>
                  <a:lnTo>
                    <a:pt x="1036" y="327"/>
                  </a:lnTo>
                  <a:lnTo>
                    <a:pt x="1063" y="281"/>
                  </a:lnTo>
                  <a:lnTo>
                    <a:pt x="1088" y="327"/>
                  </a:lnTo>
                  <a:lnTo>
                    <a:pt x="1063" y="372"/>
                  </a:lnTo>
                  <a:moveTo>
                    <a:pt x="1124" y="372"/>
                  </a:moveTo>
                  <a:lnTo>
                    <a:pt x="1097" y="327"/>
                  </a:lnTo>
                  <a:lnTo>
                    <a:pt x="1124" y="281"/>
                  </a:lnTo>
                  <a:lnTo>
                    <a:pt x="1150" y="327"/>
                  </a:lnTo>
                  <a:lnTo>
                    <a:pt x="1124" y="372"/>
                  </a:lnTo>
                  <a:moveTo>
                    <a:pt x="1186" y="372"/>
                  </a:moveTo>
                  <a:lnTo>
                    <a:pt x="1159" y="327"/>
                  </a:lnTo>
                  <a:lnTo>
                    <a:pt x="1186" y="281"/>
                  </a:lnTo>
                  <a:lnTo>
                    <a:pt x="1211" y="327"/>
                  </a:lnTo>
                  <a:lnTo>
                    <a:pt x="1186" y="372"/>
                  </a:lnTo>
                  <a:moveTo>
                    <a:pt x="1247" y="372"/>
                  </a:moveTo>
                  <a:lnTo>
                    <a:pt x="1220" y="327"/>
                  </a:lnTo>
                  <a:lnTo>
                    <a:pt x="1247" y="281"/>
                  </a:lnTo>
                  <a:lnTo>
                    <a:pt x="1273" y="327"/>
                  </a:lnTo>
                  <a:lnTo>
                    <a:pt x="1247" y="372"/>
                  </a:lnTo>
                  <a:moveTo>
                    <a:pt x="1309" y="372"/>
                  </a:moveTo>
                  <a:lnTo>
                    <a:pt x="1282" y="327"/>
                  </a:lnTo>
                  <a:lnTo>
                    <a:pt x="1309" y="281"/>
                  </a:lnTo>
                  <a:lnTo>
                    <a:pt x="1334" y="327"/>
                  </a:lnTo>
                  <a:lnTo>
                    <a:pt x="1309" y="372"/>
                  </a:lnTo>
                  <a:moveTo>
                    <a:pt x="1370" y="372"/>
                  </a:moveTo>
                  <a:lnTo>
                    <a:pt x="1345" y="327"/>
                  </a:lnTo>
                  <a:lnTo>
                    <a:pt x="1370" y="281"/>
                  </a:lnTo>
                  <a:lnTo>
                    <a:pt x="1397" y="327"/>
                  </a:lnTo>
                  <a:lnTo>
                    <a:pt x="1370" y="372"/>
                  </a:lnTo>
                  <a:moveTo>
                    <a:pt x="1432" y="372"/>
                  </a:moveTo>
                  <a:lnTo>
                    <a:pt x="1406" y="327"/>
                  </a:lnTo>
                  <a:lnTo>
                    <a:pt x="1432" y="281"/>
                  </a:lnTo>
                  <a:lnTo>
                    <a:pt x="1459" y="327"/>
                  </a:lnTo>
                  <a:lnTo>
                    <a:pt x="1432" y="372"/>
                  </a:lnTo>
                  <a:moveTo>
                    <a:pt x="1493" y="372"/>
                  </a:moveTo>
                  <a:lnTo>
                    <a:pt x="1468" y="327"/>
                  </a:lnTo>
                  <a:lnTo>
                    <a:pt x="1493" y="281"/>
                  </a:lnTo>
                  <a:lnTo>
                    <a:pt x="1520" y="327"/>
                  </a:lnTo>
                  <a:lnTo>
                    <a:pt x="1493" y="372"/>
                  </a:lnTo>
                  <a:moveTo>
                    <a:pt x="1555" y="372"/>
                  </a:moveTo>
                  <a:lnTo>
                    <a:pt x="1529" y="327"/>
                  </a:lnTo>
                  <a:lnTo>
                    <a:pt x="1555" y="281"/>
                  </a:lnTo>
                  <a:lnTo>
                    <a:pt x="1582" y="327"/>
                  </a:lnTo>
                  <a:lnTo>
                    <a:pt x="1555" y="372"/>
                  </a:lnTo>
                  <a:moveTo>
                    <a:pt x="1616" y="372"/>
                  </a:moveTo>
                  <a:lnTo>
                    <a:pt x="1591" y="327"/>
                  </a:lnTo>
                  <a:lnTo>
                    <a:pt x="1616" y="281"/>
                  </a:lnTo>
                  <a:lnTo>
                    <a:pt x="1643" y="327"/>
                  </a:lnTo>
                  <a:lnTo>
                    <a:pt x="1616" y="372"/>
                  </a:lnTo>
                  <a:moveTo>
                    <a:pt x="1678" y="372"/>
                  </a:moveTo>
                  <a:lnTo>
                    <a:pt x="1652" y="327"/>
                  </a:lnTo>
                  <a:lnTo>
                    <a:pt x="1678" y="281"/>
                  </a:lnTo>
                  <a:lnTo>
                    <a:pt x="1705" y="327"/>
                  </a:lnTo>
                  <a:lnTo>
                    <a:pt x="1678" y="372"/>
                  </a:lnTo>
                  <a:moveTo>
                    <a:pt x="1741" y="372"/>
                  </a:moveTo>
                  <a:lnTo>
                    <a:pt x="1714" y="327"/>
                  </a:lnTo>
                  <a:lnTo>
                    <a:pt x="1741" y="281"/>
                  </a:lnTo>
                  <a:lnTo>
                    <a:pt x="1766" y="327"/>
                  </a:lnTo>
                  <a:lnTo>
                    <a:pt x="1741" y="372"/>
                  </a:lnTo>
                  <a:moveTo>
                    <a:pt x="1802" y="372"/>
                  </a:moveTo>
                  <a:lnTo>
                    <a:pt x="1775" y="327"/>
                  </a:lnTo>
                  <a:lnTo>
                    <a:pt x="1802" y="281"/>
                  </a:lnTo>
                  <a:lnTo>
                    <a:pt x="1828" y="327"/>
                  </a:lnTo>
                  <a:lnTo>
                    <a:pt x="1802" y="372"/>
                  </a:lnTo>
                  <a:moveTo>
                    <a:pt x="1864" y="372"/>
                  </a:moveTo>
                  <a:lnTo>
                    <a:pt x="1837" y="327"/>
                  </a:lnTo>
                  <a:lnTo>
                    <a:pt x="1864" y="281"/>
                  </a:lnTo>
                  <a:lnTo>
                    <a:pt x="1889" y="327"/>
                  </a:lnTo>
                  <a:lnTo>
                    <a:pt x="1864" y="372"/>
                  </a:lnTo>
                  <a:moveTo>
                    <a:pt x="1925" y="372"/>
                  </a:moveTo>
                  <a:lnTo>
                    <a:pt x="1898" y="327"/>
                  </a:lnTo>
                  <a:lnTo>
                    <a:pt x="1925" y="281"/>
                  </a:lnTo>
                  <a:lnTo>
                    <a:pt x="1951" y="327"/>
                  </a:lnTo>
                  <a:lnTo>
                    <a:pt x="1925" y="372"/>
                  </a:lnTo>
                  <a:moveTo>
                    <a:pt x="1987" y="372"/>
                  </a:moveTo>
                  <a:lnTo>
                    <a:pt x="1960" y="327"/>
                  </a:lnTo>
                  <a:lnTo>
                    <a:pt x="1987" y="281"/>
                  </a:lnTo>
                  <a:lnTo>
                    <a:pt x="2012" y="327"/>
                  </a:lnTo>
                  <a:lnTo>
                    <a:pt x="1987" y="372"/>
                  </a:lnTo>
                  <a:moveTo>
                    <a:pt x="2048" y="372"/>
                  </a:moveTo>
                  <a:lnTo>
                    <a:pt x="2021" y="327"/>
                  </a:lnTo>
                  <a:lnTo>
                    <a:pt x="2048" y="281"/>
                  </a:lnTo>
                  <a:lnTo>
                    <a:pt x="2074" y="327"/>
                  </a:lnTo>
                  <a:lnTo>
                    <a:pt x="2048" y="372"/>
                  </a:lnTo>
                  <a:moveTo>
                    <a:pt x="2110" y="372"/>
                  </a:moveTo>
                  <a:lnTo>
                    <a:pt x="2084" y="327"/>
                  </a:lnTo>
                  <a:lnTo>
                    <a:pt x="2110" y="281"/>
                  </a:lnTo>
                  <a:lnTo>
                    <a:pt x="2137" y="327"/>
                  </a:lnTo>
                  <a:lnTo>
                    <a:pt x="2110" y="372"/>
                  </a:lnTo>
                  <a:moveTo>
                    <a:pt x="2171" y="372"/>
                  </a:moveTo>
                  <a:lnTo>
                    <a:pt x="2146" y="327"/>
                  </a:lnTo>
                  <a:lnTo>
                    <a:pt x="2171" y="281"/>
                  </a:lnTo>
                  <a:lnTo>
                    <a:pt x="2198" y="327"/>
                  </a:lnTo>
                  <a:lnTo>
                    <a:pt x="2171" y="372"/>
                  </a:lnTo>
                  <a:moveTo>
                    <a:pt x="2233" y="372"/>
                  </a:moveTo>
                  <a:lnTo>
                    <a:pt x="2207" y="327"/>
                  </a:lnTo>
                  <a:lnTo>
                    <a:pt x="2233" y="281"/>
                  </a:lnTo>
                  <a:lnTo>
                    <a:pt x="2260" y="327"/>
                  </a:lnTo>
                  <a:lnTo>
                    <a:pt x="2233" y="372"/>
                  </a:lnTo>
                  <a:moveTo>
                    <a:pt x="2294" y="372"/>
                  </a:moveTo>
                  <a:lnTo>
                    <a:pt x="2269" y="327"/>
                  </a:lnTo>
                  <a:lnTo>
                    <a:pt x="2294" y="281"/>
                  </a:lnTo>
                  <a:lnTo>
                    <a:pt x="2321" y="327"/>
                  </a:lnTo>
                  <a:lnTo>
                    <a:pt x="2294" y="372"/>
                  </a:lnTo>
                  <a:moveTo>
                    <a:pt x="2356" y="372"/>
                  </a:moveTo>
                  <a:lnTo>
                    <a:pt x="2330" y="327"/>
                  </a:lnTo>
                  <a:lnTo>
                    <a:pt x="2356" y="281"/>
                  </a:lnTo>
                  <a:lnTo>
                    <a:pt x="2383" y="327"/>
                  </a:lnTo>
                  <a:lnTo>
                    <a:pt x="2356" y="372"/>
                  </a:lnTo>
                  <a:moveTo>
                    <a:pt x="2417" y="372"/>
                  </a:moveTo>
                  <a:lnTo>
                    <a:pt x="2392" y="327"/>
                  </a:lnTo>
                  <a:lnTo>
                    <a:pt x="2417" y="281"/>
                  </a:lnTo>
                  <a:lnTo>
                    <a:pt x="2444" y="327"/>
                  </a:lnTo>
                  <a:lnTo>
                    <a:pt x="2417" y="372"/>
                  </a:lnTo>
                  <a:moveTo>
                    <a:pt x="2480" y="372"/>
                  </a:moveTo>
                  <a:lnTo>
                    <a:pt x="2453" y="327"/>
                  </a:lnTo>
                  <a:lnTo>
                    <a:pt x="2480" y="281"/>
                  </a:lnTo>
                  <a:lnTo>
                    <a:pt x="2506" y="327"/>
                  </a:lnTo>
                  <a:lnTo>
                    <a:pt x="2480" y="372"/>
                  </a:lnTo>
                  <a:moveTo>
                    <a:pt x="46" y="318"/>
                  </a:moveTo>
                  <a:lnTo>
                    <a:pt x="19" y="274"/>
                  </a:lnTo>
                  <a:lnTo>
                    <a:pt x="46" y="229"/>
                  </a:lnTo>
                  <a:lnTo>
                    <a:pt x="72" y="274"/>
                  </a:lnTo>
                  <a:lnTo>
                    <a:pt x="46" y="318"/>
                  </a:lnTo>
                  <a:moveTo>
                    <a:pt x="107" y="318"/>
                  </a:moveTo>
                  <a:lnTo>
                    <a:pt x="81" y="274"/>
                  </a:lnTo>
                  <a:lnTo>
                    <a:pt x="107" y="229"/>
                  </a:lnTo>
                  <a:lnTo>
                    <a:pt x="133" y="274"/>
                  </a:lnTo>
                  <a:lnTo>
                    <a:pt x="107" y="318"/>
                  </a:lnTo>
                  <a:moveTo>
                    <a:pt x="169" y="318"/>
                  </a:moveTo>
                  <a:lnTo>
                    <a:pt x="142" y="274"/>
                  </a:lnTo>
                  <a:lnTo>
                    <a:pt x="169" y="229"/>
                  </a:lnTo>
                  <a:lnTo>
                    <a:pt x="194" y="274"/>
                  </a:lnTo>
                  <a:lnTo>
                    <a:pt x="169" y="318"/>
                  </a:lnTo>
                  <a:moveTo>
                    <a:pt x="230" y="318"/>
                  </a:moveTo>
                  <a:lnTo>
                    <a:pt x="203" y="274"/>
                  </a:lnTo>
                  <a:lnTo>
                    <a:pt x="230" y="229"/>
                  </a:lnTo>
                  <a:lnTo>
                    <a:pt x="256" y="274"/>
                  </a:lnTo>
                  <a:lnTo>
                    <a:pt x="230" y="318"/>
                  </a:lnTo>
                  <a:moveTo>
                    <a:pt x="292" y="318"/>
                  </a:moveTo>
                  <a:lnTo>
                    <a:pt x="266" y="274"/>
                  </a:lnTo>
                  <a:lnTo>
                    <a:pt x="292" y="229"/>
                  </a:lnTo>
                  <a:lnTo>
                    <a:pt x="319" y="274"/>
                  </a:lnTo>
                  <a:lnTo>
                    <a:pt x="292" y="318"/>
                  </a:lnTo>
                  <a:moveTo>
                    <a:pt x="353" y="318"/>
                  </a:moveTo>
                  <a:lnTo>
                    <a:pt x="328" y="274"/>
                  </a:lnTo>
                  <a:lnTo>
                    <a:pt x="353" y="229"/>
                  </a:lnTo>
                  <a:lnTo>
                    <a:pt x="380" y="274"/>
                  </a:lnTo>
                  <a:lnTo>
                    <a:pt x="353" y="318"/>
                  </a:lnTo>
                  <a:moveTo>
                    <a:pt x="415" y="318"/>
                  </a:moveTo>
                  <a:lnTo>
                    <a:pt x="389" y="274"/>
                  </a:lnTo>
                  <a:lnTo>
                    <a:pt x="415" y="229"/>
                  </a:lnTo>
                  <a:lnTo>
                    <a:pt x="442" y="274"/>
                  </a:lnTo>
                  <a:lnTo>
                    <a:pt x="415" y="318"/>
                  </a:lnTo>
                  <a:moveTo>
                    <a:pt x="476" y="318"/>
                  </a:moveTo>
                  <a:lnTo>
                    <a:pt x="451" y="274"/>
                  </a:lnTo>
                  <a:lnTo>
                    <a:pt x="476" y="229"/>
                  </a:lnTo>
                  <a:lnTo>
                    <a:pt x="503" y="274"/>
                  </a:lnTo>
                  <a:lnTo>
                    <a:pt x="476" y="318"/>
                  </a:lnTo>
                  <a:moveTo>
                    <a:pt x="538" y="318"/>
                  </a:moveTo>
                  <a:lnTo>
                    <a:pt x="512" y="274"/>
                  </a:lnTo>
                  <a:lnTo>
                    <a:pt x="538" y="229"/>
                  </a:lnTo>
                  <a:lnTo>
                    <a:pt x="565" y="274"/>
                  </a:lnTo>
                  <a:lnTo>
                    <a:pt x="538" y="318"/>
                  </a:lnTo>
                  <a:moveTo>
                    <a:pt x="599" y="318"/>
                  </a:moveTo>
                  <a:lnTo>
                    <a:pt x="574" y="274"/>
                  </a:lnTo>
                  <a:lnTo>
                    <a:pt x="599" y="229"/>
                  </a:lnTo>
                  <a:lnTo>
                    <a:pt x="626" y="274"/>
                  </a:lnTo>
                  <a:lnTo>
                    <a:pt x="599" y="318"/>
                  </a:lnTo>
                  <a:moveTo>
                    <a:pt x="662" y="318"/>
                  </a:moveTo>
                  <a:lnTo>
                    <a:pt x="635" y="274"/>
                  </a:lnTo>
                  <a:lnTo>
                    <a:pt x="662" y="229"/>
                  </a:lnTo>
                  <a:lnTo>
                    <a:pt x="688" y="274"/>
                  </a:lnTo>
                  <a:lnTo>
                    <a:pt x="662" y="318"/>
                  </a:lnTo>
                  <a:moveTo>
                    <a:pt x="724" y="318"/>
                  </a:moveTo>
                  <a:lnTo>
                    <a:pt x="697" y="274"/>
                  </a:lnTo>
                  <a:lnTo>
                    <a:pt x="724" y="229"/>
                  </a:lnTo>
                  <a:lnTo>
                    <a:pt x="749" y="274"/>
                  </a:lnTo>
                  <a:lnTo>
                    <a:pt x="724" y="318"/>
                  </a:lnTo>
                  <a:moveTo>
                    <a:pt x="785" y="318"/>
                  </a:moveTo>
                  <a:lnTo>
                    <a:pt x="758" y="274"/>
                  </a:lnTo>
                  <a:lnTo>
                    <a:pt x="785" y="229"/>
                  </a:lnTo>
                  <a:lnTo>
                    <a:pt x="811" y="274"/>
                  </a:lnTo>
                  <a:lnTo>
                    <a:pt x="785" y="318"/>
                  </a:lnTo>
                  <a:moveTo>
                    <a:pt x="847" y="318"/>
                  </a:moveTo>
                  <a:lnTo>
                    <a:pt x="820" y="274"/>
                  </a:lnTo>
                  <a:lnTo>
                    <a:pt x="847" y="229"/>
                  </a:lnTo>
                  <a:lnTo>
                    <a:pt x="872" y="274"/>
                  </a:lnTo>
                  <a:lnTo>
                    <a:pt x="847" y="318"/>
                  </a:lnTo>
                  <a:moveTo>
                    <a:pt x="908" y="318"/>
                  </a:moveTo>
                  <a:lnTo>
                    <a:pt x="881" y="274"/>
                  </a:lnTo>
                  <a:lnTo>
                    <a:pt x="908" y="229"/>
                  </a:lnTo>
                  <a:lnTo>
                    <a:pt x="934" y="274"/>
                  </a:lnTo>
                  <a:lnTo>
                    <a:pt x="908" y="318"/>
                  </a:lnTo>
                  <a:moveTo>
                    <a:pt x="970" y="318"/>
                  </a:moveTo>
                  <a:lnTo>
                    <a:pt x="943" y="274"/>
                  </a:lnTo>
                  <a:lnTo>
                    <a:pt x="970" y="229"/>
                  </a:lnTo>
                  <a:lnTo>
                    <a:pt x="995" y="274"/>
                  </a:lnTo>
                  <a:lnTo>
                    <a:pt x="970" y="318"/>
                  </a:lnTo>
                  <a:moveTo>
                    <a:pt x="1031" y="318"/>
                  </a:moveTo>
                  <a:lnTo>
                    <a:pt x="1006" y="274"/>
                  </a:lnTo>
                  <a:lnTo>
                    <a:pt x="1031" y="229"/>
                  </a:lnTo>
                  <a:lnTo>
                    <a:pt x="1058" y="274"/>
                  </a:lnTo>
                  <a:lnTo>
                    <a:pt x="1031" y="318"/>
                  </a:lnTo>
                  <a:moveTo>
                    <a:pt x="1093" y="318"/>
                  </a:moveTo>
                  <a:lnTo>
                    <a:pt x="1067" y="274"/>
                  </a:lnTo>
                  <a:lnTo>
                    <a:pt x="1093" y="229"/>
                  </a:lnTo>
                  <a:lnTo>
                    <a:pt x="1120" y="274"/>
                  </a:lnTo>
                  <a:lnTo>
                    <a:pt x="1093" y="318"/>
                  </a:lnTo>
                  <a:moveTo>
                    <a:pt x="1154" y="318"/>
                  </a:moveTo>
                  <a:lnTo>
                    <a:pt x="1129" y="274"/>
                  </a:lnTo>
                  <a:lnTo>
                    <a:pt x="1154" y="229"/>
                  </a:lnTo>
                  <a:lnTo>
                    <a:pt x="1181" y="274"/>
                  </a:lnTo>
                  <a:lnTo>
                    <a:pt x="1154" y="318"/>
                  </a:lnTo>
                  <a:moveTo>
                    <a:pt x="1216" y="318"/>
                  </a:moveTo>
                  <a:lnTo>
                    <a:pt x="1190" y="274"/>
                  </a:lnTo>
                  <a:lnTo>
                    <a:pt x="1216" y="229"/>
                  </a:lnTo>
                  <a:lnTo>
                    <a:pt x="1243" y="274"/>
                  </a:lnTo>
                  <a:lnTo>
                    <a:pt x="1216" y="318"/>
                  </a:lnTo>
                  <a:moveTo>
                    <a:pt x="1277" y="318"/>
                  </a:moveTo>
                  <a:lnTo>
                    <a:pt x="1252" y="274"/>
                  </a:lnTo>
                  <a:lnTo>
                    <a:pt x="1277" y="229"/>
                  </a:lnTo>
                  <a:lnTo>
                    <a:pt x="1304" y="274"/>
                  </a:lnTo>
                  <a:lnTo>
                    <a:pt x="1277" y="318"/>
                  </a:lnTo>
                  <a:moveTo>
                    <a:pt x="1339" y="318"/>
                  </a:moveTo>
                  <a:lnTo>
                    <a:pt x="1313" y="274"/>
                  </a:lnTo>
                  <a:lnTo>
                    <a:pt x="1339" y="229"/>
                  </a:lnTo>
                  <a:lnTo>
                    <a:pt x="1366" y="274"/>
                  </a:lnTo>
                  <a:lnTo>
                    <a:pt x="1339" y="318"/>
                  </a:lnTo>
                  <a:moveTo>
                    <a:pt x="1402" y="318"/>
                  </a:moveTo>
                  <a:lnTo>
                    <a:pt x="1375" y="274"/>
                  </a:lnTo>
                  <a:lnTo>
                    <a:pt x="1402" y="229"/>
                  </a:lnTo>
                  <a:lnTo>
                    <a:pt x="1427" y="274"/>
                  </a:lnTo>
                  <a:lnTo>
                    <a:pt x="1402" y="318"/>
                  </a:lnTo>
                  <a:moveTo>
                    <a:pt x="1463" y="318"/>
                  </a:moveTo>
                  <a:lnTo>
                    <a:pt x="1436" y="274"/>
                  </a:lnTo>
                  <a:lnTo>
                    <a:pt x="1463" y="229"/>
                  </a:lnTo>
                  <a:lnTo>
                    <a:pt x="1489" y="274"/>
                  </a:lnTo>
                  <a:lnTo>
                    <a:pt x="1463" y="318"/>
                  </a:lnTo>
                  <a:moveTo>
                    <a:pt x="1525" y="318"/>
                  </a:moveTo>
                  <a:lnTo>
                    <a:pt x="1498" y="274"/>
                  </a:lnTo>
                  <a:lnTo>
                    <a:pt x="1525" y="229"/>
                  </a:lnTo>
                  <a:lnTo>
                    <a:pt x="1550" y="274"/>
                  </a:lnTo>
                  <a:lnTo>
                    <a:pt x="1525" y="318"/>
                  </a:lnTo>
                  <a:moveTo>
                    <a:pt x="1586" y="318"/>
                  </a:moveTo>
                  <a:lnTo>
                    <a:pt x="1559" y="274"/>
                  </a:lnTo>
                  <a:lnTo>
                    <a:pt x="1586" y="229"/>
                  </a:lnTo>
                  <a:lnTo>
                    <a:pt x="1612" y="274"/>
                  </a:lnTo>
                  <a:lnTo>
                    <a:pt x="1586" y="318"/>
                  </a:lnTo>
                  <a:moveTo>
                    <a:pt x="1648" y="318"/>
                  </a:moveTo>
                  <a:lnTo>
                    <a:pt x="1621" y="274"/>
                  </a:lnTo>
                  <a:lnTo>
                    <a:pt x="1648" y="229"/>
                  </a:lnTo>
                  <a:lnTo>
                    <a:pt x="1673" y="274"/>
                  </a:lnTo>
                  <a:lnTo>
                    <a:pt x="1648" y="318"/>
                  </a:lnTo>
                  <a:moveTo>
                    <a:pt x="1709" y="318"/>
                  </a:moveTo>
                  <a:lnTo>
                    <a:pt x="1682" y="274"/>
                  </a:lnTo>
                  <a:lnTo>
                    <a:pt x="1709" y="229"/>
                  </a:lnTo>
                  <a:lnTo>
                    <a:pt x="1735" y="274"/>
                  </a:lnTo>
                  <a:lnTo>
                    <a:pt x="1709" y="318"/>
                  </a:lnTo>
                  <a:moveTo>
                    <a:pt x="1771" y="318"/>
                  </a:moveTo>
                  <a:lnTo>
                    <a:pt x="1745" y="274"/>
                  </a:lnTo>
                  <a:lnTo>
                    <a:pt x="1771" y="229"/>
                  </a:lnTo>
                  <a:lnTo>
                    <a:pt x="1798" y="274"/>
                  </a:lnTo>
                  <a:lnTo>
                    <a:pt x="1771" y="318"/>
                  </a:lnTo>
                  <a:moveTo>
                    <a:pt x="1832" y="318"/>
                  </a:moveTo>
                  <a:lnTo>
                    <a:pt x="1807" y="274"/>
                  </a:lnTo>
                  <a:lnTo>
                    <a:pt x="1832" y="229"/>
                  </a:lnTo>
                  <a:lnTo>
                    <a:pt x="1859" y="274"/>
                  </a:lnTo>
                  <a:lnTo>
                    <a:pt x="1832" y="318"/>
                  </a:lnTo>
                  <a:moveTo>
                    <a:pt x="1894" y="318"/>
                  </a:moveTo>
                  <a:lnTo>
                    <a:pt x="1868" y="274"/>
                  </a:lnTo>
                  <a:lnTo>
                    <a:pt x="1894" y="229"/>
                  </a:lnTo>
                  <a:lnTo>
                    <a:pt x="1921" y="274"/>
                  </a:lnTo>
                  <a:lnTo>
                    <a:pt x="1894" y="318"/>
                  </a:lnTo>
                  <a:moveTo>
                    <a:pt x="1955" y="318"/>
                  </a:moveTo>
                  <a:lnTo>
                    <a:pt x="1930" y="274"/>
                  </a:lnTo>
                  <a:lnTo>
                    <a:pt x="1955" y="229"/>
                  </a:lnTo>
                  <a:lnTo>
                    <a:pt x="1982" y="274"/>
                  </a:lnTo>
                  <a:lnTo>
                    <a:pt x="1955" y="318"/>
                  </a:lnTo>
                  <a:moveTo>
                    <a:pt x="2017" y="318"/>
                  </a:moveTo>
                  <a:lnTo>
                    <a:pt x="1991" y="274"/>
                  </a:lnTo>
                  <a:lnTo>
                    <a:pt x="2017" y="229"/>
                  </a:lnTo>
                  <a:lnTo>
                    <a:pt x="2044" y="274"/>
                  </a:lnTo>
                  <a:lnTo>
                    <a:pt x="2017" y="318"/>
                  </a:lnTo>
                  <a:moveTo>
                    <a:pt x="2078" y="318"/>
                  </a:moveTo>
                  <a:lnTo>
                    <a:pt x="2053" y="274"/>
                  </a:lnTo>
                  <a:lnTo>
                    <a:pt x="2078" y="229"/>
                  </a:lnTo>
                  <a:lnTo>
                    <a:pt x="2105" y="274"/>
                  </a:lnTo>
                  <a:lnTo>
                    <a:pt x="2078" y="318"/>
                  </a:lnTo>
                  <a:moveTo>
                    <a:pt x="2141" y="318"/>
                  </a:moveTo>
                  <a:lnTo>
                    <a:pt x="2114" y="274"/>
                  </a:lnTo>
                  <a:lnTo>
                    <a:pt x="2141" y="229"/>
                  </a:lnTo>
                  <a:lnTo>
                    <a:pt x="2167" y="274"/>
                  </a:lnTo>
                  <a:lnTo>
                    <a:pt x="2141" y="318"/>
                  </a:lnTo>
                  <a:moveTo>
                    <a:pt x="2203" y="318"/>
                  </a:moveTo>
                  <a:lnTo>
                    <a:pt x="2176" y="274"/>
                  </a:lnTo>
                  <a:lnTo>
                    <a:pt x="2203" y="229"/>
                  </a:lnTo>
                  <a:lnTo>
                    <a:pt x="2228" y="274"/>
                  </a:lnTo>
                  <a:lnTo>
                    <a:pt x="2203" y="318"/>
                  </a:lnTo>
                  <a:moveTo>
                    <a:pt x="2264" y="318"/>
                  </a:moveTo>
                  <a:lnTo>
                    <a:pt x="2237" y="274"/>
                  </a:lnTo>
                  <a:lnTo>
                    <a:pt x="2264" y="229"/>
                  </a:lnTo>
                  <a:lnTo>
                    <a:pt x="2290" y="274"/>
                  </a:lnTo>
                  <a:lnTo>
                    <a:pt x="2264" y="318"/>
                  </a:lnTo>
                  <a:moveTo>
                    <a:pt x="2326" y="318"/>
                  </a:moveTo>
                  <a:lnTo>
                    <a:pt x="2299" y="274"/>
                  </a:lnTo>
                  <a:lnTo>
                    <a:pt x="2326" y="229"/>
                  </a:lnTo>
                  <a:lnTo>
                    <a:pt x="2351" y="274"/>
                  </a:lnTo>
                  <a:lnTo>
                    <a:pt x="2326" y="318"/>
                  </a:lnTo>
                  <a:moveTo>
                    <a:pt x="2387" y="318"/>
                  </a:moveTo>
                  <a:lnTo>
                    <a:pt x="2360" y="274"/>
                  </a:lnTo>
                  <a:lnTo>
                    <a:pt x="2387" y="229"/>
                  </a:lnTo>
                  <a:lnTo>
                    <a:pt x="2413" y="274"/>
                  </a:lnTo>
                  <a:lnTo>
                    <a:pt x="2387" y="318"/>
                  </a:lnTo>
                  <a:moveTo>
                    <a:pt x="2449" y="318"/>
                  </a:moveTo>
                  <a:lnTo>
                    <a:pt x="2422" y="274"/>
                  </a:lnTo>
                  <a:lnTo>
                    <a:pt x="2449" y="229"/>
                  </a:lnTo>
                  <a:lnTo>
                    <a:pt x="2474" y="274"/>
                  </a:lnTo>
                  <a:lnTo>
                    <a:pt x="2449" y="318"/>
                  </a:lnTo>
                  <a:moveTo>
                    <a:pt x="2510" y="318"/>
                  </a:moveTo>
                  <a:lnTo>
                    <a:pt x="2485" y="274"/>
                  </a:lnTo>
                  <a:lnTo>
                    <a:pt x="2510" y="229"/>
                  </a:lnTo>
                  <a:lnTo>
                    <a:pt x="2537" y="274"/>
                  </a:lnTo>
                  <a:lnTo>
                    <a:pt x="2510" y="318"/>
                  </a:lnTo>
                  <a:moveTo>
                    <a:pt x="76" y="266"/>
                  </a:moveTo>
                  <a:lnTo>
                    <a:pt x="51" y="220"/>
                  </a:lnTo>
                  <a:lnTo>
                    <a:pt x="76" y="175"/>
                  </a:lnTo>
                  <a:lnTo>
                    <a:pt x="103" y="220"/>
                  </a:lnTo>
                  <a:lnTo>
                    <a:pt x="76" y="266"/>
                  </a:lnTo>
                  <a:moveTo>
                    <a:pt x="137" y="266"/>
                  </a:moveTo>
                  <a:lnTo>
                    <a:pt x="112" y="220"/>
                  </a:lnTo>
                  <a:lnTo>
                    <a:pt x="137" y="175"/>
                  </a:lnTo>
                  <a:lnTo>
                    <a:pt x="164" y="220"/>
                  </a:lnTo>
                  <a:lnTo>
                    <a:pt x="137" y="266"/>
                  </a:lnTo>
                  <a:moveTo>
                    <a:pt x="199" y="266"/>
                  </a:moveTo>
                  <a:lnTo>
                    <a:pt x="173" y="220"/>
                  </a:lnTo>
                  <a:lnTo>
                    <a:pt x="199" y="175"/>
                  </a:lnTo>
                  <a:lnTo>
                    <a:pt x="226" y="220"/>
                  </a:lnTo>
                  <a:lnTo>
                    <a:pt x="199" y="266"/>
                  </a:lnTo>
                  <a:moveTo>
                    <a:pt x="262" y="266"/>
                  </a:moveTo>
                  <a:lnTo>
                    <a:pt x="235" y="220"/>
                  </a:lnTo>
                  <a:lnTo>
                    <a:pt x="262" y="175"/>
                  </a:lnTo>
                  <a:lnTo>
                    <a:pt x="287" y="220"/>
                  </a:lnTo>
                  <a:lnTo>
                    <a:pt x="262" y="266"/>
                  </a:lnTo>
                  <a:moveTo>
                    <a:pt x="323" y="266"/>
                  </a:moveTo>
                  <a:lnTo>
                    <a:pt x="296" y="220"/>
                  </a:lnTo>
                  <a:lnTo>
                    <a:pt x="323" y="175"/>
                  </a:lnTo>
                  <a:lnTo>
                    <a:pt x="349" y="220"/>
                  </a:lnTo>
                  <a:lnTo>
                    <a:pt x="323" y="266"/>
                  </a:lnTo>
                  <a:moveTo>
                    <a:pt x="385" y="266"/>
                  </a:moveTo>
                  <a:lnTo>
                    <a:pt x="358" y="220"/>
                  </a:lnTo>
                  <a:lnTo>
                    <a:pt x="385" y="175"/>
                  </a:lnTo>
                  <a:lnTo>
                    <a:pt x="410" y="220"/>
                  </a:lnTo>
                  <a:lnTo>
                    <a:pt x="385" y="266"/>
                  </a:lnTo>
                  <a:moveTo>
                    <a:pt x="446" y="266"/>
                  </a:moveTo>
                  <a:lnTo>
                    <a:pt x="419" y="220"/>
                  </a:lnTo>
                  <a:lnTo>
                    <a:pt x="446" y="175"/>
                  </a:lnTo>
                  <a:lnTo>
                    <a:pt x="472" y="220"/>
                  </a:lnTo>
                  <a:lnTo>
                    <a:pt x="446" y="266"/>
                  </a:lnTo>
                  <a:moveTo>
                    <a:pt x="508" y="266"/>
                  </a:moveTo>
                  <a:lnTo>
                    <a:pt x="481" y="220"/>
                  </a:lnTo>
                  <a:lnTo>
                    <a:pt x="508" y="175"/>
                  </a:lnTo>
                  <a:lnTo>
                    <a:pt x="533" y="220"/>
                  </a:lnTo>
                  <a:lnTo>
                    <a:pt x="508" y="266"/>
                  </a:lnTo>
                  <a:moveTo>
                    <a:pt x="569" y="266"/>
                  </a:moveTo>
                  <a:lnTo>
                    <a:pt x="542" y="220"/>
                  </a:lnTo>
                  <a:lnTo>
                    <a:pt x="569" y="175"/>
                  </a:lnTo>
                  <a:lnTo>
                    <a:pt x="595" y="220"/>
                  </a:lnTo>
                  <a:lnTo>
                    <a:pt x="569" y="266"/>
                  </a:lnTo>
                  <a:moveTo>
                    <a:pt x="631" y="266"/>
                  </a:moveTo>
                  <a:lnTo>
                    <a:pt x="605" y="220"/>
                  </a:lnTo>
                  <a:lnTo>
                    <a:pt x="631" y="175"/>
                  </a:lnTo>
                  <a:lnTo>
                    <a:pt x="658" y="220"/>
                  </a:lnTo>
                  <a:lnTo>
                    <a:pt x="631" y="266"/>
                  </a:lnTo>
                  <a:moveTo>
                    <a:pt x="692" y="266"/>
                  </a:moveTo>
                  <a:lnTo>
                    <a:pt x="667" y="220"/>
                  </a:lnTo>
                  <a:lnTo>
                    <a:pt x="692" y="175"/>
                  </a:lnTo>
                  <a:lnTo>
                    <a:pt x="719" y="220"/>
                  </a:lnTo>
                  <a:lnTo>
                    <a:pt x="692" y="266"/>
                  </a:lnTo>
                  <a:moveTo>
                    <a:pt x="754" y="266"/>
                  </a:moveTo>
                  <a:lnTo>
                    <a:pt x="728" y="220"/>
                  </a:lnTo>
                  <a:lnTo>
                    <a:pt x="754" y="175"/>
                  </a:lnTo>
                  <a:lnTo>
                    <a:pt x="781" y="220"/>
                  </a:lnTo>
                  <a:lnTo>
                    <a:pt x="754" y="266"/>
                  </a:lnTo>
                  <a:moveTo>
                    <a:pt x="815" y="266"/>
                  </a:moveTo>
                  <a:lnTo>
                    <a:pt x="790" y="220"/>
                  </a:lnTo>
                  <a:lnTo>
                    <a:pt x="815" y="175"/>
                  </a:lnTo>
                  <a:lnTo>
                    <a:pt x="842" y="220"/>
                  </a:lnTo>
                  <a:lnTo>
                    <a:pt x="815" y="266"/>
                  </a:lnTo>
                  <a:moveTo>
                    <a:pt x="877" y="266"/>
                  </a:moveTo>
                  <a:lnTo>
                    <a:pt x="851" y="220"/>
                  </a:lnTo>
                  <a:lnTo>
                    <a:pt x="877" y="175"/>
                  </a:lnTo>
                  <a:lnTo>
                    <a:pt x="904" y="220"/>
                  </a:lnTo>
                  <a:lnTo>
                    <a:pt x="877" y="266"/>
                  </a:lnTo>
                  <a:moveTo>
                    <a:pt x="938" y="266"/>
                  </a:moveTo>
                  <a:lnTo>
                    <a:pt x="913" y="220"/>
                  </a:lnTo>
                  <a:lnTo>
                    <a:pt x="938" y="175"/>
                  </a:lnTo>
                  <a:lnTo>
                    <a:pt x="965" y="220"/>
                  </a:lnTo>
                  <a:lnTo>
                    <a:pt x="938" y="266"/>
                  </a:lnTo>
                  <a:moveTo>
                    <a:pt x="1001" y="266"/>
                  </a:moveTo>
                  <a:lnTo>
                    <a:pt x="974" y="220"/>
                  </a:lnTo>
                  <a:lnTo>
                    <a:pt x="1001" y="175"/>
                  </a:lnTo>
                  <a:lnTo>
                    <a:pt x="1027" y="220"/>
                  </a:lnTo>
                  <a:lnTo>
                    <a:pt x="1001" y="266"/>
                  </a:lnTo>
                  <a:moveTo>
                    <a:pt x="1063" y="266"/>
                  </a:moveTo>
                  <a:lnTo>
                    <a:pt x="1036" y="220"/>
                  </a:lnTo>
                  <a:lnTo>
                    <a:pt x="1063" y="175"/>
                  </a:lnTo>
                  <a:lnTo>
                    <a:pt x="1088" y="220"/>
                  </a:lnTo>
                  <a:lnTo>
                    <a:pt x="1063" y="266"/>
                  </a:lnTo>
                  <a:moveTo>
                    <a:pt x="1124" y="266"/>
                  </a:moveTo>
                  <a:lnTo>
                    <a:pt x="1097" y="220"/>
                  </a:lnTo>
                  <a:lnTo>
                    <a:pt x="1124" y="175"/>
                  </a:lnTo>
                  <a:lnTo>
                    <a:pt x="1150" y="220"/>
                  </a:lnTo>
                  <a:lnTo>
                    <a:pt x="1124" y="266"/>
                  </a:lnTo>
                  <a:moveTo>
                    <a:pt x="1186" y="266"/>
                  </a:moveTo>
                  <a:lnTo>
                    <a:pt x="1159" y="220"/>
                  </a:lnTo>
                  <a:lnTo>
                    <a:pt x="1186" y="175"/>
                  </a:lnTo>
                  <a:lnTo>
                    <a:pt x="1211" y="220"/>
                  </a:lnTo>
                  <a:lnTo>
                    <a:pt x="1186" y="266"/>
                  </a:lnTo>
                  <a:moveTo>
                    <a:pt x="1247" y="266"/>
                  </a:moveTo>
                  <a:lnTo>
                    <a:pt x="1220" y="220"/>
                  </a:lnTo>
                  <a:lnTo>
                    <a:pt x="1247" y="175"/>
                  </a:lnTo>
                  <a:lnTo>
                    <a:pt x="1273" y="220"/>
                  </a:lnTo>
                  <a:lnTo>
                    <a:pt x="1247" y="266"/>
                  </a:lnTo>
                  <a:moveTo>
                    <a:pt x="1309" y="266"/>
                  </a:moveTo>
                  <a:lnTo>
                    <a:pt x="1282" y="220"/>
                  </a:lnTo>
                  <a:lnTo>
                    <a:pt x="1309" y="175"/>
                  </a:lnTo>
                  <a:lnTo>
                    <a:pt x="1334" y="220"/>
                  </a:lnTo>
                  <a:lnTo>
                    <a:pt x="1309" y="266"/>
                  </a:lnTo>
                  <a:moveTo>
                    <a:pt x="1370" y="266"/>
                  </a:moveTo>
                  <a:lnTo>
                    <a:pt x="1345" y="220"/>
                  </a:lnTo>
                  <a:lnTo>
                    <a:pt x="1370" y="175"/>
                  </a:lnTo>
                  <a:lnTo>
                    <a:pt x="1397" y="220"/>
                  </a:lnTo>
                  <a:lnTo>
                    <a:pt x="1370" y="266"/>
                  </a:lnTo>
                  <a:moveTo>
                    <a:pt x="1432" y="266"/>
                  </a:moveTo>
                  <a:lnTo>
                    <a:pt x="1406" y="220"/>
                  </a:lnTo>
                  <a:lnTo>
                    <a:pt x="1432" y="175"/>
                  </a:lnTo>
                  <a:lnTo>
                    <a:pt x="1459" y="220"/>
                  </a:lnTo>
                  <a:lnTo>
                    <a:pt x="1432" y="266"/>
                  </a:lnTo>
                  <a:moveTo>
                    <a:pt x="1493" y="266"/>
                  </a:moveTo>
                  <a:lnTo>
                    <a:pt x="1468" y="220"/>
                  </a:lnTo>
                  <a:lnTo>
                    <a:pt x="1493" y="175"/>
                  </a:lnTo>
                  <a:lnTo>
                    <a:pt x="1520" y="220"/>
                  </a:lnTo>
                  <a:lnTo>
                    <a:pt x="1493" y="266"/>
                  </a:lnTo>
                  <a:moveTo>
                    <a:pt x="1555" y="266"/>
                  </a:moveTo>
                  <a:lnTo>
                    <a:pt x="1529" y="220"/>
                  </a:lnTo>
                  <a:lnTo>
                    <a:pt x="1555" y="175"/>
                  </a:lnTo>
                  <a:lnTo>
                    <a:pt x="1582" y="220"/>
                  </a:lnTo>
                  <a:lnTo>
                    <a:pt x="1555" y="266"/>
                  </a:lnTo>
                  <a:moveTo>
                    <a:pt x="1616" y="266"/>
                  </a:moveTo>
                  <a:lnTo>
                    <a:pt x="1591" y="220"/>
                  </a:lnTo>
                  <a:lnTo>
                    <a:pt x="1616" y="175"/>
                  </a:lnTo>
                  <a:lnTo>
                    <a:pt x="1643" y="220"/>
                  </a:lnTo>
                  <a:lnTo>
                    <a:pt x="1616" y="266"/>
                  </a:lnTo>
                  <a:moveTo>
                    <a:pt x="1678" y="266"/>
                  </a:moveTo>
                  <a:lnTo>
                    <a:pt x="1652" y="220"/>
                  </a:lnTo>
                  <a:lnTo>
                    <a:pt x="1678" y="175"/>
                  </a:lnTo>
                  <a:lnTo>
                    <a:pt x="1705" y="220"/>
                  </a:lnTo>
                  <a:lnTo>
                    <a:pt x="1678" y="266"/>
                  </a:lnTo>
                  <a:moveTo>
                    <a:pt x="1741" y="266"/>
                  </a:moveTo>
                  <a:lnTo>
                    <a:pt x="1714" y="220"/>
                  </a:lnTo>
                  <a:lnTo>
                    <a:pt x="1741" y="175"/>
                  </a:lnTo>
                  <a:lnTo>
                    <a:pt x="1766" y="220"/>
                  </a:lnTo>
                  <a:lnTo>
                    <a:pt x="1741" y="266"/>
                  </a:lnTo>
                  <a:moveTo>
                    <a:pt x="1802" y="266"/>
                  </a:moveTo>
                  <a:lnTo>
                    <a:pt x="1775" y="220"/>
                  </a:lnTo>
                  <a:lnTo>
                    <a:pt x="1802" y="175"/>
                  </a:lnTo>
                  <a:lnTo>
                    <a:pt x="1828" y="220"/>
                  </a:lnTo>
                  <a:lnTo>
                    <a:pt x="1802" y="266"/>
                  </a:lnTo>
                  <a:moveTo>
                    <a:pt x="1864" y="266"/>
                  </a:moveTo>
                  <a:lnTo>
                    <a:pt x="1837" y="220"/>
                  </a:lnTo>
                  <a:lnTo>
                    <a:pt x="1864" y="175"/>
                  </a:lnTo>
                  <a:lnTo>
                    <a:pt x="1889" y="220"/>
                  </a:lnTo>
                  <a:lnTo>
                    <a:pt x="1864" y="266"/>
                  </a:lnTo>
                  <a:moveTo>
                    <a:pt x="1925" y="266"/>
                  </a:moveTo>
                  <a:lnTo>
                    <a:pt x="1898" y="220"/>
                  </a:lnTo>
                  <a:lnTo>
                    <a:pt x="1925" y="175"/>
                  </a:lnTo>
                  <a:lnTo>
                    <a:pt x="1951" y="220"/>
                  </a:lnTo>
                  <a:lnTo>
                    <a:pt x="1925" y="266"/>
                  </a:lnTo>
                  <a:moveTo>
                    <a:pt x="1987" y="266"/>
                  </a:moveTo>
                  <a:lnTo>
                    <a:pt x="1960" y="220"/>
                  </a:lnTo>
                  <a:lnTo>
                    <a:pt x="1987" y="175"/>
                  </a:lnTo>
                  <a:lnTo>
                    <a:pt x="2012" y="220"/>
                  </a:lnTo>
                  <a:lnTo>
                    <a:pt x="1987" y="266"/>
                  </a:lnTo>
                  <a:moveTo>
                    <a:pt x="2048" y="266"/>
                  </a:moveTo>
                  <a:lnTo>
                    <a:pt x="2021" y="220"/>
                  </a:lnTo>
                  <a:lnTo>
                    <a:pt x="2048" y="175"/>
                  </a:lnTo>
                  <a:lnTo>
                    <a:pt x="2074" y="220"/>
                  </a:lnTo>
                  <a:lnTo>
                    <a:pt x="2048" y="266"/>
                  </a:lnTo>
                  <a:moveTo>
                    <a:pt x="2110" y="266"/>
                  </a:moveTo>
                  <a:lnTo>
                    <a:pt x="2084" y="220"/>
                  </a:lnTo>
                  <a:lnTo>
                    <a:pt x="2110" y="175"/>
                  </a:lnTo>
                  <a:lnTo>
                    <a:pt x="2137" y="220"/>
                  </a:lnTo>
                  <a:lnTo>
                    <a:pt x="2110" y="266"/>
                  </a:lnTo>
                  <a:moveTo>
                    <a:pt x="2171" y="266"/>
                  </a:moveTo>
                  <a:lnTo>
                    <a:pt x="2146" y="220"/>
                  </a:lnTo>
                  <a:lnTo>
                    <a:pt x="2171" y="175"/>
                  </a:lnTo>
                  <a:lnTo>
                    <a:pt x="2198" y="220"/>
                  </a:lnTo>
                  <a:lnTo>
                    <a:pt x="2171" y="266"/>
                  </a:lnTo>
                  <a:moveTo>
                    <a:pt x="2233" y="266"/>
                  </a:moveTo>
                  <a:lnTo>
                    <a:pt x="2207" y="220"/>
                  </a:lnTo>
                  <a:lnTo>
                    <a:pt x="2233" y="175"/>
                  </a:lnTo>
                  <a:lnTo>
                    <a:pt x="2260" y="220"/>
                  </a:lnTo>
                  <a:lnTo>
                    <a:pt x="2233" y="266"/>
                  </a:lnTo>
                  <a:moveTo>
                    <a:pt x="2294" y="266"/>
                  </a:moveTo>
                  <a:lnTo>
                    <a:pt x="2269" y="220"/>
                  </a:lnTo>
                  <a:lnTo>
                    <a:pt x="2294" y="175"/>
                  </a:lnTo>
                  <a:lnTo>
                    <a:pt x="2321" y="220"/>
                  </a:lnTo>
                  <a:lnTo>
                    <a:pt x="2294" y="266"/>
                  </a:lnTo>
                  <a:moveTo>
                    <a:pt x="2356" y="266"/>
                  </a:moveTo>
                  <a:lnTo>
                    <a:pt x="2330" y="220"/>
                  </a:lnTo>
                  <a:lnTo>
                    <a:pt x="2356" y="175"/>
                  </a:lnTo>
                  <a:lnTo>
                    <a:pt x="2383" y="220"/>
                  </a:lnTo>
                  <a:lnTo>
                    <a:pt x="2356" y="266"/>
                  </a:lnTo>
                  <a:moveTo>
                    <a:pt x="2417" y="266"/>
                  </a:moveTo>
                  <a:lnTo>
                    <a:pt x="2392" y="220"/>
                  </a:lnTo>
                  <a:lnTo>
                    <a:pt x="2417" y="175"/>
                  </a:lnTo>
                  <a:lnTo>
                    <a:pt x="2444" y="220"/>
                  </a:lnTo>
                  <a:lnTo>
                    <a:pt x="2417" y="266"/>
                  </a:lnTo>
                  <a:moveTo>
                    <a:pt x="2480" y="266"/>
                  </a:moveTo>
                  <a:lnTo>
                    <a:pt x="2453" y="220"/>
                  </a:lnTo>
                  <a:lnTo>
                    <a:pt x="2480" y="175"/>
                  </a:lnTo>
                  <a:lnTo>
                    <a:pt x="2506" y="220"/>
                  </a:lnTo>
                  <a:lnTo>
                    <a:pt x="2480" y="266"/>
                  </a:lnTo>
                  <a:moveTo>
                    <a:pt x="46" y="212"/>
                  </a:moveTo>
                  <a:lnTo>
                    <a:pt x="19" y="167"/>
                  </a:lnTo>
                  <a:lnTo>
                    <a:pt x="46" y="121"/>
                  </a:lnTo>
                  <a:lnTo>
                    <a:pt x="72" y="167"/>
                  </a:lnTo>
                  <a:lnTo>
                    <a:pt x="46" y="212"/>
                  </a:lnTo>
                  <a:moveTo>
                    <a:pt x="107" y="212"/>
                  </a:moveTo>
                  <a:lnTo>
                    <a:pt x="81" y="167"/>
                  </a:lnTo>
                  <a:lnTo>
                    <a:pt x="107" y="121"/>
                  </a:lnTo>
                  <a:lnTo>
                    <a:pt x="133" y="167"/>
                  </a:lnTo>
                  <a:lnTo>
                    <a:pt x="107" y="212"/>
                  </a:lnTo>
                  <a:moveTo>
                    <a:pt x="169" y="212"/>
                  </a:moveTo>
                  <a:lnTo>
                    <a:pt x="142" y="167"/>
                  </a:lnTo>
                  <a:lnTo>
                    <a:pt x="169" y="121"/>
                  </a:lnTo>
                  <a:lnTo>
                    <a:pt x="194" y="167"/>
                  </a:lnTo>
                  <a:lnTo>
                    <a:pt x="169" y="212"/>
                  </a:lnTo>
                  <a:moveTo>
                    <a:pt x="230" y="212"/>
                  </a:moveTo>
                  <a:lnTo>
                    <a:pt x="203" y="167"/>
                  </a:lnTo>
                  <a:lnTo>
                    <a:pt x="230" y="121"/>
                  </a:lnTo>
                  <a:lnTo>
                    <a:pt x="256" y="167"/>
                  </a:lnTo>
                  <a:lnTo>
                    <a:pt x="230" y="212"/>
                  </a:lnTo>
                  <a:moveTo>
                    <a:pt x="292" y="212"/>
                  </a:moveTo>
                  <a:lnTo>
                    <a:pt x="266" y="167"/>
                  </a:lnTo>
                  <a:lnTo>
                    <a:pt x="292" y="121"/>
                  </a:lnTo>
                  <a:lnTo>
                    <a:pt x="319" y="167"/>
                  </a:lnTo>
                  <a:lnTo>
                    <a:pt x="292" y="212"/>
                  </a:lnTo>
                  <a:moveTo>
                    <a:pt x="353" y="212"/>
                  </a:moveTo>
                  <a:lnTo>
                    <a:pt x="328" y="167"/>
                  </a:lnTo>
                  <a:lnTo>
                    <a:pt x="353" y="121"/>
                  </a:lnTo>
                  <a:lnTo>
                    <a:pt x="380" y="167"/>
                  </a:lnTo>
                  <a:lnTo>
                    <a:pt x="353" y="212"/>
                  </a:lnTo>
                  <a:moveTo>
                    <a:pt x="415" y="212"/>
                  </a:moveTo>
                  <a:lnTo>
                    <a:pt x="389" y="167"/>
                  </a:lnTo>
                  <a:lnTo>
                    <a:pt x="415" y="121"/>
                  </a:lnTo>
                  <a:lnTo>
                    <a:pt x="442" y="167"/>
                  </a:lnTo>
                  <a:lnTo>
                    <a:pt x="415" y="212"/>
                  </a:lnTo>
                  <a:moveTo>
                    <a:pt x="476" y="212"/>
                  </a:moveTo>
                  <a:lnTo>
                    <a:pt x="451" y="167"/>
                  </a:lnTo>
                  <a:lnTo>
                    <a:pt x="476" y="121"/>
                  </a:lnTo>
                  <a:lnTo>
                    <a:pt x="503" y="167"/>
                  </a:lnTo>
                  <a:lnTo>
                    <a:pt x="476" y="212"/>
                  </a:lnTo>
                  <a:moveTo>
                    <a:pt x="538" y="212"/>
                  </a:moveTo>
                  <a:lnTo>
                    <a:pt x="512" y="167"/>
                  </a:lnTo>
                  <a:lnTo>
                    <a:pt x="538" y="121"/>
                  </a:lnTo>
                  <a:lnTo>
                    <a:pt x="565" y="167"/>
                  </a:lnTo>
                  <a:lnTo>
                    <a:pt x="538" y="212"/>
                  </a:lnTo>
                  <a:moveTo>
                    <a:pt x="599" y="212"/>
                  </a:moveTo>
                  <a:lnTo>
                    <a:pt x="574" y="167"/>
                  </a:lnTo>
                  <a:lnTo>
                    <a:pt x="599" y="121"/>
                  </a:lnTo>
                  <a:lnTo>
                    <a:pt x="626" y="167"/>
                  </a:lnTo>
                  <a:lnTo>
                    <a:pt x="599" y="212"/>
                  </a:lnTo>
                  <a:moveTo>
                    <a:pt x="662" y="212"/>
                  </a:moveTo>
                  <a:lnTo>
                    <a:pt x="635" y="167"/>
                  </a:lnTo>
                  <a:lnTo>
                    <a:pt x="662" y="121"/>
                  </a:lnTo>
                  <a:lnTo>
                    <a:pt x="688" y="167"/>
                  </a:lnTo>
                  <a:lnTo>
                    <a:pt x="662" y="212"/>
                  </a:lnTo>
                  <a:moveTo>
                    <a:pt x="724" y="212"/>
                  </a:moveTo>
                  <a:lnTo>
                    <a:pt x="697" y="167"/>
                  </a:lnTo>
                  <a:lnTo>
                    <a:pt x="724" y="121"/>
                  </a:lnTo>
                  <a:lnTo>
                    <a:pt x="749" y="167"/>
                  </a:lnTo>
                  <a:lnTo>
                    <a:pt x="724" y="212"/>
                  </a:lnTo>
                  <a:moveTo>
                    <a:pt x="785" y="212"/>
                  </a:moveTo>
                  <a:lnTo>
                    <a:pt x="758" y="167"/>
                  </a:lnTo>
                  <a:lnTo>
                    <a:pt x="785" y="121"/>
                  </a:lnTo>
                  <a:lnTo>
                    <a:pt x="811" y="167"/>
                  </a:lnTo>
                  <a:lnTo>
                    <a:pt x="785" y="212"/>
                  </a:lnTo>
                  <a:moveTo>
                    <a:pt x="847" y="212"/>
                  </a:moveTo>
                  <a:lnTo>
                    <a:pt x="820" y="167"/>
                  </a:lnTo>
                  <a:lnTo>
                    <a:pt x="847" y="121"/>
                  </a:lnTo>
                  <a:lnTo>
                    <a:pt x="872" y="167"/>
                  </a:lnTo>
                  <a:lnTo>
                    <a:pt x="847" y="212"/>
                  </a:lnTo>
                  <a:moveTo>
                    <a:pt x="908" y="212"/>
                  </a:moveTo>
                  <a:lnTo>
                    <a:pt x="881" y="167"/>
                  </a:lnTo>
                  <a:lnTo>
                    <a:pt x="908" y="121"/>
                  </a:lnTo>
                  <a:lnTo>
                    <a:pt x="934" y="167"/>
                  </a:lnTo>
                  <a:lnTo>
                    <a:pt x="908" y="212"/>
                  </a:lnTo>
                  <a:moveTo>
                    <a:pt x="970" y="212"/>
                  </a:moveTo>
                  <a:lnTo>
                    <a:pt x="943" y="167"/>
                  </a:lnTo>
                  <a:lnTo>
                    <a:pt x="970" y="121"/>
                  </a:lnTo>
                  <a:lnTo>
                    <a:pt x="995" y="167"/>
                  </a:lnTo>
                  <a:lnTo>
                    <a:pt x="970" y="212"/>
                  </a:lnTo>
                  <a:moveTo>
                    <a:pt x="1031" y="212"/>
                  </a:moveTo>
                  <a:lnTo>
                    <a:pt x="1006" y="167"/>
                  </a:lnTo>
                  <a:lnTo>
                    <a:pt x="1031" y="121"/>
                  </a:lnTo>
                  <a:lnTo>
                    <a:pt x="1058" y="167"/>
                  </a:lnTo>
                  <a:lnTo>
                    <a:pt x="1031" y="212"/>
                  </a:lnTo>
                  <a:moveTo>
                    <a:pt x="1093" y="212"/>
                  </a:moveTo>
                  <a:lnTo>
                    <a:pt x="1067" y="167"/>
                  </a:lnTo>
                  <a:lnTo>
                    <a:pt x="1093" y="121"/>
                  </a:lnTo>
                  <a:lnTo>
                    <a:pt x="1120" y="167"/>
                  </a:lnTo>
                  <a:lnTo>
                    <a:pt x="1093" y="212"/>
                  </a:lnTo>
                  <a:moveTo>
                    <a:pt x="1154" y="212"/>
                  </a:moveTo>
                  <a:lnTo>
                    <a:pt x="1129" y="167"/>
                  </a:lnTo>
                  <a:lnTo>
                    <a:pt x="1154" y="121"/>
                  </a:lnTo>
                  <a:lnTo>
                    <a:pt x="1181" y="167"/>
                  </a:lnTo>
                  <a:lnTo>
                    <a:pt x="1154" y="212"/>
                  </a:lnTo>
                  <a:moveTo>
                    <a:pt x="1216" y="212"/>
                  </a:moveTo>
                  <a:lnTo>
                    <a:pt x="1190" y="167"/>
                  </a:lnTo>
                  <a:lnTo>
                    <a:pt x="1216" y="121"/>
                  </a:lnTo>
                  <a:lnTo>
                    <a:pt x="1243" y="167"/>
                  </a:lnTo>
                  <a:lnTo>
                    <a:pt x="1216" y="212"/>
                  </a:lnTo>
                  <a:moveTo>
                    <a:pt x="1277" y="212"/>
                  </a:moveTo>
                  <a:lnTo>
                    <a:pt x="1252" y="167"/>
                  </a:lnTo>
                  <a:lnTo>
                    <a:pt x="1277" y="121"/>
                  </a:lnTo>
                  <a:lnTo>
                    <a:pt x="1304" y="167"/>
                  </a:lnTo>
                  <a:lnTo>
                    <a:pt x="1277" y="212"/>
                  </a:lnTo>
                  <a:moveTo>
                    <a:pt x="1339" y="212"/>
                  </a:moveTo>
                  <a:lnTo>
                    <a:pt x="1313" y="167"/>
                  </a:lnTo>
                  <a:lnTo>
                    <a:pt x="1339" y="121"/>
                  </a:lnTo>
                  <a:lnTo>
                    <a:pt x="1366" y="167"/>
                  </a:lnTo>
                  <a:lnTo>
                    <a:pt x="1339" y="212"/>
                  </a:lnTo>
                  <a:moveTo>
                    <a:pt x="1402" y="212"/>
                  </a:moveTo>
                  <a:lnTo>
                    <a:pt x="1375" y="167"/>
                  </a:lnTo>
                  <a:lnTo>
                    <a:pt x="1402" y="121"/>
                  </a:lnTo>
                  <a:lnTo>
                    <a:pt x="1427" y="167"/>
                  </a:lnTo>
                  <a:lnTo>
                    <a:pt x="1402" y="212"/>
                  </a:lnTo>
                  <a:moveTo>
                    <a:pt x="1463" y="212"/>
                  </a:moveTo>
                  <a:lnTo>
                    <a:pt x="1436" y="167"/>
                  </a:lnTo>
                  <a:lnTo>
                    <a:pt x="1463" y="121"/>
                  </a:lnTo>
                  <a:lnTo>
                    <a:pt x="1489" y="167"/>
                  </a:lnTo>
                  <a:lnTo>
                    <a:pt x="1463" y="212"/>
                  </a:lnTo>
                  <a:moveTo>
                    <a:pt x="1525" y="212"/>
                  </a:moveTo>
                  <a:lnTo>
                    <a:pt x="1498" y="167"/>
                  </a:lnTo>
                  <a:lnTo>
                    <a:pt x="1525" y="121"/>
                  </a:lnTo>
                  <a:lnTo>
                    <a:pt x="1550" y="167"/>
                  </a:lnTo>
                  <a:lnTo>
                    <a:pt x="1525" y="212"/>
                  </a:lnTo>
                  <a:moveTo>
                    <a:pt x="1586" y="212"/>
                  </a:moveTo>
                  <a:lnTo>
                    <a:pt x="1559" y="167"/>
                  </a:lnTo>
                  <a:lnTo>
                    <a:pt x="1586" y="121"/>
                  </a:lnTo>
                  <a:lnTo>
                    <a:pt x="1612" y="167"/>
                  </a:lnTo>
                  <a:lnTo>
                    <a:pt x="1586" y="212"/>
                  </a:lnTo>
                  <a:moveTo>
                    <a:pt x="1648" y="212"/>
                  </a:moveTo>
                  <a:lnTo>
                    <a:pt x="1621" y="167"/>
                  </a:lnTo>
                  <a:lnTo>
                    <a:pt x="1648" y="121"/>
                  </a:lnTo>
                  <a:lnTo>
                    <a:pt x="1673" y="167"/>
                  </a:lnTo>
                  <a:lnTo>
                    <a:pt x="1648" y="212"/>
                  </a:lnTo>
                  <a:moveTo>
                    <a:pt x="1709" y="212"/>
                  </a:moveTo>
                  <a:lnTo>
                    <a:pt x="1682" y="167"/>
                  </a:lnTo>
                  <a:lnTo>
                    <a:pt x="1709" y="121"/>
                  </a:lnTo>
                  <a:lnTo>
                    <a:pt x="1735" y="167"/>
                  </a:lnTo>
                  <a:lnTo>
                    <a:pt x="1709" y="212"/>
                  </a:lnTo>
                  <a:moveTo>
                    <a:pt x="1771" y="212"/>
                  </a:moveTo>
                  <a:lnTo>
                    <a:pt x="1745" y="167"/>
                  </a:lnTo>
                  <a:lnTo>
                    <a:pt x="1771" y="121"/>
                  </a:lnTo>
                  <a:lnTo>
                    <a:pt x="1798" y="167"/>
                  </a:lnTo>
                  <a:lnTo>
                    <a:pt x="1771" y="212"/>
                  </a:lnTo>
                  <a:moveTo>
                    <a:pt x="1832" y="212"/>
                  </a:moveTo>
                  <a:lnTo>
                    <a:pt x="1807" y="167"/>
                  </a:lnTo>
                  <a:lnTo>
                    <a:pt x="1832" y="121"/>
                  </a:lnTo>
                  <a:lnTo>
                    <a:pt x="1859" y="167"/>
                  </a:lnTo>
                  <a:lnTo>
                    <a:pt x="1832" y="212"/>
                  </a:lnTo>
                  <a:moveTo>
                    <a:pt x="1894" y="212"/>
                  </a:moveTo>
                  <a:lnTo>
                    <a:pt x="1868" y="167"/>
                  </a:lnTo>
                  <a:lnTo>
                    <a:pt x="1894" y="121"/>
                  </a:lnTo>
                  <a:lnTo>
                    <a:pt x="1921" y="167"/>
                  </a:lnTo>
                  <a:lnTo>
                    <a:pt x="1894" y="212"/>
                  </a:lnTo>
                  <a:moveTo>
                    <a:pt x="1955" y="212"/>
                  </a:moveTo>
                  <a:lnTo>
                    <a:pt x="1930" y="167"/>
                  </a:lnTo>
                  <a:lnTo>
                    <a:pt x="1955" y="121"/>
                  </a:lnTo>
                  <a:lnTo>
                    <a:pt x="1982" y="167"/>
                  </a:lnTo>
                  <a:lnTo>
                    <a:pt x="1955" y="212"/>
                  </a:lnTo>
                  <a:moveTo>
                    <a:pt x="2017" y="212"/>
                  </a:moveTo>
                  <a:lnTo>
                    <a:pt x="1991" y="167"/>
                  </a:lnTo>
                  <a:lnTo>
                    <a:pt x="2017" y="121"/>
                  </a:lnTo>
                  <a:lnTo>
                    <a:pt x="2044" y="167"/>
                  </a:lnTo>
                  <a:lnTo>
                    <a:pt x="2017" y="212"/>
                  </a:lnTo>
                  <a:moveTo>
                    <a:pt x="2078" y="212"/>
                  </a:moveTo>
                  <a:lnTo>
                    <a:pt x="2053" y="167"/>
                  </a:lnTo>
                  <a:lnTo>
                    <a:pt x="2078" y="121"/>
                  </a:lnTo>
                  <a:lnTo>
                    <a:pt x="2105" y="167"/>
                  </a:lnTo>
                  <a:lnTo>
                    <a:pt x="2078" y="212"/>
                  </a:lnTo>
                  <a:moveTo>
                    <a:pt x="2141" y="212"/>
                  </a:moveTo>
                  <a:lnTo>
                    <a:pt x="2114" y="167"/>
                  </a:lnTo>
                  <a:lnTo>
                    <a:pt x="2141" y="121"/>
                  </a:lnTo>
                  <a:lnTo>
                    <a:pt x="2167" y="167"/>
                  </a:lnTo>
                  <a:lnTo>
                    <a:pt x="2141" y="212"/>
                  </a:lnTo>
                  <a:moveTo>
                    <a:pt x="2203" y="212"/>
                  </a:moveTo>
                  <a:lnTo>
                    <a:pt x="2176" y="167"/>
                  </a:lnTo>
                  <a:lnTo>
                    <a:pt x="2203" y="121"/>
                  </a:lnTo>
                  <a:lnTo>
                    <a:pt x="2228" y="167"/>
                  </a:lnTo>
                  <a:lnTo>
                    <a:pt x="2203" y="212"/>
                  </a:lnTo>
                  <a:moveTo>
                    <a:pt x="2264" y="212"/>
                  </a:moveTo>
                  <a:lnTo>
                    <a:pt x="2237" y="167"/>
                  </a:lnTo>
                  <a:lnTo>
                    <a:pt x="2264" y="121"/>
                  </a:lnTo>
                  <a:lnTo>
                    <a:pt x="2290" y="167"/>
                  </a:lnTo>
                  <a:lnTo>
                    <a:pt x="2264" y="212"/>
                  </a:lnTo>
                  <a:moveTo>
                    <a:pt x="2326" y="212"/>
                  </a:moveTo>
                  <a:lnTo>
                    <a:pt x="2299" y="167"/>
                  </a:lnTo>
                  <a:lnTo>
                    <a:pt x="2326" y="121"/>
                  </a:lnTo>
                  <a:lnTo>
                    <a:pt x="2351" y="167"/>
                  </a:lnTo>
                  <a:lnTo>
                    <a:pt x="2326" y="212"/>
                  </a:lnTo>
                  <a:moveTo>
                    <a:pt x="2387" y="212"/>
                  </a:moveTo>
                  <a:lnTo>
                    <a:pt x="2360" y="167"/>
                  </a:lnTo>
                  <a:lnTo>
                    <a:pt x="2387" y="121"/>
                  </a:lnTo>
                  <a:lnTo>
                    <a:pt x="2413" y="167"/>
                  </a:lnTo>
                  <a:lnTo>
                    <a:pt x="2387" y="212"/>
                  </a:lnTo>
                  <a:moveTo>
                    <a:pt x="2449" y="212"/>
                  </a:moveTo>
                  <a:lnTo>
                    <a:pt x="2422" y="167"/>
                  </a:lnTo>
                  <a:lnTo>
                    <a:pt x="2449" y="121"/>
                  </a:lnTo>
                  <a:lnTo>
                    <a:pt x="2474" y="167"/>
                  </a:lnTo>
                  <a:lnTo>
                    <a:pt x="2449" y="212"/>
                  </a:lnTo>
                  <a:moveTo>
                    <a:pt x="2510" y="212"/>
                  </a:moveTo>
                  <a:lnTo>
                    <a:pt x="2485" y="167"/>
                  </a:lnTo>
                  <a:lnTo>
                    <a:pt x="2510" y="121"/>
                  </a:lnTo>
                  <a:lnTo>
                    <a:pt x="2537" y="167"/>
                  </a:lnTo>
                  <a:lnTo>
                    <a:pt x="2510" y="212"/>
                  </a:lnTo>
                  <a:moveTo>
                    <a:pt x="76" y="160"/>
                  </a:moveTo>
                  <a:lnTo>
                    <a:pt x="51" y="113"/>
                  </a:lnTo>
                  <a:lnTo>
                    <a:pt x="76" y="68"/>
                  </a:lnTo>
                  <a:lnTo>
                    <a:pt x="103" y="113"/>
                  </a:lnTo>
                  <a:lnTo>
                    <a:pt x="76" y="160"/>
                  </a:lnTo>
                  <a:moveTo>
                    <a:pt x="137" y="160"/>
                  </a:moveTo>
                  <a:lnTo>
                    <a:pt x="112" y="113"/>
                  </a:lnTo>
                  <a:lnTo>
                    <a:pt x="137" y="68"/>
                  </a:lnTo>
                  <a:lnTo>
                    <a:pt x="164" y="113"/>
                  </a:lnTo>
                  <a:lnTo>
                    <a:pt x="137" y="160"/>
                  </a:lnTo>
                  <a:moveTo>
                    <a:pt x="199" y="160"/>
                  </a:moveTo>
                  <a:lnTo>
                    <a:pt x="173" y="113"/>
                  </a:lnTo>
                  <a:lnTo>
                    <a:pt x="199" y="68"/>
                  </a:lnTo>
                  <a:lnTo>
                    <a:pt x="226" y="113"/>
                  </a:lnTo>
                  <a:lnTo>
                    <a:pt x="199" y="160"/>
                  </a:lnTo>
                  <a:moveTo>
                    <a:pt x="262" y="160"/>
                  </a:moveTo>
                  <a:lnTo>
                    <a:pt x="235" y="113"/>
                  </a:lnTo>
                  <a:lnTo>
                    <a:pt x="262" y="68"/>
                  </a:lnTo>
                  <a:lnTo>
                    <a:pt x="287" y="113"/>
                  </a:lnTo>
                  <a:lnTo>
                    <a:pt x="262" y="160"/>
                  </a:lnTo>
                  <a:moveTo>
                    <a:pt x="323" y="160"/>
                  </a:moveTo>
                  <a:lnTo>
                    <a:pt x="296" y="113"/>
                  </a:lnTo>
                  <a:lnTo>
                    <a:pt x="323" y="68"/>
                  </a:lnTo>
                  <a:lnTo>
                    <a:pt x="349" y="113"/>
                  </a:lnTo>
                  <a:lnTo>
                    <a:pt x="323" y="160"/>
                  </a:lnTo>
                  <a:moveTo>
                    <a:pt x="385" y="160"/>
                  </a:moveTo>
                  <a:lnTo>
                    <a:pt x="358" y="113"/>
                  </a:lnTo>
                  <a:lnTo>
                    <a:pt x="385" y="68"/>
                  </a:lnTo>
                  <a:lnTo>
                    <a:pt x="410" y="113"/>
                  </a:lnTo>
                  <a:lnTo>
                    <a:pt x="385" y="160"/>
                  </a:lnTo>
                  <a:moveTo>
                    <a:pt x="446" y="160"/>
                  </a:moveTo>
                  <a:lnTo>
                    <a:pt x="419" y="113"/>
                  </a:lnTo>
                  <a:lnTo>
                    <a:pt x="446" y="68"/>
                  </a:lnTo>
                  <a:lnTo>
                    <a:pt x="472" y="113"/>
                  </a:lnTo>
                  <a:lnTo>
                    <a:pt x="446" y="160"/>
                  </a:lnTo>
                  <a:moveTo>
                    <a:pt x="508" y="160"/>
                  </a:moveTo>
                  <a:lnTo>
                    <a:pt x="481" y="113"/>
                  </a:lnTo>
                  <a:lnTo>
                    <a:pt x="508" y="68"/>
                  </a:lnTo>
                  <a:lnTo>
                    <a:pt x="533" y="113"/>
                  </a:lnTo>
                  <a:lnTo>
                    <a:pt x="508" y="160"/>
                  </a:lnTo>
                  <a:moveTo>
                    <a:pt x="569" y="160"/>
                  </a:moveTo>
                  <a:lnTo>
                    <a:pt x="542" y="113"/>
                  </a:lnTo>
                  <a:lnTo>
                    <a:pt x="569" y="68"/>
                  </a:lnTo>
                  <a:lnTo>
                    <a:pt x="595" y="113"/>
                  </a:lnTo>
                  <a:lnTo>
                    <a:pt x="569" y="160"/>
                  </a:lnTo>
                  <a:moveTo>
                    <a:pt x="631" y="160"/>
                  </a:moveTo>
                  <a:lnTo>
                    <a:pt x="605" y="113"/>
                  </a:lnTo>
                  <a:lnTo>
                    <a:pt x="631" y="68"/>
                  </a:lnTo>
                  <a:lnTo>
                    <a:pt x="658" y="113"/>
                  </a:lnTo>
                  <a:lnTo>
                    <a:pt x="631" y="160"/>
                  </a:lnTo>
                  <a:moveTo>
                    <a:pt x="692" y="160"/>
                  </a:moveTo>
                  <a:lnTo>
                    <a:pt x="667" y="113"/>
                  </a:lnTo>
                  <a:lnTo>
                    <a:pt x="692" y="68"/>
                  </a:lnTo>
                  <a:lnTo>
                    <a:pt x="719" y="113"/>
                  </a:lnTo>
                  <a:lnTo>
                    <a:pt x="692" y="160"/>
                  </a:lnTo>
                  <a:moveTo>
                    <a:pt x="754" y="160"/>
                  </a:moveTo>
                  <a:lnTo>
                    <a:pt x="728" y="113"/>
                  </a:lnTo>
                  <a:lnTo>
                    <a:pt x="754" y="68"/>
                  </a:lnTo>
                  <a:lnTo>
                    <a:pt x="781" y="113"/>
                  </a:lnTo>
                  <a:lnTo>
                    <a:pt x="754" y="160"/>
                  </a:lnTo>
                  <a:moveTo>
                    <a:pt x="815" y="160"/>
                  </a:moveTo>
                  <a:lnTo>
                    <a:pt x="790" y="113"/>
                  </a:lnTo>
                  <a:lnTo>
                    <a:pt x="815" y="68"/>
                  </a:lnTo>
                  <a:lnTo>
                    <a:pt x="842" y="113"/>
                  </a:lnTo>
                  <a:lnTo>
                    <a:pt x="815" y="160"/>
                  </a:lnTo>
                  <a:moveTo>
                    <a:pt x="877" y="160"/>
                  </a:moveTo>
                  <a:lnTo>
                    <a:pt x="851" y="113"/>
                  </a:lnTo>
                  <a:lnTo>
                    <a:pt x="877" y="68"/>
                  </a:lnTo>
                  <a:lnTo>
                    <a:pt x="904" y="113"/>
                  </a:lnTo>
                  <a:lnTo>
                    <a:pt x="877" y="160"/>
                  </a:lnTo>
                  <a:moveTo>
                    <a:pt x="938" y="160"/>
                  </a:moveTo>
                  <a:lnTo>
                    <a:pt x="913" y="113"/>
                  </a:lnTo>
                  <a:lnTo>
                    <a:pt x="938" y="68"/>
                  </a:lnTo>
                  <a:lnTo>
                    <a:pt x="965" y="113"/>
                  </a:lnTo>
                  <a:lnTo>
                    <a:pt x="938" y="160"/>
                  </a:lnTo>
                  <a:moveTo>
                    <a:pt x="1001" y="160"/>
                  </a:moveTo>
                  <a:lnTo>
                    <a:pt x="974" y="113"/>
                  </a:lnTo>
                  <a:lnTo>
                    <a:pt x="1001" y="68"/>
                  </a:lnTo>
                  <a:lnTo>
                    <a:pt x="1027" y="113"/>
                  </a:lnTo>
                  <a:lnTo>
                    <a:pt x="1001" y="160"/>
                  </a:lnTo>
                  <a:moveTo>
                    <a:pt x="1063" y="160"/>
                  </a:moveTo>
                  <a:lnTo>
                    <a:pt x="1036" y="113"/>
                  </a:lnTo>
                  <a:lnTo>
                    <a:pt x="1063" y="68"/>
                  </a:lnTo>
                  <a:lnTo>
                    <a:pt x="1088" y="113"/>
                  </a:lnTo>
                  <a:lnTo>
                    <a:pt x="1063" y="160"/>
                  </a:lnTo>
                  <a:moveTo>
                    <a:pt x="1124" y="160"/>
                  </a:moveTo>
                  <a:lnTo>
                    <a:pt x="1097" y="113"/>
                  </a:lnTo>
                  <a:lnTo>
                    <a:pt x="1124" y="68"/>
                  </a:lnTo>
                  <a:lnTo>
                    <a:pt x="1150" y="113"/>
                  </a:lnTo>
                  <a:lnTo>
                    <a:pt x="1124" y="160"/>
                  </a:lnTo>
                  <a:moveTo>
                    <a:pt x="1186" y="160"/>
                  </a:moveTo>
                  <a:lnTo>
                    <a:pt x="1159" y="113"/>
                  </a:lnTo>
                  <a:lnTo>
                    <a:pt x="1186" y="68"/>
                  </a:lnTo>
                  <a:lnTo>
                    <a:pt x="1211" y="113"/>
                  </a:lnTo>
                  <a:lnTo>
                    <a:pt x="1186" y="160"/>
                  </a:lnTo>
                  <a:moveTo>
                    <a:pt x="1247" y="160"/>
                  </a:moveTo>
                  <a:lnTo>
                    <a:pt x="1220" y="113"/>
                  </a:lnTo>
                  <a:lnTo>
                    <a:pt x="1247" y="68"/>
                  </a:lnTo>
                  <a:lnTo>
                    <a:pt x="1273" y="113"/>
                  </a:lnTo>
                  <a:lnTo>
                    <a:pt x="1247" y="160"/>
                  </a:lnTo>
                  <a:moveTo>
                    <a:pt x="1309" y="160"/>
                  </a:moveTo>
                  <a:lnTo>
                    <a:pt x="1282" y="113"/>
                  </a:lnTo>
                  <a:lnTo>
                    <a:pt x="1309" y="68"/>
                  </a:lnTo>
                  <a:lnTo>
                    <a:pt x="1334" y="113"/>
                  </a:lnTo>
                  <a:lnTo>
                    <a:pt x="1309" y="160"/>
                  </a:lnTo>
                  <a:moveTo>
                    <a:pt x="1370" y="160"/>
                  </a:moveTo>
                  <a:lnTo>
                    <a:pt x="1345" y="113"/>
                  </a:lnTo>
                  <a:lnTo>
                    <a:pt x="1370" y="68"/>
                  </a:lnTo>
                  <a:lnTo>
                    <a:pt x="1397" y="113"/>
                  </a:lnTo>
                  <a:lnTo>
                    <a:pt x="1370" y="160"/>
                  </a:lnTo>
                  <a:moveTo>
                    <a:pt x="1432" y="160"/>
                  </a:moveTo>
                  <a:lnTo>
                    <a:pt x="1406" y="113"/>
                  </a:lnTo>
                  <a:lnTo>
                    <a:pt x="1432" y="68"/>
                  </a:lnTo>
                  <a:lnTo>
                    <a:pt x="1459" y="113"/>
                  </a:lnTo>
                  <a:lnTo>
                    <a:pt x="1432" y="160"/>
                  </a:lnTo>
                  <a:moveTo>
                    <a:pt x="1493" y="160"/>
                  </a:moveTo>
                  <a:lnTo>
                    <a:pt x="1468" y="113"/>
                  </a:lnTo>
                  <a:lnTo>
                    <a:pt x="1493" y="68"/>
                  </a:lnTo>
                  <a:lnTo>
                    <a:pt x="1520" y="113"/>
                  </a:lnTo>
                  <a:lnTo>
                    <a:pt x="1493" y="160"/>
                  </a:lnTo>
                  <a:moveTo>
                    <a:pt x="1555" y="160"/>
                  </a:moveTo>
                  <a:lnTo>
                    <a:pt x="1529" y="113"/>
                  </a:lnTo>
                  <a:lnTo>
                    <a:pt x="1555" y="68"/>
                  </a:lnTo>
                  <a:lnTo>
                    <a:pt x="1582" y="113"/>
                  </a:lnTo>
                  <a:lnTo>
                    <a:pt x="1555" y="160"/>
                  </a:lnTo>
                  <a:moveTo>
                    <a:pt x="1616" y="160"/>
                  </a:moveTo>
                  <a:lnTo>
                    <a:pt x="1591" y="113"/>
                  </a:lnTo>
                  <a:lnTo>
                    <a:pt x="1616" y="68"/>
                  </a:lnTo>
                  <a:lnTo>
                    <a:pt x="1643" y="113"/>
                  </a:lnTo>
                  <a:lnTo>
                    <a:pt x="1616" y="160"/>
                  </a:lnTo>
                  <a:moveTo>
                    <a:pt x="1678" y="160"/>
                  </a:moveTo>
                  <a:lnTo>
                    <a:pt x="1652" y="113"/>
                  </a:lnTo>
                  <a:lnTo>
                    <a:pt x="1678" y="68"/>
                  </a:lnTo>
                  <a:lnTo>
                    <a:pt x="1705" y="113"/>
                  </a:lnTo>
                  <a:lnTo>
                    <a:pt x="1678" y="160"/>
                  </a:lnTo>
                  <a:moveTo>
                    <a:pt x="1741" y="160"/>
                  </a:moveTo>
                  <a:lnTo>
                    <a:pt x="1714" y="113"/>
                  </a:lnTo>
                  <a:lnTo>
                    <a:pt x="1741" y="68"/>
                  </a:lnTo>
                  <a:lnTo>
                    <a:pt x="1766" y="113"/>
                  </a:lnTo>
                  <a:lnTo>
                    <a:pt x="1741" y="160"/>
                  </a:lnTo>
                  <a:moveTo>
                    <a:pt x="1802" y="160"/>
                  </a:moveTo>
                  <a:lnTo>
                    <a:pt x="1775" y="113"/>
                  </a:lnTo>
                  <a:lnTo>
                    <a:pt x="1802" y="68"/>
                  </a:lnTo>
                  <a:lnTo>
                    <a:pt x="1828" y="113"/>
                  </a:lnTo>
                  <a:lnTo>
                    <a:pt x="1802" y="160"/>
                  </a:lnTo>
                  <a:moveTo>
                    <a:pt x="1864" y="160"/>
                  </a:moveTo>
                  <a:lnTo>
                    <a:pt x="1837" y="113"/>
                  </a:lnTo>
                  <a:lnTo>
                    <a:pt x="1864" y="68"/>
                  </a:lnTo>
                  <a:lnTo>
                    <a:pt x="1889" y="113"/>
                  </a:lnTo>
                  <a:lnTo>
                    <a:pt x="1864" y="160"/>
                  </a:lnTo>
                  <a:moveTo>
                    <a:pt x="1925" y="160"/>
                  </a:moveTo>
                  <a:lnTo>
                    <a:pt x="1898" y="113"/>
                  </a:lnTo>
                  <a:lnTo>
                    <a:pt x="1925" y="68"/>
                  </a:lnTo>
                  <a:lnTo>
                    <a:pt x="1951" y="113"/>
                  </a:lnTo>
                  <a:lnTo>
                    <a:pt x="1925" y="160"/>
                  </a:lnTo>
                  <a:moveTo>
                    <a:pt x="1987" y="160"/>
                  </a:moveTo>
                  <a:lnTo>
                    <a:pt x="1960" y="113"/>
                  </a:lnTo>
                  <a:lnTo>
                    <a:pt x="1987" y="68"/>
                  </a:lnTo>
                  <a:lnTo>
                    <a:pt x="2012" y="113"/>
                  </a:lnTo>
                  <a:lnTo>
                    <a:pt x="1987" y="160"/>
                  </a:lnTo>
                  <a:moveTo>
                    <a:pt x="2048" y="160"/>
                  </a:moveTo>
                  <a:lnTo>
                    <a:pt x="2021" y="113"/>
                  </a:lnTo>
                  <a:lnTo>
                    <a:pt x="2048" y="68"/>
                  </a:lnTo>
                  <a:lnTo>
                    <a:pt x="2074" y="113"/>
                  </a:lnTo>
                  <a:lnTo>
                    <a:pt x="2048" y="160"/>
                  </a:lnTo>
                  <a:moveTo>
                    <a:pt x="2110" y="160"/>
                  </a:moveTo>
                  <a:lnTo>
                    <a:pt x="2084" y="113"/>
                  </a:lnTo>
                  <a:lnTo>
                    <a:pt x="2110" y="68"/>
                  </a:lnTo>
                  <a:lnTo>
                    <a:pt x="2137" y="113"/>
                  </a:lnTo>
                  <a:lnTo>
                    <a:pt x="2110" y="160"/>
                  </a:lnTo>
                  <a:moveTo>
                    <a:pt x="2171" y="160"/>
                  </a:moveTo>
                  <a:lnTo>
                    <a:pt x="2146" y="113"/>
                  </a:lnTo>
                  <a:lnTo>
                    <a:pt x="2171" y="68"/>
                  </a:lnTo>
                  <a:lnTo>
                    <a:pt x="2198" y="113"/>
                  </a:lnTo>
                  <a:lnTo>
                    <a:pt x="2171" y="160"/>
                  </a:lnTo>
                  <a:moveTo>
                    <a:pt x="2233" y="160"/>
                  </a:moveTo>
                  <a:lnTo>
                    <a:pt x="2207" y="113"/>
                  </a:lnTo>
                  <a:lnTo>
                    <a:pt x="2233" y="68"/>
                  </a:lnTo>
                  <a:lnTo>
                    <a:pt x="2260" y="113"/>
                  </a:lnTo>
                  <a:lnTo>
                    <a:pt x="2233" y="160"/>
                  </a:lnTo>
                  <a:moveTo>
                    <a:pt x="2294" y="160"/>
                  </a:moveTo>
                  <a:lnTo>
                    <a:pt x="2269" y="113"/>
                  </a:lnTo>
                  <a:lnTo>
                    <a:pt x="2294" y="68"/>
                  </a:lnTo>
                  <a:lnTo>
                    <a:pt x="2321" y="113"/>
                  </a:lnTo>
                  <a:lnTo>
                    <a:pt x="2294" y="160"/>
                  </a:lnTo>
                  <a:moveTo>
                    <a:pt x="2356" y="160"/>
                  </a:moveTo>
                  <a:lnTo>
                    <a:pt x="2330" y="113"/>
                  </a:lnTo>
                  <a:lnTo>
                    <a:pt x="2356" y="68"/>
                  </a:lnTo>
                  <a:lnTo>
                    <a:pt x="2383" y="113"/>
                  </a:lnTo>
                  <a:lnTo>
                    <a:pt x="2356" y="160"/>
                  </a:lnTo>
                  <a:moveTo>
                    <a:pt x="2417" y="160"/>
                  </a:moveTo>
                  <a:lnTo>
                    <a:pt x="2392" y="113"/>
                  </a:lnTo>
                  <a:lnTo>
                    <a:pt x="2417" y="68"/>
                  </a:lnTo>
                  <a:lnTo>
                    <a:pt x="2444" y="113"/>
                  </a:lnTo>
                  <a:lnTo>
                    <a:pt x="2417" y="160"/>
                  </a:lnTo>
                  <a:moveTo>
                    <a:pt x="2480" y="160"/>
                  </a:moveTo>
                  <a:lnTo>
                    <a:pt x="2453" y="113"/>
                  </a:lnTo>
                  <a:lnTo>
                    <a:pt x="2480" y="68"/>
                  </a:lnTo>
                  <a:lnTo>
                    <a:pt x="2506" y="113"/>
                  </a:lnTo>
                  <a:lnTo>
                    <a:pt x="2480" y="160"/>
                  </a:lnTo>
                  <a:moveTo>
                    <a:pt x="46" y="106"/>
                  </a:moveTo>
                  <a:lnTo>
                    <a:pt x="19" y="61"/>
                  </a:lnTo>
                  <a:lnTo>
                    <a:pt x="46" y="15"/>
                  </a:lnTo>
                  <a:lnTo>
                    <a:pt x="72" y="61"/>
                  </a:lnTo>
                  <a:lnTo>
                    <a:pt x="46" y="106"/>
                  </a:lnTo>
                  <a:moveTo>
                    <a:pt x="107" y="106"/>
                  </a:moveTo>
                  <a:lnTo>
                    <a:pt x="81" y="61"/>
                  </a:lnTo>
                  <a:lnTo>
                    <a:pt x="107" y="15"/>
                  </a:lnTo>
                  <a:lnTo>
                    <a:pt x="133" y="61"/>
                  </a:lnTo>
                  <a:lnTo>
                    <a:pt x="107" y="106"/>
                  </a:lnTo>
                  <a:moveTo>
                    <a:pt x="169" y="106"/>
                  </a:moveTo>
                  <a:lnTo>
                    <a:pt x="142" y="61"/>
                  </a:lnTo>
                  <a:lnTo>
                    <a:pt x="169" y="15"/>
                  </a:lnTo>
                  <a:lnTo>
                    <a:pt x="194" y="61"/>
                  </a:lnTo>
                  <a:lnTo>
                    <a:pt x="169" y="106"/>
                  </a:lnTo>
                  <a:moveTo>
                    <a:pt x="230" y="106"/>
                  </a:moveTo>
                  <a:lnTo>
                    <a:pt x="203" y="61"/>
                  </a:lnTo>
                  <a:lnTo>
                    <a:pt x="230" y="15"/>
                  </a:lnTo>
                  <a:lnTo>
                    <a:pt x="256" y="61"/>
                  </a:lnTo>
                  <a:lnTo>
                    <a:pt x="230" y="106"/>
                  </a:lnTo>
                  <a:moveTo>
                    <a:pt x="292" y="106"/>
                  </a:moveTo>
                  <a:lnTo>
                    <a:pt x="266" y="61"/>
                  </a:lnTo>
                  <a:lnTo>
                    <a:pt x="292" y="15"/>
                  </a:lnTo>
                  <a:lnTo>
                    <a:pt x="319" y="61"/>
                  </a:lnTo>
                  <a:lnTo>
                    <a:pt x="292" y="106"/>
                  </a:lnTo>
                  <a:moveTo>
                    <a:pt x="353" y="106"/>
                  </a:moveTo>
                  <a:lnTo>
                    <a:pt x="328" y="61"/>
                  </a:lnTo>
                  <a:lnTo>
                    <a:pt x="353" y="15"/>
                  </a:lnTo>
                  <a:lnTo>
                    <a:pt x="380" y="61"/>
                  </a:lnTo>
                  <a:lnTo>
                    <a:pt x="353" y="106"/>
                  </a:lnTo>
                  <a:moveTo>
                    <a:pt x="415" y="106"/>
                  </a:moveTo>
                  <a:lnTo>
                    <a:pt x="389" y="61"/>
                  </a:lnTo>
                  <a:lnTo>
                    <a:pt x="415" y="15"/>
                  </a:lnTo>
                  <a:lnTo>
                    <a:pt x="442" y="61"/>
                  </a:lnTo>
                  <a:lnTo>
                    <a:pt x="415" y="106"/>
                  </a:lnTo>
                  <a:moveTo>
                    <a:pt x="476" y="106"/>
                  </a:moveTo>
                  <a:lnTo>
                    <a:pt x="451" y="61"/>
                  </a:lnTo>
                  <a:lnTo>
                    <a:pt x="476" y="15"/>
                  </a:lnTo>
                  <a:lnTo>
                    <a:pt x="503" y="61"/>
                  </a:lnTo>
                  <a:lnTo>
                    <a:pt x="476" y="106"/>
                  </a:lnTo>
                  <a:moveTo>
                    <a:pt x="538" y="106"/>
                  </a:moveTo>
                  <a:lnTo>
                    <a:pt x="512" y="61"/>
                  </a:lnTo>
                  <a:lnTo>
                    <a:pt x="538" y="15"/>
                  </a:lnTo>
                  <a:lnTo>
                    <a:pt x="565" y="61"/>
                  </a:lnTo>
                  <a:lnTo>
                    <a:pt x="538" y="106"/>
                  </a:lnTo>
                  <a:moveTo>
                    <a:pt x="599" y="106"/>
                  </a:moveTo>
                  <a:lnTo>
                    <a:pt x="574" y="61"/>
                  </a:lnTo>
                  <a:lnTo>
                    <a:pt x="599" y="15"/>
                  </a:lnTo>
                  <a:lnTo>
                    <a:pt x="626" y="61"/>
                  </a:lnTo>
                  <a:lnTo>
                    <a:pt x="599" y="106"/>
                  </a:lnTo>
                  <a:moveTo>
                    <a:pt x="662" y="106"/>
                  </a:moveTo>
                  <a:lnTo>
                    <a:pt x="635" y="61"/>
                  </a:lnTo>
                  <a:lnTo>
                    <a:pt x="662" y="15"/>
                  </a:lnTo>
                  <a:lnTo>
                    <a:pt x="688" y="61"/>
                  </a:lnTo>
                  <a:lnTo>
                    <a:pt x="662" y="106"/>
                  </a:lnTo>
                  <a:moveTo>
                    <a:pt x="724" y="106"/>
                  </a:moveTo>
                  <a:lnTo>
                    <a:pt x="697" y="61"/>
                  </a:lnTo>
                  <a:lnTo>
                    <a:pt x="724" y="15"/>
                  </a:lnTo>
                  <a:lnTo>
                    <a:pt x="749" y="61"/>
                  </a:lnTo>
                  <a:lnTo>
                    <a:pt x="724" y="106"/>
                  </a:lnTo>
                  <a:moveTo>
                    <a:pt x="785" y="106"/>
                  </a:moveTo>
                  <a:lnTo>
                    <a:pt x="758" y="61"/>
                  </a:lnTo>
                  <a:lnTo>
                    <a:pt x="785" y="15"/>
                  </a:lnTo>
                  <a:lnTo>
                    <a:pt x="811" y="61"/>
                  </a:lnTo>
                  <a:lnTo>
                    <a:pt x="785" y="106"/>
                  </a:lnTo>
                  <a:moveTo>
                    <a:pt x="847" y="106"/>
                  </a:moveTo>
                  <a:lnTo>
                    <a:pt x="820" y="61"/>
                  </a:lnTo>
                  <a:lnTo>
                    <a:pt x="847" y="15"/>
                  </a:lnTo>
                  <a:lnTo>
                    <a:pt x="872" y="61"/>
                  </a:lnTo>
                  <a:lnTo>
                    <a:pt x="847" y="106"/>
                  </a:lnTo>
                  <a:moveTo>
                    <a:pt x="908" y="106"/>
                  </a:moveTo>
                  <a:lnTo>
                    <a:pt x="881" y="61"/>
                  </a:lnTo>
                  <a:lnTo>
                    <a:pt x="908" y="15"/>
                  </a:lnTo>
                  <a:lnTo>
                    <a:pt x="934" y="61"/>
                  </a:lnTo>
                  <a:lnTo>
                    <a:pt x="908" y="106"/>
                  </a:lnTo>
                  <a:moveTo>
                    <a:pt x="970" y="106"/>
                  </a:moveTo>
                  <a:lnTo>
                    <a:pt x="943" y="61"/>
                  </a:lnTo>
                  <a:lnTo>
                    <a:pt x="970" y="15"/>
                  </a:lnTo>
                  <a:lnTo>
                    <a:pt x="995" y="61"/>
                  </a:lnTo>
                  <a:lnTo>
                    <a:pt x="970" y="106"/>
                  </a:lnTo>
                  <a:moveTo>
                    <a:pt x="1031" y="106"/>
                  </a:moveTo>
                  <a:lnTo>
                    <a:pt x="1006" y="61"/>
                  </a:lnTo>
                  <a:lnTo>
                    <a:pt x="1031" y="15"/>
                  </a:lnTo>
                  <a:lnTo>
                    <a:pt x="1058" y="61"/>
                  </a:lnTo>
                  <a:lnTo>
                    <a:pt x="1031" y="106"/>
                  </a:lnTo>
                  <a:moveTo>
                    <a:pt x="1093" y="106"/>
                  </a:moveTo>
                  <a:lnTo>
                    <a:pt x="1067" y="61"/>
                  </a:lnTo>
                  <a:lnTo>
                    <a:pt x="1093" y="15"/>
                  </a:lnTo>
                  <a:lnTo>
                    <a:pt x="1120" y="61"/>
                  </a:lnTo>
                  <a:lnTo>
                    <a:pt x="1093" y="106"/>
                  </a:lnTo>
                  <a:moveTo>
                    <a:pt x="1154" y="106"/>
                  </a:moveTo>
                  <a:lnTo>
                    <a:pt x="1129" y="61"/>
                  </a:lnTo>
                  <a:lnTo>
                    <a:pt x="1154" y="15"/>
                  </a:lnTo>
                  <a:lnTo>
                    <a:pt x="1181" y="61"/>
                  </a:lnTo>
                  <a:lnTo>
                    <a:pt x="1154" y="106"/>
                  </a:lnTo>
                  <a:moveTo>
                    <a:pt x="1216" y="106"/>
                  </a:moveTo>
                  <a:lnTo>
                    <a:pt x="1190" y="61"/>
                  </a:lnTo>
                  <a:lnTo>
                    <a:pt x="1216" y="15"/>
                  </a:lnTo>
                  <a:lnTo>
                    <a:pt x="1243" y="61"/>
                  </a:lnTo>
                  <a:lnTo>
                    <a:pt x="1216" y="106"/>
                  </a:lnTo>
                  <a:moveTo>
                    <a:pt x="1277" y="106"/>
                  </a:moveTo>
                  <a:lnTo>
                    <a:pt x="1252" y="61"/>
                  </a:lnTo>
                  <a:lnTo>
                    <a:pt x="1277" y="15"/>
                  </a:lnTo>
                  <a:lnTo>
                    <a:pt x="1304" y="61"/>
                  </a:lnTo>
                  <a:lnTo>
                    <a:pt x="1277" y="106"/>
                  </a:lnTo>
                  <a:moveTo>
                    <a:pt x="1339" y="106"/>
                  </a:moveTo>
                  <a:lnTo>
                    <a:pt x="1313" y="61"/>
                  </a:lnTo>
                  <a:lnTo>
                    <a:pt x="1339" y="15"/>
                  </a:lnTo>
                  <a:lnTo>
                    <a:pt x="1366" y="61"/>
                  </a:lnTo>
                  <a:lnTo>
                    <a:pt x="1339" y="106"/>
                  </a:lnTo>
                  <a:moveTo>
                    <a:pt x="1402" y="106"/>
                  </a:moveTo>
                  <a:lnTo>
                    <a:pt x="1375" y="61"/>
                  </a:lnTo>
                  <a:lnTo>
                    <a:pt x="1402" y="15"/>
                  </a:lnTo>
                  <a:lnTo>
                    <a:pt x="1427" y="61"/>
                  </a:lnTo>
                  <a:lnTo>
                    <a:pt x="1402" y="106"/>
                  </a:lnTo>
                  <a:moveTo>
                    <a:pt x="1463" y="106"/>
                  </a:moveTo>
                  <a:lnTo>
                    <a:pt x="1436" y="61"/>
                  </a:lnTo>
                  <a:lnTo>
                    <a:pt x="1463" y="15"/>
                  </a:lnTo>
                  <a:lnTo>
                    <a:pt x="1489" y="61"/>
                  </a:lnTo>
                  <a:lnTo>
                    <a:pt x="1463" y="106"/>
                  </a:lnTo>
                  <a:moveTo>
                    <a:pt x="1525" y="106"/>
                  </a:moveTo>
                  <a:lnTo>
                    <a:pt x="1498" y="61"/>
                  </a:lnTo>
                  <a:lnTo>
                    <a:pt x="1525" y="15"/>
                  </a:lnTo>
                  <a:lnTo>
                    <a:pt x="1550" y="61"/>
                  </a:lnTo>
                  <a:lnTo>
                    <a:pt x="1525" y="106"/>
                  </a:lnTo>
                  <a:moveTo>
                    <a:pt x="1586" y="106"/>
                  </a:moveTo>
                  <a:lnTo>
                    <a:pt x="1559" y="61"/>
                  </a:lnTo>
                  <a:lnTo>
                    <a:pt x="1586" y="15"/>
                  </a:lnTo>
                  <a:lnTo>
                    <a:pt x="1612" y="61"/>
                  </a:lnTo>
                  <a:lnTo>
                    <a:pt x="1586" y="106"/>
                  </a:lnTo>
                  <a:moveTo>
                    <a:pt x="1648" y="106"/>
                  </a:moveTo>
                  <a:lnTo>
                    <a:pt x="1621" y="61"/>
                  </a:lnTo>
                  <a:lnTo>
                    <a:pt x="1648" y="15"/>
                  </a:lnTo>
                  <a:lnTo>
                    <a:pt x="1673" y="61"/>
                  </a:lnTo>
                  <a:lnTo>
                    <a:pt x="1648" y="106"/>
                  </a:lnTo>
                  <a:moveTo>
                    <a:pt x="1709" y="106"/>
                  </a:moveTo>
                  <a:lnTo>
                    <a:pt x="1682" y="61"/>
                  </a:lnTo>
                  <a:lnTo>
                    <a:pt x="1709" y="15"/>
                  </a:lnTo>
                  <a:lnTo>
                    <a:pt x="1735" y="61"/>
                  </a:lnTo>
                  <a:lnTo>
                    <a:pt x="1709" y="106"/>
                  </a:lnTo>
                  <a:moveTo>
                    <a:pt x="1771" y="106"/>
                  </a:moveTo>
                  <a:lnTo>
                    <a:pt x="1745" y="61"/>
                  </a:lnTo>
                  <a:lnTo>
                    <a:pt x="1771" y="15"/>
                  </a:lnTo>
                  <a:lnTo>
                    <a:pt x="1798" y="61"/>
                  </a:lnTo>
                  <a:lnTo>
                    <a:pt x="1771" y="106"/>
                  </a:lnTo>
                  <a:moveTo>
                    <a:pt x="1832" y="106"/>
                  </a:moveTo>
                  <a:lnTo>
                    <a:pt x="1807" y="61"/>
                  </a:lnTo>
                  <a:lnTo>
                    <a:pt x="1832" y="15"/>
                  </a:lnTo>
                  <a:lnTo>
                    <a:pt x="1859" y="61"/>
                  </a:lnTo>
                  <a:lnTo>
                    <a:pt x="1832" y="106"/>
                  </a:lnTo>
                  <a:moveTo>
                    <a:pt x="1894" y="106"/>
                  </a:moveTo>
                  <a:lnTo>
                    <a:pt x="1868" y="61"/>
                  </a:lnTo>
                  <a:lnTo>
                    <a:pt x="1894" y="15"/>
                  </a:lnTo>
                  <a:lnTo>
                    <a:pt x="1921" y="61"/>
                  </a:lnTo>
                  <a:lnTo>
                    <a:pt x="1894" y="106"/>
                  </a:lnTo>
                  <a:moveTo>
                    <a:pt x="1955" y="106"/>
                  </a:moveTo>
                  <a:lnTo>
                    <a:pt x="1930" y="61"/>
                  </a:lnTo>
                  <a:lnTo>
                    <a:pt x="1955" y="15"/>
                  </a:lnTo>
                  <a:lnTo>
                    <a:pt x="1982" y="61"/>
                  </a:lnTo>
                  <a:lnTo>
                    <a:pt x="1955" y="106"/>
                  </a:lnTo>
                  <a:moveTo>
                    <a:pt x="2017" y="106"/>
                  </a:moveTo>
                  <a:lnTo>
                    <a:pt x="1991" y="61"/>
                  </a:lnTo>
                  <a:lnTo>
                    <a:pt x="2017" y="15"/>
                  </a:lnTo>
                  <a:lnTo>
                    <a:pt x="2044" y="61"/>
                  </a:lnTo>
                  <a:lnTo>
                    <a:pt x="2017" y="106"/>
                  </a:lnTo>
                  <a:moveTo>
                    <a:pt x="2078" y="106"/>
                  </a:moveTo>
                  <a:lnTo>
                    <a:pt x="2053" y="61"/>
                  </a:lnTo>
                  <a:lnTo>
                    <a:pt x="2078" y="15"/>
                  </a:lnTo>
                  <a:lnTo>
                    <a:pt x="2105" y="61"/>
                  </a:lnTo>
                  <a:lnTo>
                    <a:pt x="2078" y="106"/>
                  </a:lnTo>
                  <a:moveTo>
                    <a:pt x="2141" y="106"/>
                  </a:moveTo>
                  <a:lnTo>
                    <a:pt x="2114" y="61"/>
                  </a:lnTo>
                  <a:lnTo>
                    <a:pt x="2141" y="15"/>
                  </a:lnTo>
                  <a:lnTo>
                    <a:pt x="2167" y="61"/>
                  </a:lnTo>
                  <a:lnTo>
                    <a:pt x="2141" y="106"/>
                  </a:lnTo>
                  <a:moveTo>
                    <a:pt x="2203" y="106"/>
                  </a:moveTo>
                  <a:lnTo>
                    <a:pt x="2176" y="61"/>
                  </a:lnTo>
                  <a:lnTo>
                    <a:pt x="2203" y="15"/>
                  </a:lnTo>
                  <a:lnTo>
                    <a:pt x="2228" y="61"/>
                  </a:lnTo>
                  <a:lnTo>
                    <a:pt x="2203" y="106"/>
                  </a:lnTo>
                  <a:moveTo>
                    <a:pt x="2264" y="106"/>
                  </a:moveTo>
                  <a:lnTo>
                    <a:pt x="2237" y="61"/>
                  </a:lnTo>
                  <a:lnTo>
                    <a:pt x="2264" y="15"/>
                  </a:lnTo>
                  <a:lnTo>
                    <a:pt x="2290" y="61"/>
                  </a:lnTo>
                  <a:lnTo>
                    <a:pt x="2264" y="106"/>
                  </a:lnTo>
                  <a:moveTo>
                    <a:pt x="2326" y="106"/>
                  </a:moveTo>
                  <a:lnTo>
                    <a:pt x="2299" y="61"/>
                  </a:lnTo>
                  <a:lnTo>
                    <a:pt x="2326" y="15"/>
                  </a:lnTo>
                  <a:lnTo>
                    <a:pt x="2351" y="61"/>
                  </a:lnTo>
                  <a:lnTo>
                    <a:pt x="2326" y="106"/>
                  </a:lnTo>
                  <a:moveTo>
                    <a:pt x="2387" y="106"/>
                  </a:moveTo>
                  <a:lnTo>
                    <a:pt x="2360" y="61"/>
                  </a:lnTo>
                  <a:lnTo>
                    <a:pt x="2387" y="15"/>
                  </a:lnTo>
                  <a:lnTo>
                    <a:pt x="2413" y="61"/>
                  </a:lnTo>
                  <a:lnTo>
                    <a:pt x="2387" y="106"/>
                  </a:lnTo>
                  <a:moveTo>
                    <a:pt x="2449" y="106"/>
                  </a:moveTo>
                  <a:lnTo>
                    <a:pt x="2422" y="61"/>
                  </a:lnTo>
                  <a:lnTo>
                    <a:pt x="2449" y="15"/>
                  </a:lnTo>
                  <a:lnTo>
                    <a:pt x="2474" y="61"/>
                  </a:lnTo>
                  <a:lnTo>
                    <a:pt x="2449" y="106"/>
                  </a:lnTo>
                  <a:moveTo>
                    <a:pt x="2510" y="106"/>
                  </a:moveTo>
                  <a:lnTo>
                    <a:pt x="2485" y="61"/>
                  </a:lnTo>
                  <a:lnTo>
                    <a:pt x="2510" y="15"/>
                  </a:lnTo>
                  <a:lnTo>
                    <a:pt x="2537" y="61"/>
                  </a:lnTo>
                  <a:lnTo>
                    <a:pt x="2510" y="106"/>
                  </a:lnTo>
                  <a:moveTo>
                    <a:pt x="2519" y="0"/>
                  </a:moveTo>
                  <a:lnTo>
                    <a:pt x="2510" y="0"/>
                  </a:lnTo>
                  <a:lnTo>
                    <a:pt x="2510" y="0"/>
                  </a:lnTo>
                  <a:lnTo>
                    <a:pt x="2510" y="0"/>
                  </a:lnTo>
                  <a:lnTo>
                    <a:pt x="2501" y="0"/>
                  </a:lnTo>
                  <a:lnTo>
                    <a:pt x="2506" y="7"/>
                  </a:lnTo>
                  <a:lnTo>
                    <a:pt x="2480" y="52"/>
                  </a:lnTo>
                  <a:lnTo>
                    <a:pt x="2453" y="7"/>
                  </a:lnTo>
                  <a:lnTo>
                    <a:pt x="2458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0" y="0"/>
                  </a:lnTo>
                  <a:lnTo>
                    <a:pt x="2444" y="7"/>
                  </a:lnTo>
                  <a:lnTo>
                    <a:pt x="2417" y="52"/>
                  </a:lnTo>
                  <a:lnTo>
                    <a:pt x="2392" y="7"/>
                  </a:lnTo>
                  <a:lnTo>
                    <a:pt x="2396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78" y="0"/>
                  </a:lnTo>
                  <a:lnTo>
                    <a:pt x="2383" y="7"/>
                  </a:lnTo>
                  <a:lnTo>
                    <a:pt x="2356" y="52"/>
                  </a:lnTo>
                  <a:lnTo>
                    <a:pt x="2330" y="7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17" y="0"/>
                  </a:lnTo>
                  <a:lnTo>
                    <a:pt x="2321" y="7"/>
                  </a:lnTo>
                  <a:lnTo>
                    <a:pt x="2294" y="52"/>
                  </a:lnTo>
                  <a:lnTo>
                    <a:pt x="2269" y="7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55" y="0"/>
                  </a:lnTo>
                  <a:lnTo>
                    <a:pt x="2260" y="7"/>
                  </a:lnTo>
                  <a:lnTo>
                    <a:pt x="2233" y="52"/>
                  </a:lnTo>
                  <a:lnTo>
                    <a:pt x="2207" y="7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194" y="0"/>
                  </a:lnTo>
                  <a:lnTo>
                    <a:pt x="2198" y="7"/>
                  </a:lnTo>
                  <a:lnTo>
                    <a:pt x="2171" y="52"/>
                  </a:lnTo>
                  <a:lnTo>
                    <a:pt x="2146" y="7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31" y="0"/>
                  </a:lnTo>
                  <a:lnTo>
                    <a:pt x="2137" y="7"/>
                  </a:lnTo>
                  <a:lnTo>
                    <a:pt x="2110" y="52"/>
                  </a:lnTo>
                  <a:lnTo>
                    <a:pt x="2084" y="7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0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7"/>
                  </a:lnTo>
                  <a:lnTo>
                    <a:pt x="2048" y="52"/>
                  </a:lnTo>
                  <a:lnTo>
                    <a:pt x="2021" y="7"/>
                  </a:lnTo>
                  <a:lnTo>
                    <a:pt x="202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7"/>
                  </a:lnTo>
                  <a:lnTo>
                    <a:pt x="1987" y="52"/>
                  </a:lnTo>
                  <a:lnTo>
                    <a:pt x="1960" y="7"/>
                  </a:lnTo>
                  <a:lnTo>
                    <a:pt x="1964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7"/>
                  </a:lnTo>
                  <a:lnTo>
                    <a:pt x="1925" y="52"/>
                  </a:lnTo>
                  <a:lnTo>
                    <a:pt x="1898" y="7"/>
                  </a:lnTo>
                  <a:lnTo>
                    <a:pt x="1903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7"/>
                  </a:lnTo>
                  <a:lnTo>
                    <a:pt x="1864" y="52"/>
                  </a:lnTo>
                  <a:lnTo>
                    <a:pt x="1837" y="7"/>
                  </a:lnTo>
                  <a:lnTo>
                    <a:pt x="1841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23" y="0"/>
                  </a:lnTo>
                  <a:lnTo>
                    <a:pt x="1828" y="7"/>
                  </a:lnTo>
                  <a:lnTo>
                    <a:pt x="1802" y="52"/>
                  </a:lnTo>
                  <a:lnTo>
                    <a:pt x="1775" y="7"/>
                  </a:lnTo>
                  <a:lnTo>
                    <a:pt x="1780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62" y="0"/>
                  </a:lnTo>
                  <a:lnTo>
                    <a:pt x="1766" y="7"/>
                  </a:lnTo>
                  <a:lnTo>
                    <a:pt x="1741" y="52"/>
                  </a:lnTo>
                  <a:lnTo>
                    <a:pt x="1714" y="7"/>
                  </a:lnTo>
                  <a:lnTo>
                    <a:pt x="1718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0" y="0"/>
                  </a:lnTo>
                  <a:lnTo>
                    <a:pt x="1705" y="7"/>
                  </a:lnTo>
                  <a:lnTo>
                    <a:pt x="1678" y="52"/>
                  </a:lnTo>
                  <a:lnTo>
                    <a:pt x="1652" y="7"/>
                  </a:lnTo>
                  <a:lnTo>
                    <a:pt x="1657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39" y="0"/>
                  </a:lnTo>
                  <a:lnTo>
                    <a:pt x="1643" y="7"/>
                  </a:lnTo>
                  <a:lnTo>
                    <a:pt x="1616" y="52"/>
                  </a:lnTo>
                  <a:lnTo>
                    <a:pt x="1591" y="7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77" y="0"/>
                  </a:lnTo>
                  <a:lnTo>
                    <a:pt x="1582" y="7"/>
                  </a:lnTo>
                  <a:lnTo>
                    <a:pt x="1555" y="52"/>
                  </a:lnTo>
                  <a:lnTo>
                    <a:pt x="1529" y="7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16" y="0"/>
                  </a:lnTo>
                  <a:lnTo>
                    <a:pt x="1520" y="7"/>
                  </a:lnTo>
                  <a:lnTo>
                    <a:pt x="1493" y="52"/>
                  </a:lnTo>
                  <a:lnTo>
                    <a:pt x="1468" y="7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54" y="0"/>
                  </a:lnTo>
                  <a:lnTo>
                    <a:pt x="1459" y="7"/>
                  </a:lnTo>
                  <a:lnTo>
                    <a:pt x="1432" y="52"/>
                  </a:lnTo>
                  <a:lnTo>
                    <a:pt x="1406" y="7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391" y="0"/>
                  </a:lnTo>
                  <a:lnTo>
                    <a:pt x="1397" y="7"/>
                  </a:lnTo>
                  <a:lnTo>
                    <a:pt x="1370" y="52"/>
                  </a:lnTo>
                  <a:lnTo>
                    <a:pt x="1345" y="7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0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7"/>
                  </a:lnTo>
                  <a:lnTo>
                    <a:pt x="1309" y="52"/>
                  </a:lnTo>
                  <a:lnTo>
                    <a:pt x="1282" y="7"/>
                  </a:lnTo>
                  <a:lnTo>
                    <a:pt x="1288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7"/>
                  </a:lnTo>
                  <a:lnTo>
                    <a:pt x="1247" y="52"/>
                  </a:lnTo>
                  <a:lnTo>
                    <a:pt x="1220" y="7"/>
                  </a:lnTo>
                  <a:lnTo>
                    <a:pt x="1225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7"/>
                  </a:lnTo>
                  <a:lnTo>
                    <a:pt x="1186" y="52"/>
                  </a:lnTo>
                  <a:lnTo>
                    <a:pt x="1159" y="7"/>
                  </a:lnTo>
                  <a:lnTo>
                    <a:pt x="1163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7"/>
                  </a:lnTo>
                  <a:lnTo>
                    <a:pt x="1124" y="52"/>
                  </a:lnTo>
                  <a:lnTo>
                    <a:pt x="1097" y="7"/>
                  </a:lnTo>
                  <a:lnTo>
                    <a:pt x="1102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84" y="0"/>
                  </a:lnTo>
                  <a:lnTo>
                    <a:pt x="1088" y="7"/>
                  </a:lnTo>
                  <a:lnTo>
                    <a:pt x="1063" y="52"/>
                  </a:lnTo>
                  <a:lnTo>
                    <a:pt x="1036" y="7"/>
                  </a:lnTo>
                  <a:lnTo>
                    <a:pt x="1040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22" y="0"/>
                  </a:lnTo>
                  <a:lnTo>
                    <a:pt x="1027" y="7"/>
                  </a:lnTo>
                  <a:lnTo>
                    <a:pt x="1001" y="52"/>
                  </a:lnTo>
                  <a:lnTo>
                    <a:pt x="974" y="7"/>
                  </a:lnTo>
                  <a:lnTo>
                    <a:pt x="979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61" y="0"/>
                  </a:lnTo>
                  <a:lnTo>
                    <a:pt x="965" y="7"/>
                  </a:lnTo>
                  <a:lnTo>
                    <a:pt x="938" y="52"/>
                  </a:lnTo>
                  <a:lnTo>
                    <a:pt x="913" y="7"/>
                  </a:lnTo>
                  <a:lnTo>
                    <a:pt x="917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899" y="0"/>
                  </a:lnTo>
                  <a:lnTo>
                    <a:pt x="904" y="7"/>
                  </a:lnTo>
                  <a:lnTo>
                    <a:pt x="877" y="52"/>
                  </a:lnTo>
                  <a:lnTo>
                    <a:pt x="851" y="7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38" y="0"/>
                  </a:lnTo>
                  <a:lnTo>
                    <a:pt x="842" y="7"/>
                  </a:lnTo>
                  <a:lnTo>
                    <a:pt x="815" y="52"/>
                  </a:lnTo>
                  <a:lnTo>
                    <a:pt x="790" y="7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76" y="0"/>
                  </a:lnTo>
                  <a:lnTo>
                    <a:pt x="781" y="7"/>
                  </a:lnTo>
                  <a:lnTo>
                    <a:pt x="754" y="52"/>
                  </a:lnTo>
                  <a:lnTo>
                    <a:pt x="728" y="7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15" y="0"/>
                  </a:lnTo>
                  <a:lnTo>
                    <a:pt x="719" y="7"/>
                  </a:lnTo>
                  <a:lnTo>
                    <a:pt x="692" y="52"/>
                  </a:lnTo>
                  <a:lnTo>
                    <a:pt x="667" y="7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52" y="0"/>
                  </a:lnTo>
                  <a:lnTo>
                    <a:pt x="658" y="7"/>
                  </a:lnTo>
                  <a:lnTo>
                    <a:pt x="631" y="52"/>
                  </a:lnTo>
                  <a:lnTo>
                    <a:pt x="605" y="7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0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7"/>
                  </a:lnTo>
                  <a:lnTo>
                    <a:pt x="569" y="52"/>
                  </a:lnTo>
                  <a:lnTo>
                    <a:pt x="542" y="7"/>
                  </a:lnTo>
                  <a:lnTo>
                    <a:pt x="54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7"/>
                  </a:lnTo>
                  <a:lnTo>
                    <a:pt x="508" y="52"/>
                  </a:lnTo>
                  <a:lnTo>
                    <a:pt x="481" y="7"/>
                  </a:lnTo>
                  <a:lnTo>
                    <a:pt x="485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7"/>
                  </a:lnTo>
                  <a:lnTo>
                    <a:pt x="446" y="52"/>
                  </a:lnTo>
                  <a:lnTo>
                    <a:pt x="419" y="7"/>
                  </a:lnTo>
                  <a:lnTo>
                    <a:pt x="424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7"/>
                  </a:lnTo>
                  <a:lnTo>
                    <a:pt x="385" y="52"/>
                  </a:lnTo>
                  <a:lnTo>
                    <a:pt x="358" y="7"/>
                  </a:lnTo>
                  <a:lnTo>
                    <a:pt x="362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7"/>
                  </a:lnTo>
                  <a:lnTo>
                    <a:pt x="323" y="52"/>
                  </a:lnTo>
                  <a:lnTo>
                    <a:pt x="296" y="7"/>
                  </a:lnTo>
                  <a:lnTo>
                    <a:pt x="301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83" y="0"/>
                  </a:lnTo>
                  <a:lnTo>
                    <a:pt x="287" y="7"/>
                  </a:lnTo>
                  <a:lnTo>
                    <a:pt x="262" y="52"/>
                  </a:lnTo>
                  <a:lnTo>
                    <a:pt x="235" y="7"/>
                  </a:lnTo>
                  <a:lnTo>
                    <a:pt x="239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21" y="0"/>
                  </a:lnTo>
                  <a:lnTo>
                    <a:pt x="226" y="7"/>
                  </a:lnTo>
                  <a:lnTo>
                    <a:pt x="199" y="52"/>
                  </a:lnTo>
                  <a:lnTo>
                    <a:pt x="173" y="7"/>
                  </a:lnTo>
                  <a:lnTo>
                    <a:pt x="178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0" y="0"/>
                  </a:lnTo>
                  <a:lnTo>
                    <a:pt x="164" y="7"/>
                  </a:lnTo>
                  <a:lnTo>
                    <a:pt x="137" y="52"/>
                  </a:lnTo>
                  <a:lnTo>
                    <a:pt x="112" y="7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9" y="0"/>
                  </a:lnTo>
                  <a:lnTo>
                    <a:pt x="103" y="7"/>
                  </a:lnTo>
                  <a:lnTo>
                    <a:pt x="76" y="52"/>
                  </a:lnTo>
                  <a:lnTo>
                    <a:pt x="51" y="7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42" y="7"/>
                  </a:lnTo>
                  <a:lnTo>
                    <a:pt x="15" y="52"/>
                  </a:lnTo>
                  <a:lnTo>
                    <a:pt x="0" y="25"/>
                  </a:lnTo>
                  <a:lnTo>
                    <a:pt x="0" y="41"/>
                  </a:lnTo>
                  <a:lnTo>
                    <a:pt x="10" y="61"/>
                  </a:lnTo>
                  <a:lnTo>
                    <a:pt x="0" y="80"/>
                  </a:lnTo>
                  <a:lnTo>
                    <a:pt x="0" y="95"/>
                  </a:lnTo>
                  <a:lnTo>
                    <a:pt x="15" y="68"/>
                  </a:lnTo>
                  <a:lnTo>
                    <a:pt x="42" y="113"/>
                  </a:lnTo>
                  <a:lnTo>
                    <a:pt x="15" y="160"/>
                  </a:lnTo>
                  <a:lnTo>
                    <a:pt x="0" y="131"/>
                  </a:lnTo>
                  <a:lnTo>
                    <a:pt x="0" y="148"/>
                  </a:lnTo>
                  <a:lnTo>
                    <a:pt x="10" y="16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5" y="175"/>
                  </a:lnTo>
                  <a:lnTo>
                    <a:pt x="42" y="220"/>
                  </a:lnTo>
                  <a:lnTo>
                    <a:pt x="15" y="266"/>
                  </a:lnTo>
                  <a:lnTo>
                    <a:pt x="0" y="238"/>
                  </a:lnTo>
                  <a:lnTo>
                    <a:pt x="0" y="254"/>
                  </a:lnTo>
                  <a:lnTo>
                    <a:pt x="10" y="274"/>
                  </a:lnTo>
                  <a:lnTo>
                    <a:pt x="0" y="293"/>
                  </a:lnTo>
                  <a:lnTo>
                    <a:pt x="0" y="310"/>
                  </a:lnTo>
                  <a:lnTo>
                    <a:pt x="15" y="281"/>
                  </a:lnTo>
                  <a:lnTo>
                    <a:pt x="42" y="327"/>
                  </a:lnTo>
                  <a:lnTo>
                    <a:pt x="15" y="372"/>
                  </a:lnTo>
                  <a:lnTo>
                    <a:pt x="0" y="345"/>
                  </a:lnTo>
                  <a:lnTo>
                    <a:pt x="0" y="360"/>
                  </a:lnTo>
                  <a:lnTo>
                    <a:pt x="10" y="380"/>
                  </a:lnTo>
                  <a:lnTo>
                    <a:pt x="0" y="399"/>
                  </a:lnTo>
                  <a:lnTo>
                    <a:pt x="0" y="416"/>
                  </a:lnTo>
                  <a:lnTo>
                    <a:pt x="15" y="387"/>
                  </a:lnTo>
                  <a:lnTo>
                    <a:pt x="42" y="434"/>
                  </a:lnTo>
                  <a:lnTo>
                    <a:pt x="15" y="479"/>
                  </a:lnTo>
                  <a:lnTo>
                    <a:pt x="0" y="452"/>
                  </a:lnTo>
                  <a:lnTo>
                    <a:pt x="0" y="467"/>
                  </a:lnTo>
                  <a:lnTo>
                    <a:pt x="10" y="486"/>
                  </a:lnTo>
                  <a:lnTo>
                    <a:pt x="0" y="506"/>
                  </a:lnTo>
                  <a:lnTo>
                    <a:pt x="0" y="522"/>
                  </a:lnTo>
                  <a:lnTo>
                    <a:pt x="15" y="495"/>
                  </a:lnTo>
                  <a:lnTo>
                    <a:pt x="42" y="540"/>
                  </a:lnTo>
                  <a:lnTo>
                    <a:pt x="15" y="585"/>
                  </a:lnTo>
                  <a:lnTo>
                    <a:pt x="0" y="558"/>
                  </a:lnTo>
                  <a:lnTo>
                    <a:pt x="0" y="573"/>
                  </a:lnTo>
                  <a:lnTo>
                    <a:pt x="10" y="594"/>
                  </a:lnTo>
                  <a:lnTo>
                    <a:pt x="0" y="613"/>
                  </a:lnTo>
                  <a:lnTo>
                    <a:pt x="0" y="628"/>
                  </a:lnTo>
                  <a:lnTo>
                    <a:pt x="15" y="601"/>
                  </a:lnTo>
                  <a:lnTo>
                    <a:pt x="42" y="646"/>
                  </a:lnTo>
                  <a:lnTo>
                    <a:pt x="15" y="691"/>
                  </a:lnTo>
                  <a:lnTo>
                    <a:pt x="0" y="664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5"/>
                  </a:lnTo>
                  <a:lnTo>
                    <a:pt x="15" y="708"/>
                  </a:lnTo>
                  <a:lnTo>
                    <a:pt x="42" y="753"/>
                  </a:lnTo>
                  <a:lnTo>
                    <a:pt x="15" y="799"/>
                  </a:lnTo>
                  <a:lnTo>
                    <a:pt x="0" y="771"/>
                  </a:lnTo>
                  <a:lnTo>
                    <a:pt x="0" y="787"/>
                  </a:lnTo>
                  <a:lnTo>
                    <a:pt x="10" y="807"/>
                  </a:lnTo>
                  <a:lnTo>
                    <a:pt x="0" y="826"/>
                  </a:lnTo>
                  <a:lnTo>
                    <a:pt x="0" y="841"/>
                  </a:lnTo>
                  <a:lnTo>
                    <a:pt x="15" y="814"/>
                  </a:lnTo>
                  <a:lnTo>
                    <a:pt x="42" y="859"/>
                  </a:lnTo>
                  <a:lnTo>
                    <a:pt x="15" y="905"/>
                  </a:lnTo>
                  <a:lnTo>
                    <a:pt x="0" y="877"/>
                  </a:lnTo>
                  <a:lnTo>
                    <a:pt x="0" y="893"/>
                  </a:lnTo>
                  <a:lnTo>
                    <a:pt x="10" y="913"/>
                  </a:lnTo>
                  <a:lnTo>
                    <a:pt x="0" y="932"/>
                  </a:lnTo>
                  <a:lnTo>
                    <a:pt x="0" y="949"/>
                  </a:lnTo>
                  <a:lnTo>
                    <a:pt x="15" y="920"/>
                  </a:lnTo>
                  <a:lnTo>
                    <a:pt x="42" y="967"/>
                  </a:lnTo>
                  <a:lnTo>
                    <a:pt x="15" y="1012"/>
                  </a:lnTo>
                  <a:lnTo>
                    <a:pt x="0" y="985"/>
                  </a:lnTo>
                  <a:lnTo>
                    <a:pt x="0" y="1000"/>
                  </a:lnTo>
                  <a:lnTo>
                    <a:pt x="10" y="1019"/>
                  </a:lnTo>
                  <a:lnTo>
                    <a:pt x="0" y="1039"/>
                  </a:lnTo>
                  <a:lnTo>
                    <a:pt x="0" y="1055"/>
                  </a:lnTo>
                  <a:lnTo>
                    <a:pt x="15" y="1027"/>
                  </a:lnTo>
                  <a:lnTo>
                    <a:pt x="42" y="1073"/>
                  </a:lnTo>
                  <a:lnTo>
                    <a:pt x="15" y="1118"/>
                  </a:lnTo>
                  <a:lnTo>
                    <a:pt x="0" y="1091"/>
                  </a:lnTo>
                  <a:lnTo>
                    <a:pt x="0" y="1106"/>
                  </a:lnTo>
                  <a:lnTo>
                    <a:pt x="10" y="1125"/>
                  </a:lnTo>
                  <a:lnTo>
                    <a:pt x="0" y="1145"/>
                  </a:lnTo>
                  <a:lnTo>
                    <a:pt x="0" y="1161"/>
                  </a:lnTo>
                  <a:lnTo>
                    <a:pt x="15" y="1134"/>
                  </a:lnTo>
                  <a:lnTo>
                    <a:pt x="42" y="1179"/>
                  </a:lnTo>
                  <a:lnTo>
                    <a:pt x="15" y="1224"/>
                  </a:lnTo>
                  <a:lnTo>
                    <a:pt x="0" y="1197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8"/>
                  </a:lnTo>
                  <a:lnTo>
                    <a:pt x="15" y="1241"/>
                  </a:lnTo>
                  <a:lnTo>
                    <a:pt x="42" y="1286"/>
                  </a:lnTo>
                  <a:lnTo>
                    <a:pt x="15" y="1331"/>
                  </a:lnTo>
                  <a:lnTo>
                    <a:pt x="0" y="1304"/>
                  </a:lnTo>
                  <a:lnTo>
                    <a:pt x="0" y="1320"/>
                  </a:lnTo>
                  <a:lnTo>
                    <a:pt x="10" y="1340"/>
                  </a:lnTo>
                  <a:lnTo>
                    <a:pt x="0" y="1359"/>
                  </a:lnTo>
                  <a:lnTo>
                    <a:pt x="0" y="1374"/>
                  </a:lnTo>
                  <a:lnTo>
                    <a:pt x="15" y="1347"/>
                  </a:lnTo>
                  <a:lnTo>
                    <a:pt x="42" y="1392"/>
                  </a:lnTo>
                  <a:lnTo>
                    <a:pt x="16" y="1435"/>
                  </a:lnTo>
                  <a:lnTo>
                    <a:pt x="25" y="1435"/>
                  </a:lnTo>
                  <a:lnTo>
                    <a:pt x="46" y="1401"/>
                  </a:lnTo>
                  <a:lnTo>
                    <a:pt x="66" y="1435"/>
                  </a:lnTo>
                  <a:lnTo>
                    <a:pt x="75" y="1435"/>
                  </a:lnTo>
                  <a:lnTo>
                    <a:pt x="51" y="1392"/>
                  </a:lnTo>
                  <a:lnTo>
                    <a:pt x="76" y="1347"/>
                  </a:lnTo>
                  <a:lnTo>
                    <a:pt x="103" y="1392"/>
                  </a:lnTo>
                  <a:lnTo>
                    <a:pt x="78" y="1435"/>
                  </a:lnTo>
                  <a:lnTo>
                    <a:pt x="87" y="1435"/>
                  </a:lnTo>
                  <a:lnTo>
                    <a:pt x="107" y="1401"/>
                  </a:lnTo>
                  <a:lnTo>
                    <a:pt x="127" y="1435"/>
                  </a:lnTo>
                  <a:lnTo>
                    <a:pt x="136" y="1435"/>
                  </a:lnTo>
                  <a:lnTo>
                    <a:pt x="112" y="1392"/>
                  </a:lnTo>
                  <a:lnTo>
                    <a:pt x="137" y="1347"/>
                  </a:lnTo>
                  <a:lnTo>
                    <a:pt x="164" y="1392"/>
                  </a:lnTo>
                  <a:lnTo>
                    <a:pt x="140" y="1435"/>
                  </a:lnTo>
                  <a:lnTo>
                    <a:pt x="149" y="1435"/>
                  </a:lnTo>
                  <a:lnTo>
                    <a:pt x="169" y="1401"/>
                  </a:lnTo>
                  <a:lnTo>
                    <a:pt x="188" y="1435"/>
                  </a:lnTo>
                  <a:lnTo>
                    <a:pt x="197" y="1435"/>
                  </a:lnTo>
                  <a:lnTo>
                    <a:pt x="173" y="1392"/>
                  </a:lnTo>
                  <a:lnTo>
                    <a:pt x="199" y="1347"/>
                  </a:lnTo>
                  <a:lnTo>
                    <a:pt x="226" y="1392"/>
                  </a:lnTo>
                  <a:lnTo>
                    <a:pt x="202" y="1435"/>
                  </a:lnTo>
                  <a:lnTo>
                    <a:pt x="211" y="1435"/>
                  </a:lnTo>
                  <a:lnTo>
                    <a:pt x="230" y="1401"/>
                  </a:lnTo>
                  <a:lnTo>
                    <a:pt x="250" y="1435"/>
                  </a:lnTo>
                  <a:lnTo>
                    <a:pt x="259" y="1435"/>
                  </a:lnTo>
                  <a:lnTo>
                    <a:pt x="235" y="1392"/>
                  </a:lnTo>
                  <a:lnTo>
                    <a:pt x="262" y="1347"/>
                  </a:lnTo>
                  <a:lnTo>
                    <a:pt x="287" y="1392"/>
                  </a:lnTo>
                  <a:lnTo>
                    <a:pt x="263" y="1435"/>
                  </a:lnTo>
                  <a:lnTo>
                    <a:pt x="272" y="1435"/>
                  </a:lnTo>
                  <a:lnTo>
                    <a:pt x="292" y="1401"/>
                  </a:lnTo>
                  <a:lnTo>
                    <a:pt x="311" y="1435"/>
                  </a:lnTo>
                  <a:lnTo>
                    <a:pt x="320" y="1435"/>
                  </a:lnTo>
                  <a:lnTo>
                    <a:pt x="296" y="1392"/>
                  </a:lnTo>
                  <a:lnTo>
                    <a:pt x="323" y="1347"/>
                  </a:lnTo>
                  <a:lnTo>
                    <a:pt x="349" y="1392"/>
                  </a:lnTo>
                  <a:lnTo>
                    <a:pt x="325" y="1435"/>
                  </a:lnTo>
                  <a:lnTo>
                    <a:pt x="334" y="1435"/>
                  </a:lnTo>
                  <a:lnTo>
                    <a:pt x="353" y="1401"/>
                  </a:lnTo>
                  <a:lnTo>
                    <a:pt x="373" y="1435"/>
                  </a:lnTo>
                  <a:lnTo>
                    <a:pt x="383" y="1435"/>
                  </a:lnTo>
                  <a:lnTo>
                    <a:pt x="358" y="1392"/>
                  </a:lnTo>
                  <a:lnTo>
                    <a:pt x="385" y="1347"/>
                  </a:lnTo>
                  <a:lnTo>
                    <a:pt x="410" y="1392"/>
                  </a:lnTo>
                  <a:lnTo>
                    <a:pt x="386" y="1435"/>
                  </a:lnTo>
                  <a:lnTo>
                    <a:pt x="395" y="1435"/>
                  </a:lnTo>
                  <a:lnTo>
                    <a:pt x="415" y="1401"/>
                  </a:lnTo>
                  <a:lnTo>
                    <a:pt x="436" y="1435"/>
                  </a:lnTo>
                  <a:lnTo>
                    <a:pt x="445" y="1435"/>
                  </a:lnTo>
                  <a:lnTo>
                    <a:pt x="419" y="1392"/>
                  </a:lnTo>
                  <a:lnTo>
                    <a:pt x="446" y="1347"/>
                  </a:lnTo>
                  <a:lnTo>
                    <a:pt x="472" y="1392"/>
                  </a:lnTo>
                  <a:lnTo>
                    <a:pt x="448" y="1435"/>
                  </a:lnTo>
                  <a:lnTo>
                    <a:pt x="457" y="1435"/>
                  </a:lnTo>
                  <a:lnTo>
                    <a:pt x="476" y="1401"/>
                  </a:lnTo>
                  <a:lnTo>
                    <a:pt x="497" y="1435"/>
                  </a:lnTo>
                  <a:lnTo>
                    <a:pt x="506" y="1435"/>
                  </a:lnTo>
                  <a:lnTo>
                    <a:pt x="481" y="1392"/>
                  </a:lnTo>
                  <a:lnTo>
                    <a:pt x="508" y="1347"/>
                  </a:lnTo>
                  <a:lnTo>
                    <a:pt x="533" y="1392"/>
                  </a:lnTo>
                  <a:lnTo>
                    <a:pt x="509" y="1435"/>
                  </a:lnTo>
                  <a:lnTo>
                    <a:pt x="518" y="1435"/>
                  </a:lnTo>
                  <a:lnTo>
                    <a:pt x="538" y="1401"/>
                  </a:lnTo>
                  <a:lnTo>
                    <a:pt x="559" y="1435"/>
                  </a:lnTo>
                  <a:lnTo>
                    <a:pt x="568" y="1435"/>
                  </a:lnTo>
                  <a:lnTo>
                    <a:pt x="542" y="1392"/>
                  </a:lnTo>
                  <a:lnTo>
                    <a:pt x="569" y="1347"/>
                  </a:lnTo>
                  <a:lnTo>
                    <a:pt x="595" y="1392"/>
                  </a:lnTo>
                  <a:lnTo>
                    <a:pt x="571" y="1435"/>
                  </a:lnTo>
                  <a:lnTo>
                    <a:pt x="580" y="1435"/>
                  </a:lnTo>
                  <a:lnTo>
                    <a:pt x="599" y="1401"/>
                  </a:lnTo>
                  <a:lnTo>
                    <a:pt x="620" y="1435"/>
                  </a:lnTo>
                  <a:lnTo>
                    <a:pt x="629" y="1435"/>
                  </a:lnTo>
                  <a:lnTo>
                    <a:pt x="605" y="1392"/>
                  </a:lnTo>
                  <a:lnTo>
                    <a:pt x="631" y="1347"/>
                  </a:lnTo>
                  <a:lnTo>
                    <a:pt x="658" y="1392"/>
                  </a:lnTo>
                  <a:lnTo>
                    <a:pt x="632" y="1435"/>
                  </a:lnTo>
                  <a:lnTo>
                    <a:pt x="641" y="1435"/>
                  </a:lnTo>
                  <a:lnTo>
                    <a:pt x="662" y="1401"/>
                  </a:lnTo>
                  <a:lnTo>
                    <a:pt x="682" y="1435"/>
                  </a:lnTo>
                  <a:lnTo>
                    <a:pt x="691" y="1435"/>
                  </a:lnTo>
                  <a:lnTo>
                    <a:pt x="667" y="1392"/>
                  </a:lnTo>
                  <a:lnTo>
                    <a:pt x="692" y="1347"/>
                  </a:lnTo>
                  <a:lnTo>
                    <a:pt x="719" y="1392"/>
                  </a:lnTo>
                  <a:lnTo>
                    <a:pt x="694" y="1435"/>
                  </a:lnTo>
                  <a:lnTo>
                    <a:pt x="703" y="1435"/>
                  </a:lnTo>
                  <a:lnTo>
                    <a:pt x="724" y="1401"/>
                  </a:lnTo>
                  <a:lnTo>
                    <a:pt x="743" y="1435"/>
                  </a:lnTo>
                  <a:lnTo>
                    <a:pt x="752" y="1435"/>
                  </a:lnTo>
                  <a:lnTo>
                    <a:pt x="728" y="1392"/>
                  </a:lnTo>
                  <a:lnTo>
                    <a:pt x="754" y="1347"/>
                  </a:lnTo>
                  <a:lnTo>
                    <a:pt x="781" y="1392"/>
                  </a:lnTo>
                  <a:lnTo>
                    <a:pt x="755" y="1435"/>
                  </a:lnTo>
                  <a:lnTo>
                    <a:pt x="764" y="1435"/>
                  </a:lnTo>
                  <a:lnTo>
                    <a:pt x="785" y="1401"/>
                  </a:lnTo>
                  <a:lnTo>
                    <a:pt x="805" y="1435"/>
                  </a:lnTo>
                  <a:lnTo>
                    <a:pt x="814" y="1435"/>
                  </a:lnTo>
                  <a:lnTo>
                    <a:pt x="790" y="1392"/>
                  </a:lnTo>
                  <a:lnTo>
                    <a:pt x="815" y="1347"/>
                  </a:lnTo>
                  <a:lnTo>
                    <a:pt x="842" y="1392"/>
                  </a:lnTo>
                  <a:lnTo>
                    <a:pt x="817" y="1435"/>
                  </a:lnTo>
                  <a:lnTo>
                    <a:pt x="826" y="1435"/>
                  </a:lnTo>
                  <a:lnTo>
                    <a:pt x="847" y="1401"/>
                  </a:lnTo>
                  <a:lnTo>
                    <a:pt x="866" y="1435"/>
                  </a:lnTo>
                  <a:lnTo>
                    <a:pt x="875" y="1435"/>
                  </a:lnTo>
                  <a:lnTo>
                    <a:pt x="851" y="1392"/>
                  </a:lnTo>
                  <a:lnTo>
                    <a:pt x="877" y="1347"/>
                  </a:lnTo>
                  <a:lnTo>
                    <a:pt x="904" y="1392"/>
                  </a:lnTo>
                  <a:lnTo>
                    <a:pt x="880" y="1435"/>
                  </a:lnTo>
                  <a:lnTo>
                    <a:pt x="889" y="1435"/>
                  </a:lnTo>
                  <a:lnTo>
                    <a:pt x="908" y="1401"/>
                  </a:lnTo>
                  <a:lnTo>
                    <a:pt x="928" y="1435"/>
                  </a:lnTo>
                  <a:lnTo>
                    <a:pt x="937" y="1435"/>
                  </a:lnTo>
                  <a:lnTo>
                    <a:pt x="913" y="1392"/>
                  </a:lnTo>
                  <a:lnTo>
                    <a:pt x="938" y="1347"/>
                  </a:lnTo>
                  <a:lnTo>
                    <a:pt x="965" y="1392"/>
                  </a:lnTo>
                  <a:lnTo>
                    <a:pt x="941" y="1435"/>
                  </a:lnTo>
                  <a:lnTo>
                    <a:pt x="950" y="1435"/>
                  </a:lnTo>
                  <a:lnTo>
                    <a:pt x="970" y="1401"/>
                  </a:lnTo>
                  <a:lnTo>
                    <a:pt x="989" y="1435"/>
                  </a:lnTo>
                  <a:lnTo>
                    <a:pt x="998" y="1435"/>
                  </a:lnTo>
                  <a:lnTo>
                    <a:pt x="974" y="1392"/>
                  </a:lnTo>
                  <a:lnTo>
                    <a:pt x="1001" y="1347"/>
                  </a:lnTo>
                  <a:lnTo>
                    <a:pt x="1027" y="1392"/>
                  </a:lnTo>
                  <a:lnTo>
                    <a:pt x="1003" y="1435"/>
                  </a:lnTo>
                  <a:lnTo>
                    <a:pt x="1012" y="1435"/>
                  </a:lnTo>
                  <a:lnTo>
                    <a:pt x="1031" y="1401"/>
                  </a:lnTo>
                  <a:lnTo>
                    <a:pt x="1051" y="1435"/>
                  </a:lnTo>
                  <a:lnTo>
                    <a:pt x="1060" y="1435"/>
                  </a:lnTo>
                  <a:lnTo>
                    <a:pt x="1036" y="1392"/>
                  </a:lnTo>
                  <a:lnTo>
                    <a:pt x="1063" y="1347"/>
                  </a:lnTo>
                  <a:lnTo>
                    <a:pt x="1088" y="1392"/>
                  </a:lnTo>
                  <a:lnTo>
                    <a:pt x="1064" y="1435"/>
                  </a:lnTo>
                  <a:lnTo>
                    <a:pt x="1073" y="1435"/>
                  </a:lnTo>
                  <a:lnTo>
                    <a:pt x="1093" y="1401"/>
                  </a:lnTo>
                  <a:lnTo>
                    <a:pt x="1112" y="1435"/>
                  </a:lnTo>
                  <a:lnTo>
                    <a:pt x="1123" y="1435"/>
                  </a:lnTo>
                  <a:lnTo>
                    <a:pt x="1097" y="1392"/>
                  </a:lnTo>
                  <a:lnTo>
                    <a:pt x="1124" y="1347"/>
                  </a:lnTo>
                  <a:lnTo>
                    <a:pt x="1150" y="1392"/>
                  </a:lnTo>
                  <a:lnTo>
                    <a:pt x="1126" y="1435"/>
                  </a:lnTo>
                  <a:lnTo>
                    <a:pt x="1135" y="1435"/>
                  </a:lnTo>
                  <a:lnTo>
                    <a:pt x="1154" y="1401"/>
                  </a:lnTo>
                  <a:lnTo>
                    <a:pt x="1175" y="1435"/>
                  </a:lnTo>
                  <a:lnTo>
                    <a:pt x="1184" y="1435"/>
                  </a:lnTo>
                  <a:lnTo>
                    <a:pt x="1159" y="1392"/>
                  </a:lnTo>
                  <a:lnTo>
                    <a:pt x="1186" y="1347"/>
                  </a:lnTo>
                  <a:lnTo>
                    <a:pt x="1211" y="1392"/>
                  </a:lnTo>
                  <a:lnTo>
                    <a:pt x="1187" y="1435"/>
                  </a:lnTo>
                  <a:lnTo>
                    <a:pt x="1196" y="1435"/>
                  </a:lnTo>
                  <a:lnTo>
                    <a:pt x="1216" y="1401"/>
                  </a:lnTo>
                  <a:lnTo>
                    <a:pt x="1237" y="1435"/>
                  </a:lnTo>
                  <a:lnTo>
                    <a:pt x="1246" y="1435"/>
                  </a:lnTo>
                  <a:lnTo>
                    <a:pt x="1220" y="1392"/>
                  </a:lnTo>
                  <a:lnTo>
                    <a:pt x="1247" y="1347"/>
                  </a:lnTo>
                  <a:lnTo>
                    <a:pt x="1273" y="1392"/>
                  </a:lnTo>
                  <a:lnTo>
                    <a:pt x="1249" y="1435"/>
                  </a:lnTo>
                  <a:lnTo>
                    <a:pt x="1258" y="1435"/>
                  </a:lnTo>
                  <a:lnTo>
                    <a:pt x="1277" y="1401"/>
                  </a:lnTo>
                  <a:lnTo>
                    <a:pt x="1298" y="1435"/>
                  </a:lnTo>
                  <a:lnTo>
                    <a:pt x="1307" y="1435"/>
                  </a:lnTo>
                  <a:lnTo>
                    <a:pt x="1282" y="1392"/>
                  </a:lnTo>
                  <a:lnTo>
                    <a:pt x="1309" y="1347"/>
                  </a:lnTo>
                  <a:lnTo>
                    <a:pt x="1334" y="1392"/>
                  </a:lnTo>
                  <a:lnTo>
                    <a:pt x="1310" y="1435"/>
                  </a:lnTo>
                  <a:lnTo>
                    <a:pt x="1319" y="1435"/>
                  </a:lnTo>
                  <a:lnTo>
                    <a:pt x="1339" y="1401"/>
                  </a:lnTo>
                  <a:lnTo>
                    <a:pt x="1360" y="1435"/>
                  </a:lnTo>
                  <a:lnTo>
                    <a:pt x="1369" y="1435"/>
                  </a:lnTo>
                  <a:lnTo>
                    <a:pt x="1345" y="1392"/>
                  </a:lnTo>
                  <a:lnTo>
                    <a:pt x="1370" y="1347"/>
                  </a:lnTo>
                  <a:lnTo>
                    <a:pt x="1397" y="1392"/>
                  </a:lnTo>
                  <a:lnTo>
                    <a:pt x="1372" y="1435"/>
                  </a:lnTo>
                  <a:lnTo>
                    <a:pt x="1381" y="1435"/>
                  </a:lnTo>
                  <a:lnTo>
                    <a:pt x="1402" y="1401"/>
                  </a:lnTo>
                  <a:lnTo>
                    <a:pt x="1421" y="1435"/>
                  </a:lnTo>
                  <a:lnTo>
                    <a:pt x="1430" y="1435"/>
                  </a:lnTo>
                  <a:lnTo>
                    <a:pt x="1406" y="1392"/>
                  </a:lnTo>
                  <a:lnTo>
                    <a:pt x="1432" y="1347"/>
                  </a:lnTo>
                  <a:lnTo>
                    <a:pt x="1459" y="1392"/>
                  </a:lnTo>
                  <a:lnTo>
                    <a:pt x="1433" y="1435"/>
                  </a:lnTo>
                  <a:lnTo>
                    <a:pt x="1442" y="1435"/>
                  </a:lnTo>
                  <a:lnTo>
                    <a:pt x="1463" y="1401"/>
                  </a:lnTo>
                  <a:lnTo>
                    <a:pt x="1483" y="1435"/>
                  </a:lnTo>
                  <a:lnTo>
                    <a:pt x="1492" y="1435"/>
                  </a:lnTo>
                  <a:lnTo>
                    <a:pt x="1468" y="1392"/>
                  </a:lnTo>
                  <a:lnTo>
                    <a:pt x="1493" y="1347"/>
                  </a:lnTo>
                  <a:lnTo>
                    <a:pt x="1520" y="1392"/>
                  </a:lnTo>
                  <a:lnTo>
                    <a:pt x="1495" y="1435"/>
                  </a:lnTo>
                  <a:lnTo>
                    <a:pt x="1504" y="1435"/>
                  </a:lnTo>
                  <a:lnTo>
                    <a:pt x="1525" y="1401"/>
                  </a:lnTo>
                  <a:lnTo>
                    <a:pt x="1544" y="1435"/>
                  </a:lnTo>
                  <a:lnTo>
                    <a:pt x="1553" y="1435"/>
                  </a:lnTo>
                  <a:lnTo>
                    <a:pt x="1529" y="1392"/>
                  </a:lnTo>
                  <a:lnTo>
                    <a:pt x="1555" y="1347"/>
                  </a:lnTo>
                  <a:lnTo>
                    <a:pt x="1582" y="1392"/>
                  </a:lnTo>
                  <a:lnTo>
                    <a:pt x="1556" y="1435"/>
                  </a:lnTo>
                  <a:lnTo>
                    <a:pt x="1565" y="1435"/>
                  </a:lnTo>
                  <a:lnTo>
                    <a:pt x="1586" y="1401"/>
                  </a:lnTo>
                  <a:lnTo>
                    <a:pt x="1606" y="1435"/>
                  </a:lnTo>
                  <a:lnTo>
                    <a:pt x="1615" y="1435"/>
                  </a:lnTo>
                  <a:lnTo>
                    <a:pt x="1591" y="1392"/>
                  </a:lnTo>
                  <a:lnTo>
                    <a:pt x="1616" y="1347"/>
                  </a:lnTo>
                  <a:lnTo>
                    <a:pt x="1643" y="1392"/>
                  </a:lnTo>
                  <a:lnTo>
                    <a:pt x="1619" y="1435"/>
                  </a:lnTo>
                  <a:lnTo>
                    <a:pt x="1628" y="1435"/>
                  </a:lnTo>
                  <a:lnTo>
                    <a:pt x="1648" y="1401"/>
                  </a:lnTo>
                  <a:lnTo>
                    <a:pt x="1667" y="1435"/>
                  </a:lnTo>
                  <a:lnTo>
                    <a:pt x="1676" y="1435"/>
                  </a:lnTo>
                  <a:lnTo>
                    <a:pt x="1652" y="1392"/>
                  </a:lnTo>
                  <a:lnTo>
                    <a:pt x="1678" y="1347"/>
                  </a:lnTo>
                  <a:lnTo>
                    <a:pt x="1705" y="1392"/>
                  </a:lnTo>
                  <a:lnTo>
                    <a:pt x="1681" y="1435"/>
                  </a:lnTo>
                  <a:lnTo>
                    <a:pt x="1690" y="1435"/>
                  </a:lnTo>
                  <a:lnTo>
                    <a:pt x="1709" y="1401"/>
                  </a:lnTo>
                  <a:lnTo>
                    <a:pt x="1729" y="1435"/>
                  </a:lnTo>
                  <a:lnTo>
                    <a:pt x="1738" y="1435"/>
                  </a:lnTo>
                  <a:lnTo>
                    <a:pt x="1714" y="1392"/>
                  </a:lnTo>
                  <a:lnTo>
                    <a:pt x="1741" y="1347"/>
                  </a:lnTo>
                  <a:lnTo>
                    <a:pt x="1766" y="1392"/>
                  </a:lnTo>
                  <a:lnTo>
                    <a:pt x="1742" y="1435"/>
                  </a:lnTo>
                  <a:lnTo>
                    <a:pt x="1751" y="1435"/>
                  </a:lnTo>
                  <a:lnTo>
                    <a:pt x="1771" y="1401"/>
                  </a:lnTo>
                  <a:lnTo>
                    <a:pt x="1790" y="1435"/>
                  </a:lnTo>
                  <a:lnTo>
                    <a:pt x="1799" y="1435"/>
                  </a:lnTo>
                  <a:lnTo>
                    <a:pt x="1775" y="1392"/>
                  </a:lnTo>
                  <a:lnTo>
                    <a:pt x="1802" y="1347"/>
                  </a:lnTo>
                  <a:lnTo>
                    <a:pt x="1828" y="1392"/>
                  </a:lnTo>
                  <a:lnTo>
                    <a:pt x="1804" y="1435"/>
                  </a:lnTo>
                  <a:lnTo>
                    <a:pt x="1813" y="1435"/>
                  </a:lnTo>
                  <a:lnTo>
                    <a:pt x="1832" y="1401"/>
                  </a:lnTo>
                  <a:lnTo>
                    <a:pt x="1852" y="1435"/>
                  </a:lnTo>
                  <a:lnTo>
                    <a:pt x="1862" y="1435"/>
                  </a:lnTo>
                  <a:lnTo>
                    <a:pt x="1837" y="1392"/>
                  </a:lnTo>
                  <a:lnTo>
                    <a:pt x="1864" y="1347"/>
                  </a:lnTo>
                  <a:lnTo>
                    <a:pt x="1889" y="1392"/>
                  </a:lnTo>
                  <a:lnTo>
                    <a:pt x="1865" y="1435"/>
                  </a:lnTo>
                  <a:lnTo>
                    <a:pt x="1874" y="1435"/>
                  </a:lnTo>
                  <a:lnTo>
                    <a:pt x="1894" y="1401"/>
                  </a:lnTo>
                  <a:lnTo>
                    <a:pt x="1915" y="1435"/>
                  </a:lnTo>
                  <a:lnTo>
                    <a:pt x="1924" y="1435"/>
                  </a:lnTo>
                  <a:lnTo>
                    <a:pt x="1898" y="1392"/>
                  </a:lnTo>
                  <a:lnTo>
                    <a:pt x="1925" y="1347"/>
                  </a:lnTo>
                  <a:lnTo>
                    <a:pt x="1951" y="1392"/>
                  </a:lnTo>
                  <a:lnTo>
                    <a:pt x="1927" y="1435"/>
                  </a:lnTo>
                  <a:lnTo>
                    <a:pt x="1936" y="1435"/>
                  </a:lnTo>
                  <a:lnTo>
                    <a:pt x="1955" y="1401"/>
                  </a:lnTo>
                  <a:lnTo>
                    <a:pt x="1976" y="1435"/>
                  </a:lnTo>
                  <a:lnTo>
                    <a:pt x="1985" y="1435"/>
                  </a:lnTo>
                  <a:lnTo>
                    <a:pt x="1960" y="1392"/>
                  </a:lnTo>
                  <a:lnTo>
                    <a:pt x="1987" y="1347"/>
                  </a:lnTo>
                  <a:lnTo>
                    <a:pt x="2012" y="1392"/>
                  </a:lnTo>
                  <a:lnTo>
                    <a:pt x="1988" y="1435"/>
                  </a:lnTo>
                  <a:lnTo>
                    <a:pt x="1997" y="1435"/>
                  </a:lnTo>
                  <a:lnTo>
                    <a:pt x="2017" y="1401"/>
                  </a:lnTo>
                  <a:lnTo>
                    <a:pt x="2038" y="1435"/>
                  </a:lnTo>
                  <a:lnTo>
                    <a:pt x="2047" y="1435"/>
                  </a:lnTo>
                  <a:lnTo>
                    <a:pt x="2021" y="1392"/>
                  </a:lnTo>
                  <a:lnTo>
                    <a:pt x="2048" y="1347"/>
                  </a:lnTo>
                  <a:lnTo>
                    <a:pt x="2074" y="1392"/>
                  </a:lnTo>
                  <a:lnTo>
                    <a:pt x="2050" y="1435"/>
                  </a:lnTo>
                  <a:lnTo>
                    <a:pt x="2059" y="1435"/>
                  </a:lnTo>
                  <a:lnTo>
                    <a:pt x="2078" y="1401"/>
                  </a:lnTo>
                  <a:lnTo>
                    <a:pt x="2099" y="1435"/>
                  </a:lnTo>
                  <a:lnTo>
                    <a:pt x="2108" y="1435"/>
                  </a:lnTo>
                  <a:lnTo>
                    <a:pt x="2084" y="1392"/>
                  </a:lnTo>
                  <a:lnTo>
                    <a:pt x="2110" y="1347"/>
                  </a:lnTo>
                  <a:lnTo>
                    <a:pt x="2137" y="1392"/>
                  </a:lnTo>
                  <a:lnTo>
                    <a:pt x="2111" y="1435"/>
                  </a:lnTo>
                  <a:lnTo>
                    <a:pt x="2120" y="1435"/>
                  </a:lnTo>
                  <a:lnTo>
                    <a:pt x="2141" y="1401"/>
                  </a:lnTo>
                  <a:lnTo>
                    <a:pt x="2161" y="1435"/>
                  </a:lnTo>
                  <a:lnTo>
                    <a:pt x="2170" y="1435"/>
                  </a:lnTo>
                  <a:lnTo>
                    <a:pt x="2146" y="1392"/>
                  </a:lnTo>
                  <a:lnTo>
                    <a:pt x="2171" y="1347"/>
                  </a:lnTo>
                  <a:lnTo>
                    <a:pt x="2198" y="1392"/>
                  </a:lnTo>
                  <a:lnTo>
                    <a:pt x="2173" y="1435"/>
                  </a:lnTo>
                  <a:lnTo>
                    <a:pt x="2182" y="1435"/>
                  </a:lnTo>
                  <a:lnTo>
                    <a:pt x="2203" y="1401"/>
                  </a:lnTo>
                  <a:lnTo>
                    <a:pt x="2222" y="1435"/>
                  </a:lnTo>
                  <a:lnTo>
                    <a:pt x="2231" y="1435"/>
                  </a:lnTo>
                  <a:lnTo>
                    <a:pt x="2207" y="1392"/>
                  </a:lnTo>
                  <a:lnTo>
                    <a:pt x="2233" y="1347"/>
                  </a:lnTo>
                  <a:lnTo>
                    <a:pt x="2260" y="1392"/>
                  </a:lnTo>
                  <a:lnTo>
                    <a:pt x="2234" y="1435"/>
                  </a:lnTo>
                  <a:lnTo>
                    <a:pt x="2243" y="1435"/>
                  </a:lnTo>
                  <a:lnTo>
                    <a:pt x="2264" y="1401"/>
                  </a:lnTo>
                  <a:lnTo>
                    <a:pt x="2284" y="1435"/>
                  </a:lnTo>
                  <a:lnTo>
                    <a:pt x="2293" y="1435"/>
                  </a:lnTo>
                  <a:lnTo>
                    <a:pt x="2269" y="1392"/>
                  </a:lnTo>
                  <a:lnTo>
                    <a:pt x="2294" y="1347"/>
                  </a:lnTo>
                  <a:lnTo>
                    <a:pt x="2321" y="1392"/>
                  </a:lnTo>
                  <a:lnTo>
                    <a:pt x="2296" y="1435"/>
                  </a:lnTo>
                  <a:lnTo>
                    <a:pt x="2305" y="1435"/>
                  </a:lnTo>
                  <a:lnTo>
                    <a:pt x="2326" y="1401"/>
                  </a:lnTo>
                  <a:lnTo>
                    <a:pt x="2345" y="1435"/>
                  </a:lnTo>
                  <a:lnTo>
                    <a:pt x="2354" y="1435"/>
                  </a:lnTo>
                  <a:lnTo>
                    <a:pt x="2330" y="1392"/>
                  </a:lnTo>
                  <a:lnTo>
                    <a:pt x="2356" y="1347"/>
                  </a:lnTo>
                  <a:lnTo>
                    <a:pt x="2383" y="1392"/>
                  </a:lnTo>
                  <a:lnTo>
                    <a:pt x="2359" y="1435"/>
                  </a:lnTo>
                  <a:lnTo>
                    <a:pt x="2368" y="1435"/>
                  </a:lnTo>
                  <a:lnTo>
                    <a:pt x="2387" y="1401"/>
                  </a:lnTo>
                  <a:lnTo>
                    <a:pt x="2407" y="1435"/>
                  </a:lnTo>
                  <a:lnTo>
                    <a:pt x="2416" y="1435"/>
                  </a:lnTo>
                  <a:lnTo>
                    <a:pt x="2392" y="1392"/>
                  </a:lnTo>
                  <a:lnTo>
                    <a:pt x="2417" y="1347"/>
                  </a:lnTo>
                  <a:lnTo>
                    <a:pt x="2444" y="1392"/>
                  </a:lnTo>
                  <a:lnTo>
                    <a:pt x="2420" y="1435"/>
                  </a:lnTo>
                  <a:lnTo>
                    <a:pt x="2429" y="1435"/>
                  </a:lnTo>
                  <a:lnTo>
                    <a:pt x="2449" y="1401"/>
                  </a:lnTo>
                  <a:lnTo>
                    <a:pt x="2468" y="1435"/>
                  </a:lnTo>
                  <a:lnTo>
                    <a:pt x="2477" y="1435"/>
                  </a:lnTo>
                  <a:lnTo>
                    <a:pt x="2453" y="1392"/>
                  </a:lnTo>
                  <a:lnTo>
                    <a:pt x="2480" y="1347"/>
                  </a:lnTo>
                  <a:lnTo>
                    <a:pt x="2506" y="1392"/>
                  </a:lnTo>
                  <a:lnTo>
                    <a:pt x="2482" y="1435"/>
                  </a:lnTo>
                  <a:lnTo>
                    <a:pt x="2491" y="1435"/>
                  </a:lnTo>
                  <a:lnTo>
                    <a:pt x="2510" y="1401"/>
                  </a:lnTo>
                  <a:lnTo>
                    <a:pt x="2530" y="1435"/>
                  </a:lnTo>
                  <a:lnTo>
                    <a:pt x="2539" y="1435"/>
                  </a:lnTo>
                  <a:lnTo>
                    <a:pt x="2515" y="1392"/>
                  </a:lnTo>
                  <a:lnTo>
                    <a:pt x="2542" y="1347"/>
                  </a:lnTo>
                  <a:lnTo>
                    <a:pt x="2557" y="1373"/>
                  </a:lnTo>
                  <a:lnTo>
                    <a:pt x="2557" y="1358"/>
                  </a:lnTo>
                  <a:lnTo>
                    <a:pt x="2546" y="1340"/>
                  </a:lnTo>
                  <a:lnTo>
                    <a:pt x="2557" y="1322"/>
                  </a:lnTo>
                  <a:lnTo>
                    <a:pt x="2557" y="1305"/>
                  </a:lnTo>
                  <a:lnTo>
                    <a:pt x="2542" y="1331"/>
                  </a:lnTo>
                  <a:lnTo>
                    <a:pt x="2515" y="1286"/>
                  </a:lnTo>
                  <a:lnTo>
                    <a:pt x="2542" y="1241"/>
                  </a:lnTo>
                  <a:lnTo>
                    <a:pt x="2557" y="1266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199"/>
                  </a:lnTo>
                  <a:lnTo>
                    <a:pt x="2542" y="1224"/>
                  </a:lnTo>
                  <a:lnTo>
                    <a:pt x="2515" y="1179"/>
                  </a:lnTo>
                  <a:lnTo>
                    <a:pt x="2542" y="1134"/>
                  </a:lnTo>
                  <a:lnTo>
                    <a:pt x="2557" y="1160"/>
                  </a:lnTo>
                  <a:lnTo>
                    <a:pt x="2557" y="1143"/>
                  </a:lnTo>
                  <a:lnTo>
                    <a:pt x="2546" y="1125"/>
                  </a:lnTo>
                  <a:lnTo>
                    <a:pt x="2557" y="1108"/>
                  </a:lnTo>
                  <a:lnTo>
                    <a:pt x="2557" y="1093"/>
                  </a:lnTo>
                  <a:lnTo>
                    <a:pt x="2542" y="1118"/>
                  </a:lnTo>
                  <a:lnTo>
                    <a:pt x="2515" y="1073"/>
                  </a:lnTo>
                  <a:lnTo>
                    <a:pt x="2542" y="1027"/>
                  </a:lnTo>
                  <a:lnTo>
                    <a:pt x="2557" y="1054"/>
                  </a:lnTo>
                  <a:lnTo>
                    <a:pt x="2557" y="1037"/>
                  </a:lnTo>
                  <a:lnTo>
                    <a:pt x="2546" y="1019"/>
                  </a:lnTo>
                  <a:lnTo>
                    <a:pt x="2557" y="1001"/>
                  </a:lnTo>
                  <a:lnTo>
                    <a:pt x="2557" y="986"/>
                  </a:lnTo>
                  <a:lnTo>
                    <a:pt x="2542" y="1012"/>
                  </a:lnTo>
                  <a:lnTo>
                    <a:pt x="2515" y="967"/>
                  </a:lnTo>
                  <a:lnTo>
                    <a:pt x="2542" y="920"/>
                  </a:lnTo>
                  <a:lnTo>
                    <a:pt x="2557" y="947"/>
                  </a:lnTo>
                  <a:lnTo>
                    <a:pt x="2557" y="931"/>
                  </a:lnTo>
                  <a:lnTo>
                    <a:pt x="2546" y="913"/>
                  </a:lnTo>
                  <a:lnTo>
                    <a:pt x="2557" y="895"/>
                  </a:lnTo>
                  <a:lnTo>
                    <a:pt x="2557" y="880"/>
                  </a:lnTo>
                  <a:lnTo>
                    <a:pt x="2542" y="905"/>
                  </a:lnTo>
                  <a:lnTo>
                    <a:pt x="2515" y="859"/>
                  </a:lnTo>
                  <a:lnTo>
                    <a:pt x="2542" y="814"/>
                  </a:lnTo>
                  <a:lnTo>
                    <a:pt x="2557" y="840"/>
                  </a:lnTo>
                  <a:lnTo>
                    <a:pt x="2557" y="825"/>
                  </a:lnTo>
                  <a:lnTo>
                    <a:pt x="2546" y="807"/>
                  </a:lnTo>
                  <a:lnTo>
                    <a:pt x="2557" y="789"/>
                  </a:lnTo>
                  <a:lnTo>
                    <a:pt x="2557" y="772"/>
                  </a:lnTo>
                  <a:lnTo>
                    <a:pt x="2542" y="799"/>
                  </a:lnTo>
                  <a:lnTo>
                    <a:pt x="2515" y="753"/>
                  </a:lnTo>
                  <a:lnTo>
                    <a:pt x="2542" y="708"/>
                  </a:lnTo>
                  <a:lnTo>
                    <a:pt x="2557" y="733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6"/>
                  </a:lnTo>
                  <a:lnTo>
                    <a:pt x="2542" y="691"/>
                  </a:lnTo>
                  <a:lnTo>
                    <a:pt x="2515" y="646"/>
                  </a:lnTo>
                  <a:lnTo>
                    <a:pt x="2542" y="601"/>
                  </a:lnTo>
                  <a:lnTo>
                    <a:pt x="2557" y="627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5"/>
                  </a:lnTo>
                  <a:lnTo>
                    <a:pt x="2557" y="560"/>
                  </a:lnTo>
                  <a:lnTo>
                    <a:pt x="2542" y="585"/>
                  </a:lnTo>
                  <a:lnTo>
                    <a:pt x="2515" y="540"/>
                  </a:lnTo>
                  <a:lnTo>
                    <a:pt x="2542" y="495"/>
                  </a:lnTo>
                  <a:lnTo>
                    <a:pt x="2557" y="521"/>
                  </a:lnTo>
                  <a:lnTo>
                    <a:pt x="2557" y="504"/>
                  </a:lnTo>
                  <a:lnTo>
                    <a:pt x="2546" y="486"/>
                  </a:lnTo>
                  <a:lnTo>
                    <a:pt x="2557" y="468"/>
                  </a:lnTo>
                  <a:lnTo>
                    <a:pt x="2557" y="453"/>
                  </a:lnTo>
                  <a:lnTo>
                    <a:pt x="2542" y="479"/>
                  </a:lnTo>
                  <a:lnTo>
                    <a:pt x="2515" y="434"/>
                  </a:lnTo>
                  <a:lnTo>
                    <a:pt x="2542" y="387"/>
                  </a:lnTo>
                  <a:lnTo>
                    <a:pt x="2557" y="414"/>
                  </a:lnTo>
                  <a:lnTo>
                    <a:pt x="2557" y="398"/>
                  </a:lnTo>
                  <a:lnTo>
                    <a:pt x="2546" y="380"/>
                  </a:lnTo>
                  <a:lnTo>
                    <a:pt x="2557" y="362"/>
                  </a:lnTo>
                  <a:lnTo>
                    <a:pt x="2557" y="347"/>
                  </a:lnTo>
                  <a:lnTo>
                    <a:pt x="2542" y="372"/>
                  </a:lnTo>
                  <a:lnTo>
                    <a:pt x="2515" y="327"/>
                  </a:lnTo>
                  <a:lnTo>
                    <a:pt x="2542" y="281"/>
                  </a:lnTo>
                  <a:lnTo>
                    <a:pt x="2557" y="308"/>
                  </a:lnTo>
                  <a:lnTo>
                    <a:pt x="2557" y="292"/>
                  </a:lnTo>
                  <a:lnTo>
                    <a:pt x="2546" y="274"/>
                  </a:lnTo>
                  <a:lnTo>
                    <a:pt x="2557" y="256"/>
                  </a:lnTo>
                  <a:lnTo>
                    <a:pt x="2557" y="239"/>
                  </a:lnTo>
                  <a:lnTo>
                    <a:pt x="2542" y="266"/>
                  </a:lnTo>
                  <a:lnTo>
                    <a:pt x="2515" y="220"/>
                  </a:lnTo>
                  <a:lnTo>
                    <a:pt x="2542" y="175"/>
                  </a:lnTo>
                  <a:lnTo>
                    <a:pt x="2557" y="200"/>
                  </a:lnTo>
                  <a:lnTo>
                    <a:pt x="2557" y="185"/>
                  </a:lnTo>
                  <a:lnTo>
                    <a:pt x="2546" y="167"/>
                  </a:lnTo>
                  <a:lnTo>
                    <a:pt x="2557" y="149"/>
                  </a:lnTo>
                  <a:lnTo>
                    <a:pt x="2557" y="133"/>
                  </a:lnTo>
                  <a:lnTo>
                    <a:pt x="2542" y="160"/>
                  </a:lnTo>
                  <a:lnTo>
                    <a:pt x="2515" y="113"/>
                  </a:lnTo>
                  <a:lnTo>
                    <a:pt x="2542" y="68"/>
                  </a:lnTo>
                  <a:lnTo>
                    <a:pt x="2557" y="94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7"/>
                  </a:lnTo>
                  <a:lnTo>
                    <a:pt x="2542" y="52"/>
                  </a:lnTo>
                  <a:lnTo>
                    <a:pt x="2515" y="7"/>
                  </a:lnTo>
                  <a:lnTo>
                    <a:pt x="251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9">
              <a:extLst>
                <a:ext uri="{FF2B5EF4-FFF2-40B4-BE49-F238E27FC236}">
                  <a16:creationId xmlns:a16="http://schemas.microsoft.com/office/drawing/2014/main" id="{683F7FAA-1000-44AC-BFA8-3B640CFAE3C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2278063"/>
            </a:xfrm>
            <a:custGeom>
              <a:avLst/>
              <a:gdLst>
                <a:gd name="T0" fmla="*/ 943 w 7679"/>
                <a:gd name="T1" fmla="*/ 1340 h 1435"/>
                <a:gd name="T2" fmla="*/ 2061 w 7679"/>
                <a:gd name="T3" fmla="*/ 1340 h 1435"/>
                <a:gd name="T4" fmla="*/ 700 w 7679"/>
                <a:gd name="T5" fmla="*/ 1331 h 1435"/>
                <a:gd name="T6" fmla="*/ 1872 w 7679"/>
                <a:gd name="T7" fmla="*/ 1241 h 1435"/>
                <a:gd name="T8" fmla="*/ 546 w 7679"/>
                <a:gd name="T9" fmla="*/ 1278 h 1435"/>
                <a:gd name="T10" fmla="*/ 1683 w 7679"/>
                <a:gd name="T11" fmla="*/ 1233 h 1435"/>
                <a:gd name="T12" fmla="*/ 304 w 7679"/>
                <a:gd name="T13" fmla="*/ 1179 h 1435"/>
                <a:gd name="T14" fmla="*/ 1440 w 7679"/>
                <a:gd name="T15" fmla="*/ 1224 h 1435"/>
                <a:gd name="T16" fmla="*/ 116 w 7679"/>
                <a:gd name="T17" fmla="*/ 1081 h 1435"/>
                <a:gd name="T18" fmla="*/ 1285 w 7679"/>
                <a:gd name="T19" fmla="*/ 1172 h 1435"/>
                <a:gd name="T20" fmla="*/ 2422 w 7679"/>
                <a:gd name="T21" fmla="*/ 1125 h 1435"/>
                <a:gd name="T22" fmla="*/ 1044 w 7679"/>
                <a:gd name="T23" fmla="*/ 1073 h 1435"/>
                <a:gd name="T24" fmla="*/ 2179 w 7679"/>
                <a:gd name="T25" fmla="*/ 1118 h 1435"/>
                <a:gd name="T26" fmla="*/ 855 w 7679"/>
                <a:gd name="T27" fmla="*/ 974 h 1435"/>
                <a:gd name="T28" fmla="*/ 2025 w 7679"/>
                <a:gd name="T29" fmla="*/ 1066 h 1435"/>
                <a:gd name="T30" fmla="*/ 666 w 7679"/>
                <a:gd name="T31" fmla="*/ 967 h 1435"/>
                <a:gd name="T32" fmla="*/ 1783 w 7679"/>
                <a:gd name="T33" fmla="*/ 967 h 1435"/>
                <a:gd name="T34" fmla="*/ 423 w 7679"/>
                <a:gd name="T35" fmla="*/ 958 h 1435"/>
                <a:gd name="T36" fmla="*/ 1594 w 7679"/>
                <a:gd name="T37" fmla="*/ 868 h 1435"/>
                <a:gd name="T38" fmla="*/ 270 w 7679"/>
                <a:gd name="T39" fmla="*/ 905 h 1435"/>
                <a:gd name="T40" fmla="*/ 1405 w 7679"/>
                <a:gd name="T41" fmla="*/ 859 h 1435"/>
                <a:gd name="T42" fmla="*/ 27 w 7679"/>
                <a:gd name="T43" fmla="*/ 807 h 1435"/>
                <a:gd name="T44" fmla="*/ 1162 w 7679"/>
                <a:gd name="T45" fmla="*/ 851 h 1435"/>
                <a:gd name="T46" fmla="*/ 2334 w 7679"/>
                <a:gd name="T47" fmla="*/ 762 h 1435"/>
                <a:gd name="T48" fmla="*/ 1009 w 7679"/>
                <a:gd name="T49" fmla="*/ 799 h 1435"/>
                <a:gd name="T50" fmla="*/ 2145 w 7679"/>
                <a:gd name="T51" fmla="*/ 753 h 1435"/>
                <a:gd name="T52" fmla="*/ 766 w 7679"/>
                <a:gd name="T53" fmla="*/ 700 h 1435"/>
                <a:gd name="T54" fmla="*/ 1902 w 7679"/>
                <a:gd name="T55" fmla="*/ 745 h 1435"/>
                <a:gd name="T56" fmla="*/ 577 w 7679"/>
                <a:gd name="T57" fmla="*/ 601 h 1435"/>
                <a:gd name="T58" fmla="*/ 1749 w 7679"/>
                <a:gd name="T59" fmla="*/ 691 h 1435"/>
                <a:gd name="T60" fmla="*/ 388 w 7679"/>
                <a:gd name="T61" fmla="*/ 594 h 1435"/>
                <a:gd name="T62" fmla="*/ 1506 w 7679"/>
                <a:gd name="T63" fmla="*/ 594 h 1435"/>
                <a:gd name="T64" fmla="*/ 146 w 7679"/>
                <a:gd name="T65" fmla="*/ 585 h 1435"/>
                <a:gd name="T66" fmla="*/ 1317 w 7679"/>
                <a:gd name="T67" fmla="*/ 495 h 1435"/>
                <a:gd name="T68" fmla="*/ 2488 w 7679"/>
                <a:gd name="T69" fmla="*/ 585 h 1435"/>
                <a:gd name="T70" fmla="*/ 1128 w 7679"/>
                <a:gd name="T71" fmla="*/ 486 h 1435"/>
                <a:gd name="T72" fmla="*/ 2245 w 7679"/>
                <a:gd name="T73" fmla="*/ 486 h 1435"/>
                <a:gd name="T74" fmla="*/ 885 w 7679"/>
                <a:gd name="T75" fmla="*/ 479 h 1435"/>
                <a:gd name="T76" fmla="*/ 2056 w 7679"/>
                <a:gd name="T77" fmla="*/ 387 h 1435"/>
                <a:gd name="T78" fmla="*/ 732 w 7679"/>
                <a:gd name="T79" fmla="*/ 426 h 1435"/>
                <a:gd name="T80" fmla="*/ 1867 w 7679"/>
                <a:gd name="T81" fmla="*/ 380 h 1435"/>
                <a:gd name="T82" fmla="*/ 489 w 7679"/>
                <a:gd name="T83" fmla="*/ 327 h 1435"/>
                <a:gd name="T84" fmla="*/ 1624 w 7679"/>
                <a:gd name="T85" fmla="*/ 372 h 1435"/>
                <a:gd name="T86" fmla="*/ 300 w 7679"/>
                <a:gd name="T87" fmla="*/ 229 h 1435"/>
                <a:gd name="T88" fmla="*/ 1471 w 7679"/>
                <a:gd name="T89" fmla="*/ 318 h 1435"/>
                <a:gd name="T90" fmla="*/ 111 w 7679"/>
                <a:gd name="T91" fmla="*/ 220 h 1435"/>
                <a:gd name="T92" fmla="*/ 1228 w 7679"/>
                <a:gd name="T93" fmla="*/ 220 h 1435"/>
                <a:gd name="T94" fmla="*/ 2364 w 7679"/>
                <a:gd name="T95" fmla="*/ 266 h 1435"/>
                <a:gd name="T96" fmla="*/ 1039 w 7679"/>
                <a:gd name="T97" fmla="*/ 121 h 1435"/>
                <a:gd name="T98" fmla="*/ 2211 w 7679"/>
                <a:gd name="T99" fmla="*/ 212 h 1435"/>
                <a:gd name="T100" fmla="*/ 850 w 7679"/>
                <a:gd name="T101" fmla="*/ 113 h 1435"/>
                <a:gd name="T102" fmla="*/ 1968 w 7679"/>
                <a:gd name="T103" fmla="*/ 113 h 1435"/>
                <a:gd name="T104" fmla="*/ 609 w 7679"/>
                <a:gd name="T105" fmla="*/ 106 h 1435"/>
                <a:gd name="T106" fmla="*/ 1779 w 7679"/>
                <a:gd name="T107" fmla="*/ 15 h 1435"/>
                <a:gd name="T108" fmla="*/ 2302 w 7679"/>
                <a:gd name="T109" fmla="*/ 52 h 1435"/>
                <a:gd name="T110" fmla="*/ 1594 w 7679"/>
                <a:gd name="T111" fmla="*/ 0 h 1435"/>
                <a:gd name="T112" fmla="*/ 864 w 7679"/>
                <a:gd name="T113" fmla="*/ 0 h 1435"/>
                <a:gd name="T114" fmla="*/ 173 w 7679"/>
                <a:gd name="T115" fmla="*/ 7 h 1435"/>
                <a:gd name="T116" fmla="*/ 0 w 7679"/>
                <a:gd name="T117" fmla="*/ 1052 h 1435"/>
                <a:gd name="T118" fmla="*/ 526 w 7679"/>
                <a:gd name="T119" fmla="*/ 1435 h 1435"/>
                <a:gd name="T120" fmla="*/ 1255 w 7679"/>
                <a:gd name="T121" fmla="*/ 1347 h 1435"/>
                <a:gd name="T122" fmla="*/ 1984 w 7679"/>
                <a:gd name="T123" fmla="*/ 1435 h 1435"/>
                <a:gd name="T124" fmla="*/ 2557 w 7679"/>
                <a:gd name="T125" fmla="*/ 1131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679" h="1435">
                  <a:moveTo>
                    <a:pt x="2557" y="1425"/>
                  </a:moveTo>
                  <a:lnTo>
                    <a:pt x="2551" y="1435"/>
                  </a:lnTo>
                  <a:lnTo>
                    <a:pt x="2557" y="1435"/>
                  </a:lnTo>
                  <a:lnTo>
                    <a:pt x="2557" y="1425"/>
                  </a:lnTo>
                  <a:close/>
                  <a:moveTo>
                    <a:pt x="7679" y="1411"/>
                  </a:moveTo>
                  <a:lnTo>
                    <a:pt x="7665" y="1435"/>
                  </a:lnTo>
                  <a:lnTo>
                    <a:pt x="7674" y="1435"/>
                  </a:lnTo>
                  <a:lnTo>
                    <a:pt x="7679" y="1428"/>
                  </a:lnTo>
                  <a:lnTo>
                    <a:pt x="7679" y="1411"/>
                  </a:lnTo>
                  <a:close/>
                  <a:moveTo>
                    <a:pt x="5122" y="1410"/>
                  </a:moveTo>
                  <a:lnTo>
                    <a:pt x="5122" y="1426"/>
                  </a:lnTo>
                  <a:lnTo>
                    <a:pt x="5126" y="1435"/>
                  </a:lnTo>
                  <a:lnTo>
                    <a:pt x="5135" y="1435"/>
                  </a:lnTo>
                  <a:lnTo>
                    <a:pt x="5122" y="1410"/>
                  </a:lnTo>
                  <a:close/>
                  <a:moveTo>
                    <a:pt x="0" y="1396"/>
                  </a:moveTo>
                  <a:lnTo>
                    <a:pt x="0" y="1413"/>
                  </a:lnTo>
                  <a:lnTo>
                    <a:pt x="12" y="1435"/>
                  </a:lnTo>
                  <a:lnTo>
                    <a:pt x="21" y="1435"/>
                  </a:lnTo>
                  <a:lnTo>
                    <a:pt x="0" y="1396"/>
                  </a:lnTo>
                  <a:close/>
                  <a:moveTo>
                    <a:pt x="54" y="1385"/>
                  </a:moveTo>
                  <a:lnTo>
                    <a:pt x="27" y="1340"/>
                  </a:lnTo>
                  <a:lnTo>
                    <a:pt x="54" y="1293"/>
                  </a:lnTo>
                  <a:lnTo>
                    <a:pt x="80" y="1340"/>
                  </a:lnTo>
                  <a:lnTo>
                    <a:pt x="54" y="1385"/>
                  </a:lnTo>
                  <a:close/>
                  <a:moveTo>
                    <a:pt x="116" y="1385"/>
                  </a:moveTo>
                  <a:lnTo>
                    <a:pt x="89" y="1340"/>
                  </a:lnTo>
                  <a:lnTo>
                    <a:pt x="116" y="1293"/>
                  </a:lnTo>
                  <a:lnTo>
                    <a:pt x="141" y="1340"/>
                  </a:lnTo>
                  <a:lnTo>
                    <a:pt x="116" y="1385"/>
                  </a:lnTo>
                  <a:close/>
                  <a:moveTo>
                    <a:pt x="177" y="1385"/>
                  </a:moveTo>
                  <a:lnTo>
                    <a:pt x="150" y="1340"/>
                  </a:lnTo>
                  <a:lnTo>
                    <a:pt x="177" y="1293"/>
                  </a:lnTo>
                  <a:lnTo>
                    <a:pt x="204" y="1340"/>
                  </a:lnTo>
                  <a:lnTo>
                    <a:pt x="177" y="1385"/>
                  </a:lnTo>
                  <a:close/>
                  <a:moveTo>
                    <a:pt x="238" y="1385"/>
                  </a:moveTo>
                  <a:lnTo>
                    <a:pt x="213" y="1340"/>
                  </a:lnTo>
                  <a:lnTo>
                    <a:pt x="238" y="1293"/>
                  </a:lnTo>
                  <a:lnTo>
                    <a:pt x="265" y="1340"/>
                  </a:lnTo>
                  <a:lnTo>
                    <a:pt x="238" y="1385"/>
                  </a:lnTo>
                  <a:close/>
                  <a:moveTo>
                    <a:pt x="300" y="1385"/>
                  </a:moveTo>
                  <a:lnTo>
                    <a:pt x="274" y="1340"/>
                  </a:lnTo>
                  <a:lnTo>
                    <a:pt x="300" y="1293"/>
                  </a:lnTo>
                  <a:lnTo>
                    <a:pt x="327" y="1340"/>
                  </a:lnTo>
                  <a:lnTo>
                    <a:pt x="300" y="1385"/>
                  </a:lnTo>
                  <a:close/>
                  <a:moveTo>
                    <a:pt x="361" y="1385"/>
                  </a:moveTo>
                  <a:lnTo>
                    <a:pt x="336" y="1340"/>
                  </a:lnTo>
                  <a:lnTo>
                    <a:pt x="361" y="1293"/>
                  </a:lnTo>
                  <a:lnTo>
                    <a:pt x="388" y="1340"/>
                  </a:lnTo>
                  <a:lnTo>
                    <a:pt x="361" y="1385"/>
                  </a:lnTo>
                  <a:close/>
                  <a:moveTo>
                    <a:pt x="423" y="1385"/>
                  </a:moveTo>
                  <a:lnTo>
                    <a:pt x="397" y="1340"/>
                  </a:lnTo>
                  <a:lnTo>
                    <a:pt x="423" y="1293"/>
                  </a:lnTo>
                  <a:lnTo>
                    <a:pt x="450" y="1340"/>
                  </a:lnTo>
                  <a:lnTo>
                    <a:pt x="423" y="1385"/>
                  </a:lnTo>
                  <a:close/>
                  <a:moveTo>
                    <a:pt x="484" y="1385"/>
                  </a:moveTo>
                  <a:lnTo>
                    <a:pt x="459" y="1340"/>
                  </a:lnTo>
                  <a:lnTo>
                    <a:pt x="484" y="1293"/>
                  </a:lnTo>
                  <a:lnTo>
                    <a:pt x="511" y="1340"/>
                  </a:lnTo>
                  <a:lnTo>
                    <a:pt x="484" y="1385"/>
                  </a:lnTo>
                  <a:close/>
                  <a:moveTo>
                    <a:pt x="546" y="1385"/>
                  </a:moveTo>
                  <a:lnTo>
                    <a:pt x="520" y="1340"/>
                  </a:lnTo>
                  <a:lnTo>
                    <a:pt x="546" y="1293"/>
                  </a:lnTo>
                  <a:lnTo>
                    <a:pt x="573" y="1340"/>
                  </a:lnTo>
                  <a:lnTo>
                    <a:pt x="546" y="1385"/>
                  </a:lnTo>
                  <a:close/>
                  <a:moveTo>
                    <a:pt x="609" y="1385"/>
                  </a:moveTo>
                  <a:lnTo>
                    <a:pt x="582" y="1340"/>
                  </a:lnTo>
                  <a:lnTo>
                    <a:pt x="609" y="1293"/>
                  </a:lnTo>
                  <a:lnTo>
                    <a:pt x="634" y="1340"/>
                  </a:lnTo>
                  <a:lnTo>
                    <a:pt x="609" y="1385"/>
                  </a:lnTo>
                  <a:close/>
                  <a:moveTo>
                    <a:pt x="670" y="1385"/>
                  </a:moveTo>
                  <a:lnTo>
                    <a:pt x="643" y="1340"/>
                  </a:lnTo>
                  <a:lnTo>
                    <a:pt x="670" y="1293"/>
                  </a:lnTo>
                  <a:lnTo>
                    <a:pt x="696" y="1340"/>
                  </a:lnTo>
                  <a:lnTo>
                    <a:pt x="670" y="1385"/>
                  </a:lnTo>
                  <a:close/>
                  <a:moveTo>
                    <a:pt x="732" y="1385"/>
                  </a:moveTo>
                  <a:lnTo>
                    <a:pt x="705" y="1340"/>
                  </a:lnTo>
                  <a:lnTo>
                    <a:pt x="732" y="1293"/>
                  </a:lnTo>
                  <a:lnTo>
                    <a:pt x="757" y="1340"/>
                  </a:lnTo>
                  <a:lnTo>
                    <a:pt x="732" y="1385"/>
                  </a:lnTo>
                  <a:close/>
                  <a:moveTo>
                    <a:pt x="793" y="1385"/>
                  </a:moveTo>
                  <a:lnTo>
                    <a:pt x="766" y="1340"/>
                  </a:lnTo>
                  <a:lnTo>
                    <a:pt x="793" y="1293"/>
                  </a:lnTo>
                  <a:lnTo>
                    <a:pt x="819" y="1340"/>
                  </a:lnTo>
                  <a:lnTo>
                    <a:pt x="793" y="1385"/>
                  </a:lnTo>
                  <a:close/>
                  <a:moveTo>
                    <a:pt x="855" y="1385"/>
                  </a:moveTo>
                  <a:lnTo>
                    <a:pt x="828" y="1340"/>
                  </a:lnTo>
                  <a:lnTo>
                    <a:pt x="855" y="1293"/>
                  </a:lnTo>
                  <a:lnTo>
                    <a:pt x="880" y="1340"/>
                  </a:lnTo>
                  <a:lnTo>
                    <a:pt x="855" y="1385"/>
                  </a:lnTo>
                  <a:close/>
                  <a:moveTo>
                    <a:pt x="916" y="1385"/>
                  </a:moveTo>
                  <a:lnTo>
                    <a:pt x="889" y="1340"/>
                  </a:lnTo>
                  <a:lnTo>
                    <a:pt x="916" y="1293"/>
                  </a:lnTo>
                  <a:lnTo>
                    <a:pt x="943" y="1340"/>
                  </a:lnTo>
                  <a:lnTo>
                    <a:pt x="916" y="1385"/>
                  </a:lnTo>
                  <a:close/>
                  <a:moveTo>
                    <a:pt x="978" y="1385"/>
                  </a:moveTo>
                  <a:lnTo>
                    <a:pt x="952" y="1340"/>
                  </a:lnTo>
                  <a:lnTo>
                    <a:pt x="978" y="1293"/>
                  </a:lnTo>
                  <a:lnTo>
                    <a:pt x="1005" y="1340"/>
                  </a:lnTo>
                  <a:lnTo>
                    <a:pt x="978" y="1385"/>
                  </a:lnTo>
                  <a:close/>
                  <a:moveTo>
                    <a:pt x="1039" y="1385"/>
                  </a:moveTo>
                  <a:lnTo>
                    <a:pt x="1014" y="1340"/>
                  </a:lnTo>
                  <a:lnTo>
                    <a:pt x="1039" y="1293"/>
                  </a:lnTo>
                  <a:lnTo>
                    <a:pt x="1066" y="1340"/>
                  </a:lnTo>
                  <a:lnTo>
                    <a:pt x="1039" y="1385"/>
                  </a:lnTo>
                  <a:close/>
                  <a:moveTo>
                    <a:pt x="1101" y="1385"/>
                  </a:moveTo>
                  <a:lnTo>
                    <a:pt x="1075" y="1340"/>
                  </a:lnTo>
                  <a:lnTo>
                    <a:pt x="1101" y="1293"/>
                  </a:lnTo>
                  <a:lnTo>
                    <a:pt x="1128" y="1340"/>
                  </a:lnTo>
                  <a:lnTo>
                    <a:pt x="1101" y="1385"/>
                  </a:lnTo>
                  <a:close/>
                  <a:moveTo>
                    <a:pt x="1162" y="1385"/>
                  </a:moveTo>
                  <a:lnTo>
                    <a:pt x="1137" y="1340"/>
                  </a:lnTo>
                  <a:lnTo>
                    <a:pt x="1162" y="1293"/>
                  </a:lnTo>
                  <a:lnTo>
                    <a:pt x="1189" y="1340"/>
                  </a:lnTo>
                  <a:lnTo>
                    <a:pt x="1162" y="1385"/>
                  </a:lnTo>
                  <a:close/>
                  <a:moveTo>
                    <a:pt x="1224" y="1385"/>
                  </a:moveTo>
                  <a:lnTo>
                    <a:pt x="1198" y="1340"/>
                  </a:lnTo>
                  <a:lnTo>
                    <a:pt x="1224" y="1293"/>
                  </a:lnTo>
                  <a:lnTo>
                    <a:pt x="1251" y="1340"/>
                  </a:lnTo>
                  <a:lnTo>
                    <a:pt x="1224" y="1385"/>
                  </a:lnTo>
                  <a:close/>
                  <a:moveTo>
                    <a:pt x="1285" y="1385"/>
                  </a:moveTo>
                  <a:lnTo>
                    <a:pt x="1260" y="1340"/>
                  </a:lnTo>
                  <a:lnTo>
                    <a:pt x="1285" y="1293"/>
                  </a:lnTo>
                  <a:lnTo>
                    <a:pt x="1312" y="1340"/>
                  </a:lnTo>
                  <a:lnTo>
                    <a:pt x="1285" y="1385"/>
                  </a:lnTo>
                  <a:close/>
                  <a:moveTo>
                    <a:pt x="1348" y="1385"/>
                  </a:moveTo>
                  <a:lnTo>
                    <a:pt x="1321" y="1340"/>
                  </a:lnTo>
                  <a:lnTo>
                    <a:pt x="1348" y="1293"/>
                  </a:lnTo>
                  <a:lnTo>
                    <a:pt x="1374" y="1340"/>
                  </a:lnTo>
                  <a:lnTo>
                    <a:pt x="1348" y="1385"/>
                  </a:lnTo>
                  <a:close/>
                  <a:moveTo>
                    <a:pt x="1410" y="1385"/>
                  </a:moveTo>
                  <a:lnTo>
                    <a:pt x="1383" y="1340"/>
                  </a:lnTo>
                  <a:lnTo>
                    <a:pt x="1410" y="1293"/>
                  </a:lnTo>
                  <a:lnTo>
                    <a:pt x="1435" y="1340"/>
                  </a:lnTo>
                  <a:lnTo>
                    <a:pt x="1410" y="1385"/>
                  </a:lnTo>
                  <a:close/>
                  <a:moveTo>
                    <a:pt x="1471" y="1385"/>
                  </a:moveTo>
                  <a:lnTo>
                    <a:pt x="1444" y="1340"/>
                  </a:lnTo>
                  <a:lnTo>
                    <a:pt x="1471" y="1293"/>
                  </a:lnTo>
                  <a:lnTo>
                    <a:pt x="1497" y="1340"/>
                  </a:lnTo>
                  <a:lnTo>
                    <a:pt x="1471" y="1385"/>
                  </a:lnTo>
                  <a:close/>
                  <a:moveTo>
                    <a:pt x="1533" y="1385"/>
                  </a:moveTo>
                  <a:lnTo>
                    <a:pt x="1506" y="1340"/>
                  </a:lnTo>
                  <a:lnTo>
                    <a:pt x="1533" y="1293"/>
                  </a:lnTo>
                  <a:lnTo>
                    <a:pt x="1558" y="1340"/>
                  </a:lnTo>
                  <a:lnTo>
                    <a:pt x="1533" y="1385"/>
                  </a:lnTo>
                  <a:close/>
                  <a:moveTo>
                    <a:pt x="1594" y="1385"/>
                  </a:moveTo>
                  <a:lnTo>
                    <a:pt x="1567" y="1340"/>
                  </a:lnTo>
                  <a:lnTo>
                    <a:pt x="1594" y="1293"/>
                  </a:lnTo>
                  <a:lnTo>
                    <a:pt x="1620" y="1340"/>
                  </a:lnTo>
                  <a:lnTo>
                    <a:pt x="1594" y="1385"/>
                  </a:lnTo>
                  <a:close/>
                  <a:moveTo>
                    <a:pt x="1656" y="1385"/>
                  </a:moveTo>
                  <a:lnTo>
                    <a:pt x="1629" y="1340"/>
                  </a:lnTo>
                  <a:lnTo>
                    <a:pt x="1656" y="1293"/>
                  </a:lnTo>
                  <a:lnTo>
                    <a:pt x="1683" y="1340"/>
                  </a:lnTo>
                  <a:lnTo>
                    <a:pt x="1656" y="1385"/>
                  </a:lnTo>
                  <a:close/>
                  <a:moveTo>
                    <a:pt x="1717" y="1385"/>
                  </a:moveTo>
                  <a:lnTo>
                    <a:pt x="1692" y="1340"/>
                  </a:lnTo>
                  <a:lnTo>
                    <a:pt x="1717" y="1293"/>
                  </a:lnTo>
                  <a:lnTo>
                    <a:pt x="1744" y="1340"/>
                  </a:lnTo>
                  <a:lnTo>
                    <a:pt x="1717" y="1385"/>
                  </a:lnTo>
                  <a:close/>
                  <a:moveTo>
                    <a:pt x="1779" y="1385"/>
                  </a:moveTo>
                  <a:lnTo>
                    <a:pt x="1753" y="1340"/>
                  </a:lnTo>
                  <a:lnTo>
                    <a:pt x="1779" y="1293"/>
                  </a:lnTo>
                  <a:lnTo>
                    <a:pt x="1806" y="1340"/>
                  </a:lnTo>
                  <a:lnTo>
                    <a:pt x="1779" y="1385"/>
                  </a:lnTo>
                  <a:close/>
                  <a:moveTo>
                    <a:pt x="1840" y="1385"/>
                  </a:moveTo>
                  <a:lnTo>
                    <a:pt x="1815" y="1340"/>
                  </a:lnTo>
                  <a:lnTo>
                    <a:pt x="1840" y="1293"/>
                  </a:lnTo>
                  <a:lnTo>
                    <a:pt x="1867" y="1340"/>
                  </a:lnTo>
                  <a:lnTo>
                    <a:pt x="1840" y="1385"/>
                  </a:lnTo>
                  <a:close/>
                  <a:moveTo>
                    <a:pt x="1902" y="1385"/>
                  </a:moveTo>
                  <a:lnTo>
                    <a:pt x="1876" y="1340"/>
                  </a:lnTo>
                  <a:lnTo>
                    <a:pt x="1902" y="1293"/>
                  </a:lnTo>
                  <a:lnTo>
                    <a:pt x="1929" y="1340"/>
                  </a:lnTo>
                  <a:lnTo>
                    <a:pt x="1902" y="1385"/>
                  </a:lnTo>
                  <a:close/>
                  <a:moveTo>
                    <a:pt x="1963" y="1385"/>
                  </a:moveTo>
                  <a:lnTo>
                    <a:pt x="1938" y="1340"/>
                  </a:lnTo>
                  <a:lnTo>
                    <a:pt x="1963" y="1293"/>
                  </a:lnTo>
                  <a:lnTo>
                    <a:pt x="1990" y="1340"/>
                  </a:lnTo>
                  <a:lnTo>
                    <a:pt x="1963" y="1385"/>
                  </a:lnTo>
                  <a:close/>
                  <a:moveTo>
                    <a:pt x="2025" y="1385"/>
                  </a:moveTo>
                  <a:lnTo>
                    <a:pt x="1999" y="1340"/>
                  </a:lnTo>
                  <a:lnTo>
                    <a:pt x="2025" y="1293"/>
                  </a:lnTo>
                  <a:lnTo>
                    <a:pt x="2052" y="1340"/>
                  </a:lnTo>
                  <a:lnTo>
                    <a:pt x="2025" y="1385"/>
                  </a:lnTo>
                  <a:close/>
                  <a:moveTo>
                    <a:pt x="2088" y="1385"/>
                  </a:moveTo>
                  <a:lnTo>
                    <a:pt x="2061" y="1340"/>
                  </a:lnTo>
                  <a:lnTo>
                    <a:pt x="2088" y="1293"/>
                  </a:lnTo>
                  <a:lnTo>
                    <a:pt x="2113" y="1340"/>
                  </a:lnTo>
                  <a:lnTo>
                    <a:pt x="2088" y="1385"/>
                  </a:lnTo>
                  <a:close/>
                  <a:moveTo>
                    <a:pt x="2149" y="1385"/>
                  </a:moveTo>
                  <a:lnTo>
                    <a:pt x="2122" y="1340"/>
                  </a:lnTo>
                  <a:lnTo>
                    <a:pt x="2149" y="1293"/>
                  </a:lnTo>
                  <a:lnTo>
                    <a:pt x="2175" y="1340"/>
                  </a:lnTo>
                  <a:lnTo>
                    <a:pt x="2149" y="1385"/>
                  </a:lnTo>
                  <a:close/>
                  <a:moveTo>
                    <a:pt x="2211" y="1385"/>
                  </a:moveTo>
                  <a:lnTo>
                    <a:pt x="2184" y="1340"/>
                  </a:lnTo>
                  <a:lnTo>
                    <a:pt x="2211" y="1293"/>
                  </a:lnTo>
                  <a:lnTo>
                    <a:pt x="2236" y="1340"/>
                  </a:lnTo>
                  <a:lnTo>
                    <a:pt x="2211" y="1385"/>
                  </a:lnTo>
                  <a:close/>
                  <a:moveTo>
                    <a:pt x="2272" y="1385"/>
                  </a:moveTo>
                  <a:lnTo>
                    <a:pt x="2245" y="1340"/>
                  </a:lnTo>
                  <a:lnTo>
                    <a:pt x="2272" y="1293"/>
                  </a:lnTo>
                  <a:lnTo>
                    <a:pt x="2298" y="1340"/>
                  </a:lnTo>
                  <a:lnTo>
                    <a:pt x="2272" y="1385"/>
                  </a:lnTo>
                  <a:close/>
                  <a:moveTo>
                    <a:pt x="2334" y="1385"/>
                  </a:moveTo>
                  <a:lnTo>
                    <a:pt x="2307" y="1340"/>
                  </a:lnTo>
                  <a:lnTo>
                    <a:pt x="2334" y="1293"/>
                  </a:lnTo>
                  <a:lnTo>
                    <a:pt x="2359" y="1340"/>
                  </a:lnTo>
                  <a:lnTo>
                    <a:pt x="2334" y="1385"/>
                  </a:lnTo>
                  <a:close/>
                  <a:moveTo>
                    <a:pt x="2395" y="1385"/>
                  </a:moveTo>
                  <a:lnTo>
                    <a:pt x="2368" y="1340"/>
                  </a:lnTo>
                  <a:lnTo>
                    <a:pt x="2395" y="1293"/>
                  </a:lnTo>
                  <a:lnTo>
                    <a:pt x="2422" y="1340"/>
                  </a:lnTo>
                  <a:lnTo>
                    <a:pt x="2395" y="1385"/>
                  </a:lnTo>
                  <a:close/>
                  <a:moveTo>
                    <a:pt x="2457" y="1385"/>
                  </a:moveTo>
                  <a:lnTo>
                    <a:pt x="2431" y="1340"/>
                  </a:lnTo>
                  <a:lnTo>
                    <a:pt x="2457" y="1293"/>
                  </a:lnTo>
                  <a:lnTo>
                    <a:pt x="2484" y="1340"/>
                  </a:lnTo>
                  <a:lnTo>
                    <a:pt x="2457" y="1385"/>
                  </a:lnTo>
                  <a:close/>
                  <a:moveTo>
                    <a:pt x="2518" y="1385"/>
                  </a:moveTo>
                  <a:lnTo>
                    <a:pt x="2493" y="1340"/>
                  </a:lnTo>
                  <a:lnTo>
                    <a:pt x="2518" y="1293"/>
                  </a:lnTo>
                  <a:lnTo>
                    <a:pt x="2545" y="1340"/>
                  </a:lnTo>
                  <a:lnTo>
                    <a:pt x="2518" y="1385"/>
                  </a:lnTo>
                  <a:close/>
                  <a:moveTo>
                    <a:pt x="84" y="1331"/>
                  </a:moveTo>
                  <a:lnTo>
                    <a:pt x="59" y="1286"/>
                  </a:lnTo>
                  <a:lnTo>
                    <a:pt x="84" y="1241"/>
                  </a:lnTo>
                  <a:lnTo>
                    <a:pt x="111" y="1286"/>
                  </a:lnTo>
                  <a:lnTo>
                    <a:pt x="84" y="1331"/>
                  </a:lnTo>
                  <a:close/>
                  <a:moveTo>
                    <a:pt x="146" y="1331"/>
                  </a:moveTo>
                  <a:lnTo>
                    <a:pt x="120" y="1286"/>
                  </a:lnTo>
                  <a:lnTo>
                    <a:pt x="146" y="1241"/>
                  </a:lnTo>
                  <a:lnTo>
                    <a:pt x="173" y="1286"/>
                  </a:lnTo>
                  <a:lnTo>
                    <a:pt x="146" y="1331"/>
                  </a:lnTo>
                  <a:close/>
                  <a:moveTo>
                    <a:pt x="209" y="1331"/>
                  </a:moveTo>
                  <a:lnTo>
                    <a:pt x="182" y="1286"/>
                  </a:lnTo>
                  <a:lnTo>
                    <a:pt x="209" y="1241"/>
                  </a:lnTo>
                  <a:lnTo>
                    <a:pt x="234" y="1286"/>
                  </a:lnTo>
                  <a:lnTo>
                    <a:pt x="209" y="1331"/>
                  </a:lnTo>
                  <a:close/>
                  <a:moveTo>
                    <a:pt x="270" y="1331"/>
                  </a:moveTo>
                  <a:lnTo>
                    <a:pt x="243" y="1286"/>
                  </a:lnTo>
                  <a:lnTo>
                    <a:pt x="270" y="1241"/>
                  </a:lnTo>
                  <a:lnTo>
                    <a:pt x="295" y="1286"/>
                  </a:lnTo>
                  <a:lnTo>
                    <a:pt x="270" y="1331"/>
                  </a:lnTo>
                  <a:close/>
                  <a:moveTo>
                    <a:pt x="331" y="1331"/>
                  </a:moveTo>
                  <a:lnTo>
                    <a:pt x="304" y="1286"/>
                  </a:lnTo>
                  <a:lnTo>
                    <a:pt x="331" y="1241"/>
                  </a:lnTo>
                  <a:lnTo>
                    <a:pt x="357" y="1286"/>
                  </a:lnTo>
                  <a:lnTo>
                    <a:pt x="331" y="1331"/>
                  </a:lnTo>
                  <a:close/>
                  <a:moveTo>
                    <a:pt x="393" y="1331"/>
                  </a:moveTo>
                  <a:lnTo>
                    <a:pt x="366" y="1286"/>
                  </a:lnTo>
                  <a:lnTo>
                    <a:pt x="393" y="1241"/>
                  </a:lnTo>
                  <a:lnTo>
                    <a:pt x="418" y="1286"/>
                  </a:lnTo>
                  <a:lnTo>
                    <a:pt x="393" y="1331"/>
                  </a:lnTo>
                  <a:close/>
                  <a:moveTo>
                    <a:pt x="454" y="1331"/>
                  </a:moveTo>
                  <a:lnTo>
                    <a:pt x="427" y="1286"/>
                  </a:lnTo>
                  <a:lnTo>
                    <a:pt x="454" y="1241"/>
                  </a:lnTo>
                  <a:lnTo>
                    <a:pt x="480" y="1286"/>
                  </a:lnTo>
                  <a:lnTo>
                    <a:pt x="454" y="1331"/>
                  </a:lnTo>
                  <a:close/>
                  <a:moveTo>
                    <a:pt x="516" y="1331"/>
                  </a:moveTo>
                  <a:lnTo>
                    <a:pt x="489" y="1286"/>
                  </a:lnTo>
                  <a:lnTo>
                    <a:pt x="516" y="1241"/>
                  </a:lnTo>
                  <a:lnTo>
                    <a:pt x="541" y="1286"/>
                  </a:lnTo>
                  <a:lnTo>
                    <a:pt x="516" y="1331"/>
                  </a:lnTo>
                  <a:close/>
                  <a:moveTo>
                    <a:pt x="577" y="1331"/>
                  </a:moveTo>
                  <a:lnTo>
                    <a:pt x="552" y="1286"/>
                  </a:lnTo>
                  <a:lnTo>
                    <a:pt x="577" y="1241"/>
                  </a:lnTo>
                  <a:lnTo>
                    <a:pt x="604" y="1286"/>
                  </a:lnTo>
                  <a:lnTo>
                    <a:pt x="577" y="1331"/>
                  </a:lnTo>
                  <a:close/>
                  <a:moveTo>
                    <a:pt x="639" y="1331"/>
                  </a:moveTo>
                  <a:lnTo>
                    <a:pt x="613" y="1286"/>
                  </a:lnTo>
                  <a:lnTo>
                    <a:pt x="639" y="1241"/>
                  </a:lnTo>
                  <a:lnTo>
                    <a:pt x="666" y="1286"/>
                  </a:lnTo>
                  <a:lnTo>
                    <a:pt x="639" y="1331"/>
                  </a:lnTo>
                  <a:close/>
                  <a:moveTo>
                    <a:pt x="700" y="1331"/>
                  </a:moveTo>
                  <a:lnTo>
                    <a:pt x="675" y="1286"/>
                  </a:lnTo>
                  <a:lnTo>
                    <a:pt x="700" y="1241"/>
                  </a:lnTo>
                  <a:lnTo>
                    <a:pt x="727" y="1286"/>
                  </a:lnTo>
                  <a:lnTo>
                    <a:pt x="700" y="1331"/>
                  </a:lnTo>
                  <a:close/>
                  <a:moveTo>
                    <a:pt x="762" y="1331"/>
                  </a:moveTo>
                  <a:lnTo>
                    <a:pt x="736" y="1286"/>
                  </a:lnTo>
                  <a:lnTo>
                    <a:pt x="762" y="1241"/>
                  </a:lnTo>
                  <a:lnTo>
                    <a:pt x="789" y="1286"/>
                  </a:lnTo>
                  <a:lnTo>
                    <a:pt x="762" y="1331"/>
                  </a:lnTo>
                  <a:close/>
                  <a:moveTo>
                    <a:pt x="823" y="1331"/>
                  </a:moveTo>
                  <a:lnTo>
                    <a:pt x="798" y="1286"/>
                  </a:lnTo>
                  <a:lnTo>
                    <a:pt x="823" y="1241"/>
                  </a:lnTo>
                  <a:lnTo>
                    <a:pt x="850" y="1286"/>
                  </a:lnTo>
                  <a:lnTo>
                    <a:pt x="823" y="1331"/>
                  </a:lnTo>
                  <a:close/>
                  <a:moveTo>
                    <a:pt x="885" y="1331"/>
                  </a:moveTo>
                  <a:lnTo>
                    <a:pt x="859" y="1286"/>
                  </a:lnTo>
                  <a:lnTo>
                    <a:pt x="885" y="1241"/>
                  </a:lnTo>
                  <a:lnTo>
                    <a:pt x="912" y="1286"/>
                  </a:lnTo>
                  <a:lnTo>
                    <a:pt x="885" y="1331"/>
                  </a:lnTo>
                  <a:close/>
                  <a:moveTo>
                    <a:pt x="948" y="1331"/>
                  </a:moveTo>
                  <a:lnTo>
                    <a:pt x="921" y="1286"/>
                  </a:lnTo>
                  <a:lnTo>
                    <a:pt x="948" y="1241"/>
                  </a:lnTo>
                  <a:lnTo>
                    <a:pt x="973" y="1286"/>
                  </a:lnTo>
                  <a:lnTo>
                    <a:pt x="948" y="1331"/>
                  </a:lnTo>
                  <a:close/>
                  <a:moveTo>
                    <a:pt x="1009" y="1331"/>
                  </a:moveTo>
                  <a:lnTo>
                    <a:pt x="982" y="1286"/>
                  </a:lnTo>
                  <a:lnTo>
                    <a:pt x="1009" y="1241"/>
                  </a:lnTo>
                  <a:lnTo>
                    <a:pt x="1035" y="1286"/>
                  </a:lnTo>
                  <a:lnTo>
                    <a:pt x="1009" y="1331"/>
                  </a:lnTo>
                  <a:close/>
                  <a:moveTo>
                    <a:pt x="1071" y="1331"/>
                  </a:moveTo>
                  <a:lnTo>
                    <a:pt x="1044" y="1286"/>
                  </a:lnTo>
                  <a:lnTo>
                    <a:pt x="1071" y="1241"/>
                  </a:lnTo>
                  <a:lnTo>
                    <a:pt x="1096" y="1286"/>
                  </a:lnTo>
                  <a:lnTo>
                    <a:pt x="1071" y="1331"/>
                  </a:lnTo>
                  <a:close/>
                  <a:moveTo>
                    <a:pt x="1132" y="1331"/>
                  </a:moveTo>
                  <a:lnTo>
                    <a:pt x="1105" y="1286"/>
                  </a:lnTo>
                  <a:lnTo>
                    <a:pt x="1132" y="1241"/>
                  </a:lnTo>
                  <a:lnTo>
                    <a:pt x="1158" y="1286"/>
                  </a:lnTo>
                  <a:lnTo>
                    <a:pt x="1132" y="1331"/>
                  </a:lnTo>
                  <a:close/>
                  <a:moveTo>
                    <a:pt x="1194" y="1331"/>
                  </a:moveTo>
                  <a:lnTo>
                    <a:pt x="1167" y="1286"/>
                  </a:lnTo>
                  <a:lnTo>
                    <a:pt x="1194" y="1241"/>
                  </a:lnTo>
                  <a:lnTo>
                    <a:pt x="1219" y="1286"/>
                  </a:lnTo>
                  <a:lnTo>
                    <a:pt x="1194" y="1331"/>
                  </a:lnTo>
                  <a:close/>
                  <a:moveTo>
                    <a:pt x="1255" y="1331"/>
                  </a:moveTo>
                  <a:lnTo>
                    <a:pt x="1228" y="1286"/>
                  </a:lnTo>
                  <a:lnTo>
                    <a:pt x="1255" y="1241"/>
                  </a:lnTo>
                  <a:lnTo>
                    <a:pt x="1281" y="1286"/>
                  </a:lnTo>
                  <a:lnTo>
                    <a:pt x="1255" y="1331"/>
                  </a:lnTo>
                  <a:close/>
                  <a:moveTo>
                    <a:pt x="1317" y="1331"/>
                  </a:moveTo>
                  <a:lnTo>
                    <a:pt x="1291" y="1286"/>
                  </a:lnTo>
                  <a:lnTo>
                    <a:pt x="1317" y="1241"/>
                  </a:lnTo>
                  <a:lnTo>
                    <a:pt x="1344" y="1286"/>
                  </a:lnTo>
                  <a:lnTo>
                    <a:pt x="1317" y="1331"/>
                  </a:lnTo>
                  <a:close/>
                  <a:moveTo>
                    <a:pt x="1378" y="1331"/>
                  </a:moveTo>
                  <a:lnTo>
                    <a:pt x="1353" y="1286"/>
                  </a:lnTo>
                  <a:lnTo>
                    <a:pt x="1378" y="1241"/>
                  </a:lnTo>
                  <a:lnTo>
                    <a:pt x="1405" y="1286"/>
                  </a:lnTo>
                  <a:lnTo>
                    <a:pt x="1378" y="1331"/>
                  </a:lnTo>
                  <a:close/>
                  <a:moveTo>
                    <a:pt x="1440" y="1331"/>
                  </a:moveTo>
                  <a:lnTo>
                    <a:pt x="1414" y="1286"/>
                  </a:lnTo>
                  <a:lnTo>
                    <a:pt x="1440" y="1241"/>
                  </a:lnTo>
                  <a:lnTo>
                    <a:pt x="1467" y="1286"/>
                  </a:lnTo>
                  <a:lnTo>
                    <a:pt x="1440" y="1331"/>
                  </a:lnTo>
                  <a:close/>
                  <a:moveTo>
                    <a:pt x="1501" y="1331"/>
                  </a:moveTo>
                  <a:lnTo>
                    <a:pt x="1476" y="1286"/>
                  </a:lnTo>
                  <a:lnTo>
                    <a:pt x="1501" y="1241"/>
                  </a:lnTo>
                  <a:lnTo>
                    <a:pt x="1528" y="1286"/>
                  </a:lnTo>
                  <a:lnTo>
                    <a:pt x="1501" y="1331"/>
                  </a:lnTo>
                  <a:close/>
                  <a:moveTo>
                    <a:pt x="1563" y="1331"/>
                  </a:moveTo>
                  <a:lnTo>
                    <a:pt x="1537" y="1286"/>
                  </a:lnTo>
                  <a:lnTo>
                    <a:pt x="1563" y="1241"/>
                  </a:lnTo>
                  <a:lnTo>
                    <a:pt x="1590" y="1286"/>
                  </a:lnTo>
                  <a:lnTo>
                    <a:pt x="1563" y="1331"/>
                  </a:lnTo>
                  <a:close/>
                  <a:moveTo>
                    <a:pt x="1624" y="1331"/>
                  </a:moveTo>
                  <a:lnTo>
                    <a:pt x="1599" y="1286"/>
                  </a:lnTo>
                  <a:lnTo>
                    <a:pt x="1624" y="1241"/>
                  </a:lnTo>
                  <a:lnTo>
                    <a:pt x="1651" y="1286"/>
                  </a:lnTo>
                  <a:lnTo>
                    <a:pt x="1624" y="1331"/>
                  </a:lnTo>
                  <a:close/>
                  <a:moveTo>
                    <a:pt x="1687" y="1331"/>
                  </a:moveTo>
                  <a:lnTo>
                    <a:pt x="1660" y="1286"/>
                  </a:lnTo>
                  <a:lnTo>
                    <a:pt x="1687" y="1241"/>
                  </a:lnTo>
                  <a:lnTo>
                    <a:pt x="1713" y="1286"/>
                  </a:lnTo>
                  <a:lnTo>
                    <a:pt x="1687" y="1331"/>
                  </a:lnTo>
                  <a:close/>
                  <a:moveTo>
                    <a:pt x="1749" y="1331"/>
                  </a:moveTo>
                  <a:lnTo>
                    <a:pt x="1722" y="1286"/>
                  </a:lnTo>
                  <a:lnTo>
                    <a:pt x="1749" y="1241"/>
                  </a:lnTo>
                  <a:lnTo>
                    <a:pt x="1774" y="1286"/>
                  </a:lnTo>
                  <a:lnTo>
                    <a:pt x="1749" y="1331"/>
                  </a:lnTo>
                  <a:close/>
                  <a:moveTo>
                    <a:pt x="1810" y="1331"/>
                  </a:moveTo>
                  <a:lnTo>
                    <a:pt x="1783" y="1286"/>
                  </a:lnTo>
                  <a:lnTo>
                    <a:pt x="1810" y="1241"/>
                  </a:lnTo>
                  <a:lnTo>
                    <a:pt x="1836" y="1286"/>
                  </a:lnTo>
                  <a:lnTo>
                    <a:pt x="1810" y="1331"/>
                  </a:lnTo>
                  <a:close/>
                  <a:moveTo>
                    <a:pt x="1872" y="1331"/>
                  </a:moveTo>
                  <a:lnTo>
                    <a:pt x="1845" y="1286"/>
                  </a:lnTo>
                  <a:lnTo>
                    <a:pt x="1872" y="1241"/>
                  </a:lnTo>
                  <a:lnTo>
                    <a:pt x="1897" y="1286"/>
                  </a:lnTo>
                  <a:lnTo>
                    <a:pt x="1872" y="1331"/>
                  </a:lnTo>
                  <a:close/>
                  <a:moveTo>
                    <a:pt x="1933" y="1331"/>
                  </a:moveTo>
                  <a:lnTo>
                    <a:pt x="1906" y="1286"/>
                  </a:lnTo>
                  <a:lnTo>
                    <a:pt x="1933" y="1241"/>
                  </a:lnTo>
                  <a:lnTo>
                    <a:pt x="1959" y="1286"/>
                  </a:lnTo>
                  <a:lnTo>
                    <a:pt x="1933" y="1331"/>
                  </a:lnTo>
                  <a:close/>
                  <a:moveTo>
                    <a:pt x="1995" y="1331"/>
                  </a:moveTo>
                  <a:lnTo>
                    <a:pt x="1968" y="1286"/>
                  </a:lnTo>
                  <a:lnTo>
                    <a:pt x="1995" y="1241"/>
                  </a:lnTo>
                  <a:lnTo>
                    <a:pt x="2020" y="1286"/>
                  </a:lnTo>
                  <a:lnTo>
                    <a:pt x="1995" y="1331"/>
                  </a:lnTo>
                  <a:close/>
                  <a:moveTo>
                    <a:pt x="2056" y="1331"/>
                  </a:moveTo>
                  <a:lnTo>
                    <a:pt x="2031" y="1286"/>
                  </a:lnTo>
                  <a:lnTo>
                    <a:pt x="2056" y="1241"/>
                  </a:lnTo>
                  <a:lnTo>
                    <a:pt x="2083" y="1286"/>
                  </a:lnTo>
                  <a:lnTo>
                    <a:pt x="2056" y="1331"/>
                  </a:lnTo>
                  <a:close/>
                  <a:moveTo>
                    <a:pt x="2118" y="1331"/>
                  </a:moveTo>
                  <a:lnTo>
                    <a:pt x="2092" y="1286"/>
                  </a:lnTo>
                  <a:lnTo>
                    <a:pt x="2118" y="1241"/>
                  </a:lnTo>
                  <a:lnTo>
                    <a:pt x="2145" y="1286"/>
                  </a:lnTo>
                  <a:lnTo>
                    <a:pt x="2118" y="1331"/>
                  </a:lnTo>
                  <a:close/>
                  <a:moveTo>
                    <a:pt x="2179" y="1331"/>
                  </a:moveTo>
                  <a:lnTo>
                    <a:pt x="2154" y="1286"/>
                  </a:lnTo>
                  <a:lnTo>
                    <a:pt x="2179" y="1241"/>
                  </a:lnTo>
                  <a:lnTo>
                    <a:pt x="2206" y="1286"/>
                  </a:lnTo>
                  <a:lnTo>
                    <a:pt x="2179" y="1331"/>
                  </a:lnTo>
                  <a:close/>
                  <a:moveTo>
                    <a:pt x="2241" y="1331"/>
                  </a:moveTo>
                  <a:lnTo>
                    <a:pt x="2215" y="1286"/>
                  </a:lnTo>
                  <a:lnTo>
                    <a:pt x="2241" y="1241"/>
                  </a:lnTo>
                  <a:lnTo>
                    <a:pt x="2268" y="1286"/>
                  </a:lnTo>
                  <a:lnTo>
                    <a:pt x="2241" y="1331"/>
                  </a:lnTo>
                  <a:close/>
                  <a:moveTo>
                    <a:pt x="2302" y="1331"/>
                  </a:moveTo>
                  <a:lnTo>
                    <a:pt x="2277" y="1286"/>
                  </a:lnTo>
                  <a:lnTo>
                    <a:pt x="2302" y="1241"/>
                  </a:lnTo>
                  <a:lnTo>
                    <a:pt x="2329" y="1286"/>
                  </a:lnTo>
                  <a:lnTo>
                    <a:pt x="2302" y="1331"/>
                  </a:lnTo>
                  <a:close/>
                  <a:moveTo>
                    <a:pt x="2364" y="1331"/>
                  </a:moveTo>
                  <a:lnTo>
                    <a:pt x="2338" y="1286"/>
                  </a:lnTo>
                  <a:lnTo>
                    <a:pt x="2364" y="1241"/>
                  </a:lnTo>
                  <a:lnTo>
                    <a:pt x="2391" y="1286"/>
                  </a:lnTo>
                  <a:lnTo>
                    <a:pt x="2364" y="1331"/>
                  </a:lnTo>
                  <a:close/>
                  <a:moveTo>
                    <a:pt x="2427" y="1331"/>
                  </a:moveTo>
                  <a:lnTo>
                    <a:pt x="2400" y="1286"/>
                  </a:lnTo>
                  <a:lnTo>
                    <a:pt x="2427" y="1241"/>
                  </a:lnTo>
                  <a:lnTo>
                    <a:pt x="2452" y="1286"/>
                  </a:lnTo>
                  <a:lnTo>
                    <a:pt x="2427" y="1331"/>
                  </a:lnTo>
                  <a:close/>
                  <a:moveTo>
                    <a:pt x="2488" y="1331"/>
                  </a:moveTo>
                  <a:lnTo>
                    <a:pt x="2461" y="1286"/>
                  </a:lnTo>
                  <a:lnTo>
                    <a:pt x="2488" y="1241"/>
                  </a:lnTo>
                  <a:lnTo>
                    <a:pt x="2514" y="1286"/>
                  </a:lnTo>
                  <a:lnTo>
                    <a:pt x="2488" y="1331"/>
                  </a:lnTo>
                  <a:close/>
                  <a:moveTo>
                    <a:pt x="54" y="1278"/>
                  </a:moveTo>
                  <a:lnTo>
                    <a:pt x="27" y="1233"/>
                  </a:lnTo>
                  <a:lnTo>
                    <a:pt x="54" y="1187"/>
                  </a:lnTo>
                  <a:lnTo>
                    <a:pt x="80" y="1233"/>
                  </a:lnTo>
                  <a:lnTo>
                    <a:pt x="54" y="1278"/>
                  </a:lnTo>
                  <a:close/>
                  <a:moveTo>
                    <a:pt x="116" y="1278"/>
                  </a:moveTo>
                  <a:lnTo>
                    <a:pt x="89" y="1233"/>
                  </a:lnTo>
                  <a:lnTo>
                    <a:pt x="116" y="1187"/>
                  </a:lnTo>
                  <a:lnTo>
                    <a:pt x="141" y="1233"/>
                  </a:lnTo>
                  <a:lnTo>
                    <a:pt x="116" y="1278"/>
                  </a:lnTo>
                  <a:close/>
                  <a:moveTo>
                    <a:pt x="177" y="1278"/>
                  </a:moveTo>
                  <a:lnTo>
                    <a:pt x="150" y="1233"/>
                  </a:lnTo>
                  <a:lnTo>
                    <a:pt x="177" y="1187"/>
                  </a:lnTo>
                  <a:lnTo>
                    <a:pt x="204" y="1233"/>
                  </a:lnTo>
                  <a:lnTo>
                    <a:pt x="177" y="1278"/>
                  </a:lnTo>
                  <a:close/>
                  <a:moveTo>
                    <a:pt x="238" y="1278"/>
                  </a:moveTo>
                  <a:lnTo>
                    <a:pt x="213" y="1233"/>
                  </a:lnTo>
                  <a:lnTo>
                    <a:pt x="238" y="1187"/>
                  </a:lnTo>
                  <a:lnTo>
                    <a:pt x="265" y="1233"/>
                  </a:lnTo>
                  <a:lnTo>
                    <a:pt x="238" y="1278"/>
                  </a:lnTo>
                  <a:close/>
                  <a:moveTo>
                    <a:pt x="300" y="1278"/>
                  </a:moveTo>
                  <a:lnTo>
                    <a:pt x="274" y="1233"/>
                  </a:lnTo>
                  <a:lnTo>
                    <a:pt x="300" y="1187"/>
                  </a:lnTo>
                  <a:lnTo>
                    <a:pt x="327" y="1233"/>
                  </a:lnTo>
                  <a:lnTo>
                    <a:pt x="300" y="1278"/>
                  </a:lnTo>
                  <a:close/>
                  <a:moveTo>
                    <a:pt x="361" y="1278"/>
                  </a:moveTo>
                  <a:lnTo>
                    <a:pt x="336" y="1233"/>
                  </a:lnTo>
                  <a:lnTo>
                    <a:pt x="361" y="1187"/>
                  </a:lnTo>
                  <a:lnTo>
                    <a:pt x="388" y="1233"/>
                  </a:lnTo>
                  <a:lnTo>
                    <a:pt x="361" y="1278"/>
                  </a:lnTo>
                  <a:close/>
                  <a:moveTo>
                    <a:pt x="423" y="1278"/>
                  </a:moveTo>
                  <a:lnTo>
                    <a:pt x="397" y="1233"/>
                  </a:lnTo>
                  <a:lnTo>
                    <a:pt x="423" y="1187"/>
                  </a:lnTo>
                  <a:lnTo>
                    <a:pt x="450" y="1233"/>
                  </a:lnTo>
                  <a:lnTo>
                    <a:pt x="423" y="1278"/>
                  </a:lnTo>
                  <a:close/>
                  <a:moveTo>
                    <a:pt x="484" y="1278"/>
                  </a:moveTo>
                  <a:lnTo>
                    <a:pt x="459" y="1233"/>
                  </a:lnTo>
                  <a:lnTo>
                    <a:pt x="484" y="1187"/>
                  </a:lnTo>
                  <a:lnTo>
                    <a:pt x="511" y="1233"/>
                  </a:lnTo>
                  <a:lnTo>
                    <a:pt x="484" y="1278"/>
                  </a:lnTo>
                  <a:close/>
                  <a:moveTo>
                    <a:pt x="546" y="1278"/>
                  </a:moveTo>
                  <a:lnTo>
                    <a:pt x="520" y="1233"/>
                  </a:lnTo>
                  <a:lnTo>
                    <a:pt x="546" y="1187"/>
                  </a:lnTo>
                  <a:lnTo>
                    <a:pt x="573" y="1233"/>
                  </a:lnTo>
                  <a:lnTo>
                    <a:pt x="546" y="1278"/>
                  </a:lnTo>
                  <a:close/>
                  <a:moveTo>
                    <a:pt x="609" y="1278"/>
                  </a:moveTo>
                  <a:lnTo>
                    <a:pt x="582" y="1233"/>
                  </a:lnTo>
                  <a:lnTo>
                    <a:pt x="609" y="1187"/>
                  </a:lnTo>
                  <a:lnTo>
                    <a:pt x="634" y="1233"/>
                  </a:lnTo>
                  <a:lnTo>
                    <a:pt x="609" y="1278"/>
                  </a:lnTo>
                  <a:close/>
                  <a:moveTo>
                    <a:pt x="670" y="1278"/>
                  </a:moveTo>
                  <a:lnTo>
                    <a:pt x="643" y="1233"/>
                  </a:lnTo>
                  <a:lnTo>
                    <a:pt x="670" y="1187"/>
                  </a:lnTo>
                  <a:lnTo>
                    <a:pt x="696" y="1233"/>
                  </a:lnTo>
                  <a:lnTo>
                    <a:pt x="670" y="1278"/>
                  </a:lnTo>
                  <a:close/>
                  <a:moveTo>
                    <a:pt x="732" y="1278"/>
                  </a:moveTo>
                  <a:lnTo>
                    <a:pt x="705" y="1233"/>
                  </a:lnTo>
                  <a:lnTo>
                    <a:pt x="732" y="1187"/>
                  </a:lnTo>
                  <a:lnTo>
                    <a:pt x="757" y="1233"/>
                  </a:lnTo>
                  <a:lnTo>
                    <a:pt x="732" y="1278"/>
                  </a:lnTo>
                  <a:close/>
                  <a:moveTo>
                    <a:pt x="793" y="1278"/>
                  </a:moveTo>
                  <a:lnTo>
                    <a:pt x="766" y="1233"/>
                  </a:lnTo>
                  <a:lnTo>
                    <a:pt x="793" y="1187"/>
                  </a:lnTo>
                  <a:lnTo>
                    <a:pt x="819" y="1233"/>
                  </a:lnTo>
                  <a:lnTo>
                    <a:pt x="793" y="1278"/>
                  </a:lnTo>
                  <a:close/>
                  <a:moveTo>
                    <a:pt x="855" y="1278"/>
                  </a:moveTo>
                  <a:lnTo>
                    <a:pt x="828" y="1233"/>
                  </a:lnTo>
                  <a:lnTo>
                    <a:pt x="855" y="1187"/>
                  </a:lnTo>
                  <a:lnTo>
                    <a:pt x="880" y="1233"/>
                  </a:lnTo>
                  <a:lnTo>
                    <a:pt x="855" y="1278"/>
                  </a:lnTo>
                  <a:close/>
                  <a:moveTo>
                    <a:pt x="916" y="1278"/>
                  </a:moveTo>
                  <a:lnTo>
                    <a:pt x="889" y="1233"/>
                  </a:lnTo>
                  <a:lnTo>
                    <a:pt x="916" y="1187"/>
                  </a:lnTo>
                  <a:lnTo>
                    <a:pt x="943" y="1233"/>
                  </a:lnTo>
                  <a:lnTo>
                    <a:pt x="916" y="1278"/>
                  </a:lnTo>
                  <a:close/>
                  <a:moveTo>
                    <a:pt x="978" y="1278"/>
                  </a:moveTo>
                  <a:lnTo>
                    <a:pt x="952" y="1233"/>
                  </a:lnTo>
                  <a:lnTo>
                    <a:pt x="978" y="1187"/>
                  </a:lnTo>
                  <a:lnTo>
                    <a:pt x="1005" y="1233"/>
                  </a:lnTo>
                  <a:lnTo>
                    <a:pt x="978" y="1278"/>
                  </a:lnTo>
                  <a:close/>
                  <a:moveTo>
                    <a:pt x="1039" y="1278"/>
                  </a:moveTo>
                  <a:lnTo>
                    <a:pt x="1014" y="1233"/>
                  </a:lnTo>
                  <a:lnTo>
                    <a:pt x="1039" y="1187"/>
                  </a:lnTo>
                  <a:lnTo>
                    <a:pt x="1066" y="1233"/>
                  </a:lnTo>
                  <a:lnTo>
                    <a:pt x="1039" y="1278"/>
                  </a:lnTo>
                  <a:close/>
                  <a:moveTo>
                    <a:pt x="1101" y="1278"/>
                  </a:moveTo>
                  <a:lnTo>
                    <a:pt x="1075" y="1233"/>
                  </a:lnTo>
                  <a:lnTo>
                    <a:pt x="1101" y="1187"/>
                  </a:lnTo>
                  <a:lnTo>
                    <a:pt x="1128" y="1233"/>
                  </a:lnTo>
                  <a:lnTo>
                    <a:pt x="1101" y="1278"/>
                  </a:lnTo>
                  <a:close/>
                  <a:moveTo>
                    <a:pt x="1162" y="1278"/>
                  </a:moveTo>
                  <a:lnTo>
                    <a:pt x="1137" y="1233"/>
                  </a:lnTo>
                  <a:lnTo>
                    <a:pt x="1162" y="1187"/>
                  </a:lnTo>
                  <a:lnTo>
                    <a:pt x="1189" y="1233"/>
                  </a:lnTo>
                  <a:lnTo>
                    <a:pt x="1162" y="1278"/>
                  </a:lnTo>
                  <a:close/>
                  <a:moveTo>
                    <a:pt x="1224" y="1278"/>
                  </a:moveTo>
                  <a:lnTo>
                    <a:pt x="1198" y="1233"/>
                  </a:lnTo>
                  <a:lnTo>
                    <a:pt x="1224" y="1187"/>
                  </a:lnTo>
                  <a:lnTo>
                    <a:pt x="1251" y="1233"/>
                  </a:lnTo>
                  <a:lnTo>
                    <a:pt x="1224" y="1278"/>
                  </a:lnTo>
                  <a:close/>
                  <a:moveTo>
                    <a:pt x="1285" y="1278"/>
                  </a:moveTo>
                  <a:lnTo>
                    <a:pt x="1260" y="1233"/>
                  </a:lnTo>
                  <a:lnTo>
                    <a:pt x="1285" y="1187"/>
                  </a:lnTo>
                  <a:lnTo>
                    <a:pt x="1312" y="1233"/>
                  </a:lnTo>
                  <a:lnTo>
                    <a:pt x="1285" y="1278"/>
                  </a:lnTo>
                  <a:close/>
                  <a:moveTo>
                    <a:pt x="1348" y="1278"/>
                  </a:moveTo>
                  <a:lnTo>
                    <a:pt x="1321" y="1233"/>
                  </a:lnTo>
                  <a:lnTo>
                    <a:pt x="1348" y="1187"/>
                  </a:lnTo>
                  <a:lnTo>
                    <a:pt x="1374" y="1233"/>
                  </a:lnTo>
                  <a:lnTo>
                    <a:pt x="1348" y="1278"/>
                  </a:lnTo>
                  <a:close/>
                  <a:moveTo>
                    <a:pt x="1410" y="1278"/>
                  </a:moveTo>
                  <a:lnTo>
                    <a:pt x="1383" y="1233"/>
                  </a:lnTo>
                  <a:lnTo>
                    <a:pt x="1410" y="1187"/>
                  </a:lnTo>
                  <a:lnTo>
                    <a:pt x="1435" y="1233"/>
                  </a:lnTo>
                  <a:lnTo>
                    <a:pt x="1410" y="1278"/>
                  </a:lnTo>
                  <a:close/>
                  <a:moveTo>
                    <a:pt x="1471" y="1278"/>
                  </a:moveTo>
                  <a:lnTo>
                    <a:pt x="1444" y="1233"/>
                  </a:lnTo>
                  <a:lnTo>
                    <a:pt x="1471" y="1187"/>
                  </a:lnTo>
                  <a:lnTo>
                    <a:pt x="1497" y="1233"/>
                  </a:lnTo>
                  <a:lnTo>
                    <a:pt x="1471" y="1278"/>
                  </a:lnTo>
                  <a:close/>
                  <a:moveTo>
                    <a:pt x="1533" y="1278"/>
                  </a:moveTo>
                  <a:lnTo>
                    <a:pt x="1506" y="1233"/>
                  </a:lnTo>
                  <a:lnTo>
                    <a:pt x="1533" y="1187"/>
                  </a:lnTo>
                  <a:lnTo>
                    <a:pt x="1558" y="1233"/>
                  </a:lnTo>
                  <a:lnTo>
                    <a:pt x="1533" y="1278"/>
                  </a:lnTo>
                  <a:close/>
                  <a:moveTo>
                    <a:pt x="1594" y="1278"/>
                  </a:moveTo>
                  <a:lnTo>
                    <a:pt x="1567" y="1233"/>
                  </a:lnTo>
                  <a:lnTo>
                    <a:pt x="1594" y="1187"/>
                  </a:lnTo>
                  <a:lnTo>
                    <a:pt x="1620" y="1233"/>
                  </a:lnTo>
                  <a:lnTo>
                    <a:pt x="1594" y="1278"/>
                  </a:lnTo>
                  <a:close/>
                  <a:moveTo>
                    <a:pt x="1656" y="1278"/>
                  </a:moveTo>
                  <a:lnTo>
                    <a:pt x="1629" y="1233"/>
                  </a:lnTo>
                  <a:lnTo>
                    <a:pt x="1656" y="1187"/>
                  </a:lnTo>
                  <a:lnTo>
                    <a:pt x="1683" y="1233"/>
                  </a:lnTo>
                  <a:lnTo>
                    <a:pt x="1656" y="1278"/>
                  </a:lnTo>
                  <a:close/>
                  <a:moveTo>
                    <a:pt x="1717" y="1278"/>
                  </a:moveTo>
                  <a:lnTo>
                    <a:pt x="1692" y="1233"/>
                  </a:lnTo>
                  <a:lnTo>
                    <a:pt x="1717" y="1187"/>
                  </a:lnTo>
                  <a:lnTo>
                    <a:pt x="1744" y="1233"/>
                  </a:lnTo>
                  <a:lnTo>
                    <a:pt x="1717" y="1278"/>
                  </a:lnTo>
                  <a:close/>
                  <a:moveTo>
                    <a:pt x="1779" y="1278"/>
                  </a:moveTo>
                  <a:lnTo>
                    <a:pt x="1753" y="1233"/>
                  </a:lnTo>
                  <a:lnTo>
                    <a:pt x="1779" y="1187"/>
                  </a:lnTo>
                  <a:lnTo>
                    <a:pt x="1806" y="1233"/>
                  </a:lnTo>
                  <a:lnTo>
                    <a:pt x="1779" y="1278"/>
                  </a:lnTo>
                  <a:close/>
                  <a:moveTo>
                    <a:pt x="1840" y="1278"/>
                  </a:moveTo>
                  <a:lnTo>
                    <a:pt x="1815" y="1233"/>
                  </a:lnTo>
                  <a:lnTo>
                    <a:pt x="1840" y="1187"/>
                  </a:lnTo>
                  <a:lnTo>
                    <a:pt x="1867" y="1233"/>
                  </a:lnTo>
                  <a:lnTo>
                    <a:pt x="1840" y="1278"/>
                  </a:lnTo>
                  <a:close/>
                  <a:moveTo>
                    <a:pt x="1902" y="1278"/>
                  </a:moveTo>
                  <a:lnTo>
                    <a:pt x="1876" y="1233"/>
                  </a:lnTo>
                  <a:lnTo>
                    <a:pt x="1902" y="1187"/>
                  </a:lnTo>
                  <a:lnTo>
                    <a:pt x="1929" y="1233"/>
                  </a:lnTo>
                  <a:lnTo>
                    <a:pt x="1902" y="1278"/>
                  </a:lnTo>
                  <a:close/>
                  <a:moveTo>
                    <a:pt x="1963" y="1278"/>
                  </a:moveTo>
                  <a:lnTo>
                    <a:pt x="1938" y="1233"/>
                  </a:lnTo>
                  <a:lnTo>
                    <a:pt x="1963" y="1187"/>
                  </a:lnTo>
                  <a:lnTo>
                    <a:pt x="1990" y="1233"/>
                  </a:lnTo>
                  <a:lnTo>
                    <a:pt x="1963" y="1278"/>
                  </a:lnTo>
                  <a:close/>
                  <a:moveTo>
                    <a:pt x="2025" y="1278"/>
                  </a:moveTo>
                  <a:lnTo>
                    <a:pt x="1999" y="1233"/>
                  </a:lnTo>
                  <a:lnTo>
                    <a:pt x="2025" y="1187"/>
                  </a:lnTo>
                  <a:lnTo>
                    <a:pt x="2052" y="1233"/>
                  </a:lnTo>
                  <a:lnTo>
                    <a:pt x="2025" y="1278"/>
                  </a:lnTo>
                  <a:close/>
                  <a:moveTo>
                    <a:pt x="2088" y="1278"/>
                  </a:moveTo>
                  <a:lnTo>
                    <a:pt x="2061" y="1233"/>
                  </a:lnTo>
                  <a:lnTo>
                    <a:pt x="2088" y="1187"/>
                  </a:lnTo>
                  <a:lnTo>
                    <a:pt x="2113" y="1233"/>
                  </a:lnTo>
                  <a:lnTo>
                    <a:pt x="2088" y="1278"/>
                  </a:lnTo>
                  <a:close/>
                  <a:moveTo>
                    <a:pt x="2149" y="1278"/>
                  </a:moveTo>
                  <a:lnTo>
                    <a:pt x="2122" y="1233"/>
                  </a:lnTo>
                  <a:lnTo>
                    <a:pt x="2149" y="1187"/>
                  </a:lnTo>
                  <a:lnTo>
                    <a:pt x="2175" y="1233"/>
                  </a:lnTo>
                  <a:lnTo>
                    <a:pt x="2149" y="1278"/>
                  </a:lnTo>
                  <a:close/>
                  <a:moveTo>
                    <a:pt x="2211" y="1278"/>
                  </a:moveTo>
                  <a:lnTo>
                    <a:pt x="2184" y="1233"/>
                  </a:lnTo>
                  <a:lnTo>
                    <a:pt x="2211" y="1187"/>
                  </a:lnTo>
                  <a:lnTo>
                    <a:pt x="2236" y="1233"/>
                  </a:lnTo>
                  <a:lnTo>
                    <a:pt x="2211" y="1278"/>
                  </a:lnTo>
                  <a:close/>
                  <a:moveTo>
                    <a:pt x="2272" y="1278"/>
                  </a:moveTo>
                  <a:lnTo>
                    <a:pt x="2245" y="1233"/>
                  </a:lnTo>
                  <a:lnTo>
                    <a:pt x="2272" y="1187"/>
                  </a:lnTo>
                  <a:lnTo>
                    <a:pt x="2298" y="1233"/>
                  </a:lnTo>
                  <a:lnTo>
                    <a:pt x="2272" y="1278"/>
                  </a:lnTo>
                  <a:close/>
                  <a:moveTo>
                    <a:pt x="2334" y="1278"/>
                  </a:moveTo>
                  <a:lnTo>
                    <a:pt x="2307" y="1233"/>
                  </a:lnTo>
                  <a:lnTo>
                    <a:pt x="2334" y="1187"/>
                  </a:lnTo>
                  <a:lnTo>
                    <a:pt x="2359" y="1233"/>
                  </a:lnTo>
                  <a:lnTo>
                    <a:pt x="2334" y="1278"/>
                  </a:lnTo>
                  <a:close/>
                  <a:moveTo>
                    <a:pt x="2395" y="1278"/>
                  </a:moveTo>
                  <a:lnTo>
                    <a:pt x="2368" y="1233"/>
                  </a:lnTo>
                  <a:lnTo>
                    <a:pt x="2395" y="1187"/>
                  </a:lnTo>
                  <a:lnTo>
                    <a:pt x="2422" y="1233"/>
                  </a:lnTo>
                  <a:lnTo>
                    <a:pt x="2395" y="1278"/>
                  </a:lnTo>
                  <a:close/>
                  <a:moveTo>
                    <a:pt x="2457" y="1278"/>
                  </a:moveTo>
                  <a:lnTo>
                    <a:pt x="2431" y="1233"/>
                  </a:lnTo>
                  <a:lnTo>
                    <a:pt x="2457" y="1187"/>
                  </a:lnTo>
                  <a:lnTo>
                    <a:pt x="2484" y="1233"/>
                  </a:lnTo>
                  <a:lnTo>
                    <a:pt x="2457" y="1278"/>
                  </a:lnTo>
                  <a:close/>
                  <a:moveTo>
                    <a:pt x="2518" y="1278"/>
                  </a:moveTo>
                  <a:lnTo>
                    <a:pt x="2493" y="1233"/>
                  </a:lnTo>
                  <a:lnTo>
                    <a:pt x="2518" y="1187"/>
                  </a:lnTo>
                  <a:lnTo>
                    <a:pt x="2545" y="1233"/>
                  </a:lnTo>
                  <a:lnTo>
                    <a:pt x="2518" y="1278"/>
                  </a:lnTo>
                  <a:close/>
                  <a:moveTo>
                    <a:pt x="84" y="1224"/>
                  </a:moveTo>
                  <a:lnTo>
                    <a:pt x="59" y="1179"/>
                  </a:lnTo>
                  <a:lnTo>
                    <a:pt x="84" y="1134"/>
                  </a:lnTo>
                  <a:lnTo>
                    <a:pt x="111" y="1179"/>
                  </a:lnTo>
                  <a:lnTo>
                    <a:pt x="84" y="1224"/>
                  </a:lnTo>
                  <a:close/>
                  <a:moveTo>
                    <a:pt x="146" y="1224"/>
                  </a:moveTo>
                  <a:lnTo>
                    <a:pt x="120" y="1179"/>
                  </a:lnTo>
                  <a:lnTo>
                    <a:pt x="146" y="1134"/>
                  </a:lnTo>
                  <a:lnTo>
                    <a:pt x="173" y="1179"/>
                  </a:lnTo>
                  <a:lnTo>
                    <a:pt x="146" y="1224"/>
                  </a:lnTo>
                  <a:close/>
                  <a:moveTo>
                    <a:pt x="209" y="1224"/>
                  </a:moveTo>
                  <a:lnTo>
                    <a:pt x="182" y="1179"/>
                  </a:lnTo>
                  <a:lnTo>
                    <a:pt x="209" y="1134"/>
                  </a:lnTo>
                  <a:lnTo>
                    <a:pt x="234" y="1179"/>
                  </a:lnTo>
                  <a:lnTo>
                    <a:pt x="209" y="1224"/>
                  </a:lnTo>
                  <a:close/>
                  <a:moveTo>
                    <a:pt x="270" y="1224"/>
                  </a:moveTo>
                  <a:lnTo>
                    <a:pt x="243" y="1179"/>
                  </a:lnTo>
                  <a:lnTo>
                    <a:pt x="270" y="1134"/>
                  </a:lnTo>
                  <a:lnTo>
                    <a:pt x="295" y="1179"/>
                  </a:lnTo>
                  <a:lnTo>
                    <a:pt x="270" y="1224"/>
                  </a:lnTo>
                  <a:close/>
                  <a:moveTo>
                    <a:pt x="331" y="1224"/>
                  </a:moveTo>
                  <a:lnTo>
                    <a:pt x="304" y="1179"/>
                  </a:lnTo>
                  <a:lnTo>
                    <a:pt x="331" y="1134"/>
                  </a:lnTo>
                  <a:lnTo>
                    <a:pt x="357" y="1179"/>
                  </a:lnTo>
                  <a:lnTo>
                    <a:pt x="331" y="1224"/>
                  </a:lnTo>
                  <a:close/>
                  <a:moveTo>
                    <a:pt x="393" y="1224"/>
                  </a:moveTo>
                  <a:lnTo>
                    <a:pt x="366" y="1179"/>
                  </a:lnTo>
                  <a:lnTo>
                    <a:pt x="393" y="1134"/>
                  </a:lnTo>
                  <a:lnTo>
                    <a:pt x="418" y="1179"/>
                  </a:lnTo>
                  <a:lnTo>
                    <a:pt x="393" y="1224"/>
                  </a:lnTo>
                  <a:close/>
                  <a:moveTo>
                    <a:pt x="454" y="1224"/>
                  </a:moveTo>
                  <a:lnTo>
                    <a:pt x="427" y="1179"/>
                  </a:lnTo>
                  <a:lnTo>
                    <a:pt x="454" y="1134"/>
                  </a:lnTo>
                  <a:lnTo>
                    <a:pt x="480" y="1179"/>
                  </a:lnTo>
                  <a:lnTo>
                    <a:pt x="454" y="1224"/>
                  </a:lnTo>
                  <a:close/>
                  <a:moveTo>
                    <a:pt x="516" y="1224"/>
                  </a:moveTo>
                  <a:lnTo>
                    <a:pt x="489" y="1179"/>
                  </a:lnTo>
                  <a:lnTo>
                    <a:pt x="516" y="1134"/>
                  </a:lnTo>
                  <a:lnTo>
                    <a:pt x="541" y="1179"/>
                  </a:lnTo>
                  <a:lnTo>
                    <a:pt x="516" y="1224"/>
                  </a:lnTo>
                  <a:close/>
                  <a:moveTo>
                    <a:pt x="577" y="1224"/>
                  </a:moveTo>
                  <a:lnTo>
                    <a:pt x="552" y="1179"/>
                  </a:lnTo>
                  <a:lnTo>
                    <a:pt x="577" y="1134"/>
                  </a:lnTo>
                  <a:lnTo>
                    <a:pt x="604" y="1179"/>
                  </a:lnTo>
                  <a:lnTo>
                    <a:pt x="577" y="1224"/>
                  </a:lnTo>
                  <a:close/>
                  <a:moveTo>
                    <a:pt x="639" y="1224"/>
                  </a:moveTo>
                  <a:lnTo>
                    <a:pt x="613" y="1179"/>
                  </a:lnTo>
                  <a:lnTo>
                    <a:pt x="639" y="1134"/>
                  </a:lnTo>
                  <a:lnTo>
                    <a:pt x="666" y="1179"/>
                  </a:lnTo>
                  <a:lnTo>
                    <a:pt x="639" y="1224"/>
                  </a:lnTo>
                  <a:close/>
                  <a:moveTo>
                    <a:pt x="700" y="1224"/>
                  </a:moveTo>
                  <a:lnTo>
                    <a:pt x="675" y="1179"/>
                  </a:lnTo>
                  <a:lnTo>
                    <a:pt x="700" y="1134"/>
                  </a:lnTo>
                  <a:lnTo>
                    <a:pt x="727" y="1179"/>
                  </a:lnTo>
                  <a:lnTo>
                    <a:pt x="700" y="1224"/>
                  </a:lnTo>
                  <a:close/>
                  <a:moveTo>
                    <a:pt x="762" y="1224"/>
                  </a:moveTo>
                  <a:lnTo>
                    <a:pt x="736" y="1179"/>
                  </a:lnTo>
                  <a:lnTo>
                    <a:pt x="762" y="1134"/>
                  </a:lnTo>
                  <a:lnTo>
                    <a:pt x="789" y="1179"/>
                  </a:lnTo>
                  <a:lnTo>
                    <a:pt x="762" y="1224"/>
                  </a:lnTo>
                  <a:close/>
                  <a:moveTo>
                    <a:pt x="823" y="1224"/>
                  </a:moveTo>
                  <a:lnTo>
                    <a:pt x="798" y="1179"/>
                  </a:lnTo>
                  <a:lnTo>
                    <a:pt x="823" y="1134"/>
                  </a:lnTo>
                  <a:lnTo>
                    <a:pt x="850" y="1179"/>
                  </a:lnTo>
                  <a:lnTo>
                    <a:pt x="823" y="1224"/>
                  </a:lnTo>
                  <a:close/>
                  <a:moveTo>
                    <a:pt x="885" y="1224"/>
                  </a:moveTo>
                  <a:lnTo>
                    <a:pt x="859" y="1179"/>
                  </a:lnTo>
                  <a:lnTo>
                    <a:pt x="885" y="1134"/>
                  </a:lnTo>
                  <a:lnTo>
                    <a:pt x="912" y="1179"/>
                  </a:lnTo>
                  <a:lnTo>
                    <a:pt x="885" y="1224"/>
                  </a:lnTo>
                  <a:close/>
                  <a:moveTo>
                    <a:pt x="948" y="1224"/>
                  </a:moveTo>
                  <a:lnTo>
                    <a:pt x="921" y="1179"/>
                  </a:lnTo>
                  <a:lnTo>
                    <a:pt x="948" y="1134"/>
                  </a:lnTo>
                  <a:lnTo>
                    <a:pt x="973" y="1179"/>
                  </a:lnTo>
                  <a:lnTo>
                    <a:pt x="948" y="1224"/>
                  </a:lnTo>
                  <a:close/>
                  <a:moveTo>
                    <a:pt x="1009" y="1224"/>
                  </a:moveTo>
                  <a:lnTo>
                    <a:pt x="982" y="1179"/>
                  </a:lnTo>
                  <a:lnTo>
                    <a:pt x="1009" y="1134"/>
                  </a:lnTo>
                  <a:lnTo>
                    <a:pt x="1035" y="1179"/>
                  </a:lnTo>
                  <a:lnTo>
                    <a:pt x="1009" y="1224"/>
                  </a:lnTo>
                  <a:close/>
                  <a:moveTo>
                    <a:pt x="1071" y="1224"/>
                  </a:moveTo>
                  <a:lnTo>
                    <a:pt x="1044" y="1179"/>
                  </a:lnTo>
                  <a:lnTo>
                    <a:pt x="1071" y="1134"/>
                  </a:lnTo>
                  <a:lnTo>
                    <a:pt x="1096" y="1179"/>
                  </a:lnTo>
                  <a:lnTo>
                    <a:pt x="1071" y="1224"/>
                  </a:lnTo>
                  <a:close/>
                  <a:moveTo>
                    <a:pt x="1132" y="1224"/>
                  </a:moveTo>
                  <a:lnTo>
                    <a:pt x="1105" y="1179"/>
                  </a:lnTo>
                  <a:lnTo>
                    <a:pt x="1132" y="1134"/>
                  </a:lnTo>
                  <a:lnTo>
                    <a:pt x="1158" y="1179"/>
                  </a:lnTo>
                  <a:lnTo>
                    <a:pt x="1132" y="1224"/>
                  </a:lnTo>
                  <a:close/>
                  <a:moveTo>
                    <a:pt x="1194" y="1224"/>
                  </a:moveTo>
                  <a:lnTo>
                    <a:pt x="1167" y="1179"/>
                  </a:lnTo>
                  <a:lnTo>
                    <a:pt x="1194" y="1134"/>
                  </a:lnTo>
                  <a:lnTo>
                    <a:pt x="1219" y="1179"/>
                  </a:lnTo>
                  <a:lnTo>
                    <a:pt x="1194" y="1224"/>
                  </a:lnTo>
                  <a:close/>
                  <a:moveTo>
                    <a:pt x="1255" y="1224"/>
                  </a:moveTo>
                  <a:lnTo>
                    <a:pt x="1228" y="1179"/>
                  </a:lnTo>
                  <a:lnTo>
                    <a:pt x="1255" y="1134"/>
                  </a:lnTo>
                  <a:lnTo>
                    <a:pt x="1281" y="1179"/>
                  </a:lnTo>
                  <a:lnTo>
                    <a:pt x="1255" y="1224"/>
                  </a:lnTo>
                  <a:close/>
                  <a:moveTo>
                    <a:pt x="1317" y="1224"/>
                  </a:moveTo>
                  <a:lnTo>
                    <a:pt x="1291" y="1179"/>
                  </a:lnTo>
                  <a:lnTo>
                    <a:pt x="1317" y="1134"/>
                  </a:lnTo>
                  <a:lnTo>
                    <a:pt x="1344" y="1179"/>
                  </a:lnTo>
                  <a:lnTo>
                    <a:pt x="1317" y="1224"/>
                  </a:lnTo>
                  <a:close/>
                  <a:moveTo>
                    <a:pt x="1378" y="1224"/>
                  </a:moveTo>
                  <a:lnTo>
                    <a:pt x="1353" y="1179"/>
                  </a:lnTo>
                  <a:lnTo>
                    <a:pt x="1378" y="1134"/>
                  </a:lnTo>
                  <a:lnTo>
                    <a:pt x="1405" y="1179"/>
                  </a:lnTo>
                  <a:lnTo>
                    <a:pt x="1378" y="1224"/>
                  </a:lnTo>
                  <a:close/>
                  <a:moveTo>
                    <a:pt x="1440" y="1224"/>
                  </a:moveTo>
                  <a:lnTo>
                    <a:pt x="1414" y="1179"/>
                  </a:lnTo>
                  <a:lnTo>
                    <a:pt x="1440" y="1134"/>
                  </a:lnTo>
                  <a:lnTo>
                    <a:pt x="1467" y="1179"/>
                  </a:lnTo>
                  <a:lnTo>
                    <a:pt x="1440" y="1224"/>
                  </a:lnTo>
                  <a:close/>
                  <a:moveTo>
                    <a:pt x="1501" y="1224"/>
                  </a:moveTo>
                  <a:lnTo>
                    <a:pt x="1476" y="1179"/>
                  </a:lnTo>
                  <a:lnTo>
                    <a:pt x="1501" y="1134"/>
                  </a:lnTo>
                  <a:lnTo>
                    <a:pt x="1528" y="1179"/>
                  </a:lnTo>
                  <a:lnTo>
                    <a:pt x="1501" y="1224"/>
                  </a:lnTo>
                  <a:close/>
                  <a:moveTo>
                    <a:pt x="1563" y="1224"/>
                  </a:moveTo>
                  <a:lnTo>
                    <a:pt x="1537" y="1179"/>
                  </a:lnTo>
                  <a:lnTo>
                    <a:pt x="1563" y="1134"/>
                  </a:lnTo>
                  <a:lnTo>
                    <a:pt x="1590" y="1179"/>
                  </a:lnTo>
                  <a:lnTo>
                    <a:pt x="1563" y="1224"/>
                  </a:lnTo>
                  <a:close/>
                  <a:moveTo>
                    <a:pt x="1624" y="1224"/>
                  </a:moveTo>
                  <a:lnTo>
                    <a:pt x="1599" y="1179"/>
                  </a:lnTo>
                  <a:lnTo>
                    <a:pt x="1624" y="1134"/>
                  </a:lnTo>
                  <a:lnTo>
                    <a:pt x="1651" y="1179"/>
                  </a:lnTo>
                  <a:lnTo>
                    <a:pt x="1624" y="1224"/>
                  </a:lnTo>
                  <a:close/>
                  <a:moveTo>
                    <a:pt x="1687" y="1224"/>
                  </a:moveTo>
                  <a:lnTo>
                    <a:pt x="1660" y="1179"/>
                  </a:lnTo>
                  <a:lnTo>
                    <a:pt x="1687" y="1134"/>
                  </a:lnTo>
                  <a:lnTo>
                    <a:pt x="1713" y="1179"/>
                  </a:lnTo>
                  <a:lnTo>
                    <a:pt x="1687" y="1224"/>
                  </a:lnTo>
                  <a:close/>
                  <a:moveTo>
                    <a:pt x="1749" y="1224"/>
                  </a:moveTo>
                  <a:lnTo>
                    <a:pt x="1722" y="1179"/>
                  </a:lnTo>
                  <a:lnTo>
                    <a:pt x="1749" y="1134"/>
                  </a:lnTo>
                  <a:lnTo>
                    <a:pt x="1774" y="1179"/>
                  </a:lnTo>
                  <a:lnTo>
                    <a:pt x="1749" y="1224"/>
                  </a:lnTo>
                  <a:close/>
                  <a:moveTo>
                    <a:pt x="1810" y="1224"/>
                  </a:moveTo>
                  <a:lnTo>
                    <a:pt x="1783" y="1179"/>
                  </a:lnTo>
                  <a:lnTo>
                    <a:pt x="1810" y="1134"/>
                  </a:lnTo>
                  <a:lnTo>
                    <a:pt x="1836" y="1179"/>
                  </a:lnTo>
                  <a:lnTo>
                    <a:pt x="1810" y="1224"/>
                  </a:lnTo>
                  <a:close/>
                  <a:moveTo>
                    <a:pt x="1872" y="1224"/>
                  </a:moveTo>
                  <a:lnTo>
                    <a:pt x="1845" y="1179"/>
                  </a:lnTo>
                  <a:lnTo>
                    <a:pt x="1872" y="1134"/>
                  </a:lnTo>
                  <a:lnTo>
                    <a:pt x="1897" y="1179"/>
                  </a:lnTo>
                  <a:lnTo>
                    <a:pt x="1872" y="1224"/>
                  </a:lnTo>
                  <a:close/>
                  <a:moveTo>
                    <a:pt x="1933" y="1224"/>
                  </a:moveTo>
                  <a:lnTo>
                    <a:pt x="1906" y="1179"/>
                  </a:lnTo>
                  <a:lnTo>
                    <a:pt x="1933" y="1134"/>
                  </a:lnTo>
                  <a:lnTo>
                    <a:pt x="1959" y="1179"/>
                  </a:lnTo>
                  <a:lnTo>
                    <a:pt x="1933" y="1224"/>
                  </a:lnTo>
                  <a:close/>
                  <a:moveTo>
                    <a:pt x="1995" y="1224"/>
                  </a:moveTo>
                  <a:lnTo>
                    <a:pt x="1968" y="1179"/>
                  </a:lnTo>
                  <a:lnTo>
                    <a:pt x="1995" y="1134"/>
                  </a:lnTo>
                  <a:lnTo>
                    <a:pt x="2020" y="1179"/>
                  </a:lnTo>
                  <a:lnTo>
                    <a:pt x="1995" y="1224"/>
                  </a:lnTo>
                  <a:close/>
                  <a:moveTo>
                    <a:pt x="2056" y="1224"/>
                  </a:moveTo>
                  <a:lnTo>
                    <a:pt x="2031" y="1179"/>
                  </a:lnTo>
                  <a:lnTo>
                    <a:pt x="2056" y="1134"/>
                  </a:lnTo>
                  <a:lnTo>
                    <a:pt x="2083" y="1179"/>
                  </a:lnTo>
                  <a:lnTo>
                    <a:pt x="2056" y="1224"/>
                  </a:lnTo>
                  <a:close/>
                  <a:moveTo>
                    <a:pt x="2118" y="1224"/>
                  </a:moveTo>
                  <a:lnTo>
                    <a:pt x="2092" y="1179"/>
                  </a:lnTo>
                  <a:lnTo>
                    <a:pt x="2118" y="1134"/>
                  </a:lnTo>
                  <a:lnTo>
                    <a:pt x="2145" y="1179"/>
                  </a:lnTo>
                  <a:lnTo>
                    <a:pt x="2118" y="1224"/>
                  </a:lnTo>
                  <a:close/>
                  <a:moveTo>
                    <a:pt x="2179" y="1224"/>
                  </a:moveTo>
                  <a:lnTo>
                    <a:pt x="2154" y="1179"/>
                  </a:lnTo>
                  <a:lnTo>
                    <a:pt x="2179" y="1134"/>
                  </a:lnTo>
                  <a:lnTo>
                    <a:pt x="2206" y="1179"/>
                  </a:lnTo>
                  <a:lnTo>
                    <a:pt x="2179" y="1224"/>
                  </a:lnTo>
                  <a:close/>
                  <a:moveTo>
                    <a:pt x="2241" y="1224"/>
                  </a:moveTo>
                  <a:lnTo>
                    <a:pt x="2215" y="1179"/>
                  </a:lnTo>
                  <a:lnTo>
                    <a:pt x="2241" y="1134"/>
                  </a:lnTo>
                  <a:lnTo>
                    <a:pt x="2268" y="1179"/>
                  </a:lnTo>
                  <a:lnTo>
                    <a:pt x="2241" y="1224"/>
                  </a:lnTo>
                  <a:close/>
                  <a:moveTo>
                    <a:pt x="2302" y="1224"/>
                  </a:moveTo>
                  <a:lnTo>
                    <a:pt x="2277" y="1179"/>
                  </a:lnTo>
                  <a:lnTo>
                    <a:pt x="2302" y="1134"/>
                  </a:lnTo>
                  <a:lnTo>
                    <a:pt x="2329" y="1179"/>
                  </a:lnTo>
                  <a:lnTo>
                    <a:pt x="2302" y="1224"/>
                  </a:lnTo>
                  <a:close/>
                  <a:moveTo>
                    <a:pt x="2364" y="1224"/>
                  </a:moveTo>
                  <a:lnTo>
                    <a:pt x="2338" y="1179"/>
                  </a:lnTo>
                  <a:lnTo>
                    <a:pt x="2364" y="1134"/>
                  </a:lnTo>
                  <a:lnTo>
                    <a:pt x="2391" y="1179"/>
                  </a:lnTo>
                  <a:lnTo>
                    <a:pt x="2364" y="1224"/>
                  </a:lnTo>
                  <a:close/>
                  <a:moveTo>
                    <a:pt x="2427" y="1224"/>
                  </a:moveTo>
                  <a:lnTo>
                    <a:pt x="2400" y="1179"/>
                  </a:lnTo>
                  <a:lnTo>
                    <a:pt x="2427" y="1134"/>
                  </a:lnTo>
                  <a:lnTo>
                    <a:pt x="2452" y="1179"/>
                  </a:lnTo>
                  <a:lnTo>
                    <a:pt x="2427" y="1224"/>
                  </a:lnTo>
                  <a:close/>
                  <a:moveTo>
                    <a:pt x="2488" y="1224"/>
                  </a:moveTo>
                  <a:lnTo>
                    <a:pt x="2461" y="1179"/>
                  </a:lnTo>
                  <a:lnTo>
                    <a:pt x="2488" y="1134"/>
                  </a:lnTo>
                  <a:lnTo>
                    <a:pt x="2514" y="1179"/>
                  </a:lnTo>
                  <a:lnTo>
                    <a:pt x="2488" y="1224"/>
                  </a:lnTo>
                  <a:close/>
                  <a:moveTo>
                    <a:pt x="54" y="1172"/>
                  </a:moveTo>
                  <a:lnTo>
                    <a:pt x="27" y="1125"/>
                  </a:lnTo>
                  <a:lnTo>
                    <a:pt x="54" y="1081"/>
                  </a:lnTo>
                  <a:lnTo>
                    <a:pt x="80" y="1125"/>
                  </a:lnTo>
                  <a:lnTo>
                    <a:pt x="54" y="1172"/>
                  </a:lnTo>
                  <a:close/>
                  <a:moveTo>
                    <a:pt x="116" y="1172"/>
                  </a:moveTo>
                  <a:lnTo>
                    <a:pt x="89" y="1125"/>
                  </a:lnTo>
                  <a:lnTo>
                    <a:pt x="116" y="1081"/>
                  </a:lnTo>
                  <a:lnTo>
                    <a:pt x="141" y="1125"/>
                  </a:lnTo>
                  <a:lnTo>
                    <a:pt x="116" y="1172"/>
                  </a:lnTo>
                  <a:close/>
                  <a:moveTo>
                    <a:pt x="177" y="1172"/>
                  </a:moveTo>
                  <a:lnTo>
                    <a:pt x="150" y="1125"/>
                  </a:lnTo>
                  <a:lnTo>
                    <a:pt x="177" y="1081"/>
                  </a:lnTo>
                  <a:lnTo>
                    <a:pt x="204" y="1125"/>
                  </a:lnTo>
                  <a:lnTo>
                    <a:pt x="177" y="1172"/>
                  </a:lnTo>
                  <a:close/>
                  <a:moveTo>
                    <a:pt x="238" y="1172"/>
                  </a:moveTo>
                  <a:lnTo>
                    <a:pt x="213" y="1125"/>
                  </a:lnTo>
                  <a:lnTo>
                    <a:pt x="238" y="1081"/>
                  </a:lnTo>
                  <a:lnTo>
                    <a:pt x="265" y="1125"/>
                  </a:lnTo>
                  <a:lnTo>
                    <a:pt x="238" y="1172"/>
                  </a:lnTo>
                  <a:close/>
                  <a:moveTo>
                    <a:pt x="300" y="1172"/>
                  </a:moveTo>
                  <a:lnTo>
                    <a:pt x="274" y="1125"/>
                  </a:lnTo>
                  <a:lnTo>
                    <a:pt x="300" y="1081"/>
                  </a:lnTo>
                  <a:lnTo>
                    <a:pt x="327" y="1125"/>
                  </a:lnTo>
                  <a:lnTo>
                    <a:pt x="300" y="1172"/>
                  </a:lnTo>
                  <a:close/>
                  <a:moveTo>
                    <a:pt x="361" y="1172"/>
                  </a:moveTo>
                  <a:lnTo>
                    <a:pt x="336" y="1125"/>
                  </a:lnTo>
                  <a:lnTo>
                    <a:pt x="361" y="1081"/>
                  </a:lnTo>
                  <a:lnTo>
                    <a:pt x="388" y="1125"/>
                  </a:lnTo>
                  <a:lnTo>
                    <a:pt x="361" y="1172"/>
                  </a:lnTo>
                  <a:close/>
                  <a:moveTo>
                    <a:pt x="423" y="1172"/>
                  </a:moveTo>
                  <a:lnTo>
                    <a:pt x="397" y="1125"/>
                  </a:lnTo>
                  <a:lnTo>
                    <a:pt x="423" y="1081"/>
                  </a:lnTo>
                  <a:lnTo>
                    <a:pt x="450" y="1125"/>
                  </a:lnTo>
                  <a:lnTo>
                    <a:pt x="423" y="1172"/>
                  </a:lnTo>
                  <a:close/>
                  <a:moveTo>
                    <a:pt x="484" y="1172"/>
                  </a:moveTo>
                  <a:lnTo>
                    <a:pt x="459" y="1125"/>
                  </a:lnTo>
                  <a:lnTo>
                    <a:pt x="484" y="1081"/>
                  </a:lnTo>
                  <a:lnTo>
                    <a:pt x="511" y="1125"/>
                  </a:lnTo>
                  <a:lnTo>
                    <a:pt x="484" y="1172"/>
                  </a:lnTo>
                  <a:close/>
                  <a:moveTo>
                    <a:pt x="546" y="1172"/>
                  </a:moveTo>
                  <a:lnTo>
                    <a:pt x="520" y="1125"/>
                  </a:lnTo>
                  <a:lnTo>
                    <a:pt x="546" y="1081"/>
                  </a:lnTo>
                  <a:lnTo>
                    <a:pt x="573" y="1125"/>
                  </a:lnTo>
                  <a:lnTo>
                    <a:pt x="546" y="1172"/>
                  </a:lnTo>
                  <a:close/>
                  <a:moveTo>
                    <a:pt x="609" y="1172"/>
                  </a:moveTo>
                  <a:lnTo>
                    <a:pt x="582" y="1125"/>
                  </a:lnTo>
                  <a:lnTo>
                    <a:pt x="609" y="1081"/>
                  </a:lnTo>
                  <a:lnTo>
                    <a:pt x="634" y="1125"/>
                  </a:lnTo>
                  <a:lnTo>
                    <a:pt x="609" y="1172"/>
                  </a:lnTo>
                  <a:close/>
                  <a:moveTo>
                    <a:pt x="670" y="1172"/>
                  </a:moveTo>
                  <a:lnTo>
                    <a:pt x="643" y="1125"/>
                  </a:lnTo>
                  <a:lnTo>
                    <a:pt x="670" y="1081"/>
                  </a:lnTo>
                  <a:lnTo>
                    <a:pt x="696" y="1125"/>
                  </a:lnTo>
                  <a:lnTo>
                    <a:pt x="670" y="1172"/>
                  </a:lnTo>
                  <a:close/>
                  <a:moveTo>
                    <a:pt x="732" y="1172"/>
                  </a:moveTo>
                  <a:lnTo>
                    <a:pt x="705" y="1125"/>
                  </a:lnTo>
                  <a:lnTo>
                    <a:pt x="732" y="1081"/>
                  </a:lnTo>
                  <a:lnTo>
                    <a:pt x="757" y="1125"/>
                  </a:lnTo>
                  <a:lnTo>
                    <a:pt x="732" y="1172"/>
                  </a:lnTo>
                  <a:close/>
                  <a:moveTo>
                    <a:pt x="793" y="1172"/>
                  </a:moveTo>
                  <a:lnTo>
                    <a:pt x="766" y="1125"/>
                  </a:lnTo>
                  <a:lnTo>
                    <a:pt x="793" y="1081"/>
                  </a:lnTo>
                  <a:lnTo>
                    <a:pt x="819" y="1125"/>
                  </a:lnTo>
                  <a:lnTo>
                    <a:pt x="793" y="1172"/>
                  </a:lnTo>
                  <a:close/>
                  <a:moveTo>
                    <a:pt x="855" y="1172"/>
                  </a:moveTo>
                  <a:lnTo>
                    <a:pt x="828" y="1125"/>
                  </a:lnTo>
                  <a:lnTo>
                    <a:pt x="855" y="1081"/>
                  </a:lnTo>
                  <a:lnTo>
                    <a:pt x="880" y="1125"/>
                  </a:lnTo>
                  <a:lnTo>
                    <a:pt x="855" y="1172"/>
                  </a:lnTo>
                  <a:close/>
                  <a:moveTo>
                    <a:pt x="916" y="1172"/>
                  </a:moveTo>
                  <a:lnTo>
                    <a:pt x="889" y="1125"/>
                  </a:lnTo>
                  <a:lnTo>
                    <a:pt x="916" y="1081"/>
                  </a:lnTo>
                  <a:lnTo>
                    <a:pt x="943" y="1125"/>
                  </a:lnTo>
                  <a:lnTo>
                    <a:pt x="916" y="1172"/>
                  </a:lnTo>
                  <a:close/>
                  <a:moveTo>
                    <a:pt x="978" y="1172"/>
                  </a:moveTo>
                  <a:lnTo>
                    <a:pt x="952" y="1125"/>
                  </a:lnTo>
                  <a:lnTo>
                    <a:pt x="978" y="1081"/>
                  </a:lnTo>
                  <a:lnTo>
                    <a:pt x="1005" y="1125"/>
                  </a:lnTo>
                  <a:lnTo>
                    <a:pt x="978" y="1172"/>
                  </a:lnTo>
                  <a:close/>
                  <a:moveTo>
                    <a:pt x="1039" y="1172"/>
                  </a:moveTo>
                  <a:lnTo>
                    <a:pt x="1014" y="1125"/>
                  </a:lnTo>
                  <a:lnTo>
                    <a:pt x="1039" y="1081"/>
                  </a:lnTo>
                  <a:lnTo>
                    <a:pt x="1066" y="1125"/>
                  </a:lnTo>
                  <a:lnTo>
                    <a:pt x="1039" y="1172"/>
                  </a:lnTo>
                  <a:close/>
                  <a:moveTo>
                    <a:pt x="1101" y="1172"/>
                  </a:moveTo>
                  <a:lnTo>
                    <a:pt x="1075" y="1125"/>
                  </a:lnTo>
                  <a:lnTo>
                    <a:pt x="1101" y="1081"/>
                  </a:lnTo>
                  <a:lnTo>
                    <a:pt x="1128" y="1125"/>
                  </a:lnTo>
                  <a:lnTo>
                    <a:pt x="1101" y="1172"/>
                  </a:lnTo>
                  <a:close/>
                  <a:moveTo>
                    <a:pt x="1162" y="1172"/>
                  </a:moveTo>
                  <a:lnTo>
                    <a:pt x="1137" y="1125"/>
                  </a:lnTo>
                  <a:lnTo>
                    <a:pt x="1162" y="1081"/>
                  </a:lnTo>
                  <a:lnTo>
                    <a:pt x="1189" y="1125"/>
                  </a:lnTo>
                  <a:lnTo>
                    <a:pt x="1162" y="1172"/>
                  </a:lnTo>
                  <a:close/>
                  <a:moveTo>
                    <a:pt x="1224" y="1172"/>
                  </a:moveTo>
                  <a:lnTo>
                    <a:pt x="1198" y="1125"/>
                  </a:lnTo>
                  <a:lnTo>
                    <a:pt x="1224" y="1081"/>
                  </a:lnTo>
                  <a:lnTo>
                    <a:pt x="1251" y="1125"/>
                  </a:lnTo>
                  <a:lnTo>
                    <a:pt x="1224" y="1172"/>
                  </a:lnTo>
                  <a:close/>
                  <a:moveTo>
                    <a:pt x="1285" y="1172"/>
                  </a:moveTo>
                  <a:lnTo>
                    <a:pt x="1260" y="1125"/>
                  </a:lnTo>
                  <a:lnTo>
                    <a:pt x="1285" y="1081"/>
                  </a:lnTo>
                  <a:lnTo>
                    <a:pt x="1312" y="1125"/>
                  </a:lnTo>
                  <a:lnTo>
                    <a:pt x="1285" y="1172"/>
                  </a:lnTo>
                  <a:close/>
                  <a:moveTo>
                    <a:pt x="1348" y="1172"/>
                  </a:moveTo>
                  <a:lnTo>
                    <a:pt x="1321" y="1125"/>
                  </a:lnTo>
                  <a:lnTo>
                    <a:pt x="1348" y="1081"/>
                  </a:lnTo>
                  <a:lnTo>
                    <a:pt x="1374" y="1125"/>
                  </a:lnTo>
                  <a:lnTo>
                    <a:pt x="1348" y="1172"/>
                  </a:lnTo>
                  <a:close/>
                  <a:moveTo>
                    <a:pt x="1410" y="1172"/>
                  </a:moveTo>
                  <a:lnTo>
                    <a:pt x="1383" y="1125"/>
                  </a:lnTo>
                  <a:lnTo>
                    <a:pt x="1410" y="1081"/>
                  </a:lnTo>
                  <a:lnTo>
                    <a:pt x="1435" y="1125"/>
                  </a:lnTo>
                  <a:lnTo>
                    <a:pt x="1410" y="1172"/>
                  </a:lnTo>
                  <a:close/>
                  <a:moveTo>
                    <a:pt x="1471" y="1172"/>
                  </a:moveTo>
                  <a:lnTo>
                    <a:pt x="1444" y="1125"/>
                  </a:lnTo>
                  <a:lnTo>
                    <a:pt x="1471" y="1081"/>
                  </a:lnTo>
                  <a:lnTo>
                    <a:pt x="1497" y="1125"/>
                  </a:lnTo>
                  <a:lnTo>
                    <a:pt x="1471" y="1172"/>
                  </a:lnTo>
                  <a:close/>
                  <a:moveTo>
                    <a:pt x="1533" y="1172"/>
                  </a:moveTo>
                  <a:lnTo>
                    <a:pt x="1506" y="1125"/>
                  </a:lnTo>
                  <a:lnTo>
                    <a:pt x="1533" y="1081"/>
                  </a:lnTo>
                  <a:lnTo>
                    <a:pt x="1558" y="1125"/>
                  </a:lnTo>
                  <a:lnTo>
                    <a:pt x="1533" y="1172"/>
                  </a:lnTo>
                  <a:close/>
                  <a:moveTo>
                    <a:pt x="1594" y="1172"/>
                  </a:moveTo>
                  <a:lnTo>
                    <a:pt x="1567" y="1125"/>
                  </a:lnTo>
                  <a:lnTo>
                    <a:pt x="1594" y="1081"/>
                  </a:lnTo>
                  <a:lnTo>
                    <a:pt x="1620" y="1125"/>
                  </a:lnTo>
                  <a:lnTo>
                    <a:pt x="1594" y="1172"/>
                  </a:lnTo>
                  <a:close/>
                  <a:moveTo>
                    <a:pt x="1656" y="1172"/>
                  </a:moveTo>
                  <a:lnTo>
                    <a:pt x="1629" y="1125"/>
                  </a:lnTo>
                  <a:lnTo>
                    <a:pt x="1656" y="1081"/>
                  </a:lnTo>
                  <a:lnTo>
                    <a:pt x="1683" y="1125"/>
                  </a:lnTo>
                  <a:lnTo>
                    <a:pt x="1656" y="1172"/>
                  </a:lnTo>
                  <a:close/>
                  <a:moveTo>
                    <a:pt x="1717" y="1172"/>
                  </a:moveTo>
                  <a:lnTo>
                    <a:pt x="1692" y="1125"/>
                  </a:lnTo>
                  <a:lnTo>
                    <a:pt x="1717" y="1081"/>
                  </a:lnTo>
                  <a:lnTo>
                    <a:pt x="1744" y="1125"/>
                  </a:lnTo>
                  <a:lnTo>
                    <a:pt x="1717" y="1172"/>
                  </a:lnTo>
                  <a:close/>
                  <a:moveTo>
                    <a:pt x="1779" y="1172"/>
                  </a:moveTo>
                  <a:lnTo>
                    <a:pt x="1753" y="1125"/>
                  </a:lnTo>
                  <a:lnTo>
                    <a:pt x="1779" y="1081"/>
                  </a:lnTo>
                  <a:lnTo>
                    <a:pt x="1806" y="1125"/>
                  </a:lnTo>
                  <a:lnTo>
                    <a:pt x="1779" y="1172"/>
                  </a:lnTo>
                  <a:close/>
                  <a:moveTo>
                    <a:pt x="1840" y="1172"/>
                  </a:moveTo>
                  <a:lnTo>
                    <a:pt x="1815" y="1125"/>
                  </a:lnTo>
                  <a:lnTo>
                    <a:pt x="1840" y="1081"/>
                  </a:lnTo>
                  <a:lnTo>
                    <a:pt x="1867" y="1125"/>
                  </a:lnTo>
                  <a:lnTo>
                    <a:pt x="1840" y="1172"/>
                  </a:lnTo>
                  <a:close/>
                  <a:moveTo>
                    <a:pt x="1902" y="1172"/>
                  </a:moveTo>
                  <a:lnTo>
                    <a:pt x="1876" y="1125"/>
                  </a:lnTo>
                  <a:lnTo>
                    <a:pt x="1902" y="1081"/>
                  </a:lnTo>
                  <a:lnTo>
                    <a:pt x="1929" y="1125"/>
                  </a:lnTo>
                  <a:lnTo>
                    <a:pt x="1902" y="1172"/>
                  </a:lnTo>
                  <a:close/>
                  <a:moveTo>
                    <a:pt x="1963" y="1172"/>
                  </a:moveTo>
                  <a:lnTo>
                    <a:pt x="1938" y="1125"/>
                  </a:lnTo>
                  <a:lnTo>
                    <a:pt x="1963" y="1081"/>
                  </a:lnTo>
                  <a:lnTo>
                    <a:pt x="1990" y="1125"/>
                  </a:lnTo>
                  <a:lnTo>
                    <a:pt x="1963" y="1172"/>
                  </a:lnTo>
                  <a:close/>
                  <a:moveTo>
                    <a:pt x="2025" y="1172"/>
                  </a:moveTo>
                  <a:lnTo>
                    <a:pt x="1999" y="1125"/>
                  </a:lnTo>
                  <a:lnTo>
                    <a:pt x="2025" y="1081"/>
                  </a:lnTo>
                  <a:lnTo>
                    <a:pt x="2052" y="1125"/>
                  </a:lnTo>
                  <a:lnTo>
                    <a:pt x="2025" y="1172"/>
                  </a:lnTo>
                  <a:close/>
                  <a:moveTo>
                    <a:pt x="2088" y="1172"/>
                  </a:moveTo>
                  <a:lnTo>
                    <a:pt x="2061" y="1125"/>
                  </a:lnTo>
                  <a:lnTo>
                    <a:pt x="2088" y="1081"/>
                  </a:lnTo>
                  <a:lnTo>
                    <a:pt x="2113" y="1125"/>
                  </a:lnTo>
                  <a:lnTo>
                    <a:pt x="2088" y="1172"/>
                  </a:lnTo>
                  <a:close/>
                  <a:moveTo>
                    <a:pt x="2149" y="1172"/>
                  </a:moveTo>
                  <a:lnTo>
                    <a:pt x="2122" y="1125"/>
                  </a:lnTo>
                  <a:lnTo>
                    <a:pt x="2149" y="1081"/>
                  </a:lnTo>
                  <a:lnTo>
                    <a:pt x="2175" y="1125"/>
                  </a:lnTo>
                  <a:lnTo>
                    <a:pt x="2149" y="1172"/>
                  </a:lnTo>
                  <a:close/>
                  <a:moveTo>
                    <a:pt x="2211" y="1172"/>
                  </a:moveTo>
                  <a:lnTo>
                    <a:pt x="2184" y="1125"/>
                  </a:lnTo>
                  <a:lnTo>
                    <a:pt x="2211" y="1081"/>
                  </a:lnTo>
                  <a:lnTo>
                    <a:pt x="2236" y="1125"/>
                  </a:lnTo>
                  <a:lnTo>
                    <a:pt x="2211" y="1172"/>
                  </a:lnTo>
                  <a:close/>
                  <a:moveTo>
                    <a:pt x="2272" y="1172"/>
                  </a:moveTo>
                  <a:lnTo>
                    <a:pt x="2245" y="1125"/>
                  </a:lnTo>
                  <a:lnTo>
                    <a:pt x="2272" y="1081"/>
                  </a:lnTo>
                  <a:lnTo>
                    <a:pt x="2298" y="1125"/>
                  </a:lnTo>
                  <a:lnTo>
                    <a:pt x="2272" y="1172"/>
                  </a:lnTo>
                  <a:close/>
                  <a:moveTo>
                    <a:pt x="2334" y="1172"/>
                  </a:moveTo>
                  <a:lnTo>
                    <a:pt x="2307" y="1125"/>
                  </a:lnTo>
                  <a:lnTo>
                    <a:pt x="2334" y="1081"/>
                  </a:lnTo>
                  <a:lnTo>
                    <a:pt x="2359" y="1125"/>
                  </a:lnTo>
                  <a:lnTo>
                    <a:pt x="2334" y="1172"/>
                  </a:lnTo>
                  <a:close/>
                  <a:moveTo>
                    <a:pt x="2395" y="1172"/>
                  </a:moveTo>
                  <a:lnTo>
                    <a:pt x="2368" y="1125"/>
                  </a:lnTo>
                  <a:lnTo>
                    <a:pt x="2395" y="1081"/>
                  </a:lnTo>
                  <a:lnTo>
                    <a:pt x="2422" y="1125"/>
                  </a:lnTo>
                  <a:lnTo>
                    <a:pt x="2395" y="1172"/>
                  </a:lnTo>
                  <a:close/>
                  <a:moveTo>
                    <a:pt x="2457" y="1172"/>
                  </a:moveTo>
                  <a:lnTo>
                    <a:pt x="2431" y="1125"/>
                  </a:lnTo>
                  <a:lnTo>
                    <a:pt x="2457" y="1081"/>
                  </a:lnTo>
                  <a:lnTo>
                    <a:pt x="2484" y="1125"/>
                  </a:lnTo>
                  <a:lnTo>
                    <a:pt x="2457" y="1172"/>
                  </a:lnTo>
                  <a:close/>
                  <a:moveTo>
                    <a:pt x="2518" y="1172"/>
                  </a:moveTo>
                  <a:lnTo>
                    <a:pt x="2493" y="1125"/>
                  </a:lnTo>
                  <a:lnTo>
                    <a:pt x="2518" y="1081"/>
                  </a:lnTo>
                  <a:lnTo>
                    <a:pt x="2545" y="1125"/>
                  </a:lnTo>
                  <a:lnTo>
                    <a:pt x="2518" y="1172"/>
                  </a:lnTo>
                  <a:close/>
                  <a:moveTo>
                    <a:pt x="84" y="1118"/>
                  </a:moveTo>
                  <a:lnTo>
                    <a:pt x="59" y="1073"/>
                  </a:lnTo>
                  <a:lnTo>
                    <a:pt x="84" y="1027"/>
                  </a:lnTo>
                  <a:lnTo>
                    <a:pt x="111" y="1073"/>
                  </a:lnTo>
                  <a:lnTo>
                    <a:pt x="84" y="1118"/>
                  </a:lnTo>
                  <a:close/>
                  <a:moveTo>
                    <a:pt x="146" y="1118"/>
                  </a:moveTo>
                  <a:lnTo>
                    <a:pt x="120" y="1073"/>
                  </a:lnTo>
                  <a:lnTo>
                    <a:pt x="146" y="1027"/>
                  </a:lnTo>
                  <a:lnTo>
                    <a:pt x="173" y="1073"/>
                  </a:lnTo>
                  <a:lnTo>
                    <a:pt x="146" y="1118"/>
                  </a:lnTo>
                  <a:close/>
                  <a:moveTo>
                    <a:pt x="209" y="1118"/>
                  </a:moveTo>
                  <a:lnTo>
                    <a:pt x="182" y="1073"/>
                  </a:lnTo>
                  <a:lnTo>
                    <a:pt x="209" y="1027"/>
                  </a:lnTo>
                  <a:lnTo>
                    <a:pt x="234" y="1073"/>
                  </a:lnTo>
                  <a:lnTo>
                    <a:pt x="209" y="1118"/>
                  </a:lnTo>
                  <a:close/>
                  <a:moveTo>
                    <a:pt x="270" y="1118"/>
                  </a:moveTo>
                  <a:lnTo>
                    <a:pt x="243" y="1073"/>
                  </a:lnTo>
                  <a:lnTo>
                    <a:pt x="270" y="1027"/>
                  </a:lnTo>
                  <a:lnTo>
                    <a:pt x="295" y="1073"/>
                  </a:lnTo>
                  <a:lnTo>
                    <a:pt x="270" y="1118"/>
                  </a:lnTo>
                  <a:close/>
                  <a:moveTo>
                    <a:pt x="331" y="1118"/>
                  </a:moveTo>
                  <a:lnTo>
                    <a:pt x="304" y="1073"/>
                  </a:lnTo>
                  <a:lnTo>
                    <a:pt x="331" y="1027"/>
                  </a:lnTo>
                  <a:lnTo>
                    <a:pt x="357" y="1073"/>
                  </a:lnTo>
                  <a:lnTo>
                    <a:pt x="331" y="1118"/>
                  </a:lnTo>
                  <a:close/>
                  <a:moveTo>
                    <a:pt x="393" y="1118"/>
                  </a:moveTo>
                  <a:lnTo>
                    <a:pt x="366" y="1073"/>
                  </a:lnTo>
                  <a:lnTo>
                    <a:pt x="393" y="1027"/>
                  </a:lnTo>
                  <a:lnTo>
                    <a:pt x="418" y="1073"/>
                  </a:lnTo>
                  <a:lnTo>
                    <a:pt x="393" y="1118"/>
                  </a:lnTo>
                  <a:close/>
                  <a:moveTo>
                    <a:pt x="454" y="1118"/>
                  </a:moveTo>
                  <a:lnTo>
                    <a:pt x="427" y="1073"/>
                  </a:lnTo>
                  <a:lnTo>
                    <a:pt x="454" y="1027"/>
                  </a:lnTo>
                  <a:lnTo>
                    <a:pt x="480" y="1073"/>
                  </a:lnTo>
                  <a:lnTo>
                    <a:pt x="454" y="1118"/>
                  </a:lnTo>
                  <a:close/>
                  <a:moveTo>
                    <a:pt x="516" y="1118"/>
                  </a:moveTo>
                  <a:lnTo>
                    <a:pt x="489" y="1073"/>
                  </a:lnTo>
                  <a:lnTo>
                    <a:pt x="516" y="1027"/>
                  </a:lnTo>
                  <a:lnTo>
                    <a:pt x="541" y="1073"/>
                  </a:lnTo>
                  <a:lnTo>
                    <a:pt x="516" y="1118"/>
                  </a:lnTo>
                  <a:close/>
                  <a:moveTo>
                    <a:pt x="577" y="1118"/>
                  </a:moveTo>
                  <a:lnTo>
                    <a:pt x="552" y="1073"/>
                  </a:lnTo>
                  <a:lnTo>
                    <a:pt x="577" y="1027"/>
                  </a:lnTo>
                  <a:lnTo>
                    <a:pt x="604" y="1073"/>
                  </a:lnTo>
                  <a:lnTo>
                    <a:pt x="577" y="1118"/>
                  </a:lnTo>
                  <a:close/>
                  <a:moveTo>
                    <a:pt x="639" y="1118"/>
                  </a:moveTo>
                  <a:lnTo>
                    <a:pt x="613" y="1073"/>
                  </a:lnTo>
                  <a:lnTo>
                    <a:pt x="639" y="1027"/>
                  </a:lnTo>
                  <a:lnTo>
                    <a:pt x="666" y="1073"/>
                  </a:lnTo>
                  <a:lnTo>
                    <a:pt x="639" y="1118"/>
                  </a:lnTo>
                  <a:close/>
                  <a:moveTo>
                    <a:pt x="700" y="1118"/>
                  </a:moveTo>
                  <a:lnTo>
                    <a:pt x="675" y="1073"/>
                  </a:lnTo>
                  <a:lnTo>
                    <a:pt x="700" y="1027"/>
                  </a:lnTo>
                  <a:lnTo>
                    <a:pt x="727" y="1073"/>
                  </a:lnTo>
                  <a:lnTo>
                    <a:pt x="700" y="1118"/>
                  </a:lnTo>
                  <a:close/>
                  <a:moveTo>
                    <a:pt x="762" y="1118"/>
                  </a:moveTo>
                  <a:lnTo>
                    <a:pt x="736" y="1073"/>
                  </a:lnTo>
                  <a:lnTo>
                    <a:pt x="762" y="1027"/>
                  </a:lnTo>
                  <a:lnTo>
                    <a:pt x="789" y="1073"/>
                  </a:lnTo>
                  <a:lnTo>
                    <a:pt x="762" y="1118"/>
                  </a:lnTo>
                  <a:close/>
                  <a:moveTo>
                    <a:pt x="823" y="1118"/>
                  </a:moveTo>
                  <a:lnTo>
                    <a:pt x="798" y="1073"/>
                  </a:lnTo>
                  <a:lnTo>
                    <a:pt x="823" y="1027"/>
                  </a:lnTo>
                  <a:lnTo>
                    <a:pt x="850" y="1073"/>
                  </a:lnTo>
                  <a:lnTo>
                    <a:pt x="823" y="1118"/>
                  </a:lnTo>
                  <a:close/>
                  <a:moveTo>
                    <a:pt x="885" y="1118"/>
                  </a:moveTo>
                  <a:lnTo>
                    <a:pt x="859" y="1073"/>
                  </a:lnTo>
                  <a:lnTo>
                    <a:pt x="885" y="1027"/>
                  </a:lnTo>
                  <a:lnTo>
                    <a:pt x="912" y="1073"/>
                  </a:lnTo>
                  <a:lnTo>
                    <a:pt x="885" y="1118"/>
                  </a:lnTo>
                  <a:close/>
                  <a:moveTo>
                    <a:pt x="948" y="1118"/>
                  </a:moveTo>
                  <a:lnTo>
                    <a:pt x="921" y="1073"/>
                  </a:lnTo>
                  <a:lnTo>
                    <a:pt x="948" y="1027"/>
                  </a:lnTo>
                  <a:lnTo>
                    <a:pt x="973" y="1073"/>
                  </a:lnTo>
                  <a:lnTo>
                    <a:pt x="948" y="1118"/>
                  </a:lnTo>
                  <a:close/>
                  <a:moveTo>
                    <a:pt x="1009" y="1118"/>
                  </a:moveTo>
                  <a:lnTo>
                    <a:pt x="982" y="1073"/>
                  </a:lnTo>
                  <a:lnTo>
                    <a:pt x="1009" y="1027"/>
                  </a:lnTo>
                  <a:lnTo>
                    <a:pt x="1035" y="1073"/>
                  </a:lnTo>
                  <a:lnTo>
                    <a:pt x="1009" y="1118"/>
                  </a:lnTo>
                  <a:close/>
                  <a:moveTo>
                    <a:pt x="1071" y="1118"/>
                  </a:moveTo>
                  <a:lnTo>
                    <a:pt x="1044" y="1073"/>
                  </a:lnTo>
                  <a:lnTo>
                    <a:pt x="1071" y="1027"/>
                  </a:lnTo>
                  <a:lnTo>
                    <a:pt x="1096" y="1073"/>
                  </a:lnTo>
                  <a:lnTo>
                    <a:pt x="1071" y="1118"/>
                  </a:lnTo>
                  <a:close/>
                  <a:moveTo>
                    <a:pt x="1132" y="1118"/>
                  </a:moveTo>
                  <a:lnTo>
                    <a:pt x="1105" y="1073"/>
                  </a:lnTo>
                  <a:lnTo>
                    <a:pt x="1132" y="1027"/>
                  </a:lnTo>
                  <a:lnTo>
                    <a:pt x="1158" y="1073"/>
                  </a:lnTo>
                  <a:lnTo>
                    <a:pt x="1132" y="1118"/>
                  </a:lnTo>
                  <a:close/>
                  <a:moveTo>
                    <a:pt x="1194" y="1118"/>
                  </a:moveTo>
                  <a:lnTo>
                    <a:pt x="1167" y="1073"/>
                  </a:lnTo>
                  <a:lnTo>
                    <a:pt x="1194" y="1027"/>
                  </a:lnTo>
                  <a:lnTo>
                    <a:pt x="1219" y="1073"/>
                  </a:lnTo>
                  <a:lnTo>
                    <a:pt x="1194" y="1118"/>
                  </a:lnTo>
                  <a:close/>
                  <a:moveTo>
                    <a:pt x="1255" y="1118"/>
                  </a:moveTo>
                  <a:lnTo>
                    <a:pt x="1228" y="1073"/>
                  </a:lnTo>
                  <a:lnTo>
                    <a:pt x="1255" y="1027"/>
                  </a:lnTo>
                  <a:lnTo>
                    <a:pt x="1281" y="1073"/>
                  </a:lnTo>
                  <a:lnTo>
                    <a:pt x="1255" y="1118"/>
                  </a:lnTo>
                  <a:close/>
                  <a:moveTo>
                    <a:pt x="1317" y="1118"/>
                  </a:moveTo>
                  <a:lnTo>
                    <a:pt x="1291" y="1073"/>
                  </a:lnTo>
                  <a:lnTo>
                    <a:pt x="1317" y="1027"/>
                  </a:lnTo>
                  <a:lnTo>
                    <a:pt x="1344" y="1073"/>
                  </a:lnTo>
                  <a:lnTo>
                    <a:pt x="1317" y="1118"/>
                  </a:lnTo>
                  <a:close/>
                  <a:moveTo>
                    <a:pt x="1378" y="1118"/>
                  </a:moveTo>
                  <a:lnTo>
                    <a:pt x="1353" y="1073"/>
                  </a:lnTo>
                  <a:lnTo>
                    <a:pt x="1378" y="1027"/>
                  </a:lnTo>
                  <a:lnTo>
                    <a:pt x="1405" y="1073"/>
                  </a:lnTo>
                  <a:lnTo>
                    <a:pt x="1378" y="1118"/>
                  </a:lnTo>
                  <a:close/>
                  <a:moveTo>
                    <a:pt x="1440" y="1118"/>
                  </a:moveTo>
                  <a:lnTo>
                    <a:pt x="1414" y="1073"/>
                  </a:lnTo>
                  <a:lnTo>
                    <a:pt x="1440" y="1027"/>
                  </a:lnTo>
                  <a:lnTo>
                    <a:pt x="1467" y="1073"/>
                  </a:lnTo>
                  <a:lnTo>
                    <a:pt x="1440" y="1118"/>
                  </a:lnTo>
                  <a:close/>
                  <a:moveTo>
                    <a:pt x="1501" y="1118"/>
                  </a:moveTo>
                  <a:lnTo>
                    <a:pt x="1476" y="1073"/>
                  </a:lnTo>
                  <a:lnTo>
                    <a:pt x="1501" y="1027"/>
                  </a:lnTo>
                  <a:lnTo>
                    <a:pt x="1528" y="1073"/>
                  </a:lnTo>
                  <a:lnTo>
                    <a:pt x="1501" y="1118"/>
                  </a:lnTo>
                  <a:close/>
                  <a:moveTo>
                    <a:pt x="1563" y="1118"/>
                  </a:moveTo>
                  <a:lnTo>
                    <a:pt x="1537" y="1073"/>
                  </a:lnTo>
                  <a:lnTo>
                    <a:pt x="1563" y="1027"/>
                  </a:lnTo>
                  <a:lnTo>
                    <a:pt x="1590" y="1073"/>
                  </a:lnTo>
                  <a:lnTo>
                    <a:pt x="1563" y="1118"/>
                  </a:lnTo>
                  <a:close/>
                  <a:moveTo>
                    <a:pt x="1624" y="1118"/>
                  </a:moveTo>
                  <a:lnTo>
                    <a:pt x="1599" y="1073"/>
                  </a:lnTo>
                  <a:lnTo>
                    <a:pt x="1624" y="1027"/>
                  </a:lnTo>
                  <a:lnTo>
                    <a:pt x="1651" y="1073"/>
                  </a:lnTo>
                  <a:lnTo>
                    <a:pt x="1624" y="1118"/>
                  </a:lnTo>
                  <a:close/>
                  <a:moveTo>
                    <a:pt x="1687" y="1118"/>
                  </a:moveTo>
                  <a:lnTo>
                    <a:pt x="1660" y="1073"/>
                  </a:lnTo>
                  <a:lnTo>
                    <a:pt x="1687" y="1027"/>
                  </a:lnTo>
                  <a:lnTo>
                    <a:pt x="1713" y="1073"/>
                  </a:lnTo>
                  <a:lnTo>
                    <a:pt x="1687" y="1118"/>
                  </a:lnTo>
                  <a:close/>
                  <a:moveTo>
                    <a:pt x="1749" y="1118"/>
                  </a:moveTo>
                  <a:lnTo>
                    <a:pt x="1722" y="1073"/>
                  </a:lnTo>
                  <a:lnTo>
                    <a:pt x="1749" y="1027"/>
                  </a:lnTo>
                  <a:lnTo>
                    <a:pt x="1774" y="1073"/>
                  </a:lnTo>
                  <a:lnTo>
                    <a:pt x="1749" y="1118"/>
                  </a:lnTo>
                  <a:close/>
                  <a:moveTo>
                    <a:pt x="1810" y="1118"/>
                  </a:moveTo>
                  <a:lnTo>
                    <a:pt x="1783" y="1073"/>
                  </a:lnTo>
                  <a:lnTo>
                    <a:pt x="1810" y="1027"/>
                  </a:lnTo>
                  <a:lnTo>
                    <a:pt x="1836" y="1073"/>
                  </a:lnTo>
                  <a:lnTo>
                    <a:pt x="1810" y="1118"/>
                  </a:lnTo>
                  <a:close/>
                  <a:moveTo>
                    <a:pt x="1872" y="1118"/>
                  </a:moveTo>
                  <a:lnTo>
                    <a:pt x="1845" y="1073"/>
                  </a:lnTo>
                  <a:lnTo>
                    <a:pt x="1872" y="1027"/>
                  </a:lnTo>
                  <a:lnTo>
                    <a:pt x="1897" y="1073"/>
                  </a:lnTo>
                  <a:lnTo>
                    <a:pt x="1872" y="1118"/>
                  </a:lnTo>
                  <a:close/>
                  <a:moveTo>
                    <a:pt x="1933" y="1118"/>
                  </a:moveTo>
                  <a:lnTo>
                    <a:pt x="1906" y="1073"/>
                  </a:lnTo>
                  <a:lnTo>
                    <a:pt x="1933" y="1027"/>
                  </a:lnTo>
                  <a:lnTo>
                    <a:pt x="1959" y="1073"/>
                  </a:lnTo>
                  <a:lnTo>
                    <a:pt x="1933" y="1118"/>
                  </a:lnTo>
                  <a:close/>
                  <a:moveTo>
                    <a:pt x="1995" y="1118"/>
                  </a:moveTo>
                  <a:lnTo>
                    <a:pt x="1968" y="1073"/>
                  </a:lnTo>
                  <a:lnTo>
                    <a:pt x="1995" y="1027"/>
                  </a:lnTo>
                  <a:lnTo>
                    <a:pt x="2020" y="1073"/>
                  </a:lnTo>
                  <a:lnTo>
                    <a:pt x="1995" y="1118"/>
                  </a:lnTo>
                  <a:close/>
                  <a:moveTo>
                    <a:pt x="2056" y="1118"/>
                  </a:moveTo>
                  <a:lnTo>
                    <a:pt x="2031" y="1073"/>
                  </a:lnTo>
                  <a:lnTo>
                    <a:pt x="2056" y="1027"/>
                  </a:lnTo>
                  <a:lnTo>
                    <a:pt x="2083" y="1073"/>
                  </a:lnTo>
                  <a:lnTo>
                    <a:pt x="2056" y="1118"/>
                  </a:lnTo>
                  <a:close/>
                  <a:moveTo>
                    <a:pt x="2118" y="1118"/>
                  </a:moveTo>
                  <a:lnTo>
                    <a:pt x="2092" y="1073"/>
                  </a:lnTo>
                  <a:lnTo>
                    <a:pt x="2118" y="1027"/>
                  </a:lnTo>
                  <a:lnTo>
                    <a:pt x="2145" y="1073"/>
                  </a:lnTo>
                  <a:lnTo>
                    <a:pt x="2118" y="1118"/>
                  </a:lnTo>
                  <a:close/>
                  <a:moveTo>
                    <a:pt x="2179" y="1118"/>
                  </a:moveTo>
                  <a:lnTo>
                    <a:pt x="2154" y="1073"/>
                  </a:lnTo>
                  <a:lnTo>
                    <a:pt x="2179" y="1027"/>
                  </a:lnTo>
                  <a:lnTo>
                    <a:pt x="2206" y="1073"/>
                  </a:lnTo>
                  <a:lnTo>
                    <a:pt x="2179" y="1118"/>
                  </a:lnTo>
                  <a:close/>
                  <a:moveTo>
                    <a:pt x="2241" y="1118"/>
                  </a:moveTo>
                  <a:lnTo>
                    <a:pt x="2215" y="1073"/>
                  </a:lnTo>
                  <a:lnTo>
                    <a:pt x="2241" y="1027"/>
                  </a:lnTo>
                  <a:lnTo>
                    <a:pt x="2268" y="1073"/>
                  </a:lnTo>
                  <a:lnTo>
                    <a:pt x="2241" y="1118"/>
                  </a:lnTo>
                  <a:close/>
                  <a:moveTo>
                    <a:pt x="2302" y="1118"/>
                  </a:moveTo>
                  <a:lnTo>
                    <a:pt x="2277" y="1073"/>
                  </a:lnTo>
                  <a:lnTo>
                    <a:pt x="2302" y="1027"/>
                  </a:lnTo>
                  <a:lnTo>
                    <a:pt x="2329" y="1073"/>
                  </a:lnTo>
                  <a:lnTo>
                    <a:pt x="2302" y="1118"/>
                  </a:lnTo>
                  <a:close/>
                  <a:moveTo>
                    <a:pt x="2364" y="1118"/>
                  </a:moveTo>
                  <a:lnTo>
                    <a:pt x="2338" y="1073"/>
                  </a:lnTo>
                  <a:lnTo>
                    <a:pt x="2364" y="1027"/>
                  </a:lnTo>
                  <a:lnTo>
                    <a:pt x="2391" y="1073"/>
                  </a:lnTo>
                  <a:lnTo>
                    <a:pt x="2364" y="1118"/>
                  </a:lnTo>
                  <a:close/>
                  <a:moveTo>
                    <a:pt x="2427" y="1118"/>
                  </a:moveTo>
                  <a:lnTo>
                    <a:pt x="2400" y="1073"/>
                  </a:lnTo>
                  <a:lnTo>
                    <a:pt x="2427" y="1027"/>
                  </a:lnTo>
                  <a:lnTo>
                    <a:pt x="2452" y="1073"/>
                  </a:lnTo>
                  <a:lnTo>
                    <a:pt x="2427" y="1118"/>
                  </a:lnTo>
                  <a:close/>
                  <a:moveTo>
                    <a:pt x="2488" y="1118"/>
                  </a:moveTo>
                  <a:lnTo>
                    <a:pt x="2461" y="1073"/>
                  </a:lnTo>
                  <a:lnTo>
                    <a:pt x="2488" y="1027"/>
                  </a:lnTo>
                  <a:lnTo>
                    <a:pt x="2514" y="1073"/>
                  </a:lnTo>
                  <a:lnTo>
                    <a:pt x="2488" y="1118"/>
                  </a:lnTo>
                  <a:close/>
                  <a:moveTo>
                    <a:pt x="54" y="1066"/>
                  </a:moveTo>
                  <a:lnTo>
                    <a:pt x="27" y="1019"/>
                  </a:lnTo>
                  <a:lnTo>
                    <a:pt x="54" y="974"/>
                  </a:lnTo>
                  <a:lnTo>
                    <a:pt x="80" y="1019"/>
                  </a:lnTo>
                  <a:lnTo>
                    <a:pt x="54" y="1066"/>
                  </a:lnTo>
                  <a:close/>
                  <a:moveTo>
                    <a:pt x="116" y="1066"/>
                  </a:moveTo>
                  <a:lnTo>
                    <a:pt x="89" y="1019"/>
                  </a:lnTo>
                  <a:lnTo>
                    <a:pt x="116" y="974"/>
                  </a:lnTo>
                  <a:lnTo>
                    <a:pt x="141" y="1019"/>
                  </a:lnTo>
                  <a:lnTo>
                    <a:pt x="116" y="1066"/>
                  </a:lnTo>
                  <a:close/>
                  <a:moveTo>
                    <a:pt x="177" y="1066"/>
                  </a:moveTo>
                  <a:lnTo>
                    <a:pt x="150" y="1019"/>
                  </a:lnTo>
                  <a:lnTo>
                    <a:pt x="177" y="974"/>
                  </a:lnTo>
                  <a:lnTo>
                    <a:pt x="204" y="1019"/>
                  </a:lnTo>
                  <a:lnTo>
                    <a:pt x="177" y="1066"/>
                  </a:lnTo>
                  <a:close/>
                  <a:moveTo>
                    <a:pt x="238" y="1066"/>
                  </a:moveTo>
                  <a:lnTo>
                    <a:pt x="213" y="1019"/>
                  </a:lnTo>
                  <a:lnTo>
                    <a:pt x="238" y="974"/>
                  </a:lnTo>
                  <a:lnTo>
                    <a:pt x="265" y="1019"/>
                  </a:lnTo>
                  <a:lnTo>
                    <a:pt x="238" y="1066"/>
                  </a:lnTo>
                  <a:close/>
                  <a:moveTo>
                    <a:pt x="300" y="1066"/>
                  </a:moveTo>
                  <a:lnTo>
                    <a:pt x="274" y="1019"/>
                  </a:lnTo>
                  <a:lnTo>
                    <a:pt x="300" y="974"/>
                  </a:lnTo>
                  <a:lnTo>
                    <a:pt x="327" y="1019"/>
                  </a:lnTo>
                  <a:lnTo>
                    <a:pt x="300" y="1066"/>
                  </a:lnTo>
                  <a:close/>
                  <a:moveTo>
                    <a:pt x="361" y="1066"/>
                  </a:moveTo>
                  <a:lnTo>
                    <a:pt x="336" y="1019"/>
                  </a:lnTo>
                  <a:lnTo>
                    <a:pt x="361" y="974"/>
                  </a:lnTo>
                  <a:lnTo>
                    <a:pt x="388" y="1019"/>
                  </a:lnTo>
                  <a:lnTo>
                    <a:pt x="361" y="1066"/>
                  </a:lnTo>
                  <a:close/>
                  <a:moveTo>
                    <a:pt x="423" y="1066"/>
                  </a:moveTo>
                  <a:lnTo>
                    <a:pt x="397" y="1019"/>
                  </a:lnTo>
                  <a:lnTo>
                    <a:pt x="423" y="974"/>
                  </a:lnTo>
                  <a:lnTo>
                    <a:pt x="450" y="1019"/>
                  </a:lnTo>
                  <a:lnTo>
                    <a:pt x="423" y="1066"/>
                  </a:lnTo>
                  <a:close/>
                  <a:moveTo>
                    <a:pt x="484" y="1066"/>
                  </a:moveTo>
                  <a:lnTo>
                    <a:pt x="459" y="1019"/>
                  </a:lnTo>
                  <a:lnTo>
                    <a:pt x="484" y="974"/>
                  </a:lnTo>
                  <a:lnTo>
                    <a:pt x="511" y="1019"/>
                  </a:lnTo>
                  <a:lnTo>
                    <a:pt x="484" y="1066"/>
                  </a:lnTo>
                  <a:close/>
                  <a:moveTo>
                    <a:pt x="546" y="1066"/>
                  </a:moveTo>
                  <a:lnTo>
                    <a:pt x="520" y="1019"/>
                  </a:lnTo>
                  <a:lnTo>
                    <a:pt x="546" y="974"/>
                  </a:lnTo>
                  <a:lnTo>
                    <a:pt x="573" y="1019"/>
                  </a:lnTo>
                  <a:lnTo>
                    <a:pt x="546" y="1066"/>
                  </a:lnTo>
                  <a:close/>
                  <a:moveTo>
                    <a:pt x="609" y="1066"/>
                  </a:moveTo>
                  <a:lnTo>
                    <a:pt x="582" y="1019"/>
                  </a:lnTo>
                  <a:lnTo>
                    <a:pt x="609" y="974"/>
                  </a:lnTo>
                  <a:lnTo>
                    <a:pt x="634" y="1019"/>
                  </a:lnTo>
                  <a:lnTo>
                    <a:pt x="609" y="1066"/>
                  </a:lnTo>
                  <a:close/>
                  <a:moveTo>
                    <a:pt x="670" y="1066"/>
                  </a:moveTo>
                  <a:lnTo>
                    <a:pt x="643" y="1019"/>
                  </a:lnTo>
                  <a:lnTo>
                    <a:pt x="670" y="974"/>
                  </a:lnTo>
                  <a:lnTo>
                    <a:pt x="696" y="1019"/>
                  </a:lnTo>
                  <a:lnTo>
                    <a:pt x="670" y="1066"/>
                  </a:lnTo>
                  <a:close/>
                  <a:moveTo>
                    <a:pt x="732" y="1066"/>
                  </a:moveTo>
                  <a:lnTo>
                    <a:pt x="705" y="1019"/>
                  </a:lnTo>
                  <a:lnTo>
                    <a:pt x="732" y="974"/>
                  </a:lnTo>
                  <a:lnTo>
                    <a:pt x="757" y="1019"/>
                  </a:lnTo>
                  <a:lnTo>
                    <a:pt x="732" y="1066"/>
                  </a:lnTo>
                  <a:close/>
                  <a:moveTo>
                    <a:pt x="793" y="1066"/>
                  </a:moveTo>
                  <a:lnTo>
                    <a:pt x="766" y="1019"/>
                  </a:lnTo>
                  <a:lnTo>
                    <a:pt x="793" y="974"/>
                  </a:lnTo>
                  <a:lnTo>
                    <a:pt x="819" y="1019"/>
                  </a:lnTo>
                  <a:lnTo>
                    <a:pt x="793" y="1066"/>
                  </a:lnTo>
                  <a:close/>
                  <a:moveTo>
                    <a:pt x="855" y="1066"/>
                  </a:moveTo>
                  <a:lnTo>
                    <a:pt x="828" y="1019"/>
                  </a:lnTo>
                  <a:lnTo>
                    <a:pt x="855" y="974"/>
                  </a:lnTo>
                  <a:lnTo>
                    <a:pt x="880" y="1019"/>
                  </a:lnTo>
                  <a:lnTo>
                    <a:pt x="855" y="1066"/>
                  </a:lnTo>
                  <a:close/>
                  <a:moveTo>
                    <a:pt x="916" y="1066"/>
                  </a:moveTo>
                  <a:lnTo>
                    <a:pt x="889" y="1019"/>
                  </a:lnTo>
                  <a:lnTo>
                    <a:pt x="916" y="974"/>
                  </a:lnTo>
                  <a:lnTo>
                    <a:pt x="943" y="1019"/>
                  </a:lnTo>
                  <a:lnTo>
                    <a:pt x="916" y="1066"/>
                  </a:lnTo>
                  <a:close/>
                  <a:moveTo>
                    <a:pt x="978" y="1066"/>
                  </a:moveTo>
                  <a:lnTo>
                    <a:pt x="952" y="1019"/>
                  </a:lnTo>
                  <a:lnTo>
                    <a:pt x="978" y="974"/>
                  </a:lnTo>
                  <a:lnTo>
                    <a:pt x="1005" y="1019"/>
                  </a:lnTo>
                  <a:lnTo>
                    <a:pt x="978" y="1066"/>
                  </a:lnTo>
                  <a:close/>
                  <a:moveTo>
                    <a:pt x="1039" y="1066"/>
                  </a:moveTo>
                  <a:lnTo>
                    <a:pt x="1014" y="1019"/>
                  </a:lnTo>
                  <a:lnTo>
                    <a:pt x="1039" y="974"/>
                  </a:lnTo>
                  <a:lnTo>
                    <a:pt x="1066" y="1019"/>
                  </a:lnTo>
                  <a:lnTo>
                    <a:pt x="1039" y="1066"/>
                  </a:lnTo>
                  <a:close/>
                  <a:moveTo>
                    <a:pt x="1101" y="1066"/>
                  </a:moveTo>
                  <a:lnTo>
                    <a:pt x="1075" y="1019"/>
                  </a:lnTo>
                  <a:lnTo>
                    <a:pt x="1101" y="974"/>
                  </a:lnTo>
                  <a:lnTo>
                    <a:pt x="1128" y="1019"/>
                  </a:lnTo>
                  <a:lnTo>
                    <a:pt x="1101" y="1066"/>
                  </a:lnTo>
                  <a:close/>
                  <a:moveTo>
                    <a:pt x="1162" y="1066"/>
                  </a:moveTo>
                  <a:lnTo>
                    <a:pt x="1137" y="1019"/>
                  </a:lnTo>
                  <a:lnTo>
                    <a:pt x="1162" y="974"/>
                  </a:lnTo>
                  <a:lnTo>
                    <a:pt x="1189" y="1019"/>
                  </a:lnTo>
                  <a:lnTo>
                    <a:pt x="1162" y="1066"/>
                  </a:lnTo>
                  <a:close/>
                  <a:moveTo>
                    <a:pt x="1224" y="1066"/>
                  </a:moveTo>
                  <a:lnTo>
                    <a:pt x="1198" y="1019"/>
                  </a:lnTo>
                  <a:lnTo>
                    <a:pt x="1224" y="974"/>
                  </a:lnTo>
                  <a:lnTo>
                    <a:pt x="1251" y="1019"/>
                  </a:lnTo>
                  <a:lnTo>
                    <a:pt x="1224" y="1066"/>
                  </a:lnTo>
                  <a:close/>
                  <a:moveTo>
                    <a:pt x="1285" y="1066"/>
                  </a:moveTo>
                  <a:lnTo>
                    <a:pt x="1260" y="1019"/>
                  </a:lnTo>
                  <a:lnTo>
                    <a:pt x="1285" y="974"/>
                  </a:lnTo>
                  <a:lnTo>
                    <a:pt x="1312" y="1019"/>
                  </a:lnTo>
                  <a:lnTo>
                    <a:pt x="1285" y="1066"/>
                  </a:lnTo>
                  <a:close/>
                  <a:moveTo>
                    <a:pt x="1348" y="1066"/>
                  </a:moveTo>
                  <a:lnTo>
                    <a:pt x="1321" y="1019"/>
                  </a:lnTo>
                  <a:lnTo>
                    <a:pt x="1348" y="974"/>
                  </a:lnTo>
                  <a:lnTo>
                    <a:pt x="1374" y="1019"/>
                  </a:lnTo>
                  <a:lnTo>
                    <a:pt x="1348" y="1066"/>
                  </a:lnTo>
                  <a:close/>
                  <a:moveTo>
                    <a:pt x="1410" y="1066"/>
                  </a:moveTo>
                  <a:lnTo>
                    <a:pt x="1383" y="1019"/>
                  </a:lnTo>
                  <a:lnTo>
                    <a:pt x="1410" y="974"/>
                  </a:lnTo>
                  <a:lnTo>
                    <a:pt x="1435" y="1019"/>
                  </a:lnTo>
                  <a:lnTo>
                    <a:pt x="1410" y="1066"/>
                  </a:lnTo>
                  <a:close/>
                  <a:moveTo>
                    <a:pt x="1471" y="1066"/>
                  </a:moveTo>
                  <a:lnTo>
                    <a:pt x="1444" y="1019"/>
                  </a:lnTo>
                  <a:lnTo>
                    <a:pt x="1471" y="974"/>
                  </a:lnTo>
                  <a:lnTo>
                    <a:pt x="1497" y="1019"/>
                  </a:lnTo>
                  <a:lnTo>
                    <a:pt x="1471" y="1066"/>
                  </a:lnTo>
                  <a:close/>
                  <a:moveTo>
                    <a:pt x="1533" y="1066"/>
                  </a:moveTo>
                  <a:lnTo>
                    <a:pt x="1506" y="1019"/>
                  </a:lnTo>
                  <a:lnTo>
                    <a:pt x="1533" y="974"/>
                  </a:lnTo>
                  <a:lnTo>
                    <a:pt x="1558" y="1019"/>
                  </a:lnTo>
                  <a:lnTo>
                    <a:pt x="1533" y="1066"/>
                  </a:lnTo>
                  <a:close/>
                  <a:moveTo>
                    <a:pt x="1594" y="1066"/>
                  </a:moveTo>
                  <a:lnTo>
                    <a:pt x="1567" y="1019"/>
                  </a:lnTo>
                  <a:lnTo>
                    <a:pt x="1594" y="974"/>
                  </a:lnTo>
                  <a:lnTo>
                    <a:pt x="1620" y="1019"/>
                  </a:lnTo>
                  <a:lnTo>
                    <a:pt x="1594" y="1066"/>
                  </a:lnTo>
                  <a:close/>
                  <a:moveTo>
                    <a:pt x="1656" y="1066"/>
                  </a:moveTo>
                  <a:lnTo>
                    <a:pt x="1629" y="1019"/>
                  </a:lnTo>
                  <a:lnTo>
                    <a:pt x="1656" y="974"/>
                  </a:lnTo>
                  <a:lnTo>
                    <a:pt x="1683" y="1019"/>
                  </a:lnTo>
                  <a:lnTo>
                    <a:pt x="1656" y="1066"/>
                  </a:lnTo>
                  <a:close/>
                  <a:moveTo>
                    <a:pt x="1717" y="1066"/>
                  </a:moveTo>
                  <a:lnTo>
                    <a:pt x="1692" y="1019"/>
                  </a:lnTo>
                  <a:lnTo>
                    <a:pt x="1717" y="974"/>
                  </a:lnTo>
                  <a:lnTo>
                    <a:pt x="1744" y="1019"/>
                  </a:lnTo>
                  <a:lnTo>
                    <a:pt x="1717" y="1066"/>
                  </a:lnTo>
                  <a:close/>
                  <a:moveTo>
                    <a:pt x="1779" y="1066"/>
                  </a:moveTo>
                  <a:lnTo>
                    <a:pt x="1753" y="1019"/>
                  </a:lnTo>
                  <a:lnTo>
                    <a:pt x="1779" y="974"/>
                  </a:lnTo>
                  <a:lnTo>
                    <a:pt x="1806" y="1019"/>
                  </a:lnTo>
                  <a:lnTo>
                    <a:pt x="1779" y="1066"/>
                  </a:lnTo>
                  <a:close/>
                  <a:moveTo>
                    <a:pt x="1840" y="1066"/>
                  </a:moveTo>
                  <a:lnTo>
                    <a:pt x="1815" y="1019"/>
                  </a:lnTo>
                  <a:lnTo>
                    <a:pt x="1840" y="974"/>
                  </a:lnTo>
                  <a:lnTo>
                    <a:pt x="1867" y="1019"/>
                  </a:lnTo>
                  <a:lnTo>
                    <a:pt x="1840" y="1066"/>
                  </a:lnTo>
                  <a:close/>
                  <a:moveTo>
                    <a:pt x="1902" y="1066"/>
                  </a:moveTo>
                  <a:lnTo>
                    <a:pt x="1876" y="1019"/>
                  </a:lnTo>
                  <a:lnTo>
                    <a:pt x="1902" y="974"/>
                  </a:lnTo>
                  <a:lnTo>
                    <a:pt x="1929" y="1019"/>
                  </a:lnTo>
                  <a:lnTo>
                    <a:pt x="1902" y="1066"/>
                  </a:lnTo>
                  <a:close/>
                  <a:moveTo>
                    <a:pt x="1963" y="1066"/>
                  </a:moveTo>
                  <a:lnTo>
                    <a:pt x="1938" y="1019"/>
                  </a:lnTo>
                  <a:lnTo>
                    <a:pt x="1963" y="974"/>
                  </a:lnTo>
                  <a:lnTo>
                    <a:pt x="1990" y="1019"/>
                  </a:lnTo>
                  <a:lnTo>
                    <a:pt x="1963" y="1066"/>
                  </a:lnTo>
                  <a:close/>
                  <a:moveTo>
                    <a:pt x="2025" y="1066"/>
                  </a:moveTo>
                  <a:lnTo>
                    <a:pt x="1999" y="1019"/>
                  </a:lnTo>
                  <a:lnTo>
                    <a:pt x="2025" y="974"/>
                  </a:lnTo>
                  <a:lnTo>
                    <a:pt x="2052" y="1019"/>
                  </a:lnTo>
                  <a:lnTo>
                    <a:pt x="2025" y="1066"/>
                  </a:lnTo>
                  <a:close/>
                  <a:moveTo>
                    <a:pt x="2088" y="1066"/>
                  </a:moveTo>
                  <a:lnTo>
                    <a:pt x="2061" y="1019"/>
                  </a:lnTo>
                  <a:lnTo>
                    <a:pt x="2088" y="974"/>
                  </a:lnTo>
                  <a:lnTo>
                    <a:pt x="2113" y="1019"/>
                  </a:lnTo>
                  <a:lnTo>
                    <a:pt x="2088" y="1066"/>
                  </a:lnTo>
                  <a:close/>
                  <a:moveTo>
                    <a:pt x="2149" y="1066"/>
                  </a:moveTo>
                  <a:lnTo>
                    <a:pt x="2122" y="1019"/>
                  </a:lnTo>
                  <a:lnTo>
                    <a:pt x="2149" y="974"/>
                  </a:lnTo>
                  <a:lnTo>
                    <a:pt x="2175" y="1019"/>
                  </a:lnTo>
                  <a:lnTo>
                    <a:pt x="2149" y="1066"/>
                  </a:lnTo>
                  <a:close/>
                  <a:moveTo>
                    <a:pt x="2211" y="1066"/>
                  </a:moveTo>
                  <a:lnTo>
                    <a:pt x="2184" y="1019"/>
                  </a:lnTo>
                  <a:lnTo>
                    <a:pt x="2211" y="974"/>
                  </a:lnTo>
                  <a:lnTo>
                    <a:pt x="2236" y="1019"/>
                  </a:lnTo>
                  <a:lnTo>
                    <a:pt x="2211" y="1066"/>
                  </a:lnTo>
                  <a:close/>
                  <a:moveTo>
                    <a:pt x="2272" y="1066"/>
                  </a:moveTo>
                  <a:lnTo>
                    <a:pt x="2245" y="1019"/>
                  </a:lnTo>
                  <a:lnTo>
                    <a:pt x="2272" y="974"/>
                  </a:lnTo>
                  <a:lnTo>
                    <a:pt x="2298" y="1019"/>
                  </a:lnTo>
                  <a:lnTo>
                    <a:pt x="2272" y="1066"/>
                  </a:lnTo>
                  <a:close/>
                  <a:moveTo>
                    <a:pt x="2334" y="1066"/>
                  </a:moveTo>
                  <a:lnTo>
                    <a:pt x="2307" y="1019"/>
                  </a:lnTo>
                  <a:lnTo>
                    <a:pt x="2334" y="974"/>
                  </a:lnTo>
                  <a:lnTo>
                    <a:pt x="2359" y="1019"/>
                  </a:lnTo>
                  <a:lnTo>
                    <a:pt x="2334" y="1066"/>
                  </a:lnTo>
                  <a:close/>
                  <a:moveTo>
                    <a:pt x="2395" y="1066"/>
                  </a:moveTo>
                  <a:lnTo>
                    <a:pt x="2368" y="1019"/>
                  </a:lnTo>
                  <a:lnTo>
                    <a:pt x="2395" y="974"/>
                  </a:lnTo>
                  <a:lnTo>
                    <a:pt x="2422" y="1019"/>
                  </a:lnTo>
                  <a:lnTo>
                    <a:pt x="2395" y="1066"/>
                  </a:lnTo>
                  <a:close/>
                  <a:moveTo>
                    <a:pt x="2457" y="1066"/>
                  </a:moveTo>
                  <a:lnTo>
                    <a:pt x="2431" y="1019"/>
                  </a:lnTo>
                  <a:lnTo>
                    <a:pt x="2457" y="974"/>
                  </a:lnTo>
                  <a:lnTo>
                    <a:pt x="2484" y="1019"/>
                  </a:lnTo>
                  <a:lnTo>
                    <a:pt x="2457" y="1066"/>
                  </a:lnTo>
                  <a:close/>
                  <a:moveTo>
                    <a:pt x="2518" y="1066"/>
                  </a:moveTo>
                  <a:lnTo>
                    <a:pt x="2493" y="1019"/>
                  </a:lnTo>
                  <a:lnTo>
                    <a:pt x="2518" y="974"/>
                  </a:lnTo>
                  <a:lnTo>
                    <a:pt x="2545" y="1019"/>
                  </a:lnTo>
                  <a:lnTo>
                    <a:pt x="2518" y="1066"/>
                  </a:lnTo>
                  <a:close/>
                  <a:moveTo>
                    <a:pt x="84" y="1012"/>
                  </a:moveTo>
                  <a:lnTo>
                    <a:pt x="59" y="967"/>
                  </a:lnTo>
                  <a:lnTo>
                    <a:pt x="84" y="920"/>
                  </a:lnTo>
                  <a:lnTo>
                    <a:pt x="111" y="967"/>
                  </a:lnTo>
                  <a:lnTo>
                    <a:pt x="84" y="1012"/>
                  </a:lnTo>
                  <a:close/>
                  <a:moveTo>
                    <a:pt x="146" y="1012"/>
                  </a:moveTo>
                  <a:lnTo>
                    <a:pt x="120" y="967"/>
                  </a:lnTo>
                  <a:lnTo>
                    <a:pt x="146" y="920"/>
                  </a:lnTo>
                  <a:lnTo>
                    <a:pt x="173" y="967"/>
                  </a:lnTo>
                  <a:lnTo>
                    <a:pt x="146" y="1012"/>
                  </a:lnTo>
                  <a:close/>
                  <a:moveTo>
                    <a:pt x="209" y="1012"/>
                  </a:moveTo>
                  <a:lnTo>
                    <a:pt x="182" y="967"/>
                  </a:lnTo>
                  <a:lnTo>
                    <a:pt x="209" y="920"/>
                  </a:lnTo>
                  <a:lnTo>
                    <a:pt x="234" y="967"/>
                  </a:lnTo>
                  <a:lnTo>
                    <a:pt x="209" y="1012"/>
                  </a:lnTo>
                  <a:close/>
                  <a:moveTo>
                    <a:pt x="270" y="1012"/>
                  </a:moveTo>
                  <a:lnTo>
                    <a:pt x="243" y="967"/>
                  </a:lnTo>
                  <a:lnTo>
                    <a:pt x="270" y="920"/>
                  </a:lnTo>
                  <a:lnTo>
                    <a:pt x="295" y="967"/>
                  </a:lnTo>
                  <a:lnTo>
                    <a:pt x="270" y="1012"/>
                  </a:lnTo>
                  <a:close/>
                  <a:moveTo>
                    <a:pt x="331" y="1012"/>
                  </a:moveTo>
                  <a:lnTo>
                    <a:pt x="304" y="967"/>
                  </a:lnTo>
                  <a:lnTo>
                    <a:pt x="331" y="920"/>
                  </a:lnTo>
                  <a:lnTo>
                    <a:pt x="357" y="967"/>
                  </a:lnTo>
                  <a:lnTo>
                    <a:pt x="331" y="1012"/>
                  </a:lnTo>
                  <a:close/>
                  <a:moveTo>
                    <a:pt x="393" y="1012"/>
                  </a:moveTo>
                  <a:lnTo>
                    <a:pt x="366" y="967"/>
                  </a:lnTo>
                  <a:lnTo>
                    <a:pt x="393" y="920"/>
                  </a:lnTo>
                  <a:lnTo>
                    <a:pt x="418" y="967"/>
                  </a:lnTo>
                  <a:lnTo>
                    <a:pt x="393" y="1012"/>
                  </a:lnTo>
                  <a:close/>
                  <a:moveTo>
                    <a:pt x="454" y="1012"/>
                  </a:moveTo>
                  <a:lnTo>
                    <a:pt x="427" y="967"/>
                  </a:lnTo>
                  <a:lnTo>
                    <a:pt x="454" y="920"/>
                  </a:lnTo>
                  <a:lnTo>
                    <a:pt x="480" y="967"/>
                  </a:lnTo>
                  <a:lnTo>
                    <a:pt x="454" y="1012"/>
                  </a:lnTo>
                  <a:close/>
                  <a:moveTo>
                    <a:pt x="516" y="1012"/>
                  </a:moveTo>
                  <a:lnTo>
                    <a:pt x="489" y="967"/>
                  </a:lnTo>
                  <a:lnTo>
                    <a:pt x="516" y="920"/>
                  </a:lnTo>
                  <a:lnTo>
                    <a:pt x="541" y="967"/>
                  </a:lnTo>
                  <a:lnTo>
                    <a:pt x="516" y="1012"/>
                  </a:lnTo>
                  <a:close/>
                  <a:moveTo>
                    <a:pt x="577" y="1012"/>
                  </a:moveTo>
                  <a:lnTo>
                    <a:pt x="552" y="967"/>
                  </a:lnTo>
                  <a:lnTo>
                    <a:pt x="577" y="920"/>
                  </a:lnTo>
                  <a:lnTo>
                    <a:pt x="604" y="967"/>
                  </a:lnTo>
                  <a:lnTo>
                    <a:pt x="577" y="1012"/>
                  </a:lnTo>
                  <a:close/>
                  <a:moveTo>
                    <a:pt x="639" y="1012"/>
                  </a:moveTo>
                  <a:lnTo>
                    <a:pt x="613" y="967"/>
                  </a:lnTo>
                  <a:lnTo>
                    <a:pt x="639" y="920"/>
                  </a:lnTo>
                  <a:lnTo>
                    <a:pt x="666" y="967"/>
                  </a:lnTo>
                  <a:lnTo>
                    <a:pt x="639" y="1012"/>
                  </a:lnTo>
                  <a:close/>
                  <a:moveTo>
                    <a:pt x="700" y="1012"/>
                  </a:moveTo>
                  <a:lnTo>
                    <a:pt x="675" y="967"/>
                  </a:lnTo>
                  <a:lnTo>
                    <a:pt x="700" y="920"/>
                  </a:lnTo>
                  <a:lnTo>
                    <a:pt x="727" y="967"/>
                  </a:lnTo>
                  <a:lnTo>
                    <a:pt x="700" y="1012"/>
                  </a:lnTo>
                  <a:close/>
                  <a:moveTo>
                    <a:pt x="762" y="1012"/>
                  </a:moveTo>
                  <a:lnTo>
                    <a:pt x="736" y="967"/>
                  </a:lnTo>
                  <a:lnTo>
                    <a:pt x="762" y="920"/>
                  </a:lnTo>
                  <a:lnTo>
                    <a:pt x="789" y="967"/>
                  </a:lnTo>
                  <a:lnTo>
                    <a:pt x="762" y="1012"/>
                  </a:lnTo>
                  <a:close/>
                  <a:moveTo>
                    <a:pt x="823" y="1012"/>
                  </a:moveTo>
                  <a:lnTo>
                    <a:pt x="798" y="967"/>
                  </a:lnTo>
                  <a:lnTo>
                    <a:pt x="823" y="920"/>
                  </a:lnTo>
                  <a:lnTo>
                    <a:pt x="850" y="967"/>
                  </a:lnTo>
                  <a:lnTo>
                    <a:pt x="823" y="1012"/>
                  </a:lnTo>
                  <a:close/>
                  <a:moveTo>
                    <a:pt x="885" y="1012"/>
                  </a:moveTo>
                  <a:lnTo>
                    <a:pt x="859" y="967"/>
                  </a:lnTo>
                  <a:lnTo>
                    <a:pt x="885" y="920"/>
                  </a:lnTo>
                  <a:lnTo>
                    <a:pt x="912" y="967"/>
                  </a:lnTo>
                  <a:lnTo>
                    <a:pt x="885" y="1012"/>
                  </a:lnTo>
                  <a:close/>
                  <a:moveTo>
                    <a:pt x="948" y="1012"/>
                  </a:moveTo>
                  <a:lnTo>
                    <a:pt x="921" y="967"/>
                  </a:lnTo>
                  <a:lnTo>
                    <a:pt x="948" y="920"/>
                  </a:lnTo>
                  <a:lnTo>
                    <a:pt x="973" y="967"/>
                  </a:lnTo>
                  <a:lnTo>
                    <a:pt x="948" y="1012"/>
                  </a:lnTo>
                  <a:close/>
                  <a:moveTo>
                    <a:pt x="1009" y="1012"/>
                  </a:moveTo>
                  <a:lnTo>
                    <a:pt x="982" y="967"/>
                  </a:lnTo>
                  <a:lnTo>
                    <a:pt x="1009" y="920"/>
                  </a:lnTo>
                  <a:lnTo>
                    <a:pt x="1035" y="967"/>
                  </a:lnTo>
                  <a:lnTo>
                    <a:pt x="1009" y="1012"/>
                  </a:lnTo>
                  <a:close/>
                  <a:moveTo>
                    <a:pt x="1071" y="1012"/>
                  </a:moveTo>
                  <a:lnTo>
                    <a:pt x="1044" y="967"/>
                  </a:lnTo>
                  <a:lnTo>
                    <a:pt x="1071" y="920"/>
                  </a:lnTo>
                  <a:lnTo>
                    <a:pt x="1096" y="967"/>
                  </a:lnTo>
                  <a:lnTo>
                    <a:pt x="1071" y="1012"/>
                  </a:lnTo>
                  <a:close/>
                  <a:moveTo>
                    <a:pt x="1132" y="1012"/>
                  </a:moveTo>
                  <a:lnTo>
                    <a:pt x="1105" y="967"/>
                  </a:lnTo>
                  <a:lnTo>
                    <a:pt x="1132" y="920"/>
                  </a:lnTo>
                  <a:lnTo>
                    <a:pt x="1158" y="967"/>
                  </a:lnTo>
                  <a:lnTo>
                    <a:pt x="1132" y="1012"/>
                  </a:lnTo>
                  <a:close/>
                  <a:moveTo>
                    <a:pt x="1194" y="1012"/>
                  </a:moveTo>
                  <a:lnTo>
                    <a:pt x="1167" y="967"/>
                  </a:lnTo>
                  <a:lnTo>
                    <a:pt x="1194" y="920"/>
                  </a:lnTo>
                  <a:lnTo>
                    <a:pt x="1219" y="967"/>
                  </a:lnTo>
                  <a:lnTo>
                    <a:pt x="1194" y="1012"/>
                  </a:lnTo>
                  <a:close/>
                  <a:moveTo>
                    <a:pt x="1255" y="1012"/>
                  </a:moveTo>
                  <a:lnTo>
                    <a:pt x="1228" y="967"/>
                  </a:lnTo>
                  <a:lnTo>
                    <a:pt x="1255" y="920"/>
                  </a:lnTo>
                  <a:lnTo>
                    <a:pt x="1281" y="967"/>
                  </a:lnTo>
                  <a:lnTo>
                    <a:pt x="1255" y="1012"/>
                  </a:lnTo>
                  <a:close/>
                  <a:moveTo>
                    <a:pt x="1317" y="1012"/>
                  </a:moveTo>
                  <a:lnTo>
                    <a:pt x="1291" y="967"/>
                  </a:lnTo>
                  <a:lnTo>
                    <a:pt x="1317" y="920"/>
                  </a:lnTo>
                  <a:lnTo>
                    <a:pt x="1344" y="967"/>
                  </a:lnTo>
                  <a:lnTo>
                    <a:pt x="1317" y="1012"/>
                  </a:lnTo>
                  <a:close/>
                  <a:moveTo>
                    <a:pt x="1378" y="1012"/>
                  </a:moveTo>
                  <a:lnTo>
                    <a:pt x="1353" y="967"/>
                  </a:lnTo>
                  <a:lnTo>
                    <a:pt x="1378" y="920"/>
                  </a:lnTo>
                  <a:lnTo>
                    <a:pt x="1405" y="967"/>
                  </a:lnTo>
                  <a:lnTo>
                    <a:pt x="1378" y="1012"/>
                  </a:lnTo>
                  <a:close/>
                  <a:moveTo>
                    <a:pt x="1440" y="1012"/>
                  </a:moveTo>
                  <a:lnTo>
                    <a:pt x="1414" y="967"/>
                  </a:lnTo>
                  <a:lnTo>
                    <a:pt x="1440" y="920"/>
                  </a:lnTo>
                  <a:lnTo>
                    <a:pt x="1467" y="967"/>
                  </a:lnTo>
                  <a:lnTo>
                    <a:pt x="1440" y="1012"/>
                  </a:lnTo>
                  <a:close/>
                  <a:moveTo>
                    <a:pt x="1501" y="1012"/>
                  </a:moveTo>
                  <a:lnTo>
                    <a:pt x="1476" y="967"/>
                  </a:lnTo>
                  <a:lnTo>
                    <a:pt x="1501" y="920"/>
                  </a:lnTo>
                  <a:lnTo>
                    <a:pt x="1528" y="967"/>
                  </a:lnTo>
                  <a:lnTo>
                    <a:pt x="1501" y="1012"/>
                  </a:lnTo>
                  <a:close/>
                  <a:moveTo>
                    <a:pt x="1563" y="1012"/>
                  </a:moveTo>
                  <a:lnTo>
                    <a:pt x="1537" y="967"/>
                  </a:lnTo>
                  <a:lnTo>
                    <a:pt x="1563" y="920"/>
                  </a:lnTo>
                  <a:lnTo>
                    <a:pt x="1590" y="967"/>
                  </a:lnTo>
                  <a:lnTo>
                    <a:pt x="1563" y="1012"/>
                  </a:lnTo>
                  <a:close/>
                  <a:moveTo>
                    <a:pt x="1624" y="1012"/>
                  </a:moveTo>
                  <a:lnTo>
                    <a:pt x="1599" y="967"/>
                  </a:lnTo>
                  <a:lnTo>
                    <a:pt x="1624" y="920"/>
                  </a:lnTo>
                  <a:lnTo>
                    <a:pt x="1651" y="967"/>
                  </a:lnTo>
                  <a:lnTo>
                    <a:pt x="1624" y="1012"/>
                  </a:lnTo>
                  <a:close/>
                  <a:moveTo>
                    <a:pt x="1687" y="1012"/>
                  </a:moveTo>
                  <a:lnTo>
                    <a:pt x="1660" y="967"/>
                  </a:lnTo>
                  <a:lnTo>
                    <a:pt x="1687" y="920"/>
                  </a:lnTo>
                  <a:lnTo>
                    <a:pt x="1713" y="967"/>
                  </a:lnTo>
                  <a:lnTo>
                    <a:pt x="1687" y="1012"/>
                  </a:lnTo>
                  <a:close/>
                  <a:moveTo>
                    <a:pt x="1749" y="1012"/>
                  </a:moveTo>
                  <a:lnTo>
                    <a:pt x="1722" y="967"/>
                  </a:lnTo>
                  <a:lnTo>
                    <a:pt x="1749" y="920"/>
                  </a:lnTo>
                  <a:lnTo>
                    <a:pt x="1774" y="967"/>
                  </a:lnTo>
                  <a:lnTo>
                    <a:pt x="1749" y="1012"/>
                  </a:lnTo>
                  <a:close/>
                  <a:moveTo>
                    <a:pt x="1810" y="1012"/>
                  </a:moveTo>
                  <a:lnTo>
                    <a:pt x="1783" y="967"/>
                  </a:lnTo>
                  <a:lnTo>
                    <a:pt x="1810" y="920"/>
                  </a:lnTo>
                  <a:lnTo>
                    <a:pt x="1836" y="967"/>
                  </a:lnTo>
                  <a:lnTo>
                    <a:pt x="1810" y="1012"/>
                  </a:lnTo>
                  <a:close/>
                  <a:moveTo>
                    <a:pt x="1872" y="1012"/>
                  </a:moveTo>
                  <a:lnTo>
                    <a:pt x="1845" y="967"/>
                  </a:lnTo>
                  <a:lnTo>
                    <a:pt x="1872" y="920"/>
                  </a:lnTo>
                  <a:lnTo>
                    <a:pt x="1897" y="967"/>
                  </a:lnTo>
                  <a:lnTo>
                    <a:pt x="1872" y="1012"/>
                  </a:lnTo>
                  <a:close/>
                  <a:moveTo>
                    <a:pt x="1933" y="1012"/>
                  </a:moveTo>
                  <a:lnTo>
                    <a:pt x="1906" y="967"/>
                  </a:lnTo>
                  <a:lnTo>
                    <a:pt x="1933" y="920"/>
                  </a:lnTo>
                  <a:lnTo>
                    <a:pt x="1959" y="967"/>
                  </a:lnTo>
                  <a:lnTo>
                    <a:pt x="1933" y="1012"/>
                  </a:lnTo>
                  <a:close/>
                  <a:moveTo>
                    <a:pt x="1995" y="1012"/>
                  </a:moveTo>
                  <a:lnTo>
                    <a:pt x="1968" y="967"/>
                  </a:lnTo>
                  <a:lnTo>
                    <a:pt x="1995" y="920"/>
                  </a:lnTo>
                  <a:lnTo>
                    <a:pt x="2020" y="967"/>
                  </a:lnTo>
                  <a:lnTo>
                    <a:pt x="1995" y="1012"/>
                  </a:lnTo>
                  <a:close/>
                  <a:moveTo>
                    <a:pt x="2056" y="1012"/>
                  </a:moveTo>
                  <a:lnTo>
                    <a:pt x="2031" y="967"/>
                  </a:lnTo>
                  <a:lnTo>
                    <a:pt x="2056" y="920"/>
                  </a:lnTo>
                  <a:lnTo>
                    <a:pt x="2083" y="967"/>
                  </a:lnTo>
                  <a:lnTo>
                    <a:pt x="2056" y="1012"/>
                  </a:lnTo>
                  <a:close/>
                  <a:moveTo>
                    <a:pt x="2118" y="1012"/>
                  </a:moveTo>
                  <a:lnTo>
                    <a:pt x="2092" y="967"/>
                  </a:lnTo>
                  <a:lnTo>
                    <a:pt x="2118" y="920"/>
                  </a:lnTo>
                  <a:lnTo>
                    <a:pt x="2145" y="967"/>
                  </a:lnTo>
                  <a:lnTo>
                    <a:pt x="2118" y="1012"/>
                  </a:lnTo>
                  <a:close/>
                  <a:moveTo>
                    <a:pt x="2179" y="1012"/>
                  </a:moveTo>
                  <a:lnTo>
                    <a:pt x="2154" y="967"/>
                  </a:lnTo>
                  <a:lnTo>
                    <a:pt x="2179" y="920"/>
                  </a:lnTo>
                  <a:lnTo>
                    <a:pt x="2206" y="967"/>
                  </a:lnTo>
                  <a:lnTo>
                    <a:pt x="2179" y="1012"/>
                  </a:lnTo>
                  <a:close/>
                  <a:moveTo>
                    <a:pt x="2241" y="1012"/>
                  </a:moveTo>
                  <a:lnTo>
                    <a:pt x="2215" y="967"/>
                  </a:lnTo>
                  <a:lnTo>
                    <a:pt x="2241" y="920"/>
                  </a:lnTo>
                  <a:lnTo>
                    <a:pt x="2268" y="967"/>
                  </a:lnTo>
                  <a:lnTo>
                    <a:pt x="2241" y="1012"/>
                  </a:lnTo>
                  <a:close/>
                  <a:moveTo>
                    <a:pt x="2302" y="1012"/>
                  </a:moveTo>
                  <a:lnTo>
                    <a:pt x="2277" y="967"/>
                  </a:lnTo>
                  <a:lnTo>
                    <a:pt x="2302" y="920"/>
                  </a:lnTo>
                  <a:lnTo>
                    <a:pt x="2329" y="967"/>
                  </a:lnTo>
                  <a:lnTo>
                    <a:pt x="2302" y="1012"/>
                  </a:lnTo>
                  <a:close/>
                  <a:moveTo>
                    <a:pt x="2364" y="1012"/>
                  </a:moveTo>
                  <a:lnTo>
                    <a:pt x="2338" y="967"/>
                  </a:lnTo>
                  <a:lnTo>
                    <a:pt x="2364" y="920"/>
                  </a:lnTo>
                  <a:lnTo>
                    <a:pt x="2391" y="967"/>
                  </a:lnTo>
                  <a:lnTo>
                    <a:pt x="2364" y="1012"/>
                  </a:lnTo>
                  <a:close/>
                  <a:moveTo>
                    <a:pt x="2427" y="1012"/>
                  </a:moveTo>
                  <a:lnTo>
                    <a:pt x="2400" y="967"/>
                  </a:lnTo>
                  <a:lnTo>
                    <a:pt x="2427" y="920"/>
                  </a:lnTo>
                  <a:lnTo>
                    <a:pt x="2452" y="967"/>
                  </a:lnTo>
                  <a:lnTo>
                    <a:pt x="2427" y="1012"/>
                  </a:lnTo>
                  <a:close/>
                  <a:moveTo>
                    <a:pt x="2488" y="1012"/>
                  </a:moveTo>
                  <a:lnTo>
                    <a:pt x="2461" y="967"/>
                  </a:lnTo>
                  <a:lnTo>
                    <a:pt x="2488" y="920"/>
                  </a:lnTo>
                  <a:lnTo>
                    <a:pt x="2514" y="967"/>
                  </a:lnTo>
                  <a:lnTo>
                    <a:pt x="2488" y="1012"/>
                  </a:lnTo>
                  <a:close/>
                  <a:moveTo>
                    <a:pt x="54" y="958"/>
                  </a:moveTo>
                  <a:lnTo>
                    <a:pt x="27" y="913"/>
                  </a:lnTo>
                  <a:lnTo>
                    <a:pt x="54" y="868"/>
                  </a:lnTo>
                  <a:lnTo>
                    <a:pt x="80" y="913"/>
                  </a:lnTo>
                  <a:lnTo>
                    <a:pt x="54" y="958"/>
                  </a:lnTo>
                  <a:close/>
                  <a:moveTo>
                    <a:pt x="116" y="958"/>
                  </a:moveTo>
                  <a:lnTo>
                    <a:pt x="89" y="913"/>
                  </a:lnTo>
                  <a:lnTo>
                    <a:pt x="116" y="868"/>
                  </a:lnTo>
                  <a:lnTo>
                    <a:pt x="141" y="913"/>
                  </a:lnTo>
                  <a:lnTo>
                    <a:pt x="116" y="958"/>
                  </a:lnTo>
                  <a:close/>
                  <a:moveTo>
                    <a:pt x="177" y="958"/>
                  </a:moveTo>
                  <a:lnTo>
                    <a:pt x="150" y="913"/>
                  </a:lnTo>
                  <a:lnTo>
                    <a:pt x="177" y="868"/>
                  </a:lnTo>
                  <a:lnTo>
                    <a:pt x="204" y="913"/>
                  </a:lnTo>
                  <a:lnTo>
                    <a:pt x="177" y="958"/>
                  </a:lnTo>
                  <a:close/>
                  <a:moveTo>
                    <a:pt x="238" y="958"/>
                  </a:moveTo>
                  <a:lnTo>
                    <a:pt x="213" y="913"/>
                  </a:lnTo>
                  <a:lnTo>
                    <a:pt x="238" y="868"/>
                  </a:lnTo>
                  <a:lnTo>
                    <a:pt x="265" y="913"/>
                  </a:lnTo>
                  <a:lnTo>
                    <a:pt x="238" y="958"/>
                  </a:lnTo>
                  <a:close/>
                  <a:moveTo>
                    <a:pt x="300" y="958"/>
                  </a:moveTo>
                  <a:lnTo>
                    <a:pt x="274" y="913"/>
                  </a:lnTo>
                  <a:lnTo>
                    <a:pt x="300" y="868"/>
                  </a:lnTo>
                  <a:lnTo>
                    <a:pt x="327" y="913"/>
                  </a:lnTo>
                  <a:lnTo>
                    <a:pt x="300" y="958"/>
                  </a:lnTo>
                  <a:close/>
                  <a:moveTo>
                    <a:pt x="361" y="958"/>
                  </a:moveTo>
                  <a:lnTo>
                    <a:pt x="336" y="913"/>
                  </a:lnTo>
                  <a:lnTo>
                    <a:pt x="361" y="868"/>
                  </a:lnTo>
                  <a:lnTo>
                    <a:pt x="388" y="913"/>
                  </a:lnTo>
                  <a:lnTo>
                    <a:pt x="361" y="958"/>
                  </a:lnTo>
                  <a:close/>
                  <a:moveTo>
                    <a:pt x="423" y="958"/>
                  </a:moveTo>
                  <a:lnTo>
                    <a:pt x="397" y="913"/>
                  </a:lnTo>
                  <a:lnTo>
                    <a:pt x="423" y="868"/>
                  </a:lnTo>
                  <a:lnTo>
                    <a:pt x="450" y="913"/>
                  </a:lnTo>
                  <a:lnTo>
                    <a:pt x="423" y="958"/>
                  </a:lnTo>
                  <a:close/>
                  <a:moveTo>
                    <a:pt x="484" y="958"/>
                  </a:moveTo>
                  <a:lnTo>
                    <a:pt x="459" y="913"/>
                  </a:lnTo>
                  <a:lnTo>
                    <a:pt x="484" y="868"/>
                  </a:lnTo>
                  <a:lnTo>
                    <a:pt x="511" y="913"/>
                  </a:lnTo>
                  <a:lnTo>
                    <a:pt x="484" y="958"/>
                  </a:lnTo>
                  <a:close/>
                  <a:moveTo>
                    <a:pt x="546" y="958"/>
                  </a:moveTo>
                  <a:lnTo>
                    <a:pt x="520" y="913"/>
                  </a:lnTo>
                  <a:lnTo>
                    <a:pt x="546" y="868"/>
                  </a:lnTo>
                  <a:lnTo>
                    <a:pt x="573" y="913"/>
                  </a:lnTo>
                  <a:lnTo>
                    <a:pt x="546" y="958"/>
                  </a:lnTo>
                  <a:close/>
                  <a:moveTo>
                    <a:pt x="609" y="958"/>
                  </a:moveTo>
                  <a:lnTo>
                    <a:pt x="582" y="913"/>
                  </a:lnTo>
                  <a:lnTo>
                    <a:pt x="609" y="868"/>
                  </a:lnTo>
                  <a:lnTo>
                    <a:pt x="634" y="913"/>
                  </a:lnTo>
                  <a:lnTo>
                    <a:pt x="609" y="958"/>
                  </a:lnTo>
                  <a:close/>
                  <a:moveTo>
                    <a:pt x="670" y="958"/>
                  </a:moveTo>
                  <a:lnTo>
                    <a:pt x="643" y="913"/>
                  </a:lnTo>
                  <a:lnTo>
                    <a:pt x="670" y="868"/>
                  </a:lnTo>
                  <a:lnTo>
                    <a:pt x="696" y="913"/>
                  </a:lnTo>
                  <a:lnTo>
                    <a:pt x="670" y="958"/>
                  </a:lnTo>
                  <a:close/>
                  <a:moveTo>
                    <a:pt x="732" y="958"/>
                  </a:moveTo>
                  <a:lnTo>
                    <a:pt x="705" y="913"/>
                  </a:lnTo>
                  <a:lnTo>
                    <a:pt x="732" y="868"/>
                  </a:lnTo>
                  <a:lnTo>
                    <a:pt x="757" y="913"/>
                  </a:lnTo>
                  <a:lnTo>
                    <a:pt x="732" y="958"/>
                  </a:lnTo>
                  <a:close/>
                  <a:moveTo>
                    <a:pt x="793" y="958"/>
                  </a:moveTo>
                  <a:lnTo>
                    <a:pt x="766" y="913"/>
                  </a:lnTo>
                  <a:lnTo>
                    <a:pt x="793" y="868"/>
                  </a:lnTo>
                  <a:lnTo>
                    <a:pt x="819" y="913"/>
                  </a:lnTo>
                  <a:lnTo>
                    <a:pt x="793" y="958"/>
                  </a:lnTo>
                  <a:close/>
                  <a:moveTo>
                    <a:pt x="855" y="958"/>
                  </a:moveTo>
                  <a:lnTo>
                    <a:pt x="828" y="913"/>
                  </a:lnTo>
                  <a:lnTo>
                    <a:pt x="855" y="868"/>
                  </a:lnTo>
                  <a:lnTo>
                    <a:pt x="880" y="913"/>
                  </a:lnTo>
                  <a:lnTo>
                    <a:pt x="855" y="958"/>
                  </a:lnTo>
                  <a:close/>
                  <a:moveTo>
                    <a:pt x="916" y="958"/>
                  </a:moveTo>
                  <a:lnTo>
                    <a:pt x="889" y="913"/>
                  </a:lnTo>
                  <a:lnTo>
                    <a:pt x="916" y="868"/>
                  </a:lnTo>
                  <a:lnTo>
                    <a:pt x="943" y="913"/>
                  </a:lnTo>
                  <a:lnTo>
                    <a:pt x="916" y="958"/>
                  </a:lnTo>
                  <a:close/>
                  <a:moveTo>
                    <a:pt x="978" y="958"/>
                  </a:moveTo>
                  <a:lnTo>
                    <a:pt x="952" y="913"/>
                  </a:lnTo>
                  <a:lnTo>
                    <a:pt x="978" y="868"/>
                  </a:lnTo>
                  <a:lnTo>
                    <a:pt x="1005" y="913"/>
                  </a:lnTo>
                  <a:lnTo>
                    <a:pt x="978" y="958"/>
                  </a:lnTo>
                  <a:close/>
                  <a:moveTo>
                    <a:pt x="1039" y="958"/>
                  </a:moveTo>
                  <a:lnTo>
                    <a:pt x="1014" y="913"/>
                  </a:lnTo>
                  <a:lnTo>
                    <a:pt x="1039" y="868"/>
                  </a:lnTo>
                  <a:lnTo>
                    <a:pt x="1066" y="913"/>
                  </a:lnTo>
                  <a:lnTo>
                    <a:pt x="1039" y="958"/>
                  </a:lnTo>
                  <a:close/>
                  <a:moveTo>
                    <a:pt x="1101" y="958"/>
                  </a:moveTo>
                  <a:lnTo>
                    <a:pt x="1075" y="913"/>
                  </a:lnTo>
                  <a:lnTo>
                    <a:pt x="1101" y="868"/>
                  </a:lnTo>
                  <a:lnTo>
                    <a:pt x="1128" y="913"/>
                  </a:lnTo>
                  <a:lnTo>
                    <a:pt x="1101" y="958"/>
                  </a:lnTo>
                  <a:close/>
                  <a:moveTo>
                    <a:pt x="1162" y="958"/>
                  </a:moveTo>
                  <a:lnTo>
                    <a:pt x="1137" y="913"/>
                  </a:lnTo>
                  <a:lnTo>
                    <a:pt x="1162" y="868"/>
                  </a:lnTo>
                  <a:lnTo>
                    <a:pt x="1189" y="913"/>
                  </a:lnTo>
                  <a:lnTo>
                    <a:pt x="1162" y="958"/>
                  </a:lnTo>
                  <a:close/>
                  <a:moveTo>
                    <a:pt x="1224" y="958"/>
                  </a:moveTo>
                  <a:lnTo>
                    <a:pt x="1198" y="913"/>
                  </a:lnTo>
                  <a:lnTo>
                    <a:pt x="1224" y="868"/>
                  </a:lnTo>
                  <a:lnTo>
                    <a:pt x="1251" y="913"/>
                  </a:lnTo>
                  <a:lnTo>
                    <a:pt x="1224" y="958"/>
                  </a:lnTo>
                  <a:close/>
                  <a:moveTo>
                    <a:pt x="1285" y="958"/>
                  </a:moveTo>
                  <a:lnTo>
                    <a:pt x="1260" y="913"/>
                  </a:lnTo>
                  <a:lnTo>
                    <a:pt x="1285" y="868"/>
                  </a:lnTo>
                  <a:lnTo>
                    <a:pt x="1312" y="913"/>
                  </a:lnTo>
                  <a:lnTo>
                    <a:pt x="1285" y="958"/>
                  </a:lnTo>
                  <a:close/>
                  <a:moveTo>
                    <a:pt x="1348" y="958"/>
                  </a:moveTo>
                  <a:lnTo>
                    <a:pt x="1321" y="913"/>
                  </a:lnTo>
                  <a:lnTo>
                    <a:pt x="1348" y="868"/>
                  </a:lnTo>
                  <a:lnTo>
                    <a:pt x="1374" y="913"/>
                  </a:lnTo>
                  <a:lnTo>
                    <a:pt x="1348" y="958"/>
                  </a:lnTo>
                  <a:close/>
                  <a:moveTo>
                    <a:pt x="1410" y="958"/>
                  </a:moveTo>
                  <a:lnTo>
                    <a:pt x="1383" y="913"/>
                  </a:lnTo>
                  <a:lnTo>
                    <a:pt x="1410" y="868"/>
                  </a:lnTo>
                  <a:lnTo>
                    <a:pt x="1435" y="913"/>
                  </a:lnTo>
                  <a:lnTo>
                    <a:pt x="1410" y="958"/>
                  </a:lnTo>
                  <a:close/>
                  <a:moveTo>
                    <a:pt x="1471" y="958"/>
                  </a:moveTo>
                  <a:lnTo>
                    <a:pt x="1444" y="913"/>
                  </a:lnTo>
                  <a:lnTo>
                    <a:pt x="1471" y="868"/>
                  </a:lnTo>
                  <a:lnTo>
                    <a:pt x="1497" y="913"/>
                  </a:lnTo>
                  <a:lnTo>
                    <a:pt x="1471" y="958"/>
                  </a:lnTo>
                  <a:close/>
                  <a:moveTo>
                    <a:pt x="1533" y="958"/>
                  </a:moveTo>
                  <a:lnTo>
                    <a:pt x="1506" y="913"/>
                  </a:lnTo>
                  <a:lnTo>
                    <a:pt x="1533" y="868"/>
                  </a:lnTo>
                  <a:lnTo>
                    <a:pt x="1558" y="913"/>
                  </a:lnTo>
                  <a:lnTo>
                    <a:pt x="1533" y="958"/>
                  </a:lnTo>
                  <a:close/>
                  <a:moveTo>
                    <a:pt x="1594" y="958"/>
                  </a:moveTo>
                  <a:lnTo>
                    <a:pt x="1567" y="913"/>
                  </a:lnTo>
                  <a:lnTo>
                    <a:pt x="1594" y="868"/>
                  </a:lnTo>
                  <a:lnTo>
                    <a:pt x="1620" y="913"/>
                  </a:lnTo>
                  <a:lnTo>
                    <a:pt x="1594" y="958"/>
                  </a:lnTo>
                  <a:close/>
                  <a:moveTo>
                    <a:pt x="1656" y="958"/>
                  </a:moveTo>
                  <a:lnTo>
                    <a:pt x="1629" y="913"/>
                  </a:lnTo>
                  <a:lnTo>
                    <a:pt x="1656" y="868"/>
                  </a:lnTo>
                  <a:lnTo>
                    <a:pt x="1683" y="913"/>
                  </a:lnTo>
                  <a:lnTo>
                    <a:pt x="1656" y="958"/>
                  </a:lnTo>
                  <a:close/>
                  <a:moveTo>
                    <a:pt x="1717" y="958"/>
                  </a:moveTo>
                  <a:lnTo>
                    <a:pt x="1692" y="913"/>
                  </a:lnTo>
                  <a:lnTo>
                    <a:pt x="1717" y="868"/>
                  </a:lnTo>
                  <a:lnTo>
                    <a:pt x="1744" y="913"/>
                  </a:lnTo>
                  <a:lnTo>
                    <a:pt x="1717" y="958"/>
                  </a:lnTo>
                  <a:close/>
                  <a:moveTo>
                    <a:pt x="1779" y="958"/>
                  </a:moveTo>
                  <a:lnTo>
                    <a:pt x="1753" y="913"/>
                  </a:lnTo>
                  <a:lnTo>
                    <a:pt x="1779" y="868"/>
                  </a:lnTo>
                  <a:lnTo>
                    <a:pt x="1806" y="913"/>
                  </a:lnTo>
                  <a:lnTo>
                    <a:pt x="1779" y="958"/>
                  </a:lnTo>
                  <a:close/>
                  <a:moveTo>
                    <a:pt x="1840" y="958"/>
                  </a:moveTo>
                  <a:lnTo>
                    <a:pt x="1815" y="913"/>
                  </a:lnTo>
                  <a:lnTo>
                    <a:pt x="1840" y="868"/>
                  </a:lnTo>
                  <a:lnTo>
                    <a:pt x="1867" y="913"/>
                  </a:lnTo>
                  <a:lnTo>
                    <a:pt x="1840" y="958"/>
                  </a:lnTo>
                  <a:close/>
                  <a:moveTo>
                    <a:pt x="1902" y="958"/>
                  </a:moveTo>
                  <a:lnTo>
                    <a:pt x="1876" y="913"/>
                  </a:lnTo>
                  <a:lnTo>
                    <a:pt x="1902" y="868"/>
                  </a:lnTo>
                  <a:lnTo>
                    <a:pt x="1929" y="913"/>
                  </a:lnTo>
                  <a:lnTo>
                    <a:pt x="1902" y="958"/>
                  </a:lnTo>
                  <a:close/>
                  <a:moveTo>
                    <a:pt x="1963" y="958"/>
                  </a:moveTo>
                  <a:lnTo>
                    <a:pt x="1938" y="913"/>
                  </a:lnTo>
                  <a:lnTo>
                    <a:pt x="1963" y="868"/>
                  </a:lnTo>
                  <a:lnTo>
                    <a:pt x="1990" y="913"/>
                  </a:lnTo>
                  <a:lnTo>
                    <a:pt x="1963" y="958"/>
                  </a:lnTo>
                  <a:close/>
                  <a:moveTo>
                    <a:pt x="2025" y="958"/>
                  </a:moveTo>
                  <a:lnTo>
                    <a:pt x="1999" y="913"/>
                  </a:lnTo>
                  <a:lnTo>
                    <a:pt x="2025" y="868"/>
                  </a:lnTo>
                  <a:lnTo>
                    <a:pt x="2052" y="913"/>
                  </a:lnTo>
                  <a:lnTo>
                    <a:pt x="2025" y="958"/>
                  </a:lnTo>
                  <a:close/>
                  <a:moveTo>
                    <a:pt x="2088" y="958"/>
                  </a:moveTo>
                  <a:lnTo>
                    <a:pt x="2061" y="913"/>
                  </a:lnTo>
                  <a:lnTo>
                    <a:pt x="2088" y="868"/>
                  </a:lnTo>
                  <a:lnTo>
                    <a:pt x="2113" y="913"/>
                  </a:lnTo>
                  <a:lnTo>
                    <a:pt x="2088" y="958"/>
                  </a:lnTo>
                  <a:close/>
                  <a:moveTo>
                    <a:pt x="2149" y="958"/>
                  </a:moveTo>
                  <a:lnTo>
                    <a:pt x="2122" y="913"/>
                  </a:lnTo>
                  <a:lnTo>
                    <a:pt x="2149" y="868"/>
                  </a:lnTo>
                  <a:lnTo>
                    <a:pt x="2175" y="913"/>
                  </a:lnTo>
                  <a:lnTo>
                    <a:pt x="2149" y="958"/>
                  </a:lnTo>
                  <a:close/>
                  <a:moveTo>
                    <a:pt x="2211" y="958"/>
                  </a:moveTo>
                  <a:lnTo>
                    <a:pt x="2184" y="913"/>
                  </a:lnTo>
                  <a:lnTo>
                    <a:pt x="2211" y="868"/>
                  </a:lnTo>
                  <a:lnTo>
                    <a:pt x="2236" y="913"/>
                  </a:lnTo>
                  <a:lnTo>
                    <a:pt x="2211" y="958"/>
                  </a:lnTo>
                  <a:close/>
                  <a:moveTo>
                    <a:pt x="2272" y="958"/>
                  </a:moveTo>
                  <a:lnTo>
                    <a:pt x="2245" y="913"/>
                  </a:lnTo>
                  <a:lnTo>
                    <a:pt x="2272" y="868"/>
                  </a:lnTo>
                  <a:lnTo>
                    <a:pt x="2298" y="913"/>
                  </a:lnTo>
                  <a:lnTo>
                    <a:pt x="2272" y="958"/>
                  </a:lnTo>
                  <a:close/>
                  <a:moveTo>
                    <a:pt x="2334" y="958"/>
                  </a:moveTo>
                  <a:lnTo>
                    <a:pt x="2307" y="913"/>
                  </a:lnTo>
                  <a:lnTo>
                    <a:pt x="2334" y="868"/>
                  </a:lnTo>
                  <a:lnTo>
                    <a:pt x="2359" y="913"/>
                  </a:lnTo>
                  <a:lnTo>
                    <a:pt x="2334" y="958"/>
                  </a:lnTo>
                  <a:close/>
                  <a:moveTo>
                    <a:pt x="2395" y="958"/>
                  </a:moveTo>
                  <a:lnTo>
                    <a:pt x="2368" y="913"/>
                  </a:lnTo>
                  <a:lnTo>
                    <a:pt x="2395" y="868"/>
                  </a:lnTo>
                  <a:lnTo>
                    <a:pt x="2422" y="913"/>
                  </a:lnTo>
                  <a:lnTo>
                    <a:pt x="2395" y="958"/>
                  </a:lnTo>
                  <a:close/>
                  <a:moveTo>
                    <a:pt x="2457" y="958"/>
                  </a:moveTo>
                  <a:lnTo>
                    <a:pt x="2431" y="913"/>
                  </a:lnTo>
                  <a:lnTo>
                    <a:pt x="2457" y="868"/>
                  </a:lnTo>
                  <a:lnTo>
                    <a:pt x="2484" y="913"/>
                  </a:lnTo>
                  <a:lnTo>
                    <a:pt x="2457" y="958"/>
                  </a:lnTo>
                  <a:close/>
                  <a:moveTo>
                    <a:pt x="2518" y="958"/>
                  </a:moveTo>
                  <a:lnTo>
                    <a:pt x="2493" y="913"/>
                  </a:lnTo>
                  <a:lnTo>
                    <a:pt x="2518" y="868"/>
                  </a:lnTo>
                  <a:lnTo>
                    <a:pt x="2545" y="913"/>
                  </a:lnTo>
                  <a:lnTo>
                    <a:pt x="2518" y="958"/>
                  </a:lnTo>
                  <a:close/>
                  <a:moveTo>
                    <a:pt x="84" y="905"/>
                  </a:moveTo>
                  <a:lnTo>
                    <a:pt x="59" y="859"/>
                  </a:lnTo>
                  <a:lnTo>
                    <a:pt x="84" y="814"/>
                  </a:lnTo>
                  <a:lnTo>
                    <a:pt x="111" y="859"/>
                  </a:lnTo>
                  <a:lnTo>
                    <a:pt x="84" y="905"/>
                  </a:lnTo>
                  <a:close/>
                  <a:moveTo>
                    <a:pt x="146" y="905"/>
                  </a:moveTo>
                  <a:lnTo>
                    <a:pt x="120" y="859"/>
                  </a:lnTo>
                  <a:lnTo>
                    <a:pt x="146" y="814"/>
                  </a:lnTo>
                  <a:lnTo>
                    <a:pt x="173" y="859"/>
                  </a:lnTo>
                  <a:lnTo>
                    <a:pt x="146" y="905"/>
                  </a:lnTo>
                  <a:close/>
                  <a:moveTo>
                    <a:pt x="209" y="905"/>
                  </a:moveTo>
                  <a:lnTo>
                    <a:pt x="182" y="859"/>
                  </a:lnTo>
                  <a:lnTo>
                    <a:pt x="209" y="814"/>
                  </a:lnTo>
                  <a:lnTo>
                    <a:pt x="234" y="859"/>
                  </a:lnTo>
                  <a:lnTo>
                    <a:pt x="209" y="905"/>
                  </a:lnTo>
                  <a:close/>
                  <a:moveTo>
                    <a:pt x="270" y="905"/>
                  </a:moveTo>
                  <a:lnTo>
                    <a:pt x="243" y="859"/>
                  </a:lnTo>
                  <a:lnTo>
                    <a:pt x="270" y="814"/>
                  </a:lnTo>
                  <a:lnTo>
                    <a:pt x="295" y="859"/>
                  </a:lnTo>
                  <a:lnTo>
                    <a:pt x="270" y="905"/>
                  </a:lnTo>
                  <a:close/>
                  <a:moveTo>
                    <a:pt x="331" y="905"/>
                  </a:moveTo>
                  <a:lnTo>
                    <a:pt x="304" y="859"/>
                  </a:lnTo>
                  <a:lnTo>
                    <a:pt x="331" y="814"/>
                  </a:lnTo>
                  <a:lnTo>
                    <a:pt x="357" y="859"/>
                  </a:lnTo>
                  <a:lnTo>
                    <a:pt x="331" y="905"/>
                  </a:lnTo>
                  <a:close/>
                  <a:moveTo>
                    <a:pt x="393" y="905"/>
                  </a:moveTo>
                  <a:lnTo>
                    <a:pt x="366" y="859"/>
                  </a:lnTo>
                  <a:lnTo>
                    <a:pt x="393" y="814"/>
                  </a:lnTo>
                  <a:lnTo>
                    <a:pt x="418" y="859"/>
                  </a:lnTo>
                  <a:lnTo>
                    <a:pt x="393" y="905"/>
                  </a:lnTo>
                  <a:close/>
                  <a:moveTo>
                    <a:pt x="454" y="905"/>
                  </a:moveTo>
                  <a:lnTo>
                    <a:pt x="427" y="859"/>
                  </a:lnTo>
                  <a:lnTo>
                    <a:pt x="454" y="814"/>
                  </a:lnTo>
                  <a:lnTo>
                    <a:pt x="480" y="859"/>
                  </a:lnTo>
                  <a:lnTo>
                    <a:pt x="454" y="905"/>
                  </a:lnTo>
                  <a:close/>
                  <a:moveTo>
                    <a:pt x="516" y="905"/>
                  </a:moveTo>
                  <a:lnTo>
                    <a:pt x="489" y="859"/>
                  </a:lnTo>
                  <a:lnTo>
                    <a:pt x="516" y="814"/>
                  </a:lnTo>
                  <a:lnTo>
                    <a:pt x="541" y="859"/>
                  </a:lnTo>
                  <a:lnTo>
                    <a:pt x="516" y="905"/>
                  </a:lnTo>
                  <a:close/>
                  <a:moveTo>
                    <a:pt x="577" y="905"/>
                  </a:moveTo>
                  <a:lnTo>
                    <a:pt x="552" y="859"/>
                  </a:lnTo>
                  <a:lnTo>
                    <a:pt x="577" y="814"/>
                  </a:lnTo>
                  <a:lnTo>
                    <a:pt x="604" y="859"/>
                  </a:lnTo>
                  <a:lnTo>
                    <a:pt x="577" y="905"/>
                  </a:lnTo>
                  <a:close/>
                  <a:moveTo>
                    <a:pt x="639" y="905"/>
                  </a:moveTo>
                  <a:lnTo>
                    <a:pt x="613" y="859"/>
                  </a:lnTo>
                  <a:lnTo>
                    <a:pt x="639" y="814"/>
                  </a:lnTo>
                  <a:lnTo>
                    <a:pt x="666" y="859"/>
                  </a:lnTo>
                  <a:lnTo>
                    <a:pt x="639" y="905"/>
                  </a:lnTo>
                  <a:close/>
                  <a:moveTo>
                    <a:pt x="700" y="905"/>
                  </a:moveTo>
                  <a:lnTo>
                    <a:pt x="675" y="859"/>
                  </a:lnTo>
                  <a:lnTo>
                    <a:pt x="700" y="814"/>
                  </a:lnTo>
                  <a:lnTo>
                    <a:pt x="727" y="859"/>
                  </a:lnTo>
                  <a:lnTo>
                    <a:pt x="700" y="905"/>
                  </a:lnTo>
                  <a:close/>
                  <a:moveTo>
                    <a:pt x="762" y="905"/>
                  </a:moveTo>
                  <a:lnTo>
                    <a:pt x="736" y="859"/>
                  </a:lnTo>
                  <a:lnTo>
                    <a:pt x="762" y="814"/>
                  </a:lnTo>
                  <a:lnTo>
                    <a:pt x="789" y="859"/>
                  </a:lnTo>
                  <a:lnTo>
                    <a:pt x="762" y="905"/>
                  </a:lnTo>
                  <a:close/>
                  <a:moveTo>
                    <a:pt x="823" y="905"/>
                  </a:moveTo>
                  <a:lnTo>
                    <a:pt x="798" y="859"/>
                  </a:lnTo>
                  <a:lnTo>
                    <a:pt x="823" y="814"/>
                  </a:lnTo>
                  <a:lnTo>
                    <a:pt x="850" y="859"/>
                  </a:lnTo>
                  <a:lnTo>
                    <a:pt x="823" y="905"/>
                  </a:lnTo>
                  <a:close/>
                  <a:moveTo>
                    <a:pt x="885" y="905"/>
                  </a:moveTo>
                  <a:lnTo>
                    <a:pt x="859" y="859"/>
                  </a:lnTo>
                  <a:lnTo>
                    <a:pt x="885" y="814"/>
                  </a:lnTo>
                  <a:lnTo>
                    <a:pt x="912" y="859"/>
                  </a:lnTo>
                  <a:lnTo>
                    <a:pt x="885" y="905"/>
                  </a:lnTo>
                  <a:close/>
                  <a:moveTo>
                    <a:pt x="948" y="905"/>
                  </a:moveTo>
                  <a:lnTo>
                    <a:pt x="921" y="859"/>
                  </a:lnTo>
                  <a:lnTo>
                    <a:pt x="948" y="814"/>
                  </a:lnTo>
                  <a:lnTo>
                    <a:pt x="973" y="859"/>
                  </a:lnTo>
                  <a:lnTo>
                    <a:pt x="948" y="905"/>
                  </a:lnTo>
                  <a:close/>
                  <a:moveTo>
                    <a:pt x="1009" y="905"/>
                  </a:moveTo>
                  <a:lnTo>
                    <a:pt x="982" y="859"/>
                  </a:lnTo>
                  <a:lnTo>
                    <a:pt x="1009" y="814"/>
                  </a:lnTo>
                  <a:lnTo>
                    <a:pt x="1035" y="859"/>
                  </a:lnTo>
                  <a:lnTo>
                    <a:pt x="1009" y="905"/>
                  </a:lnTo>
                  <a:close/>
                  <a:moveTo>
                    <a:pt x="1071" y="905"/>
                  </a:moveTo>
                  <a:lnTo>
                    <a:pt x="1044" y="859"/>
                  </a:lnTo>
                  <a:lnTo>
                    <a:pt x="1071" y="814"/>
                  </a:lnTo>
                  <a:lnTo>
                    <a:pt x="1096" y="859"/>
                  </a:lnTo>
                  <a:lnTo>
                    <a:pt x="1071" y="905"/>
                  </a:lnTo>
                  <a:close/>
                  <a:moveTo>
                    <a:pt x="1132" y="905"/>
                  </a:moveTo>
                  <a:lnTo>
                    <a:pt x="1105" y="859"/>
                  </a:lnTo>
                  <a:lnTo>
                    <a:pt x="1132" y="814"/>
                  </a:lnTo>
                  <a:lnTo>
                    <a:pt x="1158" y="859"/>
                  </a:lnTo>
                  <a:lnTo>
                    <a:pt x="1132" y="905"/>
                  </a:lnTo>
                  <a:close/>
                  <a:moveTo>
                    <a:pt x="1194" y="905"/>
                  </a:moveTo>
                  <a:lnTo>
                    <a:pt x="1167" y="859"/>
                  </a:lnTo>
                  <a:lnTo>
                    <a:pt x="1194" y="814"/>
                  </a:lnTo>
                  <a:lnTo>
                    <a:pt x="1219" y="859"/>
                  </a:lnTo>
                  <a:lnTo>
                    <a:pt x="1194" y="905"/>
                  </a:lnTo>
                  <a:close/>
                  <a:moveTo>
                    <a:pt x="1255" y="905"/>
                  </a:moveTo>
                  <a:lnTo>
                    <a:pt x="1228" y="859"/>
                  </a:lnTo>
                  <a:lnTo>
                    <a:pt x="1255" y="814"/>
                  </a:lnTo>
                  <a:lnTo>
                    <a:pt x="1281" y="859"/>
                  </a:lnTo>
                  <a:lnTo>
                    <a:pt x="1255" y="905"/>
                  </a:lnTo>
                  <a:close/>
                  <a:moveTo>
                    <a:pt x="1317" y="905"/>
                  </a:moveTo>
                  <a:lnTo>
                    <a:pt x="1291" y="859"/>
                  </a:lnTo>
                  <a:lnTo>
                    <a:pt x="1317" y="814"/>
                  </a:lnTo>
                  <a:lnTo>
                    <a:pt x="1344" y="859"/>
                  </a:lnTo>
                  <a:lnTo>
                    <a:pt x="1317" y="905"/>
                  </a:lnTo>
                  <a:close/>
                  <a:moveTo>
                    <a:pt x="1378" y="905"/>
                  </a:moveTo>
                  <a:lnTo>
                    <a:pt x="1353" y="859"/>
                  </a:lnTo>
                  <a:lnTo>
                    <a:pt x="1378" y="814"/>
                  </a:lnTo>
                  <a:lnTo>
                    <a:pt x="1405" y="859"/>
                  </a:lnTo>
                  <a:lnTo>
                    <a:pt x="1378" y="905"/>
                  </a:lnTo>
                  <a:close/>
                  <a:moveTo>
                    <a:pt x="1440" y="905"/>
                  </a:moveTo>
                  <a:lnTo>
                    <a:pt x="1414" y="859"/>
                  </a:lnTo>
                  <a:lnTo>
                    <a:pt x="1440" y="814"/>
                  </a:lnTo>
                  <a:lnTo>
                    <a:pt x="1467" y="859"/>
                  </a:lnTo>
                  <a:lnTo>
                    <a:pt x="1440" y="905"/>
                  </a:lnTo>
                  <a:close/>
                  <a:moveTo>
                    <a:pt x="1501" y="905"/>
                  </a:moveTo>
                  <a:lnTo>
                    <a:pt x="1476" y="859"/>
                  </a:lnTo>
                  <a:lnTo>
                    <a:pt x="1501" y="814"/>
                  </a:lnTo>
                  <a:lnTo>
                    <a:pt x="1528" y="859"/>
                  </a:lnTo>
                  <a:lnTo>
                    <a:pt x="1501" y="905"/>
                  </a:lnTo>
                  <a:close/>
                  <a:moveTo>
                    <a:pt x="1563" y="905"/>
                  </a:moveTo>
                  <a:lnTo>
                    <a:pt x="1537" y="859"/>
                  </a:lnTo>
                  <a:lnTo>
                    <a:pt x="1563" y="814"/>
                  </a:lnTo>
                  <a:lnTo>
                    <a:pt x="1590" y="859"/>
                  </a:lnTo>
                  <a:lnTo>
                    <a:pt x="1563" y="905"/>
                  </a:lnTo>
                  <a:close/>
                  <a:moveTo>
                    <a:pt x="1624" y="905"/>
                  </a:moveTo>
                  <a:lnTo>
                    <a:pt x="1599" y="859"/>
                  </a:lnTo>
                  <a:lnTo>
                    <a:pt x="1624" y="814"/>
                  </a:lnTo>
                  <a:lnTo>
                    <a:pt x="1651" y="859"/>
                  </a:lnTo>
                  <a:lnTo>
                    <a:pt x="1624" y="905"/>
                  </a:lnTo>
                  <a:close/>
                  <a:moveTo>
                    <a:pt x="1687" y="905"/>
                  </a:moveTo>
                  <a:lnTo>
                    <a:pt x="1660" y="859"/>
                  </a:lnTo>
                  <a:lnTo>
                    <a:pt x="1687" y="814"/>
                  </a:lnTo>
                  <a:lnTo>
                    <a:pt x="1713" y="859"/>
                  </a:lnTo>
                  <a:lnTo>
                    <a:pt x="1687" y="905"/>
                  </a:lnTo>
                  <a:close/>
                  <a:moveTo>
                    <a:pt x="1749" y="905"/>
                  </a:moveTo>
                  <a:lnTo>
                    <a:pt x="1722" y="859"/>
                  </a:lnTo>
                  <a:lnTo>
                    <a:pt x="1749" y="814"/>
                  </a:lnTo>
                  <a:lnTo>
                    <a:pt x="1774" y="859"/>
                  </a:lnTo>
                  <a:lnTo>
                    <a:pt x="1749" y="905"/>
                  </a:lnTo>
                  <a:close/>
                  <a:moveTo>
                    <a:pt x="1810" y="905"/>
                  </a:moveTo>
                  <a:lnTo>
                    <a:pt x="1783" y="859"/>
                  </a:lnTo>
                  <a:lnTo>
                    <a:pt x="1810" y="814"/>
                  </a:lnTo>
                  <a:lnTo>
                    <a:pt x="1836" y="859"/>
                  </a:lnTo>
                  <a:lnTo>
                    <a:pt x="1810" y="905"/>
                  </a:lnTo>
                  <a:close/>
                  <a:moveTo>
                    <a:pt x="1872" y="905"/>
                  </a:moveTo>
                  <a:lnTo>
                    <a:pt x="1845" y="859"/>
                  </a:lnTo>
                  <a:lnTo>
                    <a:pt x="1872" y="814"/>
                  </a:lnTo>
                  <a:lnTo>
                    <a:pt x="1897" y="859"/>
                  </a:lnTo>
                  <a:lnTo>
                    <a:pt x="1872" y="905"/>
                  </a:lnTo>
                  <a:close/>
                  <a:moveTo>
                    <a:pt x="1933" y="905"/>
                  </a:moveTo>
                  <a:lnTo>
                    <a:pt x="1906" y="859"/>
                  </a:lnTo>
                  <a:lnTo>
                    <a:pt x="1933" y="814"/>
                  </a:lnTo>
                  <a:lnTo>
                    <a:pt x="1959" y="859"/>
                  </a:lnTo>
                  <a:lnTo>
                    <a:pt x="1933" y="905"/>
                  </a:lnTo>
                  <a:close/>
                  <a:moveTo>
                    <a:pt x="1995" y="905"/>
                  </a:moveTo>
                  <a:lnTo>
                    <a:pt x="1968" y="859"/>
                  </a:lnTo>
                  <a:lnTo>
                    <a:pt x="1995" y="814"/>
                  </a:lnTo>
                  <a:lnTo>
                    <a:pt x="2020" y="859"/>
                  </a:lnTo>
                  <a:lnTo>
                    <a:pt x="1995" y="905"/>
                  </a:lnTo>
                  <a:close/>
                  <a:moveTo>
                    <a:pt x="2056" y="905"/>
                  </a:moveTo>
                  <a:lnTo>
                    <a:pt x="2031" y="859"/>
                  </a:lnTo>
                  <a:lnTo>
                    <a:pt x="2056" y="814"/>
                  </a:lnTo>
                  <a:lnTo>
                    <a:pt x="2083" y="859"/>
                  </a:lnTo>
                  <a:lnTo>
                    <a:pt x="2056" y="905"/>
                  </a:lnTo>
                  <a:close/>
                  <a:moveTo>
                    <a:pt x="2118" y="905"/>
                  </a:moveTo>
                  <a:lnTo>
                    <a:pt x="2092" y="859"/>
                  </a:lnTo>
                  <a:lnTo>
                    <a:pt x="2118" y="814"/>
                  </a:lnTo>
                  <a:lnTo>
                    <a:pt x="2145" y="859"/>
                  </a:lnTo>
                  <a:lnTo>
                    <a:pt x="2118" y="905"/>
                  </a:lnTo>
                  <a:close/>
                  <a:moveTo>
                    <a:pt x="2179" y="905"/>
                  </a:moveTo>
                  <a:lnTo>
                    <a:pt x="2154" y="859"/>
                  </a:lnTo>
                  <a:lnTo>
                    <a:pt x="2179" y="814"/>
                  </a:lnTo>
                  <a:lnTo>
                    <a:pt x="2206" y="859"/>
                  </a:lnTo>
                  <a:lnTo>
                    <a:pt x="2179" y="905"/>
                  </a:lnTo>
                  <a:close/>
                  <a:moveTo>
                    <a:pt x="2241" y="905"/>
                  </a:moveTo>
                  <a:lnTo>
                    <a:pt x="2215" y="859"/>
                  </a:lnTo>
                  <a:lnTo>
                    <a:pt x="2241" y="814"/>
                  </a:lnTo>
                  <a:lnTo>
                    <a:pt x="2268" y="859"/>
                  </a:lnTo>
                  <a:lnTo>
                    <a:pt x="2241" y="905"/>
                  </a:lnTo>
                  <a:close/>
                  <a:moveTo>
                    <a:pt x="2302" y="905"/>
                  </a:moveTo>
                  <a:lnTo>
                    <a:pt x="2277" y="859"/>
                  </a:lnTo>
                  <a:lnTo>
                    <a:pt x="2302" y="814"/>
                  </a:lnTo>
                  <a:lnTo>
                    <a:pt x="2329" y="859"/>
                  </a:lnTo>
                  <a:lnTo>
                    <a:pt x="2302" y="905"/>
                  </a:lnTo>
                  <a:close/>
                  <a:moveTo>
                    <a:pt x="2364" y="905"/>
                  </a:moveTo>
                  <a:lnTo>
                    <a:pt x="2338" y="859"/>
                  </a:lnTo>
                  <a:lnTo>
                    <a:pt x="2364" y="814"/>
                  </a:lnTo>
                  <a:lnTo>
                    <a:pt x="2391" y="859"/>
                  </a:lnTo>
                  <a:lnTo>
                    <a:pt x="2364" y="905"/>
                  </a:lnTo>
                  <a:close/>
                  <a:moveTo>
                    <a:pt x="2427" y="905"/>
                  </a:moveTo>
                  <a:lnTo>
                    <a:pt x="2400" y="859"/>
                  </a:lnTo>
                  <a:lnTo>
                    <a:pt x="2427" y="814"/>
                  </a:lnTo>
                  <a:lnTo>
                    <a:pt x="2452" y="859"/>
                  </a:lnTo>
                  <a:lnTo>
                    <a:pt x="2427" y="905"/>
                  </a:lnTo>
                  <a:close/>
                  <a:moveTo>
                    <a:pt x="2488" y="905"/>
                  </a:moveTo>
                  <a:lnTo>
                    <a:pt x="2461" y="859"/>
                  </a:lnTo>
                  <a:lnTo>
                    <a:pt x="2488" y="814"/>
                  </a:lnTo>
                  <a:lnTo>
                    <a:pt x="2514" y="859"/>
                  </a:lnTo>
                  <a:lnTo>
                    <a:pt x="2488" y="905"/>
                  </a:lnTo>
                  <a:close/>
                  <a:moveTo>
                    <a:pt x="54" y="851"/>
                  </a:moveTo>
                  <a:lnTo>
                    <a:pt x="27" y="807"/>
                  </a:lnTo>
                  <a:lnTo>
                    <a:pt x="54" y="762"/>
                  </a:lnTo>
                  <a:lnTo>
                    <a:pt x="80" y="807"/>
                  </a:lnTo>
                  <a:lnTo>
                    <a:pt x="54" y="851"/>
                  </a:lnTo>
                  <a:close/>
                  <a:moveTo>
                    <a:pt x="116" y="851"/>
                  </a:moveTo>
                  <a:lnTo>
                    <a:pt x="89" y="807"/>
                  </a:lnTo>
                  <a:lnTo>
                    <a:pt x="116" y="762"/>
                  </a:lnTo>
                  <a:lnTo>
                    <a:pt x="141" y="807"/>
                  </a:lnTo>
                  <a:lnTo>
                    <a:pt x="116" y="851"/>
                  </a:lnTo>
                  <a:close/>
                  <a:moveTo>
                    <a:pt x="177" y="851"/>
                  </a:moveTo>
                  <a:lnTo>
                    <a:pt x="150" y="807"/>
                  </a:lnTo>
                  <a:lnTo>
                    <a:pt x="177" y="762"/>
                  </a:lnTo>
                  <a:lnTo>
                    <a:pt x="204" y="807"/>
                  </a:lnTo>
                  <a:lnTo>
                    <a:pt x="177" y="851"/>
                  </a:lnTo>
                  <a:close/>
                  <a:moveTo>
                    <a:pt x="238" y="851"/>
                  </a:moveTo>
                  <a:lnTo>
                    <a:pt x="213" y="807"/>
                  </a:lnTo>
                  <a:lnTo>
                    <a:pt x="238" y="762"/>
                  </a:lnTo>
                  <a:lnTo>
                    <a:pt x="265" y="807"/>
                  </a:lnTo>
                  <a:lnTo>
                    <a:pt x="238" y="851"/>
                  </a:lnTo>
                  <a:close/>
                  <a:moveTo>
                    <a:pt x="300" y="851"/>
                  </a:moveTo>
                  <a:lnTo>
                    <a:pt x="274" y="807"/>
                  </a:lnTo>
                  <a:lnTo>
                    <a:pt x="300" y="762"/>
                  </a:lnTo>
                  <a:lnTo>
                    <a:pt x="327" y="807"/>
                  </a:lnTo>
                  <a:lnTo>
                    <a:pt x="300" y="851"/>
                  </a:lnTo>
                  <a:close/>
                  <a:moveTo>
                    <a:pt x="361" y="851"/>
                  </a:moveTo>
                  <a:lnTo>
                    <a:pt x="336" y="807"/>
                  </a:lnTo>
                  <a:lnTo>
                    <a:pt x="361" y="762"/>
                  </a:lnTo>
                  <a:lnTo>
                    <a:pt x="388" y="807"/>
                  </a:lnTo>
                  <a:lnTo>
                    <a:pt x="361" y="851"/>
                  </a:lnTo>
                  <a:close/>
                  <a:moveTo>
                    <a:pt x="423" y="851"/>
                  </a:moveTo>
                  <a:lnTo>
                    <a:pt x="397" y="807"/>
                  </a:lnTo>
                  <a:lnTo>
                    <a:pt x="423" y="762"/>
                  </a:lnTo>
                  <a:lnTo>
                    <a:pt x="450" y="807"/>
                  </a:lnTo>
                  <a:lnTo>
                    <a:pt x="423" y="851"/>
                  </a:lnTo>
                  <a:close/>
                  <a:moveTo>
                    <a:pt x="484" y="851"/>
                  </a:moveTo>
                  <a:lnTo>
                    <a:pt x="459" y="807"/>
                  </a:lnTo>
                  <a:lnTo>
                    <a:pt x="484" y="762"/>
                  </a:lnTo>
                  <a:lnTo>
                    <a:pt x="511" y="807"/>
                  </a:lnTo>
                  <a:lnTo>
                    <a:pt x="484" y="851"/>
                  </a:lnTo>
                  <a:close/>
                  <a:moveTo>
                    <a:pt x="546" y="851"/>
                  </a:moveTo>
                  <a:lnTo>
                    <a:pt x="520" y="807"/>
                  </a:lnTo>
                  <a:lnTo>
                    <a:pt x="546" y="762"/>
                  </a:lnTo>
                  <a:lnTo>
                    <a:pt x="573" y="807"/>
                  </a:lnTo>
                  <a:lnTo>
                    <a:pt x="546" y="851"/>
                  </a:lnTo>
                  <a:close/>
                  <a:moveTo>
                    <a:pt x="609" y="851"/>
                  </a:moveTo>
                  <a:lnTo>
                    <a:pt x="582" y="807"/>
                  </a:lnTo>
                  <a:lnTo>
                    <a:pt x="609" y="762"/>
                  </a:lnTo>
                  <a:lnTo>
                    <a:pt x="634" y="807"/>
                  </a:lnTo>
                  <a:lnTo>
                    <a:pt x="609" y="851"/>
                  </a:lnTo>
                  <a:close/>
                  <a:moveTo>
                    <a:pt x="670" y="851"/>
                  </a:moveTo>
                  <a:lnTo>
                    <a:pt x="643" y="807"/>
                  </a:lnTo>
                  <a:lnTo>
                    <a:pt x="670" y="762"/>
                  </a:lnTo>
                  <a:lnTo>
                    <a:pt x="696" y="807"/>
                  </a:lnTo>
                  <a:lnTo>
                    <a:pt x="670" y="851"/>
                  </a:lnTo>
                  <a:close/>
                  <a:moveTo>
                    <a:pt x="732" y="851"/>
                  </a:moveTo>
                  <a:lnTo>
                    <a:pt x="705" y="807"/>
                  </a:lnTo>
                  <a:lnTo>
                    <a:pt x="732" y="762"/>
                  </a:lnTo>
                  <a:lnTo>
                    <a:pt x="757" y="807"/>
                  </a:lnTo>
                  <a:lnTo>
                    <a:pt x="732" y="851"/>
                  </a:lnTo>
                  <a:close/>
                  <a:moveTo>
                    <a:pt x="793" y="851"/>
                  </a:moveTo>
                  <a:lnTo>
                    <a:pt x="766" y="807"/>
                  </a:lnTo>
                  <a:lnTo>
                    <a:pt x="793" y="762"/>
                  </a:lnTo>
                  <a:lnTo>
                    <a:pt x="819" y="807"/>
                  </a:lnTo>
                  <a:lnTo>
                    <a:pt x="793" y="851"/>
                  </a:lnTo>
                  <a:close/>
                  <a:moveTo>
                    <a:pt x="855" y="851"/>
                  </a:moveTo>
                  <a:lnTo>
                    <a:pt x="828" y="807"/>
                  </a:lnTo>
                  <a:lnTo>
                    <a:pt x="855" y="762"/>
                  </a:lnTo>
                  <a:lnTo>
                    <a:pt x="880" y="807"/>
                  </a:lnTo>
                  <a:lnTo>
                    <a:pt x="855" y="851"/>
                  </a:lnTo>
                  <a:close/>
                  <a:moveTo>
                    <a:pt x="916" y="851"/>
                  </a:moveTo>
                  <a:lnTo>
                    <a:pt x="889" y="807"/>
                  </a:lnTo>
                  <a:lnTo>
                    <a:pt x="916" y="762"/>
                  </a:lnTo>
                  <a:lnTo>
                    <a:pt x="943" y="807"/>
                  </a:lnTo>
                  <a:lnTo>
                    <a:pt x="916" y="851"/>
                  </a:lnTo>
                  <a:close/>
                  <a:moveTo>
                    <a:pt x="978" y="851"/>
                  </a:moveTo>
                  <a:lnTo>
                    <a:pt x="952" y="807"/>
                  </a:lnTo>
                  <a:lnTo>
                    <a:pt x="978" y="762"/>
                  </a:lnTo>
                  <a:lnTo>
                    <a:pt x="1005" y="807"/>
                  </a:lnTo>
                  <a:lnTo>
                    <a:pt x="978" y="851"/>
                  </a:lnTo>
                  <a:close/>
                  <a:moveTo>
                    <a:pt x="1039" y="851"/>
                  </a:moveTo>
                  <a:lnTo>
                    <a:pt x="1014" y="807"/>
                  </a:lnTo>
                  <a:lnTo>
                    <a:pt x="1039" y="762"/>
                  </a:lnTo>
                  <a:lnTo>
                    <a:pt x="1066" y="807"/>
                  </a:lnTo>
                  <a:lnTo>
                    <a:pt x="1039" y="851"/>
                  </a:lnTo>
                  <a:close/>
                  <a:moveTo>
                    <a:pt x="1101" y="851"/>
                  </a:moveTo>
                  <a:lnTo>
                    <a:pt x="1075" y="807"/>
                  </a:lnTo>
                  <a:lnTo>
                    <a:pt x="1101" y="762"/>
                  </a:lnTo>
                  <a:lnTo>
                    <a:pt x="1128" y="807"/>
                  </a:lnTo>
                  <a:lnTo>
                    <a:pt x="1101" y="851"/>
                  </a:lnTo>
                  <a:close/>
                  <a:moveTo>
                    <a:pt x="1162" y="851"/>
                  </a:moveTo>
                  <a:lnTo>
                    <a:pt x="1137" y="807"/>
                  </a:lnTo>
                  <a:lnTo>
                    <a:pt x="1162" y="762"/>
                  </a:lnTo>
                  <a:lnTo>
                    <a:pt x="1189" y="807"/>
                  </a:lnTo>
                  <a:lnTo>
                    <a:pt x="1162" y="851"/>
                  </a:lnTo>
                  <a:close/>
                  <a:moveTo>
                    <a:pt x="1224" y="851"/>
                  </a:moveTo>
                  <a:lnTo>
                    <a:pt x="1198" y="807"/>
                  </a:lnTo>
                  <a:lnTo>
                    <a:pt x="1224" y="762"/>
                  </a:lnTo>
                  <a:lnTo>
                    <a:pt x="1251" y="807"/>
                  </a:lnTo>
                  <a:lnTo>
                    <a:pt x="1224" y="851"/>
                  </a:lnTo>
                  <a:close/>
                  <a:moveTo>
                    <a:pt x="1285" y="851"/>
                  </a:moveTo>
                  <a:lnTo>
                    <a:pt x="1260" y="807"/>
                  </a:lnTo>
                  <a:lnTo>
                    <a:pt x="1285" y="762"/>
                  </a:lnTo>
                  <a:lnTo>
                    <a:pt x="1312" y="807"/>
                  </a:lnTo>
                  <a:lnTo>
                    <a:pt x="1285" y="851"/>
                  </a:lnTo>
                  <a:close/>
                  <a:moveTo>
                    <a:pt x="1348" y="851"/>
                  </a:moveTo>
                  <a:lnTo>
                    <a:pt x="1321" y="807"/>
                  </a:lnTo>
                  <a:lnTo>
                    <a:pt x="1348" y="762"/>
                  </a:lnTo>
                  <a:lnTo>
                    <a:pt x="1374" y="807"/>
                  </a:lnTo>
                  <a:lnTo>
                    <a:pt x="1348" y="851"/>
                  </a:lnTo>
                  <a:close/>
                  <a:moveTo>
                    <a:pt x="1410" y="851"/>
                  </a:moveTo>
                  <a:lnTo>
                    <a:pt x="1383" y="807"/>
                  </a:lnTo>
                  <a:lnTo>
                    <a:pt x="1410" y="762"/>
                  </a:lnTo>
                  <a:lnTo>
                    <a:pt x="1435" y="807"/>
                  </a:lnTo>
                  <a:lnTo>
                    <a:pt x="1410" y="851"/>
                  </a:lnTo>
                  <a:close/>
                  <a:moveTo>
                    <a:pt x="1471" y="851"/>
                  </a:moveTo>
                  <a:lnTo>
                    <a:pt x="1444" y="807"/>
                  </a:lnTo>
                  <a:lnTo>
                    <a:pt x="1471" y="762"/>
                  </a:lnTo>
                  <a:lnTo>
                    <a:pt x="1497" y="807"/>
                  </a:lnTo>
                  <a:lnTo>
                    <a:pt x="1471" y="851"/>
                  </a:lnTo>
                  <a:close/>
                  <a:moveTo>
                    <a:pt x="1533" y="851"/>
                  </a:moveTo>
                  <a:lnTo>
                    <a:pt x="1506" y="807"/>
                  </a:lnTo>
                  <a:lnTo>
                    <a:pt x="1533" y="762"/>
                  </a:lnTo>
                  <a:lnTo>
                    <a:pt x="1558" y="807"/>
                  </a:lnTo>
                  <a:lnTo>
                    <a:pt x="1533" y="851"/>
                  </a:lnTo>
                  <a:close/>
                  <a:moveTo>
                    <a:pt x="1594" y="851"/>
                  </a:moveTo>
                  <a:lnTo>
                    <a:pt x="1567" y="807"/>
                  </a:lnTo>
                  <a:lnTo>
                    <a:pt x="1594" y="762"/>
                  </a:lnTo>
                  <a:lnTo>
                    <a:pt x="1620" y="807"/>
                  </a:lnTo>
                  <a:lnTo>
                    <a:pt x="1594" y="851"/>
                  </a:lnTo>
                  <a:close/>
                  <a:moveTo>
                    <a:pt x="1656" y="851"/>
                  </a:moveTo>
                  <a:lnTo>
                    <a:pt x="1629" y="807"/>
                  </a:lnTo>
                  <a:lnTo>
                    <a:pt x="1656" y="762"/>
                  </a:lnTo>
                  <a:lnTo>
                    <a:pt x="1683" y="807"/>
                  </a:lnTo>
                  <a:lnTo>
                    <a:pt x="1656" y="851"/>
                  </a:lnTo>
                  <a:close/>
                  <a:moveTo>
                    <a:pt x="1717" y="851"/>
                  </a:moveTo>
                  <a:lnTo>
                    <a:pt x="1692" y="807"/>
                  </a:lnTo>
                  <a:lnTo>
                    <a:pt x="1717" y="762"/>
                  </a:lnTo>
                  <a:lnTo>
                    <a:pt x="1744" y="807"/>
                  </a:lnTo>
                  <a:lnTo>
                    <a:pt x="1717" y="851"/>
                  </a:lnTo>
                  <a:close/>
                  <a:moveTo>
                    <a:pt x="1779" y="851"/>
                  </a:moveTo>
                  <a:lnTo>
                    <a:pt x="1753" y="807"/>
                  </a:lnTo>
                  <a:lnTo>
                    <a:pt x="1779" y="762"/>
                  </a:lnTo>
                  <a:lnTo>
                    <a:pt x="1806" y="807"/>
                  </a:lnTo>
                  <a:lnTo>
                    <a:pt x="1779" y="851"/>
                  </a:lnTo>
                  <a:close/>
                  <a:moveTo>
                    <a:pt x="1840" y="851"/>
                  </a:moveTo>
                  <a:lnTo>
                    <a:pt x="1815" y="807"/>
                  </a:lnTo>
                  <a:lnTo>
                    <a:pt x="1840" y="762"/>
                  </a:lnTo>
                  <a:lnTo>
                    <a:pt x="1867" y="807"/>
                  </a:lnTo>
                  <a:lnTo>
                    <a:pt x="1840" y="851"/>
                  </a:lnTo>
                  <a:close/>
                  <a:moveTo>
                    <a:pt x="1902" y="851"/>
                  </a:moveTo>
                  <a:lnTo>
                    <a:pt x="1876" y="807"/>
                  </a:lnTo>
                  <a:lnTo>
                    <a:pt x="1902" y="762"/>
                  </a:lnTo>
                  <a:lnTo>
                    <a:pt x="1929" y="807"/>
                  </a:lnTo>
                  <a:lnTo>
                    <a:pt x="1902" y="851"/>
                  </a:lnTo>
                  <a:close/>
                  <a:moveTo>
                    <a:pt x="1963" y="851"/>
                  </a:moveTo>
                  <a:lnTo>
                    <a:pt x="1938" y="807"/>
                  </a:lnTo>
                  <a:lnTo>
                    <a:pt x="1963" y="762"/>
                  </a:lnTo>
                  <a:lnTo>
                    <a:pt x="1990" y="807"/>
                  </a:lnTo>
                  <a:lnTo>
                    <a:pt x="1963" y="851"/>
                  </a:lnTo>
                  <a:close/>
                  <a:moveTo>
                    <a:pt x="2025" y="851"/>
                  </a:moveTo>
                  <a:lnTo>
                    <a:pt x="1999" y="807"/>
                  </a:lnTo>
                  <a:lnTo>
                    <a:pt x="2025" y="762"/>
                  </a:lnTo>
                  <a:lnTo>
                    <a:pt x="2052" y="807"/>
                  </a:lnTo>
                  <a:lnTo>
                    <a:pt x="2025" y="851"/>
                  </a:lnTo>
                  <a:close/>
                  <a:moveTo>
                    <a:pt x="2088" y="851"/>
                  </a:moveTo>
                  <a:lnTo>
                    <a:pt x="2061" y="807"/>
                  </a:lnTo>
                  <a:lnTo>
                    <a:pt x="2088" y="762"/>
                  </a:lnTo>
                  <a:lnTo>
                    <a:pt x="2113" y="807"/>
                  </a:lnTo>
                  <a:lnTo>
                    <a:pt x="2088" y="851"/>
                  </a:lnTo>
                  <a:close/>
                  <a:moveTo>
                    <a:pt x="2149" y="851"/>
                  </a:moveTo>
                  <a:lnTo>
                    <a:pt x="2122" y="807"/>
                  </a:lnTo>
                  <a:lnTo>
                    <a:pt x="2149" y="762"/>
                  </a:lnTo>
                  <a:lnTo>
                    <a:pt x="2175" y="807"/>
                  </a:lnTo>
                  <a:lnTo>
                    <a:pt x="2149" y="851"/>
                  </a:lnTo>
                  <a:close/>
                  <a:moveTo>
                    <a:pt x="2211" y="851"/>
                  </a:moveTo>
                  <a:lnTo>
                    <a:pt x="2184" y="807"/>
                  </a:lnTo>
                  <a:lnTo>
                    <a:pt x="2211" y="762"/>
                  </a:lnTo>
                  <a:lnTo>
                    <a:pt x="2236" y="807"/>
                  </a:lnTo>
                  <a:lnTo>
                    <a:pt x="2211" y="851"/>
                  </a:lnTo>
                  <a:close/>
                  <a:moveTo>
                    <a:pt x="2272" y="851"/>
                  </a:moveTo>
                  <a:lnTo>
                    <a:pt x="2245" y="807"/>
                  </a:lnTo>
                  <a:lnTo>
                    <a:pt x="2272" y="762"/>
                  </a:lnTo>
                  <a:lnTo>
                    <a:pt x="2298" y="807"/>
                  </a:lnTo>
                  <a:lnTo>
                    <a:pt x="2272" y="851"/>
                  </a:lnTo>
                  <a:close/>
                  <a:moveTo>
                    <a:pt x="2334" y="851"/>
                  </a:moveTo>
                  <a:lnTo>
                    <a:pt x="2307" y="807"/>
                  </a:lnTo>
                  <a:lnTo>
                    <a:pt x="2334" y="762"/>
                  </a:lnTo>
                  <a:lnTo>
                    <a:pt x="2359" y="807"/>
                  </a:lnTo>
                  <a:lnTo>
                    <a:pt x="2334" y="851"/>
                  </a:lnTo>
                  <a:close/>
                  <a:moveTo>
                    <a:pt x="2395" y="851"/>
                  </a:moveTo>
                  <a:lnTo>
                    <a:pt x="2368" y="807"/>
                  </a:lnTo>
                  <a:lnTo>
                    <a:pt x="2395" y="762"/>
                  </a:lnTo>
                  <a:lnTo>
                    <a:pt x="2422" y="807"/>
                  </a:lnTo>
                  <a:lnTo>
                    <a:pt x="2395" y="851"/>
                  </a:lnTo>
                  <a:close/>
                  <a:moveTo>
                    <a:pt x="2457" y="851"/>
                  </a:moveTo>
                  <a:lnTo>
                    <a:pt x="2431" y="807"/>
                  </a:lnTo>
                  <a:lnTo>
                    <a:pt x="2457" y="762"/>
                  </a:lnTo>
                  <a:lnTo>
                    <a:pt x="2484" y="807"/>
                  </a:lnTo>
                  <a:lnTo>
                    <a:pt x="2457" y="851"/>
                  </a:lnTo>
                  <a:close/>
                  <a:moveTo>
                    <a:pt x="2518" y="851"/>
                  </a:moveTo>
                  <a:lnTo>
                    <a:pt x="2493" y="807"/>
                  </a:lnTo>
                  <a:lnTo>
                    <a:pt x="2518" y="762"/>
                  </a:lnTo>
                  <a:lnTo>
                    <a:pt x="2545" y="807"/>
                  </a:lnTo>
                  <a:lnTo>
                    <a:pt x="2518" y="851"/>
                  </a:lnTo>
                  <a:close/>
                  <a:moveTo>
                    <a:pt x="84" y="799"/>
                  </a:moveTo>
                  <a:lnTo>
                    <a:pt x="59" y="753"/>
                  </a:lnTo>
                  <a:lnTo>
                    <a:pt x="84" y="708"/>
                  </a:lnTo>
                  <a:lnTo>
                    <a:pt x="111" y="753"/>
                  </a:lnTo>
                  <a:lnTo>
                    <a:pt x="84" y="799"/>
                  </a:lnTo>
                  <a:close/>
                  <a:moveTo>
                    <a:pt x="146" y="799"/>
                  </a:moveTo>
                  <a:lnTo>
                    <a:pt x="120" y="753"/>
                  </a:lnTo>
                  <a:lnTo>
                    <a:pt x="146" y="708"/>
                  </a:lnTo>
                  <a:lnTo>
                    <a:pt x="173" y="753"/>
                  </a:lnTo>
                  <a:lnTo>
                    <a:pt x="146" y="799"/>
                  </a:lnTo>
                  <a:close/>
                  <a:moveTo>
                    <a:pt x="209" y="799"/>
                  </a:moveTo>
                  <a:lnTo>
                    <a:pt x="182" y="753"/>
                  </a:lnTo>
                  <a:lnTo>
                    <a:pt x="209" y="708"/>
                  </a:lnTo>
                  <a:lnTo>
                    <a:pt x="234" y="753"/>
                  </a:lnTo>
                  <a:lnTo>
                    <a:pt x="209" y="799"/>
                  </a:lnTo>
                  <a:close/>
                  <a:moveTo>
                    <a:pt x="270" y="799"/>
                  </a:moveTo>
                  <a:lnTo>
                    <a:pt x="243" y="753"/>
                  </a:lnTo>
                  <a:lnTo>
                    <a:pt x="270" y="708"/>
                  </a:lnTo>
                  <a:lnTo>
                    <a:pt x="295" y="753"/>
                  </a:lnTo>
                  <a:lnTo>
                    <a:pt x="270" y="799"/>
                  </a:lnTo>
                  <a:close/>
                  <a:moveTo>
                    <a:pt x="331" y="799"/>
                  </a:moveTo>
                  <a:lnTo>
                    <a:pt x="304" y="753"/>
                  </a:lnTo>
                  <a:lnTo>
                    <a:pt x="331" y="708"/>
                  </a:lnTo>
                  <a:lnTo>
                    <a:pt x="357" y="753"/>
                  </a:lnTo>
                  <a:lnTo>
                    <a:pt x="331" y="799"/>
                  </a:lnTo>
                  <a:close/>
                  <a:moveTo>
                    <a:pt x="393" y="799"/>
                  </a:moveTo>
                  <a:lnTo>
                    <a:pt x="366" y="753"/>
                  </a:lnTo>
                  <a:lnTo>
                    <a:pt x="393" y="708"/>
                  </a:lnTo>
                  <a:lnTo>
                    <a:pt x="418" y="753"/>
                  </a:lnTo>
                  <a:lnTo>
                    <a:pt x="393" y="799"/>
                  </a:lnTo>
                  <a:close/>
                  <a:moveTo>
                    <a:pt x="454" y="799"/>
                  </a:moveTo>
                  <a:lnTo>
                    <a:pt x="427" y="753"/>
                  </a:lnTo>
                  <a:lnTo>
                    <a:pt x="454" y="708"/>
                  </a:lnTo>
                  <a:lnTo>
                    <a:pt x="480" y="753"/>
                  </a:lnTo>
                  <a:lnTo>
                    <a:pt x="454" y="799"/>
                  </a:lnTo>
                  <a:close/>
                  <a:moveTo>
                    <a:pt x="516" y="799"/>
                  </a:moveTo>
                  <a:lnTo>
                    <a:pt x="489" y="753"/>
                  </a:lnTo>
                  <a:lnTo>
                    <a:pt x="516" y="708"/>
                  </a:lnTo>
                  <a:lnTo>
                    <a:pt x="541" y="753"/>
                  </a:lnTo>
                  <a:lnTo>
                    <a:pt x="516" y="799"/>
                  </a:lnTo>
                  <a:close/>
                  <a:moveTo>
                    <a:pt x="577" y="799"/>
                  </a:moveTo>
                  <a:lnTo>
                    <a:pt x="552" y="753"/>
                  </a:lnTo>
                  <a:lnTo>
                    <a:pt x="577" y="708"/>
                  </a:lnTo>
                  <a:lnTo>
                    <a:pt x="604" y="753"/>
                  </a:lnTo>
                  <a:lnTo>
                    <a:pt x="577" y="799"/>
                  </a:lnTo>
                  <a:close/>
                  <a:moveTo>
                    <a:pt x="639" y="799"/>
                  </a:moveTo>
                  <a:lnTo>
                    <a:pt x="613" y="753"/>
                  </a:lnTo>
                  <a:lnTo>
                    <a:pt x="639" y="708"/>
                  </a:lnTo>
                  <a:lnTo>
                    <a:pt x="666" y="753"/>
                  </a:lnTo>
                  <a:lnTo>
                    <a:pt x="639" y="799"/>
                  </a:lnTo>
                  <a:close/>
                  <a:moveTo>
                    <a:pt x="700" y="799"/>
                  </a:moveTo>
                  <a:lnTo>
                    <a:pt x="675" y="753"/>
                  </a:lnTo>
                  <a:lnTo>
                    <a:pt x="700" y="708"/>
                  </a:lnTo>
                  <a:lnTo>
                    <a:pt x="727" y="753"/>
                  </a:lnTo>
                  <a:lnTo>
                    <a:pt x="700" y="799"/>
                  </a:lnTo>
                  <a:close/>
                  <a:moveTo>
                    <a:pt x="762" y="799"/>
                  </a:moveTo>
                  <a:lnTo>
                    <a:pt x="736" y="753"/>
                  </a:lnTo>
                  <a:lnTo>
                    <a:pt x="762" y="708"/>
                  </a:lnTo>
                  <a:lnTo>
                    <a:pt x="789" y="753"/>
                  </a:lnTo>
                  <a:lnTo>
                    <a:pt x="762" y="799"/>
                  </a:lnTo>
                  <a:close/>
                  <a:moveTo>
                    <a:pt x="823" y="799"/>
                  </a:moveTo>
                  <a:lnTo>
                    <a:pt x="798" y="753"/>
                  </a:lnTo>
                  <a:lnTo>
                    <a:pt x="823" y="708"/>
                  </a:lnTo>
                  <a:lnTo>
                    <a:pt x="850" y="753"/>
                  </a:lnTo>
                  <a:lnTo>
                    <a:pt x="823" y="799"/>
                  </a:lnTo>
                  <a:close/>
                  <a:moveTo>
                    <a:pt x="885" y="799"/>
                  </a:moveTo>
                  <a:lnTo>
                    <a:pt x="859" y="753"/>
                  </a:lnTo>
                  <a:lnTo>
                    <a:pt x="885" y="708"/>
                  </a:lnTo>
                  <a:lnTo>
                    <a:pt x="912" y="753"/>
                  </a:lnTo>
                  <a:lnTo>
                    <a:pt x="885" y="799"/>
                  </a:lnTo>
                  <a:close/>
                  <a:moveTo>
                    <a:pt x="948" y="799"/>
                  </a:moveTo>
                  <a:lnTo>
                    <a:pt x="921" y="753"/>
                  </a:lnTo>
                  <a:lnTo>
                    <a:pt x="948" y="708"/>
                  </a:lnTo>
                  <a:lnTo>
                    <a:pt x="973" y="753"/>
                  </a:lnTo>
                  <a:lnTo>
                    <a:pt x="948" y="799"/>
                  </a:lnTo>
                  <a:close/>
                  <a:moveTo>
                    <a:pt x="1009" y="799"/>
                  </a:moveTo>
                  <a:lnTo>
                    <a:pt x="982" y="753"/>
                  </a:lnTo>
                  <a:lnTo>
                    <a:pt x="1009" y="708"/>
                  </a:lnTo>
                  <a:lnTo>
                    <a:pt x="1035" y="753"/>
                  </a:lnTo>
                  <a:lnTo>
                    <a:pt x="1009" y="799"/>
                  </a:lnTo>
                  <a:close/>
                  <a:moveTo>
                    <a:pt x="1071" y="799"/>
                  </a:moveTo>
                  <a:lnTo>
                    <a:pt x="1044" y="753"/>
                  </a:lnTo>
                  <a:lnTo>
                    <a:pt x="1071" y="708"/>
                  </a:lnTo>
                  <a:lnTo>
                    <a:pt x="1096" y="753"/>
                  </a:lnTo>
                  <a:lnTo>
                    <a:pt x="1071" y="799"/>
                  </a:lnTo>
                  <a:close/>
                  <a:moveTo>
                    <a:pt x="1132" y="799"/>
                  </a:moveTo>
                  <a:lnTo>
                    <a:pt x="1105" y="753"/>
                  </a:lnTo>
                  <a:lnTo>
                    <a:pt x="1132" y="708"/>
                  </a:lnTo>
                  <a:lnTo>
                    <a:pt x="1158" y="753"/>
                  </a:lnTo>
                  <a:lnTo>
                    <a:pt x="1132" y="799"/>
                  </a:lnTo>
                  <a:close/>
                  <a:moveTo>
                    <a:pt x="1194" y="799"/>
                  </a:moveTo>
                  <a:lnTo>
                    <a:pt x="1167" y="753"/>
                  </a:lnTo>
                  <a:lnTo>
                    <a:pt x="1194" y="708"/>
                  </a:lnTo>
                  <a:lnTo>
                    <a:pt x="1219" y="753"/>
                  </a:lnTo>
                  <a:lnTo>
                    <a:pt x="1194" y="799"/>
                  </a:lnTo>
                  <a:close/>
                  <a:moveTo>
                    <a:pt x="1255" y="799"/>
                  </a:moveTo>
                  <a:lnTo>
                    <a:pt x="1228" y="753"/>
                  </a:lnTo>
                  <a:lnTo>
                    <a:pt x="1255" y="708"/>
                  </a:lnTo>
                  <a:lnTo>
                    <a:pt x="1281" y="753"/>
                  </a:lnTo>
                  <a:lnTo>
                    <a:pt x="1255" y="799"/>
                  </a:lnTo>
                  <a:close/>
                  <a:moveTo>
                    <a:pt x="1317" y="799"/>
                  </a:moveTo>
                  <a:lnTo>
                    <a:pt x="1291" y="753"/>
                  </a:lnTo>
                  <a:lnTo>
                    <a:pt x="1317" y="708"/>
                  </a:lnTo>
                  <a:lnTo>
                    <a:pt x="1344" y="753"/>
                  </a:lnTo>
                  <a:lnTo>
                    <a:pt x="1317" y="799"/>
                  </a:lnTo>
                  <a:close/>
                  <a:moveTo>
                    <a:pt x="1378" y="799"/>
                  </a:moveTo>
                  <a:lnTo>
                    <a:pt x="1353" y="753"/>
                  </a:lnTo>
                  <a:lnTo>
                    <a:pt x="1378" y="708"/>
                  </a:lnTo>
                  <a:lnTo>
                    <a:pt x="1405" y="753"/>
                  </a:lnTo>
                  <a:lnTo>
                    <a:pt x="1378" y="799"/>
                  </a:lnTo>
                  <a:close/>
                  <a:moveTo>
                    <a:pt x="1440" y="799"/>
                  </a:moveTo>
                  <a:lnTo>
                    <a:pt x="1414" y="753"/>
                  </a:lnTo>
                  <a:lnTo>
                    <a:pt x="1440" y="708"/>
                  </a:lnTo>
                  <a:lnTo>
                    <a:pt x="1467" y="753"/>
                  </a:lnTo>
                  <a:lnTo>
                    <a:pt x="1440" y="799"/>
                  </a:lnTo>
                  <a:close/>
                  <a:moveTo>
                    <a:pt x="1501" y="799"/>
                  </a:moveTo>
                  <a:lnTo>
                    <a:pt x="1476" y="753"/>
                  </a:lnTo>
                  <a:lnTo>
                    <a:pt x="1501" y="708"/>
                  </a:lnTo>
                  <a:lnTo>
                    <a:pt x="1528" y="753"/>
                  </a:lnTo>
                  <a:lnTo>
                    <a:pt x="1501" y="799"/>
                  </a:lnTo>
                  <a:close/>
                  <a:moveTo>
                    <a:pt x="1563" y="799"/>
                  </a:moveTo>
                  <a:lnTo>
                    <a:pt x="1537" y="753"/>
                  </a:lnTo>
                  <a:lnTo>
                    <a:pt x="1563" y="708"/>
                  </a:lnTo>
                  <a:lnTo>
                    <a:pt x="1590" y="753"/>
                  </a:lnTo>
                  <a:lnTo>
                    <a:pt x="1563" y="799"/>
                  </a:lnTo>
                  <a:close/>
                  <a:moveTo>
                    <a:pt x="1624" y="799"/>
                  </a:moveTo>
                  <a:lnTo>
                    <a:pt x="1599" y="753"/>
                  </a:lnTo>
                  <a:lnTo>
                    <a:pt x="1624" y="708"/>
                  </a:lnTo>
                  <a:lnTo>
                    <a:pt x="1651" y="753"/>
                  </a:lnTo>
                  <a:lnTo>
                    <a:pt x="1624" y="799"/>
                  </a:lnTo>
                  <a:close/>
                  <a:moveTo>
                    <a:pt x="1687" y="799"/>
                  </a:moveTo>
                  <a:lnTo>
                    <a:pt x="1660" y="753"/>
                  </a:lnTo>
                  <a:lnTo>
                    <a:pt x="1687" y="708"/>
                  </a:lnTo>
                  <a:lnTo>
                    <a:pt x="1713" y="753"/>
                  </a:lnTo>
                  <a:lnTo>
                    <a:pt x="1687" y="799"/>
                  </a:lnTo>
                  <a:close/>
                  <a:moveTo>
                    <a:pt x="1749" y="799"/>
                  </a:moveTo>
                  <a:lnTo>
                    <a:pt x="1722" y="753"/>
                  </a:lnTo>
                  <a:lnTo>
                    <a:pt x="1749" y="708"/>
                  </a:lnTo>
                  <a:lnTo>
                    <a:pt x="1774" y="753"/>
                  </a:lnTo>
                  <a:lnTo>
                    <a:pt x="1749" y="799"/>
                  </a:lnTo>
                  <a:close/>
                  <a:moveTo>
                    <a:pt x="1810" y="799"/>
                  </a:moveTo>
                  <a:lnTo>
                    <a:pt x="1783" y="753"/>
                  </a:lnTo>
                  <a:lnTo>
                    <a:pt x="1810" y="708"/>
                  </a:lnTo>
                  <a:lnTo>
                    <a:pt x="1836" y="753"/>
                  </a:lnTo>
                  <a:lnTo>
                    <a:pt x="1810" y="799"/>
                  </a:lnTo>
                  <a:close/>
                  <a:moveTo>
                    <a:pt x="1872" y="799"/>
                  </a:moveTo>
                  <a:lnTo>
                    <a:pt x="1845" y="753"/>
                  </a:lnTo>
                  <a:lnTo>
                    <a:pt x="1872" y="708"/>
                  </a:lnTo>
                  <a:lnTo>
                    <a:pt x="1897" y="753"/>
                  </a:lnTo>
                  <a:lnTo>
                    <a:pt x="1872" y="799"/>
                  </a:lnTo>
                  <a:close/>
                  <a:moveTo>
                    <a:pt x="1933" y="799"/>
                  </a:moveTo>
                  <a:lnTo>
                    <a:pt x="1906" y="753"/>
                  </a:lnTo>
                  <a:lnTo>
                    <a:pt x="1933" y="708"/>
                  </a:lnTo>
                  <a:lnTo>
                    <a:pt x="1959" y="753"/>
                  </a:lnTo>
                  <a:lnTo>
                    <a:pt x="1933" y="799"/>
                  </a:lnTo>
                  <a:close/>
                  <a:moveTo>
                    <a:pt x="1995" y="799"/>
                  </a:moveTo>
                  <a:lnTo>
                    <a:pt x="1968" y="753"/>
                  </a:lnTo>
                  <a:lnTo>
                    <a:pt x="1995" y="708"/>
                  </a:lnTo>
                  <a:lnTo>
                    <a:pt x="2020" y="753"/>
                  </a:lnTo>
                  <a:lnTo>
                    <a:pt x="1995" y="799"/>
                  </a:lnTo>
                  <a:close/>
                  <a:moveTo>
                    <a:pt x="2056" y="799"/>
                  </a:moveTo>
                  <a:lnTo>
                    <a:pt x="2031" y="753"/>
                  </a:lnTo>
                  <a:lnTo>
                    <a:pt x="2056" y="708"/>
                  </a:lnTo>
                  <a:lnTo>
                    <a:pt x="2083" y="753"/>
                  </a:lnTo>
                  <a:lnTo>
                    <a:pt x="2056" y="799"/>
                  </a:lnTo>
                  <a:close/>
                  <a:moveTo>
                    <a:pt x="2118" y="799"/>
                  </a:moveTo>
                  <a:lnTo>
                    <a:pt x="2092" y="753"/>
                  </a:lnTo>
                  <a:lnTo>
                    <a:pt x="2118" y="708"/>
                  </a:lnTo>
                  <a:lnTo>
                    <a:pt x="2145" y="753"/>
                  </a:lnTo>
                  <a:lnTo>
                    <a:pt x="2118" y="799"/>
                  </a:lnTo>
                  <a:close/>
                  <a:moveTo>
                    <a:pt x="2179" y="799"/>
                  </a:moveTo>
                  <a:lnTo>
                    <a:pt x="2154" y="753"/>
                  </a:lnTo>
                  <a:lnTo>
                    <a:pt x="2179" y="708"/>
                  </a:lnTo>
                  <a:lnTo>
                    <a:pt x="2206" y="753"/>
                  </a:lnTo>
                  <a:lnTo>
                    <a:pt x="2179" y="799"/>
                  </a:lnTo>
                  <a:close/>
                  <a:moveTo>
                    <a:pt x="2241" y="799"/>
                  </a:moveTo>
                  <a:lnTo>
                    <a:pt x="2215" y="753"/>
                  </a:lnTo>
                  <a:lnTo>
                    <a:pt x="2241" y="708"/>
                  </a:lnTo>
                  <a:lnTo>
                    <a:pt x="2268" y="753"/>
                  </a:lnTo>
                  <a:lnTo>
                    <a:pt x="2241" y="799"/>
                  </a:lnTo>
                  <a:close/>
                  <a:moveTo>
                    <a:pt x="2302" y="799"/>
                  </a:moveTo>
                  <a:lnTo>
                    <a:pt x="2277" y="753"/>
                  </a:lnTo>
                  <a:lnTo>
                    <a:pt x="2302" y="708"/>
                  </a:lnTo>
                  <a:lnTo>
                    <a:pt x="2329" y="753"/>
                  </a:lnTo>
                  <a:lnTo>
                    <a:pt x="2302" y="799"/>
                  </a:lnTo>
                  <a:close/>
                  <a:moveTo>
                    <a:pt x="2364" y="799"/>
                  </a:moveTo>
                  <a:lnTo>
                    <a:pt x="2338" y="753"/>
                  </a:lnTo>
                  <a:lnTo>
                    <a:pt x="2364" y="708"/>
                  </a:lnTo>
                  <a:lnTo>
                    <a:pt x="2391" y="753"/>
                  </a:lnTo>
                  <a:lnTo>
                    <a:pt x="2364" y="799"/>
                  </a:lnTo>
                  <a:close/>
                  <a:moveTo>
                    <a:pt x="2427" y="799"/>
                  </a:moveTo>
                  <a:lnTo>
                    <a:pt x="2400" y="753"/>
                  </a:lnTo>
                  <a:lnTo>
                    <a:pt x="2427" y="708"/>
                  </a:lnTo>
                  <a:lnTo>
                    <a:pt x="2452" y="753"/>
                  </a:lnTo>
                  <a:lnTo>
                    <a:pt x="2427" y="799"/>
                  </a:lnTo>
                  <a:close/>
                  <a:moveTo>
                    <a:pt x="2488" y="799"/>
                  </a:moveTo>
                  <a:lnTo>
                    <a:pt x="2461" y="753"/>
                  </a:lnTo>
                  <a:lnTo>
                    <a:pt x="2488" y="708"/>
                  </a:lnTo>
                  <a:lnTo>
                    <a:pt x="2514" y="753"/>
                  </a:lnTo>
                  <a:lnTo>
                    <a:pt x="2488" y="799"/>
                  </a:lnTo>
                  <a:close/>
                  <a:moveTo>
                    <a:pt x="54" y="745"/>
                  </a:moveTo>
                  <a:lnTo>
                    <a:pt x="27" y="700"/>
                  </a:lnTo>
                  <a:lnTo>
                    <a:pt x="54" y="654"/>
                  </a:lnTo>
                  <a:lnTo>
                    <a:pt x="80" y="700"/>
                  </a:lnTo>
                  <a:lnTo>
                    <a:pt x="54" y="745"/>
                  </a:lnTo>
                  <a:close/>
                  <a:moveTo>
                    <a:pt x="116" y="745"/>
                  </a:moveTo>
                  <a:lnTo>
                    <a:pt x="89" y="700"/>
                  </a:lnTo>
                  <a:lnTo>
                    <a:pt x="116" y="654"/>
                  </a:lnTo>
                  <a:lnTo>
                    <a:pt x="141" y="700"/>
                  </a:lnTo>
                  <a:lnTo>
                    <a:pt x="116" y="745"/>
                  </a:lnTo>
                  <a:close/>
                  <a:moveTo>
                    <a:pt x="177" y="745"/>
                  </a:moveTo>
                  <a:lnTo>
                    <a:pt x="150" y="700"/>
                  </a:lnTo>
                  <a:lnTo>
                    <a:pt x="177" y="654"/>
                  </a:lnTo>
                  <a:lnTo>
                    <a:pt x="204" y="700"/>
                  </a:lnTo>
                  <a:lnTo>
                    <a:pt x="177" y="745"/>
                  </a:lnTo>
                  <a:close/>
                  <a:moveTo>
                    <a:pt x="238" y="745"/>
                  </a:moveTo>
                  <a:lnTo>
                    <a:pt x="213" y="700"/>
                  </a:lnTo>
                  <a:lnTo>
                    <a:pt x="238" y="654"/>
                  </a:lnTo>
                  <a:lnTo>
                    <a:pt x="265" y="700"/>
                  </a:lnTo>
                  <a:lnTo>
                    <a:pt x="238" y="745"/>
                  </a:lnTo>
                  <a:close/>
                  <a:moveTo>
                    <a:pt x="300" y="745"/>
                  </a:moveTo>
                  <a:lnTo>
                    <a:pt x="274" y="700"/>
                  </a:lnTo>
                  <a:lnTo>
                    <a:pt x="300" y="654"/>
                  </a:lnTo>
                  <a:lnTo>
                    <a:pt x="327" y="700"/>
                  </a:lnTo>
                  <a:lnTo>
                    <a:pt x="300" y="745"/>
                  </a:lnTo>
                  <a:close/>
                  <a:moveTo>
                    <a:pt x="361" y="745"/>
                  </a:moveTo>
                  <a:lnTo>
                    <a:pt x="336" y="700"/>
                  </a:lnTo>
                  <a:lnTo>
                    <a:pt x="361" y="654"/>
                  </a:lnTo>
                  <a:lnTo>
                    <a:pt x="388" y="700"/>
                  </a:lnTo>
                  <a:lnTo>
                    <a:pt x="361" y="745"/>
                  </a:lnTo>
                  <a:close/>
                  <a:moveTo>
                    <a:pt x="423" y="745"/>
                  </a:moveTo>
                  <a:lnTo>
                    <a:pt x="397" y="700"/>
                  </a:lnTo>
                  <a:lnTo>
                    <a:pt x="423" y="654"/>
                  </a:lnTo>
                  <a:lnTo>
                    <a:pt x="450" y="700"/>
                  </a:lnTo>
                  <a:lnTo>
                    <a:pt x="423" y="745"/>
                  </a:lnTo>
                  <a:close/>
                  <a:moveTo>
                    <a:pt x="484" y="745"/>
                  </a:moveTo>
                  <a:lnTo>
                    <a:pt x="459" y="700"/>
                  </a:lnTo>
                  <a:lnTo>
                    <a:pt x="484" y="654"/>
                  </a:lnTo>
                  <a:lnTo>
                    <a:pt x="511" y="700"/>
                  </a:lnTo>
                  <a:lnTo>
                    <a:pt x="484" y="745"/>
                  </a:lnTo>
                  <a:close/>
                  <a:moveTo>
                    <a:pt x="546" y="745"/>
                  </a:moveTo>
                  <a:lnTo>
                    <a:pt x="520" y="700"/>
                  </a:lnTo>
                  <a:lnTo>
                    <a:pt x="546" y="654"/>
                  </a:lnTo>
                  <a:lnTo>
                    <a:pt x="573" y="700"/>
                  </a:lnTo>
                  <a:lnTo>
                    <a:pt x="546" y="745"/>
                  </a:lnTo>
                  <a:close/>
                  <a:moveTo>
                    <a:pt x="609" y="745"/>
                  </a:moveTo>
                  <a:lnTo>
                    <a:pt x="582" y="700"/>
                  </a:lnTo>
                  <a:lnTo>
                    <a:pt x="609" y="654"/>
                  </a:lnTo>
                  <a:lnTo>
                    <a:pt x="634" y="700"/>
                  </a:lnTo>
                  <a:lnTo>
                    <a:pt x="609" y="745"/>
                  </a:lnTo>
                  <a:close/>
                  <a:moveTo>
                    <a:pt x="670" y="745"/>
                  </a:moveTo>
                  <a:lnTo>
                    <a:pt x="643" y="700"/>
                  </a:lnTo>
                  <a:lnTo>
                    <a:pt x="670" y="654"/>
                  </a:lnTo>
                  <a:lnTo>
                    <a:pt x="696" y="700"/>
                  </a:lnTo>
                  <a:lnTo>
                    <a:pt x="670" y="745"/>
                  </a:lnTo>
                  <a:close/>
                  <a:moveTo>
                    <a:pt x="732" y="745"/>
                  </a:moveTo>
                  <a:lnTo>
                    <a:pt x="705" y="700"/>
                  </a:lnTo>
                  <a:lnTo>
                    <a:pt x="732" y="654"/>
                  </a:lnTo>
                  <a:lnTo>
                    <a:pt x="757" y="700"/>
                  </a:lnTo>
                  <a:lnTo>
                    <a:pt x="732" y="745"/>
                  </a:lnTo>
                  <a:close/>
                  <a:moveTo>
                    <a:pt x="793" y="745"/>
                  </a:moveTo>
                  <a:lnTo>
                    <a:pt x="766" y="700"/>
                  </a:lnTo>
                  <a:lnTo>
                    <a:pt x="793" y="654"/>
                  </a:lnTo>
                  <a:lnTo>
                    <a:pt x="819" y="700"/>
                  </a:lnTo>
                  <a:lnTo>
                    <a:pt x="793" y="745"/>
                  </a:lnTo>
                  <a:close/>
                  <a:moveTo>
                    <a:pt x="855" y="745"/>
                  </a:moveTo>
                  <a:lnTo>
                    <a:pt x="828" y="700"/>
                  </a:lnTo>
                  <a:lnTo>
                    <a:pt x="855" y="654"/>
                  </a:lnTo>
                  <a:lnTo>
                    <a:pt x="880" y="700"/>
                  </a:lnTo>
                  <a:lnTo>
                    <a:pt x="855" y="745"/>
                  </a:lnTo>
                  <a:close/>
                  <a:moveTo>
                    <a:pt x="916" y="745"/>
                  </a:moveTo>
                  <a:lnTo>
                    <a:pt x="889" y="700"/>
                  </a:lnTo>
                  <a:lnTo>
                    <a:pt x="916" y="654"/>
                  </a:lnTo>
                  <a:lnTo>
                    <a:pt x="943" y="700"/>
                  </a:lnTo>
                  <a:lnTo>
                    <a:pt x="916" y="745"/>
                  </a:lnTo>
                  <a:close/>
                  <a:moveTo>
                    <a:pt x="978" y="745"/>
                  </a:moveTo>
                  <a:lnTo>
                    <a:pt x="952" y="700"/>
                  </a:lnTo>
                  <a:lnTo>
                    <a:pt x="978" y="654"/>
                  </a:lnTo>
                  <a:lnTo>
                    <a:pt x="1005" y="700"/>
                  </a:lnTo>
                  <a:lnTo>
                    <a:pt x="978" y="745"/>
                  </a:lnTo>
                  <a:close/>
                  <a:moveTo>
                    <a:pt x="1039" y="745"/>
                  </a:moveTo>
                  <a:lnTo>
                    <a:pt x="1014" y="700"/>
                  </a:lnTo>
                  <a:lnTo>
                    <a:pt x="1039" y="654"/>
                  </a:lnTo>
                  <a:lnTo>
                    <a:pt x="1066" y="700"/>
                  </a:lnTo>
                  <a:lnTo>
                    <a:pt x="1039" y="745"/>
                  </a:lnTo>
                  <a:close/>
                  <a:moveTo>
                    <a:pt x="1101" y="745"/>
                  </a:moveTo>
                  <a:lnTo>
                    <a:pt x="1075" y="700"/>
                  </a:lnTo>
                  <a:lnTo>
                    <a:pt x="1101" y="654"/>
                  </a:lnTo>
                  <a:lnTo>
                    <a:pt x="1128" y="700"/>
                  </a:lnTo>
                  <a:lnTo>
                    <a:pt x="1101" y="745"/>
                  </a:lnTo>
                  <a:close/>
                  <a:moveTo>
                    <a:pt x="1162" y="745"/>
                  </a:moveTo>
                  <a:lnTo>
                    <a:pt x="1137" y="700"/>
                  </a:lnTo>
                  <a:lnTo>
                    <a:pt x="1162" y="654"/>
                  </a:lnTo>
                  <a:lnTo>
                    <a:pt x="1189" y="700"/>
                  </a:lnTo>
                  <a:lnTo>
                    <a:pt x="1162" y="745"/>
                  </a:lnTo>
                  <a:close/>
                  <a:moveTo>
                    <a:pt x="1224" y="745"/>
                  </a:moveTo>
                  <a:lnTo>
                    <a:pt x="1198" y="700"/>
                  </a:lnTo>
                  <a:lnTo>
                    <a:pt x="1224" y="654"/>
                  </a:lnTo>
                  <a:lnTo>
                    <a:pt x="1251" y="700"/>
                  </a:lnTo>
                  <a:lnTo>
                    <a:pt x="1224" y="745"/>
                  </a:lnTo>
                  <a:close/>
                  <a:moveTo>
                    <a:pt x="1285" y="745"/>
                  </a:moveTo>
                  <a:lnTo>
                    <a:pt x="1260" y="700"/>
                  </a:lnTo>
                  <a:lnTo>
                    <a:pt x="1285" y="654"/>
                  </a:lnTo>
                  <a:lnTo>
                    <a:pt x="1312" y="700"/>
                  </a:lnTo>
                  <a:lnTo>
                    <a:pt x="1285" y="745"/>
                  </a:lnTo>
                  <a:close/>
                  <a:moveTo>
                    <a:pt x="1348" y="745"/>
                  </a:moveTo>
                  <a:lnTo>
                    <a:pt x="1321" y="700"/>
                  </a:lnTo>
                  <a:lnTo>
                    <a:pt x="1348" y="654"/>
                  </a:lnTo>
                  <a:lnTo>
                    <a:pt x="1374" y="700"/>
                  </a:lnTo>
                  <a:lnTo>
                    <a:pt x="1348" y="745"/>
                  </a:lnTo>
                  <a:close/>
                  <a:moveTo>
                    <a:pt x="1410" y="745"/>
                  </a:moveTo>
                  <a:lnTo>
                    <a:pt x="1383" y="700"/>
                  </a:lnTo>
                  <a:lnTo>
                    <a:pt x="1410" y="654"/>
                  </a:lnTo>
                  <a:lnTo>
                    <a:pt x="1435" y="700"/>
                  </a:lnTo>
                  <a:lnTo>
                    <a:pt x="1410" y="745"/>
                  </a:lnTo>
                  <a:close/>
                  <a:moveTo>
                    <a:pt x="1471" y="745"/>
                  </a:moveTo>
                  <a:lnTo>
                    <a:pt x="1444" y="700"/>
                  </a:lnTo>
                  <a:lnTo>
                    <a:pt x="1471" y="654"/>
                  </a:lnTo>
                  <a:lnTo>
                    <a:pt x="1497" y="700"/>
                  </a:lnTo>
                  <a:lnTo>
                    <a:pt x="1471" y="745"/>
                  </a:lnTo>
                  <a:close/>
                  <a:moveTo>
                    <a:pt x="1533" y="745"/>
                  </a:moveTo>
                  <a:lnTo>
                    <a:pt x="1506" y="700"/>
                  </a:lnTo>
                  <a:lnTo>
                    <a:pt x="1533" y="654"/>
                  </a:lnTo>
                  <a:lnTo>
                    <a:pt x="1558" y="700"/>
                  </a:lnTo>
                  <a:lnTo>
                    <a:pt x="1533" y="745"/>
                  </a:lnTo>
                  <a:close/>
                  <a:moveTo>
                    <a:pt x="1594" y="745"/>
                  </a:moveTo>
                  <a:lnTo>
                    <a:pt x="1567" y="700"/>
                  </a:lnTo>
                  <a:lnTo>
                    <a:pt x="1594" y="654"/>
                  </a:lnTo>
                  <a:lnTo>
                    <a:pt x="1620" y="700"/>
                  </a:lnTo>
                  <a:lnTo>
                    <a:pt x="1594" y="745"/>
                  </a:lnTo>
                  <a:close/>
                  <a:moveTo>
                    <a:pt x="1656" y="745"/>
                  </a:moveTo>
                  <a:lnTo>
                    <a:pt x="1629" y="700"/>
                  </a:lnTo>
                  <a:lnTo>
                    <a:pt x="1656" y="654"/>
                  </a:lnTo>
                  <a:lnTo>
                    <a:pt x="1683" y="700"/>
                  </a:lnTo>
                  <a:lnTo>
                    <a:pt x="1656" y="745"/>
                  </a:lnTo>
                  <a:close/>
                  <a:moveTo>
                    <a:pt x="1717" y="745"/>
                  </a:moveTo>
                  <a:lnTo>
                    <a:pt x="1692" y="700"/>
                  </a:lnTo>
                  <a:lnTo>
                    <a:pt x="1717" y="654"/>
                  </a:lnTo>
                  <a:lnTo>
                    <a:pt x="1744" y="700"/>
                  </a:lnTo>
                  <a:lnTo>
                    <a:pt x="1717" y="745"/>
                  </a:lnTo>
                  <a:close/>
                  <a:moveTo>
                    <a:pt x="1779" y="745"/>
                  </a:moveTo>
                  <a:lnTo>
                    <a:pt x="1753" y="700"/>
                  </a:lnTo>
                  <a:lnTo>
                    <a:pt x="1779" y="654"/>
                  </a:lnTo>
                  <a:lnTo>
                    <a:pt x="1806" y="700"/>
                  </a:lnTo>
                  <a:lnTo>
                    <a:pt x="1779" y="745"/>
                  </a:lnTo>
                  <a:close/>
                  <a:moveTo>
                    <a:pt x="1840" y="745"/>
                  </a:moveTo>
                  <a:lnTo>
                    <a:pt x="1815" y="700"/>
                  </a:lnTo>
                  <a:lnTo>
                    <a:pt x="1840" y="654"/>
                  </a:lnTo>
                  <a:lnTo>
                    <a:pt x="1867" y="700"/>
                  </a:lnTo>
                  <a:lnTo>
                    <a:pt x="1840" y="745"/>
                  </a:lnTo>
                  <a:close/>
                  <a:moveTo>
                    <a:pt x="1902" y="745"/>
                  </a:moveTo>
                  <a:lnTo>
                    <a:pt x="1876" y="700"/>
                  </a:lnTo>
                  <a:lnTo>
                    <a:pt x="1902" y="654"/>
                  </a:lnTo>
                  <a:lnTo>
                    <a:pt x="1929" y="700"/>
                  </a:lnTo>
                  <a:lnTo>
                    <a:pt x="1902" y="745"/>
                  </a:lnTo>
                  <a:close/>
                  <a:moveTo>
                    <a:pt x="1963" y="745"/>
                  </a:moveTo>
                  <a:lnTo>
                    <a:pt x="1938" y="700"/>
                  </a:lnTo>
                  <a:lnTo>
                    <a:pt x="1963" y="654"/>
                  </a:lnTo>
                  <a:lnTo>
                    <a:pt x="1990" y="700"/>
                  </a:lnTo>
                  <a:lnTo>
                    <a:pt x="1963" y="745"/>
                  </a:lnTo>
                  <a:close/>
                  <a:moveTo>
                    <a:pt x="2025" y="745"/>
                  </a:moveTo>
                  <a:lnTo>
                    <a:pt x="1999" y="700"/>
                  </a:lnTo>
                  <a:lnTo>
                    <a:pt x="2025" y="654"/>
                  </a:lnTo>
                  <a:lnTo>
                    <a:pt x="2052" y="700"/>
                  </a:lnTo>
                  <a:lnTo>
                    <a:pt x="2025" y="745"/>
                  </a:lnTo>
                  <a:close/>
                  <a:moveTo>
                    <a:pt x="2088" y="745"/>
                  </a:moveTo>
                  <a:lnTo>
                    <a:pt x="2061" y="700"/>
                  </a:lnTo>
                  <a:lnTo>
                    <a:pt x="2088" y="654"/>
                  </a:lnTo>
                  <a:lnTo>
                    <a:pt x="2113" y="700"/>
                  </a:lnTo>
                  <a:lnTo>
                    <a:pt x="2088" y="745"/>
                  </a:lnTo>
                  <a:close/>
                  <a:moveTo>
                    <a:pt x="2149" y="745"/>
                  </a:moveTo>
                  <a:lnTo>
                    <a:pt x="2122" y="700"/>
                  </a:lnTo>
                  <a:lnTo>
                    <a:pt x="2149" y="654"/>
                  </a:lnTo>
                  <a:lnTo>
                    <a:pt x="2175" y="700"/>
                  </a:lnTo>
                  <a:lnTo>
                    <a:pt x="2149" y="745"/>
                  </a:lnTo>
                  <a:close/>
                  <a:moveTo>
                    <a:pt x="2211" y="745"/>
                  </a:moveTo>
                  <a:lnTo>
                    <a:pt x="2184" y="700"/>
                  </a:lnTo>
                  <a:lnTo>
                    <a:pt x="2211" y="654"/>
                  </a:lnTo>
                  <a:lnTo>
                    <a:pt x="2236" y="700"/>
                  </a:lnTo>
                  <a:lnTo>
                    <a:pt x="2211" y="745"/>
                  </a:lnTo>
                  <a:close/>
                  <a:moveTo>
                    <a:pt x="2272" y="745"/>
                  </a:moveTo>
                  <a:lnTo>
                    <a:pt x="2245" y="700"/>
                  </a:lnTo>
                  <a:lnTo>
                    <a:pt x="2272" y="654"/>
                  </a:lnTo>
                  <a:lnTo>
                    <a:pt x="2298" y="700"/>
                  </a:lnTo>
                  <a:lnTo>
                    <a:pt x="2272" y="745"/>
                  </a:lnTo>
                  <a:close/>
                  <a:moveTo>
                    <a:pt x="2334" y="745"/>
                  </a:moveTo>
                  <a:lnTo>
                    <a:pt x="2307" y="700"/>
                  </a:lnTo>
                  <a:lnTo>
                    <a:pt x="2334" y="654"/>
                  </a:lnTo>
                  <a:lnTo>
                    <a:pt x="2359" y="700"/>
                  </a:lnTo>
                  <a:lnTo>
                    <a:pt x="2334" y="745"/>
                  </a:lnTo>
                  <a:close/>
                  <a:moveTo>
                    <a:pt x="2395" y="745"/>
                  </a:moveTo>
                  <a:lnTo>
                    <a:pt x="2368" y="700"/>
                  </a:lnTo>
                  <a:lnTo>
                    <a:pt x="2395" y="654"/>
                  </a:lnTo>
                  <a:lnTo>
                    <a:pt x="2422" y="700"/>
                  </a:lnTo>
                  <a:lnTo>
                    <a:pt x="2395" y="745"/>
                  </a:lnTo>
                  <a:close/>
                  <a:moveTo>
                    <a:pt x="2457" y="745"/>
                  </a:moveTo>
                  <a:lnTo>
                    <a:pt x="2431" y="700"/>
                  </a:lnTo>
                  <a:lnTo>
                    <a:pt x="2457" y="654"/>
                  </a:lnTo>
                  <a:lnTo>
                    <a:pt x="2484" y="700"/>
                  </a:lnTo>
                  <a:lnTo>
                    <a:pt x="2457" y="745"/>
                  </a:lnTo>
                  <a:close/>
                  <a:moveTo>
                    <a:pt x="2518" y="745"/>
                  </a:moveTo>
                  <a:lnTo>
                    <a:pt x="2493" y="700"/>
                  </a:lnTo>
                  <a:lnTo>
                    <a:pt x="2518" y="654"/>
                  </a:lnTo>
                  <a:lnTo>
                    <a:pt x="2545" y="700"/>
                  </a:lnTo>
                  <a:lnTo>
                    <a:pt x="2518" y="745"/>
                  </a:lnTo>
                  <a:close/>
                  <a:moveTo>
                    <a:pt x="84" y="691"/>
                  </a:moveTo>
                  <a:lnTo>
                    <a:pt x="59" y="646"/>
                  </a:lnTo>
                  <a:lnTo>
                    <a:pt x="84" y="601"/>
                  </a:lnTo>
                  <a:lnTo>
                    <a:pt x="111" y="646"/>
                  </a:lnTo>
                  <a:lnTo>
                    <a:pt x="84" y="691"/>
                  </a:lnTo>
                  <a:close/>
                  <a:moveTo>
                    <a:pt x="146" y="691"/>
                  </a:moveTo>
                  <a:lnTo>
                    <a:pt x="120" y="646"/>
                  </a:lnTo>
                  <a:lnTo>
                    <a:pt x="146" y="601"/>
                  </a:lnTo>
                  <a:lnTo>
                    <a:pt x="173" y="646"/>
                  </a:lnTo>
                  <a:lnTo>
                    <a:pt x="146" y="691"/>
                  </a:lnTo>
                  <a:close/>
                  <a:moveTo>
                    <a:pt x="209" y="691"/>
                  </a:moveTo>
                  <a:lnTo>
                    <a:pt x="182" y="646"/>
                  </a:lnTo>
                  <a:lnTo>
                    <a:pt x="209" y="601"/>
                  </a:lnTo>
                  <a:lnTo>
                    <a:pt x="234" y="646"/>
                  </a:lnTo>
                  <a:lnTo>
                    <a:pt x="209" y="691"/>
                  </a:lnTo>
                  <a:close/>
                  <a:moveTo>
                    <a:pt x="270" y="691"/>
                  </a:moveTo>
                  <a:lnTo>
                    <a:pt x="243" y="646"/>
                  </a:lnTo>
                  <a:lnTo>
                    <a:pt x="270" y="601"/>
                  </a:lnTo>
                  <a:lnTo>
                    <a:pt x="295" y="646"/>
                  </a:lnTo>
                  <a:lnTo>
                    <a:pt x="270" y="691"/>
                  </a:lnTo>
                  <a:close/>
                  <a:moveTo>
                    <a:pt x="331" y="691"/>
                  </a:moveTo>
                  <a:lnTo>
                    <a:pt x="304" y="646"/>
                  </a:lnTo>
                  <a:lnTo>
                    <a:pt x="331" y="601"/>
                  </a:lnTo>
                  <a:lnTo>
                    <a:pt x="357" y="646"/>
                  </a:lnTo>
                  <a:lnTo>
                    <a:pt x="331" y="691"/>
                  </a:lnTo>
                  <a:close/>
                  <a:moveTo>
                    <a:pt x="393" y="691"/>
                  </a:moveTo>
                  <a:lnTo>
                    <a:pt x="366" y="646"/>
                  </a:lnTo>
                  <a:lnTo>
                    <a:pt x="393" y="601"/>
                  </a:lnTo>
                  <a:lnTo>
                    <a:pt x="418" y="646"/>
                  </a:lnTo>
                  <a:lnTo>
                    <a:pt x="393" y="691"/>
                  </a:lnTo>
                  <a:close/>
                  <a:moveTo>
                    <a:pt x="454" y="691"/>
                  </a:moveTo>
                  <a:lnTo>
                    <a:pt x="427" y="646"/>
                  </a:lnTo>
                  <a:lnTo>
                    <a:pt x="454" y="601"/>
                  </a:lnTo>
                  <a:lnTo>
                    <a:pt x="480" y="646"/>
                  </a:lnTo>
                  <a:lnTo>
                    <a:pt x="454" y="691"/>
                  </a:lnTo>
                  <a:close/>
                  <a:moveTo>
                    <a:pt x="516" y="691"/>
                  </a:moveTo>
                  <a:lnTo>
                    <a:pt x="489" y="646"/>
                  </a:lnTo>
                  <a:lnTo>
                    <a:pt x="516" y="601"/>
                  </a:lnTo>
                  <a:lnTo>
                    <a:pt x="541" y="646"/>
                  </a:lnTo>
                  <a:lnTo>
                    <a:pt x="516" y="691"/>
                  </a:lnTo>
                  <a:close/>
                  <a:moveTo>
                    <a:pt x="577" y="691"/>
                  </a:moveTo>
                  <a:lnTo>
                    <a:pt x="552" y="646"/>
                  </a:lnTo>
                  <a:lnTo>
                    <a:pt x="577" y="601"/>
                  </a:lnTo>
                  <a:lnTo>
                    <a:pt x="604" y="646"/>
                  </a:lnTo>
                  <a:lnTo>
                    <a:pt x="577" y="691"/>
                  </a:lnTo>
                  <a:close/>
                  <a:moveTo>
                    <a:pt x="639" y="691"/>
                  </a:moveTo>
                  <a:lnTo>
                    <a:pt x="613" y="646"/>
                  </a:lnTo>
                  <a:lnTo>
                    <a:pt x="639" y="601"/>
                  </a:lnTo>
                  <a:lnTo>
                    <a:pt x="666" y="646"/>
                  </a:lnTo>
                  <a:lnTo>
                    <a:pt x="639" y="691"/>
                  </a:lnTo>
                  <a:close/>
                  <a:moveTo>
                    <a:pt x="700" y="691"/>
                  </a:moveTo>
                  <a:lnTo>
                    <a:pt x="675" y="646"/>
                  </a:lnTo>
                  <a:lnTo>
                    <a:pt x="700" y="601"/>
                  </a:lnTo>
                  <a:lnTo>
                    <a:pt x="727" y="646"/>
                  </a:lnTo>
                  <a:lnTo>
                    <a:pt x="700" y="691"/>
                  </a:lnTo>
                  <a:close/>
                  <a:moveTo>
                    <a:pt x="762" y="691"/>
                  </a:moveTo>
                  <a:lnTo>
                    <a:pt x="736" y="646"/>
                  </a:lnTo>
                  <a:lnTo>
                    <a:pt x="762" y="601"/>
                  </a:lnTo>
                  <a:lnTo>
                    <a:pt x="789" y="646"/>
                  </a:lnTo>
                  <a:lnTo>
                    <a:pt x="762" y="691"/>
                  </a:lnTo>
                  <a:close/>
                  <a:moveTo>
                    <a:pt x="823" y="691"/>
                  </a:moveTo>
                  <a:lnTo>
                    <a:pt x="798" y="646"/>
                  </a:lnTo>
                  <a:lnTo>
                    <a:pt x="823" y="601"/>
                  </a:lnTo>
                  <a:lnTo>
                    <a:pt x="850" y="646"/>
                  </a:lnTo>
                  <a:lnTo>
                    <a:pt x="823" y="691"/>
                  </a:lnTo>
                  <a:close/>
                  <a:moveTo>
                    <a:pt x="885" y="691"/>
                  </a:moveTo>
                  <a:lnTo>
                    <a:pt x="859" y="646"/>
                  </a:lnTo>
                  <a:lnTo>
                    <a:pt x="885" y="601"/>
                  </a:lnTo>
                  <a:lnTo>
                    <a:pt x="912" y="646"/>
                  </a:lnTo>
                  <a:lnTo>
                    <a:pt x="885" y="691"/>
                  </a:lnTo>
                  <a:close/>
                  <a:moveTo>
                    <a:pt x="948" y="691"/>
                  </a:moveTo>
                  <a:lnTo>
                    <a:pt x="921" y="646"/>
                  </a:lnTo>
                  <a:lnTo>
                    <a:pt x="948" y="601"/>
                  </a:lnTo>
                  <a:lnTo>
                    <a:pt x="973" y="646"/>
                  </a:lnTo>
                  <a:lnTo>
                    <a:pt x="948" y="691"/>
                  </a:lnTo>
                  <a:close/>
                  <a:moveTo>
                    <a:pt x="1009" y="691"/>
                  </a:moveTo>
                  <a:lnTo>
                    <a:pt x="982" y="646"/>
                  </a:lnTo>
                  <a:lnTo>
                    <a:pt x="1009" y="601"/>
                  </a:lnTo>
                  <a:lnTo>
                    <a:pt x="1035" y="646"/>
                  </a:lnTo>
                  <a:lnTo>
                    <a:pt x="1009" y="691"/>
                  </a:lnTo>
                  <a:close/>
                  <a:moveTo>
                    <a:pt x="1071" y="691"/>
                  </a:moveTo>
                  <a:lnTo>
                    <a:pt x="1044" y="646"/>
                  </a:lnTo>
                  <a:lnTo>
                    <a:pt x="1071" y="601"/>
                  </a:lnTo>
                  <a:lnTo>
                    <a:pt x="1096" y="646"/>
                  </a:lnTo>
                  <a:lnTo>
                    <a:pt x="1071" y="691"/>
                  </a:lnTo>
                  <a:close/>
                  <a:moveTo>
                    <a:pt x="1132" y="691"/>
                  </a:moveTo>
                  <a:lnTo>
                    <a:pt x="1105" y="646"/>
                  </a:lnTo>
                  <a:lnTo>
                    <a:pt x="1132" y="601"/>
                  </a:lnTo>
                  <a:lnTo>
                    <a:pt x="1158" y="646"/>
                  </a:lnTo>
                  <a:lnTo>
                    <a:pt x="1132" y="691"/>
                  </a:lnTo>
                  <a:close/>
                  <a:moveTo>
                    <a:pt x="1194" y="691"/>
                  </a:moveTo>
                  <a:lnTo>
                    <a:pt x="1167" y="646"/>
                  </a:lnTo>
                  <a:lnTo>
                    <a:pt x="1194" y="601"/>
                  </a:lnTo>
                  <a:lnTo>
                    <a:pt x="1219" y="646"/>
                  </a:lnTo>
                  <a:lnTo>
                    <a:pt x="1194" y="691"/>
                  </a:lnTo>
                  <a:close/>
                  <a:moveTo>
                    <a:pt x="1255" y="691"/>
                  </a:moveTo>
                  <a:lnTo>
                    <a:pt x="1228" y="646"/>
                  </a:lnTo>
                  <a:lnTo>
                    <a:pt x="1255" y="601"/>
                  </a:lnTo>
                  <a:lnTo>
                    <a:pt x="1281" y="646"/>
                  </a:lnTo>
                  <a:lnTo>
                    <a:pt x="1255" y="691"/>
                  </a:lnTo>
                  <a:close/>
                  <a:moveTo>
                    <a:pt x="1317" y="691"/>
                  </a:moveTo>
                  <a:lnTo>
                    <a:pt x="1291" y="646"/>
                  </a:lnTo>
                  <a:lnTo>
                    <a:pt x="1317" y="601"/>
                  </a:lnTo>
                  <a:lnTo>
                    <a:pt x="1344" y="646"/>
                  </a:lnTo>
                  <a:lnTo>
                    <a:pt x="1317" y="691"/>
                  </a:lnTo>
                  <a:close/>
                  <a:moveTo>
                    <a:pt x="1378" y="691"/>
                  </a:moveTo>
                  <a:lnTo>
                    <a:pt x="1353" y="646"/>
                  </a:lnTo>
                  <a:lnTo>
                    <a:pt x="1378" y="601"/>
                  </a:lnTo>
                  <a:lnTo>
                    <a:pt x="1405" y="646"/>
                  </a:lnTo>
                  <a:lnTo>
                    <a:pt x="1378" y="691"/>
                  </a:lnTo>
                  <a:close/>
                  <a:moveTo>
                    <a:pt x="1440" y="691"/>
                  </a:moveTo>
                  <a:lnTo>
                    <a:pt x="1414" y="646"/>
                  </a:lnTo>
                  <a:lnTo>
                    <a:pt x="1440" y="601"/>
                  </a:lnTo>
                  <a:lnTo>
                    <a:pt x="1467" y="646"/>
                  </a:lnTo>
                  <a:lnTo>
                    <a:pt x="1440" y="691"/>
                  </a:lnTo>
                  <a:close/>
                  <a:moveTo>
                    <a:pt x="1501" y="691"/>
                  </a:moveTo>
                  <a:lnTo>
                    <a:pt x="1476" y="646"/>
                  </a:lnTo>
                  <a:lnTo>
                    <a:pt x="1501" y="601"/>
                  </a:lnTo>
                  <a:lnTo>
                    <a:pt x="1528" y="646"/>
                  </a:lnTo>
                  <a:lnTo>
                    <a:pt x="1501" y="691"/>
                  </a:lnTo>
                  <a:close/>
                  <a:moveTo>
                    <a:pt x="1563" y="691"/>
                  </a:moveTo>
                  <a:lnTo>
                    <a:pt x="1537" y="646"/>
                  </a:lnTo>
                  <a:lnTo>
                    <a:pt x="1563" y="601"/>
                  </a:lnTo>
                  <a:lnTo>
                    <a:pt x="1590" y="646"/>
                  </a:lnTo>
                  <a:lnTo>
                    <a:pt x="1563" y="691"/>
                  </a:lnTo>
                  <a:close/>
                  <a:moveTo>
                    <a:pt x="1624" y="691"/>
                  </a:moveTo>
                  <a:lnTo>
                    <a:pt x="1599" y="646"/>
                  </a:lnTo>
                  <a:lnTo>
                    <a:pt x="1624" y="601"/>
                  </a:lnTo>
                  <a:lnTo>
                    <a:pt x="1651" y="646"/>
                  </a:lnTo>
                  <a:lnTo>
                    <a:pt x="1624" y="691"/>
                  </a:lnTo>
                  <a:close/>
                  <a:moveTo>
                    <a:pt x="1687" y="691"/>
                  </a:moveTo>
                  <a:lnTo>
                    <a:pt x="1660" y="646"/>
                  </a:lnTo>
                  <a:lnTo>
                    <a:pt x="1687" y="601"/>
                  </a:lnTo>
                  <a:lnTo>
                    <a:pt x="1713" y="646"/>
                  </a:lnTo>
                  <a:lnTo>
                    <a:pt x="1687" y="691"/>
                  </a:lnTo>
                  <a:close/>
                  <a:moveTo>
                    <a:pt x="1749" y="691"/>
                  </a:moveTo>
                  <a:lnTo>
                    <a:pt x="1722" y="646"/>
                  </a:lnTo>
                  <a:lnTo>
                    <a:pt x="1749" y="601"/>
                  </a:lnTo>
                  <a:lnTo>
                    <a:pt x="1774" y="646"/>
                  </a:lnTo>
                  <a:lnTo>
                    <a:pt x="1749" y="691"/>
                  </a:lnTo>
                  <a:close/>
                  <a:moveTo>
                    <a:pt x="1810" y="691"/>
                  </a:moveTo>
                  <a:lnTo>
                    <a:pt x="1783" y="646"/>
                  </a:lnTo>
                  <a:lnTo>
                    <a:pt x="1810" y="601"/>
                  </a:lnTo>
                  <a:lnTo>
                    <a:pt x="1836" y="646"/>
                  </a:lnTo>
                  <a:lnTo>
                    <a:pt x="1810" y="691"/>
                  </a:lnTo>
                  <a:close/>
                  <a:moveTo>
                    <a:pt x="1872" y="691"/>
                  </a:moveTo>
                  <a:lnTo>
                    <a:pt x="1845" y="646"/>
                  </a:lnTo>
                  <a:lnTo>
                    <a:pt x="1872" y="601"/>
                  </a:lnTo>
                  <a:lnTo>
                    <a:pt x="1897" y="646"/>
                  </a:lnTo>
                  <a:lnTo>
                    <a:pt x="1872" y="691"/>
                  </a:lnTo>
                  <a:close/>
                  <a:moveTo>
                    <a:pt x="1933" y="691"/>
                  </a:moveTo>
                  <a:lnTo>
                    <a:pt x="1906" y="646"/>
                  </a:lnTo>
                  <a:lnTo>
                    <a:pt x="1933" y="601"/>
                  </a:lnTo>
                  <a:lnTo>
                    <a:pt x="1959" y="646"/>
                  </a:lnTo>
                  <a:lnTo>
                    <a:pt x="1933" y="691"/>
                  </a:lnTo>
                  <a:close/>
                  <a:moveTo>
                    <a:pt x="1995" y="691"/>
                  </a:moveTo>
                  <a:lnTo>
                    <a:pt x="1968" y="646"/>
                  </a:lnTo>
                  <a:lnTo>
                    <a:pt x="1995" y="601"/>
                  </a:lnTo>
                  <a:lnTo>
                    <a:pt x="2020" y="646"/>
                  </a:lnTo>
                  <a:lnTo>
                    <a:pt x="1995" y="691"/>
                  </a:lnTo>
                  <a:close/>
                  <a:moveTo>
                    <a:pt x="2056" y="691"/>
                  </a:moveTo>
                  <a:lnTo>
                    <a:pt x="2031" y="646"/>
                  </a:lnTo>
                  <a:lnTo>
                    <a:pt x="2056" y="601"/>
                  </a:lnTo>
                  <a:lnTo>
                    <a:pt x="2083" y="646"/>
                  </a:lnTo>
                  <a:lnTo>
                    <a:pt x="2056" y="691"/>
                  </a:lnTo>
                  <a:close/>
                  <a:moveTo>
                    <a:pt x="2118" y="691"/>
                  </a:moveTo>
                  <a:lnTo>
                    <a:pt x="2092" y="646"/>
                  </a:lnTo>
                  <a:lnTo>
                    <a:pt x="2118" y="601"/>
                  </a:lnTo>
                  <a:lnTo>
                    <a:pt x="2145" y="646"/>
                  </a:lnTo>
                  <a:lnTo>
                    <a:pt x="2118" y="691"/>
                  </a:lnTo>
                  <a:close/>
                  <a:moveTo>
                    <a:pt x="2179" y="691"/>
                  </a:moveTo>
                  <a:lnTo>
                    <a:pt x="2154" y="646"/>
                  </a:lnTo>
                  <a:lnTo>
                    <a:pt x="2179" y="601"/>
                  </a:lnTo>
                  <a:lnTo>
                    <a:pt x="2206" y="646"/>
                  </a:lnTo>
                  <a:lnTo>
                    <a:pt x="2179" y="691"/>
                  </a:lnTo>
                  <a:close/>
                  <a:moveTo>
                    <a:pt x="2241" y="691"/>
                  </a:moveTo>
                  <a:lnTo>
                    <a:pt x="2215" y="646"/>
                  </a:lnTo>
                  <a:lnTo>
                    <a:pt x="2241" y="601"/>
                  </a:lnTo>
                  <a:lnTo>
                    <a:pt x="2268" y="646"/>
                  </a:lnTo>
                  <a:lnTo>
                    <a:pt x="2241" y="691"/>
                  </a:lnTo>
                  <a:close/>
                  <a:moveTo>
                    <a:pt x="2302" y="691"/>
                  </a:moveTo>
                  <a:lnTo>
                    <a:pt x="2277" y="646"/>
                  </a:lnTo>
                  <a:lnTo>
                    <a:pt x="2302" y="601"/>
                  </a:lnTo>
                  <a:lnTo>
                    <a:pt x="2329" y="646"/>
                  </a:lnTo>
                  <a:lnTo>
                    <a:pt x="2302" y="691"/>
                  </a:lnTo>
                  <a:close/>
                  <a:moveTo>
                    <a:pt x="2364" y="691"/>
                  </a:moveTo>
                  <a:lnTo>
                    <a:pt x="2338" y="646"/>
                  </a:lnTo>
                  <a:lnTo>
                    <a:pt x="2364" y="601"/>
                  </a:lnTo>
                  <a:lnTo>
                    <a:pt x="2391" y="646"/>
                  </a:lnTo>
                  <a:lnTo>
                    <a:pt x="2364" y="691"/>
                  </a:lnTo>
                  <a:close/>
                  <a:moveTo>
                    <a:pt x="2427" y="691"/>
                  </a:moveTo>
                  <a:lnTo>
                    <a:pt x="2400" y="646"/>
                  </a:lnTo>
                  <a:lnTo>
                    <a:pt x="2427" y="601"/>
                  </a:lnTo>
                  <a:lnTo>
                    <a:pt x="2452" y="646"/>
                  </a:lnTo>
                  <a:lnTo>
                    <a:pt x="2427" y="691"/>
                  </a:lnTo>
                  <a:close/>
                  <a:moveTo>
                    <a:pt x="2488" y="691"/>
                  </a:moveTo>
                  <a:lnTo>
                    <a:pt x="2461" y="646"/>
                  </a:lnTo>
                  <a:lnTo>
                    <a:pt x="2488" y="601"/>
                  </a:lnTo>
                  <a:lnTo>
                    <a:pt x="2514" y="646"/>
                  </a:lnTo>
                  <a:lnTo>
                    <a:pt x="2488" y="691"/>
                  </a:lnTo>
                  <a:close/>
                  <a:moveTo>
                    <a:pt x="54" y="639"/>
                  </a:moveTo>
                  <a:lnTo>
                    <a:pt x="27" y="594"/>
                  </a:lnTo>
                  <a:lnTo>
                    <a:pt x="54" y="548"/>
                  </a:lnTo>
                  <a:lnTo>
                    <a:pt x="80" y="594"/>
                  </a:lnTo>
                  <a:lnTo>
                    <a:pt x="54" y="639"/>
                  </a:lnTo>
                  <a:close/>
                  <a:moveTo>
                    <a:pt x="116" y="639"/>
                  </a:moveTo>
                  <a:lnTo>
                    <a:pt x="89" y="594"/>
                  </a:lnTo>
                  <a:lnTo>
                    <a:pt x="116" y="548"/>
                  </a:lnTo>
                  <a:lnTo>
                    <a:pt x="141" y="594"/>
                  </a:lnTo>
                  <a:lnTo>
                    <a:pt x="116" y="639"/>
                  </a:lnTo>
                  <a:close/>
                  <a:moveTo>
                    <a:pt x="177" y="639"/>
                  </a:moveTo>
                  <a:lnTo>
                    <a:pt x="150" y="594"/>
                  </a:lnTo>
                  <a:lnTo>
                    <a:pt x="177" y="548"/>
                  </a:lnTo>
                  <a:lnTo>
                    <a:pt x="204" y="594"/>
                  </a:lnTo>
                  <a:lnTo>
                    <a:pt x="177" y="639"/>
                  </a:lnTo>
                  <a:close/>
                  <a:moveTo>
                    <a:pt x="238" y="639"/>
                  </a:moveTo>
                  <a:lnTo>
                    <a:pt x="213" y="594"/>
                  </a:lnTo>
                  <a:lnTo>
                    <a:pt x="238" y="548"/>
                  </a:lnTo>
                  <a:lnTo>
                    <a:pt x="265" y="594"/>
                  </a:lnTo>
                  <a:lnTo>
                    <a:pt x="238" y="639"/>
                  </a:lnTo>
                  <a:close/>
                  <a:moveTo>
                    <a:pt x="300" y="639"/>
                  </a:moveTo>
                  <a:lnTo>
                    <a:pt x="274" y="594"/>
                  </a:lnTo>
                  <a:lnTo>
                    <a:pt x="300" y="548"/>
                  </a:lnTo>
                  <a:lnTo>
                    <a:pt x="327" y="594"/>
                  </a:lnTo>
                  <a:lnTo>
                    <a:pt x="300" y="639"/>
                  </a:lnTo>
                  <a:close/>
                  <a:moveTo>
                    <a:pt x="361" y="639"/>
                  </a:moveTo>
                  <a:lnTo>
                    <a:pt x="336" y="594"/>
                  </a:lnTo>
                  <a:lnTo>
                    <a:pt x="361" y="548"/>
                  </a:lnTo>
                  <a:lnTo>
                    <a:pt x="388" y="594"/>
                  </a:lnTo>
                  <a:lnTo>
                    <a:pt x="361" y="639"/>
                  </a:lnTo>
                  <a:close/>
                  <a:moveTo>
                    <a:pt x="423" y="639"/>
                  </a:moveTo>
                  <a:lnTo>
                    <a:pt x="397" y="594"/>
                  </a:lnTo>
                  <a:lnTo>
                    <a:pt x="423" y="548"/>
                  </a:lnTo>
                  <a:lnTo>
                    <a:pt x="450" y="594"/>
                  </a:lnTo>
                  <a:lnTo>
                    <a:pt x="423" y="639"/>
                  </a:lnTo>
                  <a:close/>
                  <a:moveTo>
                    <a:pt x="484" y="639"/>
                  </a:moveTo>
                  <a:lnTo>
                    <a:pt x="459" y="594"/>
                  </a:lnTo>
                  <a:lnTo>
                    <a:pt x="484" y="548"/>
                  </a:lnTo>
                  <a:lnTo>
                    <a:pt x="511" y="594"/>
                  </a:lnTo>
                  <a:lnTo>
                    <a:pt x="484" y="639"/>
                  </a:lnTo>
                  <a:close/>
                  <a:moveTo>
                    <a:pt x="546" y="639"/>
                  </a:moveTo>
                  <a:lnTo>
                    <a:pt x="520" y="594"/>
                  </a:lnTo>
                  <a:lnTo>
                    <a:pt x="546" y="548"/>
                  </a:lnTo>
                  <a:lnTo>
                    <a:pt x="573" y="594"/>
                  </a:lnTo>
                  <a:lnTo>
                    <a:pt x="546" y="639"/>
                  </a:lnTo>
                  <a:close/>
                  <a:moveTo>
                    <a:pt x="609" y="639"/>
                  </a:moveTo>
                  <a:lnTo>
                    <a:pt x="582" y="594"/>
                  </a:lnTo>
                  <a:lnTo>
                    <a:pt x="609" y="548"/>
                  </a:lnTo>
                  <a:lnTo>
                    <a:pt x="634" y="594"/>
                  </a:lnTo>
                  <a:lnTo>
                    <a:pt x="609" y="639"/>
                  </a:lnTo>
                  <a:close/>
                  <a:moveTo>
                    <a:pt x="670" y="639"/>
                  </a:moveTo>
                  <a:lnTo>
                    <a:pt x="643" y="594"/>
                  </a:lnTo>
                  <a:lnTo>
                    <a:pt x="670" y="548"/>
                  </a:lnTo>
                  <a:lnTo>
                    <a:pt x="696" y="594"/>
                  </a:lnTo>
                  <a:lnTo>
                    <a:pt x="670" y="639"/>
                  </a:lnTo>
                  <a:close/>
                  <a:moveTo>
                    <a:pt x="732" y="639"/>
                  </a:moveTo>
                  <a:lnTo>
                    <a:pt x="705" y="594"/>
                  </a:lnTo>
                  <a:lnTo>
                    <a:pt x="732" y="548"/>
                  </a:lnTo>
                  <a:lnTo>
                    <a:pt x="757" y="594"/>
                  </a:lnTo>
                  <a:lnTo>
                    <a:pt x="732" y="639"/>
                  </a:lnTo>
                  <a:close/>
                  <a:moveTo>
                    <a:pt x="793" y="639"/>
                  </a:moveTo>
                  <a:lnTo>
                    <a:pt x="766" y="594"/>
                  </a:lnTo>
                  <a:lnTo>
                    <a:pt x="793" y="548"/>
                  </a:lnTo>
                  <a:lnTo>
                    <a:pt x="819" y="594"/>
                  </a:lnTo>
                  <a:lnTo>
                    <a:pt x="793" y="639"/>
                  </a:lnTo>
                  <a:close/>
                  <a:moveTo>
                    <a:pt x="855" y="639"/>
                  </a:moveTo>
                  <a:lnTo>
                    <a:pt x="828" y="594"/>
                  </a:lnTo>
                  <a:lnTo>
                    <a:pt x="855" y="548"/>
                  </a:lnTo>
                  <a:lnTo>
                    <a:pt x="880" y="594"/>
                  </a:lnTo>
                  <a:lnTo>
                    <a:pt x="855" y="639"/>
                  </a:lnTo>
                  <a:close/>
                  <a:moveTo>
                    <a:pt x="916" y="639"/>
                  </a:moveTo>
                  <a:lnTo>
                    <a:pt x="889" y="594"/>
                  </a:lnTo>
                  <a:lnTo>
                    <a:pt x="916" y="548"/>
                  </a:lnTo>
                  <a:lnTo>
                    <a:pt x="943" y="594"/>
                  </a:lnTo>
                  <a:lnTo>
                    <a:pt x="916" y="639"/>
                  </a:lnTo>
                  <a:close/>
                  <a:moveTo>
                    <a:pt x="978" y="639"/>
                  </a:moveTo>
                  <a:lnTo>
                    <a:pt x="952" y="594"/>
                  </a:lnTo>
                  <a:lnTo>
                    <a:pt x="978" y="548"/>
                  </a:lnTo>
                  <a:lnTo>
                    <a:pt x="1005" y="594"/>
                  </a:lnTo>
                  <a:lnTo>
                    <a:pt x="978" y="639"/>
                  </a:lnTo>
                  <a:close/>
                  <a:moveTo>
                    <a:pt x="1039" y="639"/>
                  </a:moveTo>
                  <a:lnTo>
                    <a:pt x="1014" y="594"/>
                  </a:lnTo>
                  <a:lnTo>
                    <a:pt x="1039" y="548"/>
                  </a:lnTo>
                  <a:lnTo>
                    <a:pt x="1066" y="594"/>
                  </a:lnTo>
                  <a:lnTo>
                    <a:pt x="1039" y="639"/>
                  </a:lnTo>
                  <a:close/>
                  <a:moveTo>
                    <a:pt x="1101" y="639"/>
                  </a:moveTo>
                  <a:lnTo>
                    <a:pt x="1075" y="594"/>
                  </a:lnTo>
                  <a:lnTo>
                    <a:pt x="1101" y="548"/>
                  </a:lnTo>
                  <a:lnTo>
                    <a:pt x="1128" y="594"/>
                  </a:lnTo>
                  <a:lnTo>
                    <a:pt x="1101" y="639"/>
                  </a:lnTo>
                  <a:close/>
                  <a:moveTo>
                    <a:pt x="1162" y="639"/>
                  </a:moveTo>
                  <a:lnTo>
                    <a:pt x="1137" y="594"/>
                  </a:lnTo>
                  <a:lnTo>
                    <a:pt x="1162" y="548"/>
                  </a:lnTo>
                  <a:lnTo>
                    <a:pt x="1189" y="594"/>
                  </a:lnTo>
                  <a:lnTo>
                    <a:pt x="1162" y="639"/>
                  </a:lnTo>
                  <a:close/>
                  <a:moveTo>
                    <a:pt x="1224" y="639"/>
                  </a:moveTo>
                  <a:lnTo>
                    <a:pt x="1198" y="594"/>
                  </a:lnTo>
                  <a:lnTo>
                    <a:pt x="1224" y="548"/>
                  </a:lnTo>
                  <a:lnTo>
                    <a:pt x="1251" y="594"/>
                  </a:lnTo>
                  <a:lnTo>
                    <a:pt x="1224" y="639"/>
                  </a:lnTo>
                  <a:close/>
                  <a:moveTo>
                    <a:pt x="1285" y="639"/>
                  </a:moveTo>
                  <a:lnTo>
                    <a:pt x="1260" y="594"/>
                  </a:lnTo>
                  <a:lnTo>
                    <a:pt x="1285" y="548"/>
                  </a:lnTo>
                  <a:lnTo>
                    <a:pt x="1312" y="594"/>
                  </a:lnTo>
                  <a:lnTo>
                    <a:pt x="1285" y="639"/>
                  </a:lnTo>
                  <a:close/>
                  <a:moveTo>
                    <a:pt x="1348" y="639"/>
                  </a:moveTo>
                  <a:lnTo>
                    <a:pt x="1321" y="594"/>
                  </a:lnTo>
                  <a:lnTo>
                    <a:pt x="1348" y="548"/>
                  </a:lnTo>
                  <a:lnTo>
                    <a:pt x="1374" y="594"/>
                  </a:lnTo>
                  <a:lnTo>
                    <a:pt x="1348" y="639"/>
                  </a:lnTo>
                  <a:close/>
                  <a:moveTo>
                    <a:pt x="1410" y="639"/>
                  </a:moveTo>
                  <a:lnTo>
                    <a:pt x="1383" y="594"/>
                  </a:lnTo>
                  <a:lnTo>
                    <a:pt x="1410" y="548"/>
                  </a:lnTo>
                  <a:lnTo>
                    <a:pt x="1435" y="594"/>
                  </a:lnTo>
                  <a:lnTo>
                    <a:pt x="1410" y="639"/>
                  </a:lnTo>
                  <a:close/>
                  <a:moveTo>
                    <a:pt x="1471" y="639"/>
                  </a:moveTo>
                  <a:lnTo>
                    <a:pt x="1444" y="594"/>
                  </a:lnTo>
                  <a:lnTo>
                    <a:pt x="1471" y="548"/>
                  </a:lnTo>
                  <a:lnTo>
                    <a:pt x="1497" y="594"/>
                  </a:lnTo>
                  <a:lnTo>
                    <a:pt x="1471" y="639"/>
                  </a:lnTo>
                  <a:close/>
                  <a:moveTo>
                    <a:pt x="1533" y="639"/>
                  </a:moveTo>
                  <a:lnTo>
                    <a:pt x="1506" y="594"/>
                  </a:lnTo>
                  <a:lnTo>
                    <a:pt x="1533" y="548"/>
                  </a:lnTo>
                  <a:lnTo>
                    <a:pt x="1558" y="594"/>
                  </a:lnTo>
                  <a:lnTo>
                    <a:pt x="1533" y="639"/>
                  </a:lnTo>
                  <a:close/>
                  <a:moveTo>
                    <a:pt x="1594" y="639"/>
                  </a:moveTo>
                  <a:lnTo>
                    <a:pt x="1567" y="594"/>
                  </a:lnTo>
                  <a:lnTo>
                    <a:pt x="1594" y="548"/>
                  </a:lnTo>
                  <a:lnTo>
                    <a:pt x="1620" y="594"/>
                  </a:lnTo>
                  <a:lnTo>
                    <a:pt x="1594" y="639"/>
                  </a:lnTo>
                  <a:close/>
                  <a:moveTo>
                    <a:pt x="1656" y="639"/>
                  </a:moveTo>
                  <a:lnTo>
                    <a:pt x="1629" y="594"/>
                  </a:lnTo>
                  <a:lnTo>
                    <a:pt x="1656" y="548"/>
                  </a:lnTo>
                  <a:lnTo>
                    <a:pt x="1683" y="594"/>
                  </a:lnTo>
                  <a:lnTo>
                    <a:pt x="1656" y="639"/>
                  </a:lnTo>
                  <a:close/>
                  <a:moveTo>
                    <a:pt x="1717" y="639"/>
                  </a:moveTo>
                  <a:lnTo>
                    <a:pt x="1692" y="594"/>
                  </a:lnTo>
                  <a:lnTo>
                    <a:pt x="1717" y="548"/>
                  </a:lnTo>
                  <a:lnTo>
                    <a:pt x="1744" y="594"/>
                  </a:lnTo>
                  <a:lnTo>
                    <a:pt x="1717" y="639"/>
                  </a:lnTo>
                  <a:close/>
                  <a:moveTo>
                    <a:pt x="1779" y="639"/>
                  </a:moveTo>
                  <a:lnTo>
                    <a:pt x="1753" y="594"/>
                  </a:lnTo>
                  <a:lnTo>
                    <a:pt x="1779" y="548"/>
                  </a:lnTo>
                  <a:lnTo>
                    <a:pt x="1806" y="594"/>
                  </a:lnTo>
                  <a:lnTo>
                    <a:pt x="1779" y="639"/>
                  </a:lnTo>
                  <a:close/>
                  <a:moveTo>
                    <a:pt x="1840" y="639"/>
                  </a:moveTo>
                  <a:lnTo>
                    <a:pt x="1815" y="594"/>
                  </a:lnTo>
                  <a:lnTo>
                    <a:pt x="1840" y="548"/>
                  </a:lnTo>
                  <a:lnTo>
                    <a:pt x="1867" y="594"/>
                  </a:lnTo>
                  <a:lnTo>
                    <a:pt x="1840" y="639"/>
                  </a:lnTo>
                  <a:close/>
                  <a:moveTo>
                    <a:pt x="1902" y="639"/>
                  </a:moveTo>
                  <a:lnTo>
                    <a:pt x="1876" y="594"/>
                  </a:lnTo>
                  <a:lnTo>
                    <a:pt x="1902" y="548"/>
                  </a:lnTo>
                  <a:lnTo>
                    <a:pt x="1929" y="594"/>
                  </a:lnTo>
                  <a:lnTo>
                    <a:pt x="1902" y="639"/>
                  </a:lnTo>
                  <a:close/>
                  <a:moveTo>
                    <a:pt x="1963" y="639"/>
                  </a:moveTo>
                  <a:lnTo>
                    <a:pt x="1938" y="594"/>
                  </a:lnTo>
                  <a:lnTo>
                    <a:pt x="1963" y="548"/>
                  </a:lnTo>
                  <a:lnTo>
                    <a:pt x="1990" y="594"/>
                  </a:lnTo>
                  <a:lnTo>
                    <a:pt x="1963" y="639"/>
                  </a:lnTo>
                  <a:close/>
                  <a:moveTo>
                    <a:pt x="2025" y="639"/>
                  </a:moveTo>
                  <a:lnTo>
                    <a:pt x="1999" y="594"/>
                  </a:lnTo>
                  <a:lnTo>
                    <a:pt x="2025" y="548"/>
                  </a:lnTo>
                  <a:lnTo>
                    <a:pt x="2052" y="594"/>
                  </a:lnTo>
                  <a:lnTo>
                    <a:pt x="2025" y="639"/>
                  </a:lnTo>
                  <a:close/>
                  <a:moveTo>
                    <a:pt x="2088" y="639"/>
                  </a:moveTo>
                  <a:lnTo>
                    <a:pt x="2061" y="594"/>
                  </a:lnTo>
                  <a:lnTo>
                    <a:pt x="2088" y="548"/>
                  </a:lnTo>
                  <a:lnTo>
                    <a:pt x="2113" y="594"/>
                  </a:lnTo>
                  <a:lnTo>
                    <a:pt x="2088" y="639"/>
                  </a:lnTo>
                  <a:close/>
                  <a:moveTo>
                    <a:pt x="2149" y="639"/>
                  </a:moveTo>
                  <a:lnTo>
                    <a:pt x="2122" y="594"/>
                  </a:lnTo>
                  <a:lnTo>
                    <a:pt x="2149" y="548"/>
                  </a:lnTo>
                  <a:lnTo>
                    <a:pt x="2175" y="594"/>
                  </a:lnTo>
                  <a:lnTo>
                    <a:pt x="2149" y="639"/>
                  </a:lnTo>
                  <a:close/>
                  <a:moveTo>
                    <a:pt x="2211" y="639"/>
                  </a:moveTo>
                  <a:lnTo>
                    <a:pt x="2184" y="594"/>
                  </a:lnTo>
                  <a:lnTo>
                    <a:pt x="2211" y="548"/>
                  </a:lnTo>
                  <a:lnTo>
                    <a:pt x="2236" y="594"/>
                  </a:lnTo>
                  <a:lnTo>
                    <a:pt x="2211" y="639"/>
                  </a:lnTo>
                  <a:close/>
                  <a:moveTo>
                    <a:pt x="2272" y="639"/>
                  </a:moveTo>
                  <a:lnTo>
                    <a:pt x="2245" y="594"/>
                  </a:lnTo>
                  <a:lnTo>
                    <a:pt x="2272" y="548"/>
                  </a:lnTo>
                  <a:lnTo>
                    <a:pt x="2298" y="594"/>
                  </a:lnTo>
                  <a:lnTo>
                    <a:pt x="2272" y="639"/>
                  </a:lnTo>
                  <a:close/>
                  <a:moveTo>
                    <a:pt x="2334" y="639"/>
                  </a:moveTo>
                  <a:lnTo>
                    <a:pt x="2307" y="594"/>
                  </a:lnTo>
                  <a:lnTo>
                    <a:pt x="2334" y="548"/>
                  </a:lnTo>
                  <a:lnTo>
                    <a:pt x="2359" y="594"/>
                  </a:lnTo>
                  <a:lnTo>
                    <a:pt x="2334" y="639"/>
                  </a:lnTo>
                  <a:close/>
                  <a:moveTo>
                    <a:pt x="2395" y="639"/>
                  </a:moveTo>
                  <a:lnTo>
                    <a:pt x="2368" y="594"/>
                  </a:lnTo>
                  <a:lnTo>
                    <a:pt x="2395" y="548"/>
                  </a:lnTo>
                  <a:lnTo>
                    <a:pt x="2422" y="594"/>
                  </a:lnTo>
                  <a:lnTo>
                    <a:pt x="2395" y="639"/>
                  </a:lnTo>
                  <a:close/>
                  <a:moveTo>
                    <a:pt x="2457" y="639"/>
                  </a:moveTo>
                  <a:lnTo>
                    <a:pt x="2431" y="594"/>
                  </a:lnTo>
                  <a:lnTo>
                    <a:pt x="2457" y="548"/>
                  </a:lnTo>
                  <a:lnTo>
                    <a:pt x="2484" y="594"/>
                  </a:lnTo>
                  <a:lnTo>
                    <a:pt x="2457" y="639"/>
                  </a:lnTo>
                  <a:close/>
                  <a:moveTo>
                    <a:pt x="2518" y="639"/>
                  </a:moveTo>
                  <a:lnTo>
                    <a:pt x="2493" y="594"/>
                  </a:lnTo>
                  <a:lnTo>
                    <a:pt x="2518" y="548"/>
                  </a:lnTo>
                  <a:lnTo>
                    <a:pt x="2545" y="594"/>
                  </a:lnTo>
                  <a:lnTo>
                    <a:pt x="2518" y="639"/>
                  </a:lnTo>
                  <a:close/>
                  <a:moveTo>
                    <a:pt x="84" y="585"/>
                  </a:moveTo>
                  <a:lnTo>
                    <a:pt x="59" y="540"/>
                  </a:lnTo>
                  <a:lnTo>
                    <a:pt x="84" y="495"/>
                  </a:lnTo>
                  <a:lnTo>
                    <a:pt x="111" y="540"/>
                  </a:lnTo>
                  <a:lnTo>
                    <a:pt x="84" y="585"/>
                  </a:lnTo>
                  <a:close/>
                  <a:moveTo>
                    <a:pt x="146" y="585"/>
                  </a:moveTo>
                  <a:lnTo>
                    <a:pt x="120" y="540"/>
                  </a:lnTo>
                  <a:lnTo>
                    <a:pt x="146" y="495"/>
                  </a:lnTo>
                  <a:lnTo>
                    <a:pt x="173" y="540"/>
                  </a:lnTo>
                  <a:lnTo>
                    <a:pt x="146" y="585"/>
                  </a:lnTo>
                  <a:close/>
                  <a:moveTo>
                    <a:pt x="209" y="585"/>
                  </a:moveTo>
                  <a:lnTo>
                    <a:pt x="182" y="540"/>
                  </a:lnTo>
                  <a:lnTo>
                    <a:pt x="209" y="495"/>
                  </a:lnTo>
                  <a:lnTo>
                    <a:pt x="234" y="540"/>
                  </a:lnTo>
                  <a:lnTo>
                    <a:pt x="209" y="585"/>
                  </a:lnTo>
                  <a:close/>
                  <a:moveTo>
                    <a:pt x="270" y="585"/>
                  </a:moveTo>
                  <a:lnTo>
                    <a:pt x="243" y="540"/>
                  </a:lnTo>
                  <a:lnTo>
                    <a:pt x="270" y="495"/>
                  </a:lnTo>
                  <a:lnTo>
                    <a:pt x="295" y="540"/>
                  </a:lnTo>
                  <a:lnTo>
                    <a:pt x="270" y="585"/>
                  </a:lnTo>
                  <a:close/>
                  <a:moveTo>
                    <a:pt x="331" y="585"/>
                  </a:moveTo>
                  <a:lnTo>
                    <a:pt x="304" y="540"/>
                  </a:lnTo>
                  <a:lnTo>
                    <a:pt x="331" y="495"/>
                  </a:lnTo>
                  <a:lnTo>
                    <a:pt x="357" y="540"/>
                  </a:lnTo>
                  <a:lnTo>
                    <a:pt x="331" y="585"/>
                  </a:lnTo>
                  <a:close/>
                  <a:moveTo>
                    <a:pt x="393" y="585"/>
                  </a:moveTo>
                  <a:lnTo>
                    <a:pt x="366" y="540"/>
                  </a:lnTo>
                  <a:lnTo>
                    <a:pt x="393" y="495"/>
                  </a:lnTo>
                  <a:lnTo>
                    <a:pt x="418" y="540"/>
                  </a:lnTo>
                  <a:lnTo>
                    <a:pt x="393" y="585"/>
                  </a:lnTo>
                  <a:close/>
                  <a:moveTo>
                    <a:pt x="454" y="585"/>
                  </a:moveTo>
                  <a:lnTo>
                    <a:pt x="427" y="540"/>
                  </a:lnTo>
                  <a:lnTo>
                    <a:pt x="454" y="495"/>
                  </a:lnTo>
                  <a:lnTo>
                    <a:pt x="480" y="540"/>
                  </a:lnTo>
                  <a:lnTo>
                    <a:pt x="454" y="585"/>
                  </a:lnTo>
                  <a:close/>
                  <a:moveTo>
                    <a:pt x="516" y="585"/>
                  </a:moveTo>
                  <a:lnTo>
                    <a:pt x="489" y="540"/>
                  </a:lnTo>
                  <a:lnTo>
                    <a:pt x="516" y="495"/>
                  </a:lnTo>
                  <a:lnTo>
                    <a:pt x="541" y="540"/>
                  </a:lnTo>
                  <a:lnTo>
                    <a:pt x="516" y="585"/>
                  </a:lnTo>
                  <a:close/>
                  <a:moveTo>
                    <a:pt x="577" y="585"/>
                  </a:moveTo>
                  <a:lnTo>
                    <a:pt x="552" y="540"/>
                  </a:lnTo>
                  <a:lnTo>
                    <a:pt x="577" y="495"/>
                  </a:lnTo>
                  <a:lnTo>
                    <a:pt x="604" y="540"/>
                  </a:lnTo>
                  <a:lnTo>
                    <a:pt x="577" y="585"/>
                  </a:lnTo>
                  <a:close/>
                  <a:moveTo>
                    <a:pt x="639" y="585"/>
                  </a:moveTo>
                  <a:lnTo>
                    <a:pt x="613" y="540"/>
                  </a:lnTo>
                  <a:lnTo>
                    <a:pt x="639" y="495"/>
                  </a:lnTo>
                  <a:lnTo>
                    <a:pt x="666" y="540"/>
                  </a:lnTo>
                  <a:lnTo>
                    <a:pt x="639" y="585"/>
                  </a:lnTo>
                  <a:close/>
                  <a:moveTo>
                    <a:pt x="700" y="585"/>
                  </a:moveTo>
                  <a:lnTo>
                    <a:pt x="675" y="540"/>
                  </a:lnTo>
                  <a:lnTo>
                    <a:pt x="700" y="495"/>
                  </a:lnTo>
                  <a:lnTo>
                    <a:pt x="727" y="540"/>
                  </a:lnTo>
                  <a:lnTo>
                    <a:pt x="700" y="585"/>
                  </a:lnTo>
                  <a:close/>
                  <a:moveTo>
                    <a:pt x="762" y="585"/>
                  </a:moveTo>
                  <a:lnTo>
                    <a:pt x="736" y="540"/>
                  </a:lnTo>
                  <a:lnTo>
                    <a:pt x="762" y="495"/>
                  </a:lnTo>
                  <a:lnTo>
                    <a:pt x="789" y="540"/>
                  </a:lnTo>
                  <a:lnTo>
                    <a:pt x="762" y="585"/>
                  </a:lnTo>
                  <a:close/>
                  <a:moveTo>
                    <a:pt x="823" y="585"/>
                  </a:moveTo>
                  <a:lnTo>
                    <a:pt x="798" y="540"/>
                  </a:lnTo>
                  <a:lnTo>
                    <a:pt x="823" y="495"/>
                  </a:lnTo>
                  <a:lnTo>
                    <a:pt x="850" y="540"/>
                  </a:lnTo>
                  <a:lnTo>
                    <a:pt x="823" y="585"/>
                  </a:lnTo>
                  <a:close/>
                  <a:moveTo>
                    <a:pt x="885" y="585"/>
                  </a:moveTo>
                  <a:lnTo>
                    <a:pt x="859" y="540"/>
                  </a:lnTo>
                  <a:lnTo>
                    <a:pt x="885" y="495"/>
                  </a:lnTo>
                  <a:lnTo>
                    <a:pt x="912" y="540"/>
                  </a:lnTo>
                  <a:lnTo>
                    <a:pt x="885" y="585"/>
                  </a:lnTo>
                  <a:close/>
                  <a:moveTo>
                    <a:pt x="948" y="585"/>
                  </a:moveTo>
                  <a:lnTo>
                    <a:pt x="921" y="540"/>
                  </a:lnTo>
                  <a:lnTo>
                    <a:pt x="948" y="495"/>
                  </a:lnTo>
                  <a:lnTo>
                    <a:pt x="973" y="540"/>
                  </a:lnTo>
                  <a:lnTo>
                    <a:pt x="948" y="585"/>
                  </a:lnTo>
                  <a:close/>
                  <a:moveTo>
                    <a:pt x="1009" y="585"/>
                  </a:moveTo>
                  <a:lnTo>
                    <a:pt x="982" y="540"/>
                  </a:lnTo>
                  <a:lnTo>
                    <a:pt x="1009" y="495"/>
                  </a:lnTo>
                  <a:lnTo>
                    <a:pt x="1035" y="540"/>
                  </a:lnTo>
                  <a:lnTo>
                    <a:pt x="1009" y="585"/>
                  </a:lnTo>
                  <a:close/>
                  <a:moveTo>
                    <a:pt x="1071" y="585"/>
                  </a:moveTo>
                  <a:lnTo>
                    <a:pt x="1044" y="540"/>
                  </a:lnTo>
                  <a:lnTo>
                    <a:pt x="1071" y="495"/>
                  </a:lnTo>
                  <a:lnTo>
                    <a:pt x="1096" y="540"/>
                  </a:lnTo>
                  <a:lnTo>
                    <a:pt x="1071" y="585"/>
                  </a:lnTo>
                  <a:close/>
                  <a:moveTo>
                    <a:pt x="1132" y="585"/>
                  </a:moveTo>
                  <a:lnTo>
                    <a:pt x="1105" y="540"/>
                  </a:lnTo>
                  <a:lnTo>
                    <a:pt x="1132" y="495"/>
                  </a:lnTo>
                  <a:lnTo>
                    <a:pt x="1158" y="540"/>
                  </a:lnTo>
                  <a:lnTo>
                    <a:pt x="1132" y="585"/>
                  </a:lnTo>
                  <a:close/>
                  <a:moveTo>
                    <a:pt x="1194" y="585"/>
                  </a:moveTo>
                  <a:lnTo>
                    <a:pt x="1167" y="540"/>
                  </a:lnTo>
                  <a:lnTo>
                    <a:pt x="1194" y="495"/>
                  </a:lnTo>
                  <a:lnTo>
                    <a:pt x="1219" y="540"/>
                  </a:lnTo>
                  <a:lnTo>
                    <a:pt x="1194" y="585"/>
                  </a:lnTo>
                  <a:close/>
                  <a:moveTo>
                    <a:pt x="1255" y="585"/>
                  </a:moveTo>
                  <a:lnTo>
                    <a:pt x="1228" y="540"/>
                  </a:lnTo>
                  <a:lnTo>
                    <a:pt x="1255" y="495"/>
                  </a:lnTo>
                  <a:lnTo>
                    <a:pt x="1281" y="540"/>
                  </a:lnTo>
                  <a:lnTo>
                    <a:pt x="1255" y="585"/>
                  </a:lnTo>
                  <a:close/>
                  <a:moveTo>
                    <a:pt x="1317" y="585"/>
                  </a:moveTo>
                  <a:lnTo>
                    <a:pt x="1291" y="540"/>
                  </a:lnTo>
                  <a:lnTo>
                    <a:pt x="1317" y="495"/>
                  </a:lnTo>
                  <a:lnTo>
                    <a:pt x="1344" y="540"/>
                  </a:lnTo>
                  <a:lnTo>
                    <a:pt x="1317" y="585"/>
                  </a:lnTo>
                  <a:close/>
                  <a:moveTo>
                    <a:pt x="1378" y="585"/>
                  </a:moveTo>
                  <a:lnTo>
                    <a:pt x="1353" y="540"/>
                  </a:lnTo>
                  <a:lnTo>
                    <a:pt x="1378" y="495"/>
                  </a:lnTo>
                  <a:lnTo>
                    <a:pt x="1405" y="540"/>
                  </a:lnTo>
                  <a:lnTo>
                    <a:pt x="1378" y="585"/>
                  </a:lnTo>
                  <a:close/>
                  <a:moveTo>
                    <a:pt x="1440" y="585"/>
                  </a:moveTo>
                  <a:lnTo>
                    <a:pt x="1414" y="540"/>
                  </a:lnTo>
                  <a:lnTo>
                    <a:pt x="1440" y="495"/>
                  </a:lnTo>
                  <a:lnTo>
                    <a:pt x="1467" y="540"/>
                  </a:lnTo>
                  <a:lnTo>
                    <a:pt x="1440" y="585"/>
                  </a:lnTo>
                  <a:close/>
                  <a:moveTo>
                    <a:pt x="1501" y="585"/>
                  </a:moveTo>
                  <a:lnTo>
                    <a:pt x="1476" y="540"/>
                  </a:lnTo>
                  <a:lnTo>
                    <a:pt x="1501" y="495"/>
                  </a:lnTo>
                  <a:lnTo>
                    <a:pt x="1528" y="540"/>
                  </a:lnTo>
                  <a:lnTo>
                    <a:pt x="1501" y="585"/>
                  </a:lnTo>
                  <a:close/>
                  <a:moveTo>
                    <a:pt x="1563" y="585"/>
                  </a:moveTo>
                  <a:lnTo>
                    <a:pt x="1537" y="540"/>
                  </a:lnTo>
                  <a:lnTo>
                    <a:pt x="1563" y="495"/>
                  </a:lnTo>
                  <a:lnTo>
                    <a:pt x="1590" y="540"/>
                  </a:lnTo>
                  <a:lnTo>
                    <a:pt x="1563" y="585"/>
                  </a:lnTo>
                  <a:close/>
                  <a:moveTo>
                    <a:pt x="1624" y="585"/>
                  </a:moveTo>
                  <a:lnTo>
                    <a:pt x="1599" y="540"/>
                  </a:lnTo>
                  <a:lnTo>
                    <a:pt x="1624" y="495"/>
                  </a:lnTo>
                  <a:lnTo>
                    <a:pt x="1651" y="540"/>
                  </a:lnTo>
                  <a:lnTo>
                    <a:pt x="1624" y="585"/>
                  </a:lnTo>
                  <a:close/>
                  <a:moveTo>
                    <a:pt x="1687" y="585"/>
                  </a:moveTo>
                  <a:lnTo>
                    <a:pt x="1660" y="540"/>
                  </a:lnTo>
                  <a:lnTo>
                    <a:pt x="1687" y="495"/>
                  </a:lnTo>
                  <a:lnTo>
                    <a:pt x="1713" y="540"/>
                  </a:lnTo>
                  <a:lnTo>
                    <a:pt x="1687" y="585"/>
                  </a:lnTo>
                  <a:close/>
                  <a:moveTo>
                    <a:pt x="1749" y="585"/>
                  </a:moveTo>
                  <a:lnTo>
                    <a:pt x="1722" y="540"/>
                  </a:lnTo>
                  <a:lnTo>
                    <a:pt x="1749" y="495"/>
                  </a:lnTo>
                  <a:lnTo>
                    <a:pt x="1774" y="540"/>
                  </a:lnTo>
                  <a:lnTo>
                    <a:pt x="1749" y="585"/>
                  </a:lnTo>
                  <a:close/>
                  <a:moveTo>
                    <a:pt x="1810" y="585"/>
                  </a:moveTo>
                  <a:lnTo>
                    <a:pt x="1783" y="540"/>
                  </a:lnTo>
                  <a:lnTo>
                    <a:pt x="1810" y="495"/>
                  </a:lnTo>
                  <a:lnTo>
                    <a:pt x="1836" y="540"/>
                  </a:lnTo>
                  <a:lnTo>
                    <a:pt x="1810" y="585"/>
                  </a:lnTo>
                  <a:close/>
                  <a:moveTo>
                    <a:pt x="1872" y="585"/>
                  </a:moveTo>
                  <a:lnTo>
                    <a:pt x="1845" y="540"/>
                  </a:lnTo>
                  <a:lnTo>
                    <a:pt x="1872" y="495"/>
                  </a:lnTo>
                  <a:lnTo>
                    <a:pt x="1897" y="540"/>
                  </a:lnTo>
                  <a:lnTo>
                    <a:pt x="1872" y="585"/>
                  </a:lnTo>
                  <a:close/>
                  <a:moveTo>
                    <a:pt x="1933" y="585"/>
                  </a:moveTo>
                  <a:lnTo>
                    <a:pt x="1906" y="540"/>
                  </a:lnTo>
                  <a:lnTo>
                    <a:pt x="1933" y="495"/>
                  </a:lnTo>
                  <a:lnTo>
                    <a:pt x="1959" y="540"/>
                  </a:lnTo>
                  <a:lnTo>
                    <a:pt x="1933" y="585"/>
                  </a:lnTo>
                  <a:close/>
                  <a:moveTo>
                    <a:pt x="1995" y="585"/>
                  </a:moveTo>
                  <a:lnTo>
                    <a:pt x="1968" y="540"/>
                  </a:lnTo>
                  <a:lnTo>
                    <a:pt x="1995" y="495"/>
                  </a:lnTo>
                  <a:lnTo>
                    <a:pt x="2020" y="540"/>
                  </a:lnTo>
                  <a:lnTo>
                    <a:pt x="1995" y="585"/>
                  </a:lnTo>
                  <a:close/>
                  <a:moveTo>
                    <a:pt x="2056" y="585"/>
                  </a:moveTo>
                  <a:lnTo>
                    <a:pt x="2031" y="540"/>
                  </a:lnTo>
                  <a:lnTo>
                    <a:pt x="2056" y="495"/>
                  </a:lnTo>
                  <a:lnTo>
                    <a:pt x="2083" y="540"/>
                  </a:lnTo>
                  <a:lnTo>
                    <a:pt x="2056" y="585"/>
                  </a:lnTo>
                  <a:close/>
                  <a:moveTo>
                    <a:pt x="2118" y="585"/>
                  </a:moveTo>
                  <a:lnTo>
                    <a:pt x="2092" y="540"/>
                  </a:lnTo>
                  <a:lnTo>
                    <a:pt x="2118" y="495"/>
                  </a:lnTo>
                  <a:lnTo>
                    <a:pt x="2145" y="540"/>
                  </a:lnTo>
                  <a:lnTo>
                    <a:pt x="2118" y="585"/>
                  </a:lnTo>
                  <a:close/>
                  <a:moveTo>
                    <a:pt x="2179" y="585"/>
                  </a:moveTo>
                  <a:lnTo>
                    <a:pt x="2154" y="540"/>
                  </a:lnTo>
                  <a:lnTo>
                    <a:pt x="2179" y="495"/>
                  </a:lnTo>
                  <a:lnTo>
                    <a:pt x="2206" y="540"/>
                  </a:lnTo>
                  <a:lnTo>
                    <a:pt x="2179" y="585"/>
                  </a:lnTo>
                  <a:close/>
                  <a:moveTo>
                    <a:pt x="2241" y="585"/>
                  </a:moveTo>
                  <a:lnTo>
                    <a:pt x="2215" y="540"/>
                  </a:lnTo>
                  <a:lnTo>
                    <a:pt x="2241" y="495"/>
                  </a:lnTo>
                  <a:lnTo>
                    <a:pt x="2268" y="540"/>
                  </a:lnTo>
                  <a:lnTo>
                    <a:pt x="2241" y="585"/>
                  </a:lnTo>
                  <a:close/>
                  <a:moveTo>
                    <a:pt x="2302" y="585"/>
                  </a:moveTo>
                  <a:lnTo>
                    <a:pt x="2277" y="540"/>
                  </a:lnTo>
                  <a:lnTo>
                    <a:pt x="2302" y="495"/>
                  </a:lnTo>
                  <a:lnTo>
                    <a:pt x="2329" y="540"/>
                  </a:lnTo>
                  <a:lnTo>
                    <a:pt x="2302" y="585"/>
                  </a:lnTo>
                  <a:close/>
                  <a:moveTo>
                    <a:pt x="2364" y="585"/>
                  </a:moveTo>
                  <a:lnTo>
                    <a:pt x="2338" y="540"/>
                  </a:lnTo>
                  <a:lnTo>
                    <a:pt x="2364" y="495"/>
                  </a:lnTo>
                  <a:lnTo>
                    <a:pt x="2391" y="540"/>
                  </a:lnTo>
                  <a:lnTo>
                    <a:pt x="2364" y="585"/>
                  </a:lnTo>
                  <a:close/>
                  <a:moveTo>
                    <a:pt x="2427" y="585"/>
                  </a:moveTo>
                  <a:lnTo>
                    <a:pt x="2400" y="540"/>
                  </a:lnTo>
                  <a:lnTo>
                    <a:pt x="2427" y="495"/>
                  </a:lnTo>
                  <a:lnTo>
                    <a:pt x="2452" y="540"/>
                  </a:lnTo>
                  <a:lnTo>
                    <a:pt x="2427" y="585"/>
                  </a:lnTo>
                  <a:close/>
                  <a:moveTo>
                    <a:pt x="2488" y="585"/>
                  </a:moveTo>
                  <a:lnTo>
                    <a:pt x="2461" y="540"/>
                  </a:lnTo>
                  <a:lnTo>
                    <a:pt x="2488" y="495"/>
                  </a:lnTo>
                  <a:lnTo>
                    <a:pt x="2514" y="540"/>
                  </a:lnTo>
                  <a:lnTo>
                    <a:pt x="2488" y="585"/>
                  </a:lnTo>
                  <a:close/>
                  <a:moveTo>
                    <a:pt x="54" y="533"/>
                  </a:moveTo>
                  <a:lnTo>
                    <a:pt x="27" y="486"/>
                  </a:lnTo>
                  <a:lnTo>
                    <a:pt x="54" y="441"/>
                  </a:lnTo>
                  <a:lnTo>
                    <a:pt x="80" y="486"/>
                  </a:lnTo>
                  <a:lnTo>
                    <a:pt x="54" y="533"/>
                  </a:lnTo>
                  <a:close/>
                  <a:moveTo>
                    <a:pt x="116" y="533"/>
                  </a:moveTo>
                  <a:lnTo>
                    <a:pt x="89" y="486"/>
                  </a:lnTo>
                  <a:lnTo>
                    <a:pt x="116" y="441"/>
                  </a:lnTo>
                  <a:lnTo>
                    <a:pt x="141" y="486"/>
                  </a:lnTo>
                  <a:lnTo>
                    <a:pt x="116" y="533"/>
                  </a:lnTo>
                  <a:close/>
                  <a:moveTo>
                    <a:pt x="177" y="533"/>
                  </a:moveTo>
                  <a:lnTo>
                    <a:pt x="150" y="486"/>
                  </a:lnTo>
                  <a:lnTo>
                    <a:pt x="177" y="441"/>
                  </a:lnTo>
                  <a:lnTo>
                    <a:pt x="204" y="486"/>
                  </a:lnTo>
                  <a:lnTo>
                    <a:pt x="177" y="533"/>
                  </a:lnTo>
                  <a:close/>
                  <a:moveTo>
                    <a:pt x="238" y="533"/>
                  </a:moveTo>
                  <a:lnTo>
                    <a:pt x="213" y="486"/>
                  </a:lnTo>
                  <a:lnTo>
                    <a:pt x="238" y="441"/>
                  </a:lnTo>
                  <a:lnTo>
                    <a:pt x="265" y="486"/>
                  </a:lnTo>
                  <a:lnTo>
                    <a:pt x="238" y="533"/>
                  </a:lnTo>
                  <a:close/>
                  <a:moveTo>
                    <a:pt x="300" y="533"/>
                  </a:moveTo>
                  <a:lnTo>
                    <a:pt x="274" y="486"/>
                  </a:lnTo>
                  <a:lnTo>
                    <a:pt x="300" y="441"/>
                  </a:lnTo>
                  <a:lnTo>
                    <a:pt x="327" y="486"/>
                  </a:lnTo>
                  <a:lnTo>
                    <a:pt x="300" y="533"/>
                  </a:lnTo>
                  <a:close/>
                  <a:moveTo>
                    <a:pt x="361" y="533"/>
                  </a:moveTo>
                  <a:lnTo>
                    <a:pt x="336" y="486"/>
                  </a:lnTo>
                  <a:lnTo>
                    <a:pt x="361" y="441"/>
                  </a:lnTo>
                  <a:lnTo>
                    <a:pt x="388" y="486"/>
                  </a:lnTo>
                  <a:lnTo>
                    <a:pt x="361" y="533"/>
                  </a:lnTo>
                  <a:close/>
                  <a:moveTo>
                    <a:pt x="423" y="533"/>
                  </a:moveTo>
                  <a:lnTo>
                    <a:pt x="397" y="486"/>
                  </a:lnTo>
                  <a:lnTo>
                    <a:pt x="423" y="441"/>
                  </a:lnTo>
                  <a:lnTo>
                    <a:pt x="450" y="486"/>
                  </a:lnTo>
                  <a:lnTo>
                    <a:pt x="423" y="533"/>
                  </a:lnTo>
                  <a:close/>
                  <a:moveTo>
                    <a:pt x="484" y="533"/>
                  </a:moveTo>
                  <a:lnTo>
                    <a:pt x="459" y="486"/>
                  </a:lnTo>
                  <a:lnTo>
                    <a:pt x="484" y="441"/>
                  </a:lnTo>
                  <a:lnTo>
                    <a:pt x="511" y="486"/>
                  </a:lnTo>
                  <a:lnTo>
                    <a:pt x="484" y="533"/>
                  </a:lnTo>
                  <a:close/>
                  <a:moveTo>
                    <a:pt x="546" y="533"/>
                  </a:moveTo>
                  <a:lnTo>
                    <a:pt x="520" y="486"/>
                  </a:lnTo>
                  <a:lnTo>
                    <a:pt x="546" y="441"/>
                  </a:lnTo>
                  <a:lnTo>
                    <a:pt x="573" y="486"/>
                  </a:lnTo>
                  <a:lnTo>
                    <a:pt x="546" y="533"/>
                  </a:lnTo>
                  <a:close/>
                  <a:moveTo>
                    <a:pt x="609" y="533"/>
                  </a:moveTo>
                  <a:lnTo>
                    <a:pt x="582" y="486"/>
                  </a:lnTo>
                  <a:lnTo>
                    <a:pt x="609" y="441"/>
                  </a:lnTo>
                  <a:lnTo>
                    <a:pt x="634" y="486"/>
                  </a:lnTo>
                  <a:lnTo>
                    <a:pt x="609" y="533"/>
                  </a:lnTo>
                  <a:close/>
                  <a:moveTo>
                    <a:pt x="670" y="533"/>
                  </a:moveTo>
                  <a:lnTo>
                    <a:pt x="643" y="486"/>
                  </a:lnTo>
                  <a:lnTo>
                    <a:pt x="670" y="441"/>
                  </a:lnTo>
                  <a:lnTo>
                    <a:pt x="696" y="486"/>
                  </a:lnTo>
                  <a:lnTo>
                    <a:pt x="670" y="533"/>
                  </a:lnTo>
                  <a:close/>
                  <a:moveTo>
                    <a:pt x="732" y="533"/>
                  </a:moveTo>
                  <a:lnTo>
                    <a:pt x="705" y="486"/>
                  </a:lnTo>
                  <a:lnTo>
                    <a:pt x="732" y="441"/>
                  </a:lnTo>
                  <a:lnTo>
                    <a:pt x="757" y="486"/>
                  </a:lnTo>
                  <a:lnTo>
                    <a:pt x="732" y="533"/>
                  </a:lnTo>
                  <a:close/>
                  <a:moveTo>
                    <a:pt x="793" y="533"/>
                  </a:moveTo>
                  <a:lnTo>
                    <a:pt x="766" y="486"/>
                  </a:lnTo>
                  <a:lnTo>
                    <a:pt x="793" y="441"/>
                  </a:lnTo>
                  <a:lnTo>
                    <a:pt x="819" y="486"/>
                  </a:lnTo>
                  <a:lnTo>
                    <a:pt x="793" y="533"/>
                  </a:lnTo>
                  <a:close/>
                  <a:moveTo>
                    <a:pt x="855" y="533"/>
                  </a:moveTo>
                  <a:lnTo>
                    <a:pt x="828" y="486"/>
                  </a:lnTo>
                  <a:lnTo>
                    <a:pt x="855" y="441"/>
                  </a:lnTo>
                  <a:lnTo>
                    <a:pt x="880" y="486"/>
                  </a:lnTo>
                  <a:lnTo>
                    <a:pt x="855" y="533"/>
                  </a:lnTo>
                  <a:close/>
                  <a:moveTo>
                    <a:pt x="916" y="533"/>
                  </a:moveTo>
                  <a:lnTo>
                    <a:pt x="889" y="486"/>
                  </a:lnTo>
                  <a:lnTo>
                    <a:pt x="916" y="441"/>
                  </a:lnTo>
                  <a:lnTo>
                    <a:pt x="943" y="486"/>
                  </a:lnTo>
                  <a:lnTo>
                    <a:pt x="916" y="533"/>
                  </a:lnTo>
                  <a:close/>
                  <a:moveTo>
                    <a:pt x="978" y="533"/>
                  </a:moveTo>
                  <a:lnTo>
                    <a:pt x="952" y="486"/>
                  </a:lnTo>
                  <a:lnTo>
                    <a:pt x="978" y="441"/>
                  </a:lnTo>
                  <a:lnTo>
                    <a:pt x="1005" y="486"/>
                  </a:lnTo>
                  <a:lnTo>
                    <a:pt x="978" y="533"/>
                  </a:lnTo>
                  <a:close/>
                  <a:moveTo>
                    <a:pt x="1039" y="533"/>
                  </a:moveTo>
                  <a:lnTo>
                    <a:pt x="1014" y="486"/>
                  </a:lnTo>
                  <a:lnTo>
                    <a:pt x="1039" y="441"/>
                  </a:lnTo>
                  <a:lnTo>
                    <a:pt x="1066" y="486"/>
                  </a:lnTo>
                  <a:lnTo>
                    <a:pt x="1039" y="533"/>
                  </a:lnTo>
                  <a:close/>
                  <a:moveTo>
                    <a:pt x="1101" y="533"/>
                  </a:moveTo>
                  <a:lnTo>
                    <a:pt x="1075" y="486"/>
                  </a:lnTo>
                  <a:lnTo>
                    <a:pt x="1101" y="441"/>
                  </a:lnTo>
                  <a:lnTo>
                    <a:pt x="1128" y="486"/>
                  </a:lnTo>
                  <a:lnTo>
                    <a:pt x="1101" y="533"/>
                  </a:lnTo>
                  <a:close/>
                  <a:moveTo>
                    <a:pt x="1162" y="533"/>
                  </a:moveTo>
                  <a:lnTo>
                    <a:pt x="1137" y="486"/>
                  </a:lnTo>
                  <a:lnTo>
                    <a:pt x="1162" y="441"/>
                  </a:lnTo>
                  <a:lnTo>
                    <a:pt x="1189" y="486"/>
                  </a:lnTo>
                  <a:lnTo>
                    <a:pt x="1162" y="533"/>
                  </a:lnTo>
                  <a:close/>
                  <a:moveTo>
                    <a:pt x="1224" y="533"/>
                  </a:moveTo>
                  <a:lnTo>
                    <a:pt x="1198" y="486"/>
                  </a:lnTo>
                  <a:lnTo>
                    <a:pt x="1224" y="441"/>
                  </a:lnTo>
                  <a:lnTo>
                    <a:pt x="1251" y="486"/>
                  </a:lnTo>
                  <a:lnTo>
                    <a:pt x="1224" y="533"/>
                  </a:lnTo>
                  <a:close/>
                  <a:moveTo>
                    <a:pt x="1285" y="533"/>
                  </a:moveTo>
                  <a:lnTo>
                    <a:pt x="1260" y="486"/>
                  </a:lnTo>
                  <a:lnTo>
                    <a:pt x="1285" y="441"/>
                  </a:lnTo>
                  <a:lnTo>
                    <a:pt x="1312" y="486"/>
                  </a:lnTo>
                  <a:lnTo>
                    <a:pt x="1285" y="533"/>
                  </a:lnTo>
                  <a:close/>
                  <a:moveTo>
                    <a:pt x="1348" y="533"/>
                  </a:moveTo>
                  <a:lnTo>
                    <a:pt x="1321" y="486"/>
                  </a:lnTo>
                  <a:lnTo>
                    <a:pt x="1348" y="441"/>
                  </a:lnTo>
                  <a:lnTo>
                    <a:pt x="1374" y="486"/>
                  </a:lnTo>
                  <a:lnTo>
                    <a:pt x="1348" y="533"/>
                  </a:lnTo>
                  <a:close/>
                  <a:moveTo>
                    <a:pt x="1410" y="533"/>
                  </a:moveTo>
                  <a:lnTo>
                    <a:pt x="1383" y="486"/>
                  </a:lnTo>
                  <a:lnTo>
                    <a:pt x="1410" y="441"/>
                  </a:lnTo>
                  <a:lnTo>
                    <a:pt x="1435" y="486"/>
                  </a:lnTo>
                  <a:lnTo>
                    <a:pt x="1410" y="533"/>
                  </a:lnTo>
                  <a:close/>
                  <a:moveTo>
                    <a:pt x="1471" y="533"/>
                  </a:moveTo>
                  <a:lnTo>
                    <a:pt x="1444" y="486"/>
                  </a:lnTo>
                  <a:lnTo>
                    <a:pt x="1471" y="441"/>
                  </a:lnTo>
                  <a:lnTo>
                    <a:pt x="1497" y="486"/>
                  </a:lnTo>
                  <a:lnTo>
                    <a:pt x="1471" y="533"/>
                  </a:lnTo>
                  <a:close/>
                  <a:moveTo>
                    <a:pt x="1533" y="533"/>
                  </a:moveTo>
                  <a:lnTo>
                    <a:pt x="1506" y="486"/>
                  </a:lnTo>
                  <a:lnTo>
                    <a:pt x="1533" y="441"/>
                  </a:lnTo>
                  <a:lnTo>
                    <a:pt x="1558" y="486"/>
                  </a:lnTo>
                  <a:lnTo>
                    <a:pt x="1533" y="533"/>
                  </a:lnTo>
                  <a:close/>
                  <a:moveTo>
                    <a:pt x="1594" y="533"/>
                  </a:moveTo>
                  <a:lnTo>
                    <a:pt x="1567" y="486"/>
                  </a:lnTo>
                  <a:lnTo>
                    <a:pt x="1594" y="441"/>
                  </a:lnTo>
                  <a:lnTo>
                    <a:pt x="1620" y="486"/>
                  </a:lnTo>
                  <a:lnTo>
                    <a:pt x="1594" y="533"/>
                  </a:lnTo>
                  <a:close/>
                  <a:moveTo>
                    <a:pt x="1656" y="533"/>
                  </a:moveTo>
                  <a:lnTo>
                    <a:pt x="1629" y="486"/>
                  </a:lnTo>
                  <a:lnTo>
                    <a:pt x="1656" y="441"/>
                  </a:lnTo>
                  <a:lnTo>
                    <a:pt x="1683" y="486"/>
                  </a:lnTo>
                  <a:lnTo>
                    <a:pt x="1656" y="533"/>
                  </a:lnTo>
                  <a:close/>
                  <a:moveTo>
                    <a:pt x="1717" y="533"/>
                  </a:moveTo>
                  <a:lnTo>
                    <a:pt x="1692" y="486"/>
                  </a:lnTo>
                  <a:lnTo>
                    <a:pt x="1717" y="441"/>
                  </a:lnTo>
                  <a:lnTo>
                    <a:pt x="1744" y="486"/>
                  </a:lnTo>
                  <a:lnTo>
                    <a:pt x="1717" y="533"/>
                  </a:lnTo>
                  <a:close/>
                  <a:moveTo>
                    <a:pt x="1779" y="533"/>
                  </a:moveTo>
                  <a:lnTo>
                    <a:pt x="1753" y="486"/>
                  </a:lnTo>
                  <a:lnTo>
                    <a:pt x="1779" y="441"/>
                  </a:lnTo>
                  <a:lnTo>
                    <a:pt x="1806" y="486"/>
                  </a:lnTo>
                  <a:lnTo>
                    <a:pt x="1779" y="533"/>
                  </a:lnTo>
                  <a:close/>
                  <a:moveTo>
                    <a:pt x="1840" y="533"/>
                  </a:moveTo>
                  <a:lnTo>
                    <a:pt x="1815" y="486"/>
                  </a:lnTo>
                  <a:lnTo>
                    <a:pt x="1840" y="441"/>
                  </a:lnTo>
                  <a:lnTo>
                    <a:pt x="1867" y="486"/>
                  </a:lnTo>
                  <a:lnTo>
                    <a:pt x="1840" y="533"/>
                  </a:lnTo>
                  <a:close/>
                  <a:moveTo>
                    <a:pt x="1902" y="533"/>
                  </a:moveTo>
                  <a:lnTo>
                    <a:pt x="1876" y="486"/>
                  </a:lnTo>
                  <a:lnTo>
                    <a:pt x="1902" y="441"/>
                  </a:lnTo>
                  <a:lnTo>
                    <a:pt x="1929" y="486"/>
                  </a:lnTo>
                  <a:lnTo>
                    <a:pt x="1902" y="533"/>
                  </a:lnTo>
                  <a:close/>
                  <a:moveTo>
                    <a:pt x="1963" y="533"/>
                  </a:moveTo>
                  <a:lnTo>
                    <a:pt x="1938" y="486"/>
                  </a:lnTo>
                  <a:lnTo>
                    <a:pt x="1963" y="441"/>
                  </a:lnTo>
                  <a:lnTo>
                    <a:pt x="1990" y="486"/>
                  </a:lnTo>
                  <a:lnTo>
                    <a:pt x="1963" y="533"/>
                  </a:lnTo>
                  <a:close/>
                  <a:moveTo>
                    <a:pt x="2025" y="533"/>
                  </a:moveTo>
                  <a:lnTo>
                    <a:pt x="1999" y="486"/>
                  </a:lnTo>
                  <a:lnTo>
                    <a:pt x="2025" y="441"/>
                  </a:lnTo>
                  <a:lnTo>
                    <a:pt x="2052" y="486"/>
                  </a:lnTo>
                  <a:lnTo>
                    <a:pt x="2025" y="533"/>
                  </a:lnTo>
                  <a:close/>
                  <a:moveTo>
                    <a:pt x="2088" y="533"/>
                  </a:moveTo>
                  <a:lnTo>
                    <a:pt x="2061" y="486"/>
                  </a:lnTo>
                  <a:lnTo>
                    <a:pt x="2088" y="441"/>
                  </a:lnTo>
                  <a:lnTo>
                    <a:pt x="2113" y="486"/>
                  </a:lnTo>
                  <a:lnTo>
                    <a:pt x="2088" y="533"/>
                  </a:lnTo>
                  <a:close/>
                  <a:moveTo>
                    <a:pt x="2149" y="533"/>
                  </a:moveTo>
                  <a:lnTo>
                    <a:pt x="2122" y="486"/>
                  </a:lnTo>
                  <a:lnTo>
                    <a:pt x="2149" y="441"/>
                  </a:lnTo>
                  <a:lnTo>
                    <a:pt x="2175" y="486"/>
                  </a:lnTo>
                  <a:lnTo>
                    <a:pt x="2149" y="533"/>
                  </a:lnTo>
                  <a:close/>
                  <a:moveTo>
                    <a:pt x="2211" y="533"/>
                  </a:moveTo>
                  <a:lnTo>
                    <a:pt x="2184" y="486"/>
                  </a:lnTo>
                  <a:lnTo>
                    <a:pt x="2211" y="441"/>
                  </a:lnTo>
                  <a:lnTo>
                    <a:pt x="2236" y="486"/>
                  </a:lnTo>
                  <a:lnTo>
                    <a:pt x="2211" y="533"/>
                  </a:lnTo>
                  <a:close/>
                  <a:moveTo>
                    <a:pt x="2272" y="533"/>
                  </a:moveTo>
                  <a:lnTo>
                    <a:pt x="2245" y="486"/>
                  </a:lnTo>
                  <a:lnTo>
                    <a:pt x="2272" y="441"/>
                  </a:lnTo>
                  <a:lnTo>
                    <a:pt x="2298" y="486"/>
                  </a:lnTo>
                  <a:lnTo>
                    <a:pt x="2272" y="533"/>
                  </a:lnTo>
                  <a:close/>
                  <a:moveTo>
                    <a:pt x="2334" y="533"/>
                  </a:moveTo>
                  <a:lnTo>
                    <a:pt x="2307" y="486"/>
                  </a:lnTo>
                  <a:lnTo>
                    <a:pt x="2334" y="441"/>
                  </a:lnTo>
                  <a:lnTo>
                    <a:pt x="2359" y="486"/>
                  </a:lnTo>
                  <a:lnTo>
                    <a:pt x="2334" y="533"/>
                  </a:lnTo>
                  <a:close/>
                  <a:moveTo>
                    <a:pt x="2395" y="533"/>
                  </a:moveTo>
                  <a:lnTo>
                    <a:pt x="2368" y="486"/>
                  </a:lnTo>
                  <a:lnTo>
                    <a:pt x="2395" y="441"/>
                  </a:lnTo>
                  <a:lnTo>
                    <a:pt x="2422" y="486"/>
                  </a:lnTo>
                  <a:lnTo>
                    <a:pt x="2395" y="533"/>
                  </a:lnTo>
                  <a:close/>
                  <a:moveTo>
                    <a:pt x="2457" y="533"/>
                  </a:moveTo>
                  <a:lnTo>
                    <a:pt x="2431" y="486"/>
                  </a:lnTo>
                  <a:lnTo>
                    <a:pt x="2457" y="441"/>
                  </a:lnTo>
                  <a:lnTo>
                    <a:pt x="2484" y="486"/>
                  </a:lnTo>
                  <a:lnTo>
                    <a:pt x="2457" y="533"/>
                  </a:lnTo>
                  <a:close/>
                  <a:moveTo>
                    <a:pt x="2518" y="533"/>
                  </a:moveTo>
                  <a:lnTo>
                    <a:pt x="2493" y="486"/>
                  </a:lnTo>
                  <a:lnTo>
                    <a:pt x="2518" y="441"/>
                  </a:lnTo>
                  <a:lnTo>
                    <a:pt x="2545" y="486"/>
                  </a:lnTo>
                  <a:lnTo>
                    <a:pt x="2518" y="533"/>
                  </a:lnTo>
                  <a:close/>
                  <a:moveTo>
                    <a:pt x="84" y="479"/>
                  </a:moveTo>
                  <a:lnTo>
                    <a:pt x="59" y="434"/>
                  </a:lnTo>
                  <a:lnTo>
                    <a:pt x="84" y="387"/>
                  </a:lnTo>
                  <a:lnTo>
                    <a:pt x="111" y="434"/>
                  </a:lnTo>
                  <a:lnTo>
                    <a:pt x="84" y="479"/>
                  </a:lnTo>
                  <a:close/>
                  <a:moveTo>
                    <a:pt x="146" y="479"/>
                  </a:moveTo>
                  <a:lnTo>
                    <a:pt x="120" y="434"/>
                  </a:lnTo>
                  <a:lnTo>
                    <a:pt x="146" y="387"/>
                  </a:lnTo>
                  <a:lnTo>
                    <a:pt x="173" y="434"/>
                  </a:lnTo>
                  <a:lnTo>
                    <a:pt x="146" y="479"/>
                  </a:lnTo>
                  <a:close/>
                  <a:moveTo>
                    <a:pt x="209" y="479"/>
                  </a:moveTo>
                  <a:lnTo>
                    <a:pt x="182" y="434"/>
                  </a:lnTo>
                  <a:lnTo>
                    <a:pt x="209" y="387"/>
                  </a:lnTo>
                  <a:lnTo>
                    <a:pt x="234" y="434"/>
                  </a:lnTo>
                  <a:lnTo>
                    <a:pt x="209" y="479"/>
                  </a:lnTo>
                  <a:close/>
                  <a:moveTo>
                    <a:pt x="270" y="479"/>
                  </a:moveTo>
                  <a:lnTo>
                    <a:pt x="243" y="434"/>
                  </a:lnTo>
                  <a:lnTo>
                    <a:pt x="270" y="387"/>
                  </a:lnTo>
                  <a:lnTo>
                    <a:pt x="295" y="434"/>
                  </a:lnTo>
                  <a:lnTo>
                    <a:pt x="270" y="479"/>
                  </a:lnTo>
                  <a:close/>
                  <a:moveTo>
                    <a:pt x="331" y="479"/>
                  </a:moveTo>
                  <a:lnTo>
                    <a:pt x="304" y="434"/>
                  </a:lnTo>
                  <a:lnTo>
                    <a:pt x="331" y="387"/>
                  </a:lnTo>
                  <a:lnTo>
                    <a:pt x="357" y="434"/>
                  </a:lnTo>
                  <a:lnTo>
                    <a:pt x="331" y="479"/>
                  </a:lnTo>
                  <a:close/>
                  <a:moveTo>
                    <a:pt x="393" y="479"/>
                  </a:moveTo>
                  <a:lnTo>
                    <a:pt x="366" y="434"/>
                  </a:lnTo>
                  <a:lnTo>
                    <a:pt x="393" y="387"/>
                  </a:lnTo>
                  <a:lnTo>
                    <a:pt x="418" y="434"/>
                  </a:lnTo>
                  <a:lnTo>
                    <a:pt x="393" y="479"/>
                  </a:lnTo>
                  <a:close/>
                  <a:moveTo>
                    <a:pt x="454" y="479"/>
                  </a:moveTo>
                  <a:lnTo>
                    <a:pt x="427" y="434"/>
                  </a:lnTo>
                  <a:lnTo>
                    <a:pt x="454" y="387"/>
                  </a:lnTo>
                  <a:lnTo>
                    <a:pt x="480" y="434"/>
                  </a:lnTo>
                  <a:lnTo>
                    <a:pt x="454" y="479"/>
                  </a:lnTo>
                  <a:close/>
                  <a:moveTo>
                    <a:pt x="516" y="479"/>
                  </a:moveTo>
                  <a:lnTo>
                    <a:pt x="489" y="434"/>
                  </a:lnTo>
                  <a:lnTo>
                    <a:pt x="516" y="387"/>
                  </a:lnTo>
                  <a:lnTo>
                    <a:pt x="541" y="434"/>
                  </a:lnTo>
                  <a:lnTo>
                    <a:pt x="516" y="479"/>
                  </a:lnTo>
                  <a:close/>
                  <a:moveTo>
                    <a:pt x="577" y="479"/>
                  </a:moveTo>
                  <a:lnTo>
                    <a:pt x="552" y="434"/>
                  </a:lnTo>
                  <a:lnTo>
                    <a:pt x="577" y="387"/>
                  </a:lnTo>
                  <a:lnTo>
                    <a:pt x="604" y="434"/>
                  </a:lnTo>
                  <a:lnTo>
                    <a:pt x="577" y="479"/>
                  </a:lnTo>
                  <a:close/>
                  <a:moveTo>
                    <a:pt x="639" y="479"/>
                  </a:moveTo>
                  <a:lnTo>
                    <a:pt x="613" y="434"/>
                  </a:lnTo>
                  <a:lnTo>
                    <a:pt x="639" y="387"/>
                  </a:lnTo>
                  <a:lnTo>
                    <a:pt x="666" y="434"/>
                  </a:lnTo>
                  <a:lnTo>
                    <a:pt x="639" y="479"/>
                  </a:lnTo>
                  <a:close/>
                  <a:moveTo>
                    <a:pt x="700" y="479"/>
                  </a:moveTo>
                  <a:lnTo>
                    <a:pt x="675" y="434"/>
                  </a:lnTo>
                  <a:lnTo>
                    <a:pt x="700" y="387"/>
                  </a:lnTo>
                  <a:lnTo>
                    <a:pt x="727" y="434"/>
                  </a:lnTo>
                  <a:lnTo>
                    <a:pt x="700" y="479"/>
                  </a:lnTo>
                  <a:close/>
                  <a:moveTo>
                    <a:pt x="762" y="479"/>
                  </a:moveTo>
                  <a:lnTo>
                    <a:pt x="736" y="434"/>
                  </a:lnTo>
                  <a:lnTo>
                    <a:pt x="762" y="387"/>
                  </a:lnTo>
                  <a:lnTo>
                    <a:pt x="789" y="434"/>
                  </a:lnTo>
                  <a:lnTo>
                    <a:pt x="762" y="479"/>
                  </a:lnTo>
                  <a:close/>
                  <a:moveTo>
                    <a:pt x="823" y="479"/>
                  </a:moveTo>
                  <a:lnTo>
                    <a:pt x="798" y="434"/>
                  </a:lnTo>
                  <a:lnTo>
                    <a:pt x="823" y="387"/>
                  </a:lnTo>
                  <a:lnTo>
                    <a:pt x="850" y="434"/>
                  </a:lnTo>
                  <a:lnTo>
                    <a:pt x="823" y="479"/>
                  </a:lnTo>
                  <a:close/>
                  <a:moveTo>
                    <a:pt x="885" y="479"/>
                  </a:moveTo>
                  <a:lnTo>
                    <a:pt x="859" y="434"/>
                  </a:lnTo>
                  <a:lnTo>
                    <a:pt x="885" y="387"/>
                  </a:lnTo>
                  <a:lnTo>
                    <a:pt x="912" y="434"/>
                  </a:lnTo>
                  <a:lnTo>
                    <a:pt x="885" y="479"/>
                  </a:lnTo>
                  <a:close/>
                  <a:moveTo>
                    <a:pt x="948" y="479"/>
                  </a:moveTo>
                  <a:lnTo>
                    <a:pt x="921" y="434"/>
                  </a:lnTo>
                  <a:lnTo>
                    <a:pt x="948" y="387"/>
                  </a:lnTo>
                  <a:lnTo>
                    <a:pt x="973" y="434"/>
                  </a:lnTo>
                  <a:lnTo>
                    <a:pt x="948" y="479"/>
                  </a:lnTo>
                  <a:close/>
                  <a:moveTo>
                    <a:pt x="1009" y="479"/>
                  </a:moveTo>
                  <a:lnTo>
                    <a:pt x="982" y="434"/>
                  </a:lnTo>
                  <a:lnTo>
                    <a:pt x="1009" y="387"/>
                  </a:lnTo>
                  <a:lnTo>
                    <a:pt x="1035" y="434"/>
                  </a:lnTo>
                  <a:lnTo>
                    <a:pt x="1009" y="479"/>
                  </a:lnTo>
                  <a:close/>
                  <a:moveTo>
                    <a:pt x="1071" y="479"/>
                  </a:moveTo>
                  <a:lnTo>
                    <a:pt x="1044" y="434"/>
                  </a:lnTo>
                  <a:lnTo>
                    <a:pt x="1071" y="387"/>
                  </a:lnTo>
                  <a:lnTo>
                    <a:pt x="1096" y="434"/>
                  </a:lnTo>
                  <a:lnTo>
                    <a:pt x="1071" y="479"/>
                  </a:lnTo>
                  <a:close/>
                  <a:moveTo>
                    <a:pt x="1132" y="479"/>
                  </a:moveTo>
                  <a:lnTo>
                    <a:pt x="1105" y="434"/>
                  </a:lnTo>
                  <a:lnTo>
                    <a:pt x="1132" y="387"/>
                  </a:lnTo>
                  <a:lnTo>
                    <a:pt x="1158" y="434"/>
                  </a:lnTo>
                  <a:lnTo>
                    <a:pt x="1132" y="479"/>
                  </a:lnTo>
                  <a:close/>
                  <a:moveTo>
                    <a:pt x="1194" y="479"/>
                  </a:moveTo>
                  <a:lnTo>
                    <a:pt x="1167" y="434"/>
                  </a:lnTo>
                  <a:lnTo>
                    <a:pt x="1194" y="387"/>
                  </a:lnTo>
                  <a:lnTo>
                    <a:pt x="1219" y="434"/>
                  </a:lnTo>
                  <a:lnTo>
                    <a:pt x="1194" y="479"/>
                  </a:lnTo>
                  <a:close/>
                  <a:moveTo>
                    <a:pt x="1255" y="479"/>
                  </a:moveTo>
                  <a:lnTo>
                    <a:pt x="1228" y="434"/>
                  </a:lnTo>
                  <a:lnTo>
                    <a:pt x="1255" y="387"/>
                  </a:lnTo>
                  <a:lnTo>
                    <a:pt x="1281" y="434"/>
                  </a:lnTo>
                  <a:lnTo>
                    <a:pt x="1255" y="479"/>
                  </a:lnTo>
                  <a:close/>
                  <a:moveTo>
                    <a:pt x="1317" y="479"/>
                  </a:moveTo>
                  <a:lnTo>
                    <a:pt x="1291" y="434"/>
                  </a:lnTo>
                  <a:lnTo>
                    <a:pt x="1317" y="387"/>
                  </a:lnTo>
                  <a:lnTo>
                    <a:pt x="1344" y="434"/>
                  </a:lnTo>
                  <a:lnTo>
                    <a:pt x="1317" y="479"/>
                  </a:lnTo>
                  <a:close/>
                  <a:moveTo>
                    <a:pt x="1378" y="479"/>
                  </a:moveTo>
                  <a:lnTo>
                    <a:pt x="1353" y="434"/>
                  </a:lnTo>
                  <a:lnTo>
                    <a:pt x="1378" y="387"/>
                  </a:lnTo>
                  <a:lnTo>
                    <a:pt x="1405" y="434"/>
                  </a:lnTo>
                  <a:lnTo>
                    <a:pt x="1378" y="479"/>
                  </a:lnTo>
                  <a:close/>
                  <a:moveTo>
                    <a:pt x="1440" y="479"/>
                  </a:moveTo>
                  <a:lnTo>
                    <a:pt x="1414" y="434"/>
                  </a:lnTo>
                  <a:lnTo>
                    <a:pt x="1440" y="387"/>
                  </a:lnTo>
                  <a:lnTo>
                    <a:pt x="1467" y="434"/>
                  </a:lnTo>
                  <a:lnTo>
                    <a:pt x="1440" y="479"/>
                  </a:lnTo>
                  <a:close/>
                  <a:moveTo>
                    <a:pt x="1501" y="479"/>
                  </a:moveTo>
                  <a:lnTo>
                    <a:pt x="1476" y="434"/>
                  </a:lnTo>
                  <a:lnTo>
                    <a:pt x="1501" y="387"/>
                  </a:lnTo>
                  <a:lnTo>
                    <a:pt x="1528" y="434"/>
                  </a:lnTo>
                  <a:lnTo>
                    <a:pt x="1501" y="479"/>
                  </a:lnTo>
                  <a:close/>
                  <a:moveTo>
                    <a:pt x="1563" y="479"/>
                  </a:moveTo>
                  <a:lnTo>
                    <a:pt x="1537" y="434"/>
                  </a:lnTo>
                  <a:lnTo>
                    <a:pt x="1563" y="387"/>
                  </a:lnTo>
                  <a:lnTo>
                    <a:pt x="1590" y="434"/>
                  </a:lnTo>
                  <a:lnTo>
                    <a:pt x="1563" y="479"/>
                  </a:lnTo>
                  <a:close/>
                  <a:moveTo>
                    <a:pt x="1624" y="479"/>
                  </a:moveTo>
                  <a:lnTo>
                    <a:pt x="1599" y="434"/>
                  </a:lnTo>
                  <a:lnTo>
                    <a:pt x="1624" y="387"/>
                  </a:lnTo>
                  <a:lnTo>
                    <a:pt x="1651" y="434"/>
                  </a:lnTo>
                  <a:lnTo>
                    <a:pt x="1624" y="479"/>
                  </a:lnTo>
                  <a:close/>
                  <a:moveTo>
                    <a:pt x="1687" y="479"/>
                  </a:moveTo>
                  <a:lnTo>
                    <a:pt x="1660" y="434"/>
                  </a:lnTo>
                  <a:lnTo>
                    <a:pt x="1687" y="387"/>
                  </a:lnTo>
                  <a:lnTo>
                    <a:pt x="1713" y="434"/>
                  </a:lnTo>
                  <a:lnTo>
                    <a:pt x="1687" y="479"/>
                  </a:lnTo>
                  <a:close/>
                  <a:moveTo>
                    <a:pt x="1749" y="479"/>
                  </a:moveTo>
                  <a:lnTo>
                    <a:pt x="1722" y="434"/>
                  </a:lnTo>
                  <a:lnTo>
                    <a:pt x="1749" y="387"/>
                  </a:lnTo>
                  <a:lnTo>
                    <a:pt x="1774" y="434"/>
                  </a:lnTo>
                  <a:lnTo>
                    <a:pt x="1749" y="479"/>
                  </a:lnTo>
                  <a:close/>
                  <a:moveTo>
                    <a:pt x="1810" y="479"/>
                  </a:moveTo>
                  <a:lnTo>
                    <a:pt x="1783" y="434"/>
                  </a:lnTo>
                  <a:lnTo>
                    <a:pt x="1810" y="387"/>
                  </a:lnTo>
                  <a:lnTo>
                    <a:pt x="1836" y="434"/>
                  </a:lnTo>
                  <a:lnTo>
                    <a:pt x="1810" y="479"/>
                  </a:lnTo>
                  <a:close/>
                  <a:moveTo>
                    <a:pt x="1872" y="479"/>
                  </a:moveTo>
                  <a:lnTo>
                    <a:pt x="1845" y="434"/>
                  </a:lnTo>
                  <a:lnTo>
                    <a:pt x="1872" y="387"/>
                  </a:lnTo>
                  <a:lnTo>
                    <a:pt x="1897" y="434"/>
                  </a:lnTo>
                  <a:lnTo>
                    <a:pt x="1872" y="479"/>
                  </a:lnTo>
                  <a:close/>
                  <a:moveTo>
                    <a:pt x="1933" y="479"/>
                  </a:moveTo>
                  <a:lnTo>
                    <a:pt x="1906" y="434"/>
                  </a:lnTo>
                  <a:lnTo>
                    <a:pt x="1933" y="387"/>
                  </a:lnTo>
                  <a:lnTo>
                    <a:pt x="1959" y="434"/>
                  </a:lnTo>
                  <a:lnTo>
                    <a:pt x="1933" y="479"/>
                  </a:lnTo>
                  <a:close/>
                  <a:moveTo>
                    <a:pt x="1995" y="479"/>
                  </a:moveTo>
                  <a:lnTo>
                    <a:pt x="1968" y="434"/>
                  </a:lnTo>
                  <a:lnTo>
                    <a:pt x="1995" y="387"/>
                  </a:lnTo>
                  <a:lnTo>
                    <a:pt x="2020" y="434"/>
                  </a:lnTo>
                  <a:lnTo>
                    <a:pt x="1995" y="479"/>
                  </a:lnTo>
                  <a:close/>
                  <a:moveTo>
                    <a:pt x="2056" y="479"/>
                  </a:moveTo>
                  <a:lnTo>
                    <a:pt x="2031" y="434"/>
                  </a:lnTo>
                  <a:lnTo>
                    <a:pt x="2056" y="387"/>
                  </a:lnTo>
                  <a:lnTo>
                    <a:pt x="2083" y="434"/>
                  </a:lnTo>
                  <a:lnTo>
                    <a:pt x="2056" y="479"/>
                  </a:lnTo>
                  <a:close/>
                  <a:moveTo>
                    <a:pt x="2118" y="479"/>
                  </a:moveTo>
                  <a:lnTo>
                    <a:pt x="2092" y="434"/>
                  </a:lnTo>
                  <a:lnTo>
                    <a:pt x="2118" y="387"/>
                  </a:lnTo>
                  <a:lnTo>
                    <a:pt x="2145" y="434"/>
                  </a:lnTo>
                  <a:lnTo>
                    <a:pt x="2118" y="479"/>
                  </a:lnTo>
                  <a:close/>
                  <a:moveTo>
                    <a:pt x="2179" y="479"/>
                  </a:moveTo>
                  <a:lnTo>
                    <a:pt x="2154" y="434"/>
                  </a:lnTo>
                  <a:lnTo>
                    <a:pt x="2179" y="387"/>
                  </a:lnTo>
                  <a:lnTo>
                    <a:pt x="2206" y="434"/>
                  </a:lnTo>
                  <a:lnTo>
                    <a:pt x="2179" y="479"/>
                  </a:lnTo>
                  <a:close/>
                  <a:moveTo>
                    <a:pt x="2241" y="479"/>
                  </a:moveTo>
                  <a:lnTo>
                    <a:pt x="2215" y="434"/>
                  </a:lnTo>
                  <a:lnTo>
                    <a:pt x="2241" y="387"/>
                  </a:lnTo>
                  <a:lnTo>
                    <a:pt x="2268" y="434"/>
                  </a:lnTo>
                  <a:lnTo>
                    <a:pt x="2241" y="479"/>
                  </a:lnTo>
                  <a:close/>
                  <a:moveTo>
                    <a:pt x="2302" y="479"/>
                  </a:moveTo>
                  <a:lnTo>
                    <a:pt x="2277" y="434"/>
                  </a:lnTo>
                  <a:lnTo>
                    <a:pt x="2302" y="387"/>
                  </a:lnTo>
                  <a:lnTo>
                    <a:pt x="2329" y="434"/>
                  </a:lnTo>
                  <a:lnTo>
                    <a:pt x="2302" y="479"/>
                  </a:lnTo>
                  <a:close/>
                  <a:moveTo>
                    <a:pt x="2364" y="479"/>
                  </a:moveTo>
                  <a:lnTo>
                    <a:pt x="2338" y="434"/>
                  </a:lnTo>
                  <a:lnTo>
                    <a:pt x="2364" y="387"/>
                  </a:lnTo>
                  <a:lnTo>
                    <a:pt x="2391" y="434"/>
                  </a:lnTo>
                  <a:lnTo>
                    <a:pt x="2364" y="479"/>
                  </a:lnTo>
                  <a:close/>
                  <a:moveTo>
                    <a:pt x="2427" y="479"/>
                  </a:moveTo>
                  <a:lnTo>
                    <a:pt x="2400" y="434"/>
                  </a:lnTo>
                  <a:lnTo>
                    <a:pt x="2427" y="387"/>
                  </a:lnTo>
                  <a:lnTo>
                    <a:pt x="2452" y="434"/>
                  </a:lnTo>
                  <a:lnTo>
                    <a:pt x="2427" y="479"/>
                  </a:lnTo>
                  <a:close/>
                  <a:moveTo>
                    <a:pt x="2488" y="479"/>
                  </a:moveTo>
                  <a:lnTo>
                    <a:pt x="2461" y="434"/>
                  </a:lnTo>
                  <a:lnTo>
                    <a:pt x="2488" y="387"/>
                  </a:lnTo>
                  <a:lnTo>
                    <a:pt x="2514" y="434"/>
                  </a:lnTo>
                  <a:lnTo>
                    <a:pt x="2488" y="479"/>
                  </a:lnTo>
                  <a:close/>
                  <a:moveTo>
                    <a:pt x="54" y="426"/>
                  </a:moveTo>
                  <a:lnTo>
                    <a:pt x="27" y="380"/>
                  </a:lnTo>
                  <a:lnTo>
                    <a:pt x="54" y="335"/>
                  </a:lnTo>
                  <a:lnTo>
                    <a:pt x="80" y="380"/>
                  </a:lnTo>
                  <a:lnTo>
                    <a:pt x="54" y="426"/>
                  </a:lnTo>
                  <a:close/>
                  <a:moveTo>
                    <a:pt x="116" y="426"/>
                  </a:moveTo>
                  <a:lnTo>
                    <a:pt x="89" y="380"/>
                  </a:lnTo>
                  <a:lnTo>
                    <a:pt x="116" y="335"/>
                  </a:lnTo>
                  <a:lnTo>
                    <a:pt x="141" y="380"/>
                  </a:lnTo>
                  <a:lnTo>
                    <a:pt x="116" y="426"/>
                  </a:lnTo>
                  <a:close/>
                  <a:moveTo>
                    <a:pt x="177" y="426"/>
                  </a:moveTo>
                  <a:lnTo>
                    <a:pt x="150" y="380"/>
                  </a:lnTo>
                  <a:lnTo>
                    <a:pt x="177" y="335"/>
                  </a:lnTo>
                  <a:lnTo>
                    <a:pt x="204" y="380"/>
                  </a:lnTo>
                  <a:lnTo>
                    <a:pt x="177" y="426"/>
                  </a:lnTo>
                  <a:close/>
                  <a:moveTo>
                    <a:pt x="238" y="426"/>
                  </a:moveTo>
                  <a:lnTo>
                    <a:pt x="213" y="380"/>
                  </a:lnTo>
                  <a:lnTo>
                    <a:pt x="238" y="335"/>
                  </a:lnTo>
                  <a:lnTo>
                    <a:pt x="265" y="380"/>
                  </a:lnTo>
                  <a:lnTo>
                    <a:pt x="238" y="426"/>
                  </a:lnTo>
                  <a:close/>
                  <a:moveTo>
                    <a:pt x="300" y="426"/>
                  </a:moveTo>
                  <a:lnTo>
                    <a:pt x="274" y="380"/>
                  </a:lnTo>
                  <a:lnTo>
                    <a:pt x="300" y="335"/>
                  </a:lnTo>
                  <a:lnTo>
                    <a:pt x="327" y="380"/>
                  </a:lnTo>
                  <a:lnTo>
                    <a:pt x="300" y="426"/>
                  </a:lnTo>
                  <a:close/>
                  <a:moveTo>
                    <a:pt x="361" y="426"/>
                  </a:moveTo>
                  <a:lnTo>
                    <a:pt x="336" y="380"/>
                  </a:lnTo>
                  <a:lnTo>
                    <a:pt x="361" y="335"/>
                  </a:lnTo>
                  <a:lnTo>
                    <a:pt x="388" y="380"/>
                  </a:lnTo>
                  <a:lnTo>
                    <a:pt x="361" y="426"/>
                  </a:lnTo>
                  <a:close/>
                  <a:moveTo>
                    <a:pt x="423" y="426"/>
                  </a:moveTo>
                  <a:lnTo>
                    <a:pt x="397" y="380"/>
                  </a:lnTo>
                  <a:lnTo>
                    <a:pt x="423" y="335"/>
                  </a:lnTo>
                  <a:lnTo>
                    <a:pt x="450" y="380"/>
                  </a:lnTo>
                  <a:lnTo>
                    <a:pt x="423" y="426"/>
                  </a:lnTo>
                  <a:close/>
                  <a:moveTo>
                    <a:pt x="484" y="426"/>
                  </a:moveTo>
                  <a:lnTo>
                    <a:pt x="459" y="380"/>
                  </a:lnTo>
                  <a:lnTo>
                    <a:pt x="484" y="335"/>
                  </a:lnTo>
                  <a:lnTo>
                    <a:pt x="511" y="380"/>
                  </a:lnTo>
                  <a:lnTo>
                    <a:pt x="484" y="426"/>
                  </a:lnTo>
                  <a:close/>
                  <a:moveTo>
                    <a:pt x="546" y="426"/>
                  </a:moveTo>
                  <a:lnTo>
                    <a:pt x="520" y="380"/>
                  </a:lnTo>
                  <a:lnTo>
                    <a:pt x="546" y="335"/>
                  </a:lnTo>
                  <a:lnTo>
                    <a:pt x="573" y="380"/>
                  </a:lnTo>
                  <a:lnTo>
                    <a:pt x="546" y="426"/>
                  </a:lnTo>
                  <a:close/>
                  <a:moveTo>
                    <a:pt x="609" y="426"/>
                  </a:moveTo>
                  <a:lnTo>
                    <a:pt x="582" y="380"/>
                  </a:lnTo>
                  <a:lnTo>
                    <a:pt x="609" y="335"/>
                  </a:lnTo>
                  <a:lnTo>
                    <a:pt x="634" y="380"/>
                  </a:lnTo>
                  <a:lnTo>
                    <a:pt x="609" y="426"/>
                  </a:lnTo>
                  <a:close/>
                  <a:moveTo>
                    <a:pt x="670" y="426"/>
                  </a:moveTo>
                  <a:lnTo>
                    <a:pt x="643" y="380"/>
                  </a:lnTo>
                  <a:lnTo>
                    <a:pt x="670" y="335"/>
                  </a:lnTo>
                  <a:lnTo>
                    <a:pt x="696" y="380"/>
                  </a:lnTo>
                  <a:lnTo>
                    <a:pt x="670" y="426"/>
                  </a:lnTo>
                  <a:close/>
                  <a:moveTo>
                    <a:pt x="732" y="426"/>
                  </a:moveTo>
                  <a:lnTo>
                    <a:pt x="705" y="380"/>
                  </a:lnTo>
                  <a:lnTo>
                    <a:pt x="732" y="335"/>
                  </a:lnTo>
                  <a:lnTo>
                    <a:pt x="757" y="380"/>
                  </a:lnTo>
                  <a:lnTo>
                    <a:pt x="732" y="426"/>
                  </a:lnTo>
                  <a:close/>
                  <a:moveTo>
                    <a:pt x="793" y="426"/>
                  </a:moveTo>
                  <a:lnTo>
                    <a:pt x="766" y="380"/>
                  </a:lnTo>
                  <a:lnTo>
                    <a:pt x="793" y="335"/>
                  </a:lnTo>
                  <a:lnTo>
                    <a:pt x="819" y="380"/>
                  </a:lnTo>
                  <a:lnTo>
                    <a:pt x="793" y="426"/>
                  </a:lnTo>
                  <a:close/>
                  <a:moveTo>
                    <a:pt x="855" y="426"/>
                  </a:moveTo>
                  <a:lnTo>
                    <a:pt x="828" y="380"/>
                  </a:lnTo>
                  <a:lnTo>
                    <a:pt x="855" y="335"/>
                  </a:lnTo>
                  <a:lnTo>
                    <a:pt x="880" y="380"/>
                  </a:lnTo>
                  <a:lnTo>
                    <a:pt x="855" y="426"/>
                  </a:lnTo>
                  <a:close/>
                  <a:moveTo>
                    <a:pt x="916" y="426"/>
                  </a:moveTo>
                  <a:lnTo>
                    <a:pt x="889" y="380"/>
                  </a:lnTo>
                  <a:lnTo>
                    <a:pt x="916" y="335"/>
                  </a:lnTo>
                  <a:lnTo>
                    <a:pt x="943" y="380"/>
                  </a:lnTo>
                  <a:lnTo>
                    <a:pt x="916" y="426"/>
                  </a:lnTo>
                  <a:close/>
                  <a:moveTo>
                    <a:pt x="978" y="426"/>
                  </a:moveTo>
                  <a:lnTo>
                    <a:pt x="952" y="380"/>
                  </a:lnTo>
                  <a:lnTo>
                    <a:pt x="978" y="335"/>
                  </a:lnTo>
                  <a:lnTo>
                    <a:pt x="1005" y="380"/>
                  </a:lnTo>
                  <a:lnTo>
                    <a:pt x="978" y="426"/>
                  </a:lnTo>
                  <a:close/>
                  <a:moveTo>
                    <a:pt x="1039" y="426"/>
                  </a:moveTo>
                  <a:lnTo>
                    <a:pt x="1014" y="380"/>
                  </a:lnTo>
                  <a:lnTo>
                    <a:pt x="1039" y="335"/>
                  </a:lnTo>
                  <a:lnTo>
                    <a:pt x="1066" y="380"/>
                  </a:lnTo>
                  <a:lnTo>
                    <a:pt x="1039" y="426"/>
                  </a:lnTo>
                  <a:close/>
                  <a:moveTo>
                    <a:pt x="1101" y="426"/>
                  </a:moveTo>
                  <a:lnTo>
                    <a:pt x="1075" y="380"/>
                  </a:lnTo>
                  <a:lnTo>
                    <a:pt x="1101" y="335"/>
                  </a:lnTo>
                  <a:lnTo>
                    <a:pt x="1128" y="380"/>
                  </a:lnTo>
                  <a:lnTo>
                    <a:pt x="1101" y="426"/>
                  </a:lnTo>
                  <a:close/>
                  <a:moveTo>
                    <a:pt x="1162" y="426"/>
                  </a:moveTo>
                  <a:lnTo>
                    <a:pt x="1137" y="380"/>
                  </a:lnTo>
                  <a:lnTo>
                    <a:pt x="1162" y="335"/>
                  </a:lnTo>
                  <a:lnTo>
                    <a:pt x="1189" y="380"/>
                  </a:lnTo>
                  <a:lnTo>
                    <a:pt x="1162" y="426"/>
                  </a:lnTo>
                  <a:close/>
                  <a:moveTo>
                    <a:pt x="1224" y="426"/>
                  </a:moveTo>
                  <a:lnTo>
                    <a:pt x="1198" y="380"/>
                  </a:lnTo>
                  <a:lnTo>
                    <a:pt x="1224" y="335"/>
                  </a:lnTo>
                  <a:lnTo>
                    <a:pt x="1251" y="380"/>
                  </a:lnTo>
                  <a:lnTo>
                    <a:pt x="1224" y="426"/>
                  </a:lnTo>
                  <a:close/>
                  <a:moveTo>
                    <a:pt x="1285" y="426"/>
                  </a:moveTo>
                  <a:lnTo>
                    <a:pt x="1260" y="380"/>
                  </a:lnTo>
                  <a:lnTo>
                    <a:pt x="1285" y="335"/>
                  </a:lnTo>
                  <a:lnTo>
                    <a:pt x="1312" y="380"/>
                  </a:lnTo>
                  <a:lnTo>
                    <a:pt x="1285" y="426"/>
                  </a:lnTo>
                  <a:close/>
                  <a:moveTo>
                    <a:pt x="1348" y="426"/>
                  </a:moveTo>
                  <a:lnTo>
                    <a:pt x="1321" y="380"/>
                  </a:lnTo>
                  <a:lnTo>
                    <a:pt x="1348" y="335"/>
                  </a:lnTo>
                  <a:lnTo>
                    <a:pt x="1374" y="380"/>
                  </a:lnTo>
                  <a:lnTo>
                    <a:pt x="1348" y="426"/>
                  </a:lnTo>
                  <a:close/>
                  <a:moveTo>
                    <a:pt x="1410" y="426"/>
                  </a:moveTo>
                  <a:lnTo>
                    <a:pt x="1383" y="380"/>
                  </a:lnTo>
                  <a:lnTo>
                    <a:pt x="1410" y="335"/>
                  </a:lnTo>
                  <a:lnTo>
                    <a:pt x="1435" y="380"/>
                  </a:lnTo>
                  <a:lnTo>
                    <a:pt x="1410" y="426"/>
                  </a:lnTo>
                  <a:close/>
                  <a:moveTo>
                    <a:pt x="1471" y="426"/>
                  </a:moveTo>
                  <a:lnTo>
                    <a:pt x="1444" y="380"/>
                  </a:lnTo>
                  <a:lnTo>
                    <a:pt x="1471" y="335"/>
                  </a:lnTo>
                  <a:lnTo>
                    <a:pt x="1497" y="380"/>
                  </a:lnTo>
                  <a:lnTo>
                    <a:pt x="1471" y="426"/>
                  </a:lnTo>
                  <a:close/>
                  <a:moveTo>
                    <a:pt x="1533" y="426"/>
                  </a:moveTo>
                  <a:lnTo>
                    <a:pt x="1506" y="380"/>
                  </a:lnTo>
                  <a:lnTo>
                    <a:pt x="1533" y="335"/>
                  </a:lnTo>
                  <a:lnTo>
                    <a:pt x="1558" y="380"/>
                  </a:lnTo>
                  <a:lnTo>
                    <a:pt x="1533" y="426"/>
                  </a:lnTo>
                  <a:close/>
                  <a:moveTo>
                    <a:pt x="1594" y="426"/>
                  </a:moveTo>
                  <a:lnTo>
                    <a:pt x="1567" y="380"/>
                  </a:lnTo>
                  <a:lnTo>
                    <a:pt x="1594" y="335"/>
                  </a:lnTo>
                  <a:lnTo>
                    <a:pt x="1620" y="380"/>
                  </a:lnTo>
                  <a:lnTo>
                    <a:pt x="1594" y="426"/>
                  </a:lnTo>
                  <a:close/>
                  <a:moveTo>
                    <a:pt x="1656" y="426"/>
                  </a:moveTo>
                  <a:lnTo>
                    <a:pt x="1629" y="380"/>
                  </a:lnTo>
                  <a:lnTo>
                    <a:pt x="1656" y="335"/>
                  </a:lnTo>
                  <a:lnTo>
                    <a:pt x="1683" y="380"/>
                  </a:lnTo>
                  <a:lnTo>
                    <a:pt x="1656" y="426"/>
                  </a:lnTo>
                  <a:close/>
                  <a:moveTo>
                    <a:pt x="1717" y="426"/>
                  </a:moveTo>
                  <a:lnTo>
                    <a:pt x="1692" y="380"/>
                  </a:lnTo>
                  <a:lnTo>
                    <a:pt x="1717" y="335"/>
                  </a:lnTo>
                  <a:lnTo>
                    <a:pt x="1744" y="380"/>
                  </a:lnTo>
                  <a:lnTo>
                    <a:pt x="1717" y="426"/>
                  </a:lnTo>
                  <a:close/>
                  <a:moveTo>
                    <a:pt x="1779" y="426"/>
                  </a:moveTo>
                  <a:lnTo>
                    <a:pt x="1753" y="380"/>
                  </a:lnTo>
                  <a:lnTo>
                    <a:pt x="1779" y="335"/>
                  </a:lnTo>
                  <a:lnTo>
                    <a:pt x="1806" y="380"/>
                  </a:lnTo>
                  <a:lnTo>
                    <a:pt x="1779" y="426"/>
                  </a:lnTo>
                  <a:close/>
                  <a:moveTo>
                    <a:pt x="1840" y="426"/>
                  </a:moveTo>
                  <a:lnTo>
                    <a:pt x="1815" y="380"/>
                  </a:lnTo>
                  <a:lnTo>
                    <a:pt x="1840" y="335"/>
                  </a:lnTo>
                  <a:lnTo>
                    <a:pt x="1867" y="380"/>
                  </a:lnTo>
                  <a:lnTo>
                    <a:pt x="1840" y="426"/>
                  </a:lnTo>
                  <a:close/>
                  <a:moveTo>
                    <a:pt x="1902" y="426"/>
                  </a:moveTo>
                  <a:lnTo>
                    <a:pt x="1876" y="380"/>
                  </a:lnTo>
                  <a:lnTo>
                    <a:pt x="1902" y="335"/>
                  </a:lnTo>
                  <a:lnTo>
                    <a:pt x="1929" y="380"/>
                  </a:lnTo>
                  <a:lnTo>
                    <a:pt x="1902" y="426"/>
                  </a:lnTo>
                  <a:close/>
                  <a:moveTo>
                    <a:pt x="1963" y="426"/>
                  </a:moveTo>
                  <a:lnTo>
                    <a:pt x="1938" y="380"/>
                  </a:lnTo>
                  <a:lnTo>
                    <a:pt x="1963" y="335"/>
                  </a:lnTo>
                  <a:lnTo>
                    <a:pt x="1990" y="380"/>
                  </a:lnTo>
                  <a:lnTo>
                    <a:pt x="1963" y="426"/>
                  </a:lnTo>
                  <a:close/>
                  <a:moveTo>
                    <a:pt x="2025" y="426"/>
                  </a:moveTo>
                  <a:lnTo>
                    <a:pt x="1999" y="380"/>
                  </a:lnTo>
                  <a:lnTo>
                    <a:pt x="2025" y="335"/>
                  </a:lnTo>
                  <a:lnTo>
                    <a:pt x="2052" y="380"/>
                  </a:lnTo>
                  <a:lnTo>
                    <a:pt x="2025" y="426"/>
                  </a:lnTo>
                  <a:close/>
                  <a:moveTo>
                    <a:pt x="2088" y="426"/>
                  </a:moveTo>
                  <a:lnTo>
                    <a:pt x="2061" y="380"/>
                  </a:lnTo>
                  <a:lnTo>
                    <a:pt x="2088" y="335"/>
                  </a:lnTo>
                  <a:lnTo>
                    <a:pt x="2113" y="380"/>
                  </a:lnTo>
                  <a:lnTo>
                    <a:pt x="2088" y="426"/>
                  </a:lnTo>
                  <a:close/>
                  <a:moveTo>
                    <a:pt x="2149" y="426"/>
                  </a:moveTo>
                  <a:lnTo>
                    <a:pt x="2122" y="380"/>
                  </a:lnTo>
                  <a:lnTo>
                    <a:pt x="2149" y="335"/>
                  </a:lnTo>
                  <a:lnTo>
                    <a:pt x="2175" y="380"/>
                  </a:lnTo>
                  <a:lnTo>
                    <a:pt x="2149" y="426"/>
                  </a:lnTo>
                  <a:close/>
                  <a:moveTo>
                    <a:pt x="2211" y="426"/>
                  </a:moveTo>
                  <a:lnTo>
                    <a:pt x="2184" y="380"/>
                  </a:lnTo>
                  <a:lnTo>
                    <a:pt x="2211" y="335"/>
                  </a:lnTo>
                  <a:lnTo>
                    <a:pt x="2236" y="380"/>
                  </a:lnTo>
                  <a:lnTo>
                    <a:pt x="2211" y="426"/>
                  </a:lnTo>
                  <a:close/>
                  <a:moveTo>
                    <a:pt x="2272" y="426"/>
                  </a:moveTo>
                  <a:lnTo>
                    <a:pt x="2245" y="380"/>
                  </a:lnTo>
                  <a:lnTo>
                    <a:pt x="2272" y="335"/>
                  </a:lnTo>
                  <a:lnTo>
                    <a:pt x="2298" y="380"/>
                  </a:lnTo>
                  <a:lnTo>
                    <a:pt x="2272" y="426"/>
                  </a:lnTo>
                  <a:close/>
                  <a:moveTo>
                    <a:pt x="2334" y="426"/>
                  </a:moveTo>
                  <a:lnTo>
                    <a:pt x="2307" y="380"/>
                  </a:lnTo>
                  <a:lnTo>
                    <a:pt x="2334" y="335"/>
                  </a:lnTo>
                  <a:lnTo>
                    <a:pt x="2359" y="380"/>
                  </a:lnTo>
                  <a:lnTo>
                    <a:pt x="2334" y="426"/>
                  </a:lnTo>
                  <a:close/>
                  <a:moveTo>
                    <a:pt x="2395" y="426"/>
                  </a:moveTo>
                  <a:lnTo>
                    <a:pt x="2368" y="380"/>
                  </a:lnTo>
                  <a:lnTo>
                    <a:pt x="2395" y="335"/>
                  </a:lnTo>
                  <a:lnTo>
                    <a:pt x="2422" y="380"/>
                  </a:lnTo>
                  <a:lnTo>
                    <a:pt x="2395" y="426"/>
                  </a:lnTo>
                  <a:close/>
                  <a:moveTo>
                    <a:pt x="2457" y="426"/>
                  </a:moveTo>
                  <a:lnTo>
                    <a:pt x="2431" y="380"/>
                  </a:lnTo>
                  <a:lnTo>
                    <a:pt x="2457" y="335"/>
                  </a:lnTo>
                  <a:lnTo>
                    <a:pt x="2484" y="380"/>
                  </a:lnTo>
                  <a:lnTo>
                    <a:pt x="2457" y="426"/>
                  </a:lnTo>
                  <a:close/>
                  <a:moveTo>
                    <a:pt x="2518" y="426"/>
                  </a:moveTo>
                  <a:lnTo>
                    <a:pt x="2493" y="380"/>
                  </a:lnTo>
                  <a:lnTo>
                    <a:pt x="2518" y="335"/>
                  </a:lnTo>
                  <a:lnTo>
                    <a:pt x="2545" y="380"/>
                  </a:lnTo>
                  <a:lnTo>
                    <a:pt x="2518" y="426"/>
                  </a:lnTo>
                  <a:close/>
                  <a:moveTo>
                    <a:pt x="84" y="372"/>
                  </a:moveTo>
                  <a:lnTo>
                    <a:pt x="59" y="327"/>
                  </a:lnTo>
                  <a:lnTo>
                    <a:pt x="84" y="281"/>
                  </a:lnTo>
                  <a:lnTo>
                    <a:pt x="111" y="327"/>
                  </a:lnTo>
                  <a:lnTo>
                    <a:pt x="84" y="372"/>
                  </a:lnTo>
                  <a:close/>
                  <a:moveTo>
                    <a:pt x="146" y="372"/>
                  </a:moveTo>
                  <a:lnTo>
                    <a:pt x="120" y="327"/>
                  </a:lnTo>
                  <a:lnTo>
                    <a:pt x="146" y="281"/>
                  </a:lnTo>
                  <a:lnTo>
                    <a:pt x="173" y="327"/>
                  </a:lnTo>
                  <a:lnTo>
                    <a:pt x="146" y="372"/>
                  </a:lnTo>
                  <a:close/>
                  <a:moveTo>
                    <a:pt x="209" y="372"/>
                  </a:moveTo>
                  <a:lnTo>
                    <a:pt x="182" y="327"/>
                  </a:lnTo>
                  <a:lnTo>
                    <a:pt x="209" y="281"/>
                  </a:lnTo>
                  <a:lnTo>
                    <a:pt x="234" y="327"/>
                  </a:lnTo>
                  <a:lnTo>
                    <a:pt x="209" y="372"/>
                  </a:lnTo>
                  <a:close/>
                  <a:moveTo>
                    <a:pt x="270" y="372"/>
                  </a:moveTo>
                  <a:lnTo>
                    <a:pt x="243" y="327"/>
                  </a:lnTo>
                  <a:lnTo>
                    <a:pt x="270" y="281"/>
                  </a:lnTo>
                  <a:lnTo>
                    <a:pt x="295" y="327"/>
                  </a:lnTo>
                  <a:lnTo>
                    <a:pt x="270" y="372"/>
                  </a:lnTo>
                  <a:close/>
                  <a:moveTo>
                    <a:pt x="331" y="372"/>
                  </a:moveTo>
                  <a:lnTo>
                    <a:pt x="304" y="327"/>
                  </a:lnTo>
                  <a:lnTo>
                    <a:pt x="331" y="281"/>
                  </a:lnTo>
                  <a:lnTo>
                    <a:pt x="357" y="327"/>
                  </a:lnTo>
                  <a:lnTo>
                    <a:pt x="331" y="372"/>
                  </a:lnTo>
                  <a:close/>
                  <a:moveTo>
                    <a:pt x="393" y="372"/>
                  </a:moveTo>
                  <a:lnTo>
                    <a:pt x="366" y="327"/>
                  </a:lnTo>
                  <a:lnTo>
                    <a:pt x="393" y="281"/>
                  </a:lnTo>
                  <a:lnTo>
                    <a:pt x="418" y="327"/>
                  </a:lnTo>
                  <a:lnTo>
                    <a:pt x="393" y="372"/>
                  </a:lnTo>
                  <a:close/>
                  <a:moveTo>
                    <a:pt x="454" y="372"/>
                  </a:moveTo>
                  <a:lnTo>
                    <a:pt x="427" y="327"/>
                  </a:lnTo>
                  <a:lnTo>
                    <a:pt x="454" y="281"/>
                  </a:lnTo>
                  <a:lnTo>
                    <a:pt x="480" y="327"/>
                  </a:lnTo>
                  <a:lnTo>
                    <a:pt x="454" y="372"/>
                  </a:lnTo>
                  <a:close/>
                  <a:moveTo>
                    <a:pt x="516" y="372"/>
                  </a:moveTo>
                  <a:lnTo>
                    <a:pt x="489" y="327"/>
                  </a:lnTo>
                  <a:lnTo>
                    <a:pt x="516" y="281"/>
                  </a:lnTo>
                  <a:lnTo>
                    <a:pt x="541" y="327"/>
                  </a:lnTo>
                  <a:lnTo>
                    <a:pt x="516" y="372"/>
                  </a:lnTo>
                  <a:close/>
                  <a:moveTo>
                    <a:pt x="577" y="372"/>
                  </a:moveTo>
                  <a:lnTo>
                    <a:pt x="552" y="327"/>
                  </a:lnTo>
                  <a:lnTo>
                    <a:pt x="577" y="281"/>
                  </a:lnTo>
                  <a:lnTo>
                    <a:pt x="604" y="327"/>
                  </a:lnTo>
                  <a:lnTo>
                    <a:pt x="577" y="372"/>
                  </a:lnTo>
                  <a:close/>
                  <a:moveTo>
                    <a:pt x="639" y="372"/>
                  </a:moveTo>
                  <a:lnTo>
                    <a:pt x="613" y="327"/>
                  </a:lnTo>
                  <a:lnTo>
                    <a:pt x="639" y="281"/>
                  </a:lnTo>
                  <a:lnTo>
                    <a:pt x="666" y="327"/>
                  </a:lnTo>
                  <a:lnTo>
                    <a:pt x="639" y="372"/>
                  </a:lnTo>
                  <a:close/>
                  <a:moveTo>
                    <a:pt x="700" y="372"/>
                  </a:moveTo>
                  <a:lnTo>
                    <a:pt x="675" y="327"/>
                  </a:lnTo>
                  <a:lnTo>
                    <a:pt x="700" y="281"/>
                  </a:lnTo>
                  <a:lnTo>
                    <a:pt x="727" y="327"/>
                  </a:lnTo>
                  <a:lnTo>
                    <a:pt x="700" y="372"/>
                  </a:lnTo>
                  <a:close/>
                  <a:moveTo>
                    <a:pt x="762" y="372"/>
                  </a:moveTo>
                  <a:lnTo>
                    <a:pt x="736" y="327"/>
                  </a:lnTo>
                  <a:lnTo>
                    <a:pt x="762" y="281"/>
                  </a:lnTo>
                  <a:lnTo>
                    <a:pt x="789" y="327"/>
                  </a:lnTo>
                  <a:lnTo>
                    <a:pt x="762" y="372"/>
                  </a:lnTo>
                  <a:close/>
                  <a:moveTo>
                    <a:pt x="823" y="372"/>
                  </a:moveTo>
                  <a:lnTo>
                    <a:pt x="798" y="327"/>
                  </a:lnTo>
                  <a:lnTo>
                    <a:pt x="823" y="281"/>
                  </a:lnTo>
                  <a:lnTo>
                    <a:pt x="850" y="327"/>
                  </a:lnTo>
                  <a:lnTo>
                    <a:pt x="823" y="372"/>
                  </a:lnTo>
                  <a:close/>
                  <a:moveTo>
                    <a:pt x="885" y="372"/>
                  </a:moveTo>
                  <a:lnTo>
                    <a:pt x="859" y="327"/>
                  </a:lnTo>
                  <a:lnTo>
                    <a:pt x="885" y="281"/>
                  </a:lnTo>
                  <a:lnTo>
                    <a:pt x="912" y="327"/>
                  </a:lnTo>
                  <a:lnTo>
                    <a:pt x="885" y="372"/>
                  </a:lnTo>
                  <a:close/>
                  <a:moveTo>
                    <a:pt x="948" y="372"/>
                  </a:moveTo>
                  <a:lnTo>
                    <a:pt x="921" y="327"/>
                  </a:lnTo>
                  <a:lnTo>
                    <a:pt x="948" y="281"/>
                  </a:lnTo>
                  <a:lnTo>
                    <a:pt x="973" y="327"/>
                  </a:lnTo>
                  <a:lnTo>
                    <a:pt x="948" y="372"/>
                  </a:lnTo>
                  <a:close/>
                  <a:moveTo>
                    <a:pt x="1009" y="372"/>
                  </a:moveTo>
                  <a:lnTo>
                    <a:pt x="982" y="327"/>
                  </a:lnTo>
                  <a:lnTo>
                    <a:pt x="1009" y="281"/>
                  </a:lnTo>
                  <a:lnTo>
                    <a:pt x="1035" y="327"/>
                  </a:lnTo>
                  <a:lnTo>
                    <a:pt x="1009" y="372"/>
                  </a:lnTo>
                  <a:close/>
                  <a:moveTo>
                    <a:pt x="1071" y="372"/>
                  </a:moveTo>
                  <a:lnTo>
                    <a:pt x="1044" y="327"/>
                  </a:lnTo>
                  <a:lnTo>
                    <a:pt x="1071" y="281"/>
                  </a:lnTo>
                  <a:lnTo>
                    <a:pt x="1096" y="327"/>
                  </a:lnTo>
                  <a:lnTo>
                    <a:pt x="1071" y="372"/>
                  </a:lnTo>
                  <a:close/>
                  <a:moveTo>
                    <a:pt x="1132" y="372"/>
                  </a:moveTo>
                  <a:lnTo>
                    <a:pt x="1105" y="327"/>
                  </a:lnTo>
                  <a:lnTo>
                    <a:pt x="1132" y="281"/>
                  </a:lnTo>
                  <a:lnTo>
                    <a:pt x="1158" y="327"/>
                  </a:lnTo>
                  <a:lnTo>
                    <a:pt x="1132" y="372"/>
                  </a:lnTo>
                  <a:close/>
                  <a:moveTo>
                    <a:pt x="1194" y="372"/>
                  </a:moveTo>
                  <a:lnTo>
                    <a:pt x="1167" y="327"/>
                  </a:lnTo>
                  <a:lnTo>
                    <a:pt x="1194" y="281"/>
                  </a:lnTo>
                  <a:lnTo>
                    <a:pt x="1219" y="327"/>
                  </a:lnTo>
                  <a:lnTo>
                    <a:pt x="1194" y="372"/>
                  </a:lnTo>
                  <a:close/>
                  <a:moveTo>
                    <a:pt x="1255" y="372"/>
                  </a:moveTo>
                  <a:lnTo>
                    <a:pt x="1228" y="327"/>
                  </a:lnTo>
                  <a:lnTo>
                    <a:pt x="1255" y="281"/>
                  </a:lnTo>
                  <a:lnTo>
                    <a:pt x="1281" y="327"/>
                  </a:lnTo>
                  <a:lnTo>
                    <a:pt x="1255" y="372"/>
                  </a:lnTo>
                  <a:close/>
                  <a:moveTo>
                    <a:pt x="1317" y="372"/>
                  </a:moveTo>
                  <a:lnTo>
                    <a:pt x="1291" y="327"/>
                  </a:lnTo>
                  <a:lnTo>
                    <a:pt x="1317" y="281"/>
                  </a:lnTo>
                  <a:lnTo>
                    <a:pt x="1344" y="327"/>
                  </a:lnTo>
                  <a:lnTo>
                    <a:pt x="1317" y="372"/>
                  </a:lnTo>
                  <a:close/>
                  <a:moveTo>
                    <a:pt x="1378" y="372"/>
                  </a:moveTo>
                  <a:lnTo>
                    <a:pt x="1353" y="327"/>
                  </a:lnTo>
                  <a:lnTo>
                    <a:pt x="1378" y="281"/>
                  </a:lnTo>
                  <a:lnTo>
                    <a:pt x="1405" y="327"/>
                  </a:lnTo>
                  <a:lnTo>
                    <a:pt x="1378" y="372"/>
                  </a:lnTo>
                  <a:close/>
                  <a:moveTo>
                    <a:pt x="1440" y="372"/>
                  </a:moveTo>
                  <a:lnTo>
                    <a:pt x="1414" y="327"/>
                  </a:lnTo>
                  <a:lnTo>
                    <a:pt x="1440" y="281"/>
                  </a:lnTo>
                  <a:lnTo>
                    <a:pt x="1467" y="327"/>
                  </a:lnTo>
                  <a:lnTo>
                    <a:pt x="1440" y="372"/>
                  </a:lnTo>
                  <a:close/>
                  <a:moveTo>
                    <a:pt x="1501" y="372"/>
                  </a:moveTo>
                  <a:lnTo>
                    <a:pt x="1476" y="327"/>
                  </a:lnTo>
                  <a:lnTo>
                    <a:pt x="1501" y="281"/>
                  </a:lnTo>
                  <a:lnTo>
                    <a:pt x="1528" y="327"/>
                  </a:lnTo>
                  <a:lnTo>
                    <a:pt x="1501" y="372"/>
                  </a:lnTo>
                  <a:close/>
                  <a:moveTo>
                    <a:pt x="1563" y="372"/>
                  </a:moveTo>
                  <a:lnTo>
                    <a:pt x="1537" y="327"/>
                  </a:lnTo>
                  <a:lnTo>
                    <a:pt x="1563" y="281"/>
                  </a:lnTo>
                  <a:lnTo>
                    <a:pt x="1590" y="327"/>
                  </a:lnTo>
                  <a:lnTo>
                    <a:pt x="1563" y="372"/>
                  </a:lnTo>
                  <a:close/>
                  <a:moveTo>
                    <a:pt x="1624" y="372"/>
                  </a:moveTo>
                  <a:lnTo>
                    <a:pt x="1599" y="327"/>
                  </a:lnTo>
                  <a:lnTo>
                    <a:pt x="1624" y="281"/>
                  </a:lnTo>
                  <a:lnTo>
                    <a:pt x="1651" y="327"/>
                  </a:lnTo>
                  <a:lnTo>
                    <a:pt x="1624" y="372"/>
                  </a:lnTo>
                  <a:close/>
                  <a:moveTo>
                    <a:pt x="1687" y="372"/>
                  </a:moveTo>
                  <a:lnTo>
                    <a:pt x="1660" y="327"/>
                  </a:lnTo>
                  <a:lnTo>
                    <a:pt x="1687" y="281"/>
                  </a:lnTo>
                  <a:lnTo>
                    <a:pt x="1713" y="327"/>
                  </a:lnTo>
                  <a:lnTo>
                    <a:pt x="1687" y="372"/>
                  </a:lnTo>
                  <a:close/>
                  <a:moveTo>
                    <a:pt x="1749" y="372"/>
                  </a:moveTo>
                  <a:lnTo>
                    <a:pt x="1722" y="327"/>
                  </a:lnTo>
                  <a:lnTo>
                    <a:pt x="1749" y="281"/>
                  </a:lnTo>
                  <a:lnTo>
                    <a:pt x="1774" y="327"/>
                  </a:lnTo>
                  <a:lnTo>
                    <a:pt x="1749" y="372"/>
                  </a:lnTo>
                  <a:close/>
                  <a:moveTo>
                    <a:pt x="1810" y="372"/>
                  </a:moveTo>
                  <a:lnTo>
                    <a:pt x="1783" y="327"/>
                  </a:lnTo>
                  <a:lnTo>
                    <a:pt x="1810" y="281"/>
                  </a:lnTo>
                  <a:lnTo>
                    <a:pt x="1836" y="327"/>
                  </a:lnTo>
                  <a:lnTo>
                    <a:pt x="1810" y="372"/>
                  </a:lnTo>
                  <a:close/>
                  <a:moveTo>
                    <a:pt x="1872" y="372"/>
                  </a:moveTo>
                  <a:lnTo>
                    <a:pt x="1845" y="327"/>
                  </a:lnTo>
                  <a:lnTo>
                    <a:pt x="1872" y="281"/>
                  </a:lnTo>
                  <a:lnTo>
                    <a:pt x="1897" y="327"/>
                  </a:lnTo>
                  <a:lnTo>
                    <a:pt x="1872" y="372"/>
                  </a:lnTo>
                  <a:close/>
                  <a:moveTo>
                    <a:pt x="1933" y="372"/>
                  </a:moveTo>
                  <a:lnTo>
                    <a:pt x="1906" y="327"/>
                  </a:lnTo>
                  <a:lnTo>
                    <a:pt x="1933" y="281"/>
                  </a:lnTo>
                  <a:lnTo>
                    <a:pt x="1959" y="327"/>
                  </a:lnTo>
                  <a:lnTo>
                    <a:pt x="1933" y="372"/>
                  </a:lnTo>
                  <a:close/>
                  <a:moveTo>
                    <a:pt x="1995" y="372"/>
                  </a:moveTo>
                  <a:lnTo>
                    <a:pt x="1968" y="327"/>
                  </a:lnTo>
                  <a:lnTo>
                    <a:pt x="1995" y="281"/>
                  </a:lnTo>
                  <a:lnTo>
                    <a:pt x="2020" y="327"/>
                  </a:lnTo>
                  <a:lnTo>
                    <a:pt x="1995" y="372"/>
                  </a:lnTo>
                  <a:close/>
                  <a:moveTo>
                    <a:pt x="2056" y="372"/>
                  </a:moveTo>
                  <a:lnTo>
                    <a:pt x="2031" y="327"/>
                  </a:lnTo>
                  <a:lnTo>
                    <a:pt x="2056" y="281"/>
                  </a:lnTo>
                  <a:lnTo>
                    <a:pt x="2083" y="327"/>
                  </a:lnTo>
                  <a:lnTo>
                    <a:pt x="2056" y="372"/>
                  </a:lnTo>
                  <a:close/>
                  <a:moveTo>
                    <a:pt x="2118" y="372"/>
                  </a:moveTo>
                  <a:lnTo>
                    <a:pt x="2092" y="327"/>
                  </a:lnTo>
                  <a:lnTo>
                    <a:pt x="2118" y="281"/>
                  </a:lnTo>
                  <a:lnTo>
                    <a:pt x="2145" y="327"/>
                  </a:lnTo>
                  <a:lnTo>
                    <a:pt x="2118" y="372"/>
                  </a:lnTo>
                  <a:close/>
                  <a:moveTo>
                    <a:pt x="2179" y="372"/>
                  </a:moveTo>
                  <a:lnTo>
                    <a:pt x="2154" y="327"/>
                  </a:lnTo>
                  <a:lnTo>
                    <a:pt x="2179" y="281"/>
                  </a:lnTo>
                  <a:lnTo>
                    <a:pt x="2206" y="327"/>
                  </a:lnTo>
                  <a:lnTo>
                    <a:pt x="2179" y="372"/>
                  </a:lnTo>
                  <a:close/>
                  <a:moveTo>
                    <a:pt x="2241" y="372"/>
                  </a:moveTo>
                  <a:lnTo>
                    <a:pt x="2215" y="327"/>
                  </a:lnTo>
                  <a:lnTo>
                    <a:pt x="2241" y="281"/>
                  </a:lnTo>
                  <a:lnTo>
                    <a:pt x="2268" y="327"/>
                  </a:lnTo>
                  <a:lnTo>
                    <a:pt x="2241" y="372"/>
                  </a:lnTo>
                  <a:close/>
                  <a:moveTo>
                    <a:pt x="2302" y="372"/>
                  </a:moveTo>
                  <a:lnTo>
                    <a:pt x="2277" y="327"/>
                  </a:lnTo>
                  <a:lnTo>
                    <a:pt x="2302" y="281"/>
                  </a:lnTo>
                  <a:lnTo>
                    <a:pt x="2329" y="327"/>
                  </a:lnTo>
                  <a:lnTo>
                    <a:pt x="2302" y="372"/>
                  </a:lnTo>
                  <a:close/>
                  <a:moveTo>
                    <a:pt x="2364" y="372"/>
                  </a:moveTo>
                  <a:lnTo>
                    <a:pt x="2338" y="327"/>
                  </a:lnTo>
                  <a:lnTo>
                    <a:pt x="2364" y="281"/>
                  </a:lnTo>
                  <a:lnTo>
                    <a:pt x="2391" y="327"/>
                  </a:lnTo>
                  <a:lnTo>
                    <a:pt x="2364" y="372"/>
                  </a:lnTo>
                  <a:close/>
                  <a:moveTo>
                    <a:pt x="2427" y="372"/>
                  </a:moveTo>
                  <a:lnTo>
                    <a:pt x="2400" y="327"/>
                  </a:lnTo>
                  <a:lnTo>
                    <a:pt x="2427" y="281"/>
                  </a:lnTo>
                  <a:lnTo>
                    <a:pt x="2452" y="327"/>
                  </a:lnTo>
                  <a:lnTo>
                    <a:pt x="2427" y="372"/>
                  </a:lnTo>
                  <a:close/>
                  <a:moveTo>
                    <a:pt x="2488" y="372"/>
                  </a:moveTo>
                  <a:lnTo>
                    <a:pt x="2461" y="327"/>
                  </a:lnTo>
                  <a:lnTo>
                    <a:pt x="2488" y="281"/>
                  </a:lnTo>
                  <a:lnTo>
                    <a:pt x="2514" y="327"/>
                  </a:lnTo>
                  <a:lnTo>
                    <a:pt x="2488" y="372"/>
                  </a:lnTo>
                  <a:close/>
                  <a:moveTo>
                    <a:pt x="54" y="318"/>
                  </a:moveTo>
                  <a:lnTo>
                    <a:pt x="27" y="274"/>
                  </a:lnTo>
                  <a:lnTo>
                    <a:pt x="54" y="229"/>
                  </a:lnTo>
                  <a:lnTo>
                    <a:pt x="80" y="274"/>
                  </a:lnTo>
                  <a:lnTo>
                    <a:pt x="54" y="318"/>
                  </a:lnTo>
                  <a:close/>
                  <a:moveTo>
                    <a:pt x="116" y="318"/>
                  </a:moveTo>
                  <a:lnTo>
                    <a:pt x="89" y="274"/>
                  </a:lnTo>
                  <a:lnTo>
                    <a:pt x="116" y="229"/>
                  </a:lnTo>
                  <a:lnTo>
                    <a:pt x="141" y="274"/>
                  </a:lnTo>
                  <a:lnTo>
                    <a:pt x="116" y="318"/>
                  </a:lnTo>
                  <a:close/>
                  <a:moveTo>
                    <a:pt x="177" y="318"/>
                  </a:moveTo>
                  <a:lnTo>
                    <a:pt x="150" y="274"/>
                  </a:lnTo>
                  <a:lnTo>
                    <a:pt x="177" y="229"/>
                  </a:lnTo>
                  <a:lnTo>
                    <a:pt x="204" y="274"/>
                  </a:lnTo>
                  <a:lnTo>
                    <a:pt x="177" y="318"/>
                  </a:lnTo>
                  <a:close/>
                  <a:moveTo>
                    <a:pt x="238" y="318"/>
                  </a:moveTo>
                  <a:lnTo>
                    <a:pt x="213" y="274"/>
                  </a:lnTo>
                  <a:lnTo>
                    <a:pt x="238" y="229"/>
                  </a:lnTo>
                  <a:lnTo>
                    <a:pt x="265" y="274"/>
                  </a:lnTo>
                  <a:lnTo>
                    <a:pt x="238" y="318"/>
                  </a:lnTo>
                  <a:close/>
                  <a:moveTo>
                    <a:pt x="300" y="318"/>
                  </a:moveTo>
                  <a:lnTo>
                    <a:pt x="274" y="274"/>
                  </a:lnTo>
                  <a:lnTo>
                    <a:pt x="300" y="229"/>
                  </a:lnTo>
                  <a:lnTo>
                    <a:pt x="327" y="274"/>
                  </a:lnTo>
                  <a:lnTo>
                    <a:pt x="300" y="318"/>
                  </a:lnTo>
                  <a:close/>
                  <a:moveTo>
                    <a:pt x="361" y="318"/>
                  </a:moveTo>
                  <a:lnTo>
                    <a:pt x="336" y="274"/>
                  </a:lnTo>
                  <a:lnTo>
                    <a:pt x="361" y="229"/>
                  </a:lnTo>
                  <a:lnTo>
                    <a:pt x="388" y="274"/>
                  </a:lnTo>
                  <a:lnTo>
                    <a:pt x="361" y="318"/>
                  </a:lnTo>
                  <a:close/>
                  <a:moveTo>
                    <a:pt x="423" y="318"/>
                  </a:moveTo>
                  <a:lnTo>
                    <a:pt x="397" y="274"/>
                  </a:lnTo>
                  <a:lnTo>
                    <a:pt x="423" y="229"/>
                  </a:lnTo>
                  <a:lnTo>
                    <a:pt x="450" y="274"/>
                  </a:lnTo>
                  <a:lnTo>
                    <a:pt x="423" y="318"/>
                  </a:lnTo>
                  <a:close/>
                  <a:moveTo>
                    <a:pt x="484" y="318"/>
                  </a:moveTo>
                  <a:lnTo>
                    <a:pt x="459" y="274"/>
                  </a:lnTo>
                  <a:lnTo>
                    <a:pt x="484" y="229"/>
                  </a:lnTo>
                  <a:lnTo>
                    <a:pt x="511" y="274"/>
                  </a:lnTo>
                  <a:lnTo>
                    <a:pt x="484" y="318"/>
                  </a:lnTo>
                  <a:close/>
                  <a:moveTo>
                    <a:pt x="546" y="318"/>
                  </a:moveTo>
                  <a:lnTo>
                    <a:pt x="520" y="274"/>
                  </a:lnTo>
                  <a:lnTo>
                    <a:pt x="546" y="229"/>
                  </a:lnTo>
                  <a:lnTo>
                    <a:pt x="573" y="274"/>
                  </a:lnTo>
                  <a:lnTo>
                    <a:pt x="546" y="318"/>
                  </a:lnTo>
                  <a:close/>
                  <a:moveTo>
                    <a:pt x="609" y="318"/>
                  </a:moveTo>
                  <a:lnTo>
                    <a:pt x="582" y="274"/>
                  </a:lnTo>
                  <a:lnTo>
                    <a:pt x="609" y="229"/>
                  </a:lnTo>
                  <a:lnTo>
                    <a:pt x="634" y="274"/>
                  </a:lnTo>
                  <a:lnTo>
                    <a:pt x="609" y="318"/>
                  </a:lnTo>
                  <a:close/>
                  <a:moveTo>
                    <a:pt x="670" y="318"/>
                  </a:moveTo>
                  <a:lnTo>
                    <a:pt x="643" y="274"/>
                  </a:lnTo>
                  <a:lnTo>
                    <a:pt x="670" y="229"/>
                  </a:lnTo>
                  <a:lnTo>
                    <a:pt x="696" y="274"/>
                  </a:lnTo>
                  <a:lnTo>
                    <a:pt x="670" y="318"/>
                  </a:lnTo>
                  <a:close/>
                  <a:moveTo>
                    <a:pt x="732" y="318"/>
                  </a:moveTo>
                  <a:lnTo>
                    <a:pt x="705" y="274"/>
                  </a:lnTo>
                  <a:lnTo>
                    <a:pt x="732" y="229"/>
                  </a:lnTo>
                  <a:lnTo>
                    <a:pt x="757" y="274"/>
                  </a:lnTo>
                  <a:lnTo>
                    <a:pt x="732" y="318"/>
                  </a:lnTo>
                  <a:close/>
                  <a:moveTo>
                    <a:pt x="793" y="318"/>
                  </a:moveTo>
                  <a:lnTo>
                    <a:pt x="766" y="274"/>
                  </a:lnTo>
                  <a:lnTo>
                    <a:pt x="793" y="229"/>
                  </a:lnTo>
                  <a:lnTo>
                    <a:pt x="819" y="274"/>
                  </a:lnTo>
                  <a:lnTo>
                    <a:pt x="793" y="318"/>
                  </a:lnTo>
                  <a:close/>
                  <a:moveTo>
                    <a:pt x="855" y="318"/>
                  </a:moveTo>
                  <a:lnTo>
                    <a:pt x="828" y="274"/>
                  </a:lnTo>
                  <a:lnTo>
                    <a:pt x="855" y="229"/>
                  </a:lnTo>
                  <a:lnTo>
                    <a:pt x="880" y="274"/>
                  </a:lnTo>
                  <a:lnTo>
                    <a:pt x="855" y="318"/>
                  </a:lnTo>
                  <a:close/>
                  <a:moveTo>
                    <a:pt x="916" y="318"/>
                  </a:moveTo>
                  <a:lnTo>
                    <a:pt x="889" y="274"/>
                  </a:lnTo>
                  <a:lnTo>
                    <a:pt x="916" y="229"/>
                  </a:lnTo>
                  <a:lnTo>
                    <a:pt x="943" y="274"/>
                  </a:lnTo>
                  <a:lnTo>
                    <a:pt x="916" y="318"/>
                  </a:lnTo>
                  <a:close/>
                  <a:moveTo>
                    <a:pt x="978" y="318"/>
                  </a:moveTo>
                  <a:lnTo>
                    <a:pt x="952" y="274"/>
                  </a:lnTo>
                  <a:lnTo>
                    <a:pt x="978" y="229"/>
                  </a:lnTo>
                  <a:lnTo>
                    <a:pt x="1005" y="274"/>
                  </a:lnTo>
                  <a:lnTo>
                    <a:pt x="978" y="318"/>
                  </a:lnTo>
                  <a:close/>
                  <a:moveTo>
                    <a:pt x="1039" y="318"/>
                  </a:moveTo>
                  <a:lnTo>
                    <a:pt x="1014" y="274"/>
                  </a:lnTo>
                  <a:lnTo>
                    <a:pt x="1039" y="229"/>
                  </a:lnTo>
                  <a:lnTo>
                    <a:pt x="1066" y="274"/>
                  </a:lnTo>
                  <a:lnTo>
                    <a:pt x="1039" y="318"/>
                  </a:lnTo>
                  <a:close/>
                  <a:moveTo>
                    <a:pt x="1101" y="318"/>
                  </a:moveTo>
                  <a:lnTo>
                    <a:pt x="1075" y="274"/>
                  </a:lnTo>
                  <a:lnTo>
                    <a:pt x="1101" y="229"/>
                  </a:lnTo>
                  <a:lnTo>
                    <a:pt x="1128" y="274"/>
                  </a:lnTo>
                  <a:lnTo>
                    <a:pt x="1101" y="318"/>
                  </a:lnTo>
                  <a:close/>
                  <a:moveTo>
                    <a:pt x="1162" y="318"/>
                  </a:moveTo>
                  <a:lnTo>
                    <a:pt x="1137" y="274"/>
                  </a:lnTo>
                  <a:lnTo>
                    <a:pt x="1162" y="229"/>
                  </a:lnTo>
                  <a:lnTo>
                    <a:pt x="1189" y="274"/>
                  </a:lnTo>
                  <a:lnTo>
                    <a:pt x="1162" y="318"/>
                  </a:lnTo>
                  <a:close/>
                  <a:moveTo>
                    <a:pt x="1224" y="318"/>
                  </a:moveTo>
                  <a:lnTo>
                    <a:pt x="1198" y="274"/>
                  </a:lnTo>
                  <a:lnTo>
                    <a:pt x="1224" y="229"/>
                  </a:lnTo>
                  <a:lnTo>
                    <a:pt x="1251" y="274"/>
                  </a:lnTo>
                  <a:lnTo>
                    <a:pt x="1224" y="318"/>
                  </a:lnTo>
                  <a:close/>
                  <a:moveTo>
                    <a:pt x="1285" y="318"/>
                  </a:moveTo>
                  <a:lnTo>
                    <a:pt x="1260" y="274"/>
                  </a:lnTo>
                  <a:lnTo>
                    <a:pt x="1285" y="229"/>
                  </a:lnTo>
                  <a:lnTo>
                    <a:pt x="1312" y="274"/>
                  </a:lnTo>
                  <a:lnTo>
                    <a:pt x="1285" y="318"/>
                  </a:lnTo>
                  <a:close/>
                  <a:moveTo>
                    <a:pt x="1348" y="318"/>
                  </a:moveTo>
                  <a:lnTo>
                    <a:pt x="1321" y="274"/>
                  </a:lnTo>
                  <a:lnTo>
                    <a:pt x="1348" y="229"/>
                  </a:lnTo>
                  <a:lnTo>
                    <a:pt x="1374" y="274"/>
                  </a:lnTo>
                  <a:lnTo>
                    <a:pt x="1348" y="318"/>
                  </a:lnTo>
                  <a:close/>
                  <a:moveTo>
                    <a:pt x="1410" y="318"/>
                  </a:moveTo>
                  <a:lnTo>
                    <a:pt x="1383" y="274"/>
                  </a:lnTo>
                  <a:lnTo>
                    <a:pt x="1410" y="229"/>
                  </a:lnTo>
                  <a:lnTo>
                    <a:pt x="1435" y="274"/>
                  </a:lnTo>
                  <a:lnTo>
                    <a:pt x="1410" y="318"/>
                  </a:lnTo>
                  <a:close/>
                  <a:moveTo>
                    <a:pt x="1471" y="318"/>
                  </a:moveTo>
                  <a:lnTo>
                    <a:pt x="1444" y="274"/>
                  </a:lnTo>
                  <a:lnTo>
                    <a:pt x="1471" y="229"/>
                  </a:lnTo>
                  <a:lnTo>
                    <a:pt x="1497" y="274"/>
                  </a:lnTo>
                  <a:lnTo>
                    <a:pt x="1471" y="318"/>
                  </a:lnTo>
                  <a:close/>
                  <a:moveTo>
                    <a:pt x="1533" y="318"/>
                  </a:moveTo>
                  <a:lnTo>
                    <a:pt x="1506" y="274"/>
                  </a:lnTo>
                  <a:lnTo>
                    <a:pt x="1533" y="229"/>
                  </a:lnTo>
                  <a:lnTo>
                    <a:pt x="1558" y="274"/>
                  </a:lnTo>
                  <a:lnTo>
                    <a:pt x="1533" y="318"/>
                  </a:lnTo>
                  <a:close/>
                  <a:moveTo>
                    <a:pt x="1594" y="318"/>
                  </a:moveTo>
                  <a:lnTo>
                    <a:pt x="1567" y="274"/>
                  </a:lnTo>
                  <a:lnTo>
                    <a:pt x="1594" y="229"/>
                  </a:lnTo>
                  <a:lnTo>
                    <a:pt x="1620" y="274"/>
                  </a:lnTo>
                  <a:lnTo>
                    <a:pt x="1594" y="318"/>
                  </a:lnTo>
                  <a:close/>
                  <a:moveTo>
                    <a:pt x="1656" y="318"/>
                  </a:moveTo>
                  <a:lnTo>
                    <a:pt x="1629" y="274"/>
                  </a:lnTo>
                  <a:lnTo>
                    <a:pt x="1656" y="229"/>
                  </a:lnTo>
                  <a:lnTo>
                    <a:pt x="1683" y="274"/>
                  </a:lnTo>
                  <a:lnTo>
                    <a:pt x="1656" y="318"/>
                  </a:lnTo>
                  <a:close/>
                  <a:moveTo>
                    <a:pt x="1717" y="318"/>
                  </a:moveTo>
                  <a:lnTo>
                    <a:pt x="1692" y="274"/>
                  </a:lnTo>
                  <a:lnTo>
                    <a:pt x="1717" y="229"/>
                  </a:lnTo>
                  <a:lnTo>
                    <a:pt x="1744" y="274"/>
                  </a:lnTo>
                  <a:lnTo>
                    <a:pt x="1717" y="318"/>
                  </a:lnTo>
                  <a:close/>
                  <a:moveTo>
                    <a:pt x="1779" y="318"/>
                  </a:moveTo>
                  <a:lnTo>
                    <a:pt x="1753" y="274"/>
                  </a:lnTo>
                  <a:lnTo>
                    <a:pt x="1779" y="229"/>
                  </a:lnTo>
                  <a:lnTo>
                    <a:pt x="1806" y="274"/>
                  </a:lnTo>
                  <a:lnTo>
                    <a:pt x="1779" y="318"/>
                  </a:lnTo>
                  <a:close/>
                  <a:moveTo>
                    <a:pt x="1840" y="318"/>
                  </a:moveTo>
                  <a:lnTo>
                    <a:pt x="1815" y="274"/>
                  </a:lnTo>
                  <a:lnTo>
                    <a:pt x="1840" y="229"/>
                  </a:lnTo>
                  <a:lnTo>
                    <a:pt x="1867" y="274"/>
                  </a:lnTo>
                  <a:lnTo>
                    <a:pt x="1840" y="318"/>
                  </a:lnTo>
                  <a:close/>
                  <a:moveTo>
                    <a:pt x="1902" y="318"/>
                  </a:moveTo>
                  <a:lnTo>
                    <a:pt x="1876" y="274"/>
                  </a:lnTo>
                  <a:lnTo>
                    <a:pt x="1902" y="229"/>
                  </a:lnTo>
                  <a:lnTo>
                    <a:pt x="1929" y="274"/>
                  </a:lnTo>
                  <a:lnTo>
                    <a:pt x="1902" y="318"/>
                  </a:lnTo>
                  <a:close/>
                  <a:moveTo>
                    <a:pt x="1963" y="318"/>
                  </a:moveTo>
                  <a:lnTo>
                    <a:pt x="1938" y="274"/>
                  </a:lnTo>
                  <a:lnTo>
                    <a:pt x="1963" y="229"/>
                  </a:lnTo>
                  <a:lnTo>
                    <a:pt x="1990" y="274"/>
                  </a:lnTo>
                  <a:lnTo>
                    <a:pt x="1963" y="318"/>
                  </a:lnTo>
                  <a:close/>
                  <a:moveTo>
                    <a:pt x="2025" y="318"/>
                  </a:moveTo>
                  <a:lnTo>
                    <a:pt x="1999" y="274"/>
                  </a:lnTo>
                  <a:lnTo>
                    <a:pt x="2025" y="229"/>
                  </a:lnTo>
                  <a:lnTo>
                    <a:pt x="2052" y="274"/>
                  </a:lnTo>
                  <a:lnTo>
                    <a:pt x="2025" y="318"/>
                  </a:lnTo>
                  <a:close/>
                  <a:moveTo>
                    <a:pt x="2088" y="318"/>
                  </a:moveTo>
                  <a:lnTo>
                    <a:pt x="2061" y="274"/>
                  </a:lnTo>
                  <a:lnTo>
                    <a:pt x="2088" y="229"/>
                  </a:lnTo>
                  <a:lnTo>
                    <a:pt x="2113" y="274"/>
                  </a:lnTo>
                  <a:lnTo>
                    <a:pt x="2088" y="318"/>
                  </a:lnTo>
                  <a:close/>
                  <a:moveTo>
                    <a:pt x="2149" y="318"/>
                  </a:moveTo>
                  <a:lnTo>
                    <a:pt x="2122" y="274"/>
                  </a:lnTo>
                  <a:lnTo>
                    <a:pt x="2149" y="229"/>
                  </a:lnTo>
                  <a:lnTo>
                    <a:pt x="2175" y="274"/>
                  </a:lnTo>
                  <a:lnTo>
                    <a:pt x="2149" y="318"/>
                  </a:lnTo>
                  <a:close/>
                  <a:moveTo>
                    <a:pt x="2211" y="318"/>
                  </a:moveTo>
                  <a:lnTo>
                    <a:pt x="2184" y="274"/>
                  </a:lnTo>
                  <a:lnTo>
                    <a:pt x="2211" y="229"/>
                  </a:lnTo>
                  <a:lnTo>
                    <a:pt x="2236" y="274"/>
                  </a:lnTo>
                  <a:lnTo>
                    <a:pt x="2211" y="318"/>
                  </a:lnTo>
                  <a:close/>
                  <a:moveTo>
                    <a:pt x="2272" y="318"/>
                  </a:moveTo>
                  <a:lnTo>
                    <a:pt x="2245" y="274"/>
                  </a:lnTo>
                  <a:lnTo>
                    <a:pt x="2272" y="229"/>
                  </a:lnTo>
                  <a:lnTo>
                    <a:pt x="2298" y="274"/>
                  </a:lnTo>
                  <a:lnTo>
                    <a:pt x="2272" y="318"/>
                  </a:lnTo>
                  <a:close/>
                  <a:moveTo>
                    <a:pt x="2334" y="318"/>
                  </a:moveTo>
                  <a:lnTo>
                    <a:pt x="2307" y="274"/>
                  </a:lnTo>
                  <a:lnTo>
                    <a:pt x="2334" y="229"/>
                  </a:lnTo>
                  <a:lnTo>
                    <a:pt x="2359" y="274"/>
                  </a:lnTo>
                  <a:lnTo>
                    <a:pt x="2334" y="318"/>
                  </a:lnTo>
                  <a:close/>
                  <a:moveTo>
                    <a:pt x="2395" y="318"/>
                  </a:moveTo>
                  <a:lnTo>
                    <a:pt x="2368" y="274"/>
                  </a:lnTo>
                  <a:lnTo>
                    <a:pt x="2395" y="229"/>
                  </a:lnTo>
                  <a:lnTo>
                    <a:pt x="2422" y="274"/>
                  </a:lnTo>
                  <a:lnTo>
                    <a:pt x="2395" y="318"/>
                  </a:lnTo>
                  <a:close/>
                  <a:moveTo>
                    <a:pt x="2457" y="318"/>
                  </a:moveTo>
                  <a:lnTo>
                    <a:pt x="2431" y="274"/>
                  </a:lnTo>
                  <a:lnTo>
                    <a:pt x="2457" y="229"/>
                  </a:lnTo>
                  <a:lnTo>
                    <a:pt x="2484" y="274"/>
                  </a:lnTo>
                  <a:lnTo>
                    <a:pt x="2457" y="318"/>
                  </a:lnTo>
                  <a:close/>
                  <a:moveTo>
                    <a:pt x="2518" y="318"/>
                  </a:moveTo>
                  <a:lnTo>
                    <a:pt x="2493" y="274"/>
                  </a:lnTo>
                  <a:lnTo>
                    <a:pt x="2518" y="229"/>
                  </a:lnTo>
                  <a:lnTo>
                    <a:pt x="2545" y="274"/>
                  </a:lnTo>
                  <a:lnTo>
                    <a:pt x="2518" y="318"/>
                  </a:lnTo>
                  <a:close/>
                  <a:moveTo>
                    <a:pt x="84" y="266"/>
                  </a:moveTo>
                  <a:lnTo>
                    <a:pt x="59" y="220"/>
                  </a:lnTo>
                  <a:lnTo>
                    <a:pt x="84" y="175"/>
                  </a:lnTo>
                  <a:lnTo>
                    <a:pt x="111" y="220"/>
                  </a:lnTo>
                  <a:lnTo>
                    <a:pt x="84" y="266"/>
                  </a:lnTo>
                  <a:close/>
                  <a:moveTo>
                    <a:pt x="146" y="266"/>
                  </a:moveTo>
                  <a:lnTo>
                    <a:pt x="120" y="220"/>
                  </a:lnTo>
                  <a:lnTo>
                    <a:pt x="146" y="175"/>
                  </a:lnTo>
                  <a:lnTo>
                    <a:pt x="173" y="220"/>
                  </a:lnTo>
                  <a:lnTo>
                    <a:pt x="146" y="266"/>
                  </a:lnTo>
                  <a:close/>
                  <a:moveTo>
                    <a:pt x="209" y="266"/>
                  </a:moveTo>
                  <a:lnTo>
                    <a:pt x="182" y="220"/>
                  </a:lnTo>
                  <a:lnTo>
                    <a:pt x="209" y="175"/>
                  </a:lnTo>
                  <a:lnTo>
                    <a:pt x="234" y="220"/>
                  </a:lnTo>
                  <a:lnTo>
                    <a:pt x="209" y="266"/>
                  </a:lnTo>
                  <a:close/>
                  <a:moveTo>
                    <a:pt x="270" y="266"/>
                  </a:moveTo>
                  <a:lnTo>
                    <a:pt x="243" y="220"/>
                  </a:lnTo>
                  <a:lnTo>
                    <a:pt x="270" y="175"/>
                  </a:lnTo>
                  <a:lnTo>
                    <a:pt x="295" y="220"/>
                  </a:lnTo>
                  <a:lnTo>
                    <a:pt x="270" y="266"/>
                  </a:lnTo>
                  <a:close/>
                  <a:moveTo>
                    <a:pt x="331" y="266"/>
                  </a:moveTo>
                  <a:lnTo>
                    <a:pt x="304" y="220"/>
                  </a:lnTo>
                  <a:lnTo>
                    <a:pt x="331" y="175"/>
                  </a:lnTo>
                  <a:lnTo>
                    <a:pt x="357" y="220"/>
                  </a:lnTo>
                  <a:lnTo>
                    <a:pt x="331" y="266"/>
                  </a:lnTo>
                  <a:close/>
                  <a:moveTo>
                    <a:pt x="393" y="266"/>
                  </a:moveTo>
                  <a:lnTo>
                    <a:pt x="366" y="220"/>
                  </a:lnTo>
                  <a:lnTo>
                    <a:pt x="393" y="175"/>
                  </a:lnTo>
                  <a:lnTo>
                    <a:pt x="418" y="220"/>
                  </a:lnTo>
                  <a:lnTo>
                    <a:pt x="393" y="266"/>
                  </a:lnTo>
                  <a:close/>
                  <a:moveTo>
                    <a:pt x="454" y="266"/>
                  </a:moveTo>
                  <a:lnTo>
                    <a:pt x="427" y="220"/>
                  </a:lnTo>
                  <a:lnTo>
                    <a:pt x="454" y="175"/>
                  </a:lnTo>
                  <a:lnTo>
                    <a:pt x="480" y="220"/>
                  </a:lnTo>
                  <a:lnTo>
                    <a:pt x="454" y="266"/>
                  </a:lnTo>
                  <a:close/>
                  <a:moveTo>
                    <a:pt x="516" y="266"/>
                  </a:moveTo>
                  <a:lnTo>
                    <a:pt x="489" y="220"/>
                  </a:lnTo>
                  <a:lnTo>
                    <a:pt x="516" y="175"/>
                  </a:lnTo>
                  <a:lnTo>
                    <a:pt x="541" y="220"/>
                  </a:lnTo>
                  <a:lnTo>
                    <a:pt x="516" y="266"/>
                  </a:lnTo>
                  <a:close/>
                  <a:moveTo>
                    <a:pt x="577" y="266"/>
                  </a:moveTo>
                  <a:lnTo>
                    <a:pt x="552" y="220"/>
                  </a:lnTo>
                  <a:lnTo>
                    <a:pt x="577" y="175"/>
                  </a:lnTo>
                  <a:lnTo>
                    <a:pt x="604" y="220"/>
                  </a:lnTo>
                  <a:lnTo>
                    <a:pt x="577" y="266"/>
                  </a:lnTo>
                  <a:close/>
                  <a:moveTo>
                    <a:pt x="639" y="266"/>
                  </a:moveTo>
                  <a:lnTo>
                    <a:pt x="613" y="220"/>
                  </a:lnTo>
                  <a:lnTo>
                    <a:pt x="639" y="175"/>
                  </a:lnTo>
                  <a:lnTo>
                    <a:pt x="666" y="220"/>
                  </a:lnTo>
                  <a:lnTo>
                    <a:pt x="639" y="266"/>
                  </a:lnTo>
                  <a:close/>
                  <a:moveTo>
                    <a:pt x="700" y="266"/>
                  </a:moveTo>
                  <a:lnTo>
                    <a:pt x="675" y="220"/>
                  </a:lnTo>
                  <a:lnTo>
                    <a:pt x="700" y="175"/>
                  </a:lnTo>
                  <a:lnTo>
                    <a:pt x="727" y="220"/>
                  </a:lnTo>
                  <a:lnTo>
                    <a:pt x="700" y="266"/>
                  </a:lnTo>
                  <a:close/>
                  <a:moveTo>
                    <a:pt x="762" y="266"/>
                  </a:moveTo>
                  <a:lnTo>
                    <a:pt x="736" y="220"/>
                  </a:lnTo>
                  <a:lnTo>
                    <a:pt x="762" y="175"/>
                  </a:lnTo>
                  <a:lnTo>
                    <a:pt x="789" y="220"/>
                  </a:lnTo>
                  <a:lnTo>
                    <a:pt x="762" y="266"/>
                  </a:lnTo>
                  <a:close/>
                  <a:moveTo>
                    <a:pt x="823" y="266"/>
                  </a:moveTo>
                  <a:lnTo>
                    <a:pt x="798" y="220"/>
                  </a:lnTo>
                  <a:lnTo>
                    <a:pt x="823" y="175"/>
                  </a:lnTo>
                  <a:lnTo>
                    <a:pt x="850" y="220"/>
                  </a:lnTo>
                  <a:lnTo>
                    <a:pt x="823" y="266"/>
                  </a:lnTo>
                  <a:close/>
                  <a:moveTo>
                    <a:pt x="885" y="266"/>
                  </a:moveTo>
                  <a:lnTo>
                    <a:pt x="859" y="220"/>
                  </a:lnTo>
                  <a:lnTo>
                    <a:pt x="885" y="175"/>
                  </a:lnTo>
                  <a:lnTo>
                    <a:pt x="912" y="220"/>
                  </a:lnTo>
                  <a:lnTo>
                    <a:pt x="885" y="266"/>
                  </a:lnTo>
                  <a:close/>
                  <a:moveTo>
                    <a:pt x="948" y="266"/>
                  </a:moveTo>
                  <a:lnTo>
                    <a:pt x="921" y="220"/>
                  </a:lnTo>
                  <a:lnTo>
                    <a:pt x="948" y="175"/>
                  </a:lnTo>
                  <a:lnTo>
                    <a:pt x="973" y="220"/>
                  </a:lnTo>
                  <a:lnTo>
                    <a:pt x="948" y="266"/>
                  </a:lnTo>
                  <a:close/>
                  <a:moveTo>
                    <a:pt x="1009" y="266"/>
                  </a:moveTo>
                  <a:lnTo>
                    <a:pt x="982" y="220"/>
                  </a:lnTo>
                  <a:lnTo>
                    <a:pt x="1009" y="175"/>
                  </a:lnTo>
                  <a:lnTo>
                    <a:pt x="1035" y="220"/>
                  </a:lnTo>
                  <a:lnTo>
                    <a:pt x="1009" y="266"/>
                  </a:lnTo>
                  <a:close/>
                  <a:moveTo>
                    <a:pt x="1071" y="266"/>
                  </a:moveTo>
                  <a:lnTo>
                    <a:pt x="1044" y="220"/>
                  </a:lnTo>
                  <a:lnTo>
                    <a:pt x="1071" y="175"/>
                  </a:lnTo>
                  <a:lnTo>
                    <a:pt x="1096" y="220"/>
                  </a:lnTo>
                  <a:lnTo>
                    <a:pt x="1071" y="266"/>
                  </a:lnTo>
                  <a:close/>
                  <a:moveTo>
                    <a:pt x="1132" y="266"/>
                  </a:moveTo>
                  <a:lnTo>
                    <a:pt x="1105" y="220"/>
                  </a:lnTo>
                  <a:lnTo>
                    <a:pt x="1132" y="175"/>
                  </a:lnTo>
                  <a:lnTo>
                    <a:pt x="1158" y="220"/>
                  </a:lnTo>
                  <a:lnTo>
                    <a:pt x="1132" y="266"/>
                  </a:lnTo>
                  <a:close/>
                  <a:moveTo>
                    <a:pt x="1194" y="266"/>
                  </a:moveTo>
                  <a:lnTo>
                    <a:pt x="1167" y="220"/>
                  </a:lnTo>
                  <a:lnTo>
                    <a:pt x="1194" y="175"/>
                  </a:lnTo>
                  <a:lnTo>
                    <a:pt x="1219" y="220"/>
                  </a:lnTo>
                  <a:lnTo>
                    <a:pt x="1194" y="266"/>
                  </a:lnTo>
                  <a:close/>
                  <a:moveTo>
                    <a:pt x="1255" y="266"/>
                  </a:moveTo>
                  <a:lnTo>
                    <a:pt x="1228" y="220"/>
                  </a:lnTo>
                  <a:lnTo>
                    <a:pt x="1255" y="175"/>
                  </a:lnTo>
                  <a:lnTo>
                    <a:pt x="1281" y="220"/>
                  </a:lnTo>
                  <a:lnTo>
                    <a:pt x="1255" y="266"/>
                  </a:lnTo>
                  <a:close/>
                  <a:moveTo>
                    <a:pt x="1317" y="266"/>
                  </a:moveTo>
                  <a:lnTo>
                    <a:pt x="1291" y="220"/>
                  </a:lnTo>
                  <a:lnTo>
                    <a:pt x="1317" y="175"/>
                  </a:lnTo>
                  <a:lnTo>
                    <a:pt x="1344" y="220"/>
                  </a:lnTo>
                  <a:lnTo>
                    <a:pt x="1317" y="266"/>
                  </a:lnTo>
                  <a:close/>
                  <a:moveTo>
                    <a:pt x="1378" y="266"/>
                  </a:moveTo>
                  <a:lnTo>
                    <a:pt x="1353" y="220"/>
                  </a:lnTo>
                  <a:lnTo>
                    <a:pt x="1378" y="175"/>
                  </a:lnTo>
                  <a:lnTo>
                    <a:pt x="1405" y="220"/>
                  </a:lnTo>
                  <a:lnTo>
                    <a:pt x="1378" y="266"/>
                  </a:lnTo>
                  <a:close/>
                  <a:moveTo>
                    <a:pt x="1440" y="266"/>
                  </a:moveTo>
                  <a:lnTo>
                    <a:pt x="1414" y="220"/>
                  </a:lnTo>
                  <a:lnTo>
                    <a:pt x="1440" y="175"/>
                  </a:lnTo>
                  <a:lnTo>
                    <a:pt x="1467" y="220"/>
                  </a:lnTo>
                  <a:lnTo>
                    <a:pt x="1440" y="266"/>
                  </a:lnTo>
                  <a:close/>
                  <a:moveTo>
                    <a:pt x="1501" y="266"/>
                  </a:moveTo>
                  <a:lnTo>
                    <a:pt x="1476" y="220"/>
                  </a:lnTo>
                  <a:lnTo>
                    <a:pt x="1501" y="175"/>
                  </a:lnTo>
                  <a:lnTo>
                    <a:pt x="1528" y="220"/>
                  </a:lnTo>
                  <a:lnTo>
                    <a:pt x="1501" y="266"/>
                  </a:lnTo>
                  <a:close/>
                  <a:moveTo>
                    <a:pt x="1563" y="266"/>
                  </a:moveTo>
                  <a:lnTo>
                    <a:pt x="1537" y="220"/>
                  </a:lnTo>
                  <a:lnTo>
                    <a:pt x="1563" y="175"/>
                  </a:lnTo>
                  <a:lnTo>
                    <a:pt x="1590" y="220"/>
                  </a:lnTo>
                  <a:lnTo>
                    <a:pt x="1563" y="266"/>
                  </a:lnTo>
                  <a:close/>
                  <a:moveTo>
                    <a:pt x="1624" y="266"/>
                  </a:moveTo>
                  <a:lnTo>
                    <a:pt x="1599" y="220"/>
                  </a:lnTo>
                  <a:lnTo>
                    <a:pt x="1624" y="175"/>
                  </a:lnTo>
                  <a:lnTo>
                    <a:pt x="1651" y="220"/>
                  </a:lnTo>
                  <a:lnTo>
                    <a:pt x="1624" y="266"/>
                  </a:lnTo>
                  <a:close/>
                  <a:moveTo>
                    <a:pt x="1687" y="266"/>
                  </a:moveTo>
                  <a:lnTo>
                    <a:pt x="1660" y="220"/>
                  </a:lnTo>
                  <a:lnTo>
                    <a:pt x="1687" y="175"/>
                  </a:lnTo>
                  <a:lnTo>
                    <a:pt x="1713" y="220"/>
                  </a:lnTo>
                  <a:lnTo>
                    <a:pt x="1687" y="266"/>
                  </a:lnTo>
                  <a:close/>
                  <a:moveTo>
                    <a:pt x="1749" y="266"/>
                  </a:moveTo>
                  <a:lnTo>
                    <a:pt x="1722" y="220"/>
                  </a:lnTo>
                  <a:lnTo>
                    <a:pt x="1749" y="175"/>
                  </a:lnTo>
                  <a:lnTo>
                    <a:pt x="1774" y="220"/>
                  </a:lnTo>
                  <a:lnTo>
                    <a:pt x="1749" y="266"/>
                  </a:lnTo>
                  <a:close/>
                  <a:moveTo>
                    <a:pt x="1810" y="266"/>
                  </a:moveTo>
                  <a:lnTo>
                    <a:pt x="1783" y="220"/>
                  </a:lnTo>
                  <a:lnTo>
                    <a:pt x="1810" y="175"/>
                  </a:lnTo>
                  <a:lnTo>
                    <a:pt x="1836" y="220"/>
                  </a:lnTo>
                  <a:lnTo>
                    <a:pt x="1810" y="266"/>
                  </a:lnTo>
                  <a:close/>
                  <a:moveTo>
                    <a:pt x="1872" y="266"/>
                  </a:moveTo>
                  <a:lnTo>
                    <a:pt x="1845" y="220"/>
                  </a:lnTo>
                  <a:lnTo>
                    <a:pt x="1872" y="175"/>
                  </a:lnTo>
                  <a:lnTo>
                    <a:pt x="1897" y="220"/>
                  </a:lnTo>
                  <a:lnTo>
                    <a:pt x="1872" y="266"/>
                  </a:lnTo>
                  <a:close/>
                  <a:moveTo>
                    <a:pt x="1933" y="266"/>
                  </a:moveTo>
                  <a:lnTo>
                    <a:pt x="1906" y="220"/>
                  </a:lnTo>
                  <a:lnTo>
                    <a:pt x="1933" y="175"/>
                  </a:lnTo>
                  <a:lnTo>
                    <a:pt x="1959" y="220"/>
                  </a:lnTo>
                  <a:lnTo>
                    <a:pt x="1933" y="266"/>
                  </a:lnTo>
                  <a:close/>
                  <a:moveTo>
                    <a:pt x="1995" y="266"/>
                  </a:moveTo>
                  <a:lnTo>
                    <a:pt x="1968" y="220"/>
                  </a:lnTo>
                  <a:lnTo>
                    <a:pt x="1995" y="175"/>
                  </a:lnTo>
                  <a:lnTo>
                    <a:pt x="2020" y="220"/>
                  </a:lnTo>
                  <a:lnTo>
                    <a:pt x="1995" y="266"/>
                  </a:lnTo>
                  <a:close/>
                  <a:moveTo>
                    <a:pt x="2056" y="266"/>
                  </a:moveTo>
                  <a:lnTo>
                    <a:pt x="2031" y="220"/>
                  </a:lnTo>
                  <a:lnTo>
                    <a:pt x="2056" y="175"/>
                  </a:lnTo>
                  <a:lnTo>
                    <a:pt x="2083" y="220"/>
                  </a:lnTo>
                  <a:lnTo>
                    <a:pt x="2056" y="266"/>
                  </a:lnTo>
                  <a:close/>
                  <a:moveTo>
                    <a:pt x="2118" y="266"/>
                  </a:moveTo>
                  <a:lnTo>
                    <a:pt x="2092" y="220"/>
                  </a:lnTo>
                  <a:lnTo>
                    <a:pt x="2118" y="175"/>
                  </a:lnTo>
                  <a:lnTo>
                    <a:pt x="2145" y="220"/>
                  </a:lnTo>
                  <a:lnTo>
                    <a:pt x="2118" y="266"/>
                  </a:lnTo>
                  <a:close/>
                  <a:moveTo>
                    <a:pt x="2179" y="266"/>
                  </a:moveTo>
                  <a:lnTo>
                    <a:pt x="2154" y="220"/>
                  </a:lnTo>
                  <a:lnTo>
                    <a:pt x="2179" y="175"/>
                  </a:lnTo>
                  <a:lnTo>
                    <a:pt x="2206" y="220"/>
                  </a:lnTo>
                  <a:lnTo>
                    <a:pt x="2179" y="266"/>
                  </a:lnTo>
                  <a:close/>
                  <a:moveTo>
                    <a:pt x="2241" y="266"/>
                  </a:moveTo>
                  <a:lnTo>
                    <a:pt x="2215" y="220"/>
                  </a:lnTo>
                  <a:lnTo>
                    <a:pt x="2241" y="175"/>
                  </a:lnTo>
                  <a:lnTo>
                    <a:pt x="2268" y="220"/>
                  </a:lnTo>
                  <a:lnTo>
                    <a:pt x="2241" y="266"/>
                  </a:lnTo>
                  <a:close/>
                  <a:moveTo>
                    <a:pt x="2302" y="266"/>
                  </a:moveTo>
                  <a:lnTo>
                    <a:pt x="2277" y="220"/>
                  </a:lnTo>
                  <a:lnTo>
                    <a:pt x="2302" y="175"/>
                  </a:lnTo>
                  <a:lnTo>
                    <a:pt x="2329" y="220"/>
                  </a:lnTo>
                  <a:lnTo>
                    <a:pt x="2302" y="266"/>
                  </a:lnTo>
                  <a:close/>
                  <a:moveTo>
                    <a:pt x="2364" y="266"/>
                  </a:moveTo>
                  <a:lnTo>
                    <a:pt x="2338" y="220"/>
                  </a:lnTo>
                  <a:lnTo>
                    <a:pt x="2364" y="175"/>
                  </a:lnTo>
                  <a:lnTo>
                    <a:pt x="2391" y="220"/>
                  </a:lnTo>
                  <a:lnTo>
                    <a:pt x="2364" y="266"/>
                  </a:lnTo>
                  <a:close/>
                  <a:moveTo>
                    <a:pt x="2427" y="266"/>
                  </a:moveTo>
                  <a:lnTo>
                    <a:pt x="2400" y="220"/>
                  </a:lnTo>
                  <a:lnTo>
                    <a:pt x="2427" y="175"/>
                  </a:lnTo>
                  <a:lnTo>
                    <a:pt x="2452" y="220"/>
                  </a:lnTo>
                  <a:lnTo>
                    <a:pt x="2427" y="266"/>
                  </a:lnTo>
                  <a:close/>
                  <a:moveTo>
                    <a:pt x="2488" y="266"/>
                  </a:moveTo>
                  <a:lnTo>
                    <a:pt x="2461" y="220"/>
                  </a:lnTo>
                  <a:lnTo>
                    <a:pt x="2488" y="175"/>
                  </a:lnTo>
                  <a:lnTo>
                    <a:pt x="2514" y="220"/>
                  </a:lnTo>
                  <a:lnTo>
                    <a:pt x="2488" y="266"/>
                  </a:lnTo>
                  <a:close/>
                  <a:moveTo>
                    <a:pt x="54" y="212"/>
                  </a:moveTo>
                  <a:lnTo>
                    <a:pt x="27" y="167"/>
                  </a:lnTo>
                  <a:lnTo>
                    <a:pt x="54" y="121"/>
                  </a:lnTo>
                  <a:lnTo>
                    <a:pt x="80" y="167"/>
                  </a:lnTo>
                  <a:lnTo>
                    <a:pt x="54" y="212"/>
                  </a:lnTo>
                  <a:close/>
                  <a:moveTo>
                    <a:pt x="116" y="212"/>
                  </a:moveTo>
                  <a:lnTo>
                    <a:pt x="89" y="167"/>
                  </a:lnTo>
                  <a:lnTo>
                    <a:pt x="116" y="121"/>
                  </a:lnTo>
                  <a:lnTo>
                    <a:pt x="141" y="167"/>
                  </a:lnTo>
                  <a:lnTo>
                    <a:pt x="116" y="212"/>
                  </a:lnTo>
                  <a:close/>
                  <a:moveTo>
                    <a:pt x="177" y="212"/>
                  </a:moveTo>
                  <a:lnTo>
                    <a:pt x="150" y="167"/>
                  </a:lnTo>
                  <a:lnTo>
                    <a:pt x="177" y="121"/>
                  </a:lnTo>
                  <a:lnTo>
                    <a:pt x="204" y="167"/>
                  </a:lnTo>
                  <a:lnTo>
                    <a:pt x="177" y="212"/>
                  </a:lnTo>
                  <a:close/>
                  <a:moveTo>
                    <a:pt x="238" y="212"/>
                  </a:moveTo>
                  <a:lnTo>
                    <a:pt x="213" y="167"/>
                  </a:lnTo>
                  <a:lnTo>
                    <a:pt x="238" y="121"/>
                  </a:lnTo>
                  <a:lnTo>
                    <a:pt x="265" y="167"/>
                  </a:lnTo>
                  <a:lnTo>
                    <a:pt x="238" y="212"/>
                  </a:lnTo>
                  <a:close/>
                  <a:moveTo>
                    <a:pt x="300" y="212"/>
                  </a:moveTo>
                  <a:lnTo>
                    <a:pt x="274" y="167"/>
                  </a:lnTo>
                  <a:lnTo>
                    <a:pt x="300" y="121"/>
                  </a:lnTo>
                  <a:lnTo>
                    <a:pt x="327" y="167"/>
                  </a:lnTo>
                  <a:lnTo>
                    <a:pt x="300" y="212"/>
                  </a:lnTo>
                  <a:close/>
                  <a:moveTo>
                    <a:pt x="361" y="212"/>
                  </a:moveTo>
                  <a:lnTo>
                    <a:pt x="336" y="167"/>
                  </a:lnTo>
                  <a:lnTo>
                    <a:pt x="361" y="121"/>
                  </a:lnTo>
                  <a:lnTo>
                    <a:pt x="388" y="167"/>
                  </a:lnTo>
                  <a:lnTo>
                    <a:pt x="361" y="212"/>
                  </a:lnTo>
                  <a:close/>
                  <a:moveTo>
                    <a:pt x="423" y="212"/>
                  </a:moveTo>
                  <a:lnTo>
                    <a:pt x="397" y="167"/>
                  </a:lnTo>
                  <a:lnTo>
                    <a:pt x="423" y="121"/>
                  </a:lnTo>
                  <a:lnTo>
                    <a:pt x="450" y="167"/>
                  </a:lnTo>
                  <a:lnTo>
                    <a:pt x="423" y="212"/>
                  </a:lnTo>
                  <a:close/>
                  <a:moveTo>
                    <a:pt x="484" y="212"/>
                  </a:moveTo>
                  <a:lnTo>
                    <a:pt x="459" y="167"/>
                  </a:lnTo>
                  <a:lnTo>
                    <a:pt x="484" y="121"/>
                  </a:lnTo>
                  <a:lnTo>
                    <a:pt x="511" y="167"/>
                  </a:lnTo>
                  <a:lnTo>
                    <a:pt x="484" y="212"/>
                  </a:lnTo>
                  <a:close/>
                  <a:moveTo>
                    <a:pt x="546" y="212"/>
                  </a:moveTo>
                  <a:lnTo>
                    <a:pt x="520" y="167"/>
                  </a:lnTo>
                  <a:lnTo>
                    <a:pt x="546" y="121"/>
                  </a:lnTo>
                  <a:lnTo>
                    <a:pt x="573" y="167"/>
                  </a:lnTo>
                  <a:lnTo>
                    <a:pt x="546" y="212"/>
                  </a:lnTo>
                  <a:close/>
                  <a:moveTo>
                    <a:pt x="609" y="212"/>
                  </a:moveTo>
                  <a:lnTo>
                    <a:pt x="582" y="167"/>
                  </a:lnTo>
                  <a:lnTo>
                    <a:pt x="609" y="121"/>
                  </a:lnTo>
                  <a:lnTo>
                    <a:pt x="634" y="167"/>
                  </a:lnTo>
                  <a:lnTo>
                    <a:pt x="609" y="212"/>
                  </a:lnTo>
                  <a:close/>
                  <a:moveTo>
                    <a:pt x="670" y="212"/>
                  </a:moveTo>
                  <a:lnTo>
                    <a:pt x="643" y="167"/>
                  </a:lnTo>
                  <a:lnTo>
                    <a:pt x="670" y="121"/>
                  </a:lnTo>
                  <a:lnTo>
                    <a:pt x="696" y="167"/>
                  </a:lnTo>
                  <a:lnTo>
                    <a:pt x="670" y="212"/>
                  </a:lnTo>
                  <a:close/>
                  <a:moveTo>
                    <a:pt x="732" y="212"/>
                  </a:moveTo>
                  <a:lnTo>
                    <a:pt x="705" y="167"/>
                  </a:lnTo>
                  <a:lnTo>
                    <a:pt x="732" y="121"/>
                  </a:lnTo>
                  <a:lnTo>
                    <a:pt x="757" y="167"/>
                  </a:lnTo>
                  <a:lnTo>
                    <a:pt x="732" y="212"/>
                  </a:lnTo>
                  <a:close/>
                  <a:moveTo>
                    <a:pt x="793" y="212"/>
                  </a:moveTo>
                  <a:lnTo>
                    <a:pt x="766" y="167"/>
                  </a:lnTo>
                  <a:lnTo>
                    <a:pt x="793" y="121"/>
                  </a:lnTo>
                  <a:lnTo>
                    <a:pt x="819" y="167"/>
                  </a:lnTo>
                  <a:lnTo>
                    <a:pt x="793" y="212"/>
                  </a:lnTo>
                  <a:close/>
                  <a:moveTo>
                    <a:pt x="855" y="212"/>
                  </a:moveTo>
                  <a:lnTo>
                    <a:pt x="828" y="167"/>
                  </a:lnTo>
                  <a:lnTo>
                    <a:pt x="855" y="121"/>
                  </a:lnTo>
                  <a:lnTo>
                    <a:pt x="880" y="167"/>
                  </a:lnTo>
                  <a:lnTo>
                    <a:pt x="855" y="212"/>
                  </a:lnTo>
                  <a:close/>
                  <a:moveTo>
                    <a:pt x="916" y="212"/>
                  </a:moveTo>
                  <a:lnTo>
                    <a:pt x="889" y="167"/>
                  </a:lnTo>
                  <a:lnTo>
                    <a:pt x="916" y="121"/>
                  </a:lnTo>
                  <a:lnTo>
                    <a:pt x="943" y="167"/>
                  </a:lnTo>
                  <a:lnTo>
                    <a:pt x="916" y="212"/>
                  </a:lnTo>
                  <a:close/>
                  <a:moveTo>
                    <a:pt x="978" y="212"/>
                  </a:moveTo>
                  <a:lnTo>
                    <a:pt x="952" y="167"/>
                  </a:lnTo>
                  <a:lnTo>
                    <a:pt x="978" y="121"/>
                  </a:lnTo>
                  <a:lnTo>
                    <a:pt x="1005" y="167"/>
                  </a:lnTo>
                  <a:lnTo>
                    <a:pt x="978" y="212"/>
                  </a:lnTo>
                  <a:close/>
                  <a:moveTo>
                    <a:pt x="1039" y="212"/>
                  </a:moveTo>
                  <a:lnTo>
                    <a:pt x="1014" y="167"/>
                  </a:lnTo>
                  <a:lnTo>
                    <a:pt x="1039" y="121"/>
                  </a:lnTo>
                  <a:lnTo>
                    <a:pt x="1066" y="167"/>
                  </a:lnTo>
                  <a:lnTo>
                    <a:pt x="1039" y="212"/>
                  </a:lnTo>
                  <a:close/>
                  <a:moveTo>
                    <a:pt x="1101" y="212"/>
                  </a:moveTo>
                  <a:lnTo>
                    <a:pt x="1075" y="167"/>
                  </a:lnTo>
                  <a:lnTo>
                    <a:pt x="1101" y="121"/>
                  </a:lnTo>
                  <a:lnTo>
                    <a:pt x="1128" y="167"/>
                  </a:lnTo>
                  <a:lnTo>
                    <a:pt x="1101" y="212"/>
                  </a:lnTo>
                  <a:close/>
                  <a:moveTo>
                    <a:pt x="1162" y="212"/>
                  </a:moveTo>
                  <a:lnTo>
                    <a:pt x="1137" y="167"/>
                  </a:lnTo>
                  <a:lnTo>
                    <a:pt x="1162" y="121"/>
                  </a:lnTo>
                  <a:lnTo>
                    <a:pt x="1189" y="167"/>
                  </a:lnTo>
                  <a:lnTo>
                    <a:pt x="1162" y="212"/>
                  </a:lnTo>
                  <a:close/>
                  <a:moveTo>
                    <a:pt x="1224" y="212"/>
                  </a:moveTo>
                  <a:lnTo>
                    <a:pt x="1198" y="167"/>
                  </a:lnTo>
                  <a:lnTo>
                    <a:pt x="1224" y="121"/>
                  </a:lnTo>
                  <a:lnTo>
                    <a:pt x="1251" y="167"/>
                  </a:lnTo>
                  <a:lnTo>
                    <a:pt x="1224" y="212"/>
                  </a:lnTo>
                  <a:close/>
                  <a:moveTo>
                    <a:pt x="1285" y="212"/>
                  </a:moveTo>
                  <a:lnTo>
                    <a:pt x="1260" y="167"/>
                  </a:lnTo>
                  <a:lnTo>
                    <a:pt x="1285" y="121"/>
                  </a:lnTo>
                  <a:lnTo>
                    <a:pt x="1312" y="167"/>
                  </a:lnTo>
                  <a:lnTo>
                    <a:pt x="1285" y="212"/>
                  </a:lnTo>
                  <a:close/>
                  <a:moveTo>
                    <a:pt x="1348" y="212"/>
                  </a:moveTo>
                  <a:lnTo>
                    <a:pt x="1321" y="167"/>
                  </a:lnTo>
                  <a:lnTo>
                    <a:pt x="1348" y="121"/>
                  </a:lnTo>
                  <a:lnTo>
                    <a:pt x="1374" y="167"/>
                  </a:lnTo>
                  <a:lnTo>
                    <a:pt x="1348" y="212"/>
                  </a:lnTo>
                  <a:close/>
                  <a:moveTo>
                    <a:pt x="1410" y="212"/>
                  </a:moveTo>
                  <a:lnTo>
                    <a:pt x="1383" y="167"/>
                  </a:lnTo>
                  <a:lnTo>
                    <a:pt x="1410" y="121"/>
                  </a:lnTo>
                  <a:lnTo>
                    <a:pt x="1435" y="167"/>
                  </a:lnTo>
                  <a:lnTo>
                    <a:pt x="1410" y="212"/>
                  </a:lnTo>
                  <a:close/>
                  <a:moveTo>
                    <a:pt x="1471" y="212"/>
                  </a:moveTo>
                  <a:lnTo>
                    <a:pt x="1444" y="167"/>
                  </a:lnTo>
                  <a:lnTo>
                    <a:pt x="1471" y="121"/>
                  </a:lnTo>
                  <a:lnTo>
                    <a:pt x="1497" y="167"/>
                  </a:lnTo>
                  <a:lnTo>
                    <a:pt x="1471" y="212"/>
                  </a:lnTo>
                  <a:close/>
                  <a:moveTo>
                    <a:pt x="1533" y="212"/>
                  </a:moveTo>
                  <a:lnTo>
                    <a:pt x="1506" y="167"/>
                  </a:lnTo>
                  <a:lnTo>
                    <a:pt x="1533" y="121"/>
                  </a:lnTo>
                  <a:lnTo>
                    <a:pt x="1558" y="167"/>
                  </a:lnTo>
                  <a:lnTo>
                    <a:pt x="1533" y="212"/>
                  </a:lnTo>
                  <a:close/>
                  <a:moveTo>
                    <a:pt x="1594" y="212"/>
                  </a:moveTo>
                  <a:lnTo>
                    <a:pt x="1567" y="167"/>
                  </a:lnTo>
                  <a:lnTo>
                    <a:pt x="1594" y="121"/>
                  </a:lnTo>
                  <a:lnTo>
                    <a:pt x="1620" y="167"/>
                  </a:lnTo>
                  <a:lnTo>
                    <a:pt x="1594" y="212"/>
                  </a:lnTo>
                  <a:close/>
                  <a:moveTo>
                    <a:pt x="1656" y="212"/>
                  </a:moveTo>
                  <a:lnTo>
                    <a:pt x="1629" y="167"/>
                  </a:lnTo>
                  <a:lnTo>
                    <a:pt x="1656" y="121"/>
                  </a:lnTo>
                  <a:lnTo>
                    <a:pt x="1683" y="167"/>
                  </a:lnTo>
                  <a:lnTo>
                    <a:pt x="1656" y="212"/>
                  </a:lnTo>
                  <a:close/>
                  <a:moveTo>
                    <a:pt x="1717" y="212"/>
                  </a:moveTo>
                  <a:lnTo>
                    <a:pt x="1692" y="167"/>
                  </a:lnTo>
                  <a:lnTo>
                    <a:pt x="1717" y="121"/>
                  </a:lnTo>
                  <a:lnTo>
                    <a:pt x="1744" y="167"/>
                  </a:lnTo>
                  <a:lnTo>
                    <a:pt x="1717" y="212"/>
                  </a:lnTo>
                  <a:close/>
                  <a:moveTo>
                    <a:pt x="1779" y="212"/>
                  </a:moveTo>
                  <a:lnTo>
                    <a:pt x="1753" y="167"/>
                  </a:lnTo>
                  <a:lnTo>
                    <a:pt x="1779" y="121"/>
                  </a:lnTo>
                  <a:lnTo>
                    <a:pt x="1806" y="167"/>
                  </a:lnTo>
                  <a:lnTo>
                    <a:pt x="1779" y="212"/>
                  </a:lnTo>
                  <a:close/>
                  <a:moveTo>
                    <a:pt x="1840" y="212"/>
                  </a:moveTo>
                  <a:lnTo>
                    <a:pt x="1815" y="167"/>
                  </a:lnTo>
                  <a:lnTo>
                    <a:pt x="1840" y="121"/>
                  </a:lnTo>
                  <a:lnTo>
                    <a:pt x="1867" y="167"/>
                  </a:lnTo>
                  <a:lnTo>
                    <a:pt x="1840" y="212"/>
                  </a:lnTo>
                  <a:close/>
                  <a:moveTo>
                    <a:pt x="1902" y="212"/>
                  </a:moveTo>
                  <a:lnTo>
                    <a:pt x="1876" y="167"/>
                  </a:lnTo>
                  <a:lnTo>
                    <a:pt x="1902" y="121"/>
                  </a:lnTo>
                  <a:lnTo>
                    <a:pt x="1929" y="167"/>
                  </a:lnTo>
                  <a:lnTo>
                    <a:pt x="1902" y="212"/>
                  </a:lnTo>
                  <a:close/>
                  <a:moveTo>
                    <a:pt x="1963" y="212"/>
                  </a:moveTo>
                  <a:lnTo>
                    <a:pt x="1938" y="167"/>
                  </a:lnTo>
                  <a:lnTo>
                    <a:pt x="1963" y="121"/>
                  </a:lnTo>
                  <a:lnTo>
                    <a:pt x="1990" y="167"/>
                  </a:lnTo>
                  <a:lnTo>
                    <a:pt x="1963" y="212"/>
                  </a:lnTo>
                  <a:close/>
                  <a:moveTo>
                    <a:pt x="2025" y="212"/>
                  </a:moveTo>
                  <a:lnTo>
                    <a:pt x="1999" y="167"/>
                  </a:lnTo>
                  <a:lnTo>
                    <a:pt x="2025" y="121"/>
                  </a:lnTo>
                  <a:lnTo>
                    <a:pt x="2052" y="167"/>
                  </a:lnTo>
                  <a:lnTo>
                    <a:pt x="2025" y="212"/>
                  </a:lnTo>
                  <a:close/>
                  <a:moveTo>
                    <a:pt x="2088" y="212"/>
                  </a:moveTo>
                  <a:lnTo>
                    <a:pt x="2061" y="167"/>
                  </a:lnTo>
                  <a:lnTo>
                    <a:pt x="2088" y="121"/>
                  </a:lnTo>
                  <a:lnTo>
                    <a:pt x="2113" y="167"/>
                  </a:lnTo>
                  <a:lnTo>
                    <a:pt x="2088" y="212"/>
                  </a:lnTo>
                  <a:close/>
                  <a:moveTo>
                    <a:pt x="2149" y="212"/>
                  </a:moveTo>
                  <a:lnTo>
                    <a:pt x="2122" y="167"/>
                  </a:lnTo>
                  <a:lnTo>
                    <a:pt x="2149" y="121"/>
                  </a:lnTo>
                  <a:lnTo>
                    <a:pt x="2175" y="167"/>
                  </a:lnTo>
                  <a:lnTo>
                    <a:pt x="2149" y="212"/>
                  </a:lnTo>
                  <a:close/>
                  <a:moveTo>
                    <a:pt x="2211" y="212"/>
                  </a:moveTo>
                  <a:lnTo>
                    <a:pt x="2184" y="167"/>
                  </a:lnTo>
                  <a:lnTo>
                    <a:pt x="2211" y="121"/>
                  </a:lnTo>
                  <a:lnTo>
                    <a:pt x="2236" y="167"/>
                  </a:lnTo>
                  <a:lnTo>
                    <a:pt x="2211" y="212"/>
                  </a:lnTo>
                  <a:close/>
                  <a:moveTo>
                    <a:pt x="2272" y="212"/>
                  </a:moveTo>
                  <a:lnTo>
                    <a:pt x="2245" y="167"/>
                  </a:lnTo>
                  <a:lnTo>
                    <a:pt x="2272" y="121"/>
                  </a:lnTo>
                  <a:lnTo>
                    <a:pt x="2298" y="167"/>
                  </a:lnTo>
                  <a:lnTo>
                    <a:pt x="2272" y="212"/>
                  </a:lnTo>
                  <a:close/>
                  <a:moveTo>
                    <a:pt x="2334" y="212"/>
                  </a:moveTo>
                  <a:lnTo>
                    <a:pt x="2307" y="167"/>
                  </a:lnTo>
                  <a:lnTo>
                    <a:pt x="2334" y="121"/>
                  </a:lnTo>
                  <a:lnTo>
                    <a:pt x="2359" y="167"/>
                  </a:lnTo>
                  <a:lnTo>
                    <a:pt x="2334" y="212"/>
                  </a:lnTo>
                  <a:close/>
                  <a:moveTo>
                    <a:pt x="2395" y="212"/>
                  </a:moveTo>
                  <a:lnTo>
                    <a:pt x="2368" y="167"/>
                  </a:lnTo>
                  <a:lnTo>
                    <a:pt x="2395" y="121"/>
                  </a:lnTo>
                  <a:lnTo>
                    <a:pt x="2422" y="167"/>
                  </a:lnTo>
                  <a:lnTo>
                    <a:pt x="2395" y="212"/>
                  </a:lnTo>
                  <a:close/>
                  <a:moveTo>
                    <a:pt x="2457" y="212"/>
                  </a:moveTo>
                  <a:lnTo>
                    <a:pt x="2431" y="167"/>
                  </a:lnTo>
                  <a:lnTo>
                    <a:pt x="2457" y="121"/>
                  </a:lnTo>
                  <a:lnTo>
                    <a:pt x="2484" y="167"/>
                  </a:lnTo>
                  <a:lnTo>
                    <a:pt x="2457" y="212"/>
                  </a:lnTo>
                  <a:close/>
                  <a:moveTo>
                    <a:pt x="2518" y="212"/>
                  </a:moveTo>
                  <a:lnTo>
                    <a:pt x="2493" y="167"/>
                  </a:lnTo>
                  <a:lnTo>
                    <a:pt x="2518" y="121"/>
                  </a:lnTo>
                  <a:lnTo>
                    <a:pt x="2545" y="167"/>
                  </a:lnTo>
                  <a:lnTo>
                    <a:pt x="2518" y="212"/>
                  </a:lnTo>
                  <a:close/>
                  <a:moveTo>
                    <a:pt x="84" y="160"/>
                  </a:moveTo>
                  <a:lnTo>
                    <a:pt x="59" y="113"/>
                  </a:lnTo>
                  <a:lnTo>
                    <a:pt x="84" y="68"/>
                  </a:lnTo>
                  <a:lnTo>
                    <a:pt x="111" y="113"/>
                  </a:lnTo>
                  <a:lnTo>
                    <a:pt x="84" y="160"/>
                  </a:lnTo>
                  <a:close/>
                  <a:moveTo>
                    <a:pt x="146" y="160"/>
                  </a:moveTo>
                  <a:lnTo>
                    <a:pt x="120" y="113"/>
                  </a:lnTo>
                  <a:lnTo>
                    <a:pt x="146" y="68"/>
                  </a:lnTo>
                  <a:lnTo>
                    <a:pt x="173" y="113"/>
                  </a:lnTo>
                  <a:lnTo>
                    <a:pt x="146" y="160"/>
                  </a:lnTo>
                  <a:close/>
                  <a:moveTo>
                    <a:pt x="209" y="160"/>
                  </a:moveTo>
                  <a:lnTo>
                    <a:pt x="182" y="113"/>
                  </a:lnTo>
                  <a:lnTo>
                    <a:pt x="209" y="68"/>
                  </a:lnTo>
                  <a:lnTo>
                    <a:pt x="234" y="113"/>
                  </a:lnTo>
                  <a:lnTo>
                    <a:pt x="209" y="160"/>
                  </a:lnTo>
                  <a:close/>
                  <a:moveTo>
                    <a:pt x="270" y="160"/>
                  </a:moveTo>
                  <a:lnTo>
                    <a:pt x="243" y="113"/>
                  </a:lnTo>
                  <a:lnTo>
                    <a:pt x="270" y="68"/>
                  </a:lnTo>
                  <a:lnTo>
                    <a:pt x="295" y="113"/>
                  </a:lnTo>
                  <a:lnTo>
                    <a:pt x="270" y="160"/>
                  </a:lnTo>
                  <a:close/>
                  <a:moveTo>
                    <a:pt x="331" y="160"/>
                  </a:moveTo>
                  <a:lnTo>
                    <a:pt x="304" y="113"/>
                  </a:lnTo>
                  <a:lnTo>
                    <a:pt x="331" y="68"/>
                  </a:lnTo>
                  <a:lnTo>
                    <a:pt x="357" y="113"/>
                  </a:lnTo>
                  <a:lnTo>
                    <a:pt x="331" y="160"/>
                  </a:lnTo>
                  <a:close/>
                  <a:moveTo>
                    <a:pt x="393" y="160"/>
                  </a:moveTo>
                  <a:lnTo>
                    <a:pt x="366" y="113"/>
                  </a:lnTo>
                  <a:lnTo>
                    <a:pt x="393" y="68"/>
                  </a:lnTo>
                  <a:lnTo>
                    <a:pt x="418" y="113"/>
                  </a:lnTo>
                  <a:lnTo>
                    <a:pt x="393" y="160"/>
                  </a:lnTo>
                  <a:close/>
                  <a:moveTo>
                    <a:pt x="454" y="160"/>
                  </a:moveTo>
                  <a:lnTo>
                    <a:pt x="427" y="113"/>
                  </a:lnTo>
                  <a:lnTo>
                    <a:pt x="454" y="68"/>
                  </a:lnTo>
                  <a:lnTo>
                    <a:pt x="480" y="113"/>
                  </a:lnTo>
                  <a:lnTo>
                    <a:pt x="454" y="160"/>
                  </a:lnTo>
                  <a:close/>
                  <a:moveTo>
                    <a:pt x="516" y="160"/>
                  </a:moveTo>
                  <a:lnTo>
                    <a:pt x="489" y="113"/>
                  </a:lnTo>
                  <a:lnTo>
                    <a:pt x="516" y="68"/>
                  </a:lnTo>
                  <a:lnTo>
                    <a:pt x="541" y="113"/>
                  </a:lnTo>
                  <a:lnTo>
                    <a:pt x="516" y="160"/>
                  </a:lnTo>
                  <a:close/>
                  <a:moveTo>
                    <a:pt x="577" y="160"/>
                  </a:moveTo>
                  <a:lnTo>
                    <a:pt x="552" y="113"/>
                  </a:lnTo>
                  <a:lnTo>
                    <a:pt x="577" y="68"/>
                  </a:lnTo>
                  <a:lnTo>
                    <a:pt x="604" y="113"/>
                  </a:lnTo>
                  <a:lnTo>
                    <a:pt x="577" y="160"/>
                  </a:lnTo>
                  <a:close/>
                  <a:moveTo>
                    <a:pt x="639" y="160"/>
                  </a:moveTo>
                  <a:lnTo>
                    <a:pt x="613" y="113"/>
                  </a:lnTo>
                  <a:lnTo>
                    <a:pt x="639" y="68"/>
                  </a:lnTo>
                  <a:lnTo>
                    <a:pt x="666" y="113"/>
                  </a:lnTo>
                  <a:lnTo>
                    <a:pt x="639" y="160"/>
                  </a:lnTo>
                  <a:close/>
                  <a:moveTo>
                    <a:pt x="700" y="160"/>
                  </a:moveTo>
                  <a:lnTo>
                    <a:pt x="675" y="113"/>
                  </a:lnTo>
                  <a:lnTo>
                    <a:pt x="700" y="68"/>
                  </a:lnTo>
                  <a:lnTo>
                    <a:pt x="727" y="113"/>
                  </a:lnTo>
                  <a:lnTo>
                    <a:pt x="700" y="160"/>
                  </a:lnTo>
                  <a:close/>
                  <a:moveTo>
                    <a:pt x="762" y="160"/>
                  </a:moveTo>
                  <a:lnTo>
                    <a:pt x="736" y="113"/>
                  </a:lnTo>
                  <a:lnTo>
                    <a:pt x="762" y="68"/>
                  </a:lnTo>
                  <a:lnTo>
                    <a:pt x="789" y="113"/>
                  </a:lnTo>
                  <a:lnTo>
                    <a:pt x="762" y="160"/>
                  </a:lnTo>
                  <a:close/>
                  <a:moveTo>
                    <a:pt x="823" y="160"/>
                  </a:moveTo>
                  <a:lnTo>
                    <a:pt x="798" y="113"/>
                  </a:lnTo>
                  <a:lnTo>
                    <a:pt x="823" y="68"/>
                  </a:lnTo>
                  <a:lnTo>
                    <a:pt x="850" y="113"/>
                  </a:lnTo>
                  <a:lnTo>
                    <a:pt x="823" y="160"/>
                  </a:lnTo>
                  <a:close/>
                  <a:moveTo>
                    <a:pt x="885" y="160"/>
                  </a:moveTo>
                  <a:lnTo>
                    <a:pt x="859" y="113"/>
                  </a:lnTo>
                  <a:lnTo>
                    <a:pt x="885" y="68"/>
                  </a:lnTo>
                  <a:lnTo>
                    <a:pt x="912" y="113"/>
                  </a:lnTo>
                  <a:lnTo>
                    <a:pt x="885" y="160"/>
                  </a:lnTo>
                  <a:close/>
                  <a:moveTo>
                    <a:pt x="948" y="160"/>
                  </a:moveTo>
                  <a:lnTo>
                    <a:pt x="921" y="113"/>
                  </a:lnTo>
                  <a:lnTo>
                    <a:pt x="948" y="68"/>
                  </a:lnTo>
                  <a:lnTo>
                    <a:pt x="973" y="113"/>
                  </a:lnTo>
                  <a:lnTo>
                    <a:pt x="948" y="160"/>
                  </a:lnTo>
                  <a:close/>
                  <a:moveTo>
                    <a:pt x="1009" y="160"/>
                  </a:moveTo>
                  <a:lnTo>
                    <a:pt x="982" y="113"/>
                  </a:lnTo>
                  <a:lnTo>
                    <a:pt x="1009" y="68"/>
                  </a:lnTo>
                  <a:lnTo>
                    <a:pt x="1035" y="113"/>
                  </a:lnTo>
                  <a:lnTo>
                    <a:pt x="1009" y="160"/>
                  </a:lnTo>
                  <a:close/>
                  <a:moveTo>
                    <a:pt x="1071" y="160"/>
                  </a:moveTo>
                  <a:lnTo>
                    <a:pt x="1044" y="113"/>
                  </a:lnTo>
                  <a:lnTo>
                    <a:pt x="1071" y="68"/>
                  </a:lnTo>
                  <a:lnTo>
                    <a:pt x="1096" y="113"/>
                  </a:lnTo>
                  <a:lnTo>
                    <a:pt x="1071" y="160"/>
                  </a:lnTo>
                  <a:close/>
                  <a:moveTo>
                    <a:pt x="1132" y="160"/>
                  </a:moveTo>
                  <a:lnTo>
                    <a:pt x="1105" y="113"/>
                  </a:lnTo>
                  <a:lnTo>
                    <a:pt x="1132" y="68"/>
                  </a:lnTo>
                  <a:lnTo>
                    <a:pt x="1158" y="113"/>
                  </a:lnTo>
                  <a:lnTo>
                    <a:pt x="1132" y="160"/>
                  </a:lnTo>
                  <a:close/>
                  <a:moveTo>
                    <a:pt x="1194" y="160"/>
                  </a:moveTo>
                  <a:lnTo>
                    <a:pt x="1167" y="113"/>
                  </a:lnTo>
                  <a:lnTo>
                    <a:pt x="1194" y="68"/>
                  </a:lnTo>
                  <a:lnTo>
                    <a:pt x="1219" y="113"/>
                  </a:lnTo>
                  <a:lnTo>
                    <a:pt x="1194" y="160"/>
                  </a:lnTo>
                  <a:close/>
                  <a:moveTo>
                    <a:pt x="1255" y="160"/>
                  </a:moveTo>
                  <a:lnTo>
                    <a:pt x="1228" y="113"/>
                  </a:lnTo>
                  <a:lnTo>
                    <a:pt x="1255" y="68"/>
                  </a:lnTo>
                  <a:lnTo>
                    <a:pt x="1281" y="113"/>
                  </a:lnTo>
                  <a:lnTo>
                    <a:pt x="1255" y="160"/>
                  </a:lnTo>
                  <a:close/>
                  <a:moveTo>
                    <a:pt x="1317" y="160"/>
                  </a:moveTo>
                  <a:lnTo>
                    <a:pt x="1291" y="113"/>
                  </a:lnTo>
                  <a:lnTo>
                    <a:pt x="1317" y="68"/>
                  </a:lnTo>
                  <a:lnTo>
                    <a:pt x="1344" y="113"/>
                  </a:lnTo>
                  <a:lnTo>
                    <a:pt x="1317" y="160"/>
                  </a:lnTo>
                  <a:close/>
                  <a:moveTo>
                    <a:pt x="1378" y="160"/>
                  </a:moveTo>
                  <a:lnTo>
                    <a:pt x="1353" y="113"/>
                  </a:lnTo>
                  <a:lnTo>
                    <a:pt x="1378" y="68"/>
                  </a:lnTo>
                  <a:lnTo>
                    <a:pt x="1405" y="113"/>
                  </a:lnTo>
                  <a:lnTo>
                    <a:pt x="1378" y="160"/>
                  </a:lnTo>
                  <a:close/>
                  <a:moveTo>
                    <a:pt x="1440" y="160"/>
                  </a:moveTo>
                  <a:lnTo>
                    <a:pt x="1414" y="113"/>
                  </a:lnTo>
                  <a:lnTo>
                    <a:pt x="1440" y="68"/>
                  </a:lnTo>
                  <a:lnTo>
                    <a:pt x="1467" y="113"/>
                  </a:lnTo>
                  <a:lnTo>
                    <a:pt x="1440" y="160"/>
                  </a:lnTo>
                  <a:close/>
                  <a:moveTo>
                    <a:pt x="1501" y="160"/>
                  </a:moveTo>
                  <a:lnTo>
                    <a:pt x="1476" y="113"/>
                  </a:lnTo>
                  <a:lnTo>
                    <a:pt x="1501" y="68"/>
                  </a:lnTo>
                  <a:lnTo>
                    <a:pt x="1528" y="113"/>
                  </a:lnTo>
                  <a:lnTo>
                    <a:pt x="1501" y="160"/>
                  </a:lnTo>
                  <a:close/>
                  <a:moveTo>
                    <a:pt x="1563" y="160"/>
                  </a:moveTo>
                  <a:lnTo>
                    <a:pt x="1537" y="113"/>
                  </a:lnTo>
                  <a:lnTo>
                    <a:pt x="1563" y="68"/>
                  </a:lnTo>
                  <a:lnTo>
                    <a:pt x="1590" y="113"/>
                  </a:lnTo>
                  <a:lnTo>
                    <a:pt x="1563" y="160"/>
                  </a:lnTo>
                  <a:close/>
                  <a:moveTo>
                    <a:pt x="1624" y="160"/>
                  </a:moveTo>
                  <a:lnTo>
                    <a:pt x="1599" y="113"/>
                  </a:lnTo>
                  <a:lnTo>
                    <a:pt x="1624" y="68"/>
                  </a:lnTo>
                  <a:lnTo>
                    <a:pt x="1651" y="113"/>
                  </a:lnTo>
                  <a:lnTo>
                    <a:pt x="1624" y="160"/>
                  </a:lnTo>
                  <a:close/>
                  <a:moveTo>
                    <a:pt x="1687" y="160"/>
                  </a:moveTo>
                  <a:lnTo>
                    <a:pt x="1660" y="113"/>
                  </a:lnTo>
                  <a:lnTo>
                    <a:pt x="1687" y="68"/>
                  </a:lnTo>
                  <a:lnTo>
                    <a:pt x="1713" y="113"/>
                  </a:lnTo>
                  <a:lnTo>
                    <a:pt x="1687" y="160"/>
                  </a:lnTo>
                  <a:close/>
                  <a:moveTo>
                    <a:pt x="1749" y="160"/>
                  </a:moveTo>
                  <a:lnTo>
                    <a:pt x="1722" y="113"/>
                  </a:lnTo>
                  <a:lnTo>
                    <a:pt x="1749" y="68"/>
                  </a:lnTo>
                  <a:lnTo>
                    <a:pt x="1774" y="113"/>
                  </a:lnTo>
                  <a:lnTo>
                    <a:pt x="1749" y="160"/>
                  </a:lnTo>
                  <a:close/>
                  <a:moveTo>
                    <a:pt x="1810" y="160"/>
                  </a:moveTo>
                  <a:lnTo>
                    <a:pt x="1783" y="113"/>
                  </a:lnTo>
                  <a:lnTo>
                    <a:pt x="1810" y="68"/>
                  </a:lnTo>
                  <a:lnTo>
                    <a:pt x="1836" y="113"/>
                  </a:lnTo>
                  <a:lnTo>
                    <a:pt x="1810" y="160"/>
                  </a:lnTo>
                  <a:close/>
                  <a:moveTo>
                    <a:pt x="1872" y="160"/>
                  </a:moveTo>
                  <a:lnTo>
                    <a:pt x="1845" y="113"/>
                  </a:lnTo>
                  <a:lnTo>
                    <a:pt x="1872" y="68"/>
                  </a:lnTo>
                  <a:lnTo>
                    <a:pt x="1897" y="113"/>
                  </a:lnTo>
                  <a:lnTo>
                    <a:pt x="1872" y="160"/>
                  </a:lnTo>
                  <a:close/>
                  <a:moveTo>
                    <a:pt x="1933" y="160"/>
                  </a:moveTo>
                  <a:lnTo>
                    <a:pt x="1906" y="113"/>
                  </a:lnTo>
                  <a:lnTo>
                    <a:pt x="1933" y="68"/>
                  </a:lnTo>
                  <a:lnTo>
                    <a:pt x="1959" y="113"/>
                  </a:lnTo>
                  <a:lnTo>
                    <a:pt x="1933" y="160"/>
                  </a:lnTo>
                  <a:close/>
                  <a:moveTo>
                    <a:pt x="1995" y="160"/>
                  </a:moveTo>
                  <a:lnTo>
                    <a:pt x="1968" y="113"/>
                  </a:lnTo>
                  <a:lnTo>
                    <a:pt x="1995" y="68"/>
                  </a:lnTo>
                  <a:lnTo>
                    <a:pt x="2020" y="113"/>
                  </a:lnTo>
                  <a:lnTo>
                    <a:pt x="1995" y="160"/>
                  </a:lnTo>
                  <a:close/>
                  <a:moveTo>
                    <a:pt x="2056" y="160"/>
                  </a:moveTo>
                  <a:lnTo>
                    <a:pt x="2031" y="113"/>
                  </a:lnTo>
                  <a:lnTo>
                    <a:pt x="2056" y="68"/>
                  </a:lnTo>
                  <a:lnTo>
                    <a:pt x="2083" y="113"/>
                  </a:lnTo>
                  <a:lnTo>
                    <a:pt x="2056" y="160"/>
                  </a:lnTo>
                  <a:close/>
                  <a:moveTo>
                    <a:pt x="2118" y="160"/>
                  </a:moveTo>
                  <a:lnTo>
                    <a:pt x="2092" y="113"/>
                  </a:lnTo>
                  <a:lnTo>
                    <a:pt x="2118" y="68"/>
                  </a:lnTo>
                  <a:lnTo>
                    <a:pt x="2145" y="113"/>
                  </a:lnTo>
                  <a:lnTo>
                    <a:pt x="2118" y="160"/>
                  </a:lnTo>
                  <a:close/>
                  <a:moveTo>
                    <a:pt x="2179" y="160"/>
                  </a:moveTo>
                  <a:lnTo>
                    <a:pt x="2154" y="113"/>
                  </a:lnTo>
                  <a:lnTo>
                    <a:pt x="2179" y="68"/>
                  </a:lnTo>
                  <a:lnTo>
                    <a:pt x="2206" y="113"/>
                  </a:lnTo>
                  <a:lnTo>
                    <a:pt x="2179" y="160"/>
                  </a:lnTo>
                  <a:close/>
                  <a:moveTo>
                    <a:pt x="2241" y="160"/>
                  </a:moveTo>
                  <a:lnTo>
                    <a:pt x="2215" y="113"/>
                  </a:lnTo>
                  <a:lnTo>
                    <a:pt x="2241" y="68"/>
                  </a:lnTo>
                  <a:lnTo>
                    <a:pt x="2268" y="113"/>
                  </a:lnTo>
                  <a:lnTo>
                    <a:pt x="2241" y="160"/>
                  </a:lnTo>
                  <a:close/>
                  <a:moveTo>
                    <a:pt x="2302" y="160"/>
                  </a:moveTo>
                  <a:lnTo>
                    <a:pt x="2277" y="113"/>
                  </a:lnTo>
                  <a:lnTo>
                    <a:pt x="2302" y="68"/>
                  </a:lnTo>
                  <a:lnTo>
                    <a:pt x="2329" y="113"/>
                  </a:lnTo>
                  <a:lnTo>
                    <a:pt x="2302" y="160"/>
                  </a:lnTo>
                  <a:close/>
                  <a:moveTo>
                    <a:pt x="2364" y="160"/>
                  </a:moveTo>
                  <a:lnTo>
                    <a:pt x="2338" y="113"/>
                  </a:lnTo>
                  <a:lnTo>
                    <a:pt x="2364" y="68"/>
                  </a:lnTo>
                  <a:lnTo>
                    <a:pt x="2391" y="113"/>
                  </a:lnTo>
                  <a:lnTo>
                    <a:pt x="2364" y="160"/>
                  </a:lnTo>
                  <a:close/>
                  <a:moveTo>
                    <a:pt x="2427" y="160"/>
                  </a:moveTo>
                  <a:lnTo>
                    <a:pt x="2400" y="113"/>
                  </a:lnTo>
                  <a:lnTo>
                    <a:pt x="2427" y="68"/>
                  </a:lnTo>
                  <a:lnTo>
                    <a:pt x="2452" y="113"/>
                  </a:lnTo>
                  <a:lnTo>
                    <a:pt x="2427" y="160"/>
                  </a:lnTo>
                  <a:close/>
                  <a:moveTo>
                    <a:pt x="2488" y="160"/>
                  </a:moveTo>
                  <a:lnTo>
                    <a:pt x="2461" y="113"/>
                  </a:lnTo>
                  <a:lnTo>
                    <a:pt x="2488" y="68"/>
                  </a:lnTo>
                  <a:lnTo>
                    <a:pt x="2514" y="113"/>
                  </a:lnTo>
                  <a:lnTo>
                    <a:pt x="2488" y="160"/>
                  </a:lnTo>
                  <a:close/>
                  <a:moveTo>
                    <a:pt x="54" y="106"/>
                  </a:moveTo>
                  <a:lnTo>
                    <a:pt x="27" y="61"/>
                  </a:lnTo>
                  <a:lnTo>
                    <a:pt x="54" y="15"/>
                  </a:lnTo>
                  <a:lnTo>
                    <a:pt x="80" y="61"/>
                  </a:lnTo>
                  <a:lnTo>
                    <a:pt x="54" y="106"/>
                  </a:lnTo>
                  <a:close/>
                  <a:moveTo>
                    <a:pt x="116" y="106"/>
                  </a:moveTo>
                  <a:lnTo>
                    <a:pt x="89" y="61"/>
                  </a:lnTo>
                  <a:lnTo>
                    <a:pt x="116" y="15"/>
                  </a:lnTo>
                  <a:lnTo>
                    <a:pt x="141" y="61"/>
                  </a:lnTo>
                  <a:lnTo>
                    <a:pt x="116" y="106"/>
                  </a:lnTo>
                  <a:close/>
                  <a:moveTo>
                    <a:pt x="177" y="106"/>
                  </a:moveTo>
                  <a:lnTo>
                    <a:pt x="150" y="61"/>
                  </a:lnTo>
                  <a:lnTo>
                    <a:pt x="177" y="15"/>
                  </a:lnTo>
                  <a:lnTo>
                    <a:pt x="204" y="61"/>
                  </a:lnTo>
                  <a:lnTo>
                    <a:pt x="177" y="106"/>
                  </a:lnTo>
                  <a:close/>
                  <a:moveTo>
                    <a:pt x="238" y="106"/>
                  </a:moveTo>
                  <a:lnTo>
                    <a:pt x="213" y="61"/>
                  </a:lnTo>
                  <a:lnTo>
                    <a:pt x="238" y="15"/>
                  </a:lnTo>
                  <a:lnTo>
                    <a:pt x="265" y="61"/>
                  </a:lnTo>
                  <a:lnTo>
                    <a:pt x="238" y="106"/>
                  </a:lnTo>
                  <a:close/>
                  <a:moveTo>
                    <a:pt x="300" y="106"/>
                  </a:moveTo>
                  <a:lnTo>
                    <a:pt x="274" y="61"/>
                  </a:lnTo>
                  <a:lnTo>
                    <a:pt x="300" y="15"/>
                  </a:lnTo>
                  <a:lnTo>
                    <a:pt x="327" y="61"/>
                  </a:lnTo>
                  <a:lnTo>
                    <a:pt x="300" y="106"/>
                  </a:lnTo>
                  <a:close/>
                  <a:moveTo>
                    <a:pt x="361" y="106"/>
                  </a:moveTo>
                  <a:lnTo>
                    <a:pt x="336" y="61"/>
                  </a:lnTo>
                  <a:lnTo>
                    <a:pt x="361" y="15"/>
                  </a:lnTo>
                  <a:lnTo>
                    <a:pt x="388" y="61"/>
                  </a:lnTo>
                  <a:lnTo>
                    <a:pt x="361" y="106"/>
                  </a:lnTo>
                  <a:close/>
                  <a:moveTo>
                    <a:pt x="423" y="106"/>
                  </a:moveTo>
                  <a:lnTo>
                    <a:pt x="397" y="61"/>
                  </a:lnTo>
                  <a:lnTo>
                    <a:pt x="423" y="15"/>
                  </a:lnTo>
                  <a:lnTo>
                    <a:pt x="450" y="61"/>
                  </a:lnTo>
                  <a:lnTo>
                    <a:pt x="423" y="106"/>
                  </a:lnTo>
                  <a:close/>
                  <a:moveTo>
                    <a:pt x="484" y="106"/>
                  </a:moveTo>
                  <a:lnTo>
                    <a:pt x="459" y="61"/>
                  </a:lnTo>
                  <a:lnTo>
                    <a:pt x="484" y="15"/>
                  </a:lnTo>
                  <a:lnTo>
                    <a:pt x="511" y="61"/>
                  </a:lnTo>
                  <a:lnTo>
                    <a:pt x="484" y="106"/>
                  </a:lnTo>
                  <a:close/>
                  <a:moveTo>
                    <a:pt x="546" y="106"/>
                  </a:moveTo>
                  <a:lnTo>
                    <a:pt x="520" y="61"/>
                  </a:lnTo>
                  <a:lnTo>
                    <a:pt x="546" y="15"/>
                  </a:lnTo>
                  <a:lnTo>
                    <a:pt x="573" y="61"/>
                  </a:lnTo>
                  <a:lnTo>
                    <a:pt x="546" y="106"/>
                  </a:lnTo>
                  <a:close/>
                  <a:moveTo>
                    <a:pt x="609" y="106"/>
                  </a:moveTo>
                  <a:lnTo>
                    <a:pt x="582" y="61"/>
                  </a:lnTo>
                  <a:lnTo>
                    <a:pt x="609" y="15"/>
                  </a:lnTo>
                  <a:lnTo>
                    <a:pt x="634" y="61"/>
                  </a:lnTo>
                  <a:lnTo>
                    <a:pt x="609" y="106"/>
                  </a:lnTo>
                  <a:close/>
                  <a:moveTo>
                    <a:pt x="670" y="106"/>
                  </a:moveTo>
                  <a:lnTo>
                    <a:pt x="643" y="61"/>
                  </a:lnTo>
                  <a:lnTo>
                    <a:pt x="670" y="15"/>
                  </a:lnTo>
                  <a:lnTo>
                    <a:pt x="696" y="61"/>
                  </a:lnTo>
                  <a:lnTo>
                    <a:pt x="670" y="106"/>
                  </a:lnTo>
                  <a:close/>
                  <a:moveTo>
                    <a:pt x="732" y="106"/>
                  </a:moveTo>
                  <a:lnTo>
                    <a:pt x="705" y="61"/>
                  </a:lnTo>
                  <a:lnTo>
                    <a:pt x="732" y="15"/>
                  </a:lnTo>
                  <a:lnTo>
                    <a:pt x="757" y="61"/>
                  </a:lnTo>
                  <a:lnTo>
                    <a:pt x="732" y="106"/>
                  </a:lnTo>
                  <a:close/>
                  <a:moveTo>
                    <a:pt x="793" y="106"/>
                  </a:moveTo>
                  <a:lnTo>
                    <a:pt x="766" y="61"/>
                  </a:lnTo>
                  <a:lnTo>
                    <a:pt x="793" y="15"/>
                  </a:lnTo>
                  <a:lnTo>
                    <a:pt x="819" y="61"/>
                  </a:lnTo>
                  <a:lnTo>
                    <a:pt x="793" y="106"/>
                  </a:lnTo>
                  <a:close/>
                  <a:moveTo>
                    <a:pt x="855" y="106"/>
                  </a:moveTo>
                  <a:lnTo>
                    <a:pt x="828" y="61"/>
                  </a:lnTo>
                  <a:lnTo>
                    <a:pt x="855" y="15"/>
                  </a:lnTo>
                  <a:lnTo>
                    <a:pt x="880" y="61"/>
                  </a:lnTo>
                  <a:lnTo>
                    <a:pt x="855" y="106"/>
                  </a:lnTo>
                  <a:close/>
                  <a:moveTo>
                    <a:pt x="916" y="106"/>
                  </a:moveTo>
                  <a:lnTo>
                    <a:pt x="889" y="61"/>
                  </a:lnTo>
                  <a:lnTo>
                    <a:pt x="916" y="15"/>
                  </a:lnTo>
                  <a:lnTo>
                    <a:pt x="943" y="61"/>
                  </a:lnTo>
                  <a:lnTo>
                    <a:pt x="916" y="106"/>
                  </a:lnTo>
                  <a:close/>
                  <a:moveTo>
                    <a:pt x="978" y="106"/>
                  </a:moveTo>
                  <a:lnTo>
                    <a:pt x="952" y="61"/>
                  </a:lnTo>
                  <a:lnTo>
                    <a:pt x="978" y="15"/>
                  </a:lnTo>
                  <a:lnTo>
                    <a:pt x="1005" y="61"/>
                  </a:lnTo>
                  <a:lnTo>
                    <a:pt x="978" y="106"/>
                  </a:lnTo>
                  <a:close/>
                  <a:moveTo>
                    <a:pt x="1039" y="106"/>
                  </a:moveTo>
                  <a:lnTo>
                    <a:pt x="1014" y="61"/>
                  </a:lnTo>
                  <a:lnTo>
                    <a:pt x="1039" y="15"/>
                  </a:lnTo>
                  <a:lnTo>
                    <a:pt x="1066" y="61"/>
                  </a:lnTo>
                  <a:lnTo>
                    <a:pt x="1039" y="106"/>
                  </a:lnTo>
                  <a:close/>
                  <a:moveTo>
                    <a:pt x="1101" y="106"/>
                  </a:moveTo>
                  <a:lnTo>
                    <a:pt x="1075" y="61"/>
                  </a:lnTo>
                  <a:lnTo>
                    <a:pt x="1101" y="15"/>
                  </a:lnTo>
                  <a:lnTo>
                    <a:pt x="1128" y="61"/>
                  </a:lnTo>
                  <a:lnTo>
                    <a:pt x="1101" y="106"/>
                  </a:lnTo>
                  <a:close/>
                  <a:moveTo>
                    <a:pt x="1162" y="106"/>
                  </a:moveTo>
                  <a:lnTo>
                    <a:pt x="1137" y="61"/>
                  </a:lnTo>
                  <a:lnTo>
                    <a:pt x="1162" y="15"/>
                  </a:lnTo>
                  <a:lnTo>
                    <a:pt x="1189" y="61"/>
                  </a:lnTo>
                  <a:lnTo>
                    <a:pt x="1162" y="106"/>
                  </a:lnTo>
                  <a:close/>
                  <a:moveTo>
                    <a:pt x="1224" y="106"/>
                  </a:moveTo>
                  <a:lnTo>
                    <a:pt x="1198" y="61"/>
                  </a:lnTo>
                  <a:lnTo>
                    <a:pt x="1224" y="15"/>
                  </a:lnTo>
                  <a:lnTo>
                    <a:pt x="1251" y="61"/>
                  </a:lnTo>
                  <a:lnTo>
                    <a:pt x="1224" y="106"/>
                  </a:lnTo>
                  <a:close/>
                  <a:moveTo>
                    <a:pt x="1285" y="106"/>
                  </a:moveTo>
                  <a:lnTo>
                    <a:pt x="1260" y="61"/>
                  </a:lnTo>
                  <a:lnTo>
                    <a:pt x="1285" y="15"/>
                  </a:lnTo>
                  <a:lnTo>
                    <a:pt x="1312" y="61"/>
                  </a:lnTo>
                  <a:lnTo>
                    <a:pt x="1285" y="106"/>
                  </a:lnTo>
                  <a:close/>
                  <a:moveTo>
                    <a:pt x="1348" y="106"/>
                  </a:moveTo>
                  <a:lnTo>
                    <a:pt x="1321" y="61"/>
                  </a:lnTo>
                  <a:lnTo>
                    <a:pt x="1348" y="15"/>
                  </a:lnTo>
                  <a:lnTo>
                    <a:pt x="1374" y="61"/>
                  </a:lnTo>
                  <a:lnTo>
                    <a:pt x="1348" y="106"/>
                  </a:lnTo>
                  <a:close/>
                  <a:moveTo>
                    <a:pt x="1410" y="106"/>
                  </a:moveTo>
                  <a:lnTo>
                    <a:pt x="1383" y="61"/>
                  </a:lnTo>
                  <a:lnTo>
                    <a:pt x="1410" y="15"/>
                  </a:lnTo>
                  <a:lnTo>
                    <a:pt x="1435" y="61"/>
                  </a:lnTo>
                  <a:lnTo>
                    <a:pt x="1410" y="106"/>
                  </a:lnTo>
                  <a:close/>
                  <a:moveTo>
                    <a:pt x="1471" y="106"/>
                  </a:moveTo>
                  <a:lnTo>
                    <a:pt x="1444" y="61"/>
                  </a:lnTo>
                  <a:lnTo>
                    <a:pt x="1471" y="15"/>
                  </a:lnTo>
                  <a:lnTo>
                    <a:pt x="1497" y="61"/>
                  </a:lnTo>
                  <a:lnTo>
                    <a:pt x="1471" y="106"/>
                  </a:lnTo>
                  <a:close/>
                  <a:moveTo>
                    <a:pt x="1533" y="106"/>
                  </a:moveTo>
                  <a:lnTo>
                    <a:pt x="1506" y="61"/>
                  </a:lnTo>
                  <a:lnTo>
                    <a:pt x="1533" y="15"/>
                  </a:lnTo>
                  <a:lnTo>
                    <a:pt x="1558" y="61"/>
                  </a:lnTo>
                  <a:lnTo>
                    <a:pt x="1533" y="106"/>
                  </a:lnTo>
                  <a:close/>
                  <a:moveTo>
                    <a:pt x="1594" y="106"/>
                  </a:moveTo>
                  <a:lnTo>
                    <a:pt x="1567" y="61"/>
                  </a:lnTo>
                  <a:lnTo>
                    <a:pt x="1594" y="15"/>
                  </a:lnTo>
                  <a:lnTo>
                    <a:pt x="1620" y="61"/>
                  </a:lnTo>
                  <a:lnTo>
                    <a:pt x="1594" y="106"/>
                  </a:lnTo>
                  <a:close/>
                  <a:moveTo>
                    <a:pt x="1656" y="106"/>
                  </a:moveTo>
                  <a:lnTo>
                    <a:pt x="1629" y="61"/>
                  </a:lnTo>
                  <a:lnTo>
                    <a:pt x="1656" y="15"/>
                  </a:lnTo>
                  <a:lnTo>
                    <a:pt x="1683" y="61"/>
                  </a:lnTo>
                  <a:lnTo>
                    <a:pt x="1656" y="106"/>
                  </a:lnTo>
                  <a:close/>
                  <a:moveTo>
                    <a:pt x="1717" y="106"/>
                  </a:moveTo>
                  <a:lnTo>
                    <a:pt x="1692" y="61"/>
                  </a:lnTo>
                  <a:lnTo>
                    <a:pt x="1717" y="15"/>
                  </a:lnTo>
                  <a:lnTo>
                    <a:pt x="1744" y="61"/>
                  </a:lnTo>
                  <a:lnTo>
                    <a:pt x="1717" y="106"/>
                  </a:lnTo>
                  <a:close/>
                  <a:moveTo>
                    <a:pt x="1779" y="106"/>
                  </a:moveTo>
                  <a:lnTo>
                    <a:pt x="1753" y="61"/>
                  </a:lnTo>
                  <a:lnTo>
                    <a:pt x="1779" y="15"/>
                  </a:lnTo>
                  <a:lnTo>
                    <a:pt x="1806" y="61"/>
                  </a:lnTo>
                  <a:lnTo>
                    <a:pt x="1779" y="106"/>
                  </a:lnTo>
                  <a:close/>
                  <a:moveTo>
                    <a:pt x="1840" y="106"/>
                  </a:moveTo>
                  <a:lnTo>
                    <a:pt x="1815" y="61"/>
                  </a:lnTo>
                  <a:lnTo>
                    <a:pt x="1840" y="15"/>
                  </a:lnTo>
                  <a:lnTo>
                    <a:pt x="1867" y="61"/>
                  </a:lnTo>
                  <a:lnTo>
                    <a:pt x="1840" y="106"/>
                  </a:lnTo>
                  <a:close/>
                  <a:moveTo>
                    <a:pt x="1902" y="106"/>
                  </a:moveTo>
                  <a:lnTo>
                    <a:pt x="1876" y="61"/>
                  </a:lnTo>
                  <a:lnTo>
                    <a:pt x="1902" y="15"/>
                  </a:lnTo>
                  <a:lnTo>
                    <a:pt x="1929" y="61"/>
                  </a:lnTo>
                  <a:lnTo>
                    <a:pt x="1902" y="106"/>
                  </a:lnTo>
                  <a:close/>
                  <a:moveTo>
                    <a:pt x="1963" y="106"/>
                  </a:moveTo>
                  <a:lnTo>
                    <a:pt x="1938" y="61"/>
                  </a:lnTo>
                  <a:lnTo>
                    <a:pt x="1963" y="15"/>
                  </a:lnTo>
                  <a:lnTo>
                    <a:pt x="1990" y="61"/>
                  </a:lnTo>
                  <a:lnTo>
                    <a:pt x="1963" y="106"/>
                  </a:lnTo>
                  <a:close/>
                  <a:moveTo>
                    <a:pt x="2025" y="106"/>
                  </a:moveTo>
                  <a:lnTo>
                    <a:pt x="1999" y="61"/>
                  </a:lnTo>
                  <a:lnTo>
                    <a:pt x="2025" y="15"/>
                  </a:lnTo>
                  <a:lnTo>
                    <a:pt x="2052" y="61"/>
                  </a:lnTo>
                  <a:lnTo>
                    <a:pt x="2025" y="106"/>
                  </a:lnTo>
                  <a:close/>
                  <a:moveTo>
                    <a:pt x="2088" y="106"/>
                  </a:moveTo>
                  <a:lnTo>
                    <a:pt x="2061" y="61"/>
                  </a:lnTo>
                  <a:lnTo>
                    <a:pt x="2088" y="15"/>
                  </a:lnTo>
                  <a:lnTo>
                    <a:pt x="2113" y="61"/>
                  </a:lnTo>
                  <a:lnTo>
                    <a:pt x="2088" y="106"/>
                  </a:lnTo>
                  <a:close/>
                  <a:moveTo>
                    <a:pt x="2149" y="106"/>
                  </a:moveTo>
                  <a:lnTo>
                    <a:pt x="2122" y="61"/>
                  </a:lnTo>
                  <a:lnTo>
                    <a:pt x="2149" y="15"/>
                  </a:lnTo>
                  <a:lnTo>
                    <a:pt x="2175" y="61"/>
                  </a:lnTo>
                  <a:lnTo>
                    <a:pt x="2149" y="106"/>
                  </a:lnTo>
                  <a:close/>
                  <a:moveTo>
                    <a:pt x="2211" y="106"/>
                  </a:moveTo>
                  <a:lnTo>
                    <a:pt x="2184" y="61"/>
                  </a:lnTo>
                  <a:lnTo>
                    <a:pt x="2211" y="15"/>
                  </a:lnTo>
                  <a:lnTo>
                    <a:pt x="2236" y="61"/>
                  </a:lnTo>
                  <a:lnTo>
                    <a:pt x="2211" y="106"/>
                  </a:lnTo>
                  <a:close/>
                  <a:moveTo>
                    <a:pt x="2272" y="106"/>
                  </a:moveTo>
                  <a:lnTo>
                    <a:pt x="2245" y="61"/>
                  </a:lnTo>
                  <a:lnTo>
                    <a:pt x="2272" y="15"/>
                  </a:lnTo>
                  <a:lnTo>
                    <a:pt x="2298" y="61"/>
                  </a:lnTo>
                  <a:lnTo>
                    <a:pt x="2272" y="106"/>
                  </a:lnTo>
                  <a:close/>
                  <a:moveTo>
                    <a:pt x="2334" y="106"/>
                  </a:moveTo>
                  <a:lnTo>
                    <a:pt x="2307" y="61"/>
                  </a:lnTo>
                  <a:lnTo>
                    <a:pt x="2334" y="15"/>
                  </a:lnTo>
                  <a:lnTo>
                    <a:pt x="2359" y="61"/>
                  </a:lnTo>
                  <a:lnTo>
                    <a:pt x="2334" y="106"/>
                  </a:lnTo>
                  <a:close/>
                  <a:moveTo>
                    <a:pt x="2395" y="106"/>
                  </a:moveTo>
                  <a:lnTo>
                    <a:pt x="2368" y="61"/>
                  </a:lnTo>
                  <a:lnTo>
                    <a:pt x="2395" y="15"/>
                  </a:lnTo>
                  <a:lnTo>
                    <a:pt x="2422" y="61"/>
                  </a:lnTo>
                  <a:lnTo>
                    <a:pt x="2395" y="106"/>
                  </a:lnTo>
                  <a:close/>
                  <a:moveTo>
                    <a:pt x="2457" y="106"/>
                  </a:moveTo>
                  <a:lnTo>
                    <a:pt x="2431" y="61"/>
                  </a:lnTo>
                  <a:lnTo>
                    <a:pt x="2457" y="15"/>
                  </a:lnTo>
                  <a:lnTo>
                    <a:pt x="2484" y="61"/>
                  </a:lnTo>
                  <a:lnTo>
                    <a:pt x="2457" y="106"/>
                  </a:lnTo>
                  <a:close/>
                  <a:moveTo>
                    <a:pt x="2518" y="106"/>
                  </a:moveTo>
                  <a:lnTo>
                    <a:pt x="2493" y="61"/>
                  </a:lnTo>
                  <a:lnTo>
                    <a:pt x="2518" y="15"/>
                  </a:lnTo>
                  <a:lnTo>
                    <a:pt x="2545" y="61"/>
                  </a:lnTo>
                  <a:lnTo>
                    <a:pt x="2518" y="106"/>
                  </a:lnTo>
                  <a:close/>
                  <a:moveTo>
                    <a:pt x="2527" y="0"/>
                  </a:moveTo>
                  <a:lnTo>
                    <a:pt x="2518" y="0"/>
                  </a:lnTo>
                  <a:lnTo>
                    <a:pt x="2518" y="0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7"/>
                  </a:lnTo>
                  <a:lnTo>
                    <a:pt x="2488" y="52"/>
                  </a:lnTo>
                  <a:lnTo>
                    <a:pt x="2461" y="7"/>
                  </a:lnTo>
                  <a:lnTo>
                    <a:pt x="2466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48" y="0"/>
                  </a:lnTo>
                  <a:lnTo>
                    <a:pt x="2452" y="7"/>
                  </a:lnTo>
                  <a:lnTo>
                    <a:pt x="2427" y="52"/>
                  </a:lnTo>
                  <a:lnTo>
                    <a:pt x="2400" y="7"/>
                  </a:lnTo>
                  <a:lnTo>
                    <a:pt x="2404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86" y="0"/>
                  </a:lnTo>
                  <a:lnTo>
                    <a:pt x="2391" y="7"/>
                  </a:lnTo>
                  <a:lnTo>
                    <a:pt x="2364" y="52"/>
                  </a:lnTo>
                  <a:lnTo>
                    <a:pt x="2338" y="7"/>
                  </a:lnTo>
                  <a:lnTo>
                    <a:pt x="2343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25" y="0"/>
                  </a:lnTo>
                  <a:lnTo>
                    <a:pt x="2329" y="7"/>
                  </a:lnTo>
                  <a:lnTo>
                    <a:pt x="2302" y="52"/>
                  </a:lnTo>
                  <a:lnTo>
                    <a:pt x="2277" y="7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63" y="0"/>
                  </a:lnTo>
                  <a:lnTo>
                    <a:pt x="2268" y="7"/>
                  </a:lnTo>
                  <a:lnTo>
                    <a:pt x="2241" y="52"/>
                  </a:lnTo>
                  <a:lnTo>
                    <a:pt x="2215" y="7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02" y="0"/>
                  </a:lnTo>
                  <a:lnTo>
                    <a:pt x="2206" y="7"/>
                  </a:lnTo>
                  <a:lnTo>
                    <a:pt x="2179" y="52"/>
                  </a:lnTo>
                  <a:lnTo>
                    <a:pt x="2154" y="7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0" y="0"/>
                  </a:lnTo>
                  <a:lnTo>
                    <a:pt x="2145" y="7"/>
                  </a:lnTo>
                  <a:lnTo>
                    <a:pt x="2118" y="52"/>
                  </a:lnTo>
                  <a:lnTo>
                    <a:pt x="2092" y="7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77" y="0"/>
                  </a:lnTo>
                  <a:lnTo>
                    <a:pt x="2083" y="7"/>
                  </a:lnTo>
                  <a:lnTo>
                    <a:pt x="2056" y="52"/>
                  </a:lnTo>
                  <a:lnTo>
                    <a:pt x="2031" y="7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0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7"/>
                  </a:lnTo>
                  <a:lnTo>
                    <a:pt x="1995" y="52"/>
                  </a:lnTo>
                  <a:lnTo>
                    <a:pt x="1968" y="7"/>
                  </a:lnTo>
                  <a:lnTo>
                    <a:pt x="1974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7"/>
                  </a:lnTo>
                  <a:lnTo>
                    <a:pt x="1933" y="52"/>
                  </a:lnTo>
                  <a:lnTo>
                    <a:pt x="1906" y="7"/>
                  </a:lnTo>
                  <a:lnTo>
                    <a:pt x="1911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7"/>
                  </a:lnTo>
                  <a:lnTo>
                    <a:pt x="1872" y="52"/>
                  </a:lnTo>
                  <a:lnTo>
                    <a:pt x="1845" y="7"/>
                  </a:lnTo>
                  <a:lnTo>
                    <a:pt x="1849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7"/>
                  </a:lnTo>
                  <a:lnTo>
                    <a:pt x="1810" y="52"/>
                  </a:lnTo>
                  <a:lnTo>
                    <a:pt x="1783" y="7"/>
                  </a:lnTo>
                  <a:lnTo>
                    <a:pt x="1788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7"/>
                  </a:lnTo>
                  <a:lnTo>
                    <a:pt x="1749" y="52"/>
                  </a:lnTo>
                  <a:lnTo>
                    <a:pt x="1722" y="7"/>
                  </a:lnTo>
                  <a:lnTo>
                    <a:pt x="1726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08" y="0"/>
                  </a:lnTo>
                  <a:lnTo>
                    <a:pt x="1713" y="7"/>
                  </a:lnTo>
                  <a:lnTo>
                    <a:pt x="1687" y="52"/>
                  </a:lnTo>
                  <a:lnTo>
                    <a:pt x="1660" y="7"/>
                  </a:lnTo>
                  <a:lnTo>
                    <a:pt x="1665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47" y="0"/>
                  </a:lnTo>
                  <a:lnTo>
                    <a:pt x="1651" y="7"/>
                  </a:lnTo>
                  <a:lnTo>
                    <a:pt x="1624" y="52"/>
                  </a:lnTo>
                  <a:lnTo>
                    <a:pt x="1599" y="7"/>
                  </a:lnTo>
                  <a:lnTo>
                    <a:pt x="1603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85" y="0"/>
                  </a:lnTo>
                  <a:lnTo>
                    <a:pt x="1590" y="7"/>
                  </a:lnTo>
                  <a:lnTo>
                    <a:pt x="1563" y="52"/>
                  </a:lnTo>
                  <a:lnTo>
                    <a:pt x="1537" y="7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24" y="0"/>
                  </a:lnTo>
                  <a:lnTo>
                    <a:pt x="1528" y="7"/>
                  </a:lnTo>
                  <a:lnTo>
                    <a:pt x="1501" y="52"/>
                  </a:lnTo>
                  <a:lnTo>
                    <a:pt x="1476" y="7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62" y="0"/>
                  </a:lnTo>
                  <a:lnTo>
                    <a:pt x="1467" y="7"/>
                  </a:lnTo>
                  <a:lnTo>
                    <a:pt x="1440" y="52"/>
                  </a:lnTo>
                  <a:lnTo>
                    <a:pt x="1414" y="7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01" y="0"/>
                  </a:lnTo>
                  <a:lnTo>
                    <a:pt x="1405" y="7"/>
                  </a:lnTo>
                  <a:lnTo>
                    <a:pt x="1378" y="52"/>
                  </a:lnTo>
                  <a:lnTo>
                    <a:pt x="1353" y="7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38" y="0"/>
                  </a:lnTo>
                  <a:lnTo>
                    <a:pt x="1344" y="7"/>
                  </a:lnTo>
                  <a:lnTo>
                    <a:pt x="1317" y="52"/>
                  </a:lnTo>
                  <a:lnTo>
                    <a:pt x="1291" y="7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0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7"/>
                  </a:lnTo>
                  <a:lnTo>
                    <a:pt x="1255" y="52"/>
                  </a:lnTo>
                  <a:lnTo>
                    <a:pt x="1228" y="7"/>
                  </a:lnTo>
                  <a:lnTo>
                    <a:pt x="123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7"/>
                  </a:lnTo>
                  <a:lnTo>
                    <a:pt x="1194" y="52"/>
                  </a:lnTo>
                  <a:lnTo>
                    <a:pt x="1167" y="7"/>
                  </a:lnTo>
                  <a:lnTo>
                    <a:pt x="1171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7"/>
                  </a:lnTo>
                  <a:lnTo>
                    <a:pt x="1132" y="52"/>
                  </a:lnTo>
                  <a:lnTo>
                    <a:pt x="1105" y="7"/>
                  </a:lnTo>
                  <a:lnTo>
                    <a:pt x="1110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7"/>
                  </a:lnTo>
                  <a:lnTo>
                    <a:pt x="1071" y="52"/>
                  </a:lnTo>
                  <a:lnTo>
                    <a:pt x="1044" y="7"/>
                  </a:lnTo>
                  <a:lnTo>
                    <a:pt x="1048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7"/>
                  </a:lnTo>
                  <a:lnTo>
                    <a:pt x="1009" y="52"/>
                  </a:lnTo>
                  <a:lnTo>
                    <a:pt x="982" y="7"/>
                  </a:lnTo>
                  <a:lnTo>
                    <a:pt x="987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69" y="0"/>
                  </a:lnTo>
                  <a:lnTo>
                    <a:pt x="973" y="7"/>
                  </a:lnTo>
                  <a:lnTo>
                    <a:pt x="948" y="52"/>
                  </a:lnTo>
                  <a:lnTo>
                    <a:pt x="921" y="7"/>
                  </a:lnTo>
                  <a:lnTo>
                    <a:pt x="925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07" y="0"/>
                  </a:lnTo>
                  <a:lnTo>
                    <a:pt x="912" y="7"/>
                  </a:lnTo>
                  <a:lnTo>
                    <a:pt x="885" y="52"/>
                  </a:lnTo>
                  <a:lnTo>
                    <a:pt x="859" y="7"/>
                  </a:lnTo>
                  <a:lnTo>
                    <a:pt x="864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46" y="0"/>
                  </a:lnTo>
                  <a:lnTo>
                    <a:pt x="850" y="7"/>
                  </a:lnTo>
                  <a:lnTo>
                    <a:pt x="823" y="52"/>
                  </a:lnTo>
                  <a:lnTo>
                    <a:pt x="798" y="7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84" y="0"/>
                  </a:lnTo>
                  <a:lnTo>
                    <a:pt x="789" y="7"/>
                  </a:lnTo>
                  <a:lnTo>
                    <a:pt x="762" y="52"/>
                  </a:lnTo>
                  <a:lnTo>
                    <a:pt x="736" y="7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23" y="0"/>
                  </a:lnTo>
                  <a:lnTo>
                    <a:pt x="727" y="7"/>
                  </a:lnTo>
                  <a:lnTo>
                    <a:pt x="700" y="52"/>
                  </a:lnTo>
                  <a:lnTo>
                    <a:pt x="675" y="7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61" y="0"/>
                  </a:lnTo>
                  <a:lnTo>
                    <a:pt x="666" y="7"/>
                  </a:lnTo>
                  <a:lnTo>
                    <a:pt x="639" y="52"/>
                  </a:lnTo>
                  <a:lnTo>
                    <a:pt x="613" y="7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598" y="0"/>
                  </a:lnTo>
                  <a:lnTo>
                    <a:pt x="604" y="7"/>
                  </a:lnTo>
                  <a:lnTo>
                    <a:pt x="577" y="52"/>
                  </a:lnTo>
                  <a:lnTo>
                    <a:pt x="552" y="7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0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7"/>
                  </a:lnTo>
                  <a:lnTo>
                    <a:pt x="516" y="52"/>
                  </a:lnTo>
                  <a:lnTo>
                    <a:pt x="489" y="7"/>
                  </a:lnTo>
                  <a:lnTo>
                    <a:pt x="495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7"/>
                  </a:lnTo>
                  <a:lnTo>
                    <a:pt x="454" y="52"/>
                  </a:lnTo>
                  <a:lnTo>
                    <a:pt x="427" y="7"/>
                  </a:lnTo>
                  <a:lnTo>
                    <a:pt x="432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7"/>
                  </a:lnTo>
                  <a:lnTo>
                    <a:pt x="393" y="52"/>
                  </a:lnTo>
                  <a:lnTo>
                    <a:pt x="366" y="7"/>
                  </a:lnTo>
                  <a:lnTo>
                    <a:pt x="370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7"/>
                  </a:lnTo>
                  <a:lnTo>
                    <a:pt x="331" y="52"/>
                  </a:lnTo>
                  <a:lnTo>
                    <a:pt x="304" y="7"/>
                  </a:lnTo>
                  <a:lnTo>
                    <a:pt x="309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7"/>
                  </a:lnTo>
                  <a:lnTo>
                    <a:pt x="270" y="52"/>
                  </a:lnTo>
                  <a:lnTo>
                    <a:pt x="243" y="7"/>
                  </a:lnTo>
                  <a:lnTo>
                    <a:pt x="247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29" y="0"/>
                  </a:lnTo>
                  <a:lnTo>
                    <a:pt x="234" y="7"/>
                  </a:lnTo>
                  <a:lnTo>
                    <a:pt x="209" y="52"/>
                  </a:lnTo>
                  <a:lnTo>
                    <a:pt x="182" y="7"/>
                  </a:lnTo>
                  <a:lnTo>
                    <a:pt x="186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68" y="0"/>
                  </a:lnTo>
                  <a:lnTo>
                    <a:pt x="173" y="7"/>
                  </a:lnTo>
                  <a:lnTo>
                    <a:pt x="146" y="52"/>
                  </a:lnTo>
                  <a:lnTo>
                    <a:pt x="120" y="7"/>
                  </a:lnTo>
                  <a:lnTo>
                    <a:pt x="125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11" y="7"/>
                  </a:lnTo>
                  <a:lnTo>
                    <a:pt x="84" y="52"/>
                  </a:lnTo>
                  <a:lnTo>
                    <a:pt x="59" y="7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45" y="0"/>
                  </a:lnTo>
                  <a:lnTo>
                    <a:pt x="50" y="7"/>
                  </a:lnTo>
                  <a:lnTo>
                    <a:pt x="23" y="52"/>
                  </a:lnTo>
                  <a:lnTo>
                    <a:pt x="0" y="12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09"/>
                  </a:lnTo>
                  <a:lnTo>
                    <a:pt x="23" y="68"/>
                  </a:lnTo>
                  <a:lnTo>
                    <a:pt x="50" y="113"/>
                  </a:lnTo>
                  <a:lnTo>
                    <a:pt x="23" y="160"/>
                  </a:lnTo>
                  <a:lnTo>
                    <a:pt x="0" y="118"/>
                  </a:lnTo>
                  <a:lnTo>
                    <a:pt x="0" y="134"/>
                  </a:lnTo>
                  <a:lnTo>
                    <a:pt x="18" y="167"/>
                  </a:lnTo>
                  <a:lnTo>
                    <a:pt x="0" y="200"/>
                  </a:lnTo>
                  <a:lnTo>
                    <a:pt x="0" y="215"/>
                  </a:lnTo>
                  <a:lnTo>
                    <a:pt x="23" y="175"/>
                  </a:lnTo>
                  <a:lnTo>
                    <a:pt x="50" y="220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1"/>
                  </a:lnTo>
                  <a:lnTo>
                    <a:pt x="18" y="274"/>
                  </a:lnTo>
                  <a:lnTo>
                    <a:pt x="0" y="307"/>
                  </a:lnTo>
                  <a:lnTo>
                    <a:pt x="0" y="321"/>
                  </a:lnTo>
                  <a:lnTo>
                    <a:pt x="23" y="281"/>
                  </a:lnTo>
                  <a:lnTo>
                    <a:pt x="50" y="327"/>
                  </a:lnTo>
                  <a:lnTo>
                    <a:pt x="23" y="372"/>
                  </a:lnTo>
                  <a:lnTo>
                    <a:pt x="0" y="332"/>
                  </a:lnTo>
                  <a:lnTo>
                    <a:pt x="0" y="347"/>
                  </a:lnTo>
                  <a:lnTo>
                    <a:pt x="18" y="380"/>
                  </a:lnTo>
                  <a:lnTo>
                    <a:pt x="0" y="413"/>
                  </a:lnTo>
                  <a:lnTo>
                    <a:pt x="0" y="429"/>
                  </a:lnTo>
                  <a:lnTo>
                    <a:pt x="23" y="387"/>
                  </a:lnTo>
                  <a:lnTo>
                    <a:pt x="50" y="434"/>
                  </a:lnTo>
                  <a:lnTo>
                    <a:pt x="23" y="479"/>
                  </a:lnTo>
                  <a:lnTo>
                    <a:pt x="0" y="438"/>
                  </a:lnTo>
                  <a:lnTo>
                    <a:pt x="0" y="453"/>
                  </a:lnTo>
                  <a:lnTo>
                    <a:pt x="18" y="486"/>
                  </a:lnTo>
                  <a:lnTo>
                    <a:pt x="0" y="519"/>
                  </a:lnTo>
                  <a:lnTo>
                    <a:pt x="0" y="536"/>
                  </a:lnTo>
                  <a:lnTo>
                    <a:pt x="23" y="495"/>
                  </a:lnTo>
                  <a:lnTo>
                    <a:pt x="50" y="540"/>
                  </a:lnTo>
                  <a:lnTo>
                    <a:pt x="23" y="585"/>
                  </a:lnTo>
                  <a:lnTo>
                    <a:pt x="0" y="545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5"/>
                  </a:lnTo>
                  <a:lnTo>
                    <a:pt x="0" y="642"/>
                  </a:lnTo>
                  <a:lnTo>
                    <a:pt x="23" y="601"/>
                  </a:lnTo>
                  <a:lnTo>
                    <a:pt x="50" y="646"/>
                  </a:lnTo>
                  <a:lnTo>
                    <a:pt x="23" y="691"/>
                  </a:lnTo>
                  <a:lnTo>
                    <a:pt x="0" y="651"/>
                  </a:lnTo>
                  <a:lnTo>
                    <a:pt x="0" y="667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48"/>
                  </a:lnTo>
                  <a:lnTo>
                    <a:pt x="23" y="708"/>
                  </a:lnTo>
                  <a:lnTo>
                    <a:pt x="50" y="753"/>
                  </a:lnTo>
                  <a:lnTo>
                    <a:pt x="23" y="799"/>
                  </a:lnTo>
                  <a:lnTo>
                    <a:pt x="0" y="757"/>
                  </a:lnTo>
                  <a:lnTo>
                    <a:pt x="0" y="774"/>
                  </a:lnTo>
                  <a:lnTo>
                    <a:pt x="18" y="807"/>
                  </a:lnTo>
                  <a:lnTo>
                    <a:pt x="0" y="840"/>
                  </a:lnTo>
                  <a:lnTo>
                    <a:pt x="0" y="854"/>
                  </a:lnTo>
                  <a:lnTo>
                    <a:pt x="23" y="814"/>
                  </a:lnTo>
                  <a:lnTo>
                    <a:pt x="50" y="859"/>
                  </a:lnTo>
                  <a:lnTo>
                    <a:pt x="23" y="905"/>
                  </a:lnTo>
                  <a:lnTo>
                    <a:pt x="0" y="865"/>
                  </a:lnTo>
                  <a:lnTo>
                    <a:pt x="0" y="880"/>
                  </a:lnTo>
                  <a:lnTo>
                    <a:pt x="18" y="913"/>
                  </a:lnTo>
                  <a:lnTo>
                    <a:pt x="0" y="946"/>
                  </a:lnTo>
                  <a:lnTo>
                    <a:pt x="0" y="961"/>
                  </a:lnTo>
                  <a:lnTo>
                    <a:pt x="23" y="920"/>
                  </a:lnTo>
                  <a:lnTo>
                    <a:pt x="50" y="967"/>
                  </a:lnTo>
                  <a:lnTo>
                    <a:pt x="23" y="1012"/>
                  </a:lnTo>
                  <a:lnTo>
                    <a:pt x="0" y="971"/>
                  </a:lnTo>
                  <a:lnTo>
                    <a:pt x="0" y="986"/>
                  </a:lnTo>
                  <a:lnTo>
                    <a:pt x="18" y="1019"/>
                  </a:lnTo>
                  <a:lnTo>
                    <a:pt x="0" y="1052"/>
                  </a:lnTo>
                  <a:lnTo>
                    <a:pt x="0" y="1069"/>
                  </a:lnTo>
                  <a:lnTo>
                    <a:pt x="23" y="1027"/>
                  </a:lnTo>
                  <a:lnTo>
                    <a:pt x="50" y="1073"/>
                  </a:lnTo>
                  <a:lnTo>
                    <a:pt x="23" y="1118"/>
                  </a:lnTo>
                  <a:lnTo>
                    <a:pt x="0" y="1078"/>
                  </a:lnTo>
                  <a:lnTo>
                    <a:pt x="0" y="1093"/>
                  </a:lnTo>
                  <a:lnTo>
                    <a:pt x="18" y="1125"/>
                  </a:lnTo>
                  <a:lnTo>
                    <a:pt x="0" y="1158"/>
                  </a:lnTo>
                  <a:lnTo>
                    <a:pt x="0" y="1175"/>
                  </a:lnTo>
                  <a:lnTo>
                    <a:pt x="23" y="1134"/>
                  </a:lnTo>
                  <a:lnTo>
                    <a:pt x="50" y="1179"/>
                  </a:lnTo>
                  <a:lnTo>
                    <a:pt x="23" y="1224"/>
                  </a:lnTo>
                  <a:lnTo>
                    <a:pt x="0" y="1184"/>
                  </a:lnTo>
                  <a:lnTo>
                    <a:pt x="0" y="1200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1"/>
                  </a:lnTo>
                  <a:lnTo>
                    <a:pt x="23" y="1241"/>
                  </a:lnTo>
                  <a:lnTo>
                    <a:pt x="50" y="1286"/>
                  </a:lnTo>
                  <a:lnTo>
                    <a:pt x="23" y="1331"/>
                  </a:lnTo>
                  <a:lnTo>
                    <a:pt x="0" y="1290"/>
                  </a:lnTo>
                  <a:lnTo>
                    <a:pt x="0" y="1307"/>
                  </a:lnTo>
                  <a:lnTo>
                    <a:pt x="18" y="1340"/>
                  </a:lnTo>
                  <a:lnTo>
                    <a:pt x="0" y="1373"/>
                  </a:lnTo>
                  <a:lnTo>
                    <a:pt x="0" y="1388"/>
                  </a:lnTo>
                  <a:lnTo>
                    <a:pt x="23" y="1347"/>
                  </a:lnTo>
                  <a:lnTo>
                    <a:pt x="50" y="1392"/>
                  </a:lnTo>
                  <a:lnTo>
                    <a:pt x="24" y="1435"/>
                  </a:lnTo>
                  <a:lnTo>
                    <a:pt x="33" y="1435"/>
                  </a:lnTo>
                  <a:lnTo>
                    <a:pt x="54" y="1401"/>
                  </a:lnTo>
                  <a:lnTo>
                    <a:pt x="74" y="1435"/>
                  </a:lnTo>
                  <a:lnTo>
                    <a:pt x="83" y="1435"/>
                  </a:lnTo>
                  <a:lnTo>
                    <a:pt x="59" y="1392"/>
                  </a:lnTo>
                  <a:lnTo>
                    <a:pt x="84" y="1347"/>
                  </a:lnTo>
                  <a:lnTo>
                    <a:pt x="111" y="1392"/>
                  </a:lnTo>
                  <a:lnTo>
                    <a:pt x="87" y="1435"/>
                  </a:lnTo>
                  <a:lnTo>
                    <a:pt x="96" y="1435"/>
                  </a:lnTo>
                  <a:lnTo>
                    <a:pt x="116" y="1401"/>
                  </a:lnTo>
                  <a:lnTo>
                    <a:pt x="135" y="1435"/>
                  </a:lnTo>
                  <a:lnTo>
                    <a:pt x="144" y="1435"/>
                  </a:lnTo>
                  <a:lnTo>
                    <a:pt x="120" y="1392"/>
                  </a:lnTo>
                  <a:lnTo>
                    <a:pt x="146" y="1347"/>
                  </a:lnTo>
                  <a:lnTo>
                    <a:pt x="173" y="1392"/>
                  </a:lnTo>
                  <a:lnTo>
                    <a:pt x="149" y="1435"/>
                  </a:lnTo>
                  <a:lnTo>
                    <a:pt x="158" y="1435"/>
                  </a:lnTo>
                  <a:lnTo>
                    <a:pt x="177" y="1401"/>
                  </a:lnTo>
                  <a:lnTo>
                    <a:pt x="197" y="1435"/>
                  </a:lnTo>
                  <a:lnTo>
                    <a:pt x="206" y="1435"/>
                  </a:lnTo>
                  <a:lnTo>
                    <a:pt x="182" y="1392"/>
                  </a:lnTo>
                  <a:lnTo>
                    <a:pt x="209" y="1347"/>
                  </a:lnTo>
                  <a:lnTo>
                    <a:pt x="234" y="1392"/>
                  </a:lnTo>
                  <a:lnTo>
                    <a:pt x="210" y="1435"/>
                  </a:lnTo>
                  <a:lnTo>
                    <a:pt x="219" y="1435"/>
                  </a:lnTo>
                  <a:lnTo>
                    <a:pt x="238" y="1401"/>
                  </a:lnTo>
                  <a:lnTo>
                    <a:pt x="258" y="1435"/>
                  </a:lnTo>
                  <a:lnTo>
                    <a:pt x="267" y="1435"/>
                  </a:lnTo>
                  <a:lnTo>
                    <a:pt x="243" y="1392"/>
                  </a:lnTo>
                  <a:lnTo>
                    <a:pt x="270" y="1347"/>
                  </a:lnTo>
                  <a:lnTo>
                    <a:pt x="295" y="1392"/>
                  </a:lnTo>
                  <a:lnTo>
                    <a:pt x="271" y="1435"/>
                  </a:lnTo>
                  <a:lnTo>
                    <a:pt x="280" y="1435"/>
                  </a:lnTo>
                  <a:lnTo>
                    <a:pt x="300" y="1401"/>
                  </a:lnTo>
                  <a:lnTo>
                    <a:pt x="319" y="1435"/>
                  </a:lnTo>
                  <a:lnTo>
                    <a:pt x="330" y="1435"/>
                  </a:lnTo>
                  <a:lnTo>
                    <a:pt x="304" y="1392"/>
                  </a:lnTo>
                  <a:lnTo>
                    <a:pt x="331" y="1347"/>
                  </a:lnTo>
                  <a:lnTo>
                    <a:pt x="357" y="1392"/>
                  </a:lnTo>
                  <a:lnTo>
                    <a:pt x="333" y="1435"/>
                  </a:lnTo>
                  <a:lnTo>
                    <a:pt x="342" y="1435"/>
                  </a:lnTo>
                  <a:lnTo>
                    <a:pt x="361" y="1401"/>
                  </a:lnTo>
                  <a:lnTo>
                    <a:pt x="382" y="1435"/>
                  </a:lnTo>
                  <a:lnTo>
                    <a:pt x="391" y="1435"/>
                  </a:lnTo>
                  <a:lnTo>
                    <a:pt x="366" y="1392"/>
                  </a:lnTo>
                  <a:lnTo>
                    <a:pt x="393" y="1347"/>
                  </a:lnTo>
                  <a:lnTo>
                    <a:pt x="418" y="1392"/>
                  </a:lnTo>
                  <a:lnTo>
                    <a:pt x="394" y="1435"/>
                  </a:lnTo>
                  <a:lnTo>
                    <a:pt x="403" y="1435"/>
                  </a:lnTo>
                  <a:lnTo>
                    <a:pt x="423" y="1401"/>
                  </a:lnTo>
                  <a:lnTo>
                    <a:pt x="444" y="1435"/>
                  </a:lnTo>
                  <a:lnTo>
                    <a:pt x="453" y="1435"/>
                  </a:lnTo>
                  <a:lnTo>
                    <a:pt x="427" y="1392"/>
                  </a:lnTo>
                  <a:lnTo>
                    <a:pt x="454" y="1347"/>
                  </a:lnTo>
                  <a:lnTo>
                    <a:pt x="480" y="1392"/>
                  </a:lnTo>
                  <a:lnTo>
                    <a:pt x="456" y="1435"/>
                  </a:lnTo>
                  <a:lnTo>
                    <a:pt x="465" y="1435"/>
                  </a:lnTo>
                  <a:lnTo>
                    <a:pt x="484" y="1401"/>
                  </a:lnTo>
                  <a:lnTo>
                    <a:pt x="505" y="1435"/>
                  </a:lnTo>
                  <a:lnTo>
                    <a:pt x="514" y="1435"/>
                  </a:lnTo>
                  <a:lnTo>
                    <a:pt x="489" y="1392"/>
                  </a:lnTo>
                  <a:lnTo>
                    <a:pt x="516" y="1347"/>
                  </a:lnTo>
                  <a:lnTo>
                    <a:pt x="541" y="1392"/>
                  </a:lnTo>
                  <a:lnTo>
                    <a:pt x="517" y="1435"/>
                  </a:lnTo>
                  <a:lnTo>
                    <a:pt x="526" y="1435"/>
                  </a:lnTo>
                  <a:lnTo>
                    <a:pt x="546" y="1401"/>
                  </a:lnTo>
                  <a:lnTo>
                    <a:pt x="567" y="1435"/>
                  </a:lnTo>
                  <a:lnTo>
                    <a:pt x="576" y="1435"/>
                  </a:lnTo>
                  <a:lnTo>
                    <a:pt x="552" y="1392"/>
                  </a:lnTo>
                  <a:lnTo>
                    <a:pt x="577" y="1347"/>
                  </a:lnTo>
                  <a:lnTo>
                    <a:pt x="604" y="1392"/>
                  </a:lnTo>
                  <a:lnTo>
                    <a:pt x="579" y="1435"/>
                  </a:lnTo>
                  <a:lnTo>
                    <a:pt x="588" y="1435"/>
                  </a:lnTo>
                  <a:lnTo>
                    <a:pt x="609" y="1401"/>
                  </a:lnTo>
                  <a:lnTo>
                    <a:pt x="628" y="1435"/>
                  </a:lnTo>
                  <a:lnTo>
                    <a:pt x="637" y="1435"/>
                  </a:lnTo>
                  <a:lnTo>
                    <a:pt x="613" y="1392"/>
                  </a:lnTo>
                  <a:lnTo>
                    <a:pt x="639" y="1347"/>
                  </a:lnTo>
                  <a:lnTo>
                    <a:pt x="666" y="1392"/>
                  </a:lnTo>
                  <a:lnTo>
                    <a:pt x="640" y="1435"/>
                  </a:lnTo>
                  <a:lnTo>
                    <a:pt x="649" y="1435"/>
                  </a:lnTo>
                  <a:lnTo>
                    <a:pt x="670" y="1401"/>
                  </a:lnTo>
                  <a:lnTo>
                    <a:pt x="690" y="1435"/>
                  </a:lnTo>
                  <a:lnTo>
                    <a:pt x="699" y="1435"/>
                  </a:lnTo>
                  <a:lnTo>
                    <a:pt x="675" y="1392"/>
                  </a:lnTo>
                  <a:lnTo>
                    <a:pt x="700" y="1347"/>
                  </a:lnTo>
                  <a:lnTo>
                    <a:pt x="727" y="1392"/>
                  </a:lnTo>
                  <a:lnTo>
                    <a:pt x="702" y="1435"/>
                  </a:lnTo>
                  <a:lnTo>
                    <a:pt x="711" y="1435"/>
                  </a:lnTo>
                  <a:lnTo>
                    <a:pt x="732" y="1401"/>
                  </a:lnTo>
                  <a:lnTo>
                    <a:pt x="751" y="1435"/>
                  </a:lnTo>
                  <a:lnTo>
                    <a:pt x="760" y="1435"/>
                  </a:lnTo>
                  <a:lnTo>
                    <a:pt x="736" y="1392"/>
                  </a:lnTo>
                  <a:lnTo>
                    <a:pt x="762" y="1347"/>
                  </a:lnTo>
                  <a:lnTo>
                    <a:pt x="789" y="1392"/>
                  </a:lnTo>
                  <a:lnTo>
                    <a:pt x="763" y="1435"/>
                  </a:lnTo>
                  <a:lnTo>
                    <a:pt x="772" y="1435"/>
                  </a:lnTo>
                  <a:lnTo>
                    <a:pt x="793" y="1401"/>
                  </a:lnTo>
                  <a:lnTo>
                    <a:pt x="813" y="1435"/>
                  </a:lnTo>
                  <a:lnTo>
                    <a:pt x="822" y="1435"/>
                  </a:lnTo>
                  <a:lnTo>
                    <a:pt x="798" y="1392"/>
                  </a:lnTo>
                  <a:lnTo>
                    <a:pt x="823" y="1347"/>
                  </a:lnTo>
                  <a:lnTo>
                    <a:pt x="850" y="1392"/>
                  </a:lnTo>
                  <a:lnTo>
                    <a:pt x="826" y="1435"/>
                  </a:lnTo>
                  <a:lnTo>
                    <a:pt x="835" y="1435"/>
                  </a:lnTo>
                  <a:lnTo>
                    <a:pt x="855" y="1401"/>
                  </a:lnTo>
                  <a:lnTo>
                    <a:pt x="874" y="1435"/>
                  </a:lnTo>
                  <a:lnTo>
                    <a:pt x="883" y="1435"/>
                  </a:lnTo>
                  <a:lnTo>
                    <a:pt x="859" y="1392"/>
                  </a:lnTo>
                  <a:lnTo>
                    <a:pt x="885" y="1347"/>
                  </a:lnTo>
                  <a:lnTo>
                    <a:pt x="912" y="1392"/>
                  </a:lnTo>
                  <a:lnTo>
                    <a:pt x="888" y="1435"/>
                  </a:lnTo>
                  <a:lnTo>
                    <a:pt x="897" y="1435"/>
                  </a:lnTo>
                  <a:lnTo>
                    <a:pt x="916" y="1401"/>
                  </a:lnTo>
                  <a:lnTo>
                    <a:pt x="936" y="1435"/>
                  </a:lnTo>
                  <a:lnTo>
                    <a:pt x="945" y="1435"/>
                  </a:lnTo>
                  <a:lnTo>
                    <a:pt x="921" y="1392"/>
                  </a:lnTo>
                  <a:lnTo>
                    <a:pt x="948" y="1347"/>
                  </a:lnTo>
                  <a:lnTo>
                    <a:pt x="973" y="1392"/>
                  </a:lnTo>
                  <a:lnTo>
                    <a:pt x="949" y="1435"/>
                  </a:lnTo>
                  <a:lnTo>
                    <a:pt x="958" y="1435"/>
                  </a:lnTo>
                  <a:lnTo>
                    <a:pt x="978" y="1401"/>
                  </a:lnTo>
                  <a:lnTo>
                    <a:pt x="997" y="1435"/>
                  </a:lnTo>
                  <a:lnTo>
                    <a:pt x="1006" y="1435"/>
                  </a:lnTo>
                  <a:lnTo>
                    <a:pt x="982" y="1392"/>
                  </a:lnTo>
                  <a:lnTo>
                    <a:pt x="1009" y="1347"/>
                  </a:lnTo>
                  <a:lnTo>
                    <a:pt x="1035" y="1392"/>
                  </a:lnTo>
                  <a:lnTo>
                    <a:pt x="1011" y="1435"/>
                  </a:lnTo>
                  <a:lnTo>
                    <a:pt x="1020" y="1435"/>
                  </a:lnTo>
                  <a:lnTo>
                    <a:pt x="1039" y="1401"/>
                  </a:lnTo>
                  <a:lnTo>
                    <a:pt x="1059" y="1435"/>
                  </a:lnTo>
                  <a:lnTo>
                    <a:pt x="1069" y="1435"/>
                  </a:lnTo>
                  <a:lnTo>
                    <a:pt x="1044" y="1392"/>
                  </a:lnTo>
                  <a:lnTo>
                    <a:pt x="1071" y="1347"/>
                  </a:lnTo>
                  <a:lnTo>
                    <a:pt x="1096" y="1392"/>
                  </a:lnTo>
                  <a:lnTo>
                    <a:pt x="1072" y="1435"/>
                  </a:lnTo>
                  <a:lnTo>
                    <a:pt x="1081" y="1435"/>
                  </a:lnTo>
                  <a:lnTo>
                    <a:pt x="1101" y="1401"/>
                  </a:lnTo>
                  <a:lnTo>
                    <a:pt x="1122" y="1435"/>
                  </a:lnTo>
                  <a:lnTo>
                    <a:pt x="1131" y="1435"/>
                  </a:lnTo>
                  <a:lnTo>
                    <a:pt x="1105" y="1392"/>
                  </a:lnTo>
                  <a:lnTo>
                    <a:pt x="1132" y="1347"/>
                  </a:lnTo>
                  <a:lnTo>
                    <a:pt x="1158" y="1392"/>
                  </a:lnTo>
                  <a:lnTo>
                    <a:pt x="1134" y="1435"/>
                  </a:lnTo>
                  <a:lnTo>
                    <a:pt x="1143" y="1435"/>
                  </a:lnTo>
                  <a:lnTo>
                    <a:pt x="1162" y="1401"/>
                  </a:lnTo>
                  <a:lnTo>
                    <a:pt x="1183" y="1435"/>
                  </a:lnTo>
                  <a:lnTo>
                    <a:pt x="1192" y="1435"/>
                  </a:lnTo>
                  <a:lnTo>
                    <a:pt x="1167" y="1392"/>
                  </a:lnTo>
                  <a:lnTo>
                    <a:pt x="1194" y="1347"/>
                  </a:lnTo>
                  <a:lnTo>
                    <a:pt x="1219" y="1392"/>
                  </a:lnTo>
                  <a:lnTo>
                    <a:pt x="1195" y="1435"/>
                  </a:lnTo>
                  <a:lnTo>
                    <a:pt x="1204" y="1435"/>
                  </a:lnTo>
                  <a:lnTo>
                    <a:pt x="1224" y="1401"/>
                  </a:lnTo>
                  <a:lnTo>
                    <a:pt x="1245" y="1435"/>
                  </a:lnTo>
                  <a:lnTo>
                    <a:pt x="1254" y="1435"/>
                  </a:lnTo>
                  <a:lnTo>
                    <a:pt x="1228" y="1392"/>
                  </a:lnTo>
                  <a:lnTo>
                    <a:pt x="1255" y="1347"/>
                  </a:lnTo>
                  <a:lnTo>
                    <a:pt x="1281" y="1392"/>
                  </a:lnTo>
                  <a:lnTo>
                    <a:pt x="1257" y="1435"/>
                  </a:lnTo>
                  <a:lnTo>
                    <a:pt x="1266" y="1435"/>
                  </a:lnTo>
                  <a:lnTo>
                    <a:pt x="1285" y="1401"/>
                  </a:lnTo>
                  <a:lnTo>
                    <a:pt x="1306" y="1435"/>
                  </a:lnTo>
                  <a:lnTo>
                    <a:pt x="1315" y="1435"/>
                  </a:lnTo>
                  <a:lnTo>
                    <a:pt x="1291" y="1392"/>
                  </a:lnTo>
                  <a:lnTo>
                    <a:pt x="1317" y="1347"/>
                  </a:lnTo>
                  <a:lnTo>
                    <a:pt x="1344" y="1392"/>
                  </a:lnTo>
                  <a:lnTo>
                    <a:pt x="1318" y="1435"/>
                  </a:lnTo>
                  <a:lnTo>
                    <a:pt x="1327" y="1435"/>
                  </a:lnTo>
                  <a:lnTo>
                    <a:pt x="1348" y="1401"/>
                  </a:lnTo>
                  <a:lnTo>
                    <a:pt x="1368" y="1435"/>
                  </a:lnTo>
                  <a:lnTo>
                    <a:pt x="1377" y="1435"/>
                  </a:lnTo>
                  <a:lnTo>
                    <a:pt x="1353" y="1392"/>
                  </a:lnTo>
                  <a:lnTo>
                    <a:pt x="1378" y="1347"/>
                  </a:lnTo>
                  <a:lnTo>
                    <a:pt x="1405" y="1392"/>
                  </a:lnTo>
                  <a:lnTo>
                    <a:pt x="1380" y="1435"/>
                  </a:lnTo>
                  <a:lnTo>
                    <a:pt x="1389" y="1435"/>
                  </a:lnTo>
                  <a:lnTo>
                    <a:pt x="1410" y="1401"/>
                  </a:lnTo>
                  <a:lnTo>
                    <a:pt x="1429" y="1435"/>
                  </a:lnTo>
                  <a:lnTo>
                    <a:pt x="1438" y="1435"/>
                  </a:lnTo>
                  <a:lnTo>
                    <a:pt x="1414" y="1392"/>
                  </a:lnTo>
                  <a:lnTo>
                    <a:pt x="1440" y="1347"/>
                  </a:lnTo>
                  <a:lnTo>
                    <a:pt x="1467" y="1392"/>
                  </a:lnTo>
                  <a:lnTo>
                    <a:pt x="1441" y="1435"/>
                  </a:lnTo>
                  <a:lnTo>
                    <a:pt x="1450" y="1435"/>
                  </a:lnTo>
                  <a:lnTo>
                    <a:pt x="1471" y="1401"/>
                  </a:lnTo>
                  <a:lnTo>
                    <a:pt x="1491" y="1435"/>
                  </a:lnTo>
                  <a:lnTo>
                    <a:pt x="1500" y="1435"/>
                  </a:lnTo>
                  <a:lnTo>
                    <a:pt x="1476" y="1392"/>
                  </a:lnTo>
                  <a:lnTo>
                    <a:pt x="1501" y="1347"/>
                  </a:lnTo>
                  <a:lnTo>
                    <a:pt x="1528" y="1392"/>
                  </a:lnTo>
                  <a:lnTo>
                    <a:pt x="1503" y="1435"/>
                  </a:lnTo>
                  <a:lnTo>
                    <a:pt x="1512" y="1435"/>
                  </a:lnTo>
                  <a:lnTo>
                    <a:pt x="1533" y="1401"/>
                  </a:lnTo>
                  <a:lnTo>
                    <a:pt x="1552" y="1435"/>
                  </a:lnTo>
                  <a:lnTo>
                    <a:pt x="1561" y="1435"/>
                  </a:lnTo>
                  <a:lnTo>
                    <a:pt x="1537" y="1392"/>
                  </a:lnTo>
                  <a:lnTo>
                    <a:pt x="1563" y="1347"/>
                  </a:lnTo>
                  <a:lnTo>
                    <a:pt x="1590" y="1392"/>
                  </a:lnTo>
                  <a:lnTo>
                    <a:pt x="1566" y="1435"/>
                  </a:lnTo>
                  <a:lnTo>
                    <a:pt x="1575" y="1435"/>
                  </a:lnTo>
                  <a:lnTo>
                    <a:pt x="1594" y="1401"/>
                  </a:lnTo>
                  <a:lnTo>
                    <a:pt x="1614" y="1435"/>
                  </a:lnTo>
                  <a:lnTo>
                    <a:pt x="1623" y="1435"/>
                  </a:lnTo>
                  <a:lnTo>
                    <a:pt x="1599" y="1392"/>
                  </a:lnTo>
                  <a:lnTo>
                    <a:pt x="1624" y="1347"/>
                  </a:lnTo>
                  <a:lnTo>
                    <a:pt x="1651" y="1392"/>
                  </a:lnTo>
                  <a:lnTo>
                    <a:pt x="1627" y="1435"/>
                  </a:lnTo>
                  <a:lnTo>
                    <a:pt x="1636" y="1435"/>
                  </a:lnTo>
                  <a:lnTo>
                    <a:pt x="1656" y="1401"/>
                  </a:lnTo>
                  <a:lnTo>
                    <a:pt x="1675" y="1435"/>
                  </a:lnTo>
                  <a:lnTo>
                    <a:pt x="1684" y="1435"/>
                  </a:lnTo>
                  <a:lnTo>
                    <a:pt x="1660" y="1392"/>
                  </a:lnTo>
                  <a:lnTo>
                    <a:pt x="1687" y="1347"/>
                  </a:lnTo>
                  <a:lnTo>
                    <a:pt x="1713" y="1392"/>
                  </a:lnTo>
                  <a:lnTo>
                    <a:pt x="1689" y="1435"/>
                  </a:lnTo>
                  <a:lnTo>
                    <a:pt x="1698" y="1435"/>
                  </a:lnTo>
                  <a:lnTo>
                    <a:pt x="1717" y="1401"/>
                  </a:lnTo>
                  <a:lnTo>
                    <a:pt x="1737" y="1435"/>
                  </a:lnTo>
                  <a:lnTo>
                    <a:pt x="1746" y="1435"/>
                  </a:lnTo>
                  <a:lnTo>
                    <a:pt x="1722" y="1392"/>
                  </a:lnTo>
                  <a:lnTo>
                    <a:pt x="1749" y="1347"/>
                  </a:lnTo>
                  <a:lnTo>
                    <a:pt x="1774" y="1392"/>
                  </a:lnTo>
                  <a:lnTo>
                    <a:pt x="1750" y="1435"/>
                  </a:lnTo>
                  <a:lnTo>
                    <a:pt x="1759" y="1435"/>
                  </a:lnTo>
                  <a:lnTo>
                    <a:pt x="1779" y="1401"/>
                  </a:lnTo>
                  <a:lnTo>
                    <a:pt x="1798" y="1435"/>
                  </a:lnTo>
                  <a:lnTo>
                    <a:pt x="1809" y="1435"/>
                  </a:lnTo>
                  <a:lnTo>
                    <a:pt x="1783" y="1392"/>
                  </a:lnTo>
                  <a:lnTo>
                    <a:pt x="1810" y="1347"/>
                  </a:lnTo>
                  <a:lnTo>
                    <a:pt x="1836" y="1392"/>
                  </a:lnTo>
                  <a:lnTo>
                    <a:pt x="1812" y="1435"/>
                  </a:lnTo>
                  <a:lnTo>
                    <a:pt x="1821" y="1435"/>
                  </a:lnTo>
                  <a:lnTo>
                    <a:pt x="1840" y="1401"/>
                  </a:lnTo>
                  <a:lnTo>
                    <a:pt x="1861" y="1435"/>
                  </a:lnTo>
                  <a:lnTo>
                    <a:pt x="1870" y="1435"/>
                  </a:lnTo>
                  <a:lnTo>
                    <a:pt x="1845" y="1392"/>
                  </a:lnTo>
                  <a:lnTo>
                    <a:pt x="1872" y="1347"/>
                  </a:lnTo>
                  <a:lnTo>
                    <a:pt x="1897" y="1392"/>
                  </a:lnTo>
                  <a:lnTo>
                    <a:pt x="1873" y="1435"/>
                  </a:lnTo>
                  <a:lnTo>
                    <a:pt x="1882" y="1435"/>
                  </a:lnTo>
                  <a:lnTo>
                    <a:pt x="1902" y="1401"/>
                  </a:lnTo>
                  <a:lnTo>
                    <a:pt x="1923" y="1435"/>
                  </a:lnTo>
                  <a:lnTo>
                    <a:pt x="1932" y="1435"/>
                  </a:lnTo>
                  <a:lnTo>
                    <a:pt x="1906" y="1392"/>
                  </a:lnTo>
                  <a:lnTo>
                    <a:pt x="1933" y="1347"/>
                  </a:lnTo>
                  <a:lnTo>
                    <a:pt x="1959" y="1392"/>
                  </a:lnTo>
                  <a:lnTo>
                    <a:pt x="1935" y="1435"/>
                  </a:lnTo>
                  <a:lnTo>
                    <a:pt x="1944" y="1435"/>
                  </a:lnTo>
                  <a:lnTo>
                    <a:pt x="1963" y="1401"/>
                  </a:lnTo>
                  <a:lnTo>
                    <a:pt x="1984" y="1435"/>
                  </a:lnTo>
                  <a:lnTo>
                    <a:pt x="1993" y="1435"/>
                  </a:lnTo>
                  <a:lnTo>
                    <a:pt x="1968" y="1392"/>
                  </a:lnTo>
                  <a:lnTo>
                    <a:pt x="1995" y="1347"/>
                  </a:lnTo>
                  <a:lnTo>
                    <a:pt x="2020" y="1392"/>
                  </a:lnTo>
                  <a:lnTo>
                    <a:pt x="1996" y="1435"/>
                  </a:lnTo>
                  <a:lnTo>
                    <a:pt x="2005" y="1435"/>
                  </a:lnTo>
                  <a:lnTo>
                    <a:pt x="2025" y="1401"/>
                  </a:lnTo>
                  <a:lnTo>
                    <a:pt x="2046" y="1435"/>
                  </a:lnTo>
                  <a:lnTo>
                    <a:pt x="2055" y="1435"/>
                  </a:lnTo>
                  <a:lnTo>
                    <a:pt x="2031" y="1392"/>
                  </a:lnTo>
                  <a:lnTo>
                    <a:pt x="2056" y="1347"/>
                  </a:lnTo>
                  <a:lnTo>
                    <a:pt x="2083" y="1392"/>
                  </a:lnTo>
                  <a:lnTo>
                    <a:pt x="2058" y="1435"/>
                  </a:lnTo>
                  <a:lnTo>
                    <a:pt x="2067" y="1435"/>
                  </a:lnTo>
                  <a:lnTo>
                    <a:pt x="2088" y="1401"/>
                  </a:lnTo>
                  <a:lnTo>
                    <a:pt x="2107" y="1435"/>
                  </a:lnTo>
                  <a:lnTo>
                    <a:pt x="2116" y="1435"/>
                  </a:lnTo>
                  <a:lnTo>
                    <a:pt x="2092" y="1392"/>
                  </a:lnTo>
                  <a:lnTo>
                    <a:pt x="2118" y="1347"/>
                  </a:lnTo>
                  <a:lnTo>
                    <a:pt x="2145" y="1392"/>
                  </a:lnTo>
                  <a:lnTo>
                    <a:pt x="2119" y="1435"/>
                  </a:lnTo>
                  <a:lnTo>
                    <a:pt x="2128" y="1435"/>
                  </a:lnTo>
                  <a:lnTo>
                    <a:pt x="2149" y="1401"/>
                  </a:lnTo>
                  <a:lnTo>
                    <a:pt x="2169" y="1435"/>
                  </a:lnTo>
                  <a:lnTo>
                    <a:pt x="2178" y="1435"/>
                  </a:lnTo>
                  <a:lnTo>
                    <a:pt x="2154" y="1392"/>
                  </a:lnTo>
                  <a:lnTo>
                    <a:pt x="2179" y="1347"/>
                  </a:lnTo>
                  <a:lnTo>
                    <a:pt x="2206" y="1392"/>
                  </a:lnTo>
                  <a:lnTo>
                    <a:pt x="2181" y="1435"/>
                  </a:lnTo>
                  <a:lnTo>
                    <a:pt x="2190" y="1435"/>
                  </a:lnTo>
                  <a:lnTo>
                    <a:pt x="2211" y="1401"/>
                  </a:lnTo>
                  <a:lnTo>
                    <a:pt x="2230" y="1435"/>
                  </a:lnTo>
                  <a:lnTo>
                    <a:pt x="2239" y="1435"/>
                  </a:lnTo>
                  <a:lnTo>
                    <a:pt x="2215" y="1392"/>
                  </a:lnTo>
                  <a:lnTo>
                    <a:pt x="2241" y="1347"/>
                  </a:lnTo>
                  <a:lnTo>
                    <a:pt x="2268" y="1392"/>
                  </a:lnTo>
                  <a:lnTo>
                    <a:pt x="2242" y="1435"/>
                  </a:lnTo>
                  <a:lnTo>
                    <a:pt x="2251" y="1435"/>
                  </a:lnTo>
                  <a:lnTo>
                    <a:pt x="2272" y="1401"/>
                  </a:lnTo>
                  <a:lnTo>
                    <a:pt x="2292" y="1435"/>
                  </a:lnTo>
                  <a:lnTo>
                    <a:pt x="2301" y="1435"/>
                  </a:lnTo>
                  <a:lnTo>
                    <a:pt x="2277" y="1392"/>
                  </a:lnTo>
                  <a:lnTo>
                    <a:pt x="2302" y="1347"/>
                  </a:lnTo>
                  <a:lnTo>
                    <a:pt x="2329" y="1392"/>
                  </a:lnTo>
                  <a:lnTo>
                    <a:pt x="2305" y="1435"/>
                  </a:lnTo>
                  <a:lnTo>
                    <a:pt x="2314" y="1435"/>
                  </a:lnTo>
                  <a:lnTo>
                    <a:pt x="2334" y="1401"/>
                  </a:lnTo>
                  <a:lnTo>
                    <a:pt x="2353" y="1435"/>
                  </a:lnTo>
                  <a:lnTo>
                    <a:pt x="2362" y="1435"/>
                  </a:lnTo>
                  <a:lnTo>
                    <a:pt x="2338" y="1392"/>
                  </a:lnTo>
                  <a:lnTo>
                    <a:pt x="2364" y="1347"/>
                  </a:lnTo>
                  <a:lnTo>
                    <a:pt x="2391" y="1392"/>
                  </a:lnTo>
                  <a:lnTo>
                    <a:pt x="2367" y="1435"/>
                  </a:lnTo>
                  <a:lnTo>
                    <a:pt x="2376" y="1435"/>
                  </a:lnTo>
                  <a:lnTo>
                    <a:pt x="2395" y="1401"/>
                  </a:lnTo>
                  <a:lnTo>
                    <a:pt x="2415" y="1435"/>
                  </a:lnTo>
                  <a:lnTo>
                    <a:pt x="2424" y="1435"/>
                  </a:lnTo>
                  <a:lnTo>
                    <a:pt x="2400" y="1392"/>
                  </a:lnTo>
                  <a:lnTo>
                    <a:pt x="2427" y="1347"/>
                  </a:lnTo>
                  <a:lnTo>
                    <a:pt x="2452" y="1392"/>
                  </a:lnTo>
                  <a:lnTo>
                    <a:pt x="2428" y="1435"/>
                  </a:lnTo>
                  <a:lnTo>
                    <a:pt x="2437" y="1435"/>
                  </a:lnTo>
                  <a:lnTo>
                    <a:pt x="2457" y="1401"/>
                  </a:lnTo>
                  <a:lnTo>
                    <a:pt x="2476" y="1435"/>
                  </a:lnTo>
                  <a:lnTo>
                    <a:pt x="2485" y="1435"/>
                  </a:lnTo>
                  <a:lnTo>
                    <a:pt x="2461" y="1392"/>
                  </a:lnTo>
                  <a:lnTo>
                    <a:pt x="2488" y="1347"/>
                  </a:lnTo>
                  <a:lnTo>
                    <a:pt x="2514" y="1392"/>
                  </a:lnTo>
                  <a:lnTo>
                    <a:pt x="2490" y="1435"/>
                  </a:lnTo>
                  <a:lnTo>
                    <a:pt x="2499" y="1435"/>
                  </a:lnTo>
                  <a:lnTo>
                    <a:pt x="2518" y="1401"/>
                  </a:lnTo>
                  <a:lnTo>
                    <a:pt x="2538" y="1435"/>
                  </a:lnTo>
                  <a:lnTo>
                    <a:pt x="2548" y="1435"/>
                  </a:lnTo>
                  <a:lnTo>
                    <a:pt x="2523" y="1392"/>
                  </a:lnTo>
                  <a:lnTo>
                    <a:pt x="2550" y="1347"/>
                  </a:lnTo>
                  <a:lnTo>
                    <a:pt x="2557" y="1359"/>
                  </a:lnTo>
                  <a:lnTo>
                    <a:pt x="2557" y="1344"/>
                  </a:lnTo>
                  <a:lnTo>
                    <a:pt x="2554" y="1340"/>
                  </a:lnTo>
                  <a:lnTo>
                    <a:pt x="2557" y="1335"/>
                  </a:lnTo>
                  <a:lnTo>
                    <a:pt x="2557" y="1319"/>
                  </a:lnTo>
                  <a:lnTo>
                    <a:pt x="2550" y="1331"/>
                  </a:lnTo>
                  <a:lnTo>
                    <a:pt x="2523" y="1286"/>
                  </a:lnTo>
                  <a:lnTo>
                    <a:pt x="2550" y="1241"/>
                  </a:lnTo>
                  <a:lnTo>
                    <a:pt x="2557" y="1253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7"/>
                  </a:lnTo>
                  <a:lnTo>
                    <a:pt x="2557" y="1212"/>
                  </a:lnTo>
                  <a:lnTo>
                    <a:pt x="2550" y="1224"/>
                  </a:lnTo>
                  <a:lnTo>
                    <a:pt x="2523" y="1179"/>
                  </a:lnTo>
                  <a:lnTo>
                    <a:pt x="2550" y="1134"/>
                  </a:lnTo>
                  <a:lnTo>
                    <a:pt x="2557" y="1146"/>
                  </a:lnTo>
                  <a:lnTo>
                    <a:pt x="2557" y="1131"/>
                  </a:lnTo>
                  <a:lnTo>
                    <a:pt x="2554" y="1125"/>
                  </a:lnTo>
                  <a:lnTo>
                    <a:pt x="2557" y="1121"/>
                  </a:lnTo>
                  <a:lnTo>
                    <a:pt x="2557" y="1106"/>
                  </a:lnTo>
                  <a:lnTo>
                    <a:pt x="2550" y="1118"/>
                  </a:lnTo>
                  <a:lnTo>
                    <a:pt x="2523" y="1073"/>
                  </a:lnTo>
                  <a:lnTo>
                    <a:pt x="2550" y="1027"/>
                  </a:lnTo>
                  <a:lnTo>
                    <a:pt x="2557" y="1040"/>
                  </a:lnTo>
                  <a:lnTo>
                    <a:pt x="2557" y="1024"/>
                  </a:lnTo>
                  <a:lnTo>
                    <a:pt x="2554" y="1019"/>
                  </a:lnTo>
                  <a:lnTo>
                    <a:pt x="2557" y="1015"/>
                  </a:lnTo>
                  <a:lnTo>
                    <a:pt x="2557" y="1000"/>
                  </a:lnTo>
                  <a:lnTo>
                    <a:pt x="2550" y="1012"/>
                  </a:lnTo>
                  <a:lnTo>
                    <a:pt x="2523" y="967"/>
                  </a:lnTo>
                  <a:lnTo>
                    <a:pt x="2550" y="920"/>
                  </a:lnTo>
                  <a:lnTo>
                    <a:pt x="2557" y="934"/>
                  </a:lnTo>
                  <a:lnTo>
                    <a:pt x="2557" y="917"/>
                  </a:lnTo>
                  <a:lnTo>
                    <a:pt x="2554" y="913"/>
                  </a:lnTo>
                  <a:lnTo>
                    <a:pt x="2557" y="908"/>
                  </a:lnTo>
                  <a:lnTo>
                    <a:pt x="2557" y="892"/>
                  </a:lnTo>
                  <a:lnTo>
                    <a:pt x="2550" y="905"/>
                  </a:lnTo>
                  <a:lnTo>
                    <a:pt x="2523" y="859"/>
                  </a:lnTo>
                  <a:lnTo>
                    <a:pt x="2550" y="814"/>
                  </a:lnTo>
                  <a:lnTo>
                    <a:pt x="2557" y="828"/>
                  </a:lnTo>
                  <a:lnTo>
                    <a:pt x="2557" y="811"/>
                  </a:lnTo>
                  <a:lnTo>
                    <a:pt x="2554" y="807"/>
                  </a:lnTo>
                  <a:lnTo>
                    <a:pt x="2557" y="802"/>
                  </a:lnTo>
                  <a:lnTo>
                    <a:pt x="2557" y="786"/>
                  </a:lnTo>
                  <a:lnTo>
                    <a:pt x="2550" y="799"/>
                  </a:lnTo>
                  <a:lnTo>
                    <a:pt x="2523" y="753"/>
                  </a:lnTo>
                  <a:lnTo>
                    <a:pt x="2550" y="708"/>
                  </a:lnTo>
                  <a:lnTo>
                    <a:pt x="2557" y="720"/>
                  </a:lnTo>
                  <a:lnTo>
                    <a:pt x="2557" y="705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79"/>
                  </a:lnTo>
                  <a:lnTo>
                    <a:pt x="2550" y="691"/>
                  </a:lnTo>
                  <a:lnTo>
                    <a:pt x="2523" y="646"/>
                  </a:lnTo>
                  <a:lnTo>
                    <a:pt x="2550" y="601"/>
                  </a:lnTo>
                  <a:lnTo>
                    <a:pt x="2557" y="613"/>
                  </a:lnTo>
                  <a:lnTo>
                    <a:pt x="2557" y="598"/>
                  </a:lnTo>
                  <a:lnTo>
                    <a:pt x="2554" y="594"/>
                  </a:lnTo>
                  <a:lnTo>
                    <a:pt x="2557" y="588"/>
                  </a:lnTo>
                  <a:lnTo>
                    <a:pt x="2557" y="573"/>
                  </a:lnTo>
                  <a:lnTo>
                    <a:pt x="2550" y="585"/>
                  </a:lnTo>
                  <a:lnTo>
                    <a:pt x="2523" y="540"/>
                  </a:lnTo>
                  <a:lnTo>
                    <a:pt x="2550" y="495"/>
                  </a:lnTo>
                  <a:lnTo>
                    <a:pt x="2557" y="507"/>
                  </a:lnTo>
                  <a:lnTo>
                    <a:pt x="2557" y="491"/>
                  </a:lnTo>
                  <a:lnTo>
                    <a:pt x="2554" y="486"/>
                  </a:lnTo>
                  <a:lnTo>
                    <a:pt x="2557" y="482"/>
                  </a:lnTo>
                  <a:lnTo>
                    <a:pt x="2557" y="467"/>
                  </a:lnTo>
                  <a:lnTo>
                    <a:pt x="2550" y="479"/>
                  </a:lnTo>
                  <a:lnTo>
                    <a:pt x="2523" y="434"/>
                  </a:lnTo>
                  <a:lnTo>
                    <a:pt x="2550" y="387"/>
                  </a:lnTo>
                  <a:lnTo>
                    <a:pt x="2557" y="401"/>
                  </a:lnTo>
                  <a:lnTo>
                    <a:pt x="2557" y="384"/>
                  </a:lnTo>
                  <a:lnTo>
                    <a:pt x="2554" y="380"/>
                  </a:lnTo>
                  <a:lnTo>
                    <a:pt x="2557" y="375"/>
                  </a:lnTo>
                  <a:lnTo>
                    <a:pt x="2557" y="360"/>
                  </a:lnTo>
                  <a:lnTo>
                    <a:pt x="2550" y="372"/>
                  </a:lnTo>
                  <a:lnTo>
                    <a:pt x="2523" y="327"/>
                  </a:lnTo>
                  <a:lnTo>
                    <a:pt x="2550" y="281"/>
                  </a:lnTo>
                  <a:lnTo>
                    <a:pt x="2557" y="295"/>
                  </a:lnTo>
                  <a:lnTo>
                    <a:pt x="2557" y="278"/>
                  </a:lnTo>
                  <a:lnTo>
                    <a:pt x="2554" y="274"/>
                  </a:lnTo>
                  <a:lnTo>
                    <a:pt x="2557" y="269"/>
                  </a:lnTo>
                  <a:lnTo>
                    <a:pt x="2557" y="253"/>
                  </a:lnTo>
                  <a:lnTo>
                    <a:pt x="2550" y="266"/>
                  </a:lnTo>
                  <a:lnTo>
                    <a:pt x="2523" y="220"/>
                  </a:lnTo>
                  <a:lnTo>
                    <a:pt x="2550" y="175"/>
                  </a:lnTo>
                  <a:lnTo>
                    <a:pt x="2557" y="187"/>
                  </a:lnTo>
                  <a:lnTo>
                    <a:pt x="2557" y="172"/>
                  </a:lnTo>
                  <a:lnTo>
                    <a:pt x="2554" y="167"/>
                  </a:lnTo>
                  <a:lnTo>
                    <a:pt x="2557" y="163"/>
                  </a:lnTo>
                  <a:lnTo>
                    <a:pt x="2557" y="146"/>
                  </a:lnTo>
                  <a:lnTo>
                    <a:pt x="2550" y="160"/>
                  </a:lnTo>
                  <a:lnTo>
                    <a:pt x="2523" y="113"/>
                  </a:lnTo>
                  <a:lnTo>
                    <a:pt x="2550" y="68"/>
                  </a:lnTo>
                  <a:lnTo>
                    <a:pt x="2557" y="80"/>
                  </a:lnTo>
                  <a:lnTo>
                    <a:pt x="2557" y="65"/>
                  </a:lnTo>
                  <a:lnTo>
                    <a:pt x="2554" y="61"/>
                  </a:lnTo>
                  <a:lnTo>
                    <a:pt x="2557" y="56"/>
                  </a:lnTo>
                  <a:lnTo>
                    <a:pt x="2557" y="40"/>
                  </a:lnTo>
                  <a:lnTo>
                    <a:pt x="2550" y="52"/>
                  </a:lnTo>
                  <a:lnTo>
                    <a:pt x="2523" y="7"/>
                  </a:lnTo>
                  <a:lnTo>
                    <a:pt x="25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10">
              <a:extLst>
                <a:ext uri="{FF2B5EF4-FFF2-40B4-BE49-F238E27FC236}">
                  <a16:creationId xmlns:a16="http://schemas.microsoft.com/office/drawing/2014/main" id="{378CBE01-F5CD-4BD0-905D-3CD39344352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2278063"/>
            </a:xfrm>
            <a:custGeom>
              <a:avLst/>
              <a:gdLst>
                <a:gd name="T0" fmla="*/ 943 w 7679"/>
                <a:gd name="T1" fmla="*/ 1340 h 1435"/>
                <a:gd name="T2" fmla="*/ 2061 w 7679"/>
                <a:gd name="T3" fmla="*/ 1340 h 1435"/>
                <a:gd name="T4" fmla="*/ 700 w 7679"/>
                <a:gd name="T5" fmla="*/ 1331 h 1435"/>
                <a:gd name="T6" fmla="*/ 1872 w 7679"/>
                <a:gd name="T7" fmla="*/ 1241 h 1435"/>
                <a:gd name="T8" fmla="*/ 546 w 7679"/>
                <a:gd name="T9" fmla="*/ 1278 h 1435"/>
                <a:gd name="T10" fmla="*/ 1683 w 7679"/>
                <a:gd name="T11" fmla="*/ 1233 h 1435"/>
                <a:gd name="T12" fmla="*/ 304 w 7679"/>
                <a:gd name="T13" fmla="*/ 1179 h 1435"/>
                <a:gd name="T14" fmla="*/ 1440 w 7679"/>
                <a:gd name="T15" fmla="*/ 1224 h 1435"/>
                <a:gd name="T16" fmla="*/ 116 w 7679"/>
                <a:gd name="T17" fmla="*/ 1081 h 1435"/>
                <a:gd name="T18" fmla="*/ 1285 w 7679"/>
                <a:gd name="T19" fmla="*/ 1172 h 1435"/>
                <a:gd name="T20" fmla="*/ 2422 w 7679"/>
                <a:gd name="T21" fmla="*/ 1125 h 1435"/>
                <a:gd name="T22" fmla="*/ 1044 w 7679"/>
                <a:gd name="T23" fmla="*/ 1073 h 1435"/>
                <a:gd name="T24" fmla="*/ 2179 w 7679"/>
                <a:gd name="T25" fmla="*/ 1118 h 1435"/>
                <a:gd name="T26" fmla="*/ 855 w 7679"/>
                <a:gd name="T27" fmla="*/ 974 h 1435"/>
                <a:gd name="T28" fmla="*/ 2025 w 7679"/>
                <a:gd name="T29" fmla="*/ 1066 h 1435"/>
                <a:gd name="T30" fmla="*/ 666 w 7679"/>
                <a:gd name="T31" fmla="*/ 967 h 1435"/>
                <a:gd name="T32" fmla="*/ 1783 w 7679"/>
                <a:gd name="T33" fmla="*/ 967 h 1435"/>
                <a:gd name="T34" fmla="*/ 423 w 7679"/>
                <a:gd name="T35" fmla="*/ 958 h 1435"/>
                <a:gd name="T36" fmla="*/ 1594 w 7679"/>
                <a:gd name="T37" fmla="*/ 868 h 1435"/>
                <a:gd name="T38" fmla="*/ 270 w 7679"/>
                <a:gd name="T39" fmla="*/ 905 h 1435"/>
                <a:gd name="T40" fmla="*/ 1405 w 7679"/>
                <a:gd name="T41" fmla="*/ 859 h 1435"/>
                <a:gd name="T42" fmla="*/ 27 w 7679"/>
                <a:gd name="T43" fmla="*/ 807 h 1435"/>
                <a:gd name="T44" fmla="*/ 1162 w 7679"/>
                <a:gd name="T45" fmla="*/ 851 h 1435"/>
                <a:gd name="T46" fmla="*/ 2334 w 7679"/>
                <a:gd name="T47" fmla="*/ 762 h 1435"/>
                <a:gd name="T48" fmla="*/ 1009 w 7679"/>
                <a:gd name="T49" fmla="*/ 799 h 1435"/>
                <a:gd name="T50" fmla="*/ 2145 w 7679"/>
                <a:gd name="T51" fmla="*/ 753 h 1435"/>
                <a:gd name="T52" fmla="*/ 766 w 7679"/>
                <a:gd name="T53" fmla="*/ 700 h 1435"/>
                <a:gd name="T54" fmla="*/ 1902 w 7679"/>
                <a:gd name="T55" fmla="*/ 745 h 1435"/>
                <a:gd name="T56" fmla="*/ 577 w 7679"/>
                <a:gd name="T57" fmla="*/ 601 h 1435"/>
                <a:gd name="T58" fmla="*/ 1749 w 7679"/>
                <a:gd name="T59" fmla="*/ 691 h 1435"/>
                <a:gd name="T60" fmla="*/ 388 w 7679"/>
                <a:gd name="T61" fmla="*/ 594 h 1435"/>
                <a:gd name="T62" fmla="*/ 1506 w 7679"/>
                <a:gd name="T63" fmla="*/ 594 h 1435"/>
                <a:gd name="T64" fmla="*/ 146 w 7679"/>
                <a:gd name="T65" fmla="*/ 585 h 1435"/>
                <a:gd name="T66" fmla="*/ 1317 w 7679"/>
                <a:gd name="T67" fmla="*/ 495 h 1435"/>
                <a:gd name="T68" fmla="*/ 2488 w 7679"/>
                <a:gd name="T69" fmla="*/ 585 h 1435"/>
                <a:gd name="T70" fmla="*/ 1128 w 7679"/>
                <a:gd name="T71" fmla="*/ 486 h 1435"/>
                <a:gd name="T72" fmla="*/ 2245 w 7679"/>
                <a:gd name="T73" fmla="*/ 486 h 1435"/>
                <a:gd name="T74" fmla="*/ 885 w 7679"/>
                <a:gd name="T75" fmla="*/ 479 h 1435"/>
                <a:gd name="T76" fmla="*/ 2056 w 7679"/>
                <a:gd name="T77" fmla="*/ 387 h 1435"/>
                <a:gd name="T78" fmla="*/ 732 w 7679"/>
                <a:gd name="T79" fmla="*/ 426 h 1435"/>
                <a:gd name="T80" fmla="*/ 1867 w 7679"/>
                <a:gd name="T81" fmla="*/ 380 h 1435"/>
                <a:gd name="T82" fmla="*/ 489 w 7679"/>
                <a:gd name="T83" fmla="*/ 327 h 1435"/>
                <a:gd name="T84" fmla="*/ 1624 w 7679"/>
                <a:gd name="T85" fmla="*/ 372 h 1435"/>
                <a:gd name="T86" fmla="*/ 300 w 7679"/>
                <a:gd name="T87" fmla="*/ 229 h 1435"/>
                <a:gd name="T88" fmla="*/ 1471 w 7679"/>
                <a:gd name="T89" fmla="*/ 318 h 1435"/>
                <a:gd name="T90" fmla="*/ 111 w 7679"/>
                <a:gd name="T91" fmla="*/ 220 h 1435"/>
                <a:gd name="T92" fmla="*/ 1228 w 7679"/>
                <a:gd name="T93" fmla="*/ 220 h 1435"/>
                <a:gd name="T94" fmla="*/ 2364 w 7679"/>
                <a:gd name="T95" fmla="*/ 266 h 1435"/>
                <a:gd name="T96" fmla="*/ 1039 w 7679"/>
                <a:gd name="T97" fmla="*/ 121 h 1435"/>
                <a:gd name="T98" fmla="*/ 2211 w 7679"/>
                <a:gd name="T99" fmla="*/ 212 h 1435"/>
                <a:gd name="T100" fmla="*/ 850 w 7679"/>
                <a:gd name="T101" fmla="*/ 113 h 1435"/>
                <a:gd name="T102" fmla="*/ 1968 w 7679"/>
                <a:gd name="T103" fmla="*/ 113 h 1435"/>
                <a:gd name="T104" fmla="*/ 609 w 7679"/>
                <a:gd name="T105" fmla="*/ 106 h 1435"/>
                <a:gd name="T106" fmla="*/ 1779 w 7679"/>
                <a:gd name="T107" fmla="*/ 15 h 1435"/>
                <a:gd name="T108" fmla="*/ 2302 w 7679"/>
                <a:gd name="T109" fmla="*/ 52 h 1435"/>
                <a:gd name="T110" fmla="*/ 1594 w 7679"/>
                <a:gd name="T111" fmla="*/ 0 h 1435"/>
                <a:gd name="T112" fmla="*/ 864 w 7679"/>
                <a:gd name="T113" fmla="*/ 0 h 1435"/>
                <a:gd name="T114" fmla="*/ 173 w 7679"/>
                <a:gd name="T115" fmla="*/ 7 h 1435"/>
                <a:gd name="T116" fmla="*/ 0 w 7679"/>
                <a:gd name="T117" fmla="*/ 1052 h 1435"/>
                <a:gd name="T118" fmla="*/ 526 w 7679"/>
                <a:gd name="T119" fmla="*/ 1435 h 1435"/>
                <a:gd name="T120" fmla="*/ 1255 w 7679"/>
                <a:gd name="T121" fmla="*/ 1347 h 1435"/>
                <a:gd name="T122" fmla="*/ 1984 w 7679"/>
                <a:gd name="T123" fmla="*/ 1435 h 1435"/>
                <a:gd name="T124" fmla="*/ 2557 w 7679"/>
                <a:gd name="T125" fmla="*/ 1131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679" h="1435">
                  <a:moveTo>
                    <a:pt x="2557" y="1425"/>
                  </a:moveTo>
                  <a:lnTo>
                    <a:pt x="2551" y="1435"/>
                  </a:lnTo>
                  <a:lnTo>
                    <a:pt x="2557" y="1435"/>
                  </a:lnTo>
                  <a:lnTo>
                    <a:pt x="2557" y="1425"/>
                  </a:lnTo>
                  <a:moveTo>
                    <a:pt x="7679" y="1411"/>
                  </a:moveTo>
                  <a:lnTo>
                    <a:pt x="7665" y="1435"/>
                  </a:lnTo>
                  <a:lnTo>
                    <a:pt x="7674" y="1435"/>
                  </a:lnTo>
                  <a:lnTo>
                    <a:pt x="7679" y="1428"/>
                  </a:lnTo>
                  <a:lnTo>
                    <a:pt x="7679" y="1411"/>
                  </a:lnTo>
                  <a:moveTo>
                    <a:pt x="5122" y="1410"/>
                  </a:moveTo>
                  <a:lnTo>
                    <a:pt x="5122" y="1426"/>
                  </a:lnTo>
                  <a:lnTo>
                    <a:pt x="5126" y="1435"/>
                  </a:lnTo>
                  <a:lnTo>
                    <a:pt x="5135" y="1435"/>
                  </a:lnTo>
                  <a:lnTo>
                    <a:pt x="5122" y="1410"/>
                  </a:lnTo>
                  <a:moveTo>
                    <a:pt x="0" y="1396"/>
                  </a:moveTo>
                  <a:lnTo>
                    <a:pt x="0" y="1413"/>
                  </a:lnTo>
                  <a:lnTo>
                    <a:pt x="12" y="1435"/>
                  </a:lnTo>
                  <a:lnTo>
                    <a:pt x="21" y="1435"/>
                  </a:lnTo>
                  <a:lnTo>
                    <a:pt x="0" y="1396"/>
                  </a:lnTo>
                  <a:moveTo>
                    <a:pt x="54" y="1385"/>
                  </a:moveTo>
                  <a:lnTo>
                    <a:pt x="27" y="1340"/>
                  </a:lnTo>
                  <a:lnTo>
                    <a:pt x="54" y="1293"/>
                  </a:lnTo>
                  <a:lnTo>
                    <a:pt x="80" y="1340"/>
                  </a:lnTo>
                  <a:lnTo>
                    <a:pt x="54" y="1385"/>
                  </a:lnTo>
                  <a:moveTo>
                    <a:pt x="116" y="1385"/>
                  </a:moveTo>
                  <a:lnTo>
                    <a:pt x="89" y="1340"/>
                  </a:lnTo>
                  <a:lnTo>
                    <a:pt x="116" y="1293"/>
                  </a:lnTo>
                  <a:lnTo>
                    <a:pt x="141" y="1340"/>
                  </a:lnTo>
                  <a:lnTo>
                    <a:pt x="116" y="1385"/>
                  </a:lnTo>
                  <a:moveTo>
                    <a:pt x="177" y="1385"/>
                  </a:moveTo>
                  <a:lnTo>
                    <a:pt x="150" y="1340"/>
                  </a:lnTo>
                  <a:lnTo>
                    <a:pt x="177" y="1293"/>
                  </a:lnTo>
                  <a:lnTo>
                    <a:pt x="204" y="1340"/>
                  </a:lnTo>
                  <a:lnTo>
                    <a:pt x="177" y="1385"/>
                  </a:lnTo>
                  <a:moveTo>
                    <a:pt x="238" y="1385"/>
                  </a:moveTo>
                  <a:lnTo>
                    <a:pt x="213" y="1340"/>
                  </a:lnTo>
                  <a:lnTo>
                    <a:pt x="238" y="1293"/>
                  </a:lnTo>
                  <a:lnTo>
                    <a:pt x="265" y="1340"/>
                  </a:lnTo>
                  <a:lnTo>
                    <a:pt x="238" y="1385"/>
                  </a:lnTo>
                  <a:moveTo>
                    <a:pt x="300" y="1385"/>
                  </a:moveTo>
                  <a:lnTo>
                    <a:pt x="274" y="1340"/>
                  </a:lnTo>
                  <a:lnTo>
                    <a:pt x="300" y="1293"/>
                  </a:lnTo>
                  <a:lnTo>
                    <a:pt x="327" y="1340"/>
                  </a:lnTo>
                  <a:lnTo>
                    <a:pt x="300" y="1385"/>
                  </a:lnTo>
                  <a:moveTo>
                    <a:pt x="361" y="1385"/>
                  </a:moveTo>
                  <a:lnTo>
                    <a:pt x="336" y="1340"/>
                  </a:lnTo>
                  <a:lnTo>
                    <a:pt x="361" y="1293"/>
                  </a:lnTo>
                  <a:lnTo>
                    <a:pt x="388" y="1340"/>
                  </a:lnTo>
                  <a:lnTo>
                    <a:pt x="361" y="1385"/>
                  </a:lnTo>
                  <a:moveTo>
                    <a:pt x="423" y="1385"/>
                  </a:moveTo>
                  <a:lnTo>
                    <a:pt x="397" y="1340"/>
                  </a:lnTo>
                  <a:lnTo>
                    <a:pt x="423" y="1293"/>
                  </a:lnTo>
                  <a:lnTo>
                    <a:pt x="450" y="1340"/>
                  </a:lnTo>
                  <a:lnTo>
                    <a:pt x="423" y="1385"/>
                  </a:lnTo>
                  <a:moveTo>
                    <a:pt x="484" y="1385"/>
                  </a:moveTo>
                  <a:lnTo>
                    <a:pt x="459" y="1340"/>
                  </a:lnTo>
                  <a:lnTo>
                    <a:pt x="484" y="1293"/>
                  </a:lnTo>
                  <a:lnTo>
                    <a:pt x="511" y="1340"/>
                  </a:lnTo>
                  <a:lnTo>
                    <a:pt x="484" y="1385"/>
                  </a:lnTo>
                  <a:moveTo>
                    <a:pt x="546" y="1385"/>
                  </a:moveTo>
                  <a:lnTo>
                    <a:pt x="520" y="1340"/>
                  </a:lnTo>
                  <a:lnTo>
                    <a:pt x="546" y="1293"/>
                  </a:lnTo>
                  <a:lnTo>
                    <a:pt x="573" y="1340"/>
                  </a:lnTo>
                  <a:lnTo>
                    <a:pt x="546" y="1385"/>
                  </a:lnTo>
                  <a:moveTo>
                    <a:pt x="609" y="1385"/>
                  </a:moveTo>
                  <a:lnTo>
                    <a:pt x="582" y="1340"/>
                  </a:lnTo>
                  <a:lnTo>
                    <a:pt x="609" y="1293"/>
                  </a:lnTo>
                  <a:lnTo>
                    <a:pt x="634" y="1340"/>
                  </a:lnTo>
                  <a:lnTo>
                    <a:pt x="609" y="1385"/>
                  </a:lnTo>
                  <a:moveTo>
                    <a:pt x="670" y="1385"/>
                  </a:moveTo>
                  <a:lnTo>
                    <a:pt x="643" y="1340"/>
                  </a:lnTo>
                  <a:lnTo>
                    <a:pt x="670" y="1293"/>
                  </a:lnTo>
                  <a:lnTo>
                    <a:pt x="696" y="1340"/>
                  </a:lnTo>
                  <a:lnTo>
                    <a:pt x="670" y="1385"/>
                  </a:lnTo>
                  <a:moveTo>
                    <a:pt x="732" y="1385"/>
                  </a:moveTo>
                  <a:lnTo>
                    <a:pt x="705" y="1340"/>
                  </a:lnTo>
                  <a:lnTo>
                    <a:pt x="732" y="1293"/>
                  </a:lnTo>
                  <a:lnTo>
                    <a:pt x="757" y="1340"/>
                  </a:lnTo>
                  <a:lnTo>
                    <a:pt x="732" y="1385"/>
                  </a:lnTo>
                  <a:moveTo>
                    <a:pt x="793" y="1385"/>
                  </a:moveTo>
                  <a:lnTo>
                    <a:pt x="766" y="1340"/>
                  </a:lnTo>
                  <a:lnTo>
                    <a:pt x="793" y="1293"/>
                  </a:lnTo>
                  <a:lnTo>
                    <a:pt x="819" y="1340"/>
                  </a:lnTo>
                  <a:lnTo>
                    <a:pt x="793" y="1385"/>
                  </a:lnTo>
                  <a:moveTo>
                    <a:pt x="855" y="1385"/>
                  </a:moveTo>
                  <a:lnTo>
                    <a:pt x="828" y="1340"/>
                  </a:lnTo>
                  <a:lnTo>
                    <a:pt x="855" y="1293"/>
                  </a:lnTo>
                  <a:lnTo>
                    <a:pt x="880" y="1340"/>
                  </a:lnTo>
                  <a:lnTo>
                    <a:pt x="855" y="1385"/>
                  </a:lnTo>
                  <a:moveTo>
                    <a:pt x="916" y="1385"/>
                  </a:moveTo>
                  <a:lnTo>
                    <a:pt x="889" y="1340"/>
                  </a:lnTo>
                  <a:lnTo>
                    <a:pt x="916" y="1293"/>
                  </a:lnTo>
                  <a:lnTo>
                    <a:pt x="943" y="1340"/>
                  </a:lnTo>
                  <a:lnTo>
                    <a:pt x="916" y="1385"/>
                  </a:lnTo>
                  <a:moveTo>
                    <a:pt x="978" y="1385"/>
                  </a:moveTo>
                  <a:lnTo>
                    <a:pt x="952" y="1340"/>
                  </a:lnTo>
                  <a:lnTo>
                    <a:pt x="978" y="1293"/>
                  </a:lnTo>
                  <a:lnTo>
                    <a:pt x="1005" y="1340"/>
                  </a:lnTo>
                  <a:lnTo>
                    <a:pt x="978" y="1385"/>
                  </a:lnTo>
                  <a:moveTo>
                    <a:pt x="1039" y="1385"/>
                  </a:moveTo>
                  <a:lnTo>
                    <a:pt x="1014" y="1340"/>
                  </a:lnTo>
                  <a:lnTo>
                    <a:pt x="1039" y="1293"/>
                  </a:lnTo>
                  <a:lnTo>
                    <a:pt x="1066" y="1340"/>
                  </a:lnTo>
                  <a:lnTo>
                    <a:pt x="1039" y="1385"/>
                  </a:lnTo>
                  <a:moveTo>
                    <a:pt x="1101" y="1385"/>
                  </a:moveTo>
                  <a:lnTo>
                    <a:pt x="1075" y="1340"/>
                  </a:lnTo>
                  <a:lnTo>
                    <a:pt x="1101" y="1293"/>
                  </a:lnTo>
                  <a:lnTo>
                    <a:pt x="1128" y="1340"/>
                  </a:lnTo>
                  <a:lnTo>
                    <a:pt x="1101" y="1385"/>
                  </a:lnTo>
                  <a:moveTo>
                    <a:pt x="1162" y="1385"/>
                  </a:moveTo>
                  <a:lnTo>
                    <a:pt x="1137" y="1340"/>
                  </a:lnTo>
                  <a:lnTo>
                    <a:pt x="1162" y="1293"/>
                  </a:lnTo>
                  <a:lnTo>
                    <a:pt x="1189" y="1340"/>
                  </a:lnTo>
                  <a:lnTo>
                    <a:pt x="1162" y="1385"/>
                  </a:lnTo>
                  <a:moveTo>
                    <a:pt x="1224" y="1385"/>
                  </a:moveTo>
                  <a:lnTo>
                    <a:pt x="1198" y="1340"/>
                  </a:lnTo>
                  <a:lnTo>
                    <a:pt x="1224" y="1293"/>
                  </a:lnTo>
                  <a:lnTo>
                    <a:pt x="1251" y="1340"/>
                  </a:lnTo>
                  <a:lnTo>
                    <a:pt x="1224" y="1385"/>
                  </a:lnTo>
                  <a:moveTo>
                    <a:pt x="1285" y="1385"/>
                  </a:moveTo>
                  <a:lnTo>
                    <a:pt x="1260" y="1340"/>
                  </a:lnTo>
                  <a:lnTo>
                    <a:pt x="1285" y="1293"/>
                  </a:lnTo>
                  <a:lnTo>
                    <a:pt x="1312" y="1340"/>
                  </a:lnTo>
                  <a:lnTo>
                    <a:pt x="1285" y="1385"/>
                  </a:lnTo>
                  <a:moveTo>
                    <a:pt x="1348" y="1385"/>
                  </a:moveTo>
                  <a:lnTo>
                    <a:pt x="1321" y="1340"/>
                  </a:lnTo>
                  <a:lnTo>
                    <a:pt x="1348" y="1293"/>
                  </a:lnTo>
                  <a:lnTo>
                    <a:pt x="1374" y="1340"/>
                  </a:lnTo>
                  <a:lnTo>
                    <a:pt x="1348" y="1385"/>
                  </a:lnTo>
                  <a:moveTo>
                    <a:pt x="1410" y="1385"/>
                  </a:moveTo>
                  <a:lnTo>
                    <a:pt x="1383" y="1340"/>
                  </a:lnTo>
                  <a:lnTo>
                    <a:pt x="1410" y="1293"/>
                  </a:lnTo>
                  <a:lnTo>
                    <a:pt x="1435" y="1340"/>
                  </a:lnTo>
                  <a:lnTo>
                    <a:pt x="1410" y="1385"/>
                  </a:lnTo>
                  <a:moveTo>
                    <a:pt x="1471" y="1385"/>
                  </a:moveTo>
                  <a:lnTo>
                    <a:pt x="1444" y="1340"/>
                  </a:lnTo>
                  <a:lnTo>
                    <a:pt x="1471" y="1293"/>
                  </a:lnTo>
                  <a:lnTo>
                    <a:pt x="1497" y="1340"/>
                  </a:lnTo>
                  <a:lnTo>
                    <a:pt x="1471" y="1385"/>
                  </a:lnTo>
                  <a:moveTo>
                    <a:pt x="1533" y="1385"/>
                  </a:moveTo>
                  <a:lnTo>
                    <a:pt x="1506" y="1340"/>
                  </a:lnTo>
                  <a:lnTo>
                    <a:pt x="1533" y="1293"/>
                  </a:lnTo>
                  <a:lnTo>
                    <a:pt x="1558" y="1340"/>
                  </a:lnTo>
                  <a:lnTo>
                    <a:pt x="1533" y="1385"/>
                  </a:lnTo>
                  <a:moveTo>
                    <a:pt x="1594" y="1385"/>
                  </a:moveTo>
                  <a:lnTo>
                    <a:pt x="1567" y="1340"/>
                  </a:lnTo>
                  <a:lnTo>
                    <a:pt x="1594" y="1293"/>
                  </a:lnTo>
                  <a:lnTo>
                    <a:pt x="1620" y="1340"/>
                  </a:lnTo>
                  <a:lnTo>
                    <a:pt x="1594" y="1385"/>
                  </a:lnTo>
                  <a:moveTo>
                    <a:pt x="1656" y="1385"/>
                  </a:moveTo>
                  <a:lnTo>
                    <a:pt x="1629" y="1340"/>
                  </a:lnTo>
                  <a:lnTo>
                    <a:pt x="1656" y="1293"/>
                  </a:lnTo>
                  <a:lnTo>
                    <a:pt x="1683" y="1340"/>
                  </a:lnTo>
                  <a:lnTo>
                    <a:pt x="1656" y="1385"/>
                  </a:lnTo>
                  <a:moveTo>
                    <a:pt x="1717" y="1385"/>
                  </a:moveTo>
                  <a:lnTo>
                    <a:pt x="1692" y="1340"/>
                  </a:lnTo>
                  <a:lnTo>
                    <a:pt x="1717" y="1293"/>
                  </a:lnTo>
                  <a:lnTo>
                    <a:pt x="1744" y="1340"/>
                  </a:lnTo>
                  <a:lnTo>
                    <a:pt x="1717" y="1385"/>
                  </a:lnTo>
                  <a:moveTo>
                    <a:pt x="1779" y="1385"/>
                  </a:moveTo>
                  <a:lnTo>
                    <a:pt x="1753" y="1340"/>
                  </a:lnTo>
                  <a:lnTo>
                    <a:pt x="1779" y="1293"/>
                  </a:lnTo>
                  <a:lnTo>
                    <a:pt x="1806" y="1340"/>
                  </a:lnTo>
                  <a:lnTo>
                    <a:pt x="1779" y="1385"/>
                  </a:lnTo>
                  <a:moveTo>
                    <a:pt x="1840" y="1385"/>
                  </a:moveTo>
                  <a:lnTo>
                    <a:pt x="1815" y="1340"/>
                  </a:lnTo>
                  <a:lnTo>
                    <a:pt x="1840" y="1293"/>
                  </a:lnTo>
                  <a:lnTo>
                    <a:pt x="1867" y="1340"/>
                  </a:lnTo>
                  <a:lnTo>
                    <a:pt x="1840" y="1385"/>
                  </a:lnTo>
                  <a:moveTo>
                    <a:pt x="1902" y="1385"/>
                  </a:moveTo>
                  <a:lnTo>
                    <a:pt x="1876" y="1340"/>
                  </a:lnTo>
                  <a:lnTo>
                    <a:pt x="1902" y="1293"/>
                  </a:lnTo>
                  <a:lnTo>
                    <a:pt x="1929" y="1340"/>
                  </a:lnTo>
                  <a:lnTo>
                    <a:pt x="1902" y="1385"/>
                  </a:lnTo>
                  <a:moveTo>
                    <a:pt x="1963" y="1385"/>
                  </a:moveTo>
                  <a:lnTo>
                    <a:pt x="1938" y="1340"/>
                  </a:lnTo>
                  <a:lnTo>
                    <a:pt x="1963" y="1293"/>
                  </a:lnTo>
                  <a:lnTo>
                    <a:pt x="1990" y="1340"/>
                  </a:lnTo>
                  <a:lnTo>
                    <a:pt x="1963" y="1385"/>
                  </a:lnTo>
                  <a:moveTo>
                    <a:pt x="2025" y="1385"/>
                  </a:moveTo>
                  <a:lnTo>
                    <a:pt x="1999" y="1340"/>
                  </a:lnTo>
                  <a:lnTo>
                    <a:pt x="2025" y="1293"/>
                  </a:lnTo>
                  <a:lnTo>
                    <a:pt x="2052" y="1340"/>
                  </a:lnTo>
                  <a:lnTo>
                    <a:pt x="2025" y="1385"/>
                  </a:lnTo>
                  <a:moveTo>
                    <a:pt x="2088" y="1385"/>
                  </a:moveTo>
                  <a:lnTo>
                    <a:pt x="2061" y="1340"/>
                  </a:lnTo>
                  <a:lnTo>
                    <a:pt x="2088" y="1293"/>
                  </a:lnTo>
                  <a:lnTo>
                    <a:pt x="2113" y="1340"/>
                  </a:lnTo>
                  <a:lnTo>
                    <a:pt x="2088" y="1385"/>
                  </a:lnTo>
                  <a:moveTo>
                    <a:pt x="2149" y="1385"/>
                  </a:moveTo>
                  <a:lnTo>
                    <a:pt x="2122" y="1340"/>
                  </a:lnTo>
                  <a:lnTo>
                    <a:pt x="2149" y="1293"/>
                  </a:lnTo>
                  <a:lnTo>
                    <a:pt x="2175" y="1340"/>
                  </a:lnTo>
                  <a:lnTo>
                    <a:pt x="2149" y="1385"/>
                  </a:lnTo>
                  <a:moveTo>
                    <a:pt x="2211" y="1385"/>
                  </a:moveTo>
                  <a:lnTo>
                    <a:pt x="2184" y="1340"/>
                  </a:lnTo>
                  <a:lnTo>
                    <a:pt x="2211" y="1293"/>
                  </a:lnTo>
                  <a:lnTo>
                    <a:pt x="2236" y="1340"/>
                  </a:lnTo>
                  <a:lnTo>
                    <a:pt x="2211" y="1385"/>
                  </a:lnTo>
                  <a:moveTo>
                    <a:pt x="2272" y="1385"/>
                  </a:moveTo>
                  <a:lnTo>
                    <a:pt x="2245" y="1340"/>
                  </a:lnTo>
                  <a:lnTo>
                    <a:pt x="2272" y="1293"/>
                  </a:lnTo>
                  <a:lnTo>
                    <a:pt x="2298" y="1340"/>
                  </a:lnTo>
                  <a:lnTo>
                    <a:pt x="2272" y="1385"/>
                  </a:lnTo>
                  <a:moveTo>
                    <a:pt x="2334" y="1385"/>
                  </a:moveTo>
                  <a:lnTo>
                    <a:pt x="2307" y="1340"/>
                  </a:lnTo>
                  <a:lnTo>
                    <a:pt x="2334" y="1293"/>
                  </a:lnTo>
                  <a:lnTo>
                    <a:pt x="2359" y="1340"/>
                  </a:lnTo>
                  <a:lnTo>
                    <a:pt x="2334" y="1385"/>
                  </a:lnTo>
                  <a:moveTo>
                    <a:pt x="2395" y="1385"/>
                  </a:moveTo>
                  <a:lnTo>
                    <a:pt x="2368" y="1340"/>
                  </a:lnTo>
                  <a:lnTo>
                    <a:pt x="2395" y="1293"/>
                  </a:lnTo>
                  <a:lnTo>
                    <a:pt x="2422" y="1340"/>
                  </a:lnTo>
                  <a:lnTo>
                    <a:pt x="2395" y="1385"/>
                  </a:lnTo>
                  <a:moveTo>
                    <a:pt x="2457" y="1385"/>
                  </a:moveTo>
                  <a:lnTo>
                    <a:pt x="2431" y="1340"/>
                  </a:lnTo>
                  <a:lnTo>
                    <a:pt x="2457" y="1293"/>
                  </a:lnTo>
                  <a:lnTo>
                    <a:pt x="2484" y="1340"/>
                  </a:lnTo>
                  <a:lnTo>
                    <a:pt x="2457" y="1385"/>
                  </a:lnTo>
                  <a:moveTo>
                    <a:pt x="2518" y="1385"/>
                  </a:moveTo>
                  <a:lnTo>
                    <a:pt x="2493" y="1340"/>
                  </a:lnTo>
                  <a:lnTo>
                    <a:pt x="2518" y="1293"/>
                  </a:lnTo>
                  <a:lnTo>
                    <a:pt x="2545" y="1340"/>
                  </a:lnTo>
                  <a:lnTo>
                    <a:pt x="2518" y="1385"/>
                  </a:lnTo>
                  <a:moveTo>
                    <a:pt x="84" y="1331"/>
                  </a:moveTo>
                  <a:lnTo>
                    <a:pt x="59" y="1286"/>
                  </a:lnTo>
                  <a:lnTo>
                    <a:pt x="84" y="1241"/>
                  </a:lnTo>
                  <a:lnTo>
                    <a:pt x="111" y="1286"/>
                  </a:lnTo>
                  <a:lnTo>
                    <a:pt x="84" y="1331"/>
                  </a:lnTo>
                  <a:moveTo>
                    <a:pt x="146" y="1331"/>
                  </a:moveTo>
                  <a:lnTo>
                    <a:pt x="120" y="1286"/>
                  </a:lnTo>
                  <a:lnTo>
                    <a:pt x="146" y="1241"/>
                  </a:lnTo>
                  <a:lnTo>
                    <a:pt x="173" y="1286"/>
                  </a:lnTo>
                  <a:lnTo>
                    <a:pt x="146" y="1331"/>
                  </a:lnTo>
                  <a:moveTo>
                    <a:pt x="209" y="1331"/>
                  </a:moveTo>
                  <a:lnTo>
                    <a:pt x="182" y="1286"/>
                  </a:lnTo>
                  <a:lnTo>
                    <a:pt x="209" y="1241"/>
                  </a:lnTo>
                  <a:lnTo>
                    <a:pt x="234" y="1286"/>
                  </a:lnTo>
                  <a:lnTo>
                    <a:pt x="209" y="1331"/>
                  </a:lnTo>
                  <a:moveTo>
                    <a:pt x="270" y="1331"/>
                  </a:moveTo>
                  <a:lnTo>
                    <a:pt x="243" y="1286"/>
                  </a:lnTo>
                  <a:lnTo>
                    <a:pt x="270" y="1241"/>
                  </a:lnTo>
                  <a:lnTo>
                    <a:pt x="295" y="1286"/>
                  </a:lnTo>
                  <a:lnTo>
                    <a:pt x="270" y="1331"/>
                  </a:lnTo>
                  <a:moveTo>
                    <a:pt x="331" y="1331"/>
                  </a:moveTo>
                  <a:lnTo>
                    <a:pt x="304" y="1286"/>
                  </a:lnTo>
                  <a:lnTo>
                    <a:pt x="331" y="1241"/>
                  </a:lnTo>
                  <a:lnTo>
                    <a:pt x="357" y="1286"/>
                  </a:lnTo>
                  <a:lnTo>
                    <a:pt x="331" y="1331"/>
                  </a:lnTo>
                  <a:moveTo>
                    <a:pt x="393" y="1331"/>
                  </a:moveTo>
                  <a:lnTo>
                    <a:pt x="366" y="1286"/>
                  </a:lnTo>
                  <a:lnTo>
                    <a:pt x="393" y="1241"/>
                  </a:lnTo>
                  <a:lnTo>
                    <a:pt x="418" y="1286"/>
                  </a:lnTo>
                  <a:lnTo>
                    <a:pt x="393" y="1331"/>
                  </a:lnTo>
                  <a:moveTo>
                    <a:pt x="454" y="1331"/>
                  </a:moveTo>
                  <a:lnTo>
                    <a:pt x="427" y="1286"/>
                  </a:lnTo>
                  <a:lnTo>
                    <a:pt x="454" y="1241"/>
                  </a:lnTo>
                  <a:lnTo>
                    <a:pt x="480" y="1286"/>
                  </a:lnTo>
                  <a:lnTo>
                    <a:pt x="454" y="1331"/>
                  </a:lnTo>
                  <a:moveTo>
                    <a:pt x="516" y="1331"/>
                  </a:moveTo>
                  <a:lnTo>
                    <a:pt x="489" y="1286"/>
                  </a:lnTo>
                  <a:lnTo>
                    <a:pt x="516" y="1241"/>
                  </a:lnTo>
                  <a:lnTo>
                    <a:pt x="541" y="1286"/>
                  </a:lnTo>
                  <a:lnTo>
                    <a:pt x="516" y="1331"/>
                  </a:lnTo>
                  <a:moveTo>
                    <a:pt x="577" y="1331"/>
                  </a:moveTo>
                  <a:lnTo>
                    <a:pt x="552" y="1286"/>
                  </a:lnTo>
                  <a:lnTo>
                    <a:pt x="577" y="1241"/>
                  </a:lnTo>
                  <a:lnTo>
                    <a:pt x="604" y="1286"/>
                  </a:lnTo>
                  <a:lnTo>
                    <a:pt x="577" y="1331"/>
                  </a:lnTo>
                  <a:moveTo>
                    <a:pt x="639" y="1331"/>
                  </a:moveTo>
                  <a:lnTo>
                    <a:pt x="613" y="1286"/>
                  </a:lnTo>
                  <a:lnTo>
                    <a:pt x="639" y="1241"/>
                  </a:lnTo>
                  <a:lnTo>
                    <a:pt x="666" y="1286"/>
                  </a:lnTo>
                  <a:lnTo>
                    <a:pt x="639" y="1331"/>
                  </a:lnTo>
                  <a:moveTo>
                    <a:pt x="700" y="1331"/>
                  </a:moveTo>
                  <a:lnTo>
                    <a:pt x="675" y="1286"/>
                  </a:lnTo>
                  <a:lnTo>
                    <a:pt x="700" y="1241"/>
                  </a:lnTo>
                  <a:lnTo>
                    <a:pt x="727" y="1286"/>
                  </a:lnTo>
                  <a:lnTo>
                    <a:pt x="700" y="1331"/>
                  </a:lnTo>
                  <a:moveTo>
                    <a:pt x="762" y="1331"/>
                  </a:moveTo>
                  <a:lnTo>
                    <a:pt x="736" y="1286"/>
                  </a:lnTo>
                  <a:lnTo>
                    <a:pt x="762" y="1241"/>
                  </a:lnTo>
                  <a:lnTo>
                    <a:pt x="789" y="1286"/>
                  </a:lnTo>
                  <a:lnTo>
                    <a:pt x="762" y="1331"/>
                  </a:lnTo>
                  <a:moveTo>
                    <a:pt x="823" y="1331"/>
                  </a:moveTo>
                  <a:lnTo>
                    <a:pt x="798" y="1286"/>
                  </a:lnTo>
                  <a:lnTo>
                    <a:pt x="823" y="1241"/>
                  </a:lnTo>
                  <a:lnTo>
                    <a:pt x="850" y="1286"/>
                  </a:lnTo>
                  <a:lnTo>
                    <a:pt x="823" y="1331"/>
                  </a:lnTo>
                  <a:moveTo>
                    <a:pt x="885" y="1331"/>
                  </a:moveTo>
                  <a:lnTo>
                    <a:pt x="859" y="1286"/>
                  </a:lnTo>
                  <a:lnTo>
                    <a:pt x="885" y="1241"/>
                  </a:lnTo>
                  <a:lnTo>
                    <a:pt x="912" y="1286"/>
                  </a:lnTo>
                  <a:lnTo>
                    <a:pt x="885" y="1331"/>
                  </a:lnTo>
                  <a:moveTo>
                    <a:pt x="948" y="1331"/>
                  </a:moveTo>
                  <a:lnTo>
                    <a:pt x="921" y="1286"/>
                  </a:lnTo>
                  <a:lnTo>
                    <a:pt x="948" y="1241"/>
                  </a:lnTo>
                  <a:lnTo>
                    <a:pt x="973" y="1286"/>
                  </a:lnTo>
                  <a:lnTo>
                    <a:pt x="948" y="1331"/>
                  </a:lnTo>
                  <a:moveTo>
                    <a:pt x="1009" y="1331"/>
                  </a:moveTo>
                  <a:lnTo>
                    <a:pt x="982" y="1286"/>
                  </a:lnTo>
                  <a:lnTo>
                    <a:pt x="1009" y="1241"/>
                  </a:lnTo>
                  <a:lnTo>
                    <a:pt x="1035" y="1286"/>
                  </a:lnTo>
                  <a:lnTo>
                    <a:pt x="1009" y="1331"/>
                  </a:lnTo>
                  <a:moveTo>
                    <a:pt x="1071" y="1331"/>
                  </a:moveTo>
                  <a:lnTo>
                    <a:pt x="1044" y="1286"/>
                  </a:lnTo>
                  <a:lnTo>
                    <a:pt x="1071" y="1241"/>
                  </a:lnTo>
                  <a:lnTo>
                    <a:pt x="1096" y="1286"/>
                  </a:lnTo>
                  <a:lnTo>
                    <a:pt x="1071" y="1331"/>
                  </a:lnTo>
                  <a:moveTo>
                    <a:pt x="1132" y="1331"/>
                  </a:moveTo>
                  <a:lnTo>
                    <a:pt x="1105" y="1286"/>
                  </a:lnTo>
                  <a:lnTo>
                    <a:pt x="1132" y="1241"/>
                  </a:lnTo>
                  <a:lnTo>
                    <a:pt x="1158" y="1286"/>
                  </a:lnTo>
                  <a:lnTo>
                    <a:pt x="1132" y="1331"/>
                  </a:lnTo>
                  <a:moveTo>
                    <a:pt x="1194" y="1331"/>
                  </a:moveTo>
                  <a:lnTo>
                    <a:pt x="1167" y="1286"/>
                  </a:lnTo>
                  <a:lnTo>
                    <a:pt x="1194" y="1241"/>
                  </a:lnTo>
                  <a:lnTo>
                    <a:pt x="1219" y="1286"/>
                  </a:lnTo>
                  <a:lnTo>
                    <a:pt x="1194" y="1331"/>
                  </a:lnTo>
                  <a:moveTo>
                    <a:pt x="1255" y="1331"/>
                  </a:moveTo>
                  <a:lnTo>
                    <a:pt x="1228" y="1286"/>
                  </a:lnTo>
                  <a:lnTo>
                    <a:pt x="1255" y="1241"/>
                  </a:lnTo>
                  <a:lnTo>
                    <a:pt x="1281" y="1286"/>
                  </a:lnTo>
                  <a:lnTo>
                    <a:pt x="1255" y="1331"/>
                  </a:lnTo>
                  <a:moveTo>
                    <a:pt x="1317" y="1331"/>
                  </a:moveTo>
                  <a:lnTo>
                    <a:pt x="1291" y="1286"/>
                  </a:lnTo>
                  <a:lnTo>
                    <a:pt x="1317" y="1241"/>
                  </a:lnTo>
                  <a:lnTo>
                    <a:pt x="1344" y="1286"/>
                  </a:lnTo>
                  <a:lnTo>
                    <a:pt x="1317" y="1331"/>
                  </a:lnTo>
                  <a:moveTo>
                    <a:pt x="1378" y="1331"/>
                  </a:moveTo>
                  <a:lnTo>
                    <a:pt x="1353" y="1286"/>
                  </a:lnTo>
                  <a:lnTo>
                    <a:pt x="1378" y="1241"/>
                  </a:lnTo>
                  <a:lnTo>
                    <a:pt x="1405" y="1286"/>
                  </a:lnTo>
                  <a:lnTo>
                    <a:pt x="1378" y="1331"/>
                  </a:lnTo>
                  <a:moveTo>
                    <a:pt x="1440" y="1331"/>
                  </a:moveTo>
                  <a:lnTo>
                    <a:pt x="1414" y="1286"/>
                  </a:lnTo>
                  <a:lnTo>
                    <a:pt x="1440" y="1241"/>
                  </a:lnTo>
                  <a:lnTo>
                    <a:pt x="1467" y="1286"/>
                  </a:lnTo>
                  <a:lnTo>
                    <a:pt x="1440" y="1331"/>
                  </a:lnTo>
                  <a:moveTo>
                    <a:pt x="1501" y="1331"/>
                  </a:moveTo>
                  <a:lnTo>
                    <a:pt x="1476" y="1286"/>
                  </a:lnTo>
                  <a:lnTo>
                    <a:pt x="1501" y="1241"/>
                  </a:lnTo>
                  <a:lnTo>
                    <a:pt x="1528" y="1286"/>
                  </a:lnTo>
                  <a:lnTo>
                    <a:pt x="1501" y="1331"/>
                  </a:lnTo>
                  <a:moveTo>
                    <a:pt x="1563" y="1331"/>
                  </a:moveTo>
                  <a:lnTo>
                    <a:pt x="1537" y="1286"/>
                  </a:lnTo>
                  <a:lnTo>
                    <a:pt x="1563" y="1241"/>
                  </a:lnTo>
                  <a:lnTo>
                    <a:pt x="1590" y="1286"/>
                  </a:lnTo>
                  <a:lnTo>
                    <a:pt x="1563" y="1331"/>
                  </a:lnTo>
                  <a:moveTo>
                    <a:pt x="1624" y="1331"/>
                  </a:moveTo>
                  <a:lnTo>
                    <a:pt x="1599" y="1286"/>
                  </a:lnTo>
                  <a:lnTo>
                    <a:pt x="1624" y="1241"/>
                  </a:lnTo>
                  <a:lnTo>
                    <a:pt x="1651" y="1286"/>
                  </a:lnTo>
                  <a:lnTo>
                    <a:pt x="1624" y="1331"/>
                  </a:lnTo>
                  <a:moveTo>
                    <a:pt x="1687" y="1331"/>
                  </a:moveTo>
                  <a:lnTo>
                    <a:pt x="1660" y="1286"/>
                  </a:lnTo>
                  <a:lnTo>
                    <a:pt x="1687" y="1241"/>
                  </a:lnTo>
                  <a:lnTo>
                    <a:pt x="1713" y="1286"/>
                  </a:lnTo>
                  <a:lnTo>
                    <a:pt x="1687" y="1331"/>
                  </a:lnTo>
                  <a:moveTo>
                    <a:pt x="1749" y="1331"/>
                  </a:moveTo>
                  <a:lnTo>
                    <a:pt x="1722" y="1286"/>
                  </a:lnTo>
                  <a:lnTo>
                    <a:pt x="1749" y="1241"/>
                  </a:lnTo>
                  <a:lnTo>
                    <a:pt x="1774" y="1286"/>
                  </a:lnTo>
                  <a:lnTo>
                    <a:pt x="1749" y="1331"/>
                  </a:lnTo>
                  <a:moveTo>
                    <a:pt x="1810" y="1331"/>
                  </a:moveTo>
                  <a:lnTo>
                    <a:pt x="1783" y="1286"/>
                  </a:lnTo>
                  <a:lnTo>
                    <a:pt x="1810" y="1241"/>
                  </a:lnTo>
                  <a:lnTo>
                    <a:pt x="1836" y="1286"/>
                  </a:lnTo>
                  <a:lnTo>
                    <a:pt x="1810" y="1331"/>
                  </a:lnTo>
                  <a:moveTo>
                    <a:pt x="1872" y="1331"/>
                  </a:moveTo>
                  <a:lnTo>
                    <a:pt x="1845" y="1286"/>
                  </a:lnTo>
                  <a:lnTo>
                    <a:pt x="1872" y="1241"/>
                  </a:lnTo>
                  <a:lnTo>
                    <a:pt x="1897" y="1286"/>
                  </a:lnTo>
                  <a:lnTo>
                    <a:pt x="1872" y="1331"/>
                  </a:lnTo>
                  <a:moveTo>
                    <a:pt x="1933" y="1331"/>
                  </a:moveTo>
                  <a:lnTo>
                    <a:pt x="1906" y="1286"/>
                  </a:lnTo>
                  <a:lnTo>
                    <a:pt x="1933" y="1241"/>
                  </a:lnTo>
                  <a:lnTo>
                    <a:pt x="1959" y="1286"/>
                  </a:lnTo>
                  <a:lnTo>
                    <a:pt x="1933" y="1331"/>
                  </a:lnTo>
                  <a:moveTo>
                    <a:pt x="1995" y="1331"/>
                  </a:moveTo>
                  <a:lnTo>
                    <a:pt x="1968" y="1286"/>
                  </a:lnTo>
                  <a:lnTo>
                    <a:pt x="1995" y="1241"/>
                  </a:lnTo>
                  <a:lnTo>
                    <a:pt x="2020" y="1286"/>
                  </a:lnTo>
                  <a:lnTo>
                    <a:pt x="1995" y="1331"/>
                  </a:lnTo>
                  <a:moveTo>
                    <a:pt x="2056" y="1331"/>
                  </a:moveTo>
                  <a:lnTo>
                    <a:pt x="2031" y="1286"/>
                  </a:lnTo>
                  <a:lnTo>
                    <a:pt x="2056" y="1241"/>
                  </a:lnTo>
                  <a:lnTo>
                    <a:pt x="2083" y="1286"/>
                  </a:lnTo>
                  <a:lnTo>
                    <a:pt x="2056" y="1331"/>
                  </a:lnTo>
                  <a:moveTo>
                    <a:pt x="2118" y="1331"/>
                  </a:moveTo>
                  <a:lnTo>
                    <a:pt x="2092" y="1286"/>
                  </a:lnTo>
                  <a:lnTo>
                    <a:pt x="2118" y="1241"/>
                  </a:lnTo>
                  <a:lnTo>
                    <a:pt x="2145" y="1286"/>
                  </a:lnTo>
                  <a:lnTo>
                    <a:pt x="2118" y="1331"/>
                  </a:lnTo>
                  <a:moveTo>
                    <a:pt x="2179" y="1331"/>
                  </a:moveTo>
                  <a:lnTo>
                    <a:pt x="2154" y="1286"/>
                  </a:lnTo>
                  <a:lnTo>
                    <a:pt x="2179" y="1241"/>
                  </a:lnTo>
                  <a:lnTo>
                    <a:pt x="2206" y="1286"/>
                  </a:lnTo>
                  <a:lnTo>
                    <a:pt x="2179" y="1331"/>
                  </a:lnTo>
                  <a:moveTo>
                    <a:pt x="2241" y="1331"/>
                  </a:moveTo>
                  <a:lnTo>
                    <a:pt x="2215" y="1286"/>
                  </a:lnTo>
                  <a:lnTo>
                    <a:pt x="2241" y="1241"/>
                  </a:lnTo>
                  <a:lnTo>
                    <a:pt x="2268" y="1286"/>
                  </a:lnTo>
                  <a:lnTo>
                    <a:pt x="2241" y="1331"/>
                  </a:lnTo>
                  <a:moveTo>
                    <a:pt x="2302" y="1331"/>
                  </a:moveTo>
                  <a:lnTo>
                    <a:pt x="2277" y="1286"/>
                  </a:lnTo>
                  <a:lnTo>
                    <a:pt x="2302" y="1241"/>
                  </a:lnTo>
                  <a:lnTo>
                    <a:pt x="2329" y="1286"/>
                  </a:lnTo>
                  <a:lnTo>
                    <a:pt x="2302" y="1331"/>
                  </a:lnTo>
                  <a:moveTo>
                    <a:pt x="2364" y="1331"/>
                  </a:moveTo>
                  <a:lnTo>
                    <a:pt x="2338" y="1286"/>
                  </a:lnTo>
                  <a:lnTo>
                    <a:pt x="2364" y="1241"/>
                  </a:lnTo>
                  <a:lnTo>
                    <a:pt x="2391" y="1286"/>
                  </a:lnTo>
                  <a:lnTo>
                    <a:pt x="2364" y="1331"/>
                  </a:lnTo>
                  <a:moveTo>
                    <a:pt x="2427" y="1331"/>
                  </a:moveTo>
                  <a:lnTo>
                    <a:pt x="2400" y="1286"/>
                  </a:lnTo>
                  <a:lnTo>
                    <a:pt x="2427" y="1241"/>
                  </a:lnTo>
                  <a:lnTo>
                    <a:pt x="2452" y="1286"/>
                  </a:lnTo>
                  <a:lnTo>
                    <a:pt x="2427" y="1331"/>
                  </a:lnTo>
                  <a:moveTo>
                    <a:pt x="2488" y="1331"/>
                  </a:moveTo>
                  <a:lnTo>
                    <a:pt x="2461" y="1286"/>
                  </a:lnTo>
                  <a:lnTo>
                    <a:pt x="2488" y="1241"/>
                  </a:lnTo>
                  <a:lnTo>
                    <a:pt x="2514" y="1286"/>
                  </a:lnTo>
                  <a:lnTo>
                    <a:pt x="2488" y="1331"/>
                  </a:lnTo>
                  <a:moveTo>
                    <a:pt x="54" y="1278"/>
                  </a:moveTo>
                  <a:lnTo>
                    <a:pt x="27" y="1233"/>
                  </a:lnTo>
                  <a:lnTo>
                    <a:pt x="54" y="1187"/>
                  </a:lnTo>
                  <a:lnTo>
                    <a:pt x="80" y="1233"/>
                  </a:lnTo>
                  <a:lnTo>
                    <a:pt x="54" y="1278"/>
                  </a:lnTo>
                  <a:moveTo>
                    <a:pt x="116" y="1278"/>
                  </a:moveTo>
                  <a:lnTo>
                    <a:pt x="89" y="1233"/>
                  </a:lnTo>
                  <a:lnTo>
                    <a:pt x="116" y="1187"/>
                  </a:lnTo>
                  <a:lnTo>
                    <a:pt x="141" y="1233"/>
                  </a:lnTo>
                  <a:lnTo>
                    <a:pt x="116" y="1278"/>
                  </a:lnTo>
                  <a:moveTo>
                    <a:pt x="177" y="1278"/>
                  </a:moveTo>
                  <a:lnTo>
                    <a:pt x="150" y="1233"/>
                  </a:lnTo>
                  <a:lnTo>
                    <a:pt x="177" y="1187"/>
                  </a:lnTo>
                  <a:lnTo>
                    <a:pt x="204" y="1233"/>
                  </a:lnTo>
                  <a:lnTo>
                    <a:pt x="177" y="1278"/>
                  </a:lnTo>
                  <a:moveTo>
                    <a:pt x="238" y="1278"/>
                  </a:moveTo>
                  <a:lnTo>
                    <a:pt x="213" y="1233"/>
                  </a:lnTo>
                  <a:lnTo>
                    <a:pt x="238" y="1187"/>
                  </a:lnTo>
                  <a:lnTo>
                    <a:pt x="265" y="1233"/>
                  </a:lnTo>
                  <a:lnTo>
                    <a:pt x="238" y="1278"/>
                  </a:lnTo>
                  <a:moveTo>
                    <a:pt x="300" y="1278"/>
                  </a:moveTo>
                  <a:lnTo>
                    <a:pt x="274" y="1233"/>
                  </a:lnTo>
                  <a:lnTo>
                    <a:pt x="300" y="1187"/>
                  </a:lnTo>
                  <a:lnTo>
                    <a:pt x="327" y="1233"/>
                  </a:lnTo>
                  <a:lnTo>
                    <a:pt x="300" y="1278"/>
                  </a:lnTo>
                  <a:moveTo>
                    <a:pt x="361" y="1278"/>
                  </a:moveTo>
                  <a:lnTo>
                    <a:pt x="336" y="1233"/>
                  </a:lnTo>
                  <a:lnTo>
                    <a:pt x="361" y="1187"/>
                  </a:lnTo>
                  <a:lnTo>
                    <a:pt x="388" y="1233"/>
                  </a:lnTo>
                  <a:lnTo>
                    <a:pt x="361" y="1278"/>
                  </a:lnTo>
                  <a:moveTo>
                    <a:pt x="423" y="1278"/>
                  </a:moveTo>
                  <a:lnTo>
                    <a:pt x="397" y="1233"/>
                  </a:lnTo>
                  <a:lnTo>
                    <a:pt x="423" y="1187"/>
                  </a:lnTo>
                  <a:lnTo>
                    <a:pt x="450" y="1233"/>
                  </a:lnTo>
                  <a:lnTo>
                    <a:pt x="423" y="1278"/>
                  </a:lnTo>
                  <a:moveTo>
                    <a:pt x="484" y="1278"/>
                  </a:moveTo>
                  <a:lnTo>
                    <a:pt x="459" y="1233"/>
                  </a:lnTo>
                  <a:lnTo>
                    <a:pt x="484" y="1187"/>
                  </a:lnTo>
                  <a:lnTo>
                    <a:pt x="511" y="1233"/>
                  </a:lnTo>
                  <a:lnTo>
                    <a:pt x="484" y="1278"/>
                  </a:lnTo>
                  <a:moveTo>
                    <a:pt x="546" y="1278"/>
                  </a:moveTo>
                  <a:lnTo>
                    <a:pt x="520" y="1233"/>
                  </a:lnTo>
                  <a:lnTo>
                    <a:pt x="546" y="1187"/>
                  </a:lnTo>
                  <a:lnTo>
                    <a:pt x="573" y="1233"/>
                  </a:lnTo>
                  <a:lnTo>
                    <a:pt x="546" y="1278"/>
                  </a:lnTo>
                  <a:moveTo>
                    <a:pt x="609" y="1278"/>
                  </a:moveTo>
                  <a:lnTo>
                    <a:pt x="582" y="1233"/>
                  </a:lnTo>
                  <a:lnTo>
                    <a:pt x="609" y="1187"/>
                  </a:lnTo>
                  <a:lnTo>
                    <a:pt x="634" y="1233"/>
                  </a:lnTo>
                  <a:lnTo>
                    <a:pt x="609" y="1278"/>
                  </a:lnTo>
                  <a:moveTo>
                    <a:pt x="670" y="1278"/>
                  </a:moveTo>
                  <a:lnTo>
                    <a:pt x="643" y="1233"/>
                  </a:lnTo>
                  <a:lnTo>
                    <a:pt x="670" y="1187"/>
                  </a:lnTo>
                  <a:lnTo>
                    <a:pt x="696" y="1233"/>
                  </a:lnTo>
                  <a:lnTo>
                    <a:pt x="670" y="1278"/>
                  </a:lnTo>
                  <a:moveTo>
                    <a:pt x="732" y="1278"/>
                  </a:moveTo>
                  <a:lnTo>
                    <a:pt x="705" y="1233"/>
                  </a:lnTo>
                  <a:lnTo>
                    <a:pt x="732" y="1187"/>
                  </a:lnTo>
                  <a:lnTo>
                    <a:pt x="757" y="1233"/>
                  </a:lnTo>
                  <a:lnTo>
                    <a:pt x="732" y="1278"/>
                  </a:lnTo>
                  <a:moveTo>
                    <a:pt x="793" y="1278"/>
                  </a:moveTo>
                  <a:lnTo>
                    <a:pt x="766" y="1233"/>
                  </a:lnTo>
                  <a:lnTo>
                    <a:pt x="793" y="1187"/>
                  </a:lnTo>
                  <a:lnTo>
                    <a:pt x="819" y="1233"/>
                  </a:lnTo>
                  <a:lnTo>
                    <a:pt x="793" y="1278"/>
                  </a:lnTo>
                  <a:moveTo>
                    <a:pt x="855" y="1278"/>
                  </a:moveTo>
                  <a:lnTo>
                    <a:pt x="828" y="1233"/>
                  </a:lnTo>
                  <a:lnTo>
                    <a:pt x="855" y="1187"/>
                  </a:lnTo>
                  <a:lnTo>
                    <a:pt x="880" y="1233"/>
                  </a:lnTo>
                  <a:lnTo>
                    <a:pt x="855" y="1278"/>
                  </a:lnTo>
                  <a:moveTo>
                    <a:pt x="916" y="1278"/>
                  </a:moveTo>
                  <a:lnTo>
                    <a:pt x="889" y="1233"/>
                  </a:lnTo>
                  <a:lnTo>
                    <a:pt x="916" y="1187"/>
                  </a:lnTo>
                  <a:lnTo>
                    <a:pt x="943" y="1233"/>
                  </a:lnTo>
                  <a:lnTo>
                    <a:pt x="916" y="1278"/>
                  </a:lnTo>
                  <a:moveTo>
                    <a:pt x="978" y="1278"/>
                  </a:moveTo>
                  <a:lnTo>
                    <a:pt x="952" y="1233"/>
                  </a:lnTo>
                  <a:lnTo>
                    <a:pt x="978" y="1187"/>
                  </a:lnTo>
                  <a:lnTo>
                    <a:pt x="1005" y="1233"/>
                  </a:lnTo>
                  <a:lnTo>
                    <a:pt x="978" y="1278"/>
                  </a:lnTo>
                  <a:moveTo>
                    <a:pt x="1039" y="1278"/>
                  </a:moveTo>
                  <a:lnTo>
                    <a:pt x="1014" y="1233"/>
                  </a:lnTo>
                  <a:lnTo>
                    <a:pt x="1039" y="1187"/>
                  </a:lnTo>
                  <a:lnTo>
                    <a:pt x="1066" y="1233"/>
                  </a:lnTo>
                  <a:lnTo>
                    <a:pt x="1039" y="1278"/>
                  </a:lnTo>
                  <a:moveTo>
                    <a:pt x="1101" y="1278"/>
                  </a:moveTo>
                  <a:lnTo>
                    <a:pt x="1075" y="1233"/>
                  </a:lnTo>
                  <a:lnTo>
                    <a:pt x="1101" y="1187"/>
                  </a:lnTo>
                  <a:lnTo>
                    <a:pt x="1128" y="1233"/>
                  </a:lnTo>
                  <a:lnTo>
                    <a:pt x="1101" y="1278"/>
                  </a:lnTo>
                  <a:moveTo>
                    <a:pt x="1162" y="1278"/>
                  </a:moveTo>
                  <a:lnTo>
                    <a:pt x="1137" y="1233"/>
                  </a:lnTo>
                  <a:lnTo>
                    <a:pt x="1162" y="1187"/>
                  </a:lnTo>
                  <a:lnTo>
                    <a:pt x="1189" y="1233"/>
                  </a:lnTo>
                  <a:lnTo>
                    <a:pt x="1162" y="1278"/>
                  </a:lnTo>
                  <a:moveTo>
                    <a:pt x="1224" y="1278"/>
                  </a:moveTo>
                  <a:lnTo>
                    <a:pt x="1198" y="1233"/>
                  </a:lnTo>
                  <a:lnTo>
                    <a:pt x="1224" y="1187"/>
                  </a:lnTo>
                  <a:lnTo>
                    <a:pt x="1251" y="1233"/>
                  </a:lnTo>
                  <a:lnTo>
                    <a:pt x="1224" y="1278"/>
                  </a:lnTo>
                  <a:moveTo>
                    <a:pt x="1285" y="1278"/>
                  </a:moveTo>
                  <a:lnTo>
                    <a:pt x="1260" y="1233"/>
                  </a:lnTo>
                  <a:lnTo>
                    <a:pt x="1285" y="1187"/>
                  </a:lnTo>
                  <a:lnTo>
                    <a:pt x="1312" y="1233"/>
                  </a:lnTo>
                  <a:lnTo>
                    <a:pt x="1285" y="1278"/>
                  </a:lnTo>
                  <a:moveTo>
                    <a:pt x="1348" y="1278"/>
                  </a:moveTo>
                  <a:lnTo>
                    <a:pt x="1321" y="1233"/>
                  </a:lnTo>
                  <a:lnTo>
                    <a:pt x="1348" y="1187"/>
                  </a:lnTo>
                  <a:lnTo>
                    <a:pt x="1374" y="1233"/>
                  </a:lnTo>
                  <a:lnTo>
                    <a:pt x="1348" y="1278"/>
                  </a:lnTo>
                  <a:moveTo>
                    <a:pt x="1410" y="1278"/>
                  </a:moveTo>
                  <a:lnTo>
                    <a:pt x="1383" y="1233"/>
                  </a:lnTo>
                  <a:lnTo>
                    <a:pt x="1410" y="1187"/>
                  </a:lnTo>
                  <a:lnTo>
                    <a:pt x="1435" y="1233"/>
                  </a:lnTo>
                  <a:lnTo>
                    <a:pt x="1410" y="1278"/>
                  </a:lnTo>
                  <a:moveTo>
                    <a:pt x="1471" y="1278"/>
                  </a:moveTo>
                  <a:lnTo>
                    <a:pt x="1444" y="1233"/>
                  </a:lnTo>
                  <a:lnTo>
                    <a:pt x="1471" y="1187"/>
                  </a:lnTo>
                  <a:lnTo>
                    <a:pt x="1497" y="1233"/>
                  </a:lnTo>
                  <a:lnTo>
                    <a:pt x="1471" y="1278"/>
                  </a:lnTo>
                  <a:moveTo>
                    <a:pt x="1533" y="1278"/>
                  </a:moveTo>
                  <a:lnTo>
                    <a:pt x="1506" y="1233"/>
                  </a:lnTo>
                  <a:lnTo>
                    <a:pt x="1533" y="1187"/>
                  </a:lnTo>
                  <a:lnTo>
                    <a:pt x="1558" y="1233"/>
                  </a:lnTo>
                  <a:lnTo>
                    <a:pt x="1533" y="1278"/>
                  </a:lnTo>
                  <a:moveTo>
                    <a:pt x="1594" y="1278"/>
                  </a:moveTo>
                  <a:lnTo>
                    <a:pt x="1567" y="1233"/>
                  </a:lnTo>
                  <a:lnTo>
                    <a:pt x="1594" y="1187"/>
                  </a:lnTo>
                  <a:lnTo>
                    <a:pt x="1620" y="1233"/>
                  </a:lnTo>
                  <a:lnTo>
                    <a:pt x="1594" y="1278"/>
                  </a:lnTo>
                  <a:moveTo>
                    <a:pt x="1656" y="1278"/>
                  </a:moveTo>
                  <a:lnTo>
                    <a:pt x="1629" y="1233"/>
                  </a:lnTo>
                  <a:lnTo>
                    <a:pt x="1656" y="1187"/>
                  </a:lnTo>
                  <a:lnTo>
                    <a:pt x="1683" y="1233"/>
                  </a:lnTo>
                  <a:lnTo>
                    <a:pt x="1656" y="1278"/>
                  </a:lnTo>
                  <a:moveTo>
                    <a:pt x="1717" y="1278"/>
                  </a:moveTo>
                  <a:lnTo>
                    <a:pt x="1692" y="1233"/>
                  </a:lnTo>
                  <a:lnTo>
                    <a:pt x="1717" y="1187"/>
                  </a:lnTo>
                  <a:lnTo>
                    <a:pt x="1744" y="1233"/>
                  </a:lnTo>
                  <a:lnTo>
                    <a:pt x="1717" y="1278"/>
                  </a:lnTo>
                  <a:moveTo>
                    <a:pt x="1779" y="1278"/>
                  </a:moveTo>
                  <a:lnTo>
                    <a:pt x="1753" y="1233"/>
                  </a:lnTo>
                  <a:lnTo>
                    <a:pt x="1779" y="1187"/>
                  </a:lnTo>
                  <a:lnTo>
                    <a:pt x="1806" y="1233"/>
                  </a:lnTo>
                  <a:lnTo>
                    <a:pt x="1779" y="1278"/>
                  </a:lnTo>
                  <a:moveTo>
                    <a:pt x="1840" y="1278"/>
                  </a:moveTo>
                  <a:lnTo>
                    <a:pt x="1815" y="1233"/>
                  </a:lnTo>
                  <a:lnTo>
                    <a:pt x="1840" y="1187"/>
                  </a:lnTo>
                  <a:lnTo>
                    <a:pt x="1867" y="1233"/>
                  </a:lnTo>
                  <a:lnTo>
                    <a:pt x="1840" y="1278"/>
                  </a:lnTo>
                  <a:moveTo>
                    <a:pt x="1902" y="1278"/>
                  </a:moveTo>
                  <a:lnTo>
                    <a:pt x="1876" y="1233"/>
                  </a:lnTo>
                  <a:lnTo>
                    <a:pt x="1902" y="1187"/>
                  </a:lnTo>
                  <a:lnTo>
                    <a:pt x="1929" y="1233"/>
                  </a:lnTo>
                  <a:lnTo>
                    <a:pt x="1902" y="1278"/>
                  </a:lnTo>
                  <a:moveTo>
                    <a:pt x="1963" y="1278"/>
                  </a:moveTo>
                  <a:lnTo>
                    <a:pt x="1938" y="1233"/>
                  </a:lnTo>
                  <a:lnTo>
                    <a:pt x="1963" y="1187"/>
                  </a:lnTo>
                  <a:lnTo>
                    <a:pt x="1990" y="1233"/>
                  </a:lnTo>
                  <a:lnTo>
                    <a:pt x="1963" y="1278"/>
                  </a:lnTo>
                  <a:moveTo>
                    <a:pt x="2025" y="1278"/>
                  </a:moveTo>
                  <a:lnTo>
                    <a:pt x="1999" y="1233"/>
                  </a:lnTo>
                  <a:lnTo>
                    <a:pt x="2025" y="1187"/>
                  </a:lnTo>
                  <a:lnTo>
                    <a:pt x="2052" y="1233"/>
                  </a:lnTo>
                  <a:lnTo>
                    <a:pt x="2025" y="1278"/>
                  </a:lnTo>
                  <a:moveTo>
                    <a:pt x="2088" y="1278"/>
                  </a:moveTo>
                  <a:lnTo>
                    <a:pt x="2061" y="1233"/>
                  </a:lnTo>
                  <a:lnTo>
                    <a:pt x="2088" y="1187"/>
                  </a:lnTo>
                  <a:lnTo>
                    <a:pt x="2113" y="1233"/>
                  </a:lnTo>
                  <a:lnTo>
                    <a:pt x="2088" y="1278"/>
                  </a:lnTo>
                  <a:moveTo>
                    <a:pt x="2149" y="1278"/>
                  </a:moveTo>
                  <a:lnTo>
                    <a:pt x="2122" y="1233"/>
                  </a:lnTo>
                  <a:lnTo>
                    <a:pt x="2149" y="1187"/>
                  </a:lnTo>
                  <a:lnTo>
                    <a:pt x="2175" y="1233"/>
                  </a:lnTo>
                  <a:lnTo>
                    <a:pt x="2149" y="1278"/>
                  </a:lnTo>
                  <a:moveTo>
                    <a:pt x="2211" y="1278"/>
                  </a:moveTo>
                  <a:lnTo>
                    <a:pt x="2184" y="1233"/>
                  </a:lnTo>
                  <a:lnTo>
                    <a:pt x="2211" y="1187"/>
                  </a:lnTo>
                  <a:lnTo>
                    <a:pt x="2236" y="1233"/>
                  </a:lnTo>
                  <a:lnTo>
                    <a:pt x="2211" y="1278"/>
                  </a:lnTo>
                  <a:moveTo>
                    <a:pt x="2272" y="1278"/>
                  </a:moveTo>
                  <a:lnTo>
                    <a:pt x="2245" y="1233"/>
                  </a:lnTo>
                  <a:lnTo>
                    <a:pt x="2272" y="1187"/>
                  </a:lnTo>
                  <a:lnTo>
                    <a:pt x="2298" y="1233"/>
                  </a:lnTo>
                  <a:lnTo>
                    <a:pt x="2272" y="1278"/>
                  </a:lnTo>
                  <a:moveTo>
                    <a:pt x="2334" y="1278"/>
                  </a:moveTo>
                  <a:lnTo>
                    <a:pt x="2307" y="1233"/>
                  </a:lnTo>
                  <a:lnTo>
                    <a:pt x="2334" y="1187"/>
                  </a:lnTo>
                  <a:lnTo>
                    <a:pt x="2359" y="1233"/>
                  </a:lnTo>
                  <a:lnTo>
                    <a:pt x="2334" y="1278"/>
                  </a:lnTo>
                  <a:moveTo>
                    <a:pt x="2395" y="1278"/>
                  </a:moveTo>
                  <a:lnTo>
                    <a:pt x="2368" y="1233"/>
                  </a:lnTo>
                  <a:lnTo>
                    <a:pt x="2395" y="1187"/>
                  </a:lnTo>
                  <a:lnTo>
                    <a:pt x="2422" y="1233"/>
                  </a:lnTo>
                  <a:lnTo>
                    <a:pt x="2395" y="1278"/>
                  </a:lnTo>
                  <a:moveTo>
                    <a:pt x="2457" y="1278"/>
                  </a:moveTo>
                  <a:lnTo>
                    <a:pt x="2431" y="1233"/>
                  </a:lnTo>
                  <a:lnTo>
                    <a:pt x="2457" y="1187"/>
                  </a:lnTo>
                  <a:lnTo>
                    <a:pt x="2484" y="1233"/>
                  </a:lnTo>
                  <a:lnTo>
                    <a:pt x="2457" y="1278"/>
                  </a:lnTo>
                  <a:moveTo>
                    <a:pt x="2518" y="1278"/>
                  </a:moveTo>
                  <a:lnTo>
                    <a:pt x="2493" y="1233"/>
                  </a:lnTo>
                  <a:lnTo>
                    <a:pt x="2518" y="1187"/>
                  </a:lnTo>
                  <a:lnTo>
                    <a:pt x="2545" y="1233"/>
                  </a:lnTo>
                  <a:lnTo>
                    <a:pt x="2518" y="1278"/>
                  </a:lnTo>
                  <a:moveTo>
                    <a:pt x="84" y="1224"/>
                  </a:moveTo>
                  <a:lnTo>
                    <a:pt x="59" y="1179"/>
                  </a:lnTo>
                  <a:lnTo>
                    <a:pt x="84" y="1134"/>
                  </a:lnTo>
                  <a:lnTo>
                    <a:pt x="111" y="1179"/>
                  </a:lnTo>
                  <a:lnTo>
                    <a:pt x="84" y="1224"/>
                  </a:lnTo>
                  <a:moveTo>
                    <a:pt x="146" y="1224"/>
                  </a:moveTo>
                  <a:lnTo>
                    <a:pt x="120" y="1179"/>
                  </a:lnTo>
                  <a:lnTo>
                    <a:pt x="146" y="1134"/>
                  </a:lnTo>
                  <a:lnTo>
                    <a:pt x="173" y="1179"/>
                  </a:lnTo>
                  <a:lnTo>
                    <a:pt x="146" y="1224"/>
                  </a:lnTo>
                  <a:moveTo>
                    <a:pt x="209" y="1224"/>
                  </a:moveTo>
                  <a:lnTo>
                    <a:pt x="182" y="1179"/>
                  </a:lnTo>
                  <a:lnTo>
                    <a:pt x="209" y="1134"/>
                  </a:lnTo>
                  <a:lnTo>
                    <a:pt x="234" y="1179"/>
                  </a:lnTo>
                  <a:lnTo>
                    <a:pt x="209" y="1224"/>
                  </a:lnTo>
                  <a:moveTo>
                    <a:pt x="270" y="1224"/>
                  </a:moveTo>
                  <a:lnTo>
                    <a:pt x="243" y="1179"/>
                  </a:lnTo>
                  <a:lnTo>
                    <a:pt x="270" y="1134"/>
                  </a:lnTo>
                  <a:lnTo>
                    <a:pt x="295" y="1179"/>
                  </a:lnTo>
                  <a:lnTo>
                    <a:pt x="270" y="1224"/>
                  </a:lnTo>
                  <a:moveTo>
                    <a:pt x="331" y="1224"/>
                  </a:moveTo>
                  <a:lnTo>
                    <a:pt x="304" y="1179"/>
                  </a:lnTo>
                  <a:lnTo>
                    <a:pt x="331" y="1134"/>
                  </a:lnTo>
                  <a:lnTo>
                    <a:pt x="357" y="1179"/>
                  </a:lnTo>
                  <a:lnTo>
                    <a:pt x="331" y="1224"/>
                  </a:lnTo>
                  <a:moveTo>
                    <a:pt x="393" y="1224"/>
                  </a:moveTo>
                  <a:lnTo>
                    <a:pt x="366" y="1179"/>
                  </a:lnTo>
                  <a:lnTo>
                    <a:pt x="393" y="1134"/>
                  </a:lnTo>
                  <a:lnTo>
                    <a:pt x="418" y="1179"/>
                  </a:lnTo>
                  <a:lnTo>
                    <a:pt x="393" y="1224"/>
                  </a:lnTo>
                  <a:moveTo>
                    <a:pt x="454" y="1224"/>
                  </a:moveTo>
                  <a:lnTo>
                    <a:pt x="427" y="1179"/>
                  </a:lnTo>
                  <a:lnTo>
                    <a:pt x="454" y="1134"/>
                  </a:lnTo>
                  <a:lnTo>
                    <a:pt x="480" y="1179"/>
                  </a:lnTo>
                  <a:lnTo>
                    <a:pt x="454" y="1224"/>
                  </a:lnTo>
                  <a:moveTo>
                    <a:pt x="516" y="1224"/>
                  </a:moveTo>
                  <a:lnTo>
                    <a:pt x="489" y="1179"/>
                  </a:lnTo>
                  <a:lnTo>
                    <a:pt x="516" y="1134"/>
                  </a:lnTo>
                  <a:lnTo>
                    <a:pt x="541" y="1179"/>
                  </a:lnTo>
                  <a:lnTo>
                    <a:pt x="516" y="1224"/>
                  </a:lnTo>
                  <a:moveTo>
                    <a:pt x="577" y="1224"/>
                  </a:moveTo>
                  <a:lnTo>
                    <a:pt x="552" y="1179"/>
                  </a:lnTo>
                  <a:lnTo>
                    <a:pt x="577" y="1134"/>
                  </a:lnTo>
                  <a:lnTo>
                    <a:pt x="604" y="1179"/>
                  </a:lnTo>
                  <a:lnTo>
                    <a:pt x="577" y="1224"/>
                  </a:lnTo>
                  <a:moveTo>
                    <a:pt x="639" y="1224"/>
                  </a:moveTo>
                  <a:lnTo>
                    <a:pt x="613" y="1179"/>
                  </a:lnTo>
                  <a:lnTo>
                    <a:pt x="639" y="1134"/>
                  </a:lnTo>
                  <a:lnTo>
                    <a:pt x="666" y="1179"/>
                  </a:lnTo>
                  <a:lnTo>
                    <a:pt x="639" y="1224"/>
                  </a:lnTo>
                  <a:moveTo>
                    <a:pt x="700" y="1224"/>
                  </a:moveTo>
                  <a:lnTo>
                    <a:pt x="675" y="1179"/>
                  </a:lnTo>
                  <a:lnTo>
                    <a:pt x="700" y="1134"/>
                  </a:lnTo>
                  <a:lnTo>
                    <a:pt x="727" y="1179"/>
                  </a:lnTo>
                  <a:lnTo>
                    <a:pt x="700" y="1224"/>
                  </a:lnTo>
                  <a:moveTo>
                    <a:pt x="762" y="1224"/>
                  </a:moveTo>
                  <a:lnTo>
                    <a:pt x="736" y="1179"/>
                  </a:lnTo>
                  <a:lnTo>
                    <a:pt x="762" y="1134"/>
                  </a:lnTo>
                  <a:lnTo>
                    <a:pt x="789" y="1179"/>
                  </a:lnTo>
                  <a:lnTo>
                    <a:pt x="762" y="1224"/>
                  </a:lnTo>
                  <a:moveTo>
                    <a:pt x="823" y="1224"/>
                  </a:moveTo>
                  <a:lnTo>
                    <a:pt x="798" y="1179"/>
                  </a:lnTo>
                  <a:lnTo>
                    <a:pt x="823" y="1134"/>
                  </a:lnTo>
                  <a:lnTo>
                    <a:pt x="850" y="1179"/>
                  </a:lnTo>
                  <a:lnTo>
                    <a:pt x="823" y="1224"/>
                  </a:lnTo>
                  <a:moveTo>
                    <a:pt x="885" y="1224"/>
                  </a:moveTo>
                  <a:lnTo>
                    <a:pt x="859" y="1179"/>
                  </a:lnTo>
                  <a:lnTo>
                    <a:pt x="885" y="1134"/>
                  </a:lnTo>
                  <a:lnTo>
                    <a:pt x="912" y="1179"/>
                  </a:lnTo>
                  <a:lnTo>
                    <a:pt x="885" y="1224"/>
                  </a:lnTo>
                  <a:moveTo>
                    <a:pt x="948" y="1224"/>
                  </a:moveTo>
                  <a:lnTo>
                    <a:pt x="921" y="1179"/>
                  </a:lnTo>
                  <a:lnTo>
                    <a:pt x="948" y="1134"/>
                  </a:lnTo>
                  <a:lnTo>
                    <a:pt x="973" y="1179"/>
                  </a:lnTo>
                  <a:lnTo>
                    <a:pt x="948" y="1224"/>
                  </a:lnTo>
                  <a:moveTo>
                    <a:pt x="1009" y="1224"/>
                  </a:moveTo>
                  <a:lnTo>
                    <a:pt x="982" y="1179"/>
                  </a:lnTo>
                  <a:lnTo>
                    <a:pt x="1009" y="1134"/>
                  </a:lnTo>
                  <a:lnTo>
                    <a:pt x="1035" y="1179"/>
                  </a:lnTo>
                  <a:lnTo>
                    <a:pt x="1009" y="1224"/>
                  </a:lnTo>
                  <a:moveTo>
                    <a:pt x="1071" y="1224"/>
                  </a:moveTo>
                  <a:lnTo>
                    <a:pt x="1044" y="1179"/>
                  </a:lnTo>
                  <a:lnTo>
                    <a:pt x="1071" y="1134"/>
                  </a:lnTo>
                  <a:lnTo>
                    <a:pt x="1096" y="1179"/>
                  </a:lnTo>
                  <a:lnTo>
                    <a:pt x="1071" y="1224"/>
                  </a:lnTo>
                  <a:moveTo>
                    <a:pt x="1132" y="1224"/>
                  </a:moveTo>
                  <a:lnTo>
                    <a:pt x="1105" y="1179"/>
                  </a:lnTo>
                  <a:lnTo>
                    <a:pt x="1132" y="1134"/>
                  </a:lnTo>
                  <a:lnTo>
                    <a:pt x="1158" y="1179"/>
                  </a:lnTo>
                  <a:lnTo>
                    <a:pt x="1132" y="1224"/>
                  </a:lnTo>
                  <a:moveTo>
                    <a:pt x="1194" y="1224"/>
                  </a:moveTo>
                  <a:lnTo>
                    <a:pt x="1167" y="1179"/>
                  </a:lnTo>
                  <a:lnTo>
                    <a:pt x="1194" y="1134"/>
                  </a:lnTo>
                  <a:lnTo>
                    <a:pt x="1219" y="1179"/>
                  </a:lnTo>
                  <a:lnTo>
                    <a:pt x="1194" y="1224"/>
                  </a:lnTo>
                  <a:moveTo>
                    <a:pt x="1255" y="1224"/>
                  </a:moveTo>
                  <a:lnTo>
                    <a:pt x="1228" y="1179"/>
                  </a:lnTo>
                  <a:lnTo>
                    <a:pt x="1255" y="1134"/>
                  </a:lnTo>
                  <a:lnTo>
                    <a:pt x="1281" y="1179"/>
                  </a:lnTo>
                  <a:lnTo>
                    <a:pt x="1255" y="1224"/>
                  </a:lnTo>
                  <a:moveTo>
                    <a:pt x="1317" y="1224"/>
                  </a:moveTo>
                  <a:lnTo>
                    <a:pt x="1291" y="1179"/>
                  </a:lnTo>
                  <a:lnTo>
                    <a:pt x="1317" y="1134"/>
                  </a:lnTo>
                  <a:lnTo>
                    <a:pt x="1344" y="1179"/>
                  </a:lnTo>
                  <a:lnTo>
                    <a:pt x="1317" y="1224"/>
                  </a:lnTo>
                  <a:moveTo>
                    <a:pt x="1378" y="1224"/>
                  </a:moveTo>
                  <a:lnTo>
                    <a:pt x="1353" y="1179"/>
                  </a:lnTo>
                  <a:lnTo>
                    <a:pt x="1378" y="1134"/>
                  </a:lnTo>
                  <a:lnTo>
                    <a:pt x="1405" y="1179"/>
                  </a:lnTo>
                  <a:lnTo>
                    <a:pt x="1378" y="1224"/>
                  </a:lnTo>
                  <a:moveTo>
                    <a:pt x="1440" y="1224"/>
                  </a:moveTo>
                  <a:lnTo>
                    <a:pt x="1414" y="1179"/>
                  </a:lnTo>
                  <a:lnTo>
                    <a:pt x="1440" y="1134"/>
                  </a:lnTo>
                  <a:lnTo>
                    <a:pt x="1467" y="1179"/>
                  </a:lnTo>
                  <a:lnTo>
                    <a:pt x="1440" y="1224"/>
                  </a:lnTo>
                  <a:moveTo>
                    <a:pt x="1501" y="1224"/>
                  </a:moveTo>
                  <a:lnTo>
                    <a:pt x="1476" y="1179"/>
                  </a:lnTo>
                  <a:lnTo>
                    <a:pt x="1501" y="1134"/>
                  </a:lnTo>
                  <a:lnTo>
                    <a:pt x="1528" y="1179"/>
                  </a:lnTo>
                  <a:lnTo>
                    <a:pt x="1501" y="1224"/>
                  </a:lnTo>
                  <a:moveTo>
                    <a:pt x="1563" y="1224"/>
                  </a:moveTo>
                  <a:lnTo>
                    <a:pt x="1537" y="1179"/>
                  </a:lnTo>
                  <a:lnTo>
                    <a:pt x="1563" y="1134"/>
                  </a:lnTo>
                  <a:lnTo>
                    <a:pt x="1590" y="1179"/>
                  </a:lnTo>
                  <a:lnTo>
                    <a:pt x="1563" y="1224"/>
                  </a:lnTo>
                  <a:moveTo>
                    <a:pt x="1624" y="1224"/>
                  </a:moveTo>
                  <a:lnTo>
                    <a:pt x="1599" y="1179"/>
                  </a:lnTo>
                  <a:lnTo>
                    <a:pt x="1624" y="1134"/>
                  </a:lnTo>
                  <a:lnTo>
                    <a:pt x="1651" y="1179"/>
                  </a:lnTo>
                  <a:lnTo>
                    <a:pt x="1624" y="1224"/>
                  </a:lnTo>
                  <a:moveTo>
                    <a:pt x="1687" y="1224"/>
                  </a:moveTo>
                  <a:lnTo>
                    <a:pt x="1660" y="1179"/>
                  </a:lnTo>
                  <a:lnTo>
                    <a:pt x="1687" y="1134"/>
                  </a:lnTo>
                  <a:lnTo>
                    <a:pt x="1713" y="1179"/>
                  </a:lnTo>
                  <a:lnTo>
                    <a:pt x="1687" y="1224"/>
                  </a:lnTo>
                  <a:moveTo>
                    <a:pt x="1749" y="1224"/>
                  </a:moveTo>
                  <a:lnTo>
                    <a:pt x="1722" y="1179"/>
                  </a:lnTo>
                  <a:lnTo>
                    <a:pt x="1749" y="1134"/>
                  </a:lnTo>
                  <a:lnTo>
                    <a:pt x="1774" y="1179"/>
                  </a:lnTo>
                  <a:lnTo>
                    <a:pt x="1749" y="1224"/>
                  </a:lnTo>
                  <a:moveTo>
                    <a:pt x="1810" y="1224"/>
                  </a:moveTo>
                  <a:lnTo>
                    <a:pt x="1783" y="1179"/>
                  </a:lnTo>
                  <a:lnTo>
                    <a:pt x="1810" y="1134"/>
                  </a:lnTo>
                  <a:lnTo>
                    <a:pt x="1836" y="1179"/>
                  </a:lnTo>
                  <a:lnTo>
                    <a:pt x="1810" y="1224"/>
                  </a:lnTo>
                  <a:moveTo>
                    <a:pt x="1872" y="1224"/>
                  </a:moveTo>
                  <a:lnTo>
                    <a:pt x="1845" y="1179"/>
                  </a:lnTo>
                  <a:lnTo>
                    <a:pt x="1872" y="1134"/>
                  </a:lnTo>
                  <a:lnTo>
                    <a:pt x="1897" y="1179"/>
                  </a:lnTo>
                  <a:lnTo>
                    <a:pt x="1872" y="1224"/>
                  </a:lnTo>
                  <a:moveTo>
                    <a:pt x="1933" y="1224"/>
                  </a:moveTo>
                  <a:lnTo>
                    <a:pt x="1906" y="1179"/>
                  </a:lnTo>
                  <a:lnTo>
                    <a:pt x="1933" y="1134"/>
                  </a:lnTo>
                  <a:lnTo>
                    <a:pt x="1959" y="1179"/>
                  </a:lnTo>
                  <a:lnTo>
                    <a:pt x="1933" y="1224"/>
                  </a:lnTo>
                  <a:moveTo>
                    <a:pt x="1995" y="1224"/>
                  </a:moveTo>
                  <a:lnTo>
                    <a:pt x="1968" y="1179"/>
                  </a:lnTo>
                  <a:lnTo>
                    <a:pt x="1995" y="1134"/>
                  </a:lnTo>
                  <a:lnTo>
                    <a:pt x="2020" y="1179"/>
                  </a:lnTo>
                  <a:lnTo>
                    <a:pt x="1995" y="1224"/>
                  </a:lnTo>
                  <a:moveTo>
                    <a:pt x="2056" y="1224"/>
                  </a:moveTo>
                  <a:lnTo>
                    <a:pt x="2031" y="1179"/>
                  </a:lnTo>
                  <a:lnTo>
                    <a:pt x="2056" y="1134"/>
                  </a:lnTo>
                  <a:lnTo>
                    <a:pt x="2083" y="1179"/>
                  </a:lnTo>
                  <a:lnTo>
                    <a:pt x="2056" y="1224"/>
                  </a:lnTo>
                  <a:moveTo>
                    <a:pt x="2118" y="1224"/>
                  </a:moveTo>
                  <a:lnTo>
                    <a:pt x="2092" y="1179"/>
                  </a:lnTo>
                  <a:lnTo>
                    <a:pt x="2118" y="1134"/>
                  </a:lnTo>
                  <a:lnTo>
                    <a:pt x="2145" y="1179"/>
                  </a:lnTo>
                  <a:lnTo>
                    <a:pt x="2118" y="1224"/>
                  </a:lnTo>
                  <a:moveTo>
                    <a:pt x="2179" y="1224"/>
                  </a:moveTo>
                  <a:lnTo>
                    <a:pt x="2154" y="1179"/>
                  </a:lnTo>
                  <a:lnTo>
                    <a:pt x="2179" y="1134"/>
                  </a:lnTo>
                  <a:lnTo>
                    <a:pt x="2206" y="1179"/>
                  </a:lnTo>
                  <a:lnTo>
                    <a:pt x="2179" y="1224"/>
                  </a:lnTo>
                  <a:moveTo>
                    <a:pt x="2241" y="1224"/>
                  </a:moveTo>
                  <a:lnTo>
                    <a:pt x="2215" y="1179"/>
                  </a:lnTo>
                  <a:lnTo>
                    <a:pt x="2241" y="1134"/>
                  </a:lnTo>
                  <a:lnTo>
                    <a:pt x="2268" y="1179"/>
                  </a:lnTo>
                  <a:lnTo>
                    <a:pt x="2241" y="1224"/>
                  </a:lnTo>
                  <a:moveTo>
                    <a:pt x="2302" y="1224"/>
                  </a:moveTo>
                  <a:lnTo>
                    <a:pt x="2277" y="1179"/>
                  </a:lnTo>
                  <a:lnTo>
                    <a:pt x="2302" y="1134"/>
                  </a:lnTo>
                  <a:lnTo>
                    <a:pt x="2329" y="1179"/>
                  </a:lnTo>
                  <a:lnTo>
                    <a:pt x="2302" y="1224"/>
                  </a:lnTo>
                  <a:moveTo>
                    <a:pt x="2364" y="1224"/>
                  </a:moveTo>
                  <a:lnTo>
                    <a:pt x="2338" y="1179"/>
                  </a:lnTo>
                  <a:lnTo>
                    <a:pt x="2364" y="1134"/>
                  </a:lnTo>
                  <a:lnTo>
                    <a:pt x="2391" y="1179"/>
                  </a:lnTo>
                  <a:lnTo>
                    <a:pt x="2364" y="1224"/>
                  </a:lnTo>
                  <a:moveTo>
                    <a:pt x="2427" y="1224"/>
                  </a:moveTo>
                  <a:lnTo>
                    <a:pt x="2400" y="1179"/>
                  </a:lnTo>
                  <a:lnTo>
                    <a:pt x="2427" y="1134"/>
                  </a:lnTo>
                  <a:lnTo>
                    <a:pt x="2452" y="1179"/>
                  </a:lnTo>
                  <a:lnTo>
                    <a:pt x="2427" y="1224"/>
                  </a:lnTo>
                  <a:moveTo>
                    <a:pt x="2488" y="1224"/>
                  </a:moveTo>
                  <a:lnTo>
                    <a:pt x="2461" y="1179"/>
                  </a:lnTo>
                  <a:lnTo>
                    <a:pt x="2488" y="1134"/>
                  </a:lnTo>
                  <a:lnTo>
                    <a:pt x="2514" y="1179"/>
                  </a:lnTo>
                  <a:lnTo>
                    <a:pt x="2488" y="1224"/>
                  </a:lnTo>
                  <a:moveTo>
                    <a:pt x="54" y="1172"/>
                  </a:moveTo>
                  <a:lnTo>
                    <a:pt x="27" y="1125"/>
                  </a:lnTo>
                  <a:lnTo>
                    <a:pt x="54" y="1081"/>
                  </a:lnTo>
                  <a:lnTo>
                    <a:pt x="80" y="1125"/>
                  </a:lnTo>
                  <a:lnTo>
                    <a:pt x="54" y="1172"/>
                  </a:lnTo>
                  <a:moveTo>
                    <a:pt x="116" y="1172"/>
                  </a:moveTo>
                  <a:lnTo>
                    <a:pt x="89" y="1125"/>
                  </a:lnTo>
                  <a:lnTo>
                    <a:pt x="116" y="1081"/>
                  </a:lnTo>
                  <a:lnTo>
                    <a:pt x="141" y="1125"/>
                  </a:lnTo>
                  <a:lnTo>
                    <a:pt x="116" y="1172"/>
                  </a:lnTo>
                  <a:moveTo>
                    <a:pt x="177" y="1172"/>
                  </a:moveTo>
                  <a:lnTo>
                    <a:pt x="150" y="1125"/>
                  </a:lnTo>
                  <a:lnTo>
                    <a:pt x="177" y="1081"/>
                  </a:lnTo>
                  <a:lnTo>
                    <a:pt x="204" y="1125"/>
                  </a:lnTo>
                  <a:lnTo>
                    <a:pt x="177" y="1172"/>
                  </a:lnTo>
                  <a:moveTo>
                    <a:pt x="238" y="1172"/>
                  </a:moveTo>
                  <a:lnTo>
                    <a:pt x="213" y="1125"/>
                  </a:lnTo>
                  <a:lnTo>
                    <a:pt x="238" y="1081"/>
                  </a:lnTo>
                  <a:lnTo>
                    <a:pt x="265" y="1125"/>
                  </a:lnTo>
                  <a:lnTo>
                    <a:pt x="238" y="1172"/>
                  </a:lnTo>
                  <a:moveTo>
                    <a:pt x="300" y="1172"/>
                  </a:moveTo>
                  <a:lnTo>
                    <a:pt x="274" y="1125"/>
                  </a:lnTo>
                  <a:lnTo>
                    <a:pt x="300" y="1081"/>
                  </a:lnTo>
                  <a:lnTo>
                    <a:pt x="327" y="1125"/>
                  </a:lnTo>
                  <a:lnTo>
                    <a:pt x="300" y="1172"/>
                  </a:lnTo>
                  <a:moveTo>
                    <a:pt x="361" y="1172"/>
                  </a:moveTo>
                  <a:lnTo>
                    <a:pt x="336" y="1125"/>
                  </a:lnTo>
                  <a:lnTo>
                    <a:pt x="361" y="1081"/>
                  </a:lnTo>
                  <a:lnTo>
                    <a:pt x="388" y="1125"/>
                  </a:lnTo>
                  <a:lnTo>
                    <a:pt x="361" y="1172"/>
                  </a:lnTo>
                  <a:moveTo>
                    <a:pt x="423" y="1172"/>
                  </a:moveTo>
                  <a:lnTo>
                    <a:pt x="397" y="1125"/>
                  </a:lnTo>
                  <a:lnTo>
                    <a:pt x="423" y="1081"/>
                  </a:lnTo>
                  <a:lnTo>
                    <a:pt x="450" y="1125"/>
                  </a:lnTo>
                  <a:lnTo>
                    <a:pt x="423" y="1172"/>
                  </a:lnTo>
                  <a:moveTo>
                    <a:pt x="484" y="1172"/>
                  </a:moveTo>
                  <a:lnTo>
                    <a:pt x="459" y="1125"/>
                  </a:lnTo>
                  <a:lnTo>
                    <a:pt x="484" y="1081"/>
                  </a:lnTo>
                  <a:lnTo>
                    <a:pt x="511" y="1125"/>
                  </a:lnTo>
                  <a:lnTo>
                    <a:pt x="484" y="1172"/>
                  </a:lnTo>
                  <a:moveTo>
                    <a:pt x="546" y="1172"/>
                  </a:moveTo>
                  <a:lnTo>
                    <a:pt x="520" y="1125"/>
                  </a:lnTo>
                  <a:lnTo>
                    <a:pt x="546" y="1081"/>
                  </a:lnTo>
                  <a:lnTo>
                    <a:pt x="573" y="1125"/>
                  </a:lnTo>
                  <a:lnTo>
                    <a:pt x="546" y="1172"/>
                  </a:lnTo>
                  <a:moveTo>
                    <a:pt x="609" y="1172"/>
                  </a:moveTo>
                  <a:lnTo>
                    <a:pt x="582" y="1125"/>
                  </a:lnTo>
                  <a:lnTo>
                    <a:pt x="609" y="1081"/>
                  </a:lnTo>
                  <a:lnTo>
                    <a:pt x="634" y="1125"/>
                  </a:lnTo>
                  <a:lnTo>
                    <a:pt x="609" y="1172"/>
                  </a:lnTo>
                  <a:moveTo>
                    <a:pt x="670" y="1172"/>
                  </a:moveTo>
                  <a:lnTo>
                    <a:pt x="643" y="1125"/>
                  </a:lnTo>
                  <a:lnTo>
                    <a:pt x="670" y="1081"/>
                  </a:lnTo>
                  <a:lnTo>
                    <a:pt x="696" y="1125"/>
                  </a:lnTo>
                  <a:lnTo>
                    <a:pt x="670" y="1172"/>
                  </a:lnTo>
                  <a:moveTo>
                    <a:pt x="732" y="1172"/>
                  </a:moveTo>
                  <a:lnTo>
                    <a:pt x="705" y="1125"/>
                  </a:lnTo>
                  <a:lnTo>
                    <a:pt x="732" y="1081"/>
                  </a:lnTo>
                  <a:lnTo>
                    <a:pt x="757" y="1125"/>
                  </a:lnTo>
                  <a:lnTo>
                    <a:pt x="732" y="1172"/>
                  </a:lnTo>
                  <a:moveTo>
                    <a:pt x="793" y="1172"/>
                  </a:moveTo>
                  <a:lnTo>
                    <a:pt x="766" y="1125"/>
                  </a:lnTo>
                  <a:lnTo>
                    <a:pt x="793" y="1081"/>
                  </a:lnTo>
                  <a:lnTo>
                    <a:pt x="819" y="1125"/>
                  </a:lnTo>
                  <a:lnTo>
                    <a:pt x="793" y="1172"/>
                  </a:lnTo>
                  <a:moveTo>
                    <a:pt x="855" y="1172"/>
                  </a:moveTo>
                  <a:lnTo>
                    <a:pt x="828" y="1125"/>
                  </a:lnTo>
                  <a:lnTo>
                    <a:pt x="855" y="1081"/>
                  </a:lnTo>
                  <a:lnTo>
                    <a:pt x="880" y="1125"/>
                  </a:lnTo>
                  <a:lnTo>
                    <a:pt x="855" y="1172"/>
                  </a:lnTo>
                  <a:moveTo>
                    <a:pt x="916" y="1172"/>
                  </a:moveTo>
                  <a:lnTo>
                    <a:pt x="889" y="1125"/>
                  </a:lnTo>
                  <a:lnTo>
                    <a:pt x="916" y="1081"/>
                  </a:lnTo>
                  <a:lnTo>
                    <a:pt x="943" y="1125"/>
                  </a:lnTo>
                  <a:lnTo>
                    <a:pt x="916" y="1172"/>
                  </a:lnTo>
                  <a:moveTo>
                    <a:pt x="978" y="1172"/>
                  </a:moveTo>
                  <a:lnTo>
                    <a:pt x="952" y="1125"/>
                  </a:lnTo>
                  <a:lnTo>
                    <a:pt x="978" y="1081"/>
                  </a:lnTo>
                  <a:lnTo>
                    <a:pt x="1005" y="1125"/>
                  </a:lnTo>
                  <a:lnTo>
                    <a:pt x="978" y="1172"/>
                  </a:lnTo>
                  <a:moveTo>
                    <a:pt x="1039" y="1172"/>
                  </a:moveTo>
                  <a:lnTo>
                    <a:pt x="1014" y="1125"/>
                  </a:lnTo>
                  <a:lnTo>
                    <a:pt x="1039" y="1081"/>
                  </a:lnTo>
                  <a:lnTo>
                    <a:pt x="1066" y="1125"/>
                  </a:lnTo>
                  <a:lnTo>
                    <a:pt x="1039" y="1172"/>
                  </a:lnTo>
                  <a:moveTo>
                    <a:pt x="1101" y="1172"/>
                  </a:moveTo>
                  <a:lnTo>
                    <a:pt x="1075" y="1125"/>
                  </a:lnTo>
                  <a:lnTo>
                    <a:pt x="1101" y="1081"/>
                  </a:lnTo>
                  <a:lnTo>
                    <a:pt x="1128" y="1125"/>
                  </a:lnTo>
                  <a:lnTo>
                    <a:pt x="1101" y="1172"/>
                  </a:lnTo>
                  <a:moveTo>
                    <a:pt x="1162" y="1172"/>
                  </a:moveTo>
                  <a:lnTo>
                    <a:pt x="1137" y="1125"/>
                  </a:lnTo>
                  <a:lnTo>
                    <a:pt x="1162" y="1081"/>
                  </a:lnTo>
                  <a:lnTo>
                    <a:pt x="1189" y="1125"/>
                  </a:lnTo>
                  <a:lnTo>
                    <a:pt x="1162" y="1172"/>
                  </a:lnTo>
                  <a:moveTo>
                    <a:pt x="1224" y="1172"/>
                  </a:moveTo>
                  <a:lnTo>
                    <a:pt x="1198" y="1125"/>
                  </a:lnTo>
                  <a:lnTo>
                    <a:pt x="1224" y="1081"/>
                  </a:lnTo>
                  <a:lnTo>
                    <a:pt x="1251" y="1125"/>
                  </a:lnTo>
                  <a:lnTo>
                    <a:pt x="1224" y="1172"/>
                  </a:lnTo>
                  <a:moveTo>
                    <a:pt x="1285" y="1172"/>
                  </a:moveTo>
                  <a:lnTo>
                    <a:pt x="1260" y="1125"/>
                  </a:lnTo>
                  <a:lnTo>
                    <a:pt x="1285" y="1081"/>
                  </a:lnTo>
                  <a:lnTo>
                    <a:pt x="1312" y="1125"/>
                  </a:lnTo>
                  <a:lnTo>
                    <a:pt x="1285" y="1172"/>
                  </a:lnTo>
                  <a:moveTo>
                    <a:pt x="1348" y="1172"/>
                  </a:moveTo>
                  <a:lnTo>
                    <a:pt x="1321" y="1125"/>
                  </a:lnTo>
                  <a:lnTo>
                    <a:pt x="1348" y="1081"/>
                  </a:lnTo>
                  <a:lnTo>
                    <a:pt x="1374" y="1125"/>
                  </a:lnTo>
                  <a:lnTo>
                    <a:pt x="1348" y="1172"/>
                  </a:lnTo>
                  <a:moveTo>
                    <a:pt x="1410" y="1172"/>
                  </a:moveTo>
                  <a:lnTo>
                    <a:pt x="1383" y="1125"/>
                  </a:lnTo>
                  <a:lnTo>
                    <a:pt x="1410" y="1081"/>
                  </a:lnTo>
                  <a:lnTo>
                    <a:pt x="1435" y="1125"/>
                  </a:lnTo>
                  <a:lnTo>
                    <a:pt x="1410" y="1172"/>
                  </a:lnTo>
                  <a:moveTo>
                    <a:pt x="1471" y="1172"/>
                  </a:moveTo>
                  <a:lnTo>
                    <a:pt x="1444" y="1125"/>
                  </a:lnTo>
                  <a:lnTo>
                    <a:pt x="1471" y="1081"/>
                  </a:lnTo>
                  <a:lnTo>
                    <a:pt x="1497" y="1125"/>
                  </a:lnTo>
                  <a:lnTo>
                    <a:pt x="1471" y="1172"/>
                  </a:lnTo>
                  <a:moveTo>
                    <a:pt x="1533" y="1172"/>
                  </a:moveTo>
                  <a:lnTo>
                    <a:pt x="1506" y="1125"/>
                  </a:lnTo>
                  <a:lnTo>
                    <a:pt x="1533" y="1081"/>
                  </a:lnTo>
                  <a:lnTo>
                    <a:pt x="1558" y="1125"/>
                  </a:lnTo>
                  <a:lnTo>
                    <a:pt x="1533" y="1172"/>
                  </a:lnTo>
                  <a:moveTo>
                    <a:pt x="1594" y="1172"/>
                  </a:moveTo>
                  <a:lnTo>
                    <a:pt x="1567" y="1125"/>
                  </a:lnTo>
                  <a:lnTo>
                    <a:pt x="1594" y="1081"/>
                  </a:lnTo>
                  <a:lnTo>
                    <a:pt x="1620" y="1125"/>
                  </a:lnTo>
                  <a:lnTo>
                    <a:pt x="1594" y="1172"/>
                  </a:lnTo>
                  <a:moveTo>
                    <a:pt x="1656" y="1172"/>
                  </a:moveTo>
                  <a:lnTo>
                    <a:pt x="1629" y="1125"/>
                  </a:lnTo>
                  <a:lnTo>
                    <a:pt x="1656" y="1081"/>
                  </a:lnTo>
                  <a:lnTo>
                    <a:pt x="1683" y="1125"/>
                  </a:lnTo>
                  <a:lnTo>
                    <a:pt x="1656" y="1172"/>
                  </a:lnTo>
                  <a:moveTo>
                    <a:pt x="1717" y="1172"/>
                  </a:moveTo>
                  <a:lnTo>
                    <a:pt x="1692" y="1125"/>
                  </a:lnTo>
                  <a:lnTo>
                    <a:pt x="1717" y="1081"/>
                  </a:lnTo>
                  <a:lnTo>
                    <a:pt x="1744" y="1125"/>
                  </a:lnTo>
                  <a:lnTo>
                    <a:pt x="1717" y="1172"/>
                  </a:lnTo>
                  <a:moveTo>
                    <a:pt x="1779" y="1172"/>
                  </a:moveTo>
                  <a:lnTo>
                    <a:pt x="1753" y="1125"/>
                  </a:lnTo>
                  <a:lnTo>
                    <a:pt x="1779" y="1081"/>
                  </a:lnTo>
                  <a:lnTo>
                    <a:pt x="1806" y="1125"/>
                  </a:lnTo>
                  <a:lnTo>
                    <a:pt x="1779" y="1172"/>
                  </a:lnTo>
                  <a:moveTo>
                    <a:pt x="1840" y="1172"/>
                  </a:moveTo>
                  <a:lnTo>
                    <a:pt x="1815" y="1125"/>
                  </a:lnTo>
                  <a:lnTo>
                    <a:pt x="1840" y="1081"/>
                  </a:lnTo>
                  <a:lnTo>
                    <a:pt x="1867" y="1125"/>
                  </a:lnTo>
                  <a:lnTo>
                    <a:pt x="1840" y="1172"/>
                  </a:lnTo>
                  <a:moveTo>
                    <a:pt x="1902" y="1172"/>
                  </a:moveTo>
                  <a:lnTo>
                    <a:pt x="1876" y="1125"/>
                  </a:lnTo>
                  <a:lnTo>
                    <a:pt x="1902" y="1081"/>
                  </a:lnTo>
                  <a:lnTo>
                    <a:pt x="1929" y="1125"/>
                  </a:lnTo>
                  <a:lnTo>
                    <a:pt x="1902" y="1172"/>
                  </a:lnTo>
                  <a:moveTo>
                    <a:pt x="1963" y="1172"/>
                  </a:moveTo>
                  <a:lnTo>
                    <a:pt x="1938" y="1125"/>
                  </a:lnTo>
                  <a:lnTo>
                    <a:pt x="1963" y="1081"/>
                  </a:lnTo>
                  <a:lnTo>
                    <a:pt x="1990" y="1125"/>
                  </a:lnTo>
                  <a:lnTo>
                    <a:pt x="1963" y="1172"/>
                  </a:lnTo>
                  <a:moveTo>
                    <a:pt x="2025" y="1172"/>
                  </a:moveTo>
                  <a:lnTo>
                    <a:pt x="1999" y="1125"/>
                  </a:lnTo>
                  <a:lnTo>
                    <a:pt x="2025" y="1081"/>
                  </a:lnTo>
                  <a:lnTo>
                    <a:pt x="2052" y="1125"/>
                  </a:lnTo>
                  <a:lnTo>
                    <a:pt x="2025" y="1172"/>
                  </a:lnTo>
                  <a:moveTo>
                    <a:pt x="2088" y="1172"/>
                  </a:moveTo>
                  <a:lnTo>
                    <a:pt x="2061" y="1125"/>
                  </a:lnTo>
                  <a:lnTo>
                    <a:pt x="2088" y="1081"/>
                  </a:lnTo>
                  <a:lnTo>
                    <a:pt x="2113" y="1125"/>
                  </a:lnTo>
                  <a:lnTo>
                    <a:pt x="2088" y="1172"/>
                  </a:lnTo>
                  <a:moveTo>
                    <a:pt x="2149" y="1172"/>
                  </a:moveTo>
                  <a:lnTo>
                    <a:pt x="2122" y="1125"/>
                  </a:lnTo>
                  <a:lnTo>
                    <a:pt x="2149" y="1081"/>
                  </a:lnTo>
                  <a:lnTo>
                    <a:pt x="2175" y="1125"/>
                  </a:lnTo>
                  <a:lnTo>
                    <a:pt x="2149" y="1172"/>
                  </a:lnTo>
                  <a:moveTo>
                    <a:pt x="2211" y="1172"/>
                  </a:moveTo>
                  <a:lnTo>
                    <a:pt x="2184" y="1125"/>
                  </a:lnTo>
                  <a:lnTo>
                    <a:pt x="2211" y="1081"/>
                  </a:lnTo>
                  <a:lnTo>
                    <a:pt x="2236" y="1125"/>
                  </a:lnTo>
                  <a:lnTo>
                    <a:pt x="2211" y="1172"/>
                  </a:lnTo>
                  <a:moveTo>
                    <a:pt x="2272" y="1172"/>
                  </a:moveTo>
                  <a:lnTo>
                    <a:pt x="2245" y="1125"/>
                  </a:lnTo>
                  <a:lnTo>
                    <a:pt x="2272" y="1081"/>
                  </a:lnTo>
                  <a:lnTo>
                    <a:pt x="2298" y="1125"/>
                  </a:lnTo>
                  <a:lnTo>
                    <a:pt x="2272" y="1172"/>
                  </a:lnTo>
                  <a:moveTo>
                    <a:pt x="2334" y="1172"/>
                  </a:moveTo>
                  <a:lnTo>
                    <a:pt x="2307" y="1125"/>
                  </a:lnTo>
                  <a:lnTo>
                    <a:pt x="2334" y="1081"/>
                  </a:lnTo>
                  <a:lnTo>
                    <a:pt x="2359" y="1125"/>
                  </a:lnTo>
                  <a:lnTo>
                    <a:pt x="2334" y="1172"/>
                  </a:lnTo>
                  <a:moveTo>
                    <a:pt x="2395" y="1172"/>
                  </a:moveTo>
                  <a:lnTo>
                    <a:pt x="2368" y="1125"/>
                  </a:lnTo>
                  <a:lnTo>
                    <a:pt x="2395" y="1081"/>
                  </a:lnTo>
                  <a:lnTo>
                    <a:pt x="2422" y="1125"/>
                  </a:lnTo>
                  <a:lnTo>
                    <a:pt x="2395" y="1172"/>
                  </a:lnTo>
                  <a:moveTo>
                    <a:pt x="2457" y="1172"/>
                  </a:moveTo>
                  <a:lnTo>
                    <a:pt x="2431" y="1125"/>
                  </a:lnTo>
                  <a:lnTo>
                    <a:pt x="2457" y="1081"/>
                  </a:lnTo>
                  <a:lnTo>
                    <a:pt x="2484" y="1125"/>
                  </a:lnTo>
                  <a:lnTo>
                    <a:pt x="2457" y="1172"/>
                  </a:lnTo>
                  <a:moveTo>
                    <a:pt x="2518" y="1172"/>
                  </a:moveTo>
                  <a:lnTo>
                    <a:pt x="2493" y="1125"/>
                  </a:lnTo>
                  <a:lnTo>
                    <a:pt x="2518" y="1081"/>
                  </a:lnTo>
                  <a:lnTo>
                    <a:pt x="2545" y="1125"/>
                  </a:lnTo>
                  <a:lnTo>
                    <a:pt x="2518" y="1172"/>
                  </a:lnTo>
                  <a:moveTo>
                    <a:pt x="84" y="1118"/>
                  </a:moveTo>
                  <a:lnTo>
                    <a:pt x="59" y="1073"/>
                  </a:lnTo>
                  <a:lnTo>
                    <a:pt x="84" y="1027"/>
                  </a:lnTo>
                  <a:lnTo>
                    <a:pt x="111" y="1073"/>
                  </a:lnTo>
                  <a:lnTo>
                    <a:pt x="84" y="1118"/>
                  </a:lnTo>
                  <a:moveTo>
                    <a:pt x="146" y="1118"/>
                  </a:moveTo>
                  <a:lnTo>
                    <a:pt x="120" y="1073"/>
                  </a:lnTo>
                  <a:lnTo>
                    <a:pt x="146" y="1027"/>
                  </a:lnTo>
                  <a:lnTo>
                    <a:pt x="173" y="1073"/>
                  </a:lnTo>
                  <a:lnTo>
                    <a:pt x="146" y="1118"/>
                  </a:lnTo>
                  <a:moveTo>
                    <a:pt x="209" y="1118"/>
                  </a:moveTo>
                  <a:lnTo>
                    <a:pt x="182" y="1073"/>
                  </a:lnTo>
                  <a:lnTo>
                    <a:pt x="209" y="1027"/>
                  </a:lnTo>
                  <a:lnTo>
                    <a:pt x="234" y="1073"/>
                  </a:lnTo>
                  <a:lnTo>
                    <a:pt x="209" y="1118"/>
                  </a:lnTo>
                  <a:moveTo>
                    <a:pt x="270" y="1118"/>
                  </a:moveTo>
                  <a:lnTo>
                    <a:pt x="243" y="1073"/>
                  </a:lnTo>
                  <a:lnTo>
                    <a:pt x="270" y="1027"/>
                  </a:lnTo>
                  <a:lnTo>
                    <a:pt x="295" y="1073"/>
                  </a:lnTo>
                  <a:lnTo>
                    <a:pt x="270" y="1118"/>
                  </a:lnTo>
                  <a:moveTo>
                    <a:pt x="331" y="1118"/>
                  </a:moveTo>
                  <a:lnTo>
                    <a:pt x="304" y="1073"/>
                  </a:lnTo>
                  <a:lnTo>
                    <a:pt x="331" y="1027"/>
                  </a:lnTo>
                  <a:lnTo>
                    <a:pt x="357" y="1073"/>
                  </a:lnTo>
                  <a:lnTo>
                    <a:pt x="331" y="1118"/>
                  </a:lnTo>
                  <a:moveTo>
                    <a:pt x="393" y="1118"/>
                  </a:moveTo>
                  <a:lnTo>
                    <a:pt x="366" y="1073"/>
                  </a:lnTo>
                  <a:lnTo>
                    <a:pt x="393" y="1027"/>
                  </a:lnTo>
                  <a:lnTo>
                    <a:pt x="418" y="1073"/>
                  </a:lnTo>
                  <a:lnTo>
                    <a:pt x="393" y="1118"/>
                  </a:lnTo>
                  <a:moveTo>
                    <a:pt x="454" y="1118"/>
                  </a:moveTo>
                  <a:lnTo>
                    <a:pt x="427" y="1073"/>
                  </a:lnTo>
                  <a:lnTo>
                    <a:pt x="454" y="1027"/>
                  </a:lnTo>
                  <a:lnTo>
                    <a:pt x="480" y="1073"/>
                  </a:lnTo>
                  <a:lnTo>
                    <a:pt x="454" y="1118"/>
                  </a:lnTo>
                  <a:moveTo>
                    <a:pt x="516" y="1118"/>
                  </a:moveTo>
                  <a:lnTo>
                    <a:pt x="489" y="1073"/>
                  </a:lnTo>
                  <a:lnTo>
                    <a:pt x="516" y="1027"/>
                  </a:lnTo>
                  <a:lnTo>
                    <a:pt x="541" y="1073"/>
                  </a:lnTo>
                  <a:lnTo>
                    <a:pt x="516" y="1118"/>
                  </a:lnTo>
                  <a:moveTo>
                    <a:pt x="577" y="1118"/>
                  </a:moveTo>
                  <a:lnTo>
                    <a:pt x="552" y="1073"/>
                  </a:lnTo>
                  <a:lnTo>
                    <a:pt x="577" y="1027"/>
                  </a:lnTo>
                  <a:lnTo>
                    <a:pt x="604" y="1073"/>
                  </a:lnTo>
                  <a:lnTo>
                    <a:pt x="577" y="1118"/>
                  </a:lnTo>
                  <a:moveTo>
                    <a:pt x="639" y="1118"/>
                  </a:moveTo>
                  <a:lnTo>
                    <a:pt x="613" y="1073"/>
                  </a:lnTo>
                  <a:lnTo>
                    <a:pt x="639" y="1027"/>
                  </a:lnTo>
                  <a:lnTo>
                    <a:pt x="666" y="1073"/>
                  </a:lnTo>
                  <a:lnTo>
                    <a:pt x="639" y="1118"/>
                  </a:lnTo>
                  <a:moveTo>
                    <a:pt x="700" y="1118"/>
                  </a:moveTo>
                  <a:lnTo>
                    <a:pt x="675" y="1073"/>
                  </a:lnTo>
                  <a:lnTo>
                    <a:pt x="700" y="1027"/>
                  </a:lnTo>
                  <a:lnTo>
                    <a:pt x="727" y="1073"/>
                  </a:lnTo>
                  <a:lnTo>
                    <a:pt x="700" y="1118"/>
                  </a:lnTo>
                  <a:moveTo>
                    <a:pt x="762" y="1118"/>
                  </a:moveTo>
                  <a:lnTo>
                    <a:pt x="736" y="1073"/>
                  </a:lnTo>
                  <a:lnTo>
                    <a:pt x="762" y="1027"/>
                  </a:lnTo>
                  <a:lnTo>
                    <a:pt x="789" y="1073"/>
                  </a:lnTo>
                  <a:lnTo>
                    <a:pt x="762" y="1118"/>
                  </a:lnTo>
                  <a:moveTo>
                    <a:pt x="823" y="1118"/>
                  </a:moveTo>
                  <a:lnTo>
                    <a:pt x="798" y="1073"/>
                  </a:lnTo>
                  <a:lnTo>
                    <a:pt x="823" y="1027"/>
                  </a:lnTo>
                  <a:lnTo>
                    <a:pt x="850" y="1073"/>
                  </a:lnTo>
                  <a:lnTo>
                    <a:pt x="823" y="1118"/>
                  </a:lnTo>
                  <a:moveTo>
                    <a:pt x="885" y="1118"/>
                  </a:moveTo>
                  <a:lnTo>
                    <a:pt x="859" y="1073"/>
                  </a:lnTo>
                  <a:lnTo>
                    <a:pt x="885" y="1027"/>
                  </a:lnTo>
                  <a:lnTo>
                    <a:pt x="912" y="1073"/>
                  </a:lnTo>
                  <a:lnTo>
                    <a:pt x="885" y="1118"/>
                  </a:lnTo>
                  <a:moveTo>
                    <a:pt x="948" y="1118"/>
                  </a:moveTo>
                  <a:lnTo>
                    <a:pt x="921" y="1073"/>
                  </a:lnTo>
                  <a:lnTo>
                    <a:pt x="948" y="1027"/>
                  </a:lnTo>
                  <a:lnTo>
                    <a:pt x="973" y="1073"/>
                  </a:lnTo>
                  <a:lnTo>
                    <a:pt x="948" y="1118"/>
                  </a:lnTo>
                  <a:moveTo>
                    <a:pt x="1009" y="1118"/>
                  </a:moveTo>
                  <a:lnTo>
                    <a:pt x="982" y="1073"/>
                  </a:lnTo>
                  <a:lnTo>
                    <a:pt x="1009" y="1027"/>
                  </a:lnTo>
                  <a:lnTo>
                    <a:pt x="1035" y="1073"/>
                  </a:lnTo>
                  <a:lnTo>
                    <a:pt x="1009" y="1118"/>
                  </a:lnTo>
                  <a:moveTo>
                    <a:pt x="1071" y="1118"/>
                  </a:moveTo>
                  <a:lnTo>
                    <a:pt x="1044" y="1073"/>
                  </a:lnTo>
                  <a:lnTo>
                    <a:pt x="1071" y="1027"/>
                  </a:lnTo>
                  <a:lnTo>
                    <a:pt x="1096" y="1073"/>
                  </a:lnTo>
                  <a:lnTo>
                    <a:pt x="1071" y="1118"/>
                  </a:lnTo>
                  <a:moveTo>
                    <a:pt x="1132" y="1118"/>
                  </a:moveTo>
                  <a:lnTo>
                    <a:pt x="1105" y="1073"/>
                  </a:lnTo>
                  <a:lnTo>
                    <a:pt x="1132" y="1027"/>
                  </a:lnTo>
                  <a:lnTo>
                    <a:pt x="1158" y="1073"/>
                  </a:lnTo>
                  <a:lnTo>
                    <a:pt x="1132" y="1118"/>
                  </a:lnTo>
                  <a:moveTo>
                    <a:pt x="1194" y="1118"/>
                  </a:moveTo>
                  <a:lnTo>
                    <a:pt x="1167" y="1073"/>
                  </a:lnTo>
                  <a:lnTo>
                    <a:pt x="1194" y="1027"/>
                  </a:lnTo>
                  <a:lnTo>
                    <a:pt x="1219" y="1073"/>
                  </a:lnTo>
                  <a:lnTo>
                    <a:pt x="1194" y="1118"/>
                  </a:lnTo>
                  <a:moveTo>
                    <a:pt x="1255" y="1118"/>
                  </a:moveTo>
                  <a:lnTo>
                    <a:pt x="1228" y="1073"/>
                  </a:lnTo>
                  <a:lnTo>
                    <a:pt x="1255" y="1027"/>
                  </a:lnTo>
                  <a:lnTo>
                    <a:pt x="1281" y="1073"/>
                  </a:lnTo>
                  <a:lnTo>
                    <a:pt x="1255" y="1118"/>
                  </a:lnTo>
                  <a:moveTo>
                    <a:pt x="1317" y="1118"/>
                  </a:moveTo>
                  <a:lnTo>
                    <a:pt x="1291" y="1073"/>
                  </a:lnTo>
                  <a:lnTo>
                    <a:pt x="1317" y="1027"/>
                  </a:lnTo>
                  <a:lnTo>
                    <a:pt x="1344" y="1073"/>
                  </a:lnTo>
                  <a:lnTo>
                    <a:pt x="1317" y="1118"/>
                  </a:lnTo>
                  <a:moveTo>
                    <a:pt x="1378" y="1118"/>
                  </a:moveTo>
                  <a:lnTo>
                    <a:pt x="1353" y="1073"/>
                  </a:lnTo>
                  <a:lnTo>
                    <a:pt x="1378" y="1027"/>
                  </a:lnTo>
                  <a:lnTo>
                    <a:pt x="1405" y="1073"/>
                  </a:lnTo>
                  <a:lnTo>
                    <a:pt x="1378" y="1118"/>
                  </a:lnTo>
                  <a:moveTo>
                    <a:pt x="1440" y="1118"/>
                  </a:moveTo>
                  <a:lnTo>
                    <a:pt x="1414" y="1073"/>
                  </a:lnTo>
                  <a:lnTo>
                    <a:pt x="1440" y="1027"/>
                  </a:lnTo>
                  <a:lnTo>
                    <a:pt x="1467" y="1073"/>
                  </a:lnTo>
                  <a:lnTo>
                    <a:pt x="1440" y="1118"/>
                  </a:lnTo>
                  <a:moveTo>
                    <a:pt x="1501" y="1118"/>
                  </a:moveTo>
                  <a:lnTo>
                    <a:pt x="1476" y="1073"/>
                  </a:lnTo>
                  <a:lnTo>
                    <a:pt x="1501" y="1027"/>
                  </a:lnTo>
                  <a:lnTo>
                    <a:pt x="1528" y="1073"/>
                  </a:lnTo>
                  <a:lnTo>
                    <a:pt x="1501" y="1118"/>
                  </a:lnTo>
                  <a:moveTo>
                    <a:pt x="1563" y="1118"/>
                  </a:moveTo>
                  <a:lnTo>
                    <a:pt x="1537" y="1073"/>
                  </a:lnTo>
                  <a:lnTo>
                    <a:pt x="1563" y="1027"/>
                  </a:lnTo>
                  <a:lnTo>
                    <a:pt x="1590" y="1073"/>
                  </a:lnTo>
                  <a:lnTo>
                    <a:pt x="1563" y="1118"/>
                  </a:lnTo>
                  <a:moveTo>
                    <a:pt x="1624" y="1118"/>
                  </a:moveTo>
                  <a:lnTo>
                    <a:pt x="1599" y="1073"/>
                  </a:lnTo>
                  <a:lnTo>
                    <a:pt x="1624" y="1027"/>
                  </a:lnTo>
                  <a:lnTo>
                    <a:pt x="1651" y="1073"/>
                  </a:lnTo>
                  <a:lnTo>
                    <a:pt x="1624" y="1118"/>
                  </a:lnTo>
                  <a:moveTo>
                    <a:pt x="1687" y="1118"/>
                  </a:moveTo>
                  <a:lnTo>
                    <a:pt x="1660" y="1073"/>
                  </a:lnTo>
                  <a:lnTo>
                    <a:pt x="1687" y="1027"/>
                  </a:lnTo>
                  <a:lnTo>
                    <a:pt x="1713" y="1073"/>
                  </a:lnTo>
                  <a:lnTo>
                    <a:pt x="1687" y="1118"/>
                  </a:lnTo>
                  <a:moveTo>
                    <a:pt x="1749" y="1118"/>
                  </a:moveTo>
                  <a:lnTo>
                    <a:pt x="1722" y="1073"/>
                  </a:lnTo>
                  <a:lnTo>
                    <a:pt x="1749" y="1027"/>
                  </a:lnTo>
                  <a:lnTo>
                    <a:pt x="1774" y="1073"/>
                  </a:lnTo>
                  <a:lnTo>
                    <a:pt x="1749" y="1118"/>
                  </a:lnTo>
                  <a:moveTo>
                    <a:pt x="1810" y="1118"/>
                  </a:moveTo>
                  <a:lnTo>
                    <a:pt x="1783" y="1073"/>
                  </a:lnTo>
                  <a:lnTo>
                    <a:pt x="1810" y="1027"/>
                  </a:lnTo>
                  <a:lnTo>
                    <a:pt x="1836" y="1073"/>
                  </a:lnTo>
                  <a:lnTo>
                    <a:pt x="1810" y="1118"/>
                  </a:lnTo>
                  <a:moveTo>
                    <a:pt x="1872" y="1118"/>
                  </a:moveTo>
                  <a:lnTo>
                    <a:pt x="1845" y="1073"/>
                  </a:lnTo>
                  <a:lnTo>
                    <a:pt x="1872" y="1027"/>
                  </a:lnTo>
                  <a:lnTo>
                    <a:pt x="1897" y="1073"/>
                  </a:lnTo>
                  <a:lnTo>
                    <a:pt x="1872" y="1118"/>
                  </a:lnTo>
                  <a:moveTo>
                    <a:pt x="1933" y="1118"/>
                  </a:moveTo>
                  <a:lnTo>
                    <a:pt x="1906" y="1073"/>
                  </a:lnTo>
                  <a:lnTo>
                    <a:pt x="1933" y="1027"/>
                  </a:lnTo>
                  <a:lnTo>
                    <a:pt x="1959" y="1073"/>
                  </a:lnTo>
                  <a:lnTo>
                    <a:pt x="1933" y="1118"/>
                  </a:lnTo>
                  <a:moveTo>
                    <a:pt x="1995" y="1118"/>
                  </a:moveTo>
                  <a:lnTo>
                    <a:pt x="1968" y="1073"/>
                  </a:lnTo>
                  <a:lnTo>
                    <a:pt x="1995" y="1027"/>
                  </a:lnTo>
                  <a:lnTo>
                    <a:pt x="2020" y="1073"/>
                  </a:lnTo>
                  <a:lnTo>
                    <a:pt x="1995" y="1118"/>
                  </a:lnTo>
                  <a:moveTo>
                    <a:pt x="2056" y="1118"/>
                  </a:moveTo>
                  <a:lnTo>
                    <a:pt x="2031" y="1073"/>
                  </a:lnTo>
                  <a:lnTo>
                    <a:pt x="2056" y="1027"/>
                  </a:lnTo>
                  <a:lnTo>
                    <a:pt x="2083" y="1073"/>
                  </a:lnTo>
                  <a:lnTo>
                    <a:pt x="2056" y="1118"/>
                  </a:lnTo>
                  <a:moveTo>
                    <a:pt x="2118" y="1118"/>
                  </a:moveTo>
                  <a:lnTo>
                    <a:pt x="2092" y="1073"/>
                  </a:lnTo>
                  <a:lnTo>
                    <a:pt x="2118" y="1027"/>
                  </a:lnTo>
                  <a:lnTo>
                    <a:pt x="2145" y="1073"/>
                  </a:lnTo>
                  <a:lnTo>
                    <a:pt x="2118" y="1118"/>
                  </a:lnTo>
                  <a:moveTo>
                    <a:pt x="2179" y="1118"/>
                  </a:moveTo>
                  <a:lnTo>
                    <a:pt x="2154" y="1073"/>
                  </a:lnTo>
                  <a:lnTo>
                    <a:pt x="2179" y="1027"/>
                  </a:lnTo>
                  <a:lnTo>
                    <a:pt x="2206" y="1073"/>
                  </a:lnTo>
                  <a:lnTo>
                    <a:pt x="2179" y="1118"/>
                  </a:lnTo>
                  <a:moveTo>
                    <a:pt x="2241" y="1118"/>
                  </a:moveTo>
                  <a:lnTo>
                    <a:pt x="2215" y="1073"/>
                  </a:lnTo>
                  <a:lnTo>
                    <a:pt x="2241" y="1027"/>
                  </a:lnTo>
                  <a:lnTo>
                    <a:pt x="2268" y="1073"/>
                  </a:lnTo>
                  <a:lnTo>
                    <a:pt x="2241" y="1118"/>
                  </a:lnTo>
                  <a:moveTo>
                    <a:pt x="2302" y="1118"/>
                  </a:moveTo>
                  <a:lnTo>
                    <a:pt x="2277" y="1073"/>
                  </a:lnTo>
                  <a:lnTo>
                    <a:pt x="2302" y="1027"/>
                  </a:lnTo>
                  <a:lnTo>
                    <a:pt x="2329" y="1073"/>
                  </a:lnTo>
                  <a:lnTo>
                    <a:pt x="2302" y="1118"/>
                  </a:lnTo>
                  <a:moveTo>
                    <a:pt x="2364" y="1118"/>
                  </a:moveTo>
                  <a:lnTo>
                    <a:pt x="2338" y="1073"/>
                  </a:lnTo>
                  <a:lnTo>
                    <a:pt x="2364" y="1027"/>
                  </a:lnTo>
                  <a:lnTo>
                    <a:pt x="2391" y="1073"/>
                  </a:lnTo>
                  <a:lnTo>
                    <a:pt x="2364" y="1118"/>
                  </a:lnTo>
                  <a:moveTo>
                    <a:pt x="2427" y="1118"/>
                  </a:moveTo>
                  <a:lnTo>
                    <a:pt x="2400" y="1073"/>
                  </a:lnTo>
                  <a:lnTo>
                    <a:pt x="2427" y="1027"/>
                  </a:lnTo>
                  <a:lnTo>
                    <a:pt x="2452" y="1073"/>
                  </a:lnTo>
                  <a:lnTo>
                    <a:pt x="2427" y="1118"/>
                  </a:lnTo>
                  <a:moveTo>
                    <a:pt x="2488" y="1118"/>
                  </a:moveTo>
                  <a:lnTo>
                    <a:pt x="2461" y="1073"/>
                  </a:lnTo>
                  <a:lnTo>
                    <a:pt x="2488" y="1027"/>
                  </a:lnTo>
                  <a:lnTo>
                    <a:pt x="2514" y="1073"/>
                  </a:lnTo>
                  <a:lnTo>
                    <a:pt x="2488" y="1118"/>
                  </a:lnTo>
                  <a:moveTo>
                    <a:pt x="54" y="1066"/>
                  </a:moveTo>
                  <a:lnTo>
                    <a:pt x="27" y="1019"/>
                  </a:lnTo>
                  <a:lnTo>
                    <a:pt x="54" y="974"/>
                  </a:lnTo>
                  <a:lnTo>
                    <a:pt x="80" y="1019"/>
                  </a:lnTo>
                  <a:lnTo>
                    <a:pt x="54" y="1066"/>
                  </a:lnTo>
                  <a:moveTo>
                    <a:pt x="116" y="1066"/>
                  </a:moveTo>
                  <a:lnTo>
                    <a:pt x="89" y="1019"/>
                  </a:lnTo>
                  <a:lnTo>
                    <a:pt x="116" y="974"/>
                  </a:lnTo>
                  <a:lnTo>
                    <a:pt x="141" y="1019"/>
                  </a:lnTo>
                  <a:lnTo>
                    <a:pt x="116" y="1066"/>
                  </a:lnTo>
                  <a:moveTo>
                    <a:pt x="177" y="1066"/>
                  </a:moveTo>
                  <a:lnTo>
                    <a:pt x="150" y="1019"/>
                  </a:lnTo>
                  <a:lnTo>
                    <a:pt x="177" y="974"/>
                  </a:lnTo>
                  <a:lnTo>
                    <a:pt x="204" y="1019"/>
                  </a:lnTo>
                  <a:lnTo>
                    <a:pt x="177" y="1066"/>
                  </a:lnTo>
                  <a:moveTo>
                    <a:pt x="238" y="1066"/>
                  </a:moveTo>
                  <a:lnTo>
                    <a:pt x="213" y="1019"/>
                  </a:lnTo>
                  <a:lnTo>
                    <a:pt x="238" y="974"/>
                  </a:lnTo>
                  <a:lnTo>
                    <a:pt x="265" y="1019"/>
                  </a:lnTo>
                  <a:lnTo>
                    <a:pt x="238" y="1066"/>
                  </a:lnTo>
                  <a:moveTo>
                    <a:pt x="300" y="1066"/>
                  </a:moveTo>
                  <a:lnTo>
                    <a:pt x="274" y="1019"/>
                  </a:lnTo>
                  <a:lnTo>
                    <a:pt x="300" y="974"/>
                  </a:lnTo>
                  <a:lnTo>
                    <a:pt x="327" y="1019"/>
                  </a:lnTo>
                  <a:lnTo>
                    <a:pt x="300" y="1066"/>
                  </a:lnTo>
                  <a:moveTo>
                    <a:pt x="361" y="1066"/>
                  </a:moveTo>
                  <a:lnTo>
                    <a:pt x="336" y="1019"/>
                  </a:lnTo>
                  <a:lnTo>
                    <a:pt x="361" y="974"/>
                  </a:lnTo>
                  <a:lnTo>
                    <a:pt x="388" y="1019"/>
                  </a:lnTo>
                  <a:lnTo>
                    <a:pt x="361" y="1066"/>
                  </a:lnTo>
                  <a:moveTo>
                    <a:pt x="423" y="1066"/>
                  </a:moveTo>
                  <a:lnTo>
                    <a:pt x="397" y="1019"/>
                  </a:lnTo>
                  <a:lnTo>
                    <a:pt x="423" y="974"/>
                  </a:lnTo>
                  <a:lnTo>
                    <a:pt x="450" y="1019"/>
                  </a:lnTo>
                  <a:lnTo>
                    <a:pt x="423" y="1066"/>
                  </a:lnTo>
                  <a:moveTo>
                    <a:pt x="484" y="1066"/>
                  </a:moveTo>
                  <a:lnTo>
                    <a:pt x="459" y="1019"/>
                  </a:lnTo>
                  <a:lnTo>
                    <a:pt x="484" y="974"/>
                  </a:lnTo>
                  <a:lnTo>
                    <a:pt x="511" y="1019"/>
                  </a:lnTo>
                  <a:lnTo>
                    <a:pt x="484" y="1066"/>
                  </a:lnTo>
                  <a:moveTo>
                    <a:pt x="546" y="1066"/>
                  </a:moveTo>
                  <a:lnTo>
                    <a:pt x="520" y="1019"/>
                  </a:lnTo>
                  <a:lnTo>
                    <a:pt x="546" y="974"/>
                  </a:lnTo>
                  <a:lnTo>
                    <a:pt x="573" y="1019"/>
                  </a:lnTo>
                  <a:lnTo>
                    <a:pt x="546" y="1066"/>
                  </a:lnTo>
                  <a:moveTo>
                    <a:pt x="609" y="1066"/>
                  </a:moveTo>
                  <a:lnTo>
                    <a:pt x="582" y="1019"/>
                  </a:lnTo>
                  <a:lnTo>
                    <a:pt x="609" y="974"/>
                  </a:lnTo>
                  <a:lnTo>
                    <a:pt x="634" y="1019"/>
                  </a:lnTo>
                  <a:lnTo>
                    <a:pt x="609" y="1066"/>
                  </a:lnTo>
                  <a:moveTo>
                    <a:pt x="670" y="1066"/>
                  </a:moveTo>
                  <a:lnTo>
                    <a:pt x="643" y="1019"/>
                  </a:lnTo>
                  <a:lnTo>
                    <a:pt x="670" y="974"/>
                  </a:lnTo>
                  <a:lnTo>
                    <a:pt x="696" y="1019"/>
                  </a:lnTo>
                  <a:lnTo>
                    <a:pt x="670" y="1066"/>
                  </a:lnTo>
                  <a:moveTo>
                    <a:pt x="732" y="1066"/>
                  </a:moveTo>
                  <a:lnTo>
                    <a:pt x="705" y="1019"/>
                  </a:lnTo>
                  <a:lnTo>
                    <a:pt x="732" y="974"/>
                  </a:lnTo>
                  <a:lnTo>
                    <a:pt x="757" y="1019"/>
                  </a:lnTo>
                  <a:lnTo>
                    <a:pt x="732" y="1066"/>
                  </a:lnTo>
                  <a:moveTo>
                    <a:pt x="793" y="1066"/>
                  </a:moveTo>
                  <a:lnTo>
                    <a:pt x="766" y="1019"/>
                  </a:lnTo>
                  <a:lnTo>
                    <a:pt x="793" y="974"/>
                  </a:lnTo>
                  <a:lnTo>
                    <a:pt x="819" y="1019"/>
                  </a:lnTo>
                  <a:lnTo>
                    <a:pt x="793" y="1066"/>
                  </a:lnTo>
                  <a:moveTo>
                    <a:pt x="855" y="1066"/>
                  </a:moveTo>
                  <a:lnTo>
                    <a:pt x="828" y="1019"/>
                  </a:lnTo>
                  <a:lnTo>
                    <a:pt x="855" y="974"/>
                  </a:lnTo>
                  <a:lnTo>
                    <a:pt x="880" y="1019"/>
                  </a:lnTo>
                  <a:lnTo>
                    <a:pt x="855" y="1066"/>
                  </a:lnTo>
                  <a:moveTo>
                    <a:pt x="916" y="1066"/>
                  </a:moveTo>
                  <a:lnTo>
                    <a:pt x="889" y="1019"/>
                  </a:lnTo>
                  <a:lnTo>
                    <a:pt x="916" y="974"/>
                  </a:lnTo>
                  <a:lnTo>
                    <a:pt x="943" y="1019"/>
                  </a:lnTo>
                  <a:lnTo>
                    <a:pt x="916" y="1066"/>
                  </a:lnTo>
                  <a:moveTo>
                    <a:pt x="978" y="1066"/>
                  </a:moveTo>
                  <a:lnTo>
                    <a:pt x="952" y="1019"/>
                  </a:lnTo>
                  <a:lnTo>
                    <a:pt x="978" y="974"/>
                  </a:lnTo>
                  <a:lnTo>
                    <a:pt x="1005" y="1019"/>
                  </a:lnTo>
                  <a:lnTo>
                    <a:pt x="978" y="1066"/>
                  </a:lnTo>
                  <a:moveTo>
                    <a:pt x="1039" y="1066"/>
                  </a:moveTo>
                  <a:lnTo>
                    <a:pt x="1014" y="1019"/>
                  </a:lnTo>
                  <a:lnTo>
                    <a:pt x="1039" y="974"/>
                  </a:lnTo>
                  <a:lnTo>
                    <a:pt x="1066" y="1019"/>
                  </a:lnTo>
                  <a:lnTo>
                    <a:pt x="1039" y="1066"/>
                  </a:lnTo>
                  <a:moveTo>
                    <a:pt x="1101" y="1066"/>
                  </a:moveTo>
                  <a:lnTo>
                    <a:pt x="1075" y="1019"/>
                  </a:lnTo>
                  <a:lnTo>
                    <a:pt x="1101" y="974"/>
                  </a:lnTo>
                  <a:lnTo>
                    <a:pt x="1128" y="1019"/>
                  </a:lnTo>
                  <a:lnTo>
                    <a:pt x="1101" y="1066"/>
                  </a:lnTo>
                  <a:moveTo>
                    <a:pt x="1162" y="1066"/>
                  </a:moveTo>
                  <a:lnTo>
                    <a:pt x="1137" y="1019"/>
                  </a:lnTo>
                  <a:lnTo>
                    <a:pt x="1162" y="974"/>
                  </a:lnTo>
                  <a:lnTo>
                    <a:pt x="1189" y="1019"/>
                  </a:lnTo>
                  <a:lnTo>
                    <a:pt x="1162" y="1066"/>
                  </a:lnTo>
                  <a:moveTo>
                    <a:pt x="1224" y="1066"/>
                  </a:moveTo>
                  <a:lnTo>
                    <a:pt x="1198" y="1019"/>
                  </a:lnTo>
                  <a:lnTo>
                    <a:pt x="1224" y="974"/>
                  </a:lnTo>
                  <a:lnTo>
                    <a:pt x="1251" y="1019"/>
                  </a:lnTo>
                  <a:lnTo>
                    <a:pt x="1224" y="1066"/>
                  </a:lnTo>
                  <a:moveTo>
                    <a:pt x="1285" y="1066"/>
                  </a:moveTo>
                  <a:lnTo>
                    <a:pt x="1260" y="1019"/>
                  </a:lnTo>
                  <a:lnTo>
                    <a:pt x="1285" y="974"/>
                  </a:lnTo>
                  <a:lnTo>
                    <a:pt x="1312" y="1019"/>
                  </a:lnTo>
                  <a:lnTo>
                    <a:pt x="1285" y="1066"/>
                  </a:lnTo>
                  <a:moveTo>
                    <a:pt x="1348" y="1066"/>
                  </a:moveTo>
                  <a:lnTo>
                    <a:pt x="1321" y="1019"/>
                  </a:lnTo>
                  <a:lnTo>
                    <a:pt x="1348" y="974"/>
                  </a:lnTo>
                  <a:lnTo>
                    <a:pt x="1374" y="1019"/>
                  </a:lnTo>
                  <a:lnTo>
                    <a:pt x="1348" y="1066"/>
                  </a:lnTo>
                  <a:moveTo>
                    <a:pt x="1410" y="1066"/>
                  </a:moveTo>
                  <a:lnTo>
                    <a:pt x="1383" y="1019"/>
                  </a:lnTo>
                  <a:lnTo>
                    <a:pt x="1410" y="974"/>
                  </a:lnTo>
                  <a:lnTo>
                    <a:pt x="1435" y="1019"/>
                  </a:lnTo>
                  <a:lnTo>
                    <a:pt x="1410" y="1066"/>
                  </a:lnTo>
                  <a:moveTo>
                    <a:pt x="1471" y="1066"/>
                  </a:moveTo>
                  <a:lnTo>
                    <a:pt x="1444" y="1019"/>
                  </a:lnTo>
                  <a:lnTo>
                    <a:pt x="1471" y="974"/>
                  </a:lnTo>
                  <a:lnTo>
                    <a:pt x="1497" y="1019"/>
                  </a:lnTo>
                  <a:lnTo>
                    <a:pt x="1471" y="1066"/>
                  </a:lnTo>
                  <a:moveTo>
                    <a:pt x="1533" y="1066"/>
                  </a:moveTo>
                  <a:lnTo>
                    <a:pt x="1506" y="1019"/>
                  </a:lnTo>
                  <a:lnTo>
                    <a:pt x="1533" y="974"/>
                  </a:lnTo>
                  <a:lnTo>
                    <a:pt x="1558" y="1019"/>
                  </a:lnTo>
                  <a:lnTo>
                    <a:pt x="1533" y="1066"/>
                  </a:lnTo>
                  <a:moveTo>
                    <a:pt x="1594" y="1066"/>
                  </a:moveTo>
                  <a:lnTo>
                    <a:pt x="1567" y="1019"/>
                  </a:lnTo>
                  <a:lnTo>
                    <a:pt x="1594" y="974"/>
                  </a:lnTo>
                  <a:lnTo>
                    <a:pt x="1620" y="1019"/>
                  </a:lnTo>
                  <a:lnTo>
                    <a:pt x="1594" y="1066"/>
                  </a:lnTo>
                  <a:moveTo>
                    <a:pt x="1656" y="1066"/>
                  </a:moveTo>
                  <a:lnTo>
                    <a:pt x="1629" y="1019"/>
                  </a:lnTo>
                  <a:lnTo>
                    <a:pt x="1656" y="974"/>
                  </a:lnTo>
                  <a:lnTo>
                    <a:pt x="1683" y="1019"/>
                  </a:lnTo>
                  <a:lnTo>
                    <a:pt x="1656" y="1066"/>
                  </a:lnTo>
                  <a:moveTo>
                    <a:pt x="1717" y="1066"/>
                  </a:moveTo>
                  <a:lnTo>
                    <a:pt x="1692" y="1019"/>
                  </a:lnTo>
                  <a:lnTo>
                    <a:pt x="1717" y="974"/>
                  </a:lnTo>
                  <a:lnTo>
                    <a:pt x="1744" y="1019"/>
                  </a:lnTo>
                  <a:lnTo>
                    <a:pt x="1717" y="1066"/>
                  </a:lnTo>
                  <a:moveTo>
                    <a:pt x="1779" y="1066"/>
                  </a:moveTo>
                  <a:lnTo>
                    <a:pt x="1753" y="1019"/>
                  </a:lnTo>
                  <a:lnTo>
                    <a:pt x="1779" y="974"/>
                  </a:lnTo>
                  <a:lnTo>
                    <a:pt x="1806" y="1019"/>
                  </a:lnTo>
                  <a:lnTo>
                    <a:pt x="1779" y="1066"/>
                  </a:lnTo>
                  <a:moveTo>
                    <a:pt x="1840" y="1066"/>
                  </a:moveTo>
                  <a:lnTo>
                    <a:pt x="1815" y="1019"/>
                  </a:lnTo>
                  <a:lnTo>
                    <a:pt x="1840" y="974"/>
                  </a:lnTo>
                  <a:lnTo>
                    <a:pt x="1867" y="1019"/>
                  </a:lnTo>
                  <a:lnTo>
                    <a:pt x="1840" y="1066"/>
                  </a:lnTo>
                  <a:moveTo>
                    <a:pt x="1902" y="1066"/>
                  </a:moveTo>
                  <a:lnTo>
                    <a:pt x="1876" y="1019"/>
                  </a:lnTo>
                  <a:lnTo>
                    <a:pt x="1902" y="974"/>
                  </a:lnTo>
                  <a:lnTo>
                    <a:pt x="1929" y="1019"/>
                  </a:lnTo>
                  <a:lnTo>
                    <a:pt x="1902" y="1066"/>
                  </a:lnTo>
                  <a:moveTo>
                    <a:pt x="1963" y="1066"/>
                  </a:moveTo>
                  <a:lnTo>
                    <a:pt x="1938" y="1019"/>
                  </a:lnTo>
                  <a:lnTo>
                    <a:pt x="1963" y="974"/>
                  </a:lnTo>
                  <a:lnTo>
                    <a:pt x="1990" y="1019"/>
                  </a:lnTo>
                  <a:lnTo>
                    <a:pt x="1963" y="1066"/>
                  </a:lnTo>
                  <a:moveTo>
                    <a:pt x="2025" y="1066"/>
                  </a:moveTo>
                  <a:lnTo>
                    <a:pt x="1999" y="1019"/>
                  </a:lnTo>
                  <a:lnTo>
                    <a:pt x="2025" y="974"/>
                  </a:lnTo>
                  <a:lnTo>
                    <a:pt x="2052" y="1019"/>
                  </a:lnTo>
                  <a:lnTo>
                    <a:pt x="2025" y="1066"/>
                  </a:lnTo>
                  <a:moveTo>
                    <a:pt x="2088" y="1066"/>
                  </a:moveTo>
                  <a:lnTo>
                    <a:pt x="2061" y="1019"/>
                  </a:lnTo>
                  <a:lnTo>
                    <a:pt x="2088" y="974"/>
                  </a:lnTo>
                  <a:lnTo>
                    <a:pt x="2113" y="1019"/>
                  </a:lnTo>
                  <a:lnTo>
                    <a:pt x="2088" y="1066"/>
                  </a:lnTo>
                  <a:moveTo>
                    <a:pt x="2149" y="1066"/>
                  </a:moveTo>
                  <a:lnTo>
                    <a:pt x="2122" y="1019"/>
                  </a:lnTo>
                  <a:lnTo>
                    <a:pt x="2149" y="974"/>
                  </a:lnTo>
                  <a:lnTo>
                    <a:pt x="2175" y="1019"/>
                  </a:lnTo>
                  <a:lnTo>
                    <a:pt x="2149" y="1066"/>
                  </a:lnTo>
                  <a:moveTo>
                    <a:pt x="2211" y="1066"/>
                  </a:moveTo>
                  <a:lnTo>
                    <a:pt x="2184" y="1019"/>
                  </a:lnTo>
                  <a:lnTo>
                    <a:pt x="2211" y="974"/>
                  </a:lnTo>
                  <a:lnTo>
                    <a:pt x="2236" y="1019"/>
                  </a:lnTo>
                  <a:lnTo>
                    <a:pt x="2211" y="1066"/>
                  </a:lnTo>
                  <a:moveTo>
                    <a:pt x="2272" y="1066"/>
                  </a:moveTo>
                  <a:lnTo>
                    <a:pt x="2245" y="1019"/>
                  </a:lnTo>
                  <a:lnTo>
                    <a:pt x="2272" y="974"/>
                  </a:lnTo>
                  <a:lnTo>
                    <a:pt x="2298" y="1019"/>
                  </a:lnTo>
                  <a:lnTo>
                    <a:pt x="2272" y="1066"/>
                  </a:lnTo>
                  <a:moveTo>
                    <a:pt x="2334" y="1066"/>
                  </a:moveTo>
                  <a:lnTo>
                    <a:pt x="2307" y="1019"/>
                  </a:lnTo>
                  <a:lnTo>
                    <a:pt x="2334" y="974"/>
                  </a:lnTo>
                  <a:lnTo>
                    <a:pt x="2359" y="1019"/>
                  </a:lnTo>
                  <a:lnTo>
                    <a:pt x="2334" y="1066"/>
                  </a:lnTo>
                  <a:moveTo>
                    <a:pt x="2395" y="1066"/>
                  </a:moveTo>
                  <a:lnTo>
                    <a:pt x="2368" y="1019"/>
                  </a:lnTo>
                  <a:lnTo>
                    <a:pt x="2395" y="974"/>
                  </a:lnTo>
                  <a:lnTo>
                    <a:pt x="2422" y="1019"/>
                  </a:lnTo>
                  <a:lnTo>
                    <a:pt x="2395" y="1066"/>
                  </a:lnTo>
                  <a:moveTo>
                    <a:pt x="2457" y="1066"/>
                  </a:moveTo>
                  <a:lnTo>
                    <a:pt x="2431" y="1019"/>
                  </a:lnTo>
                  <a:lnTo>
                    <a:pt x="2457" y="974"/>
                  </a:lnTo>
                  <a:lnTo>
                    <a:pt x="2484" y="1019"/>
                  </a:lnTo>
                  <a:lnTo>
                    <a:pt x="2457" y="1066"/>
                  </a:lnTo>
                  <a:moveTo>
                    <a:pt x="2518" y="1066"/>
                  </a:moveTo>
                  <a:lnTo>
                    <a:pt x="2493" y="1019"/>
                  </a:lnTo>
                  <a:lnTo>
                    <a:pt x="2518" y="974"/>
                  </a:lnTo>
                  <a:lnTo>
                    <a:pt x="2545" y="1019"/>
                  </a:lnTo>
                  <a:lnTo>
                    <a:pt x="2518" y="1066"/>
                  </a:lnTo>
                  <a:moveTo>
                    <a:pt x="84" y="1012"/>
                  </a:moveTo>
                  <a:lnTo>
                    <a:pt x="59" y="967"/>
                  </a:lnTo>
                  <a:lnTo>
                    <a:pt x="84" y="920"/>
                  </a:lnTo>
                  <a:lnTo>
                    <a:pt x="111" y="967"/>
                  </a:lnTo>
                  <a:lnTo>
                    <a:pt x="84" y="1012"/>
                  </a:lnTo>
                  <a:moveTo>
                    <a:pt x="146" y="1012"/>
                  </a:moveTo>
                  <a:lnTo>
                    <a:pt x="120" y="967"/>
                  </a:lnTo>
                  <a:lnTo>
                    <a:pt x="146" y="920"/>
                  </a:lnTo>
                  <a:lnTo>
                    <a:pt x="173" y="967"/>
                  </a:lnTo>
                  <a:lnTo>
                    <a:pt x="146" y="1012"/>
                  </a:lnTo>
                  <a:moveTo>
                    <a:pt x="209" y="1012"/>
                  </a:moveTo>
                  <a:lnTo>
                    <a:pt x="182" y="967"/>
                  </a:lnTo>
                  <a:lnTo>
                    <a:pt x="209" y="920"/>
                  </a:lnTo>
                  <a:lnTo>
                    <a:pt x="234" y="967"/>
                  </a:lnTo>
                  <a:lnTo>
                    <a:pt x="209" y="1012"/>
                  </a:lnTo>
                  <a:moveTo>
                    <a:pt x="270" y="1012"/>
                  </a:moveTo>
                  <a:lnTo>
                    <a:pt x="243" y="967"/>
                  </a:lnTo>
                  <a:lnTo>
                    <a:pt x="270" y="920"/>
                  </a:lnTo>
                  <a:lnTo>
                    <a:pt x="295" y="967"/>
                  </a:lnTo>
                  <a:lnTo>
                    <a:pt x="270" y="1012"/>
                  </a:lnTo>
                  <a:moveTo>
                    <a:pt x="331" y="1012"/>
                  </a:moveTo>
                  <a:lnTo>
                    <a:pt x="304" y="967"/>
                  </a:lnTo>
                  <a:lnTo>
                    <a:pt x="331" y="920"/>
                  </a:lnTo>
                  <a:lnTo>
                    <a:pt x="357" y="967"/>
                  </a:lnTo>
                  <a:lnTo>
                    <a:pt x="331" y="1012"/>
                  </a:lnTo>
                  <a:moveTo>
                    <a:pt x="393" y="1012"/>
                  </a:moveTo>
                  <a:lnTo>
                    <a:pt x="366" y="967"/>
                  </a:lnTo>
                  <a:lnTo>
                    <a:pt x="393" y="920"/>
                  </a:lnTo>
                  <a:lnTo>
                    <a:pt x="418" y="967"/>
                  </a:lnTo>
                  <a:lnTo>
                    <a:pt x="393" y="1012"/>
                  </a:lnTo>
                  <a:moveTo>
                    <a:pt x="454" y="1012"/>
                  </a:moveTo>
                  <a:lnTo>
                    <a:pt x="427" y="967"/>
                  </a:lnTo>
                  <a:lnTo>
                    <a:pt x="454" y="920"/>
                  </a:lnTo>
                  <a:lnTo>
                    <a:pt x="480" y="967"/>
                  </a:lnTo>
                  <a:lnTo>
                    <a:pt x="454" y="1012"/>
                  </a:lnTo>
                  <a:moveTo>
                    <a:pt x="516" y="1012"/>
                  </a:moveTo>
                  <a:lnTo>
                    <a:pt x="489" y="967"/>
                  </a:lnTo>
                  <a:lnTo>
                    <a:pt x="516" y="920"/>
                  </a:lnTo>
                  <a:lnTo>
                    <a:pt x="541" y="967"/>
                  </a:lnTo>
                  <a:lnTo>
                    <a:pt x="516" y="1012"/>
                  </a:lnTo>
                  <a:moveTo>
                    <a:pt x="577" y="1012"/>
                  </a:moveTo>
                  <a:lnTo>
                    <a:pt x="552" y="967"/>
                  </a:lnTo>
                  <a:lnTo>
                    <a:pt x="577" y="920"/>
                  </a:lnTo>
                  <a:lnTo>
                    <a:pt x="604" y="967"/>
                  </a:lnTo>
                  <a:lnTo>
                    <a:pt x="577" y="1012"/>
                  </a:lnTo>
                  <a:moveTo>
                    <a:pt x="639" y="1012"/>
                  </a:moveTo>
                  <a:lnTo>
                    <a:pt x="613" y="967"/>
                  </a:lnTo>
                  <a:lnTo>
                    <a:pt x="639" y="920"/>
                  </a:lnTo>
                  <a:lnTo>
                    <a:pt x="666" y="967"/>
                  </a:lnTo>
                  <a:lnTo>
                    <a:pt x="639" y="1012"/>
                  </a:lnTo>
                  <a:moveTo>
                    <a:pt x="700" y="1012"/>
                  </a:moveTo>
                  <a:lnTo>
                    <a:pt x="675" y="967"/>
                  </a:lnTo>
                  <a:lnTo>
                    <a:pt x="700" y="920"/>
                  </a:lnTo>
                  <a:lnTo>
                    <a:pt x="727" y="967"/>
                  </a:lnTo>
                  <a:lnTo>
                    <a:pt x="700" y="1012"/>
                  </a:lnTo>
                  <a:moveTo>
                    <a:pt x="762" y="1012"/>
                  </a:moveTo>
                  <a:lnTo>
                    <a:pt x="736" y="967"/>
                  </a:lnTo>
                  <a:lnTo>
                    <a:pt x="762" y="920"/>
                  </a:lnTo>
                  <a:lnTo>
                    <a:pt x="789" y="967"/>
                  </a:lnTo>
                  <a:lnTo>
                    <a:pt x="762" y="1012"/>
                  </a:lnTo>
                  <a:moveTo>
                    <a:pt x="823" y="1012"/>
                  </a:moveTo>
                  <a:lnTo>
                    <a:pt x="798" y="967"/>
                  </a:lnTo>
                  <a:lnTo>
                    <a:pt x="823" y="920"/>
                  </a:lnTo>
                  <a:lnTo>
                    <a:pt x="850" y="967"/>
                  </a:lnTo>
                  <a:lnTo>
                    <a:pt x="823" y="1012"/>
                  </a:lnTo>
                  <a:moveTo>
                    <a:pt x="885" y="1012"/>
                  </a:moveTo>
                  <a:lnTo>
                    <a:pt x="859" y="967"/>
                  </a:lnTo>
                  <a:lnTo>
                    <a:pt x="885" y="920"/>
                  </a:lnTo>
                  <a:lnTo>
                    <a:pt x="912" y="967"/>
                  </a:lnTo>
                  <a:lnTo>
                    <a:pt x="885" y="1012"/>
                  </a:lnTo>
                  <a:moveTo>
                    <a:pt x="948" y="1012"/>
                  </a:moveTo>
                  <a:lnTo>
                    <a:pt x="921" y="967"/>
                  </a:lnTo>
                  <a:lnTo>
                    <a:pt x="948" y="920"/>
                  </a:lnTo>
                  <a:lnTo>
                    <a:pt x="973" y="967"/>
                  </a:lnTo>
                  <a:lnTo>
                    <a:pt x="948" y="1012"/>
                  </a:lnTo>
                  <a:moveTo>
                    <a:pt x="1009" y="1012"/>
                  </a:moveTo>
                  <a:lnTo>
                    <a:pt x="982" y="967"/>
                  </a:lnTo>
                  <a:lnTo>
                    <a:pt x="1009" y="920"/>
                  </a:lnTo>
                  <a:lnTo>
                    <a:pt x="1035" y="967"/>
                  </a:lnTo>
                  <a:lnTo>
                    <a:pt x="1009" y="1012"/>
                  </a:lnTo>
                  <a:moveTo>
                    <a:pt x="1071" y="1012"/>
                  </a:moveTo>
                  <a:lnTo>
                    <a:pt x="1044" y="967"/>
                  </a:lnTo>
                  <a:lnTo>
                    <a:pt x="1071" y="920"/>
                  </a:lnTo>
                  <a:lnTo>
                    <a:pt x="1096" y="967"/>
                  </a:lnTo>
                  <a:lnTo>
                    <a:pt x="1071" y="1012"/>
                  </a:lnTo>
                  <a:moveTo>
                    <a:pt x="1132" y="1012"/>
                  </a:moveTo>
                  <a:lnTo>
                    <a:pt x="1105" y="967"/>
                  </a:lnTo>
                  <a:lnTo>
                    <a:pt x="1132" y="920"/>
                  </a:lnTo>
                  <a:lnTo>
                    <a:pt x="1158" y="967"/>
                  </a:lnTo>
                  <a:lnTo>
                    <a:pt x="1132" y="1012"/>
                  </a:lnTo>
                  <a:moveTo>
                    <a:pt x="1194" y="1012"/>
                  </a:moveTo>
                  <a:lnTo>
                    <a:pt x="1167" y="967"/>
                  </a:lnTo>
                  <a:lnTo>
                    <a:pt x="1194" y="920"/>
                  </a:lnTo>
                  <a:lnTo>
                    <a:pt x="1219" y="967"/>
                  </a:lnTo>
                  <a:lnTo>
                    <a:pt x="1194" y="1012"/>
                  </a:lnTo>
                  <a:moveTo>
                    <a:pt x="1255" y="1012"/>
                  </a:moveTo>
                  <a:lnTo>
                    <a:pt x="1228" y="967"/>
                  </a:lnTo>
                  <a:lnTo>
                    <a:pt x="1255" y="920"/>
                  </a:lnTo>
                  <a:lnTo>
                    <a:pt x="1281" y="967"/>
                  </a:lnTo>
                  <a:lnTo>
                    <a:pt x="1255" y="1012"/>
                  </a:lnTo>
                  <a:moveTo>
                    <a:pt x="1317" y="1012"/>
                  </a:moveTo>
                  <a:lnTo>
                    <a:pt x="1291" y="967"/>
                  </a:lnTo>
                  <a:lnTo>
                    <a:pt x="1317" y="920"/>
                  </a:lnTo>
                  <a:lnTo>
                    <a:pt x="1344" y="967"/>
                  </a:lnTo>
                  <a:lnTo>
                    <a:pt x="1317" y="1012"/>
                  </a:lnTo>
                  <a:moveTo>
                    <a:pt x="1378" y="1012"/>
                  </a:moveTo>
                  <a:lnTo>
                    <a:pt x="1353" y="967"/>
                  </a:lnTo>
                  <a:lnTo>
                    <a:pt x="1378" y="920"/>
                  </a:lnTo>
                  <a:lnTo>
                    <a:pt x="1405" y="967"/>
                  </a:lnTo>
                  <a:lnTo>
                    <a:pt x="1378" y="1012"/>
                  </a:lnTo>
                  <a:moveTo>
                    <a:pt x="1440" y="1012"/>
                  </a:moveTo>
                  <a:lnTo>
                    <a:pt x="1414" y="967"/>
                  </a:lnTo>
                  <a:lnTo>
                    <a:pt x="1440" y="920"/>
                  </a:lnTo>
                  <a:lnTo>
                    <a:pt x="1467" y="967"/>
                  </a:lnTo>
                  <a:lnTo>
                    <a:pt x="1440" y="1012"/>
                  </a:lnTo>
                  <a:moveTo>
                    <a:pt x="1501" y="1012"/>
                  </a:moveTo>
                  <a:lnTo>
                    <a:pt x="1476" y="967"/>
                  </a:lnTo>
                  <a:lnTo>
                    <a:pt x="1501" y="920"/>
                  </a:lnTo>
                  <a:lnTo>
                    <a:pt x="1528" y="967"/>
                  </a:lnTo>
                  <a:lnTo>
                    <a:pt x="1501" y="1012"/>
                  </a:lnTo>
                  <a:moveTo>
                    <a:pt x="1563" y="1012"/>
                  </a:moveTo>
                  <a:lnTo>
                    <a:pt x="1537" y="967"/>
                  </a:lnTo>
                  <a:lnTo>
                    <a:pt x="1563" y="920"/>
                  </a:lnTo>
                  <a:lnTo>
                    <a:pt x="1590" y="967"/>
                  </a:lnTo>
                  <a:lnTo>
                    <a:pt x="1563" y="1012"/>
                  </a:lnTo>
                  <a:moveTo>
                    <a:pt x="1624" y="1012"/>
                  </a:moveTo>
                  <a:lnTo>
                    <a:pt x="1599" y="967"/>
                  </a:lnTo>
                  <a:lnTo>
                    <a:pt x="1624" y="920"/>
                  </a:lnTo>
                  <a:lnTo>
                    <a:pt x="1651" y="967"/>
                  </a:lnTo>
                  <a:lnTo>
                    <a:pt x="1624" y="1012"/>
                  </a:lnTo>
                  <a:moveTo>
                    <a:pt x="1687" y="1012"/>
                  </a:moveTo>
                  <a:lnTo>
                    <a:pt x="1660" y="967"/>
                  </a:lnTo>
                  <a:lnTo>
                    <a:pt x="1687" y="920"/>
                  </a:lnTo>
                  <a:lnTo>
                    <a:pt x="1713" y="967"/>
                  </a:lnTo>
                  <a:lnTo>
                    <a:pt x="1687" y="1012"/>
                  </a:lnTo>
                  <a:moveTo>
                    <a:pt x="1749" y="1012"/>
                  </a:moveTo>
                  <a:lnTo>
                    <a:pt x="1722" y="967"/>
                  </a:lnTo>
                  <a:lnTo>
                    <a:pt x="1749" y="920"/>
                  </a:lnTo>
                  <a:lnTo>
                    <a:pt x="1774" y="967"/>
                  </a:lnTo>
                  <a:lnTo>
                    <a:pt x="1749" y="1012"/>
                  </a:lnTo>
                  <a:moveTo>
                    <a:pt x="1810" y="1012"/>
                  </a:moveTo>
                  <a:lnTo>
                    <a:pt x="1783" y="967"/>
                  </a:lnTo>
                  <a:lnTo>
                    <a:pt x="1810" y="920"/>
                  </a:lnTo>
                  <a:lnTo>
                    <a:pt x="1836" y="967"/>
                  </a:lnTo>
                  <a:lnTo>
                    <a:pt x="1810" y="1012"/>
                  </a:lnTo>
                  <a:moveTo>
                    <a:pt x="1872" y="1012"/>
                  </a:moveTo>
                  <a:lnTo>
                    <a:pt x="1845" y="967"/>
                  </a:lnTo>
                  <a:lnTo>
                    <a:pt x="1872" y="920"/>
                  </a:lnTo>
                  <a:lnTo>
                    <a:pt x="1897" y="967"/>
                  </a:lnTo>
                  <a:lnTo>
                    <a:pt x="1872" y="1012"/>
                  </a:lnTo>
                  <a:moveTo>
                    <a:pt x="1933" y="1012"/>
                  </a:moveTo>
                  <a:lnTo>
                    <a:pt x="1906" y="967"/>
                  </a:lnTo>
                  <a:lnTo>
                    <a:pt x="1933" y="920"/>
                  </a:lnTo>
                  <a:lnTo>
                    <a:pt x="1959" y="967"/>
                  </a:lnTo>
                  <a:lnTo>
                    <a:pt x="1933" y="1012"/>
                  </a:lnTo>
                  <a:moveTo>
                    <a:pt x="1995" y="1012"/>
                  </a:moveTo>
                  <a:lnTo>
                    <a:pt x="1968" y="967"/>
                  </a:lnTo>
                  <a:lnTo>
                    <a:pt x="1995" y="920"/>
                  </a:lnTo>
                  <a:lnTo>
                    <a:pt x="2020" y="967"/>
                  </a:lnTo>
                  <a:lnTo>
                    <a:pt x="1995" y="1012"/>
                  </a:lnTo>
                  <a:moveTo>
                    <a:pt x="2056" y="1012"/>
                  </a:moveTo>
                  <a:lnTo>
                    <a:pt x="2031" y="967"/>
                  </a:lnTo>
                  <a:lnTo>
                    <a:pt x="2056" y="920"/>
                  </a:lnTo>
                  <a:lnTo>
                    <a:pt x="2083" y="967"/>
                  </a:lnTo>
                  <a:lnTo>
                    <a:pt x="2056" y="1012"/>
                  </a:lnTo>
                  <a:moveTo>
                    <a:pt x="2118" y="1012"/>
                  </a:moveTo>
                  <a:lnTo>
                    <a:pt x="2092" y="967"/>
                  </a:lnTo>
                  <a:lnTo>
                    <a:pt x="2118" y="920"/>
                  </a:lnTo>
                  <a:lnTo>
                    <a:pt x="2145" y="967"/>
                  </a:lnTo>
                  <a:lnTo>
                    <a:pt x="2118" y="1012"/>
                  </a:lnTo>
                  <a:moveTo>
                    <a:pt x="2179" y="1012"/>
                  </a:moveTo>
                  <a:lnTo>
                    <a:pt x="2154" y="967"/>
                  </a:lnTo>
                  <a:lnTo>
                    <a:pt x="2179" y="920"/>
                  </a:lnTo>
                  <a:lnTo>
                    <a:pt x="2206" y="967"/>
                  </a:lnTo>
                  <a:lnTo>
                    <a:pt x="2179" y="1012"/>
                  </a:lnTo>
                  <a:moveTo>
                    <a:pt x="2241" y="1012"/>
                  </a:moveTo>
                  <a:lnTo>
                    <a:pt x="2215" y="967"/>
                  </a:lnTo>
                  <a:lnTo>
                    <a:pt x="2241" y="920"/>
                  </a:lnTo>
                  <a:lnTo>
                    <a:pt x="2268" y="967"/>
                  </a:lnTo>
                  <a:lnTo>
                    <a:pt x="2241" y="1012"/>
                  </a:lnTo>
                  <a:moveTo>
                    <a:pt x="2302" y="1012"/>
                  </a:moveTo>
                  <a:lnTo>
                    <a:pt x="2277" y="967"/>
                  </a:lnTo>
                  <a:lnTo>
                    <a:pt x="2302" y="920"/>
                  </a:lnTo>
                  <a:lnTo>
                    <a:pt x="2329" y="967"/>
                  </a:lnTo>
                  <a:lnTo>
                    <a:pt x="2302" y="1012"/>
                  </a:lnTo>
                  <a:moveTo>
                    <a:pt x="2364" y="1012"/>
                  </a:moveTo>
                  <a:lnTo>
                    <a:pt x="2338" y="967"/>
                  </a:lnTo>
                  <a:lnTo>
                    <a:pt x="2364" y="920"/>
                  </a:lnTo>
                  <a:lnTo>
                    <a:pt x="2391" y="967"/>
                  </a:lnTo>
                  <a:lnTo>
                    <a:pt x="2364" y="1012"/>
                  </a:lnTo>
                  <a:moveTo>
                    <a:pt x="2427" y="1012"/>
                  </a:moveTo>
                  <a:lnTo>
                    <a:pt x="2400" y="967"/>
                  </a:lnTo>
                  <a:lnTo>
                    <a:pt x="2427" y="920"/>
                  </a:lnTo>
                  <a:lnTo>
                    <a:pt x="2452" y="967"/>
                  </a:lnTo>
                  <a:lnTo>
                    <a:pt x="2427" y="1012"/>
                  </a:lnTo>
                  <a:moveTo>
                    <a:pt x="2488" y="1012"/>
                  </a:moveTo>
                  <a:lnTo>
                    <a:pt x="2461" y="967"/>
                  </a:lnTo>
                  <a:lnTo>
                    <a:pt x="2488" y="920"/>
                  </a:lnTo>
                  <a:lnTo>
                    <a:pt x="2514" y="967"/>
                  </a:lnTo>
                  <a:lnTo>
                    <a:pt x="2488" y="1012"/>
                  </a:lnTo>
                  <a:moveTo>
                    <a:pt x="54" y="958"/>
                  </a:moveTo>
                  <a:lnTo>
                    <a:pt x="27" y="913"/>
                  </a:lnTo>
                  <a:lnTo>
                    <a:pt x="54" y="868"/>
                  </a:lnTo>
                  <a:lnTo>
                    <a:pt x="80" y="913"/>
                  </a:lnTo>
                  <a:lnTo>
                    <a:pt x="54" y="958"/>
                  </a:lnTo>
                  <a:moveTo>
                    <a:pt x="116" y="958"/>
                  </a:moveTo>
                  <a:lnTo>
                    <a:pt x="89" y="913"/>
                  </a:lnTo>
                  <a:lnTo>
                    <a:pt x="116" y="868"/>
                  </a:lnTo>
                  <a:lnTo>
                    <a:pt x="141" y="913"/>
                  </a:lnTo>
                  <a:lnTo>
                    <a:pt x="116" y="958"/>
                  </a:lnTo>
                  <a:moveTo>
                    <a:pt x="177" y="958"/>
                  </a:moveTo>
                  <a:lnTo>
                    <a:pt x="150" y="913"/>
                  </a:lnTo>
                  <a:lnTo>
                    <a:pt x="177" y="868"/>
                  </a:lnTo>
                  <a:lnTo>
                    <a:pt x="204" y="913"/>
                  </a:lnTo>
                  <a:lnTo>
                    <a:pt x="177" y="958"/>
                  </a:lnTo>
                  <a:moveTo>
                    <a:pt x="238" y="958"/>
                  </a:moveTo>
                  <a:lnTo>
                    <a:pt x="213" y="913"/>
                  </a:lnTo>
                  <a:lnTo>
                    <a:pt x="238" y="868"/>
                  </a:lnTo>
                  <a:lnTo>
                    <a:pt x="265" y="913"/>
                  </a:lnTo>
                  <a:lnTo>
                    <a:pt x="238" y="958"/>
                  </a:lnTo>
                  <a:moveTo>
                    <a:pt x="300" y="958"/>
                  </a:moveTo>
                  <a:lnTo>
                    <a:pt x="274" y="913"/>
                  </a:lnTo>
                  <a:lnTo>
                    <a:pt x="300" y="868"/>
                  </a:lnTo>
                  <a:lnTo>
                    <a:pt x="327" y="913"/>
                  </a:lnTo>
                  <a:lnTo>
                    <a:pt x="300" y="958"/>
                  </a:lnTo>
                  <a:moveTo>
                    <a:pt x="361" y="958"/>
                  </a:moveTo>
                  <a:lnTo>
                    <a:pt x="336" y="913"/>
                  </a:lnTo>
                  <a:lnTo>
                    <a:pt x="361" y="868"/>
                  </a:lnTo>
                  <a:lnTo>
                    <a:pt x="388" y="913"/>
                  </a:lnTo>
                  <a:lnTo>
                    <a:pt x="361" y="958"/>
                  </a:lnTo>
                  <a:moveTo>
                    <a:pt x="423" y="958"/>
                  </a:moveTo>
                  <a:lnTo>
                    <a:pt x="397" y="913"/>
                  </a:lnTo>
                  <a:lnTo>
                    <a:pt x="423" y="868"/>
                  </a:lnTo>
                  <a:lnTo>
                    <a:pt x="450" y="913"/>
                  </a:lnTo>
                  <a:lnTo>
                    <a:pt x="423" y="958"/>
                  </a:lnTo>
                  <a:moveTo>
                    <a:pt x="484" y="958"/>
                  </a:moveTo>
                  <a:lnTo>
                    <a:pt x="459" y="913"/>
                  </a:lnTo>
                  <a:lnTo>
                    <a:pt x="484" y="868"/>
                  </a:lnTo>
                  <a:lnTo>
                    <a:pt x="511" y="913"/>
                  </a:lnTo>
                  <a:lnTo>
                    <a:pt x="484" y="958"/>
                  </a:lnTo>
                  <a:moveTo>
                    <a:pt x="546" y="958"/>
                  </a:moveTo>
                  <a:lnTo>
                    <a:pt x="520" y="913"/>
                  </a:lnTo>
                  <a:lnTo>
                    <a:pt x="546" y="868"/>
                  </a:lnTo>
                  <a:lnTo>
                    <a:pt x="573" y="913"/>
                  </a:lnTo>
                  <a:lnTo>
                    <a:pt x="546" y="958"/>
                  </a:lnTo>
                  <a:moveTo>
                    <a:pt x="609" y="958"/>
                  </a:moveTo>
                  <a:lnTo>
                    <a:pt x="582" y="913"/>
                  </a:lnTo>
                  <a:lnTo>
                    <a:pt x="609" y="868"/>
                  </a:lnTo>
                  <a:lnTo>
                    <a:pt x="634" y="913"/>
                  </a:lnTo>
                  <a:lnTo>
                    <a:pt x="609" y="958"/>
                  </a:lnTo>
                  <a:moveTo>
                    <a:pt x="670" y="958"/>
                  </a:moveTo>
                  <a:lnTo>
                    <a:pt x="643" y="913"/>
                  </a:lnTo>
                  <a:lnTo>
                    <a:pt x="670" y="868"/>
                  </a:lnTo>
                  <a:lnTo>
                    <a:pt x="696" y="913"/>
                  </a:lnTo>
                  <a:lnTo>
                    <a:pt x="670" y="958"/>
                  </a:lnTo>
                  <a:moveTo>
                    <a:pt x="732" y="958"/>
                  </a:moveTo>
                  <a:lnTo>
                    <a:pt x="705" y="913"/>
                  </a:lnTo>
                  <a:lnTo>
                    <a:pt x="732" y="868"/>
                  </a:lnTo>
                  <a:lnTo>
                    <a:pt x="757" y="913"/>
                  </a:lnTo>
                  <a:lnTo>
                    <a:pt x="732" y="958"/>
                  </a:lnTo>
                  <a:moveTo>
                    <a:pt x="793" y="958"/>
                  </a:moveTo>
                  <a:lnTo>
                    <a:pt x="766" y="913"/>
                  </a:lnTo>
                  <a:lnTo>
                    <a:pt x="793" y="868"/>
                  </a:lnTo>
                  <a:lnTo>
                    <a:pt x="819" y="913"/>
                  </a:lnTo>
                  <a:lnTo>
                    <a:pt x="793" y="958"/>
                  </a:lnTo>
                  <a:moveTo>
                    <a:pt x="855" y="958"/>
                  </a:moveTo>
                  <a:lnTo>
                    <a:pt x="828" y="913"/>
                  </a:lnTo>
                  <a:lnTo>
                    <a:pt x="855" y="868"/>
                  </a:lnTo>
                  <a:lnTo>
                    <a:pt x="880" y="913"/>
                  </a:lnTo>
                  <a:lnTo>
                    <a:pt x="855" y="958"/>
                  </a:lnTo>
                  <a:moveTo>
                    <a:pt x="916" y="958"/>
                  </a:moveTo>
                  <a:lnTo>
                    <a:pt x="889" y="913"/>
                  </a:lnTo>
                  <a:lnTo>
                    <a:pt x="916" y="868"/>
                  </a:lnTo>
                  <a:lnTo>
                    <a:pt x="943" y="913"/>
                  </a:lnTo>
                  <a:lnTo>
                    <a:pt x="916" y="958"/>
                  </a:lnTo>
                  <a:moveTo>
                    <a:pt x="978" y="958"/>
                  </a:moveTo>
                  <a:lnTo>
                    <a:pt x="952" y="913"/>
                  </a:lnTo>
                  <a:lnTo>
                    <a:pt x="978" y="868"/>
                  </a:lnTo>
                  <a:lnTo>
                    <a:pt x="1005" y="913"/>
                  </a:lnTo>
                  <a:lnTo>
                    <a:pt x="978" y="958"/>
                  </a:lnTo>
                  <a:moveTo>
                    <a:pt x="1039" y="958"/>
                  </a:moveTo>
                  <a:lnTo>
                    <a:pt x="1014" y="913"/>
                  </a:lnTo>
                  <a:lnTo>
                    <a:pt x="1039" y="868"/>
                  </a:lnTo>
                  <a:lnTo>
                    <a:pt x="1066" y="913"/>
                  </a:lnTo>
                  <a:lnTo>
                    <a:pt x="1039" y="958"/>
                  </a:lnTo>
                  <a:moveTo>
                    <a:pt x="1101" y="958"/>
                  </a:moveTo>
                  <a:lnTo>
                    <a:pt x="1075" y="913"/>
                  </a:lnTo>
                  <a:lnTo>
                    <a:pt x="1101" y="868"/>
                  </a:lnTo>
                  <a:lnTo>
                    <a:pt x="1128" y="913"/>
                  </a:lnTo>
                  <a:lnTo>
                    <a:pt x="1101" y="958"/>
                  </a:lnTo>
                  <a:moveTo>
                    <a:pt x="1162" y="958"/>
                  </a:moveTo>
                  <a:lnTo>
                    <a:pt x="1137" y="913"/>
                  </a:lnTo>
                  <a:lnTo>
                    <a:pt x="1162" y="868"/>
                  </a:lnTo>
                  <a:lnTo>
                    <a:pt x="1189" y="913"/>
                  </a:lnTo>
                  <a:lnTo>
                    <a:pt x="1162" y="958"/>
                  </a:lnTo>
                  <a:moveTo>
                    <a:pt x="1224" y="958"/>
                  </a:moveTo>
                  <a:lnTo>
                    <a:pt x="1198" y="913"/>
                  </a:lnTo>
                  <a:lnTo>
                    <a:pt x="1224" y="868"/>
                  </a:lnTo>
                  <a:lnTo>
                    <a:pt x="1251" y="913"/>
                  </a:lnTo>
                  <a:lnTo>
                    <a:pt x="1224" y="958"/>
                  </a:lnTo>
                  <a:moveTo>
                    <a:pt x="1285" y="958"/>
                  </a:moveTo>
                  <a:lnTo>
                    <a:pt x="1260" y="913"/>
                  </a:lnTo>
                  <a:lnTo>
                    <a:pt x="1285" y="868"/>
                  </a:lnTo>
                  <a:lnTo>
                    <a:pt x="1312" y="913"/>
                  </a:lnTo>
                  <a:lnTo>
                    <a:pt x="1285" y="958"/>
                  </a:lnTo>
                  <a:moveTo>
                    <a:pt x="1348" y="958"/>
                  </a:moveTo>
                  <a:lnTo>
                    <a:pt x="1321" y="913"/>
                  </a:lnTo>
                  <a:lnTo>
                    <a:pt x="1348" y="868"/>
                  </a:lnTo>
                  <a:lnTo>
                    <a:pt x="1374" y="913"/>
                  </a:lnTo>
                  <a:lnTo>
                    <a:pt x="1348" y="958"/>
                  </a:lnTo>
                  <a:moveTo>
                    <a:pt x="1410" y="958"/>
                  </a:moveTo>
                  <a:lnTo>
                    <a:pt x="1383" y="913"/>
                  </a:lnTo>
                  <a:lnTo>
                    <a:pt x="1410" y="868"/>
                  </a:lnTo>
                  <a:lnTo>
                    <a:pt x="1435" y="913"/>
                  </a:lnTo>
                  <a:lnTo>
                    <a:pt x="1410" y="958"/>
                  </a:lnTo>
                  <a:moveTo>
                    <a:pt x="1471" y="958"/>
                  </a:moveTo>
                  <a:lnTo>
                    <a:pt x="1444" y="913"/>
                  </a:lnTo>
                  <a:lnTo>
                    <a:pt x="1471" y="868"/>
                  </a:lnTo>
                  <a:lnTo>
                    <a:pt x="1497" y="913"/>
                  </a:lnTo>
                  <a:lnTo>
                    <a:pt x="1471" y="958"/>
                  </a:lnTo>
                  <a:moveTo>
                    <a:pt x="1533" y="958"/>
                  </a:moveTo>
                  <a:lnTo>
                    <a:pt x="1506" y="913"/>
                  </a:lnTo>
                  <a:lnTo>
                    <a:pt x="1533" y="868"/>
                  </a:lnTo>
                  <a:lnTo>
                    <a:pt x="1558" y="913"/>
                  </a:lnTo>
                  <a:lnTo>
                    <a:pt x="1533" y="958"/>
                  </a:lnTo>
                  <a:moveTo>
                    <a:pt x="1594" y="958"/>
                  </a:moveTo>
                  <a:lnTo>
                    <a:pt x="1567" y="913"/>
                  </a:lnTo>
                  <a:lnTo>
                    <a:pt x="1594" y="868"/>
                  </a:lnTo>
                  <a:lnTo>
                    <a:pt x="1620" y="913"/>
                  </a:lnTo>
                  <a:lnTo>
                    <a:pt x="1594" y="958"/>
                  </a:lnTo>
                  <a:moveTo>
                    <a:pt x="1656" y="958"/>
                  </a:moveTo>
                  <a:lnTo>
                    <a:pt x="1629" y="913"/>
                  </a:lnTo>
                  <a:lnTo>
                    <a:pt x="1656" y="868"/>
                  </a:lnTo>
                  <a:lnTo>
                    <a:pt x="1683" y="913"/>
                  </a:lnTo>
                  <a:lnTo>
                    <a:pt x="1656" y="958"/>
                  </a:lnTo>
                  <a:moveTo>
                    <a:pt x="1717" y="958"/>
                  </a:moveTo>
                  <a:lnTo>
                    <a:pt x="1692" y="913"/>
                  </a:lnTo>
                  <a:lnTo>
                    <a:pt x="1717" y="868"/>
                  </a:lnTo>
                  <a:lnTo>
                    <a:pt x="1744" y="913"/>
                  </a:lnTo>
                  <a:lnTo>
                    <a:pt x="1717" y="958"/>
                  </a:lnTo>
                  <a:moveTo>
                    <a:pt x="1779" y="958"/>
                  </a:moveTo>
                  <a:lnTo>
                    <a:pt x="1753" y="913"/>
                  </a:lnTo>
                  <a:lnTo>
                    <a:pt x="1779" y="868"/>
                  </a:lnTo>
                  <a:lnTo>
                    <a:pt x="1806" y="913"/>
                  </a:lnTo>
                  <a:lnTo>
                    <a:pt x="1779" y="958"/>
                  </a:lnTo>
                  <a:moveTo>
                    <a:pt x="1840" y="958"/>
                  </a:moveTo>
                  <a:lnTo>
                    <a:pt x="1815" y="913"/>
                  </a:lnTo>
                  <a:lnTo>
                    <a:pt x="1840" y="868"/>
                  </a:lnTo>
                  <a:lnTo>
                    <a:pt x="1867" y="913"/>
                  </a:lnTo>
                  <a:lnTo>
                    <a:pt x="1840" y="958"/>
                  </a:lnTo>
                  <a:moveTo>
                    <a:pt x="1902" y="958"/>
                  </a:moveTo>
                  <a:lnTo>
                    <a:pt x="1876" y="913"/>
                  </a:lnTo>
                  <a:lnTo>
                    <a:pt x="1902" y="868"/>
                  </a:lnTo>
                  <a:lnTo>
                    <a:pt x="1929" y="913"/>
                  </a:lnTo>
                  <a:lnTo>
                    <a:pt x="1902" y="958"/>
                  </a:lnTo>
                  <a:moveTo>
                    <a:pt x="1963" y="958"/>
                  </a:moveTo>
                  <a:lnTo>
                    <a:pt x="1938" y="913"/>
                  </a:lnTo>
                  <a:lnTo>
                    <a:pt x="1963" y="868"/>
                  </a:lnTo>
                  <a:lnTo>
                    <a:pt x="1990" y="913"/>
                  </a:lnTo>
                  <a:lnTo>
                    <a:pt x="1963" y="958"/>
                  </a:lnTo>
                  <a:moveTo>
                    <a:pt x="2025" y="958"/>
                  </a:moveTo>
                  <a:lnTo>
                    <a:pt x="1999" y="913"/>
                  </a:lnTo>
                  <a:lnTo>
                    <a:pt x="2025" y="868"/>
                  </a:lnTo>
                  <a:lnTo>
                    <a:pt x="2052" y="913"/>
                  </a:lnTo>
                  <a:lnTo>
                    <a:pt x="2025" y="958"/>
                  </a:lnTo>
                  <a:moveTo>
                    <a:pt x="2088" y="958"/>
                  </a:moveTo>
                  <a:lnTo>
                    <a:pt x="2061" y="913"/>
                  </a:lnTo>
                  <a:lnTo>
                    <a:pt x="2088" y="868"/>
                  </a:lnTo>
                  <a:lnTo>
                    <a:pt x="2113" y="913"/>
                  </a:lnTo>
                  <a:lnTo>
                    <a:pt x="2088" y="958"/>
                  </a:lnTo>
                  <a:moveTo>
                    <a:pt x="2149" y="958"/>
                  </a:moveTo>
                  <a:lnTo>
                    <a:pt x="2122" y="913"/>
                  </a:lnTo>
                  <a:lnTo>
                    <a:pt x="2149" y="868"/>
                  </a:lnTo>
                  <a:lnTo>
                    <a:pt x="2175" y="913"/>
                  </a:lnTo>
                  <a:lnTo>
                    <a:pt x="2149" y="958"/>
                  </a:lnTo>
                  <a:moveTo>
                    <a:pt x="2211" y="958"/>
                  </a:moveTo>
                  <a:lnTo>
                    <a:pt x="2184" y="913"/>
                  </a:lnTo>
                  <a:lnTo>
                    <a:pt x="2211" y="868"/>
                  </a:lnTo>
                  <a:lnTo>
                    <a:pt x="2236" y="913"/>
                  </a:lnTo>
                  <a:lnTo>
                    <a:pt x="2211" y="958"/>
                  </a:lnTo>
                  <a:moveTo>
                    <a:pt x="2272" y="958"/>
                  </a:moveTo>
                  <a:lnTo>
                    <a:pt x="2245" y="913"/>
                  </a:lnTo>
                  <a:lnTo>
                    <a:pt x="2272" y="868"/>
                  </a:lnTo>
                  <a:lnTo>
                    <a:pt x="2298" y="913"/>
                  </a:lnTo>
                  <a:lnTo>
                    <a:pt x="2272" y="958"/>
                  </a:lnTo>
                  <a:moveTo>
                    <a:pt x="2334" y="958"/>
                  </a:moveTo>
                  <a:lnTo>
                    <a:pt x="2307" y="913"/>
                  </a:lnTo>
                  <a:lnTo>
                    <a:pt x="2334" y="868"/>
                  </a:lnTo>
                  <a:lnTo>
                    <a:pt x="2359" y="913"/>
                  </a:lnTo>
                  <a:lnTo>
                    <a:pt x="2334" y="958"/>
                  </a:lnTo>
                  <a:moveTo>
                    <a:pt x="2395" y="958"/>
                  </a:moveTo>
                  <a:lnTo>
                    <a:pt x="2368" y="913"/>
                  </a:lnTo>
                  <a:lnTo>
                    <a:pt x="2395" y="868"/>
                  </a:lnTo>
                  <a:lnTo>
                    <a:pt x="2422" y="913"/>
                  </a:lnTo>
                  <a:lnTo>
                    <a:pt x="2395" y="958"/>
                  </a:lnTo>
                  <a:moveTo>
                    <a:pt x="2457" y="958"/>
                  </a:moveTo>
                  <a:lnTo>
                    <a:pt x="2431" y="913"/>
                  </a:lnTo>
                  <a:lnTo>
                    <a:pt x="2457" y="868"/>
                  </a:lnTo>
                  <a:lnTo>
                    <a:pt x="2484" y="913"/>
                  </a:lnTo>
                  <a:lnTo>
                    <a:pt x="2457" y="958"/>
                  </a:lnTo>
                  <a:moveTo>
                    <a:pt x="2518" y="958"/>
                  </a:moveTo>
                  <a:lnTo>
                    <a:pt x="2493" y="913"/>
                  </a:lnTo>
                  <a:lnTo>
                    <a:pt x="2518" y="868"/>
                  </a:lnTo>
                  <a:lnTo>
                    <a:pt x="2545" y="913"/>
                  </a:lnTo>
                  <a:lnTo>
                    <a:pt x="2518" y="958"/>
                  </a:lnTo>
                  <a:moveTo>
                    <a:pt x="84" y="905"/>
                  </a:moveTo>
                  <a:lnTo>
                    <a:pt x="59" y="859"/>
                  </a:lnTo>
                  <a:lnTo>
                    <a:pt x="84" y="814"/>
                  </a:lnTo>
                  <a:lnTo>
                    <a:pt x="111" y="859"/>
                  </a:lnTo>
                  <a:lnTo>
                    <a:pt x="84" y="905"/>
                  </a:lnTo>
                  <a:moveTo>
                    <a:pt x="146" y="905"/>
                  </a:moveTo>
                  <a:lnTo>
                    <a:pt x="120" y="859"/>
                  </a:lnTo>
                  <a:lnTo>
                    <a:pt x="146" y="814"/>
                  </a:lnTo>
                  <a:lnTo>
                    <a:pt x="173" y="859"/>
                  </a:lnTo>
                  <a:lnTo>
                    <a:pt x="146" y="905"/>
                  </a:lnTo>
                  <a:moveTo>
                    <a:pt x="209" y="905"/>
                  </a:moveTo>
                  <a:lnTo>
                    <a:pt x="182" y="859"/>
                  </a:lnTo>
                  <a:lnTo>
                    <a:pt x="209" y="814"/>
                  </a:lnTo>
                  <a:lnTo>
                    <a:pt x="234" y="859"/>
                  </a:lnTo>
                  <a:lnTo>
                    <a:pt x="209" y="905"/>
                  </a:lnTo>
                  <a:moveTo>
                    <a:pt x="270" y="905"/>
                  </a:moveTo>
                  <a:lnTo>
                    <a:pt x="243" y="859"/>
                  </a:lnTo>
                  <a:lnTo>
                    <a:pt x="270" y="814"/>
                  </a:lnTo>
                  <a:lnTo>
                    <a:pt x="295" y="859"/>
                  </a:lnTo>
                  <a:lnTo>
                    <a:pt x="270" y="905"/>
                  </a:lnTo>
                  <a:moveTo>
                    <a:pt x="331" y="905"/>
                  </a:moveTo>
                  <a:lnTo>
                    <a:pt x="304" y="859"/>
                  </a:lnTo>
                  <a:lnTo>
                    <a:pt x="331" y="814"/>
                  </a:lnTo>
                  <a:lnTo>
                    <a:pt x="357" y="859"/>
                  </a:lnTo>
                  <a:lnTo>
                    <a:pt x="331" y="905"/>
                  </a:lnTo>
                  <a:moveTo>
                    <a:pt x="393" y="905"/>
                  </a:moveTo>
                  <a:lnTo>
                    <a:pt x="366" y="859"/>
                  </a:lnTo>
                  <a:lnTo>
                    <a:pt x="393" y="814"/>
                  </a:lnTo>
                  <a:lnTo>
                    <a:pt x="418" y="859"/>
                  </a:lnTo>
                  <a:lnTo>
                    <a:pt x="393" y="905"/>
                  </a:lnTo>
                  <a:moveTo>
                    <a:pt x="454" y="905"/>
                  </a:moveTo>
                  <a:lnTo>
                    <a:pt x="427" y="859"/>
                  </a:lnTo>
                  <a:lnTo>
                    <a:pt x="454" y="814"/>
                  </a:lnTo>
                  <a:lnTo>
                    <a:pt x="480" y="859"/>
                  </a:lnTo>
                  <a:lnTo>
                    <a:pt x="454" y="905"/>
                  </a:lnTo>
                  <a:moveTo>
                    <a:pt x="516" y="905"/>
                  </a:moveTo>
                  <a:lnTo>
                    <a:pt x="489" y="859"/>
                  </a:lnTo>
                  <a:lnTo>
                    <a:pt x="516" y="814"/>
                  </a:lnTo>
                  <a:lnTo>
                    <a:pt x="541" y="859"/>
                  </a:lnTo>
                  <a:lnTo>
                    <a:pt x="516" y="905"/>
                  </a:lnTo>
                  <a:moveTo>
                    <a:pt x="577" y="905"/>
                  </a:moveTo>
                  <a:lnTo>
                    <a:pt x="552" y="859"/>
                  </a:lnTo>
                  <a:lnTo>
                    <a:pt x="577" y="814"/>
                  </a:lnTo>
                  <a:lnTo>
                    <a:pt x="604" y="859"/>
                  </a:lnTo>
                  <a:lnTo>
                    <a:pt x="577" y="905"/>
                  </a:lnTo>
                  <a:moveTo>
                    <a:pt x="639" y="905"/>
                  </a:moveTo>
                  <a:lnTo>
                    <a:pt x="613" y="859"/>
                  </a:lnTo>
                  <a:lnTo>
                    <a:pt x="639" y="814"/>
                  </a:lnTo>
                  <a:lnTo>
                    <a:pt x="666" y="859"/>
                  </a:lnTo>
                  <a:lnTo>
                    <a:pt x="639" y="905"/>
                  </a:lnTo>
                  <a:moveTo>
                    <a:pt x="700" y="905"/>
                  </a:moveTo>
                  <a:lnTo>
                    <a:pt x="675" y="859"/>
                  </a:lnTo>
                  <a:lnTo>
                    <a:pt x="700" y="814"/>
                  </a:lnTo>
                  <a:lnTo>
                    <a:pt x="727" y="859"/>
                  </a:lnTo>
                  <a:lnTo>
                    <a:pt x="700" y="905"/>
                  </a:lnTo>
                  <a:moveTo>
                    <a:pt x="762" y="905"/>
                  </a:moveTo>
                  <a:lnTo>
                    <a:pt x="736" y="859"/>
                  </a:lnTo>
                  <a:lnTo>
                    <a:pt x="762" y="814"/>
                  </a:lnTo>
                  <a:lnTo>
                    <a:pt x="789" y="859"/>
                  </a:lnTo>
                  <a:lnTo>
                    <a:pt x="762" y="905"/>
                  </a:lnTo>
                  <a:moveTo>
                    <a:pt x="823" y="905"/>
                  </a:moveTo>
                  <a:lnTo>
                    <a:pt x="798" y="859"/>
                  </a:lnTo>
                  <a:lnTo>
                    <a:pt x="823" y="814"/>
                  </a:lnTo>
                  <a:lnTo>
                    <a:pt x="850" y="859"/>
                  </a:lnTo>
                  <a:lnTo>
                    <a:pt x="823" y="905"/>
                  </a:lnTo>
                  <a:moveTo>
                    <a:pt x="885" y="905"/>
                  </a:moveTo>
                  <a:lnTo>
                    <a:pt x="859" y="859"/>
                  </a:lnTo>
                  <a:lnTo>
                    <a:pt x="885" y="814"/>
                  </a:lnTo>
                  <a:lnTo>
                    <a:pt x="912" y="859"/>
                  </a:lnTo>
                  <a:lnTo>
                    <a:pt x="885" y="905"/>
                  </a:lnTo>
                  <a:moveTo>
                    <a:pt x="948" y="905"/>
                  </a:moveTo>
                  <a:lnTo>
                    <a:pt x="921" y="859"/>
                  </a:lnTo>
                  <a:lnTo>
                    <a:pt x="948" y="814"/>
                  </a:lnTo>
                  <a:lnTo>
                    <a:pt x="973" y="859"/>
                  </a:lnTo>
                  <a:lnTo>
                    <a:pt x="948" y="905"/>
                  </a:lnTo>
                  <a:moveTo>
                    <a:pt x="1009" y="905"/>
                  </a:moveTo>
                  <a:lnTo>
                    <a:pt x="982" y="859"/>
                  </a:lnTo>
                  <a:lnTo>
                    <a:pt x="1009" y="814"/>
                  </a:lnTo>
                  <a:lnTo>
                    <a:pt x="1035" y="859"/>
                  </a:lnTo>
                  <a:lnTo>
                    <a:pt x="1009" y="905"/>
                  </a:lnTo>
                  <a:moveTo>
                    <a:pt x="1071" y="905"/>
                  </a:moveTo>
                  <a:lnTo>
                    <a:pt x="1044" y="859"/>
                  </a:lnTo>
                  <a:lnTo>
                    <a:pt x="1071" y="814"/>
                  </a:lnTo>
                  <a:lnTo>
                    <a:pt x="1096" y="859"/>
                  </a:lnTo>
                  <a:lnTo>
                    <a:pt x="1071" y="905"/>
                  </a:lnTo>
                  <a:moveTo>
                    <a:pt x="1132" y="905"/>
                  </a:moveTo>
                  <a:lnTo>
                    <a:pt x="1105" y="859"/>
                  </a:lnTo>
                  <a:lnTo>
                    <a:pt x="1132" y="814"/>
                  </a:lnTo>
                  <a:lnTo>
                    <a:pt x="1158" y="859"/>
                  </a:lnTo>
                  <a:lnTo>
                    <a:pt x="1132" y="905"/>
                  </a:lnTo>
                  <a:moveTo>
                    <a:pt x="1194" y="905"/>
                  </a:moveTo>
                  <a:lnTo>
                    <a:pt x="1167" y="859"/>
                  </a:lnTo>
                  <a:lnTo>
                    <a:pt x="1194" y="814"/>
                  </a:lnTo>
                  <a:lnTo>
                    <a:pt x="1219" y="859"/>
                  </a:lnTo>
                  <a:lnTo>
                    <a:pt x="1194" y="905"/>
                  </a:lnTo>
                  <a:moveTo>
                    <a:pt x="1255" y="905"/>
                  </a:moveTo>
                  <a:lnTo>
                    <a:pt x="1228" y="859"/>
                  </a:lnTo>
                  <a:lnTo>
                    <a:pt x="1255" y="814"/>
                  </a:lnTo>
                  <a:lnTo>
                    <a:pt x="1281" y="859"/>
                  </a:lnTo>
                  <a:lnTo>
                    <a:pt x="1255" y="905"/>
                  </a:lnTo>
                  <a:moveTo>
                    <a:pt x="1317" y="905"/>
                  </a:moveTo>
                  <a:lnTo>
                    <a:pt x="1291" y="859"/>
                  </a:lnTo>
                  <a:lnTo>
                    <a:pt x="1317" y="814"/>
                  </a:lnTo>
                  <a:lnTo>
                    <a:pt x="1344" y="859"/>
                  </a:lnTo>
                  <a:lnTo>
                    <a:pt x="1317" y="905"/>
                  </a:lnTo>
                  <a:moveTo>
                    <a:pt x="1378" y="905"/>
                  </a:moveTo>
                  <a:lnTo>
                    <a:pt x="1353" y="859"/>
                  </a:lnTo>
                  <a:lnTo>
                    <a:pt x="1378" y="814"/>
                  </a:lnTo>
                  <a:lnTo>
                    <a:pt x="1405" y="859"/>
                  </a:lnTo>
                  <a:lnTo>
                    <a:pt x="1378" y="905"/>
                  </a:lnTo>
                  <a:moveTo>
                    <a:pt x="1440" y="905"/>
                  </a:moveTo>
                  <a:lnTo>
                    <a:pt x="1414" y="859"/>
                  </a:lnTo>
                  <a:lnTo>
                    <a:pt x="1440" y="814"/>
                  </a:lnTo>
                  <a:lnTo>
                    <a:pt x="1467" y="859"/>
                  </a:lnTo>
                  <a:lnTo>
                    <a:pt x="1440" y="905"/>
                  </a:lnTo>
                  <a:moveTo>
                    <a:pt x="1501" y="905"/>
                  </a:moveTo>
                  <a:lnTo>
                    <a:pt x="1476" y="859"/>
                  </a:lnTo>
                  <a:lnTo>
                    <a:pt x="1501" y="814"/>
                  </a:lnTo>
                  <a:lnTo>
                    <a:pt x="1528" y="859"/>
                  </a:lnTo>
                  <a:lnTo>
                    <a:pt x="1501" y="905"/>
                  </a:lnTo>
                  <a:moveTo>
                    <a:pt x="1563" y="905"/>
                  </a:moveTo>
                  <a:lnTo>
                    <a:pt x="1537" y="859"/>
                  </a:lnTo>
                  <a:lnTo>
                    <a:pt x="1563" y="814"/>
                  </a:lnTo>
                  <a:lnTo>
                    <a:pt x="1590" y="859"/>
                  </a:lnTo>
                  <a:lnTo>
                    <a:pt x="1563" y="905"/>
                  </a:lnTo>
                  <a:moveTo>
                    <a:pt x="1624" y="905"/>
                  </a:moveTo>
                  <a:lnTo>
                    <a:pt x="1599" y="859"/>
                  </a:lnTo>
                  <a:lnTo>
                    <a:pt x="1624" y="814"/>
                  </a:lnTo>
                  <a:lnTo>
                    <a:pt x="1651" y="859"/>
                  </a:lnTo>
                  <a:lnTo>
                    <a:pt x="1624" y="905"/>
                  </a:lnTo>
                  <a:moveTo>
                    <a:pt x="1687" y="905"/>
                  </a:moveTo>
                  <a:lnTo>
                    <a:pt x="1660" y="859"/>
                  </a:lnTo>
                  <a:lnTo>
                    <a:pt x="1687" y="814"/>
                  </a:lnTo>
                  <a:lnTo>
                    <a:pt x="1713" y="859"/>
                  </a:lnTo>
                  <a:lnTo>
                    <a:pt x="1687" y="905"/>
                  </a:lnTo>
                  <a:moveTo>
                    <a:pt x="1749" y="905"/>
                  </a:moveTo>
                  <a:lnTo>
                    <a:pt x="1722" y="859"/>
                  </a:lnTo>
                  <a:lnTo>
                    <a:pt x="1749" y="814"/>
                  </a:lnTo>
                  <a:lnTo>
                    <a:pt x="1774" y="859"/>
                  </a:lnTo>
                  <a:lnTo>
                    <a:pt x="1749" y="905"/>
                  </a:lnTo>
                  <a:moveTo>
                    <a:pt x="1810" y="905"/>
                  </a:moveTo>
                  <a:lnTo>
                    <a:pt x="1783" y="859"/>
                  </a:lnTo>
                  <a:lnTo>
                    <a:pt x="1810" y="814"/>
                  </a:lnTo>
                  <a:lnTo>
                    <a:pt x="1836" y="859"/>
                  </a:lnTo>
                  <a:lnTo>
                    <a:pt x="1810" y="905"/>
                  </a:lnTo>
                  <a:moveTo>
                    <a:pt x="1872" y="905"/>
                  </a:moveTo>
                  <a:lnTo>
                    <a:pt x="1845" y="859"/>
                  </a:lnTo>
                  <a:lnTo>
                    <a:pt x="1872" y="814"/>
                  </a:lnTo>
                  <a:lnTo>
                    <a:pt x="1897" y="859"/>
                  </a:lnTo>
                  <a:lnTo>
                    <a:pt x="1872" y="905"/>
                  </a:lnTo>
                  <a:moveTo>
                    <a:pt x="1933" y="905"/>
                  </a:moveTo>
                  <a:lnTo>
                    <a:pt x="1906" y="859"/>
                  </a:lnTo>
                  <a:lnTo>
                    <a:pt x="1933" y="814"/>
                  </a:lnTo>
                  <a:lnTo>
                    <a:pt x="1959" y="859"/>
                  </a:lnTo>
                  <a:lnTo>
                    <a:pt x="1933" y="905"/>
                  </a:lnTo>
                  <a:moveTo>
                    <a:pt x="1995" y="905"/>
                  </a:moveTo>
                  <a:lnTo>
                    <a:pt x="1968" y="859"/>
                  </a:lnTo>
                  <a:lnTo>
                    <a:pt x="1995" y="814"/>
                  </a:lnTo>
                  <a:lnTo>
                    <a:pt x="2020" y="859"/>
                  </a:lnTo>
                  <a:lnTo>
                    <a:pt x="1995" y="905"/>
                  </a:lnTo>
                  <a:moveTo>
                    <a:pt x="2056" y="905"/>
                  </a:moveTo>
                  <a:lnTo>
                    <a:pt x="2031" y="859"/>
                  </a:lnTo>
                  <a:lnTo>
                    <a:pt x="2056" y="814"/>
                  </a:lnTo>
                  <a:lnTo>
                    <a:pt x="2083" y="859"/>
                  </a:lnTo>
                  <a:lnTo>
                    <a:pt x="2056" y="905"/>
                  </a:lnTo>
                  <a:moveTo>
                    <a:pt x="2118" y="905"/>
                  </a:moveTo>
                  <a:lnTo>
                    <a:pt x="2092" y="859"/>
                  </a:lnTo>
                  <a:lnTo>
                    <a:pt x="2118" y="814"/>
                  </a:lnTo>
                  <a:lnTo>
                    <a:pt x="2145" y="859"/>
                  </a:lnTo>
                  <a:lnTo>
                    <a:pt x="2118" y="905"/>
                  </a:lnTo>
                  <a:moveTo>
                    <a:pt x="2179" y="905"/>
                  </a:moveTo>
                  <a:lnTo>
                    <a:pt x="2154" y="859"/>
                  </a:lnTo>
                  <a:lnTo>
                    <a:pt x="2179" y="814"/>
                  </a:lnTo>
                  <a:lnTo>
                    <a:pt x="2206" y="859"/>
                  </a:lnTo>
                  <a:lnTo>
                    <a:pt x="2179" y="905"/>
                  </a:lnTo>
                  <a:moveTo>
                    <a:pt x="2241" y="905"/>
                  </a:moveTo>
                  <a:lnTo>
                    <a:pt x="2215" y="859"/>
                  </a:lnTo>
                  <a:lnTo>
                    <a:pt x="2241" y="814"/>
                  </a:lnTo>
                  <a:lnTo>
                    <a:pt x="2268" y="859"/>
                  </a:lnTo>
                  <a:lnTo>
                    <a:pt x="2241" y="905"/>
                  </a:lnTo>
                  <a:moveTo>
                    <a:pt x="2302" y="905"/>
                  </a:moveTo>
                  <a:lnTo>
                    <a:pt x="2277" y="859"/>
                  </a:lnTo>
                  <a:lnTo>
                    <a:pt x="2302" y="814"/>
                  </a:lnTo>
                  <a:lnTo>
                    <a:pt x="2329" y="859"/>
                  </a:lnTo>
                  <a:lnTo>
                    <a:pt x="2302" y="905"/>
                  </a:lnTo>
                  <a:moveTo>
                    <a:pt x="2364" y="905"/>
                  </a:moveTo>
                  <a:lnTo>
                    <a:pt x="2338" y="859"/>
                  </a:lnTo>
                  <a:lnTo>
                    <a:pt x="2364" y="814"/>
                  </a:lnTo>
                  <a:lnTo>
                    <a:pt x="2391" y="859"/>
                  </a:lnTo>
                  <a:lnTo>
                    <a:pt x="2364" y="905"/>
                  </a:lnTo>
                  <a:moveTo>
                    <a:pt x="2427" y="905"/>
                  </a:moveTo>
                  <a:lnTo>
                    <a:pt x="2400" y="859"/>
                  </a:lnTo>
                  <a:lnTo>
                    <a:pt x="2427" y="814"/>
                  </a:lnTo>
                  <a:lnTo>
                    <a:pt x="2452" y="859"/>
                  </a:lnTo>
                  <a:lnTo>
                    <a:pt x="2427" y="905"/>
                  </a:lnTo>
                  <a:moveTo>
                    <a:pt x="2488" y="905"/>
                  </a:moveTo>
                  <a:lnTo>
                    <a:pt x="2461" y="859"/>
                  </a:lnTo>
                  <a:lnTo>
                    <a:pt x="2488" y="814"/>
                  </a:lnTo>
                  <a:lnTo>
                    <a:pt x="2514" y="859"/>
                  </a:lnTo>
                  <a:lnTo>
                    <a:pt x="2488" y="905"/>
                  </a:lnTo>
                  <a:moveTo>
                    <a:pt x="54" y="851"/>
                  </a:moveTo>
                  <a:lnTo>
                    <a:pt x="27" y="807"/>
                  </a:lnTo>
                  <a:lnTo>
                    <a:pt x="54" y="762"/>
                  </a:lnTo>
                  <a:lnTo>
                    <a:pt x="80" y="807"/>
                  </a:lnTo>
                  <a:lnTo>
                    <a:pt x="54" y="851"/>
                  </a:lnTo>
                  <a:moveTo>
                    <a:pt x="116" y="851"/>
                  </a:moveTo>
                  <a:lnTo>
                    <a:pt x="89" y="807"/>
                  </a:lnTo>
                  <a:lnTo>
                    <a:pt x="116" y="762"/>
                  </a:lnTo>
                  <a:lnTo>
                    <a:pt x="141" y="807"/>
                  </a:lnTo>
                  <a:lnTo>
                    <a:pt x="116" y="851"/>
                  </a:lnTo>
                  <a:moveTo>
                    <a:pt x="177" y="851"/>
                  </a:moveTo>
                  <a:lnTo>
                    <a:pt x="150" y="807"/>
                  </a:lnTo>
                  <a:lnTo>
                    <a:pt x="177" y="762"/>
                  </a:lnTo>
                  <a:lnTo>
                    <a:pt x="204" y="807"/>
                  </a:lnTo>
                  <a:lnTo>
                    <a:pt x="177" y="851"/>
                  </a:lnTo>
                  <a:moveTo>
                    <a:pt x="238" y="851"/>
                  </a:moveTo>
                  <a:lnTo>
                    <a:pt x="213" y="807"/>
                  </a:lnTo>
                  <a:lnTo>
                    <a:pt x="238" y="762"/>
                  </a:lnTo>
                  <a:lnTo>
                    <a:pt x="265" y="807"/>
                  </a:lnTo>
                  <a:lnTo>
                    <a:pt x="238" y="851"/>
                  </a:lnTo>
                  <a:moveTo>
                    <a:pt x="300" y="851"/>
                  </a:moveTo>
                  <a:lnTo>
                    <a:pt x="274" y="807"/>
                  </a:lnTo>
                  <a:lnTo>
                    <a:pt x="300" y="762"/>
                  </a:lnTo>
                  <a:lnTo>
                    <a:pt x="327" y="807"/>
                  </a:lnTo>
                  <a:lnTo>
                    <a:pt x="300" y="851"/>
                  </a:lnTo>
                  <a:moveTo>
                    <a:pt x="361" y="851"/>
                  </a:moveTo>
                  <a:lnTo>
                    <a:pt x="336" y="807"/>
                  </a:lnTo>
                  <a:lnTo>
                    <a:pt x="361" y="762"/>
                  </a:lnTo>
                  <a:lnTo>
                    <a:pt x="388" y="807"/>
                  </a:lnTo>
                  <a:lnTo>
                    <a:pt x="361" y="851"/>
                  </a:lnTo>
                  <a:moveTo>
                    <a:pt x="423" y="851"/>
                  </a:moveTo>
                  <a:lnTo>
                    <a:pt x="397" y="807"/>
                  </a:lnTo>
                  <a:lnTo>
                    <a:pt x="423" y="762"/>
                  </a:lnTo>
                  <a:lnTo>
                    <a:pt x="450" y="807"/>
                  </a:lnTo>
                  <a:lnTo>
                    <a:pt x="423" y="851"/>
                  </a:lnTo>
                  <a:moveTo>
                    <a:pt x="484" y="851"/>
                  </a:moveTo>
                  <a:lnTo>
                    <a:pt x="459" y="807"/>
                  </a:lnTo>
                  <a:lnTo>
                    <a:pt x="484" y="762"/>
                  </a:lnTo>
                  <a:lnTo>
                    <a:pt x="511" y="807"/>
                  </a:lnTo>
                  <a:lnTo>
                    <a:pt x="484" y="851"/>
                  </a:lnTo>
                  <a:moveTo>
                    <a:pt x="546" y="851"/>
                  </a:moveTo>
                  <a:lnTo>
                    <a:pt x="520" y="807"/>
                  </a:lnTo>
                  <a:lnTo>
                    <a:pt x="546" y="762"/>
                  </a:lnTo>
                  <a:lnTo>
                    <a:pt x="573" y="807"/>
                  </a:lnTo>
                  <a:lnTo>
                    <a:pt x="546" y="851"/>
                  </a:lnTo>
                  <a:moveTo>
                    <a:pt x="609" y="851"/>
                  </a:moveTo>
                  <a:lnTo>
                    <a:pt x="582" y="807"/>
                  </a:lnTo>
                  <a:lnTo>
                    <a:pt x="609" y="762"/>
                  </a:lnTo>
                  <a:lnTo>
                    <a:pt x="634" y="807"/>
                  </a:lnTo>
                  <a:lnTo>
                    <a:pt x="609" y="851"/>
                  </a:lnTo>
                  <a:moveTo>
                    <a:pt x="670" y="851"/>
                  </a:moveTo>
                  <a:lnTo>
                    <a:pt x="643" y="807"/>
                  </a:lnTo>
                  <a:lnTo>
                    <a:pt x="670" y="762"/>
                  </a:lnTo>
                  <a:lnTo>
                    <a:pt x="696" y="807"/>
                  </a:lnTo>
                  <a:lnTo>
                    <a:pt x="670" y="851"/>
                  </a:lnTo>
                  <a:moveTo>
                    <a:pt x="732" y="851"/>
                  </a:moveTo>
                  <a:lnTo>
                    <a:pt x="705" y="807"/>
                  </a:lnTo>
                  <a:lnTo>
                    <a:pt x="732" y="762"/>
                  </a:lnTo>
                  <a:lnTo>
                    <a:pt x="757" y="807"/>
                  </a:lnTo>
                  <a:lnTo>
                    <a:pt x="732" y="851"/>
                  </a:lnTo>
                  <a:moveTo>
                    <a:pt x="793" y="851"/>
                  </a:moveTo>
                  <a:lnTo>
                    <a:pt x="766" y="807"/>
                  </a:lnTo>
                  <a:lnTo>
                    <a:pt x="793" y="762"/>
                  </a:lnTo>
                  <a:lnTo>
                    <a:pt x="819" y="807"/>
                  </a:lnTo>
                  <a:lnTo>
                    <a:pt x="793" y="851"/>
                  </a:lnTo>
                  <a:moveTo>
                    <a:pt x="855" y="851"/>
                  </a:moveTo>
                  <a:lnTo>
                    <a:pt x="828" y="807"/>
                  </a:lnTo>
                  <a:lnTo>
                    <a:pt x="855" y="762"/>
                  </a:lnTo>
                  <a:lnTo>
                    <a:pt x="880" y="807"/>
                  </a:lnTo>
                  <a:lnTo>
                    <a:pt x="855" y="851"/>
                  </a:lnTo>
                  <a:moveTo>
                    <a:pt x="916" y="851"/>
                  </a:moveTo>
                  <a:lnTo>
                    <a:pt x="889" y="807"/>
                  </a:lnTo>
                  <a:lnTo>
                    <a:pt x="916" y="762"/>
                  </a:lnTo>
                  <a:lnTo>
                    <a:pt x="943" y="807"/>
                  </a:lnTo>
                  <a:lnTo>
                    <a:pt x="916" y="851"/>
                  </a:lnTo>
                  <a:moveTo>
                    <a:pt x="978" y="851"/>
                  </a:moveTo>
                  <a:lnTo>
                    <a:pt x="952" y="807"/>
                  </a:lnTo>
                  <a:lnTo>
                    <a:pt x="978" y="762"/>
                  </a:lnTo>
                  <a:lnTo>
                    <a:pt x="1005" y="807"/>
                  </a:lnTo>
                  <a:lnTo>
                    <a:pt x="978" y="851"/>
                  </a:lnTo>
                  <a:moveTo>
                    <a:pt x="1039" y="851"/>
                  </a:moveTo>
                  <a:lnTo>
                    <a:pt x="1014" y="807"/>
                  </a:lnTo>
                  <a:lnTo>
                    <a:pt x="1039" y="762"/>
                  </a:lnTo>
                  <a:lnTo>
                    <a:pt x="1066" y="807"/>
                  </a:lnTo>
                  <a:lnTo>
                    <a:pt x="1039" y="851"/>
                  </a:lnTo>
                  <a:moveTo>
                    <a:pt x="1101" y="851"/>
                  </a:moveTo>
                  <a:lnTo>
                    <a:pt x="1075" y="807"/>
                  </a:lnTo>
                  <a:lnTo>
                    <a:pt x="1101" y="762"/>
                  </a:lnTo>
                  <a:lnTo>
                    <a:pt x="1128" y="807"/>
                  </a:lnTo>
                  <a:lnTo>
                    <a:pt x="1101" y="851"/>
                  </a:lnTo>
                  <a:moveTo>
                    <a:pt x="1162" y="851"/>
                  </a:moveTo>
                  <a:lnTo>
                    <a:pt x="1137" y="807"/>
                  </a:lnTo>
                  <a:lnTo>
                    <a:pt x="1162" y="762"/>
                  </a:lnTo>
                  <a:lnTo>
                    <a:pt x="1189" y="807"/>
                  </a:lnTo>
                  <a:lnTo>
                    <a:pt x="1162" y="851"/>
                  </a:lnTo>
                  <a:moveTo>
                    <a:pt x="1224" y="851"/>
                  </a:moveTo>
                  <a:lnTo>
                    <a:pt x="1198" y="807"/>
                  </a:lnTo>
                  <a:lnTo>
                    <a:pt x="1224" y="762"/>
                  </a:lnTo>
                  <a:lnTo>
                    <a:pt x="1251" y="807"/>
                  </a:lnTo>
                  <a:lnTo>
                    <a:pt x="1224" y="851"/>
                  </a:lnTo>
                  <a:moveTo>
                    <a:pt x="1285" y="851"/>
                  </a:moveTo>
                  <a:lnTo>
                    <a:pt x="1260" y="807"/>
                  </a:lnTo>
                  <a:lnTo>
                    <a:pt x="1285" y="762"/>
                  </a:lnTo>
                  <a:lnTo>
                    <a:pt x="1312" y="807"/>
                  </a:lnTo>
                  <a:lnTo>
                    <a:pt x="1285" y="851"/>
                  </a:lnTo>
                  <a:moveTo>
                    <a:pt x="1348" y="851"/>
                  </a:moveTo>
                  <a:lnTo>
                    <a:pt x="1321" y="807"/>
                  </a:lnTo>
                  <a:lnTo>
                    <a:pt x="1348" y="762"/>
                  </a:lnTo>
                  <a:lnTo>
                    <a:pt x="1374" y="807"/>
                  </a:lnTo>
                  <a:lnTo>
                    <a:pt x="1348" y="851"/>
                  </a:lnTo>
                  <a:moveTo>
                    <a:pt x="1410" y="851"/>
                  </a:moveTo>
                  <a:lnTo>
                    <a:pt x="1383" y="807"/>
                  </a:lnTo>
                  <a:lnTo>
                    <a:pt x="1410" y="762"/>
                  </a:lnTo>
                  <a:lnTo>
                    <a:pt x="1435" y="807"/>
                  </a:lnTo>
                  <a:lnTo>
                    <a:pt x="1410" y="851"/>
                  </a:lnTo>
                  <a:moveTo>
                    <a:pt x="1471" y="851"/>
                  </a:moveTo>
                  <a:lnTo>
                    <a:pt x="1444" y="807"/>
                  </a:lnTo>
                  <a:lnTo>
                    <a:pt x="1471" y="762"/>
                  </a:lnTo>
                  <a:lnTo>
                    <a:pt x="1497" y="807"/>
                  </a:lnTo>
                  <a:lnTo>
                    <a:pt x="1471" y="851"/>
                  </a:lnTo>
                  <a:moveTo>
                    <a:pt x="1533" y="851"/>
                  </a:moveTo>
                  <a:lnTo>
                    <a:pt x="1506" y="807"/>
                  </a:lnTo>
                  <a:lnTo>
                    <a:pt x="1533" y="762"/>
                  </a:lnTo>
                  <a:lnTo>
                    <a:pt x="1558" y="807"/>
                  </a:lnTo>
                  <a:lnTo>
                    <a:pt x="1533" y="851"/>
                  </a:lnTo>
                  <a:moveTo>
                    <a:pt x="1594" y="851"/>
                  </a:moveTo>
                  <a:lnTo>
                    <a:pt x="1567" y="807"/>
                  </a:lnTo>
                  <a:lnTo>
                    <a:pt x="1594" y="762"/>
                  </a:lnTo>
                  <a:lnTo>
                    <a:pt x="1620" y="807"/>
                  </a:lnTo>
                  <a:lnTo>
                    <a:pt x="1594" y="851"/>
                  </a:lnTo>
                  <a:moveTo>
                    <a:pt x="1656" y="851"/>
                  </a:moveTo>
                  <a:lnTo>
                    <a:pt x="1629" y="807"/>
                  </a:lnTo>
                  <a:lnTo>
                    <a:pt x="1656" y="762"/>
                  </a:lnTo>
                  <a:lnTo>
                    <a:pt x="1683" y="807"/>
                  </a:lnTo>
                  <a:lnTo>
                    <a:pt x="1656" y="851"/>
                  </a:lnTo>
                  <a:moveTo>
                    <a:pt x="1717" y="851"/>
                  </a:moveTo>
                  <a:lnTo>
                    <a:pt x="1692" y="807"/>
                  </a:lnTo>
                  <a:lnTo>
                    <a:pt x="1717" y="762"/>
                  </a:lnTo>
                  <a:lnTo>
                    <a:pt x="1744" y="807"/>
                  </a:lnTo>
                  <a:lnTo>
                    <a:pt x="1717" y="851"/>
                  </a:lnTo>
                  <a:moveTo>
                    <a:pt x="1779" y="851"/>
                  </a:moveTo>
                  <a:lnTo>
                    <a:pt x="1753" y="807"/>
                  </a:lnTo>
                  <a:lnTo>
                    <a:pt x="1779" y="762"/>
                  </a:lnTo>
                  <a:lnTo>
                    <a:pt x="1806" y="807"/>
                  </a:lnTo>
                  <a:lnTo>
                    <a:pt x="1779" y="851"/>
                  </a:lnTo>
                  <a:moveTo>
                    <a:pt x="1840" y="851"/>
                  </a:moveTo>
                  <a:lnTo>
                    <a:pt x="1815" y="807"/>
                  </a:lnTo>
                  <a:lnTo>
                    <a:pt x="1840" y="762"/>
                  </a:lnTo>
                  <a:lnTo>
                    <a:pt x="1867" y="807"/>
                  </a:lnTo>
                  <a:lnTo>
                    <a:pt x="1840" y="851"/>
                  </a:lnTo>
                  <a:moveTo>
                    <a:pt x="1902" y="851"/>
                  </a:moveTo>
                  <a:lnTo>
                    <a:pt x="1876" y="807"/>
                  </a:lnTo>
                  <a:lnTo>
                    <a:pt x="1902" y="762"/>
                  </a:lnTo>
                  <a:lnTo>
                    <a:pt x="1929" y="807"/>
                  </a:lnTo>
                  <a:lnTo>
                    <a:pt x="1902" y="851"/>
                  </a:lnTo>
                  <a:moveTo>
                    <a:pt x="1963" y="851"/>
                  </a:moveTo>
                  <a:lnTo>
                    <a:pt x="1938" y="807"/>
                  </a:lnTo>
                  <a:lnTo>
                    <a:pt x="1963" y="762"/>
                  </a:lnTo>
                  <a:lnTo>
                    <a:pt x="1990" y="807"/>
                  </a:lnTo>
                  <a:lnTo>
                    <a:pt x="1963" y="851"/>
                  </a:lnTo>
                  <a:moveTo>
                    <a:pt x="2025" y="851"/>
                  </a:moveTo>
                  <a:lnTo>
                    <a:pt x="1999" y="807"/>
                  </a:lnTo>
                  <a:lnTo>
                    <a:pt x="2025" y="762"/>
                  </a:lnTo>
                  <a:lnTo>
                    <a:pt x="2052" y="807"/>
                  </a:lnTo>
                  <a:lnTo>
                    <a:pt x="2025" y="851"/>
                  </a:lnTo>
                  <a:moveTo>
                    <a:pt x="2088" y="851"/>
                  </a:moveTo>
                  <a:lnTo>
                    <a:pt x="2061" y="807"/>
                  </a:lnTo>
                  <a:lnTo>
                    <a:pt x="2088" y="762"/>
                  </a:lnTo>
                  <a:lnTo>
                    <a:pt x="2113" y="807"/>
                  </a:lnTo>
                  <a:lnTo>
                    <a:pt x="2088" y="851"/>
                  </a:lnTo>
                  <a:moveTo>
                    <a:pt x="2149" y="851"/>
                  </a:moveTo>
                  <a:lnTo>
                    <a:pt x="2122" y="807"/>
                  </a:lnTo>
                  <a:lnTo>
                    <a:pt x="2149" y="762"/>
                  </a:lnTo>
                  <a:lnTo>
                    <a:pt x="2175" y="807"/>
                  </a:lnTo>
                  <a:lnTo>
                    <a:pt x="2149" y="851"/>
                  </a:lnTo>
                  <a:moveTo>
                    <a:pt x="2211" y="851"/>
                  </a:moveTo>
                  <a:lnTo>
                    <a:pt x="2184" y="807"/>
                  </a:lnTo>
                  <a:lnTo>
                    <a:pt x="2211" y="762"/>
                  </a:lnTo>
                  <a:lnTo>
                    <a:pt x="2236" y="807"/>
                  </a:lnTo>
                  <a:lnTo>
                    <a:pt x="2211" y="851"/>
                  </a:lnTo>
                  <a:moveTo>
                    <a:pt x="2272" y="851"/>
                  </a:moveTo>
                  <a:lnTo>
                    <a:pt x="2245" y="807"/>
                  </a:lnTo>
                  <a:lnTo>
                    <a:pt x="2272" y="762"/>
                  </a:lnTo>
                  <a:lnTo>
                    <a:pt x="2298" y="807"/>
                  </a:lnTo>
                  <a:lnTo>
                    <a:pt x="2272" y="851"/>
                  </a:lnTo>
                  <a:moveTo>
                    <a:pt x="2334" y="851"/>
                  </a:moveTo>
                  <a:lnTo>
                    <a:pt x="2307" y="807"/>
                  </a:lnTo>
                  <a:lnTo>
                    <a:pt x="2334" y="762"/>
                  </a:lnTo>
                  <a:lnTo>
                    <a:pt x="2359" y="807"/>
                  </a:lnTo>
                  <a:lnTo>
                    <a:pt x="2334" y="851"/>
                  </a:lnTo>
                  <a:moveTo>
                    <a:pt x="2395" y="851"/>
                  </a:moveTo>
                  <a:lnTo>
                    <a:pt x="2368" y="807"/>
                  </a:lnTo>
                  <a:lnTo>
                    <a:pt x="2395" y="762"/>
                  </a:lnTo>
                  <a:lnTo>
                    <a:pt x="2422" y="807"/>
                  </a:lnTo>
                  <a:lnTo>
                    <a:pt x="2395" y="851"/>
                  </a:lnTo>
                  <a:moveTo>
                    <a:pt x="2457" y="851"/>
                  </a:moveTo>
                  <a:lnTo>
                    <a:pt x="2431" y="807"/>
                  </a:lnTo>
                  <a:lnTo>
                    <a:pt x="2457" y="762"/>
                  </a:lnTo>
                  <a:lnTo>
                    <a:pt x="2484" y="807"/>
                  </a:lnTo>
                  <a:lnTo>
                    <a:pt x="2457" y="851"/>
                  </a:lnTo>
                  <a:moveTo>
                    <a:pt x="2518" y="851"/>
                  </a:moveTo>
                  <a:lnTo>
                    <a:pt x="2493" y="807"/>
                  </a:lnTo>
                  <a:lnTo>
                    <a:pt x="2518" y="762"/>
                  </a:lnTo>
                  <a:lnTo>
                    <a:pt x="2545" y="807"/>
                  </a:lnTo>
                  <a:lnTo>
                    <a:pt x="2518" y="851"/>
                  </a:lnTo>
                  <a:moveTo>
                    <a:pt x="84" y="799"/>
                  </a:moveTo>
                  <a:lnTo>
                    <a:pt x="59" y="753"/>
                  </a:lnTo>
                  <a:lnTo>
                    <a:pt x="84" y="708"/>
                  </a:lnTo>
                  <a:lnTo>
                    <a:pt x="111" y="753"/>
                  </a:lnTo>
                  <a:lnTo>
                    <a:pt x="84" y="799"/>
                  </a:lnTo>
                  <a:moveTo>
                    <a:pt x="146" y="799"/>
                  </a:moveTo>
                  <a:lnTo>
                    <a:pt x="120" y="753"/>
                  </a:lnTo>
                  <a:lnTo>
                    <a:pt x="146" y="708"/>
                  </a:lnTo>
                  <a:lnTo>
                    <a:pt x="173" y="753"/>
                  </a:lnTo>
                  <a:lnTo>
                    <a:pt x="146" y="799"/>
                  </a:lnTo>
                  <a:moveTo>
                    <a:pt x="209" y="799"/>
                  </a:moveTo>
                  <a:lnTo>
                    <a:pt x="182" y="753"/>
                  </a:lnTo>
                  <a:lnTo>
                    <a:pt x="209" y="708"/>
                  </a:lnTo>
                  <a:lnTo>
                    <a:pt x="234" y="753"/>
                  </a:lnTo>
                  <a:lnTo>
                    <a:pt x="209" y="799"/>
                  </a:lnTo>
                  <a:moveTo>
                    <a:pt x="270" y="799"/>
                  </a:moveTo>
                  <a:lnTo>
                    <a:pt x="243" y="753"/>
                  </a:lnTo>
                  <a:lnTo>
                    <a:pt x="270" y="708"/>
                  </a:lnTo>
                  <a:lnTo>
                    <a:pt x="295" y="753"/>
                  </a:lnTo>
                  <a:lnTo>
                    <a:pt x="270" y="799"/>
                  </a:lnTo>
                  <a:moveTo>
                    <a:pt x="331" y="799"/>
                  </a:moveTo>
                  <a:lnTo>
                    <a:pt x="304" y="753"/>
                  </a:lnTo>
                  <a:lnTo>
                    <a:pt x="331" y="708"/>
                  </a:lnTo>
                  <a:lnTo>
                    <a:pt x="357" y="753"/>
                  </a:lnTo>
                  <a:lnTo>
                    <a:pt x="331" y="799"/>
                  </a:lnTo>
                  <a:moveTo>
                    <a:pt x="393" y="799"/>
                  </a:moveTo>
                  <a:lnTo>
                    <a:pt x="366" y="753"/>
                  </a:lnTo>
                  <a:lnTo>
                    <a:pt x="393" y="708"/>
                  </a:lnTo>
                  <a:lnTo>
                    <a:pt x="418" y="753"/>
                  </a:lnTo>
                  <a:lnTo>
                    <a:pt x="393" y="799"/>
                  </a:lnTo>
                  <a:moveTo>
                    <a:pt x="454" y="799"/>
                  </a:moveTo>
                  <a:lnTo>
                    <a:pt x="427" y="753"/>
                  </a:lnTo>
                  <a:lnTo>
                    <a:pt x="454" y="708"/>
                  </a:lnTo>
                  <a:lnTo>
                    <a:pt x="480" y="753"/>
                  </a:lnTo>
                  <a:lnTo>
                    <a:pt x="454" y="799"/>
                  </a:lnTo>
                  <a:moveTo>
                    <a:pt x="516" y="799"/>
                  </a:moveTo>
                  <a:lnTo>
                    <a:pt x="489" y="753"/>
                  </a:lnTo>
                  <a:lnTo>
                    <a:pt x="516" y="708"/>
                  </a:lnTo>
                  <a:lnTo>
                    <a:pt x="541" y="753"/>
                  </a:lnTo>
                  <a:lnTo>
                    <a:pt x="516" y="799"/>
                  </a:lnTo>
                  <a:moveTo>
                    <a:pt x="577" y="799"/>
                  </a:moveTo>
                  <a:lnTo>
                    <a:pt x="552" y="753"/>
                  </a:lnTo>
                  <a:lnTo>
                    <a:pt x="577" y="708"/>
                  </a:lnTo>
                  <a:lnTo>
                    <a:pt x="604" y="753"/>
                  </a:lnTo>
                  <a:lnTo>
                    <a:pt x="577" y="799"/>
                  </a:lnTo>
                  <a:moveTo>
                    <a:pt x="639" y="799"/>
                  </a:moveTo>
                  <a:lnTo>
                    <a:pt x="613" y="753"/>
                  </a:lnTo>
                  <a:lnTo>
                    <a:pt x="639" y="708"/>
                  </a:lnTo>
                  <a:lnTo>
                    <a:pt x="666" y="753"/>
                  </a:lnTo>
                  <a:lnTo>
                    <a:pt x="639" y="799"/>
                  </a:lnTo>
                  <a:moveTo>
                    <a:pt x="700" y="799"/>
                  </a:moveTo>
                  <a:lnTo>
                    <a:pt x="675" y="753"/>
                  </a:lnTo>
                  <a:lnTo>
                    <a:pt x="700" y="708"/>
                  </a:lnTo>
                  <a:lnTo>
                    <a:pt x="727" y="753"/>
                  </a:lnTo>
                  <a:lnTo>
                    <a:pt x="700" y="799"/>
                  </a:lnTo>
                  <a:moveTo>
                    <a:pt x="762" y="799"/>
                  </a:moveTo>
                  <a:lnTo>
                    <a:pt x="736" y="753"/>
                  </a:lnTo>
                  <a:lnTo>
                    <a:pt x="762" y="708"/>
                  </a:lnTo>
                  <a:lnTo>
                    <a:pt x="789" y="753"/>
                  </a:lnTo>
                  <a:lnTo>
                    <a:pt x="762" y="799"/>
                  </a:lnTo>
                  <a:moveTo>
                    <a:pt x="823" y="799"/>
                  </a:moveTo>
                  <a:lnTo>
                    <a:pt x="798" y="753"/>
                  </a:lnTo>
                  <a:lnTo>
                    <a:pt x="823" y="708"/>
                  </a:lnTo>
                  <a:lnTo>
                    <a:pt x="850" y="753"/>
                  </a:lnTo>
                  <a:lnTo>
                    <a:pt x="823" y="799"/>
                  </a:lnTo>
                  <a:moveTo>
                    <a:pt x="885" y="799"/>
                  </a:moveTo>
                  <a:lnTo>
                    <a:pt x="859" y="753"/>
                  </a:lnTo>
                  <a:lnTo>
                    <a:pt x="885" y="708"/>
                  </a:lnTo>
                  <a:lnTo>
                    <a:pt x="912" y="753"/>
                  </a:lnTo>
                  <a:lnTo>
                    <a:pt x="885" y="799"/>
                  </a:lnTo>
                  <a:moveTo>
                    <a:pt x="948" y="799"/>
                  </a:moveTo>
                  <a:lnTo>
                    <a:pt x="921" y="753"/>
                  </a:lnTo>
                  <a:lnTo>
                    <a:pt x="948" y="708"/>
                  </a:lnTo>
                  <a:lnTo>
                    <a:pt x="973" y="753"/>
                  </a:lnTo>
                  <a:lnTo>
                    <a:pt x="948" y="799"/>
                  </a:lnTo>
                  <a:moveTo>
                    <a:pt x="1009" y="799"/>
                  </a:moveTo>
                  <a:lnTo>
                    <a:pt x="982" y="753"/>
                  </a:lnTo>
                  <a:lnTo>
                    <a:pt x="1009" y="708"/>
                  </a:lnTo>
                  <a:lnTo>
                    <a:pt x="1035" y="753"/>
                  </a:lnTo>
                  <a:lnTo>
                    <a:pt x="1009" y="799"/>
                  </a:lnTo>
                  <a:moveTo>
                    <a:pt x="1071" y="799"/>
                  </a:moveTo>
                  <a:lnTo>
                    <a:pt x="1044" y="753"/>
                  </a:lnTo>
                  <a:lnTo>
                    <a:pt x="1071" y="708"/>
                  </a:lnTo>
                  <a:lnTo>
                    <a:pt x="1096" y="753"/>
                  </a:lnTo>
                  <a:lnTo>
                    <a:pt x="1071" y="799"/>
                  </a:lnTo>
                  <a:moveTo>
                    <a:pt x="1132" y="799"/>
                  </a:moveTo>
                  <a:lnTo>
                    <a:pt x="1105" y="753"/>
                  </a:lnTo>
                  <a:lnTo>
                    <a:pt x="1132" y="708"/>
                  </a:lnTo>
                  <a:lnTo>
                    <a:pt x="1158" y="753"/>
                  </a:lnTo>
                  <a:lnTo>
                    <a:pt x="1132" y="799"/>
                  </a:lnTo>
                  <a:moveTo>
                    <a:pt x="1194" y="799"/>
                  </a:moveTo>
                  <a:lnTo>
                    <a:pt x="1167" y="753"/>
                  </a:lnTo>
                  <a:lnTo>
                    <a:pt x="1194" y="708"/>
                  </a:lnTo>
                  <a:lnTo>
                    <a:pt x="1219" y="753"/>
                  </a:lnTo>
                  <a:lnTo>
                    <a:pt x="1194" y="799"/>
                  </a:lnTo>
                  <a:moveTo>
                    <a:pt x="1255" y="799"/>
                  </a:moveTo>
                  <a:lnTo>
                    <a:pt x="1228" y="753"/>
                  </a:lnTo>
                  <a:lnTo>
                    <a:pt x="1255" y="708"/>
                  </a:lnTo>
                  <a:lnTo>
                    <a:pt x="1281" y="753"/>
                  </a:lnTo>
                  <a:lnTo>
                    <a:pt x="1255" y="799"/>
                  </a:lnTo>
                  <a:moveTo>
                    <a:pt x="1317" y="799"/>
                  </a:moveTo>
                  <a:lnTo>
                    <a:pt x="1291" y="753"/>
                  </a:lnTo>
                  <a:lnTo>
                    <a:pt x="1317" y="708"/>
                  </a:lnTo>
                  <a:lnTo>
                    <a:pt x="1344" y="753"/>
                  </a:lnTo>
                  <a:lnTo>
                    <a:pt x="1317" y="799"/>
                  </a:lnTo>
                  <a:moveTo>
                    <a:pt x="1378" y="799"/>
                  </a:moveTo>
                  <a:lnTo>
                    <a:pt x="1353" y="753"/>
                  </a:lnTo>
                  <a:lnTo>
                    <a:pt x="1378" y="708"/>
                  </a:lnTo>
                  <a:lnTo>
                    <a:pt x="1405" y="753"/>
                  </a:lnTo>
                  <a:lnTo>
                    <a:pt x="1378" y="799"/>
                  </a:lnTo>
                  <a:moveTo>
                    <a:pt x="1440" y="799"/>
                  </a:moveTo>
                  <a:lnTo>
                    <a:pt x="1414" y="753"/>
                  </a:lnTo>
                  <a:lnTo>
                    <a:pt x="1440" y="708"/>
                  </a:lnTo>
                  <a:lnTo>
                    <a:pt x="1467" y="753"/>
                  </a:lnTo>
                  <a:lnTo>
                    <a:pt x="1440" y="799"/>
                  </a:lnTo>
                  <a:moveTo>
                    <a:pt x="1501" y="799"/>
                  </a:moveTo>
                  <a:lnTo>
                    <a:pt x="1476" y="753"/>
                  </a:lnTo>
                  <a:lnTo>
                    <a:pt x="1501" y="708"/>
                  </a:lnTo>
                  <a:lnTo>
                    <a:pt x="1528" y="753"/>
                  </a:lnTo>
                  <a:lnTo>
                    <a:pt x="1501" y="799"/>
                  </a:lnTo>
                  <a:moveTo>
                    <a:pt x="1563" y="799"/>
                  </a:moveTo>
                  <a:lnTo>
                    <a:pt x="1537" y="753"/>
                  </a:lnTo>
                  <a:lnTo>
                    <a:pt x="1563" y="708"/>
                  </a:lnTo>
                  <a:lnTo>
                    <a:pt x="1590" y="753"/>
                  </a:lnTo>
                  <a:lnTo>
                    <a:pt x="1563" y="799"/>
                  </a:lnTo>
                  <a:moveTo>
                    <a:pt x="1624" y="799"/>
                  </a:moveTo>
                  <a:lnTo>
                    <a:pt x="1599" y="753"/>
                  </a:lnTo>
                  <a:lnTo>
                    <a:pt x="1624" y="708"/>
                  </a:lnTo>
                  <a:lnTo>
                    <a:pt x="1651" y="753"/>
                  </a:lnTo>
                  <a:lnTo>
                    <a:pt x="1624" y="799"/>
                  </a:lnTo>
                  <a:moveTo>
                    <a:pt x="1687" y="799"/>
                  </a:moveTo>
                  <a:lnTo>
                    <a:pt x="1660" y="753"/>
                  </a:lnTo>
                  <a:lnTo>
                    <a:pt x="1687" y="708"/>
                  </a:lnTo>
                  <a:lnTo>
                    <a:pt x="1713" y="753"/>
                  </a:lnTo>
                  <a:lnTo>
                    <a:pt x="1687" y="799"/>
                  </a:lnTo>
                  <a:moveTo>
                    <a:pt x="1749" y="799"/>
                  </a:moveTo>
                  <a:lnTo>
                    <a:pt x="1722" y="753"/>
                  </a:lnTo>
                  <a:lnTo>
                    <a:pt x="1749" y="708"/>
                  </a:lnTo>
                  <a:lnTo>
                    <a:pt x="1774" y="753"/>
                  </a:lnTo>
                  <a:lnTo>
                    <a:pt x="1749" y="799"/>
                  </a:lnTo>
                  <a:moveTo>
                    <a:pt x="1810" y="799"/>
                  </a:moveTo>
                  <a:lnTo>
                    <a:pt x="1783" y="753"/>
                  </a:lnTo>
                  <a:lnTo>
                    <a:pt x="1810" y="708"/>
                  </a:lnTo>
                  <a:lnTo>
                    <a:pt x="1836" y="753"/>
                  </a:lnTo>
                  <a:lnTo>
                    <a:pt x="1810" y="799"/>
                  </a:lnTo>
                  <a:moveTo>
                    <a:pt x="1872" y="799"/>
                  </a:moveTo>
                  <a:lnTo>
                    <a:pt x="1845" y="753"/>
                  </a:lnTo>
                  <a:lnTo>
                    <a:pt x="1872" y="708"/>
                  </a:lnTo>
                  <a:lnTo>
                    <a:pt x="1897" y="753"/>
                  </a:lnTo>
                  <a:lnTo>
                    <a:pt x="1872" y="799"/>
                  </a:lnTo>
                  <a:moveTo>
                    <a:pt x="1933" y="799"/>
                  </a:moveTo>
                  <a:lnTo>
                    <a:pt x="1906" y="753"/>
                  </a:lnTo>
                  <a:lnTo>
                    <a:pt x="1933" y="708"/>
                  </a:lnTo>
                  <a:lnTo>
                    <a:pt x="1959" y="753"/>
                  </a:lnTo>
                  <a:lnTo>
                    <a:pt x="1933" y="799"/>
                  </a:lnTo>
                  <a:moveTo>
                    <a:pt x="1995" y="799"/>
                  </a:moveTo>
                  <a:lnTo>
                    <a:pt x="1968" y="753"/>
                  </a:lnTo>
                  <a:lnTo>
                    <a:pt x="1995" y="708"/>
                  </a:lnTo>
                  <a:lnTo>
                    <a:pt x="2020" y="753"/>
                  </a:lnTo>
                  <a:lnTo>
                    <a:pt x="1995" y="799"/>
                  </a:lnTo>
                  <a:moveTo>
                    <a:pt x="2056" y="799"/>
                  </a:moveTo>
                  <a:lnTo>
                    <a:pt x="2031" y="753"/>
                  </a:lnTo>
                  <a:lnTo>
                    <a:pt x="2056" y="708"/>
                  </a:lnTo>
                  <a:lnTo>
                    <a:pt x="2083" y="753"/>
                  </a:lnTo>
                  <a:lnTo>
                    <a:pt x="2056" y="799"/>
                  </a:lnTo>
                  <a:moveTo>
                    <a:pt x="2118" y="799"/>
                  </a:moveTo>
                  <a:lnTo>
                    <a:pt x="2092" y="753"/>
                  </a:lnTo>
                  <a:lnTo>
                    <a:pt x="2118" y="708"/>
                  </a:lnTo>
                  <a:lnTo>
                    <a:pt x="2145" y="753"/>
                  </a:lnTo>
                  <a:lnTo>
                    <a:pt x="2118" y="799"/>
                  </a:lnTo>
                  <a:moveTo>
                    <a:pt x="2179" y="799"/>
                  </a:moveTo>
                  <a:lnTo>
                    <a:pt x="2154" y="753"/>
                  </a:lnTo>
                  <a:lnTo>
                    <a:pt x="2179" y="708"/>
                  </a:lnTo>
                  <a:lnTo>
                    <a:pt x="2206" y="753"/>
                  </a:lnTo>
                  <a:lnTo>
                    <a:pt x="2179" y="799"/>
                  </a:lnTo>
                  <a:moveTo>
                    <a:pt x="2241" y="799"/>
                  </a:moveTo>
                  <a:lnTo>
                    <a:pt x="2215" y="753"/>
                  </a:lnTo>
                  <a:lnTo>
                    <a:pt x="2241" y="708"/>
                  </a:lnTo>
                  <a:lnTo>
                    <a:pt x="2268" y="753"/>
                  </a:lnTo>
                  <a:lnTo>
                    <a:pt x="2241" y="799"/>
                  </a:lnTo>
                  <a:moveTo>
                    <a:pt x="2302" y="799"/>
                  </a:moveTo>
                  <a:lnTo>
                    <a:pt x="2277" y="753"/>
                  </a:lnTo>
                  <a:lnTo>
                    <a:pt x="2302" y="708"/>
                  </a:lnTo>
                  <a:lnTo>
                    <a:pt x="2329" y="753"/>
                  </a:lnTo>
                  <a:lnTo>
                    <a:pt x="2302" y="799"/>
                  </a:lnTo>
                  <a:moveTo>
                    <a:pt x="2364" y="799"/>
                  </a:moveTo>
                  <a:lnTo>
                    <a:pt x="2338" y="753"/>
                  </a:lnTo>
                  <a:lnTo>
                    <a:pt x="2364" y="708"/>
                  </a:lnTo>
                  <a:lnTo>
                    <a:pt x="2391" y="753"/>
                  </a:lnTo>
                  <a:lnTo>
                    <a:pt x="2364" y="799"/>
                  </a:lnTo>
                  <a:moveTo>
                    <a:pt x="2427" y="799"/>
                  </a:moveTo>
                  <a:lnTo>
                    <a:pt x="2400" y="753"/>
                  </a:lnTo>
                  <a:lnTo>
                    <a:pt x="2427" y="708"/>
                  </a:lnTo>
                  <a:lnTo>
                    <a:pt x="2452" y="753"/>
                  </a:lnTo>
                  <a:lnTo>
                    <a:pt x="2427" y="799"/>
                  </a:lnTo>
                  <a:moveTo>
                    <a:pt x="2488" y="799"/>
                  </a:moveTo>
                  <a:lnTo>
                    <a:pt x="2461" y="753"/>
                  </a:lnTo>
                  <a:lnTo>
                    <a:pt x="2488" y="708"/>
                  </a:lnTo>
                  <a:lnTo>
                    <a:pt x="2514" y="753"/>
                  </a:lnTo>
                  <a:lnTo>
                    <a:pt x="2488" y="799"/>
                  </a:lnTo>
                  <a:moveTo>
                    <a:pt x="54" y="745"/>
                  </a:moveTo>
                  <a:lnTo>
                    <a:pt x="27" y="700"/>
                  </a:lnTo>
                  <a:lnTo>
                    <a:pt x="54" y="654"/>
                  </a:lnTo>
                  <a:lnTo>
                    <a:pt x="80" y="700"/>
                  </a:lnTo>
                  <a:lnTo>
                    <a:pt x="54" y="745"/>
                  </a:lnTo>
                  <a:moveTo>
                    <a:pt x="116" y="745"/>
                  </a:moveTo>
                  <a:lnTo>
                    <a:pt x="89" y="700"/>
                  </a:lnTo>
                  <a:lnTo>
                    <a:pt x="116" y="654"/>
                  </a:lnTo>
                  <a:lnTo>
                    <a:pt x="141" y="700"/>
                  </a:lnTo>
                  <a:lnTo>
                    <a:pt x="116" y="745"/>
                  </a:lnTo>
                  <a:moveTo>
                    <a:pt x="177" y="745"/>
                  </a:moveTo>
                  <a:lnTo>
                    <a:pt x="150" y="700"/>
                  </a:lnTo>
                  <a:lnTo>
                    <a:pt x="177" y="654"/>
                  </a:lnTo>
                  <a:lnTo>
                    <a:pt x="204" y="700"/>
                  </a:lnTo>
                  <a:lnTo>
                    <a:pt x="177" y="745"/>
                  </a:lnTo>
                  <a:moveTo>
                    <a:pt x="238" y="745"/>
                  </a:moveTo>
                  <a:lnTo>
                    <a:pt x="213" y="700"/>
                  </a:lnTo>
                  <a:lnTo>
                    <a:pt x="238" y="654"/>
                  </a:lnTo>
                  <a:lnTo>
                    <a:pt x="265" y="700"/>
                  </a:lnTo>
                  <a:lnTo>
                    <a:pt x="238" y="745"/>
                  </a:lnTo>
                  <a:moveTo>
                    <a:pt x="300" y="745"/>
                  </a:moveTo>
                  <a:lnTo>
                    <a:pt x="274" y="700"/>
                  </a:lnTo>
                  <a:lnTo>
                    <a:pt x="300" y="654"/>
                  </a:lnTo>
                  <a:lnTo>
                    <a:pt x="327" y="700"/>
                  </a:lnTo>
                  <a:lnTo>
                    <a:pt x="300" y="745"/>
                  </a:lnTo>
                  <a:moveTo>
                    <a:pt x="361" y="745"/>
                  </a:moveTo>
                  <a:lnTo>
                    <a:pt x="336" y="700"/>
                  </a:lnTo>
                  <a:lnTo>
                    <a:pt x="361" y="654"/>
                  </a:lnTo>
                  <a:lnTo>
                    <a:pt x="388" y="700"/>
                  </a:lnTo>
                  <a:lnTo>
                    <a:pt x="361" y="745"/>
                  </a:lnTo>
                  <a:moveTo>
                    <a:pt x="423" y="745"/>
                  </a:moveTo>
                  <a:lnTo>
                    <a:pt x="397" y="700"/>
                  </a:lnTo>
                  <a:lnTo>
                    <a:pt x="423" y="654"/>
                  </a:lnTo>
                  <a:lnTo>
                    <a:pt x="450" y="700"/>
                  </a:lnTo>
                  <a:lnTo>
                    <a:pt x="423" y="745"/>
                  </a:lnTo>
                  <a:moveTo>
                    <a:pt x="484" y="745"/>
                  </a:moveTo>
                  <a:lnTo>
                    <a:pt x="459" y="700"/>
                  </a:lnTo>
                  <a:lnTo>
                    <a:pt x="484" y="654"/>
                  </a:lnTo>
                  <a:lnTo>
                    <a:pt x="511" y="700"/>
                  </a:lnTo>
                  <a:lnTo>
                    <a:pt x="484" y="745"/>
                  </a:lnTo>
                  <a:moveTo>
                    <a:pt x="546" y="745"/>
                  </a:moveTo>
                  <a:lnTo>
                    <a:pt x="520" y="700"/>
                  </a:lnTo>
                  <a:lnTo>
                    <a:pt x="546" y="654"/>
                  </a:lnTo>
                  <a:lnTo>
                    <a:pt x="573" y="700"/>
                  </a:lnTo>
                  <a:lnTo>
                    <a:pt x="546" y="745"/>
                  </a:lnTo>
                  <a:moveTo>
                    <a:pt x="609" y="745"/>
                  </a:moveTo>
                  <a:lnTo>
                    <a:pt x="582" y="700"/>
                  </a:lnTo>
                  <a:lnTo>
                    <a:pt x="609" y="654"/>
                  </a:lnTo>
                  <a:lnTo>
                    <a:pt x="634" y="700"/>
                  </a:lnTo>
                  <a:lnTo>
                    <a:pt x="609" y="745"/>
                  </a:lnTo>
                  <a:moveTo>
                    <a:pt x="670" y="745"/>
                  </a:moveTo>
                  <a:lnTo>
                    <a:pt x="643" y="700"/>
                  </a:lnTo>
                  <a:lnTo>
                    <a:pt x="670" y="654"/>
                  </a:lnTo>
                  <a:lnTo>
                    <a:pt x="696" y="700"/>
                  </a:lnTo>
                  <a:lnTo>
                    <a:pt x="670" y="745"/>
                  </a:lnTo>
                  <a:moveTo>
                    <a:pt x="732" y="745"/>
                  </a:moveTo>
                  <a:lnTo>
                    <a:pt x="705" y="700"/>
                  </a:lnTo>
                  <a:lnTo>
                    <a:pt x="732" y="654"/>
                  </a:lnTo>
                  <a:lnTo>
                    <a:pt x="757" y="700"/>
                  </a:lnTo>
                  <a:lnTo>
                    <a:pt x="732" y="745"/>
                  </a:lnTo>
                  <a:moveTo>
                    <a:pt x="793" y="745"/>
                  </a:moveTo>
                  <a:lnTo>
                    <a:pt x="766" y="700"/>
                  </a:lnTo>
                  <a:lnTo>
                    <a:pt x="793" y="654"/>
                  </a:lnTo>
                  <a:lnTo>
                    <a:pt x="819" y="700"/>
                  </a:lnTo>
                  <a:lnTo>
                    <a:pt x="793" y="745"/>
                  </a:lnTo>
                  <a:moveTo>
                    <a:pt x="855" y="745"/>
                  </a:moveTo>
                  <a:lnTo>
                    <a:pt x="828" y="700"/>
                  </a:lnTo>
                  <a:lnTo>
                    <a:pt x="855" y="654"/>
                  </a:lnTo>
                  <a:lnTo>
                    <a:pt x="880" y="700"/>
                  </a:lnTo>
                  <a:lnTo>
                    <a:pt x="855" y="745"/>
                  </a:lnTo>
                  <a:moveTo>
                    <a:pt x="916" y="745"/>
                  </a:moveTo>
                  <a:lnTo>
                    <a:pt x="889" y="700"/>
                  </a:lnTo>
                  <a:lnTo>
                    <a:pt x="916" y="654"/>
                  </a:lnTo>
                  <a:lnTo>
                    <a:pt x="943" y="700"/>
                  </a:lnTo>
                  <a:lnTo>
                    <a:pt x="916" y="745"/>
                  </a:lnTo>
                  <a:moveTo>
                    <a:pt x="978" y="745"/>
                  </a:moveTo>
                  <a:lnTo>
                    <a:pt x="952" y="700"/>
                  </a:lnTo>
                  <a:lnTo>
                    <a:pt x="978" y="654"/>
                  </a:lnTo>
                  <a:lnTo>
                    <a:pt x="1005" y="700"/>
                  </a:lnTo>
                  <a:lnTo>
                    <a:pt x="978" y="745"/>
                  </a:lnTo>
                  <a:moveTo>
                    <a:pt x="1039" y="745"/>
                  </a:moveTo>
                  <a:lnTo>
                    <a:pt x="1014" y="700"/>
                  </a:lnTo>
                  <a:lnTo>
                    <a:pt x="1039" y="654"/>
                  </a:lnTo>
                  <a:lnTo>
                    <a:pt x="1066" y="700"/>
                  </a:lnTo>
                  <a:lnTo>
                    <a:pt x="1039" y="745"/>
                  </a:lnTo>
                  <a:moveTo>
                    <a:pt x="1101" y="745"/>
                  </a:moveTo>
                  <a:lnTo>
                    <a:pt x="1075" y="700"/>
                  </a:lnTo>
                  <a:lnTo>
                    <a:pt x="1101" y="654"/>
                  </a:lnTo>
                  <a:lnTo>
                    <a:pt x="1128" y="700"/>
                  </a:lnTo>
                  <a:lnTo>
                    <a:pt x="1101" y="745"/>
                  </a:lnTo>
                  <a:moveTo>
                    <a:pt x="1162" y="745"/>
                  </a:moveTo>
                  <a:lnTo>
                    <a:pt x="1137" y="700"/>
                  </a:lnTo>
                  <a:lnTo>
                    <a:pt x="1162" y="654"/>
                  </a:lnTo>
                  <a:lnTo>
                    <a:pt x="1189" y="700"/>
                  </a:lnTo>
                  <a:lnTo>
                    <a:pt x="1162" y="745"/>
                  </a:lnTo>
                  <a:moveTo>
                    <a:pt x="1224" y="745"/>
                  </a:moveTo>
                  <a:lnTo>
                    <a:pt x="1198" y="700"/>
                  </a:lnTo>
                  <a:lnTo>
                    <a:pt x="1224" y="654"/>
                  </a:lnTo>
                  <a:lnTo>
                    <a:pt x="1251" y="700"/>
                  </a:lnTo>
                  <a:lnTo>
                    <a:pt x="1224" y="745"/>
                  </a:lnTo>
                  <a:moveTo>
                    <a:pt x="1285" y="745"/>
                  </a:moveTo>
                  <a:lnTo>
                    <a:pt x="1260" y="700"/>
                  </a:lnTo>
                  <a:lnTo>
                    <a:pt x="1285" y="654"/>
                  </a:lnTo>
                  <a:lnTo>
                    <a:pt x="1312" y="700"/>
                  </a:lnTo>
                  <a:lnTo>
                    <a:pt x="1285" y="745"/>
                  </a:lnTo>
                  <a:moveTo>
                    <a:pt x="1348" y="745"/>
                  </a:moveTo>
                  <a:lnTo>
                    <a:pt x="1321" y="700"/>
                  </a:lnTo>
                  <a:lnTo>
                    <a:pt x="1348" y="654"/>
                  </a:lnTo>
                  <a:lnTo>
                    <a:pt x="1374" y="700"/>
                  </a:lnTo>
                  <a:lnTo>
                    <a:pt x="1348" y="745"/>
                  </a:lnTo>
                  <a:moveTo>
                    <a:pt x="1410" y="745"/>
                  </a:moveTo>
                  <a:lnTo>
                    <a:pt x="1383" y="700"/>
                  </a:lnTo>
                  <a:lnTo>
                    <a:pt x="1410" y="654"/>
                  </a:lnTo>
                  <a:lnTo>
                    <a:pt x="1435" y="700"/>
                  </a:lnTo>
                  <a:lnTo>
                    <a:pt x="1410" y="745"/>
                  </a:lnTo>
                  <a:moveTo>
                    <a:pt x="1471" y="745"/>
                  </a:moveTo>
                  <a:lnTo>
                    <a:pt x="1444" y="700"/>
                  </a:lnTo>
                  <a:lnTo>
                    <a:pt x="1471" y="654"/>
                  </a:lnTo>
                  <a:lnTo>
                    <a:pt x="1497" y="700"/>
                  </a:lnTo>
                  <a:lnTo>
                    <a:pt x="1471" y="745"/>
                  </a:lnTo>
                  <a:moveTo>
                    <a:pt x="1533" y="745"/>
                  </a:moveTo>
                  <a:lnTo>
                    <a:pt x="1506" y="700"/>
                  </a:lnTo>
                  <a:lnTo>
                    <a:pt x="1533" y="654"/>
                  </a:lnTo>
                  <a:lnTo>
                    <a:pt x="1558" y="700"/>
                  </a:lnTo>
                  <a:lnTo>
                    <a:pt x="1533" y="745"/>
                  </a:lnTo>
                  <a:moveTo>
                    <a:pt x="1594" y="745"/>
                  </a:moveTo>
                  <a:lnTo>
                    <a:pt x="1567" y="700"/>
                  </a:lnTo>
                  <a:lnTo>
                    <a:pt x="1594" y="654"/>
                  </a:lnTo>
                  <a:lnTo>
                    <a:pt x="1620" y="700"/>
                  </a:lnTo>
                  <a:lnTo>
                    <a:pt x="1594" y="745"/>
                  </a:lnTo>
                  <a:moveTo>
                    <a:pt x="1656" y="745"/>
                  </a:moveTo>
                  <a:lnTo>
                    <a:pt x="1629" y="700"/>
                  </a:lnTo>
                  <a:lnTo>
                    <a:pt x="1656" y="654"/>
                  </a:lnTo>
                  <a:lnTo>
                    <a:pt x="1683" y="700"/>
                  </a:lnTo>
                  <a:lnTo>
                    <a:pt x="1656" y="745"/>
                  </a:lnTo>
                  <a:moveTo>
                    <a:pt x="1717" y="745"/>
                  </a:moveTo>
                  <a:lnTo>
                    <a:pt x="1692" y="700"/>
                  </a:lnTo>
                  <a:lnTo>
                    <a:pt x="1717" y="654"/>
                  </a:lnTo>
                  <a:lnTo>
                    <a:pt x="1744" y="700"/>
                  </a:lnTo>
                  <a:lnTo>
                    <a:pt x="1717" y="745"/>
                  </a:lnTo>
                  <a:moveTo>
                    <a:pt x="1779" y="745"/>
                  </a:moveTo>
                  <a:lnTo>
                    <a:pt x="1753" y="700"/>
                  </a:lnTo>
                  <a:lnTo>
                    <a:pt x="1779" y="654"/>
                  </a:lnTo>
                  <a:lnTo>
                    <a:pt x="1806" y="700"/>
                  </a:lnTo>
                  <a:lnTo>
                    <a:pt x="1779" y="745"/>
                  </a:lnTo>
                  <a:moveTo>
                    <a:pt x="1840" y="745"/>
                  </a:moveTo>
                  <a:lnTo>
                    <a:pt x="1815" y="700"/>
                  </a:lnTo>
                  <a:lnTo>
                    <a:pt x="1840" y="654"/>
                  </a:lnTo>
                  <a:lnTo>
                    <a:pt x="1867" y="700"/>
                  </a:lnTo>
                  <a:lnTo>
                    <a:pt x="1840" y="745"/>
                  </a:lnTo>
                  <a:moveTo>
                    <a:pt x="1902" y="745"/>
                  </a:moveTo>
                  <a:lnTo>
                    <a:pt x="1876" y="700"/>
                  </a:lnTo>
                  <a:lnTo>
                    <a:pt x="1902" y="654"/>
                  </a:lnTo>
                  <a:lnTo>
                    <a:pt x="1929" y="700"/>
                  </a:lnTo>
                  <a:lnTo>
                    <a:pt x="1902" y="745"/>
                  </a:lnTo>
                  <a:moveTo>
                    <a:pt x="1963" y="745"/>
                  </a:moveTo>
                  <a:lnTo>
                    <a:pt x="1938" y="700"/>
                  </a:lnTo>
                  <a:lnTo>
                    <a:pt x="1963" y="654"/>
                  </a:lnTo>
                  <a:lnTo>
                    <a:pt x="1990" y="700"/>
                  </a:lnTo>
                  <a:lnTo>
                    <a:pt x="1963" y="745"/>
                  </a:lnTo>
                  <a:moveTo>
                    <a:pt x="2025" y="745"/>
                  </a:moveTo>
                  <a:lnTo>
                    <a:pt x="1999" y="700"/>
                  </a:lnTo>
                  <a:lnTo>
                    <a:pt x="2025" y="654"/>
                  </a:lnTo>
                  <a:lnTo>
                    <a:pt x="2052" y="700"/>
                  </a:lnTo>
                  <a:lnTo>
                    <a:pt x="2025" y="745"/>
                  </a:lnTo>
                  <a:moveTo>
                    <a:pt x="2088" y="745"/>
                  </a:moveTo>
                  <a:lnTo>
                    <a:pt x="2061" y="700"/>
                  </a:lnTo>
                  <a:lnTo>
                    <a:pt x="2088" y="654"/>
                  </a:lnTo>
                  <a:lnTo>
                    <a:pt x="2113" y="700"/>
                  </a:lnTo>
                  <a:lnTo>
                    <a:pt x="2088" y="745"/>
                  </a:lnTo>
                  <a:moveTo>
                    <a:pt x="2149" y="745"/>
                  </a:moveTo>
                  <a:lnTo>
                    <a:pt x="2122" y="700"/>
                  </a:lnTo>
                  <a:lnTo>
                    <a:pt x="2149" y="654"/>
                  </a:lnTo>
                  <a:lnTo>
                    <a:pt x="2175" y="700"/>
                  </a:lnTo>
                  <a:lnTo>
                    <a:pt x="2149" y="745"/>
                  </a:lnTo>
                  <a:moveTo>
                    <a:pt x="2211" y="745"/>
                  </a:moveTo>
                  <a:lnTo>
                    <a:pt x="2184" y="700"/>
                  </a:lnTo>
                  <a:lnTo>
                    <a:pt x="2211" y="654"/>
                  </a:lnTo>
                  <a:lnTo>
                    <a:pt x="2236" y="700"/>
                  </a:lnTo>
                  <a:lnTo>
                    <a:pt x="2211" y="745"/>
                  </a:lnTo>
                  <a:moveTo>
                    <a:pt x="2272" y="745"/>
                  </a:moveTo>
                  <a:lnTo>
                    <a:pt x="2245" y="700"/>
                  </a:lnTo>
                  <a:lnTo>
                    <a:pt x="2272" y="654"/>
                  </a:lnTo>
                  <a:lnTo>
                    <a:pt x="2298" y="700"/>
                  </a:lnTo>
                  <a:lnTo>
                    <a:pt x="2272" y="745"/>
                  </a:lnTo>
                  <a:moveTo>
                    <a:pt x="2334" y="745"/>
                  </a:moveTo>
                  <a:lnTo>
                    <a:pt x="2307" y="700"/>
                  </a:lnTo>
                  <a:lnTo>
                    <a:pt x="2334" y="654"/>
                  </a:lnTo>
                  <a:lnTo>
                    <a:pt x="2359" y="700"/>
                  </a:lnTo>
                  <a:lnTo>
                    <a:pt x="2334" y="745"/>
                  </a:lnTo>
                  <a:moveTo>
                    <a:pt x="2395" y="745"/>
                  </a:moveTo>
                  <a:lnTo>
                    <a:pt x="2368" y="700"/>
                  </a:lnTo>
                  <a:lnTo>
                    <a:pt x="2395" y="654"/>
                  </a:lnTo>
                  <a:lnTo>
                    <a:pt x="2422" y="700"/>
                  </a:lnTo>
                  <a:lnTo>
                    <a:pt x="2395" y="745"/>
                  </a:lnTo>
                  <a:moveTo>
                    <a:pt x="2457" y="745"/>
                  </a:moveTo>
                  <a:lnTo>
                    <a:pt x="2431" y="700"/>
                  </a:lnTo>
                  <a:lnTo>
                    <a:pt x="2457" y="654"/>
                  </a:lnTo>
                  <a:lnTo>
                    <a:pt x="2484" y="700"/>
                  </a:lnTo>
                  <a:lnTo>
                    <a:pt x="2457" y="745"/>
                  </a:lnTo>
                  <a:moveTo>
                    <a:pt x="2518" y="745"/>
                  </a:moveTo>
                  <a:lnTo>
                    <a:pt x="2493" y="700"/>
                  </a:lnTo>
                  <a:lnTo>
                    <a:pt x="2518" y="654"/>
                  </a:lnTo>
                  <a:lnTo>
                    <a:pt x="2545" y="700"/>
                  </a:lnTo>
                  <a:lnTo>
                    <a:pt x="2518" y="745"/>
                  </a:lnTo>
                  <a:moveTo>
                    <a:pt x="84" y="691"/>
                  </a:moveTo>
                  <a:lnTo>
                    <a:pt x="59" y="646"/>
                  </a:lnTo>
                  <a:lnTo>
                    <a:pt x="84" y="601"/>
                  </a:lnTo>
                  <a:lnTo>
                    <a:pt x="111" y="646"/>
                  </a:lnTo>
                  <a:lnTo>
                    <a:pt x="84" y="691"/>
                  </a:lnTo>
                  <a:moveTo>
                    <a:pt x="146" y="691"/>
                  </a:moveTo>
                  <a:lnTo>
                    <a:pt x="120" y="646"/>
                  </a:lnTo>
                  <a:lnTo>
                    <a:pt x="146" y="601"/>
                  </a:lnTo>
                  <a:lnTo>
                    <a:pt x="173" y="646"/>
                  </a:lnTo>
                  <a:lnTo>
                    <a:pt x="146" y="691"/>
                  </a:lnTo>
                  <a:moveTo>
                    <a:pt x="209" y="691"/>
                  </a:moveTo>
                  <a:lnTo>
                    <a:pt x="182" y="646"/>
                  </a:lnTo>
                  <a:lnTo>
                    <a:pt x="209" y="601"/>
                  </a:lnTo>
                  <a:lnTo>
                    <a:pt x="234" y="646"/>
                  </a:lnTo>
                  <a:lnTo>
                    <a:pt x="209" y="691"/>
                  </a:lnTo>
                  <a:moveTo>
                    <a:pt x="270" y="691"/>
                  </a:moveTo>
                  <a:lnTo>
                    <a:pt x="243" y="646"/>
                  </a:lnTo>
                  <a:lnTo>
                    <a:pt x="270" y="601"/>
                  </a:lnTo>
                  <a:lnTo>
                    <a:pt x="295" y="646"/>
                  </a:lnTo>
                  <a:lnTo>
                    <a:pt x="270" y="691"/>
                  </a:lnTo>
                  <a:moveTo>
                    <a:pt x="331" y="691"/>
                  </a:moveTo>
                  <a:lnTo>
                    <a:pt x="304" y="646"/>
                  </a:lnTo>
                  <a:lnTo>
                    <a:pt x="331" y="601"/>
                  </a:lnTo>
                  <a:lnTo>
                    <a:pt x="357" y="646"/>
                  </a:lnTo>
                  <a:lnTo>
                    <a:pt x="331" y="691"/>
                  </a:lnTo>
                  <a:moveTo>
                    <a:pt x="393" y="691"/>
                  </a:moveTo>
                  <a:lnTo>
                    <a:pt x="366" y="646"/>
                  </a:lnTo>
                  <a:lnTo>
                    <a:pt x="393" y="601"/>
                  </a:lnTo>
                  <a:lnTo>
                    <a:pt x="418" y="646"/>
                  </a:lnTo>
                  <a:lnTo>
                    <a:pt x="393" y="691"/>
                  </a:lnTo>
                  <a:moveTo>
                    <a:pt x="454" y="691"/>
                  </a:moveTo>
                  <a:lnTo>
                    <a:pt x="427" y="646"/>
                  </a:lnTo>
                  <a:lnTo>
                    <a:pt x="454" y="601"/>
                  </a:lnTo>
                  <a:lnTo>
                    <a:pt x="480" y="646"/>
                  </a:lnTo>
                  <a:lnTo>
                    <a:pt x="454" y="691"/>
                  </a:lnTo>
                  <a:moveTo>
                    <a:pt x="516" y="691"/>
                  </a:moveTo>
                  <a:lnTo>
                    <a:pt x="489" y="646"/>
                  </a:lnTo>
                  <a:lnTo>
                    <a:pt x="516" y="601"/>
                  </a:lnTo>
                  <a:lnTo>
                    <a:pt x="541" y="646"/>
                  </a:lnTo>
                  <a:lnTo>
                    <a:pt x="516" y="691"/>
                  </a:lnTo>
                  <a:moveTo>
                    <a:pt x="577" y="691"/>
                  </a:moveTo>
                  <a:lnTo>
                    <a:pt x="552" y="646"/>
                  </a:lnTo>
                  <a:lnTo>
                    <a:pt x="577" y="601"/>
                  </a:lnTo>
                  <a:lnTo>
                    <a:pt x="604" y="646"/>
                  </a:lnTo>
                  <a:lnTo>
                    <a:pt x="577" y="691"/>
                  </a:lnTo>
                  <a:moveTo>
                    <a:pt x="639" y="691"/>
                  </a:moveTo>
                  <a:lnTo>
                    <a:pt x="613" y="646"/>
                  </a:lnTo>
                  <a:lnTo>
                    <a:pt x="639" y="601"/>
                  </a:lnTo>
                  <a:lnTo>
                    <a:pt x="666" y="646"/>
                  </a:lnTo>
                  <a:lnTo>
                    <a:pt x="639" y="691"/>
                  </a:lnTo>
                  <a:moveTo>
                    <a:pt x="700" y="691"/>
                  </a:moveTo>
                  <a:lnTo>
                    <a:pt x="675" y="646"/>
                  </a:lnTo>
                  <a:lnTo>
                    <a:pt x="700" y="601"/>
                  </a:lnTo>
                  <a:lnTo>
                    <a:pt x="727" y="646"/>
                  </a:lnTo>
                  <a:lnTo>
                    <a:pt x="700" y="691"/>
                  </a:lnTo>
                  <a:moveTo>
                    <a:pt x="762" y="691"/>
                  </a:moveTo>
                  <a:lnTo>
                    <a:pt x="736" y="646"/>
                  </a:lnTo>
                  <a:lnTo>
                    <a:pt x="762" y="601"/>
                  </a:lnTo>
                  <a:lnTo>
                    <a:pt x="789" y="646"/>
                  </a:lnTo>
                  <a:lnTo>
                    <a:pt x="762" y="691"/>
                  </a:lnTo>
                  <a:moveTo>
                    <a:pt x="823" y="691"/>
                  </a:moveTo>
                  <a:lnTo>
                    <a:pt x="798" y="646"/>
                  </a:lnTo>
                  <a:lnTo>
                    <a:pt x="823" y="601"/>
                  </a:lnTo>
                  <a:lnTo>
                    <a:pt x="850" y="646"/>
                  </a:lnTo>
                  <a:lnTo>
                    <a:pt x="823" y="691"/>
                  </a:lnTo>
                  <a:moveTo>
                    <a:pt x="885" y="691"/>
                  </a:moveTo>
                  <a:lnTo>
                    <a:pt x="859" y="646"/>
                  </a:lnTo>
                  <a:lnTo>
                    <a:pt x="885" y="601"/>
                  </a:lnTo>
                  <a:lnTo>
                    <a:pt x="912" y="646"/>
                  </a:lnTo>
                  <a:lnTo>
                    <a:pt x="885" y="691"/>
                  </a:lnTo>
                  <a:moveTo>
                    <a:pt x="948" y="691"/>
                  </a:moveTo>
                  <a:lnTo>
                    <a:pt x="921" y="646"/>
                  </a:lnTo>
                  <a:lnTo>
                    <a:pt x="948" y="601"/>
                  </a:lnTo>
                  <a:lnTo>
                    <a:pt x="973" y="646"/>
                  </a:lnTo>
                  <a:lnTo>
                    <a:pt x="948" y="691"/>
                  </a:lnTo>
                  <a:moveTo>
                    <a:pt x="1009" y="691"/>
                  </a:moveTo>
                  <a:lnTo>
                    <a:pt x="982" y="646"/>
                  </a:lnTo>
                  <a:lnTo>
                    <a:pt x="1009" y="601"/>
                  </a:lnTo>
                  <a:lnTo>
                    <a:pt x="1035" y="646"/>
                  </a:lnTo>
                  <a:lnTo>
                    <a:pt x="1009" y="691"/>
                  </a:lnTo>
                  <a:moveTo>
                    <a:pt x="1071" y="691"/>
                  </a:moveTo>
                  <a:lnTo>
                    <a:pt x="1044" y="646"/>
                  </a:lnTo>
                  <a:lnTo>
                    <a:pt x="1071" y="601"/>
                  </a:lnTo>
                  <a:lnTo>
                    <a:pt x="1096" y="646"/>
                  </a:lnTo>
                  <a:lnTo>
                    <a:pt x="1071" y="691"/>
                  </a:lnTo>
                  <a:moveTo>
                    <a:pt x="1132" y="691"/>
                  </a:moveTo>
                  <a:lnTo>
                    <a:pt x="1105" y="646"/>
                  </a:lnTo>
                  <a:lnTo>
                    <a:pt x="1132" y="601"/>
                  </a:lnTo>
                  <a:lnTo>
                    <a:pt x="1158" y="646"/>
                  </a:lnTo>
                  <a:lnTo>
                    <a:pt x="1132" y="691"/>
                  </a:lnTo>
                  <a:moveTo>
                    <a:pt x="1194" y="691"/>
                  </a:moveTo>
                  <a:lnTo>
                    <a:pt x="1167" y="646"/>
                  </a:lnTo>
                  <a:lnTo>
                    <a:pt x="1194" y="601"/>
                  </a:lnTo>
                  <a:lnTo>
                    <a:pt x="1219" y="646"/>
                  </a:lnTo>
                  <a:lnTo>
                    <a:pt x="1194" y="691"/>
                  </a:lnTo>
                  <a:moveTo>
                    <a:pt x="1255" y="691"/>
                  </a:moveTo>
                  <a:lnTo>
                    <a:pt x="1228" y="646"/>
                  </a:lnTo>
                  <a:lnTo>
                    <a:pt x="1255" y="601"/>
                  </a:lnTo>
                  <a:lnTo>
                    <a:pt x="1281" y="646"/>
                  </a:lnTo>
                  <a:lnTo>
                    <a:pt x="1255" y="691"/>
                  </a:lnTo>
                  <a:moveTo>
                    <a:pt x="1317" y="691"/>
                  </a:moveTo>
                  <a:lnTo>
                    <a:pt x="1291" y="646"/>
                  </a:lnTo>
                  <a:lnTo>
                    <a:pt x="1317" y="601"/>
                  </a:lnTo>
                  <a:lnTo>
                    <a:pt x="1344" y="646"/>
                  </a:lnTo>
                  <a:lnTo>
                    <a:pt x="1317" y="691"/>
                  </a:lnTo>
                  <a:moveTo>
                    <a:pt x="1378" y="691"/>
                  </a:moveTo>
                  <a:lnTo>
                    <a:pt x="1353" y="646"/>
                  </a:lnTo>
                  <a:lnTo>
                    <a:pt x="1378" y="601"/>
                  </a:lnTo>
                  <a:lnTo>
                    <a:pt x="1405" y="646"/>
                  </a:lnTo>
                  <a:lnTo>
                    <a:pt x="1378" y="691"/>
                  </a:lnTo>
                  <a:moveTo>
                    <a:pt x="1440" y="691"/>
                  </a:moveTo>
                  <a:lnTo>
                    <a:pt x="1414" y="646"/>
                  </a:lnTo>
                  <a:lnTo>
                    <a:pt x="1440" y="601"/>
                  </a:lnTo>
                  <a:lnTo>
                    <a:pt x="1467" y="646"/>
                  </a:lnTo>
                  <a:lnTo>
                    <a:pt x="1440" y="691"/>
                  </a:lnTo>
                  <a:moveTo>
                    <a:pt x="1501" y="691"/>
                  </a:moveTo>
                  <a:lnTo>
                    <a:pt x="1476" y="646"/>
                  </a:lnTo>
                  <a:lnTo>
                    <a:pt x="1501" y="601"/>
                  </a:lnTo>
                  <a:lnTo>
                    <a:pt x="1528" y="646"/>
                  </a:lnTo>
                  <a:lnTo>
                    <a:pt x="1501" y="691"/>
                  </a:lnTo>
                  <a:moveTo>
                    <a:pt x="1563" y="691"/>
                  </a:moveTo>
                  <a:lnTo>
                    <a:pt x="1537" y="646"/>
                  </a:lnTo>
                  <a:lnTo>
                    <a:pt x="1563" y="601"/>
                  </a:lnTo>
                  <a:lnTo>
                    <a:pt x="1590" y="646"/>
                  </a:lnTo>
                  <a:lnTo>
                    <a:pt x="1563" y="691"/>
                  </a:lnTo>
                  <a:moveTo>
                    <a:pt x="1624" y="691"/>
                  </a:moveTo>
                  <a:lnTo>
                    <a:pt x="1599" y="646"/>
                  </a:lnTo>
                  <a:lnTo>
                    <a:pt x="1624" y="601"/>
                  </a:lnTo>
                  <a:lnTo>
                    <a:pt x="1651" y="646"/>
                  </a:lnTo>
                  <a:lnTo>
                    <a:pt x="1624" y="691"/>
                  </a:lnTo>
                  <a:moveTo>
                    <a:pt x="1687" y="691"/>
                  </a:moveTo>
                  <a:lnTo>
                    <a:pt x="1660" y="646"/>
                  </a:lnTo>
                  <a:lnTo>
                    <a:pt x="1687" y="601"/>
                  </a:lnTo>
                  <a:lnTo>
                    <a:pt x="1713" y="646"/>
                  </a:lnTo>
                  <a:lnTo>
                    <a:pt x="1687" y="691"/>
                  </a:lnTo>
                  <a:moveTo>
                    <a:pt x="1749" y="691"/>
                  </a:moveTo>
                  <a:lnTo>
                    <a:pt x="1722" y="646"/>
                  </a:lnTo>
                  <a:lnTo>
                    <a:pt x="1749" y="601"/>
                  </a:lnTo>
                  <a:lnTo>
                    <a:pt x="1774" y="646"/>
                  </a:lnTo>
                  <a:lnTo>
                    <a:pt x="1749" y="691"/>
                  </a:lnTo>
                  <a:moveTo>
                    <a:pt x="1810" y="691"/>
                  </a:moveTo>
                  <a:lnTo>
                    <a:pt x="1783" y="646"/>
                  </a:lnTo>
                  <a:lnTo>
                    <a:pt x="1810" y="601"/>
                  </a:lnTo>
                  <a:lnTo>
                    <a:pt x="1836" y="646"/>
                  </a:lnTo>
                  <a:lnTo>
                    <a:pt x="1810" y="691"/>
                  </a:lnTo>
                  <a:moveTo>
                    <a:pt x="1872" y="691"/>
                  </a:moveTo>
                  <a:lnTo>
                    <a:pt x="1845" y="646"/>
                  </a:lnTo>
                  <a:lnTo>
                    <a:pt x="1872" y="601"/>
                  </a:lnTo>
                  <a:lnTo>
                    <a:pt x="1897" y="646"/>
                  </a:lnTo>
                  <a:lnTo>
                    <a:pt x="1872" y="691"/>
                  </a:lnTo>
                  <a:moveTo>
                    <a:pt x="1933" y="691"/>
                  </a:moveTo>
                  <a:lnTo>
                    <a:pt x="1906" y="646"/>
                  </a:lnTo>
                  <a:lnTo>
                    <a:pt x="1933" y="601"/>
                  </a:lnTo>
                  <a:lnTo>
                    <a:pt x="1959" y="646"/>
                  </a:lnTo>
                  <a:lnTo>
                    <a:pt x="1933" y="691"/>
                  </a:lnTo>
                  <a:moveTo>
                    <a:pt x="1995" y="691"/>
                  </a:moveTo>
                  <a:lnTo>
                    <a:pt x="1968" y="646"/>
                  </a:lnTo>
                  <a:lnTo>
                    <a:pt x="1995" y="601"/>
                  </a:lnTo>
                  <a:lnTo>
                    <a:pt x="2020" y="646"/>
                  </a:lnTo>
                  <a:lnTo>
                    <a:pt x="1995" y="691"/>
                  </a:lnTo>
                  <a:moveTo>
                    <a:pt x="2056" y="691"/>
                  </a:moveTo>
                  <a:lnTo>
                    <a:pt x="2031" y="646"/>
                  </a:lnTo>
                  <a:lnTo>
                    <a:pt x="2056" y="601"/>
                  </a:lnTo>
                  <a:lnTo>
                    <a:pt x="2083" y="646"/>
                  </a:lnTo>
                  <a:lnTo>
                    <a:pt x="2056" y="691"/>
                  </a:lnTo>
                  <a:moveTo>
                    <a:pt x="2118" y="691"/>
                  </a:moveTo>
                  <a:lnTo>
                    <a:pt x="2092" y="646"/>
                  </a:lnTo>
                  <a:lnTo>
                    <a:pt x="2118" y="601"/>
                  </a:lnTo>
                  <a:lnTo>
                    <a:pt x="2145" y="646"/>
                  </a:lnTo>
                  <a:lnTo>
                    <a:pt x="2118" y="691"/>
                  </a:lnTo>
                  <a:moveTo>
                    <a:pt x="2179" y="691"/>
                  </a:moveTo>
                  <a:lnTo>
                    <a:pt x="2154" y="646"/>
                  </a:lnTo>
                  <a:lnTo>
                    <a:pt x="2179" y="601"/>
                  </a:lnTo>
                  <a:lnTo>
                    <a:pt x="2206" y="646"/>
                  </a:lnTo>
                  <a:lnTo>
                    <a:pt x="2179" y="691"/>
                  </a:lnTo>
                  <a:moveTo>
                    <a:pt x="2241" y="691"/>
                  </a:moveTo>
                  <a:lnTo>
                    <a:pt x="2215" y="646"/>
                  </a:lnTo>
                  <a:lnTo>
                    <a:pt x="2241" y="601"/>
                  </a:lnTo>
                  <a:lnTo>
                    <a:pt x="2268" y="646"/>
                  </a:lnTo>
                  <a:lnTo>
                    <a:pt x="2241" y="691"/>
                  </a:lnTo>
                  <a:moveTo>
                    <a:pt x="2302" y="691"/>
                  </a:moveTo>
                  <a:lnTo>
                    <a:pt x="2277" y="646"/>
                  </a:lnTo>
                  <a:lnTo>
                    <a:pt x="2302" y="601"/>
                  </a:lnTo>
                  <a:lnTo>
                    <a:pt x="2329" y="646"/>
                  </a:lnTo>
                  <a:lnTo>
                    <a:pt x="2302" y="691"/>
                  </a:lnTo>
                  <a:moveTo>
                    <a:pt x="2364" y="691"/>
                  </a:moveTo>
                  <a:lnTo>
                    <a:pt x="2338" y="646"/>
                  </a:lnTo>
                  <a:lnTo>
                    <a:pt x="2364" y="601"/>
                  </a:lnTo>
                  <a:lnTo>
                    <a:pt x="2391" y="646"/>
                  </a:lnTo>
                  <a:lnTo>
                    <a:pt x="2364" y="691"/>
                  </a:lnTo>
                  <a:moveTo>
                    <a:pt x="2427" y="691"/>
                  </a:moveTo>
                  <a:lnTo>
                    <a:pt x="2400" y="646"/>
                  </a:lnTo>
                  <a:lnTo>
                    <a:pt x="2427" y="601"/>
                  </a:lnTo>
                  <a:lnTo>
                    <a:pt x="2452" y="646"/>
                  </a:lnTo>
                  <a:lnTo>
                    <a:pt x="2427" y="691"/>
                  </a:lnTo>
                  <a:moveTo>
                    <a:pt x="2488" y="691"/>
                  </a:moveTo>
                  <a:lnTo>
                    <a:pt x="2461" y="646"/>
                  </a:lnTo>
                  <a:lnTo>
                    <a:pt x="2488" y="601"/>
                  </a:lnTo>
                  <a:lnTo>
                    <a:pt x="2514" y="646"/>
                  </a:lnTo>
                  <a:lnTo>
                    <a:pt x="2488" y="691"/>
                  </a:lnTo>
                  <a:moveTo>
                    <a:pt x="54" y="639"/>
                  </a:moveTo>
                  <a:lnTo>
                    <a:pt x="27" y="594"/>
                  </a:lnTo>
                  <a:lnTo>
                    <a:pt x="54" y="548"/>
                  </a:lnTo>
                  <a:lnTo>
                    <a:pt x="80" y="594"/>
                  </a:lnTo>
                  <a:lnTo>
                    <a:pt x="54" y="639"/>
                  </a:lnTo>
                  <a:moveTo>
                    <a:pt x="116" y="639"/>
                  </a:moveTo>
                  <a:lnTo>
                    <a:pt x="89" y="594"/>
                  </a:lnTo>
                  <a:lnTo>
                    <a:pt x="116" y="548"/>
                  </a:lnTo>
                  <a:lnTo>
                    <a:pt x="141" y="594"/>
                  </a:lnTo>
                  <a:lnTo>
                    <a:pt x="116" y="639"/>
                  </a:lnTo>
                  <a:moveTo>
                    <a:pt x="177" y="639"/>
                  </a:moveTo>
                  <a:lnTo>
                    <a:pt x="150" y="594"/>
                  </a:lnTo>
                  <a:lnTo>
                    <a:pt x="177" y="548"/>
                  </a:lnTo>
                  <a:lnTo>
                    <a:pt x="204" y="594"/>
                  </a:lnTo>
                  <a:lnTo>
                    <a:pt x="177" y="639"/>
                  </a:lnTo>
                  <a:moveTo>
                    <a:pt x="238" y="639"/>
                  </a:moveTo>
                  <a:lnTo>
                    <a:pt x="213" y="594"/>
                  </a:lnTo>
                  <a:lnTo>
                    <a:pt x="238" y="548"/>
                  </a:lnTo>
                  <a:lnTo>
                    <a:pt x="265" y="594"/>
                  </a:lnTo>
                  <a:lnTo>
                    <a:pt x="238" y="639"/>
                  </a:lnTo>
                  <a:moveTo>
                    <a:pt x="300" y="639"/>
                  </a:moveTo>
                  <a:lnTo>
                    <a:pt x="274" y="594"/>
                  </a:lnTo>
                  <a:lnTo>
                    <a:pt x="300" y="548"/>
                  </a:lnTo>
                  <a:lnTo>
                    <a:pt x="327" y="594"/>
                  </a:lnTo>
                  <a:lnTo>
                    <a:pt x="300" y="639"/>
                  </a:lnTo>
                  <a:moveTo>
                    <a:pt x="361" y="639"/>
                  </a:moveTo>
                  <a:lnTo>
                    <a:pt x="336" y="594"/>
                  </a:lnTo>
                  <a:lnTo>
                    <a:pt x="361" y="548"/>
                  </a:lnTo>
                  <a:lnTo>
                    <a:pt x="388" y="594"/>
                  </a:lnTo>
                  <a:lnTo>
                    <a:pt x="361" y="639"/>
                  </a:lnTo>
                  <a:moveTo>
                    <a:pt x="423" y="639"/>
                  </a:moveTo>
                  <a:lnTo>
                    <a:pt x="397" y="594"/>
                  </a:lnTo>
                  <a:lnTo>
                    <a:pt x="423" y="548"/>
                  </a:lnTo>
                  <a:lnTo>
                    <a:pt x="450" y="594"/>
                  </a:lnTo>
                  <a:lnTo>
                    <a:pt x="423" y="639"/>
                  </a:lnTo>
                  <a:moveTo>
                    <a:pt x="484" y="639"/>
                  </a:moveTo>
                  <a:lnTo>
                    <a:pt x="459" y="594"/>
                  </a:lnTo>
                  <a:lnTo>
                    <a:pt x="484" y="548"/>
                  </a:lnTo>
                  <a:lnTo>
                    <a:pt x="511" y="594"/>
                  </a:lnTo>
                  <a:lnTo>
                    <a:pt x="484" y="639"/>
                  </a:lnTo>
                  <a:moveTo>
                    <a:pt x="546" y="639"/>
                  </a:moveTo>
                  <a:lnTo>
                    <a:pt x="520" y="594"/>
                  </a:lnTo>
                  <a:lnTo>
                    <a:pt x="546" y="548"/>
                  </a:lnTo>
                  <a:lnTo>
                    <a:pt x="573" y="594"/>
                  </a:lnTo>
                  <a:lnTo>
                    <a:pt x="546" y="639"/>
                  </a:lnTo>
                  <a:moveTo>
                    <a:pt x="609" y="639"/>
                  </a:moveTo>
                  <a:lnTo>
                    <a:pt x="582" y="594"/>
                  </a:lnTo>
                  <a:lnTo>
                    <a:pt x="609" y="548"/>
                  </a:lnTo>
                  <a:lnTo>
                    <a:pt x="634" y="594"/>
                  </a:lnTo>
                  <a:lnTo>
                    <a:pt x="609" y="639"/>
                  </a:lnTo>
                  <a:moveTo>
                    <a:pt x="670" y="639"/>
                  </a:moveTo>
                  <a:lnTo>
                    <a:pt x="643" y="594"/>
                  </a:lnTo>
                  <a:lnTo>
                    <a:pt x="670" y="548"/>
                  </a:lnTo>
                  <a:lnTo>
                    <a:pt x="696" y="594"/>
                  </a:lnTo>
                  <a:lnTo>
                    <a:pt x="670" y="639"/>
                  </a:lnTo>
                  <a:moveTo>
                    <a:pt x="732" y="639"/>
                  </a:moveTo>
                  <a:lnTo>
                    <a:pt x="705" y="594"/>
                  </a:lnTo>
                  <a:lnTo>
                    <a:pt x="732" y="548"/>
                  </a:lnTo>
                  <a:lnTo>
                    <a:pt x="757" y="594"/>
                  </a:lnTo>
                  <a:lnTo>
                    <a:pt x="732" y="639"/>
                  </a:lnTo>
                  <a:moveTo>
                    <a:pt x="793" y="639"/>
                  </a:moveTo>
                  <a:lnTo>
                    <a:pt x="766" y="594"/>
                  </a:lnTo>
                  <a:lnTo>
                    <a:pt x="793" y="548"/>
                  </a:lnTo>
                  <a:lnTo>
                    <a:pt x="819" y="594"/>
                  </a:lnTo>
                  <a:lnTo>
                    <a:pt x="793" y="639"/>
                  </a:lnTo>
                  <a:moveTo>
                    <a:pt x="855" y="639"/>
                  </a:moveTo>
                  <a:lnTo>
                    <a:pt x="828" y="594"/>
                  </a:lnTo>
                  <a:lnTo>
                    <a:pt x="855" y="548"/>
                  </a:lnTo>
                  <a:lnTo>
                    <a:pt x="880" y="594"/>
                  </a:lnTo>
                  <a:lnTo>
                    <a:pt x="855" y="639"/>
                  </a:lnTo>
                  <a:moveTo>
                    <a:pt x="916" y="639"/>
                  </a:moveTo>
                  <a:lnTo>
                    <a:pt x="889" y="594"/>
                  </a:lnTo>
                  <a:lnTo>
                    <a:pt x="916" y="548"/>
                  </a:lnTo>
                  <a:lnTo>
                    <a:pt x="943" y="594"/>
                  </a:lnTo>
                  <a:lnTo>
                    <a:pt x="916" y="639"/>
                  </a:lnTo>
                  <a:moveTo>
                    <a:pt x="978" y="639"/>
                  </a:moveTo>
                  <a:lnTo>
                    <a:pt x="952" y="594"/>
                  </a:lnTo>
                  <a:lnTo>
                    <a:pt x="978" y="548"/>
                  </a:lnTo>
                  <a:lnTo>
                    <a:pt x="1005" y="594"/>
                  </a:lnTo>
                  <a:lnTo>
                    <a:pt x="978" y="639"/>
                  </a:lnTo>
                  <a:moveTo>
                    <a:pt x="1039" y="639"/>
                  </a:moveTo>
                  <a:lnTo>
                    <a:pt x="1014" y="594"/>
                  </a:lnTo>
                  <a:lnTo>
                    <a:pt x="1039" y="548"/>
                  </a:lnTo>
                  <a:lnTo>
                    <a:pt x="1066" y="594"/>
                  </a:lnTo>
                  <a:lnTo>
                    <a:pt x="1039" y="639"/>
                  </a:lnTo>
                  <a:moveTo>
                    <a:pt x="1101" y="639"/>
                  </a:moveTo>
                  <a:lnTo>
                    <a:pt x="1075" y="594"/>
                  </a:lnTo>
                  <a:lnTo>
                    <a:pt x="1101" y="548"/>
                  </a:lnTo>
                  <a:lnTo>
                    <a:pt x="1128" y="594"/>
                  </a:lnTo>
                  <a:lnTo>
                    <a:pt x="1101" y="639"/>
                  </a:lnTo>
                  <a:moveTo>
                    <a:pt x="1162" y="639"/>
                  </a:moveTo>
                  <a:lnTo>
                    <a:pt x="1137" y="594"/>
                  </a:lnTo>
                  <a:lnTo>
                    <a:pt x="1162" y="548"/>
                  </a:lnTo>
                  <a:lnTo>
                    <a:pt x="1189" y="594"/>
                  </a:lnTo>
                  <a:lnTo>
                    <a:pt x="1162" y="639"/>
                  </a:lnTo>
                  <a:moveTo>
                    <a:pt x="1224" y="639"/>
                  </a:moveTo>
                  <a:lnTo>
                    <a:pt x="1198" y="594"/>
                  </a:lnTo>
                  <a:lnTo>
                    <a:pt x="1224" y="548"/>
                  </a:lnTo>
                  <a:lnTo>
                    <a:pt x="1251" y="594"/>
                  </a:lnTo>
                  <a:lnTo>
                    <a:pt x="1224" y="639"/>
                  </a:lnTo>
                  <a:moveTo>
                    <a:pt x="1285" y="639"/>
                  </a:moveTo>
                  <a:lnTo>
                    <a:pt x="1260" y="594"/>
                  </a:lnTo>
                  <a:lnTo>
                    <a:pt x="1285" y="548"/>
                  </a:lnTo>
                  <a:lnTo>
                    <a:pt x="1312" y="594"/>
                  </a:lnTo>
                  <a:lnTo>
                    <a:pt x="1285" y="639"/>
                  </a:lnTo>
                  <a:moveTo>
                    <a:pt x="1348" y="639"/>
                  </a:moveTo>
                  <a:lnTo>
                    <a:pt x="1321" y="594"/>
                  </a:lnTo>
                  <a:lnTo>
                    <a:pt x="1348" y="548"/>
                  </a:lnTo>
                  <a:lnTo>
                    <a:pt x="1374" y="594"/>
                  </a:lnTo>
                  <a:lnTo>
                    <a:pt x="1348" y="639"/>
                  </a:lnTo>
                  <a:moveTo>
                    <a:pt x="1410" y="639"/>
                  </a:moveTo>
                  <a:lnTo>
                    <a:pt x="1383" y="594"/>
                  </a:lnTo>
                  <a:lnTo>
                    <a:pt x="1410" y="548"/>
                  </a:lnTo>
                  <a:lnTo>
                    <a:pt x="1435" y="594"/>
                  </a:lnTo>
                  <a:lnTo>
                    <a:pt x="1410" y="639"/>
                  </a:lnTo>
                  <a:moveTo>
                    <a:pt x="1471" y="639"/>
                  </a:moveTo>
                  <a:lnTo>
                    <a:pt x="1444" y="594"/>
                  </a:lnTo>
                  <a:lnTo>
                    <a:pt x="1471" y="548"/>
                  </a:lnTo>
                  <a:lnTo>
                    <a:pt x="1497" y="594"/>
                  </a:lnTo>
                  <a:lnTo>
                    <a:pt x="1471" y="639"/>
                  </a:lnTo>
                  <a:moveTo>
                    <a:pt x="1533" y="639"/>
                  </a:moveTo>
                  <a:lnTo>
                    <a:pt x="1506" y="594"/>
                  </a:lnTo>
                  <a:lnTo>
                    <a:pt x="1533" y="548"/>
                  </a:lnTo>
                  <a:lnTo>
                    <a:pt x="1558" y="594"/>
                  </a:lnTo>
                  <a:lnTo>
                    <a:pt x="1533" y="639"/>
                  </a:lnTo>
                  <a:moveTo>
                    <a:pt x="1594" y="639"/>
                  </a:moveTo>
                  <a:lnTo>
                    <a:pt x="1567" y="594"/>
                  </a:lnTo>
                  <a:lnTo>
                    <a:pt x="1594" y="548"/>
                  </a:lnTo>
                  <a:lnTo>
                    <a:pt x="1620" y="594"/>
                  </a:lnTo>
                  <a:lnTo>
                    <a:pt x="1594" y="639"/>
                  </a:lnTo>
                  <a:moveTo>
                    <a:pt x="1656" y="639"/>
                  </a:moveTo>
                  <a:lnTo>
                    <a:pt x="1629" y="594"/>
                  </a:lnTo>
                  <a:lnTo>
                    <a:pt x="1656" y="548"/>
                  </a:lnTo>
                  <a:lnTo>
                    <a:pt x="1683" y="594"/>
                  </a:lnTo>
                  <a:lnTo>
                    <a:pt x="1656" y="639"/>
                  </a:lnTo>
                  <a:moveTo>
                    <a:pt x="1717" y="639"/>
                  </a:moveTo>
                  <a:lnTo>
                    <a:pt x="1692" y="594"/>
                  </a:lnTo>
                  <a:lnTo>
                    <a:pt x="1717" y="548"/>
                  </a:lnTo>
                  <a:lnTo>
                    <a:pt x="1744" y="594"/>
                  </a:lnTo>
                  <a:lnTo>
                    <a:pt x="1717" y="639"/>
                  </a:lnTo>
                  <a:moveTo>
                    <a:pt x="1779" y="639"/>
                  </a:moveTo>
                  <a:lnTo>
                    <a:pt x="1753" y="594"/>
                  </a:lnTo>
                  <a:lnTo>
                    <a:pt x="1779" y="548"/>
                  </a:lnTo>
                  <a:lnTo>
                    <a:pt x="1806" y="594"/>
                  </a:lnTo>
                  <a:lnTo>
                    <a:pt x="1779" y="639"/>
                  </a:lnTo>
                  <a:moveTo>
                    <a:pt x="1840" y="639"/>
                  </a:moveTo>
                  <a:lnTo>
                    <a:pt x="1815" y="594"/>
                  </a:lnTo>
                  <a:lnTo>
                    <a:pt x="1840" y="548"/>
                  </a:lnTo>
                  <a:lnTo>
                    <a:pt x="1867" y="594"/>
                  </a:lnTo>
                  <a:lnTo>
                    <a:pt x="1840" y="639"/>
                  </a:lnTo>
                  <a:moveTo>
                    <a:pt x="1902" y="639"/>
                  </a:moveTo>
                  <a:lnTo>
                    <a:pt x="1876" y="594"/>
                  </a:lnTo>
                  <a:lnTo>
                    <a:pt x="1902" y="548"/>
                  </a:lnTo>
                  <a:lnTo>
                    <a:pt x="1929" y="594"/>
                  </a:lnTo>
                  <a:lnTo>
                    <a:pt x="1902" y="639"/>
                  </a:lnTo>
                  <a:moveTo>
                    <a:pt x="1963" y="639"/>
                  </a:moveTo>
                  <a:lnTo>
                    <a:pt x="1938" y="594"/>
                  </a:lnTo>
                  <a:lnTo>
                    <a:pt x="1963" y="548"/>
                  </a:lnTo>
                  <a:lnTo>
                    <a:pt x="1990" y="594"/>
                  </a:lnTo>
                  <a:lnTo>
                    <a:pt x="1963" y="639"/>
                  </a:lnTo>
                  <a:moveTo>
                    <a:pt x="2025" y="639"/>
                  </a:moveTo>
                  <a:lnTo>
                    <a:pt x="1999" y="594"/>
                  </a:lnTo>
                  <a:lnTo>
                    <a:pt x="2025" y="548"/>
                  </a:lnTo>
                  <a:lnTo>
                    <a:pt x="2052" y="594"/>
                  </a:lnTo>
                  <a:lnTo>
                    <a:pt x="2025" y="639"/>
                  </a:lnTo>
                  <a:moveTo>
                    <a:pt x="2088" y="639"/>
                  </a:moveTo>
                  <a:lnTo>
                    <a:pt x="2061" y="594"/>
                  </a:lnTo>
                  <a:lnTo>
                    <a:pt x="2088" y="548"/>
                  </a:lnTo>
                  <a:lnTo>
                    <a:pt x="2113" y="594"/>
                  </a:lnTo>
                  <a:lnTo>
                    <a:pt x="2088" y="639"/>
                  </a:lnTo>
                  <a:moveTo>
                    <a:pt x="2149" y="639"/>
                  </a:moveTo>
                  <a:lnTo>
                    <a:pt x="2122" y="594"/>
                  </a:lnTo>
                  <a:lnTo>
                    <a:pt x="2149" y="548"/>
                  </a:lnTo>
                  <a:lnTo>
                    <a:pt x="2175" y="594"/>
                  </a:lnTo>
                  <a:lnTo>
                    <a:pt x="2149" y="639"/>
                  </a:lnTo>
                  <a:moveTo>
                    <a:pt x="2211" y="639"/>
                  </a:moveTo>
                  <a:lnTo>
                    <a:pt x="2184" y="594"/>
                  </a:lnTo>
                  <a:lnTo>
                    <a:pt x="2211" y="548"/>
                  </a:lnTo>
                  <a:lnTo>
                    <a:pt x="2236" y="594"/>
                  </a:lnTo>
                  <a:lnTo>
                    <a:pt x="2211" y="639"/>
                  </a:lnTo>
                  <a:moveTo>
                    <a:pt x="2272" y="639"/>
                  </a:moveTo>
                  <a:lnTo>
                    <a:pt x="2245" y="594"/>
                  </a:lnTo>
                  <a:lnTo>
                    <a:pt x="2272" y="548"/>
                  </a:lnTo>
                  <a:lnTo>
                    <a:pt x="2298" y="594"/>
                  </a:lnTo>
                  <a:lnTo>
                    <a:pt x="2272" y="639"/>
                  </a:lnTo>
                  <a:moveTo>
                    <a:pt x="2334" y="639"/>
                  </a:moveTo>
                  <a:lnTo>
                    <a:pt x="2307" y="594"/>
                  </a:lnTo>
                  <a:lnTo>
                    <a:pt x="2334" y="548"/>
                  </a:lnTo>
                  <a:lnTo>
                    <a:pt x="2359" y="594"/>
                  </a:lnTo>
                  <a:lnTo>
                    <a:pt x="2334" y="639"/>
                  </a:lnTo>
                  <a:moveTo>
                    <a:pt x="2395" y="639"/>
                  </a:moveTo>
                  <a:lnTo>
                    <a:pt x="2368" y="594"/>
                  </a:lnTo>
                  <a:lnTo>
                    <a:pt x="2395" y="548"/>
                  </a:lnTo>
                  <a:lnTo>
                    <a:pt x="2422" y="594"/>
                  </a:lnTo>
                  <a:lnTo>
                    <a:pt x="2395" y="639"/>
                  </a:lnTo>
                  <a:moveTo>
                    <a:pt x="2457" y="639"/>
                  </a:moveTo>
                  <a:lnTo>
                    <a:pt x="2431" y="594"/>
                  </a:lnTo>
                  <a:lnTo>
                    <a:pt x="2457" y="548"/>
                  </a:lnTo>
                  <a:lnTo>
                    <a:pt x="2484" y="594"/>
                  </a:lnTo>
                  <a:lnTo>
                    <a:pt x="2457" y="639"/>
                  </a:lnTo>
                  <a:moveTo>
                    <a:pt x="2518" y="639"/>
                  </a:moveTo>
                  <a:lnTo>
                    <a:pt x="2493" y="594"/>
                  </a:lnTo>
                  <a:lnTo>
                    <a:pt x="2518" y="548"/>
                  </a:lnTo>
                  <a:lnTo>
                    <a:pt x="2545" y="594"/>
                  </a:lnTo>
                  <a:lnTo>
                    <a:pt x="2518" y="639"/>
                  </a:lnTo>
                  <a:moveTo>
                    <a:pt x="84" y="585"/>
                  </a:moveTo>
                  <a:lnTo>
                    <a:pt x="59" y="540"/>
                  </a:lnTo>
                  <a:lnTo>
                    <a:pt x="84" y="495"/>
                  </a:lnTo>
                  <a:lnTo>
                    <a:pt x="111" y="540"/>
                  </a:lnTo>
                  <a:lnTo>
                    <a:pt x="84" y="585"/>
                  </a:lnTo>
                  <a:moveTo>
                    <a:pt x="146" y="585"/>
                  </a:moveTo>
                  <a:lnTo>
                    <a:pt x="120" y="540"/>
                  </a:lnTo>
                  <a:lnTo>
                    <a:pt x="146" y="495"/>
                  </a:lnTo>
                  <a:lnTo>
                    <a:pt x="173" y="540"/>
                  </a:lnTo>
                  <a:lnTo>
                    <a:pt x="146" y="585"/>
                  </a:lnTo>
                  <a:moveTo>
                    <a:pt x="209" y="585"/>
                  </a:moveTo>
                  <a:lnTo>
                    <a:pt x="182" y="540"/>
                  </a:lnTo>
                  <a:lnTo>
                    <a:pt x="209" y="495"/>
                  </a:lnTo>
                  <a:lnTo>
                    <a:pt x="234" y="540"/>
                  </a:lnTo>
                  <a:lnTo>
                    <a:pt x="209" y="585"/>
                  </a:lnTo>
                  <a:moveTo>
                    <a:pt x="270" y="585"/>
                  </a:moveTo>
                  <a:lnTo>
                    <a:pt x="243" y="540"/>
                  </a:lnTo>
                  <a:lnTo>
                    <a:pt x="270" y="495"/>
                  </a:lnTo>
                  <a:lnTo>
                    <a:pt x="295" y="540"/>
                  </a:lnTo>
                  <a:lnTo>
                    <a:pt x="270" y="585"/>
                  </a:lnTo>
                  <a:moveTo>
                    <a:pt x="331" y="585"/>
                  </a:moveTo>
                  <a:lnTo>
                    <a:pt x="304" y="540"/>
                  </a:lnTo>
                  <a:lnTo>
                    <a:pt x="331" y="495"/>
                  </a:lnTo>
                  <a:lnTo>
                    <a:pt x="357" y="540"/>
                  </a:lnTo>
                  <a:lnTo>
                    <a:pt x="331" y="585"/>
                  </a:lnTo>
                  <a:moveTo>
                    <a:pt x="393" y="585"/>
                  </a:moveTo>
                  <a:lnTo>
                    <a:pt x="366" y="540"/>
                  </a:lnTo>
                  <a:lnTo>
                    <a:pt x="393" y="495"/>
                  </a:lnTo>
                  <a:lnTo>
                    <a:pt x="418" y="540"/>
                  </a:lnTo>
                  <a:lnTo>
                    <a:pt x="393" y="585"/>
                  </a:lnTo>
                  <a:moveTo>
                    <a:pt x="454" y="585"/>
                  </a:moveTo>
                  <a:lnTo>
                    <a:pt x="427" y="540"/>
                  </a:lnTo>
                  <a:lnTo>
                    <a:pt x="454" y="495"/>
                  </a:lnTo>
                  <a:lnTo>
                    <a:pt x="480" y="540"/>
                  </a:lnTo>
                  <a:lnTo>
                    <a:pt x="454" y="585"/>
                  </a:lnTo>
                  <a:moveTo>
                    <a:pt x="516" y="585"/>
                  </a:moveTo>
                  <a:lnTo>
                    <a:pt x="489" y="540"/>
                  </a:lnTo>
                  <a:lnTo>
                    <a:pt x="516" y="495"/>
                  </a:lnTo>
                  <a:lnTo>
                    <a:pt x="541" y="540"/>
                  </a:lnTo>
                  <a:lnTo>
                    <a:pt x="516" y="585"/>
                  </a:lnTo>
                  <a:moveTo>
                    <a:pt x="577" y="585"/>
                  </a:moveTo>
                  <a:lnTo>
                    <a:pt x="552" y="540"/>
                  </a:lnTo>
                  <a:lnTo>
                    <a:pt x="577" y="495"/>
                  </a:lnTo>
                  <a:lnTo>
                    <a:pt x="604" y="540"/>
                  </a:lnTo>
                  <a:lnTo>
                    <a:pt x="577" y="585"/>
                  </a:lnTo>
                  <a:moveTo>
                    <a:pt x="639" y="585"/>
                  </a:moveTo>
                  <a:lnTo>
                    <a:pt x="613" y="540"/>
                  </a:lnTo>
                  <a:lnTo>
                    <a:pt x="639" y="495"/>
                  </a:lnTo>
                  <a:lnTo>
                    <a:pt x="666" y="540"/>
                  </a:lnTo>
                  <a:lnTo>
                    <a:pt x="639" y="585"/>
                  </a:lnTo>
                  <a:moveTo>
                    <a:pt x="700" y="585"/>
                  </a:moveTo>
                  <a:lnTo>
                    <a:pt x="675" y="540"/>
                  </a:lnTo>
                  <a:lnTo>
                    <a:pt x="700" y="495"/>
                  </a:lnTo>
                  <a:lnTo>
                    <a:pt x="727" y="540"/>
                  </a:lnTo>
                  <a:lnTo>
                    <a:pt x="700" y="585"/>
                  </a:lnTo>
                  <a:moveTo>
                    <a:pt x="762" y="585"/>
                  </a:moveTo>
                  <a:lnTo>
                    <a:pt x="736" y="540"/>
                  </a:lnTo>
                  <a:lnTo>
                    <a:pt x="762" y="495"/>
                  </a:lnTo>
                  <a:lnTo>
                    <a:pt x="789" y="540"/>
                  </a:lnTo>
                  <a:lnTo>
                    <a:pt x="762" y="585"/>
                  </a:lnTo>
                  <a:moveTo>
                    <a:pt x="823" y="585"/>
                  </a:moveTo>
                  <a:lnTo>
                    <a:pt x="798" y="540"/>
                  </a:lnTo>
                  <a:lnTo>
                    <a:pt x="823" y="495"/>
                  </a:lnTo>
                  <a:lnTo>
                    <a:pt x="850" y="540"/>
                  </a:lnTo>
                  <a:lnTo>
                    <a:pt x="823" y="585"/>
                  </a:lnTo>
                  <a:moveTo>
                    <a:pt x="885" y="585"/>
                  </a:moveTo>
                  <a:lnTo>
                    <a:pt x="859" y="540"/>
                  </a:lnTo>
                  <a:lnTo>
                    <a:pt x="885" y="495"/>
                  </a:lnTo>
                  <a:lnTo>
                    <a:pt x="912" y="540"/>
                  </a:lnTo>
                  <a:lnTo>
                    <a:pt x="885" y="585"/>
                  </a:lnTo>
                  <a:moveTo>
                    <a:pt x="948" y="585"/>
                  </a:moveTo>
                  <a:lnTo>
                    <a:pt x="921" y="540"/>
                  </a:lnTo>
                  <a:lnTo>
                    <a:pt x="948" y="495"/>
                  </a:lnTo>
                  <a:lnTo>
                    <a:pt x="973" y="540"/>
                  </a:lnTo>
                  <a:lnTo>
                    <a:pt x="948" y="585"/>
                  </a:lnTo>
                  <a:moveTo>
                    <a:pt x="1009" y="585"/>
                  </a:moveTo>
                  <a:lnTo>
                    <a:pt x="982" y="540"/>
                  </a:lnTo>
                  <a:lnTo>
                    <a:pt x="1009" y="495"/>
                  </a:lnTo>
                  <a:lnTo>
                    <a:pt x="1035" y="540"/>
                  </a:lnTo>
                  <a:lnTo>
                    <a:pt x="1009" y="585"/>
                  </a:lnTo>
                  <a:moveTo>
                    <a:pt x="1071" y="585"/>
                  </a:moveTo>
                  <a:lnTo>
                    <a:pt x="1044" y="540"/>
                  </a:lnTo>
                  <a:lnTo>
                    <a:pt x="1071" y="495"/>
                  </a:lnTo>
                  <a:lnTo>
                    <a:pt x="1096" y="540"/>
                  </a:lnTo>
                  <a:lnTo>
                    <a:pt x="1071" y="585"/>
                  </a:lnTo>
                  <a:moveTo>
                    <a:pt x="1132" y="585"/>
                  </a:moveTo>
                  <a:lnTo>
                    <a:pt x="1105" y="540"/>
                  </a:lnTo>
                  <a:lnTo>
                    <a:pt x="1132" y="495"/>
                  </a:lnTo>
                  <a:lnTo>
                    <a:pt x="1158" y="540"/>
                  </a:lnTo>
                  <a:lnTo>
                    <a:pt x="1132" y="585"/>
                  </a:lnTo>
                  <a:moveTo>
                    <a:pt x="1194" y="585"/>
                  </a:moveTo>
                  <a:lnTo>
                    <a:pt x="1167" y="540"/>
                  </a:lnTo>
                  <a:lnTo>
                    <a:pt x="1194" y="495"/>
                  </a:lnTo>
                  <a:lnTo>
                    <a:pt x="1219" y="540"/>
                  </a:lnTo>
                  <a:lnTo>
                    <a:pt x="1194" y="585"/>
                  </a:lnTo>
                  <a:moveTo>
                    <a:pt x="1255" y="585"/>
                  </a:moveTo>
                  <a:lnTo>
                    <a:pt x="1228" y="540"/>
                  </a:lnTo>
                  <a:lnTo>
                    <a:pt x="1255" y="495"/>
                  </a:lnTo>
                  <a:lnTo>
                    <a:pt x="1281" y="540"/>
                  </a:lnTo>
                  <a:lnTo>
                    <a:pt x="1255" y="585"/>
                  </a:lnTo>
                  <a:moveTo>
                    <a:pt x="1317" y="585"/>
                  </a:moveTo>
                  <a:lnTo>
                    <a:pt x="1291" y="540"/>
                  </a:lnTo>
                  <a:lnTo>
                    <a:pt x="1317" y="495"/>
                  </a:lnTo>
                  <a:lnTo>
                    <a:pt x="1344" y="540"/>
                  </a:lnTo>
                  <a:lnTo>
                    <a:pt x="1317" y="585"/>
                  </a:lnTo>
                  <a:moveTo>
                    <a:pt x="1378" y="585"/>
                  </a:moveTo>
                  <a:lnTo>
                    <a:pt x="1353" y="540"/>
                  </a:lnTo>
                  <a:lnTo>
                    <a:pt x="1378" y="495"/>
                  </a:lnTo>
                  <a:lnTo>
                    <a:pt x="1405" y="540"/>
                  </a:lnTo>
                  <a:lnTo>
                    <a:pt x="1378" y="585"/>
                  </a:lnTo>
                  <a:moveTo>
                    <a:pt x="1440" y="585"/>
                  </a:moveTo>
                  <a:lnTo>
                    <a:pt x="1414" y="540"/>
                  </a:lnTo>
                  <a:lnTo>
                    <a:pt x="1440" y="495"/>
                  </a:lnTo>
                  <a:lnTo>
                    <a:pt x="1467" y="540"/>
                  </a:lnTo>
                  <a:lnTo>
                    <a:pt x="1440" y="585"/>
                  </a:lnTo>
                  <a:moveTo>
                    <a:pt x="1501" y="585"/>
                  </a:moveTo>
                  <a:lnTo>
                    <a:pt x="1476" y="540"/>
                  </a:lnTo>
                  <a:lnTo>
                    <a:pt x="1501" y="495"/>
                  </a:lnTo>
                  <a:lnTo>
                    <a:pt x="1528" y="540"/>
                  </a:lnTo>
                  <a:lnTo>
                    <a:pt x="1501" y="585"/>
                  </a:lnTo>
                  <a:moveTo>
                    <a:pt x="1563" y="585"/>
                  </a:moveTo>
                  <a:lnTo>
                    <a:pt x="1537" y="540"/>
                  </a:lnTo>
                  <a:lnTo>
                    <a:pt x="1563" y="495"/>
                  </a:lnTo>
                  <a:lnTo>
                    <a:pt x="1590" y="540"/>
                  </a:lnTo>
                  <a:lnTo>
                    <a:pt x="1563" y="585"/>
                  </a:lnTo>
                  <a:moveTo>
                    <a:pt x="1624" y="585"/>
                  </a:moveTo>
                  <a:lnTo>
                    <a:pt x="1599" y="540"/>
                  </a:lnTo>
                  <a:lnTo>
                    <a:pt x="1624" y="495"/>
                  </a:lnTo>
                  <a:lnTo>
                    <a:pt x="1651" y="540"/>
                  </a:lnTo>
                  <a:lnTo>
                    <a:pt x="1624" y="585"/>
                  </a:lnTo>
                  <a:moveTo>
                    <a:pt x="1687" y="585"/>
                  </a:moveTo>
                  <a:lnTo>
                    <a:pt x="1660" y="540"/>
                  </a:lnTo>
                  <a:lnTo>
                    <a:pt x="1687" y="495"/>
                  </a:lnTo>
                  <a:lnTo>
                    <a:pt x="1713" y="540"/>
                  </a:lnTo>
                  <a:lnTo>
                    <a:pt x="1687" y="585"/>
                  </a:lnTo>
                  <a:moveTo>
                    <a:pt x="1749" y="585"/>
                  </a:moveTo>
                  <a:lnTo>
                    <a:pt x="1722" y="540"/>
                  </a:lnTo>
                  <a:lnTo>
                    <a:pt x="1749" y="495"/>
                  </a:lnTo>
                  <a:lnTo>
                    <a:pt x="1774" y="540"/>
                  </a:lnTo>
                  <a:lnTo>
                    <a:pt x="1749" y="585"/>
                  </a:lnTo>
                  <a:moveTo>
                    <a:pt x="1810" y="585"/>
                  </a:moveTo>
                  <a:lnTo>
                    <a:pt x="1783" y="540"/>
                  </a:lnTo>
                  <a:lnTo>
                    <a:pt x="1810" y="495"/>
                  </a:lnTo>
                  <a:lnTo>
                    <a:pt x="1836" y="540"/>
                  </a:lnTo>
                  <a:lnTo>
                    <a:pt x="1810" y="585"/>
                  </a:lnTo>
                  <a:moveTo>
                    <a:pt x="1872" y="585"/>
                  </a:moveTo>
                  <a:lnTo>
                    <a:pt x="1845" y="540"/>
                  </a:lnTo>
                  <a:lnTo>
                    <a:pt x="1872" y="495"/>
                  </a:lnTo>
                  <a:lnTo>
                    <a:pt x="1897" y="540"/>
                  </a:lnTo>
                  <a:lnTo>
                    <a:pt x="1872" y="585"/>
                  </a:lnTo>
                  <a:moveTo>
                    <a:pt x="1933" y="585"/>
                  </a:moveTo>
                  <a:lnTo>
                    <a:pt x="1906" y="540"/>
                  </a:lnTo>
                  <a:lnTo>
                    <a:pt x="1933" y="495"/>
                  </a:lnTo>
                  <a:lnTo>
                    <a:pt x="1959" y="540"/>
                  </a:lnTo>
                  <a:lnTo>
                    <a:pt x="1933" y="585"/>
                  </a:lnTo>
                  <a:moveTo>
                    <a:pt x="1995" y="585"/>
                  </a:moveTo>
                  <a:lnTo>
                    <a:pt x="1968" y="540"/>
                  </a:lnTo>
                  <a:lnTo>
                    <a:pt x="1995" y="495"/>
                  </a:lnTo>
                  <a:lnTo>
                    <a:pt x="2020" y="540"/>
                  </a:lnTo>
                  <a:lnTo>
                    <a:pt x="1995" y="585"/>
                  </a:lnTo>
                  <a:moveTo>
                    <a:pt x="2056" y="585"/>
                  </a:moveTo>
                  <a:lnTo>
                    <a:pt x="2031" y="540"/>
                  </a:lnTo>
                  <a:lnTo>
                    <a:pt x="2056" y="495"/>
                  </a:lnTo>
                  <a:lnTo>
                    <a:pt x="2083" y="540"/>
                  </a:lnTo>
                  <a:lnTo>
                    <a:pt x="2056" y="585"/>
                  </a:lnTo>
                  <a:moveTo>
                    <a:pt x="2118" y="585"/>
                  </a:moveTo>
                  <a:lnTo>
                    <a:pt x="2092" y="540"/>
                  </a:lnTo>
                  <a:lnTo>
                    <a:pt x="2118" y="495"/>
                  </a:lnTo>
                  <a:lnTo>
                    <a:pt x="2145" y="540"/>
                  </a:lnTo>
                  <a:lnTo>
                    <a:pt x="2118" y="585"/>
                  </a:lnTo>
                  <a:moveTo>
                    <a:pt x="2179" y="585"/>
                  </a:moveTo>
                  <a:lnTo>
                    <a:pt x="2154" y="540"/>
                  </a:lnTo>
                  <a:lnTo>
                    <a:pt x="2179" y="495"/>
                  </a:lnTo>
                  <a:lnTo>
                    <a:pt x="2206" y="540"/>
                  </a:lnTo>
                  <a:lnTo>
                    <a:pt x="2179" y="585"/>
                  </a:lnTo>
                  <a:moveTo>
                    <a:pt x="2241" y="585"/>
                  </a:moveTo>
                  <a:lnTo>
                    <a:pt x="2215" y="540"/>
                  </a:lnTo>
                  <a:lnTo>
                    <a:pt x="2241" y="495"/>
                  </a:lnTo>
                  <a:lnTo>
                    <a:pt x="2268" y="540"/>
                  </a:lnTo>
                  <a:lnTo>
                    <a:pt x="2241" y="585"/>
                  </a:lnTo>
                  <a:moveTo>
                    <a:pt x="2302" y="585"/>
                  </a:moveTo>
                  <a:lnTo>
                    <a:pt x="2277" y="540"/>
                  </a:lnTo>
                  <a:lnTo>
                    <a:pt x="2302" y="495"/>
                  </a:lnTo>
                  <a:lnTo>
                    <a:pt x="2329" y="540"/>
                  </a:lnTo>
                  <a:lnTo>
                    <a:pt x="2302" y="585"/>
                  </a:lnTo>
                  <a:moveTo>
                    <a:pt x="2364" y="585"/>
                  </a:moveTo>
                  <a:lnTo>
                    <a:pt x="2338" y="540"/>
                  </a:lnTo>
                  <a:lnTo>
                    <a:pt x="2364" y="495"/>
                  </a:lnTo>
                  <a:lnTo>
                    <a:pt x="2391" y="540"/>
                  </a:lnTo>
                  <a:lnTo>
                    <a:pt x="2364" y="585"/>
                  </a:lnTo>
                  <a:moveTo>
                    <a:pt x="2427" y="585"/>
                  </a:moveTo>
                  <a:lnTo>
                    <a:pt x="2400" y="540"/>
                  </a:lnTo>
                  <a:lnTo>
                    <a:pt x="2427" y="495"/>
                  </a:lnTo>
                  <a:lnTo>
                    <a:pt x="2452" y="540"/>
                  </a:lnTo>
                  <a:lnTo>
                    <a:pt x="2427" y="585"/>
                  </a:lnTo>
                  <a:moveTo>
                    <a:pt x="2488" y="585"/>
                  </a:moveTo>
                  <a:lnTo>
                    <a:pt x="2461" y="540"/>
                  </a:lnTo>
                  <a:lnTo>
                    <a:pt x="2488" y="495"/>
                  </a:lnTo>
                  <a:lnTo>
                    <a:pt x="2514" y="540"/>
                  </a:lnTo>
                  <a:lnTo>
                    <a:pt x="2488" y="585"/>
                  </a:lnTo>
                  <a:moveTo>
                    <a:pt x="54" y="533"/>
                  </a:moveTo>
                  <a:lnTo>
                    <a:pt x="27" y="486"/>
                  </a:lnTo>
                  <a:lnTo>
                    <a:pt x="54" y="441"/>
                  </a:lnTo>
                  <a:lnTo>
                    <a:pt x="80" y="486"/>
                  </a:lnTo>
                  <a:lnTo>
                    <a:pt x="54" y="533"/>
                  </a:lnTo>
                  <a:moveTo>
                    <a:pt x="116" y="533"/>
                  </a:moveTo>
                  <a:lnTo>
                    <a:pt x="89" y="486"/>
                  </a:lnTo>
                  <a:lnTo>
                    <a:pt x="116" y="441"/>
                  </a:lnTo>
                  <a:lnTo>
                    <a:pt x="141" y="486"/>
                  </a:lnTo>
                  <a:lnTo>
                    <a:pt x="116" y="533"/>
                  </a:lnTo>
                  <a:moveTo>
                    <a:pt x="177" y="533"/>
                  </a:moveTo>
                  <a:lnTo>
                    <a:pt x="150" y="486"/>
                  </a:lnTo>
                  <a:lnTo>
                    <a:pt x="177" y="441"/>
                  </a:lnTo>
                  <a:lnTo>
                    <a:pt x="204" y="486"/>
                  </a:lnTo>
                  <a:lnTo>
                    <a:pt x="177" y="533"/>
                  </a:lnTo>
                  <a:moveTo>
                    <a:pt x="238" y="533"/>
                  </a:moveTo>
                  <a:lnTo>
                    <a:pt x="213" y="486"/>
                  </a:lnTo>
                  <a:lnTo>
                    <a:pt x="238" y="441"/>
                  </a:lnTo>
                  <a:lnTo>
                    <a:pt x="265" y="486"/>
                  </a:lnTo>
                  <a:lnTo>
                    <a:pt x="238" y="533"/>
                  </a:lnTo>
                  <a:moveTo>
                    <a:pt x="300" y="533"/>
                  </a:moveTo>
                  <a:lnTo>
                    <a:pt x="274" y="486"/>
                  </a:lnTo>
                  <a:lnTo>
                    <a:pt x="300" y="441"/>
                  </a:lnTo>
                  <a:lnTo>
                    <a:pt x="327" y="486"/>
                  </a:lnTo>
                  <a:lnTo>
                    <a:pt x="300" y="533"/>
                  </a:lnTo>
                  <a:moveTo>
                    <a:pt x="361" y="533"/>
                  </a:moveTo>
                  <a:lnTo>
                    <a:pt x="336" y="486"/>
                  </a:lnTo>
                  <a:lnTo>
                    <a:pt x="361" y="441"/>
                  </a:lnTo>
                  <a:lnTo>
                    <a:pt x="388" y="486"/>
                  </a:lnTo>
                  <a:lnTo>
                    <a:pt x="361" y="533"/>
                  </a:lnTo>
                  <a:moveTo>
                    <a:pt x="423" y="533"/>
                  </a:moveTo>
                  <a:lnTo>
                    <a:pt x="397" y="486"/>
                  </a:lnTo>
                  <a:lnTo>
                    <a:pt x="423" y="441"/>
                  </a:lnTo>
                  <a:lnTo>
                    <a:pt x="450" y="486"/>
                  </a:lnTo>
                  <a:lnTo>
                    <a:pt x="423" y="533"/>
                  </a:lnTo>
                  <a:moveTo>
                    <a:pt x="484" y="533"/>
                  </a:moveTo>
                  <a:lnTo>
                    <a:pt x="459" y="486"/>
                  </a:lnTo>
                  <a:lnTo>
                    <a:pt x="484" y="441"/>
                  </a:lnTo>
                  <a:lnTo>
                    <a:pt x="511" y="486"/>
                  </a:lnTo>
                  <a:lnTo>
                    <a:pt x="484" y="533"/>
                  </a:lnTo>
                  <a:moveTo>
                    <a:pt x="546" y="533"/>
                  </a:moveTo>
                  <a:lnTo>
                    <a:pt x="520" y="486"/>
                  </a:lnTo>
                  <a:lnTo>
                    <a:pt x="546" y="441"/>
                  </a:lnTo>
                  <a:lnTo>
                    <a:pt x="573" y="486"/>
                  </a:lnTo>
                  <a:lnTo>
                    <a:pt x="546" y="533"/>
                  </a:lnTo>
                  <a:moveTo>
                    <a:pt x="609" y="533"/>
                  </a:moveTo>
                  <a:lnTo>
                    <a:pt x="582" y="486"/>
                  </a:lnTo>
                  <a:lnTo>
                    <a:pt x="609" y="441"/>
                  </a:lnTo>
                  <a:lnTo>
                    <a:pt x="634" y="486"/>
                  </a:lnTo>
                  <a:lnTo>
                    <a:pt x="609" y="533"/>
                  </a:lnTo>
                  <a:moveTo>
                    <a:pt x="670" y="533"/>
                  </a:moveTo>
                  <a:lnTo>
                    <a:pt x="643" y="486"/>
                  </a:lnTo>
                  <a:lnTo>
                    <a:pt x="670" y="441"/>
                  </a:lnTo>
                  <a:lnTo>
                    <a:pt x="696" y="486"/>
                  </a:lnTo>
                  <a:lnTo>
                    <a:pt x="670" y="533"/>
                  </a:lnTo>
                  <a:moveTo>
                    <a:pt x="732" y="533"/>
                  </a:moveTo>
                  <a:lnTo>
                    <a:pt x="705" y="486"/>
                  </a:lnTo>
                  <a:lnTo>
                    <a:pt x="732" y="441"/>
                  </a:lnTo>
                  <a:lnTo>
                    <a:pt x="757" y="486"/>
                  </a:lnTo>
                  <a:lnTo>
                    <a:pt x="732" y="533"/>
                  </a:lnTo>
                  <a:moveTo>
                    <a:pt x="793" y="533"/>
                  </a:moveTo>
                  <a:lnTo>
                    <a:pt x="766" y="486"/>
                  </a:lnTo>
                  <a:lnTo>
                    <a:pt x="793" y="441"/>
                  </a:lnTo>
                  <a:lnTo>
                    <a:pt x="819" y="486"/>
                  </a:lnTo>
                  <a:lnTo>
                    <a:pt x="793" y="533"/>
                  </a:lnTo>
                  <a:moveTo>
                    <a:pt x="855" y="533"/>
                  </a:moveTo>
                  <a:lnTo>
                    <a:pt x="828" y="486"/>
                  </a:lnTo>
                  <a:lnTo>
                    <a:pt x="855" y="441"/>
                  </a:lnTo>
                  <a:lnTo>
                    <a:pt x="880" y="486"/>
                  </a:lnTo>
                  <a:lnTo>
                    <a:pt x="855" y="533"/>
                  </a:lnTo>
                  <a:moveTo>
                    <a:pt x="916" y="533"/>
                  </a:moveTo>
                  <a:lnTo>
                    <a:pt x="889" y="486"/>
                  </a:lnTo>
                  <a:lnTo>
                    <a:pt x="916" y="441"/>
                  </a:lnTo>
                  <a:lnTo>
                    <a:pt x="943" y="486"/>
                  </a:lnTo>
                  <a:lnTo>
                    <a:pt x="916" y="533"/>
                  </a:lnTo>
                  <a:moveTo>
                    <a:pt x="978" y="533"/>
                  </a:moveTo>
                  <a:lnTo>
                    <a:pt x="952" y="486"/>
                  </a:lnTo>
                  <a:lnTo>
                    <a:pt x="978" y="441"/>
                  </a:lnTo>
                  <a:lnTo>
                    <a:pt x="1005" y="486"/>
                  </a:lnTo>
                  <a:lnTo>
                    <a:pt x="978" y="533"/>
                  </a:lnTo>
                  <a:moveTo>
                    <a:pt x="1039" y="533"/>
                  </a:moveTo>
                  <a:lnTo>
                    <a:pt x="1014" y="486"/>
                  </a:lnTo>
                  <a:lnTo>
                    <a:pt x="1039" y="441"/>
                  </a:lnTo>
                  <a:lnTo>
                    <a:pt x="1066" y="486"/>
                  </a:lnTo>
                  <a:lnTo>
                    <a:pt x="1039" y="533"/>
                  </a:lnTo>
                  <a:moveTo>
                    <a:pt x="1101" y="533"/>
                  </a:moveTo>
                  <a:lnTo>
                    <a:pt x="1075" y="486"/>
                  </a:lnTo>
                  <a:lnTo>
                    <a:pt x="1101" y="441"/>
                  </a:lnTo>
                  <a:lnTo>
                    <a:pt x="1128" y="486"/>
                  </a:lnTo>
                  <a:lnTo>
                    <a:pt x="1101" y="533"/>
                  </a:lnTo>
                  <a:moveTo>
                    <a:pt x="1162" y="533"/>
                  </a:moveTo>
                  <a:lnTo>
                    <a:pt x="1137" y="486"/>
                  </a:lnTo>
                  <a:lnTo>
                    <a:pt x="1162" y="441"/>
                  </a:lnTo>
                  <a:lnTo>
                    <a:pt x="1189" y="486"/>
                  </a:lnTo>
                  <a:lnTo>
                    <a:pt x="1162" y="533"/>
                  </a:lnTo>
                  <a:moveTo>
                    <a:pt x="1224" y="533"/>
                  </a:moveTo>
                  <a:lnTo>
                    <a:pt x="1198" y="486"/>
                  </a:lnTo>
                  <a:lnTo>
                    <a:pt x="1224" y="441"/>
                  </a:lnTo>
                  <a:lnTo>
                    <a:pt x="1251" y="486"/>
                  </a:lnTo>
                  <a:lnTo>
                    <a:pt x="1224" y="533"/>
                  </a:lnTo>
                  <a:moveTo>
                    <a:pt x="1285" y="533"/>
                  </a:moveTo>
                  <a:lnTo>
                    <a:pt x="1260" y="486"/>
                  </a:lnTo>
                  <a:lnTo>
                    <a:pt x="1285" y="441"/>
                  </a:lnTo>
                  <a:lnTo>
                    <a:pt x="1312" y="486"/>
                  </a:lnTo>
                  <a:lnTo>
                    <a:pt x="1285" y="533"/>
                  </a:lnTo>
                  <a:moveTo>
                    <a:pt x="1348" y="533"/>
                  </a:moveTo>
                  <a:lnTo>
                    <a:pt x="1321" y="486"/>
                  </a:lnTo>
                  <a:lnTo>
                    <a:pt x="1348" y="441"/>
                  </a:lnTo>
                  <a:lnTo>
                    <a:pt x="1374" y="486"/>
                  </a:lnTo>
                  <a:lnTo>
                    <a:pt x="1348" y="533"/>
                  </a:lnTo>
                  <a:moveTo>
                    <a:pt x="1410" y="533"/>
                  </a:moveTo>
                  <a:lnTo>
                    <a:pt x="1383" y="486"/>
                  </a:lnTo>
                  <a:lnTo>
                    <a:pt x="1410" y="441"/>
                  </a:lnTo>
                  <a:lnTo>
                    <a:pt x="1435" y="486"/>
                  </a:lnTo>
                  <a:lnTo>
                    <a:pt x="1410" y="533"/>
                  </a:lnTo>
                  <a:moveTo>
                    <a:pt x="1471" y="533"/>
                  </a:moveTo>
                  <a:lnTo>
                    <a:pt x="1444" y="486"/>
                  </a:lnTo>
                  <a:lnTo>
                    <a:pt x="1471" y="441"/>
                  </a:lnTo>
                  <a:lnTo>
                    <a:pt x="1497" y="486"/>
                  </a:lnTo>
                  <a:lnTo>
                    <a:pt x="1471" y="533"/>
                  </a:lnTo>
                  <a:moveTo>
                    <a:pt x="1533" y="533"/>
                  </a:moveTo>
                  <a:lnTo>
                    <a:pt x="1506" y="486"/>
                  </a:lnTo>
                  <a:lnTo>
                    <a:pt x="1533" y="441"/>
                  </a:lnTo>
                  <a:lnTo>
                    <a:pt x="1558" y="486"/>
                  </a:lnTo>
                  <a:lnTo>
                    <a:pt x="1533" y="533"/>
                  </a:lnTo>
                  <a:moveTo>
                    <a:pt x="1594" y="533"/>
                  </a:moveTo>
                  <a:lnTo>
                    <a:pt x="1567" y="486"/>
                  </a:lnTo>
                  <a:lnTo>
                    <a:pt x="1594" y="441"/>
                  </a:lnTo>
                  <a:lnTo>
                    <a:pt x="1620" y="486"/>
                  </a:lnTo>
                  <a:lnTo>
                    <a:pt x="1594" y="533"/>
                  </a:lnTo>
                  <a:moveTo>
                    <a:pt x="1656" y="533"/>
                  </a:moveTo>
                  <a:lnTo>
                    <a:pt x="1629" y="486"/>
                  </a:lnTo>
                  <a:lnTo>
                    <a:pt x="1656" y="441"/>
                  </a:lnTo>
                  <a:lnTo>
                    <a:pt x="1683" y="486"/>
                  </a:lnTo>
                  <a:lnTo>
                    <a:pt x="1656" y="533"/>
                  </a:lnTo>
                  <a:moveTo>
                    <a:pt x="1717" y="533"/>
                  </a:moveTo>
                  <a:lnTo>
                    <a:pt x="1692" y="486"/>
                  </a:lnTo>
                  <a:lnTo>
                    <a:pt x="1717" y="441"/>
                  </a:lnTo>
                  <a:lnTo>
                    <a:pt x="1744" y="486"/>
                  </a:lnTo>
                  <a:lnTo>
                    <a:pt x="1717" y="533"/>
                  </a:lnTo>
                  <a:moveTo>
                    <a:pt x="1779" y="533"/>
                  </a:moveTo>
                  <a:lnTo>
                    <a:pt x="1753" y="486"/>
                  </a:lnTo>
                  <a:lnTo>
                    <a:pt x="1779" y="441"/>
                  </a:lnTo>
                  <a:lnTo>
                    <a:pt x="1806" y="486"/>
                  </a:lnTo>
                  <a:lnTo>
                    <a:pt x="1779" y="533"/>
                  </a:lnTo>
                  <a:moveTo>
                    <a:pt x="1840" y="533"/>
                  </a:moveTo>
                  <a:lnTo>
                    <a:pt x="1815" y="486"/>
                  </a:lnTo>
                  <a:lnTo>
                    <a:pt x="1840" y="441"/>
                  </a:lnTo>
                  <a:lnTo>
                    <a:pt x="1867" y="486"/>
                  </a:lnTo>
                  <a:lnTo>
                    <a:pt x="1840" y="533"/>
                  </a:lnTo>
                  <a:moveTo>
                    <a:pt x="1902" y="533"/>
                  </a:moveTo>
                  <a:lnTo>
                    <a:pt x="1876" y="486"/>
                  </a:lnTo>
                  <a:lnTo>
                    <a:pt x="1902" y="441"/>
                  </a:lnTo>
                  <a:lnTo>
                    <a:pt x="1929" y="486"/>
                  </a:lnTo>
                  <a:lnTo>
                    <a:pt x="1902" y="533"/>
                  </a:lnTo>
                  <a:moveTo>
                    <a:pt x="1963" y="533"/>
                  </a:moveTo>
                  <a:lnTo>
                    <a:pt x="1938" y="486"/>
                  </a:lnTo>
                  <a:lnTo>
                    <a:pt x="1963" y="441"/>
                  </a:lnTo>
                  <a:lnTo>
                    <a:pt x="1990" y="486"/>
                  </a:lnTo>
                  <a:lnTo>
                    <a:pt x="1963" y="533"/>
                  </a:lnTo>
                  <a:moveTo>
                    <a:pt x="2025" y="533"/>
                  </a:moveTo>
                  <a:lnTo>
                    <a:pt x="1999" y="486"/>
                  </a:lnTo>
                  <a:lnTo>
                    <a:pt x="2025" y="441"/>
                  </a:lnTo>
                  <a:lnTo>
                    <a:pt x="2052" y="486"/>
                  </a:lnTo>
                  <a:lnTo>
                    <a:pt x="2025" y="533"/>
                  </a:lnTo>
                  <a:moveTo>
                    <a:pt x="2088" y="533"/>
                  </a:moveTo>
                  <a:lnTo>
                    <a:pt x="2061" y="486"/>
                  </a:lnTo>
                  <a:lnTo>
                    <a:pt x="2088" y="441"/>
                  </a:lnTo>
                  <a:lnTo>
                    <a:pt x="2113" y="486"/>
                  </a:lnTo>
                  <a:lnTo>
                    <a:pt x="2088" y="533"/>
                  </a:lnTo>
                  <a:moveTo>
                    <a:pt x="2149" y="533"/>
                  </a:moveTo>
                  <a:lnTo>
                    <a:pt x="2122" y="486"/>
                  </a:lnTo>
                  <a:lnTo>
                    <a:pt x="2149" y="441"/>
                  </a:lnTo>
                  <a:lnTo>
                    <a:pt x="2175" y="486"/>
                  </a:lnTo>
                  <a:lnTo>
                    <a:pt x="2149" y="533"/>
                  </a:lnTo>
                  <a:moveTo>
                    <a:pt x="2211" y="533"/>
                  </a:moveTo>
                  <a:lnTo>
                    <a:pt x="2184" y="486"/>
                  </a:lnTo>
                  <a:lnTo>
                    <a:pt x="2211" y="441"/>
                  </a:lnTo>
                  <a:lnTo>
                    <a:pt x="2236" y="486"/>
                  </a:lnTo>
                  <a:lnTo>
                    <a:pt x="2211" y="533"/>
                  </a:lnTo>
                  <a:moveTo>
                    <a:pt x="2272" y="533"/>
                  </a:moveTo>
                  <a:lnTo>
                    <a:pt x="2245" y="486"/>
                  </a:lnTo>
                  <a:lnTo>
                    <a:pt x="2272" y="441"/>
                  </a:lnTo>
                  <a:lnTo>
                    <a:pt x="2298" y="486"/>
                  </a:lnTo>
                  <a:lnTo>
                    <a:pt x="2272" y="533"/>
                  </a:lnTo>
                  <a:moveTo>
                    <a:pt x="2334" y="533"/>
                  </a:moveTo>
                  <a:lnTo>
                    <a:pt x="2307" y="486"/>
                  </a:lnTo>
                  <a:lnTo>
                    <a:pt x="2334" y="441"/>
                  </a:lnTo>
                  <a:lnTo>
                    <a:pt x="2359" y="486"/>
                  </a:lnTo>
                  <a:lnTo>
                    <a:pt x="2334" y="533"/>
                  </a:lnTo>
                  <a:moveTo>
                    <a:pt x="2395" y="533"/>
                  </a:moveTo>
                  <a:lnTo>
                    <a:pt x="2368" y="486"/>
                  </a:lnTo>
                  <a:lnTo>
                    <a:pt x="2395" y="441"/>
                  </a:lnTo>
                  <a:lnTo>
                    <a:pt x="2422" y="486"/>
                  </a:lnTo>
                  <a:lnTo>
                    <a:pt x="2395" y="533"/>
                  </a:lnTo>
                  <a:moveTo>
                    <a:pt x="2457" y="533"/>
                  </a:moveTo>
                  <a:lnTo>
                    <a:pt x="2431" y="486"/>
                  </a:lnTo>
                  <a:lnTo>
                    <a:pt x="2457" y="441"/>
                  </a:lnTo>
                  <a:lnTo>
                    <a:pt x="2484" y="486"/>
                  </a:lnTo>
                  <a:lnTo>
                    <a:pt x="2457" y="533"/>
                  </a:lnTo>
                  <a:moveTo>
                    <a:pt x="2518" y="533"/>
                  </a:moveTo>
                  <a:lnTo>
                    <a:pt x="2493" y="486"/>
                  </a:lnTo>
                  <a:lnTo>
                    <a:pt x="2518" y="441"/>
                  </a:lnTo>
                  <a:lnTo>
                    <a:pt x="2545" y="486"/>
                  </a:lnTo>
                  <a:lnTo>
                    <a:pt x="2518" y="533"/>
                  </a:lnTo>
                  <a:moveTo>
                    <a:pt x="84" y="479"/>
                  </a:moveTo>
                  <a:lnTo>
                    <a:pt x="59" y="434"/>
                  </a:lnTo>
                  <a:lnTo>
                    <a:pt x="84" y="387"/>
                  </a:lnTo>
                  <a:lnTo>
                    <a:pt x="111" y="434"/>
                  </a:lnTo>
                  <a:lnTo>
                    <a:pt x="84" y="479"/>
                  </a:lnTo>
                  <a:moveTo>
                    <a:pt x="146" y="479"/>
                  </a:moveTo>
                  <a:lnTo>
                    <a:pt x="120" y="434"/>
                  </a:lnTo>
                  <a:lnTo>
                    <a:pt x="146" y="387"/>
                  </a:lnTo>
                  <a:lnTo>
                    <a:pt x="173" y="434"/>
                  </a:lnTo>
                  <a:lnTo>
                    <a:pt x="146" y="479"/>
                  </a:lnTo>
                  <a:moveTo>
                    <a:pt x="209" y="479"/>
                  </a:moveTo>
                  <a:lnTo>
                    <a:pt x="182" y="434"/>
                  </a:lnTo>
                  <a:lnTo>
                    <a:pt x="209" y="387"/>
                  </a:lnTo>
                  <a:lnTo>
                    <a:pt x="234" y="434"/>
                  </a:lnTo>
                  <a:lnTo>
                    <a:pt x="209" y="479"/>
                  </a:lnTo>
                  <a:moveTo>
                    <a:pt x="270" y="479"/>
                  </a:moveTo>
                  <a:lnTo>
                    <a:pt x="243" y="434"/>
                  </a:lnTo>
                  <a:lnTo>
                    <a:pt x="270" y="387"/>
                  </a:lnTo>
                  <a:lnTo>
                    <a:pt x="295" y="434"/>
                  </a:lnTo>
                  <a:lnTo>
                    <a:pt x="270" y="479"/>
                  </a:lnTo>
                  <a:moveTo>
                    <a:pt x="331" y="479"/>
                  </a:moveTo>
                  <a:lnTo>
                    <a:pt x="304" y="434"/>
                  </a:lnTo>
                  <a:lnTo>
                    <a:pt x="331" y="387"/>
                  </a:lnTo>
                  <a:lnTo>
                    <a:pt x="357" y="434"/>
                  </a:lnTo>
                  <a:lnTo>
                    <a:pt x="331" y="479"/>
                  </a:lnTo>
                  <a:moveTo>
                    <a:pt x="393" y="479"/>
                  </a:moveTo>
                  <a:lnTo>
                    <a:pt x="366" y="434"/>
                  </a:lnTo>
                  <a:lnTo>
                    <a:pt x="393" y="387"/>
                  </a:lnTo>
                  <a:lnTo>
                    <a:pt x="418" y="434"/>
                  </a:lnTo>
                  <a:lnTo>
                    <a:pt x="393" y="479"/>
                  </a:lnTo>
                  <a:moveTo>
                    <a:pt x="454" y="479"/>
                  </a:moveTo>
                  <a:lnTo>
                    <a:pt x="427" y="434"/>
                  </a:lnTo>
                  <a:lnTo>
                    <a:pt x="454" y="387"/>
                  </a:lnTo>
                  <a:lnTo>
                    <a:pt x="480" y="434"/>
                  </a:lnTo>
                  <a:lnTo>
                    <a:pt x="454" y="479"/>
                  </a:lnTo>
                  <a:moveTo>
                    <a:pt x="516" y="479"/>
                  </a:moveTo>
                  <a:lnTo>
                    <a:pt x="489" y="434"/>
                  </a:lnTo>
                  <a:lnTo>
                    <a:pt x="516" y="387"/>
                  </a:lnTo>
                  <a:lnTo>
                    <a:pt x="541" y="434"/>
                  </a:lnTo>
                  <a:lnTo>
                    <a:pt x="516" y="479"/>
                  </a:lnTo>
                  <a:moveTo>
                    <a:pt x="577" y="479"/>
                  </a:moveTo>
                  <a:lnTo>
                    <a:pt x="552" y="434"/>
                  </a:lnTo>
                  <a:lnTo>
                    <a:pt x="577" y="387"/>
                  </a:lnTo>
                  <a:lnTo>
                    <a:pt x="604" y="434"/>
                  </a:lnTo>
                  <a:lnTo>
                    <a:pt x="577" y="479"/>
                  </a:lnTo>
                  <a:moveTo>
                    <a:pt x="639" y="479"/>
                  </a:moveTo>
                  <a:lnTo>
                    <a:pt x="613" y="434"/>
                  </a:lnTo>
                  <a:lnTo>
                    <a:pt x="639" y="387"/>
                  </a:lnTo>
                  <a:lnTo>
                    <a:pt x="666" y="434"/>
                  </a:lnTo>
                  <a:lnTo>
                    <a:pt x="639" y="479"/>
                  </a:lnTo>
                  <a:moveTo>
                    <a:pt x="700" y="479"/>
                  </a:moveTo>
                  <a:lnTo>
                    <a:pt x="675" y="434"/>
                  </a:lnTo>
                  <a:lnTo>
                    <a:pt x="700" y="387"/>
                  </a:lnTo>
                  <a:lnTo>
                    <a:pt x="727" y="434"/>
                  </a:lnTo>
                  <a:lnTo>
                    <a:pt x="700" y="479"/>
                  </a:lnTo>
                  <a:moveTo>
                    <a:pt x="762" y="479"/>
                  </a:moveTo>
                  <a:lnTo>
                    <a:pt x="736" y="434"/>
                  </a:lnTo>
                  <a:lnTo>
                    <a:pt x="762" y="387"/>
                  </a:lnTo>
                  <a:lnTo>
                    <a:pt x="789" y="434"/>
                  </a:lnTo>
                  <a:lnTo>
                    <a:pt x="762" y="479"/>
                  </a:lnTo>
                  <a:moveTo>
                    <a:pt x="823" y="479"/>
                  </a:moveTo>
                  <a:lnTo>
                    <a:pt x="798" y="434"/>
                  </a:lnTo>
                  <a:lnTo>
                    <a:pt x="823" y="387"/>
                  </a:lnTo>
                  <a:lnTo>
                    <a:pt x="850" y="434"/>
                  </a:lnTo>
                  <a:lnTo>
                    <a:pt x="823" y="479"/>
                  </a:lnTo>
                  <a:moveTo>
                    <a:pt x="885" y="479"/>
                  </a:moveTo>
                  <a:lnTo>
                    <a:pt x="859" y="434"/>
                  </a:lnTo>
                  <a:lnTo>
                    <a:pt x="885" y="387"/>
                  </a:lnTo>
                  <a:lnTo>
                    <a:pt x="912" y="434"/>
                  </a:lnTo>
                  <a:lnTo>
                    <a:pt x="885" y="479"/>
                  </a:lnTo>
                  <a:moveTo>
                    <a:pt x="948" y="479"/>
                  </a:moveTo>
                  <a:lnTo>
                    <a:pt x="921" y="434"/>
                  </a:lnTo>
                  <a:lnTo>
                    <a:pt x="948" y="387"/>
                  </a:lnTo>
                  <a:lnTo>
                    <a:pt x="973" y="434"/>
                  </a:lnTo>
                  <a:lnTo>
                    <a:pt x="948" y="479"/>
                  </a:lnTo>
                  <a:moveTo>
                    <a:pt x="1009" y="479"/>
                  </a:moveTo>
                  <a:lnTo>
                    <a:pt x="982" y="434"/>
                  </a:lnTo>
                  <a:lnTo>
                    <a:pt x="1009" y="387"/>
                  </a:lnTo>
                  <a:lnTo>
                    <a:pt x="1035" y="434"/>
                  </a:lnTo>
                  <a:lnTo>
                    <a:pt x="1009" y="479"/>
                  </a:lnTo>
                  <a:moveTo>
                    <a:pt x="1071" y="479"/>
                  </a:moveTo>
                  <a:lnTo>
                    <a:pt x="1044" y="434"/>
                  </a:lnTo>
                  <a:lnTo>
                    <a:pt x="1071" y="387"/>
                  </a:lnTo>
                  <a:lnTo>
                    <a:pt x="1096" y="434"/>
                  </a:lnTo>
                  <a:lnTo>
                    <a:pt x="1071" y="479"/>
                  </a:lnTo>
                  <a:moveTo>
                    <a:pt x="1132" y="479"/>
                  </a:moveTo>
                  <a:lnTo>
                    <a:pt x="1105" y="434"/>
                  </a:lnTo>
                  <a:lnTo>
                    <a:pt x="1132" y="387"/>
                  </a:lnTo>
                  <a:lnTo>
                    <a:pt x="1158" y="434"/>
                  </a:lnTo>
                  <a:lnTo>
                    <a:pt x="1132" y="479"/>
                  </a:lnTo>
                  <a:moveTo>
                    <a:pt x="1194" y="479"/>
                  </a:moveTo>
                  <a:lnTo>
                    <a:pt x="1167" y="434"/>
                  </a:lnTo>
                  <a:lnTo>
                    <a:pt x="1194" y="387"/>
                  </a:lnTo>
                  <a:lnTo>
                    <a:pt x="1219" y="434"/>
                  </a:lnTo>
                  <a:lnTo>
                    <a:pt x="1194" y="479"/>
                  </a:lnTo>
                  <a:moveTo>
                    <a:pt x="1255" y="479"/>
                  </a:moveTo>
                  <a:lnTo>
                    <a:pt x="1228" y="434"/>
                  </a:lnTo>
                  <a:lnTo>
                    <a:pt x="1255" y="387"/>
                  </a:lnTo>
                  <a:lnTo>
                    <a:pt x="1281" y="434"/>
                  </a:lnTo>
                  <a:lnTo>
                    <a:pt x="1255" y="479"/>
                  </a:lnTo>
                  <a:moveTo>
                    <a:pt x="1317" y="479"/>
                  </a:moveTo>
                  <a:lnTo>
                    <a:pt x="1291" y="434"/>
                  </a:lnTo>
                  <a:lnTo>
                    <a:pt x="1317" y="387"/>
                  </a:lnTo>
                  <a:lnTo>
                    <a:pt x="1344" y="434"/>
                  </a:lnTo>
                  <a:lnTo>
                    <a:pt x="1317" y="479"/>
                  </a:lnTo>
                  <a:moveTo>
                    <a:pt x="1378" y="479"/>
                  </a:moveTo>
                  <a:lnTo>
                    <a:pt x="1353" y="434"/>
                  </a:lnTo>
                  <a:lnTo>
                    <a:pt x="1378" y="387"/>
                  </a:lnTo>
                  <a:lnTo>
                    <a:pt x="1405" y="434"/>
                  </a:lnTo>
                  <a:lnTo>
                    <a:pt x="1378" y="479"/>
                  </a:lnTo>
                  <a:moveTo>
                    <a:pt x="1440" y="479"/>
                  </a:moveTo>
                  <a:lnTo>
                    <a:pt x="1414" y="434"/>
                  </a:lnTo>
                  <a:lnTo>
                    <a:pt x="1440" y="387"/>
                  </a:lnTo>
                  <a:lnTo>
                    <a:pt x="1467" y="434"/>
                  </a:lnTo>
                  <a:lnTo>
                    <a:pt x="1440" y="479"/>
                  </a:lnTo>
                  <a:moveTo>
                    <a:pt x="1501" y="479"/>
                  </a:moveTo>
                  <a:lnTo>
                    <a:pt x="1476" y="434"/>
                  </a:lnTo>
                  <a:lnTo>
                    <a:pt x="1501" y="387"/>
                  </a:lnTo>
                  <a:lnTo>
                    <a:pt x="1528" y="434"/>
                  </a:lnTo>
                  <a:lnTo>
                    <a:pt x="1501" y="479"/>
                  </a:lnTo>
                  <a:moveTo>
                    <a:pt x="1563" y="479"/>
                  </a:moveTo>
                  <a:lnTo>
                    <a:pt x="1537" y="434"/>
                  </a:lnTo>
                  <a:lnTo>
                    <a:pt x="1563" y="387"/>
                  </a:lnTo>
                  <a:lnTo>
                    <a:pt x="1590" y="434"/>
                  </a:lnTo>
                  <a:lnTo>
                    <a:pt x="1563" y="479"/>
                  </a:lnTo>
                  <a:moveTo>
                    <a:pt x="1624" y="479"/>
                  </a:moveTo>
                  <a:lnTo>
                    <a:pt x="1599" y="434"/>
                  </a:lnTo>
                  <a:lnTo>
                    <a:pt x="1624" y="387"/>
                  </a:lnTo>
                  <a:lnTo>
                    <a:pt x="1651" y="434"/>
                  </a:lnTo>
                  <a:lnTo>
                    <a:pt x="1624" y="479"/>
                  </a:lnTo>
                  <a:moveTo>
                    <a:pt x="1687" y="479"/>
                  </a:moveTo>
                  <a:lnTo>
                    <a:pt x="1660" y="434"/>
                  </a:lnTo>
                  <a:lnTo>
                    <a:pt x="1687" y="387"/>
                  </a:lnTo>
                  <a:lnTo>
                    <a:pt x="1713" y="434"/>
                  </a:lnTo>
                  <a:lnTo>
                    <a:pt x="1687" y="479"/>
                  </a:lnTo>
                  <a:moveTo>
                    <a:pt x="1749" y="479"/>
                  </a:moveTo>
                  <a:lnTo>
                    <a:pt x="1722" y="434"/>
                  </a:lnTo>
                  <a:lnTo>
                    <a:pt x="1749" y="387"/>
                  </a:lnTo>
                  <a:lnTo>
                    <a:pt x="1774" y="434"/>
                  </a:lnTo>
                  <a:lnTo>
                    <a:pt x="1749" y="479"/>
                  </a:lnTo>
                  <a:moveTo>
                    <a:pt x="1810" y="479"/>
                  </a:moveTo>
                  <a:lnTo>
                    <a:pt x="1783" y="434"/>
                  </a:lnTo>
                  <a:lnTo>
                    <a:pt x="1810" y="387"/>
                  </a:lnTo>
                  <a:lnTo>
                    <a:pt x="1836" y="434"/>
                  </a:lnTo>
                  <a:lnTo>
                    <a:pt x="1810" y="479"/>
                  </a:lnTo>
                  <a:moveTo>
                    <a:pt x="1872" y="479"/>
                  </a:moveTo>
                  <a:lnTo>
                    <a:pt x="1845" y="434"/>
                  </a:lnTo>
                  <a:lnTo>
                    <a:pt x="1872" y="387"/>
                  </a:lnTo>
                  <a:lnTo>
                    <a:pt x="1897" y="434"/>
                  </a:lnTo>
                  <a:lnTo>
                    <a:pt x="1872" y="479"/>
                  </a:lnTo>
                  <a:moveTo>
                    <a:pt x="1933" y="479"/>
                  </a:moveTo>
                  <a:lnTo>
                    <a:pt x="1906" y="434"/>
                  </a:lnTo>
                  <a:lnTo>
                    <a:pt x="1933" y="387"/>
                  </a:lnTo>
                  <a:lnTo>
                    <a:pt x="1959" y="434"/>
                  </a:lnTo>
                  <a:lnTo>
                    <a:pt x="1933" y="479"/>
                  </a:lnTo>
                  <a:moveTo>
                    <a:pt x="1995" y="479"/>
                  </a:moveTo>
                  <a:lnTo>
                    <a:pt x="1968" y="434"/>
                  </a:lnTo>
                  <a:lnTo>
                    <a:pt x="1995" y="387"/>
                  </a:lnTo>
                  <a:lnTo>
                    <a:pt x="2020" y="434"/>
                  </a:lnTo>
                  <a:lnTo>
                    <a:pt x="1995" y="479"/>
                  </a:lnTo>
                  <a:moveTo>
                    <a:pt x="2056" y="479"/>
                  </a:moveTo>
                  <a:lnTo>
                    <a:pt x="2031" y="434"/>
                  </a:lnTo>
                  <a:lnTo>
                    <a:pt x="2056" y="387"/>
                  </a:lnTo>
                  <a:lnTo>
                    <a:pt x="2083" y="434"/>
                  </a:lnTo>
                  <a:lnTo>
                    <a:pt x="2056" y="479"/>
                  </a:lnTo>
                  <a:moveTo>
                    <a:pt x="2118" y="479"/>
                  </a:moveTo>
                  <a:lnTo>
                    <a:pt x="2092" y="434"/>
                  </a:lnTo>
                  <a:lnTo>
                    <a:pt x="2118" y="387"/>
                  </a:lnTo>
                  <a:lnTo>
                    <a:pt x="2145" y="434"/>
                  </a:lnTo>
                  <a:lnTo>
                    <a:pt x="2118" y="479"/>
                  </a:lnTo>
                  <a:moveTo>
                    <a:pt x="2179" y="479"/>
                  </a:moveTo>
                  <a:lnTo>
                    <a:pt x="2154" y="434"/>
                  </a:lnTo>
                  <a:lnTo>
                    <a:pt x="2179" y="387"/>
                  </a:lnTo>
                  <a:lnTo>
                    <a:pt x="2206" y="434"/>
                  </a:lnTo>
                  <a:lnTo>
                    <a:pt x="2179" y="479"/>
                  </a:lnTo>
                  <a:moveTo>
                    <a:pt x="2241" y="479"/>
                  </a:moveTo>
                  <a:lnTo>
                    <a:pt x="2215" y="434"/>
                  </a:lnTo>
                  <a:lnTo>
                    <a:pt x="2241" y="387"/>
                  </a:lnTo>
                  <a:lnTo>
                    <a:pt x="2268" y="434"/>
                  </a:lnTo>
                  <a:lnTo>
                    <a:pt x="2241" y="479"/>
                  </a:lnTo>
                  <a:moveTo>
                    <a:pt x="2302" y="479"/>
                  </a:moveTo>
                  <a:lnTo>
                    <a:pt x="2277" y="434"/>
                  </a:lnTo>
                  <a:lnTo>
                    <a:pt x="2302" y="387"/>
                  </a:lnTo>
                  <a:lnTo>
                    <a:pt x="2329" y="434"/>
                  </a:lnTo>
                  <a:lnTo>
                    <a:pt x="2302" y="479"/>
                  </a:lnTo>
                  <a:moveTo>
                    <a:pt x="2364" y="479"/>
                  </a:moveTo>
                  <a:lnTo>
                    <a:pt x="2338" y="434"/>
                  </a:lnTo>
                  <a:lnTo>
                    <a:pt x="2364" y="387"/>
                  </a:lnTo>
                  <a:lnTo>
                    <a:pt x="2391" y="434"/>
                  </a:lnTo>
                  <a:lnTo>
                    <a:pt x="2364" y="479"/>
                  </a:lnTo>
                  <a:moveTo>
                    <a:pt x="2427" y="479"/>
                  </a:moveTo>
                  <a:lnTo>
                    <a:pt x="2400" y="434"/>
                  </a:lnTo>
                  <a:lnTo>
                    <a:pt x="2427" y="387"/>
                  </a:lnTo>
                  <a:lnTo>
                    <a:pt x="2452" y="434"/>
                  </a:lnTo>
                  <a:lnTo>
                    <a:pt x="2427" y="479"/>
                  </a:lnTo>
                  <a:moveTo>
                    <a:pt x="2488" y="479"/>
                  </a:moveTo>
                  <a:lnTo>
                    <a:pt x="2461" y="434"/>
                  </a:lnTo>
                  <a:lnTo>
                    <a:pt x="2488" y="387"/>
                  </a:lnTo>
                  <a:lnTo>
                    <a:pt x="2514" y="434"/>
                  </a:lnTo>
                  <a:lnTo>
                    <a:pt x="2488" y="479"/>
                  </a:lnTo>
                  <a:moveTo>
                    <a:pt x="54" y="426"/>
                  </a:moveTo>
                  <a:lnTo>
                    <a:pt x="27" y="380"/>
                  </a:lnTo>
                  <a:lnTo>
                    <a:pt x="54" y="335"/>
                  </a:lnTo>
                  <a:lnTo>
                    <a:pt x="80" y="380"/>
                  </a:lnTo>
                  <a:lnTo>
                    <a:pt x="54" y="426"/>
                  </a:lnTo>
                  <a:moveTo>
                    <a:pt x="116" y="426"/>
                  </a:moveTo>
                  <a:lnTo>
                    <a:pt x="89" y="380"/>
                  </a:lnTo>
                  <a:lnTo>
                    <a:pt x="116" y="335"/>
                  </a:lnTo>
                  <a:lnTo>
                    <a:pt x="141" y="380"/>
                  </a:lnTo>
                  <a:lnTo>
                    <a:pt x="116" y="426"/>
                  </a:lnTo>
                  <a:moveTo>
                    <a:pt x="177" y="426"/>
                  </a:moveTo>
                  <a:lnTo>
                    <a:pt x="150" y="380"/>
                  </a:lnTo>
                  <a:lnTo>
                    <a:pt x="177" y="335"/>
                  </a:lnTo>
                  <a:lnTo>
                    <a:pt x="204" y="380"/>
                  </a:lnTo>
                  <a:lnTo>
                    <a:pt x="177" y="426"/>
                  </a:lnTo>
                  <a:moveTo>
                    <a:pt x="238" y="426"/>
                  </a:moveTo>
                  <a:lnTo>
                    <a:pt x="213" y="380"/>
                  </a:lnTo>
                  <a:lnTo>
                    <a:pt x="238" y="335"/>
                  </a:lnTo>
                  <a:lnTo>
                    <a:pt x="265" y="380"/>
                  </a:lnTo>
                  <a:lnTo>
                    <a:pt x="238" y="426"/>
                  </a:lnTo>
                  <a:moveTo>
                    <a:pt x="300" y="426"/>
                  </a:moveTo>
                  <a:lnTo>
                    <a:pt x="274" y="380"/>
                  </a:lnTo>
                  <a:lnTo>
                    <a:pt x="300" y="335"/>
                  </a:lnTo>
                  <a:lnTo>
                    <a:pt x="327" y="380"/>
                  </a:lnTo>
                  <a:lnTo>
                    <a:pt x="300" y="426"/>
                  </a:lnTo>
                  <a:moveTo>
                    <a:pt x="361" y="426"/>
                  </a:moveTo>
                  <a:lnTo>
                    <a:pt x="336" y="380"/>
                  </a:lnTo>
                  <a:lnTo>
                    <a:pt x="361" y="335"/>
                  </a:lnTo>
                  <a:lnTo>
                    <a:pt x="388" y="380"/>
                  </a:lnTo>
                  <a:lnTo>
                    <a:pt x="361" y="426"/>
                  </a:lnTo>
                  <a:moveTo>
                    <a:pt x="423" y="426"/>
                  </a:moveTo>
                  <a:lnTo>
                    <a:pt x="397" y="380"/>
                  </a:lnTo>
                  <a:lnTo>
                    <a:pt x="423" y="335"/>
                  </a:lnTo>
                  <a:lnTo>
                    <a:pt x="450" y="380"/>
                  </a:lnTo>
                  <a:lnTo>
                    <a:pt x="423" y="426"/>
                  </a:lnTo>
                  <a:moveTo>
                    <a:pt x="484" y="426"/>
                  </a:moveTo>
                  <a:lnTo>
                    <a:pt x="459" y="380"/>
                  </a:lnTo>
                  <a:lnTo>
                    <a:pt x="484" y="335"/>
                  </a:lnTo>
                  <a:lnTo>
                    <a:pt x="511" y="380"/>
                  </a:lnTo>
                  <a:lnTo>
                    <a:pt x="484" y="426"/>
                  </a:lnTo>
                  <a:moveTo>
                    <a:pt x="546" y="426"/>
                  </a:moveTo>
                  <a:lnTo>
                    <a:pt x="520" y="380"/>
                  </a:lnTo>
                  <a:lnTo>
                    <a:pt x="546" y="335"/>
                  </a:lnTo>
                  <a:lnTo>
                    <a:pt x="573" y="380"/>
                  </a:lnTo>
                  <a:lnTo>
                    <a:pt x="546" y="426"/>
                  </a:lnTo>
                  <a:moveTo>
                    <a:pt x="609" y="426"/>
                  </a:moveTo>
                  <a:lnTo>
                    <a:pt x="582" y="380"/>
                  </a:lnTo>
                  <a:lnTo>
                    <a:pt x="609" y="335"/>
                  </a:lnTo>
                  <a:lnTo>
                    <a:pt x="634" y="380"/>
                  </a:lnTo>
                  <a:lnTo>
                    <a:pt x="609" y="426"/>
                  </a:lnTo>
                  <a:moveTo>
                    <a:pt x="670" y="426"/>
                  </a:moveTo>
                  <a:lnTo>
                    <a:pt x="643" y="380"/>
                  </a:lnTo>
                  <a:lnTo>
                    <a:pt x="670" y="335"/>
                  </a:lnTo>
                  <a:lnTo>
                    <a:pt x="696" y="380"/>
                  </a:lnTo>
                  <a:lnTo>
                    <a:pt x="670" y="426"/>
                  </a:lnTo>
                  <a:moveTo>
                    <a:pt x="732" y="426"/>
                  </a:moveTo>
                  <a:lnTo>
                    <a:pt x="705" y="380"/>
                  </a:lnTo>
                  <a:lnTo>
                    <a:pt x="732" y="335"/>
                  </a:lnTo>
                  <a:lnTo>
                    <a:pt x="757" y="380"/>
                  </a:lnTo>
                  <a:lnTo>
                    <a:pt x="732" y="426"/>
                  </a:lnTo>
                  <a:moveTo>
                    <a:pt x="793" y="426"/>
                  </a:moveTo>
                  <a:lnTo>
                    <a:pt x="766" y="380"/>
                  </a:lnTo>
                  <a:lnTo>
                    <a:pt x="793" y="335"/>
                  </a:lnTo>
                  <a:lnTo>
                    <a:pt x="819" y="380"/>
                  </a:lnTo>
                  <a:lnTo>
                    <a:pt x="793" y="426"/>
                  </a:lnTo>
                  <a:moveTo>
                    <a:pt x="855" y="426"/>
                  </a:moveTo>
                  <a:lnTo>
                    <a:pt x="828" y="380"/>
                  </a:lnTo>
                  <a:lnTo>
                    <a:pt x="855" y="335"/>
                  </a:lnTo>
                  <a:lnTo>
                    <a:pt x="880" y="380"/>
                  </a:lnTo>
                  <a:lnTo>
                    <a:pt x="855" y="426"/>
                  </a:lnTo>
                  <a:moveTo>
                    <a:pt x="916" y="426"/>
                  </a:moveTo>
                  <a:lnTo>
                    <a:pt x="889" y="380"/>
                  </a:lnTo>
                  <a:lnTo>
                    <a:pt x="916" y="335"/>
                  </a:lnTo>
                  <a:lnTo>
                    <a:pt x="943" y="380"/>
                  </a:lnTo>
                  <a:lnTo>
                    <a:pt x="916" y="426"/>
                  </a:lnTo>
                  <a:moveTo>
                    <a:pt x="978" y="426"/>
                  </a:moveTo>
                  <a:lnTo>
                    <a:pt x="952" y="380"/>
                  </a:lnTo>
                  <a:lnTo>
                    <a:pt x="978" y="335"/>
                  </a:lnTo>
                  <a:lnTo>
                    <a:pt x="1005" y="380"/>
                  </a:lnTo>
                  <a:lnTo>
                    <a:pt x="978" y="426"/>
                  </a:lnTo>
                  <a:moveTo>
                    <a:pt x="1039" y="426"/>
                  </a:moveTo>
                  <a:lnTo>
                    <a:pt x="1014" y="380"/>
                  </a:lnTo>
                  <a:lnTo>
                    <a:pt x="1039" y="335"/>
                  </a:lnTo>
                  <a:lnTo>
                    <a:pt x="1066" y="380"/>
                  </a:lnTo>
                  <a:lnTo>
                    <a:pt x="1039" y="426"/>
                  </a:lnTo>
                  <a:moveTo>
                    <a:pt x="1101" y="426"/>
                  </a:moveTo>
                  <a:lnTo>
                    <a:pt x="1075" y="380"/>
                  </a:lnTo>
                  <a:lnTo>
                    <a:pt x="1101" y="335"/>
                  </a:lnTo>
                  <a:lnTo>
                    <a:pt x="1128" y="380"/>
                  </a:lnTo>
                  <a:lnTo>
                    <a:pt x="1101" y="426"/>
                  </a:lnTo>
                  <a:moveTo>
                    <a:pt x="1162" y="426"/>
                  </a:moveTo>
                  <a:lnTo>
                    <a:pt x="1137" y="380"/>
                  </a:lnTo>
                  <a:lnTo>
                    <a:pt x="1162" y="335"/>
                  </a:lnTo>
                  <a:lnTo>
                    <a:pt x="1189" y="380"/>
                  </a:lnTo>
                  <a:lnTo>
                    <a:pt x="1162" y="426"/>
                  </a:lnTo>
                  <a:moveTo>
                    <a:pt x="1224" y="426"/>
                  </a:moveTo>
                  <a:lnTo>
                    <a:pt x="1198" y="380"/>
                  </a:lnTo>
                  <a:lnTo>
                    <a:pt x="1224" y="335"/>
                  </a:lnTo>
                  <a:lnTo>
                    <a:pt x="1251" y="380"/>
                  </a:lnTo>
                  <a:lnTo>
                    <a:pt x="1224" y="426"/>
                  </a:lnTo>
                  <a:moveTo>
                    <a:pt x="1285" y="426"/>
                  </a:moveTo>
                  <a:lnTo>
                    <a:pt x="1260" y="380"/>
                  </a:lnTo>
                  <a:lnTo>
                    <a:pt x="1285" y="335"/>
                  </a:lnTo>
                  <a:lnTo>
                    <a:pt x="1312" y="380"/>
                  </a:lnTo>
                  <a:lnTo>
                    <a:pt x="1285" y="426"/>
                  </a:lnTo>
                  <a:moveTo>
                    <a:pt x="1348" y="426"/>
                  </a:moveTo>
                  <a:lnTo>
                    <a:pt x="1321" y="380"/>
                  </a:lnTo>
                  <a:lnTo>
                    <a:pt x="1348" y="335"/>
                  </a:lnTo>
                  <a:lnTo>
                    <a:pt x="1374" y="380"/>
                  </a:lnTo>
                  <a:lnTo>
                    <a:pt x="1348" y="426"/>
                  </a:lnTo>
                  <a:moveTo>
                    <a:pt x="1410" y="426"/>
                  </a:moveTo>
                  <a:lnTo>
                    <a:pt x="1383" y="380"/>
                  </a:lnTo>
                  <a:lnTo>
                    <a:pt x="1410" y="335"/>
                  </a:lnTo>
                  <a:lnTo>
                    <a:pt x="1435" y="380"/>
                  </a:lnTo>
                  <a:lnTo>
                    <a:pt x="1410" y="426"/>
                  </a:lnTo>
                  <a:moveTo>
                    <a:pt x="1471" y="426"/>
                  </a:moveTo>
                  <a:lnTo>
                    <a:pt x="1444" y="380"/>
                  </a:lnTo>
                  <a:lnTo>
                    <a:pt x="1471" y="335"/>
                  </a:lnTo>
                  <a:lnTo>
                    <a:pt x="1497" y="380"/>
                  </a:lnTo>
                  <a:lnTo>
                    <a:pt x="1471" y="426"/>
                  </a:lnTo>
                  <a:moveTo>
                    <a:pt x="1533" y="426"/>
                  </a:moveTo>
                  <a:lnTo>
                    <a:pt x="1506" y="380"/>
                  </a:lnTo>
                  <a:lnTo>
                    <a:pt x="1533" y="335"/>
                  </a:lnTo>
                  <a:lnTo>
                    <a:pt x="1558" y="380"/>
                  </a:lnTo>
                  <a:lnTo>
                    <a:pt x="1533" y="426"/>
                  </a:lnTo>
                  <a:moveTo>
                    <a:pt x="1594" y="426"/>
                  </a:moveTo>
                  <a:lnTo>
                    <a:pt x="1567" y="380"/>
                  </a:lnTo>
                  <a:lnTo>
                    <a:pt x="1594" y="335"/>
                  </a:lnTo>
                  <a:lnTo>
                    <a:pt x="1620" y="380"/>
                  </a:lnTo>
                  <a:lnTo>
                    <a:pt x="1594" y="426"/>
                  </a:lnTo>
                  <a:moveTo>
                    <a:pt x="1656" y="426"/>
                  </a:moveTo>
                  <a:lnTo>
                    <a:pt x="1629" y="380"/>
                  </a:lnTo>
                  <a:lnTo>
                    <a:pt x="1656" y="335"/>
                  </a:lnTo>
                  <a:lnTo>
                    <a:pt x="1683" y="380"/>
                  </a:lnTo>
                  <a:lnTo>
                    <a:pt x="1656" y="426"/>
                  </a:lnTo>
                  <a:moveTo>
                    <a:pt x="1717" y="426"/>
                  </a:moveTo>
                  <a:lnTo>
                    <a:pt x="1692" y="380"/>
                  </a:lnTo>
                  <a:lnTo>
                    <a:pt x="1717" y="335"/>
                  </a:lnTo>
                  <a:lnTo>
                    <a:pt x="1744" y="380"/>
                  </a:lnTo>
                  <a:lnTo>
                    <a:pt x="1717" y="426"/>
                  </a:lnTo>
                  <a:moveTo>
                    <a:pt x="1779" y="426"/>
                  </a:moveTo>
                  <a:lnTo>
                    <a:pt x="1753" y="380"/>
                  </a:lnTo>
                  <a:lnTo>
                    <a:pt x="1779" y="335"/>
                  </a:lnTo>
                  <a:lnTo>
                    <a:pt x="1806" y="380"/>
                  </a:lnTo>
                  <a:lnTo>
                    <a:pt x="1779" y="426"/>
                  </a:lnTo>
                  <a:moveTo>
                    <a:pt x="1840" y="426"/>
                  </a:moveTo>
                  <a:lnTo>
                    <a:pt x="1815" y="380"/>
                  </a:lnTo>
                  <a:lnTo>
                    <a:pt x="1840" y="335"/>
                  </a:lnTo>
                  <a:lnTo>
                    <a:pt x="1867" y="380"/>
                  </a:lnTo>
                  <a:lnTo>
                    <a:pt x="1840" y="426"/>
                  </a:lnTo>
                  <a:moveTo>
                    <a:pt x="1902" y="426"/>
                  </a:moveTo>
                  <a:lnTo>
                    <a:pt x="1876" y="380"/>
                  </a:lnTo>
                  <a:lnTo>
                    <a:pt x="1902" y="335"/>
                  </a:lnTo>
                  <a:lnTo>
                    <a:pt x="1929" y="380"/>
                  </a:lnTo>
                  <a:lnTo>
                    <a:pt x="1902" y="426"/>
                  </a:lnTo>
                  <a:moveTo>
                    <a:pt x="1963" y="426"/>
                  </a:moveTo>
                  <a:lnTo>
                    <a:pt x="1938" y="380"/>
                  </a:lnTo>
                  <a:lnTo>
                    <a:pt x="1963" y="335"/>
                  </a:lnTo>
                  <a:lnTo>
                    <a:pt x="1990" y="380"/>
                  </a:lnTo>
                  <a:lnTo>
                    <a:pt x="1963" y="426"/>
                  </a:lnTo>
                  <a:moveTo>
                    <a:pt x="2025" y="426"/>
                  </a:moveTo>
                  <a:lnTo>
                    <a:pt x="1999" y="380"/>
                  </a:lnTo>
                  <a:lnTo>
                    <a:pt x="2025" y="335"/>
                  </a:lnTo>
                  <a:lnTo>
                    <a:pt x="2052" y="380"/>
                  </a:lnTo>
                  <a:lnTo>
                    <a:pt x="2025" y="426"/>
                  </a:lnTo>
                  <a:moveTo>
                    <a:pt x="2088" y="426"/>
                  </a:moveTo>
                  <a:lnTo>
                    <a:pt x="2061" y="380"/>
                  </a:lnTo>
                  <a:lnTo>
                    <a:pt x="2088" y="335"/>
                  </a:lnTo>
                  <a:lnTo>
                    <a:pt x="2113" y="380"/>
                  </a:lnTo>
                  <a:lnTo>
                    <a:pt x="2088" y="426"/>
                  </a:lnTo>
                  <a:moveTo>
                    <a:pt x="2149" y="426"/>
                  </a:moveTo>
                  <a:lnTo>
                    <a:pt x="2122" y="380"/>
                  </a:lnTo>
                  <a:lnTo>
                    <a:pt x="2149" y="335"/>
                  </a:lnTo>
                  <a:lnTo>
                    <a:pt x="2175" y="380"/>
                  </a:lnTo>
                  <a:lnTo>
                    <a:pt x="2149" y="426"/>
                  </a:lnTo>
                  <a:moveTo>
                    <a:pt x="2211" y="426"/>
                  </a:moveTo>
                  <a:lnTo>
                    <a:pt x="2184" y="380"/>
                  </a:lnTo>
                  <a:lnTo>
                    <a:pt x="2211" y="335"/>
                  </a:lnTo>
                  <a:lnTo>
                    <a:pt x="2236" y="380"/>
                  </a:lnTo>
                  <a:lnTo>
                    <a:pt x="2211" y="426"/>
                  </a:lnTo>
                  <a:moveTo>
                    <a:pt x="2272" y="426"/>
                  </a:moveTo>
                  <a:lnTo>
                    <a:pt x="2245" y="380"/>
                  </a:lnTo>
                  <a:lnTo>
                    <a:pt x="2272" y="335"/>
                  </a:lnTo>
                  <a:lnTo>
                    <a:pt x="2298" y="380"/>
                  </a:lnTo>
                  <a:lnTo>
                    <a:pt x="2272" y="426"/>
                  </a:lnTo>
                  <a:moveTo>
                    <a:pt x="2334" y="426"/>
                  </a:moveTo>
                  <a:lnTo>
                    <a:pt x="2307" y="380"/>
                  </a:lnTo>
                  <a:lnTo>
                    <a:pt x="2334" y="335"/>
                  </a:lnTo>
                  <a:lnTo>
                    <a:pt x="2359" y="380"/>
                  </a:lnTo>
                  <a:lnTo>
                    <a:pt x="2334" y="426"/>
                  </a:lnTo>
                  <a:moveTo>
                    <a:pt x="2395" y="426"/>
                  </a:moveTo>
                  <a:lnTo>
                    <a:pt x="2368" y="380"/>
                  </a:lnTo>
                  <a:lnTo>
                    <a:pt x="2395" y="335"/>
                  </a:lnTo>
                  <a:lnTo>
                    <a:pt x="2422" y="380"/>
                  </a:lnTo>
                  <a:lnTo>
                    <a:pt x="2395" y="426"/>
                  </a:lnTo>
                  <a:moveTo>
                    <a:pt x="2457" y="426"/>
                  </a:moveTo>
                  <a:lnTo>
                    <a:pt x="2431" y="380"/>
                  </a:lnTo>
                  <a:lnTo>
                    <a:pt x="2457" y="335"/>
                  </a:lnTo>
                  <a:lnTo>
                    <a:pt x="2484" y="380"/>
                  </a:lnTo>
                  <a:lnTo>
                    <a:pt x="2457" y="426"/>
                  </a:lnTo>
                  <a:moveTo>
                    <a:pt x="2518" y="426"/>
                  </a:moveTo>
                  <a:lnTo>
                    <a:pt x="2493" y="380"/>
                  </a:lnTo>
                  <a:lnTo>
                    <a:pt x="2518" y="335"/>
                  </a:lnTo>
                  <a:lnTo>
                    <a:pt x="2545" y="380"/>
                  </a:lnTo>
                  <a:lnTo>
                    <a:pt x="2518" y="426"/>
                  </a:lnTo>
                  <a:moveTo>
                    <a:pt x="84" y="372"/>
                  </a:moveTo>
                  <a:lnTo>
                    <a:pt x="59" y="327"/>
                  </a:lnTo>
                  <a:lnTo>
                    <a:pt x="84" y="281"/>
                  </a:lnTo>
                  <a:lnTo>
                    <a:pt x="111" y="327"/>
                  </a:lnTo>
                  <a:lnTo>
                    <a:pt x="84" y="372"/>
                  </a:lnTo>
                  <a:moveTo>
                    <a:pt x="146" y="372"/>
                  </a:moveTo>
                  <a:lnTo>
                    <a:pt x="120" y="327"/>
                  </a:lnTo>
                  <a:lnTo>
                    <a:pt x="146" y="281"/>
                  </a:lnTo>
                  <a:lnTo>
                    <a:pt x="173" y="327"/>
                  </a:lnTo>
                  <a:lnTo>
                    <a:pt x="146" y="372"/>
                  </a:lnTo>
                  <a:moveTo>
                    <a:pt x="209" y="372"/>
                  </a:moveTo>
                  <a:lnTo>
                    <a:pt x="182" y="327"/>
                  </a:lnTo>
                  <a:lnTo>
                    <a:pt x="209" y="281"/>
                  </a:lnTo>
                  <a:lnTo>
                    <a:pt x="234" y="327"/>
                  </a:lnTo>
                  <a:lnTo>
                    <a:pt x="209" y="372"/>
                  </a:lnTo>
                  <a:moveTo>
                    <a:pt x="270" y="372"/>
                  </a:moveTo>
                  <a:lnTo>
                    <a:pt x="243" y="327"/>
                  </a:lnTo>
                  <a:lnTo>
                    <a:pt x="270" y="281"/>
                  </a:lnTo>
                  <a:lnTo>
                    <a:pt x="295" y="327"/>
                  </a:lnTo>
                  <a:lnTo>
                    <a:pt x="270" y="372"/>
                  </a:lnTo>
                  <a:moveTo>
                    <a:pt x="331" y="372"/>
                  </a:moveTo>
                  <a:lnTo>
                    <a:pt x="304" y="327"/>
                  </a:lnTo>
                  <a:lnTo>
                    <a:pt x="331" y="281"/>
                  </a:lnTo>
                  <a:lnTo>
                    <a:pt x="357" y="327"/>
                  </a:lnTo>
                  <a:lnTo>
                    <a:pt x="331" y="372"/>
                  </a:lnTo>
                  <a:moveTo>
                    <a:pt x="393" y="372"/>
                  </a:moveTo>
                  <a:lnTo>
                    <a:pt x="366" y="327"/>
                  </a:lnTo>
                  <a:lnTo>
                    <a:pt x="393" y="281"/>
                  </a:lnTo>
                  <a:lnTo>
                    <a:pt x="418" y="327"/>
                  </a:lnTo>
                  <a:lnTo>
                    <a:pt x="393" y="372"/>
                  </a:lnTo>
                  <a:moveTo>
                    <a:pt x="454" y="372"/>
                  </a:moveTo>
                  <a:lnTo>
                    <a:pt x="427" y="327"/>
                  </a:lnTo>
                  <a:lnTo>
                    <a:pt x="454" y="281"/>
                  </a:lnTo>
                  <a:lnTo>
                    <a:pt x="480" y="327"/>
                  </a:lnTo>
                  <a:lnTo>
                    <a:pt x="454" y="372"/>
                  </a:lnTo>
                  <a:moveTo>
                    <a:pt x="516" y="372"/>
                  </a:moveTo>
                  <a:lnTo>
                    <a:pt x="489" y="327"/>
                  </a:lnTo>
                  <a:lnTo>
                    <a:pt x="516" y="281"/>
                  </a:lnTo>
                  <a:lnTo>
                    <a:pt x="541" y="327"/>
                  </a:lnTo>
                  <a:lnTo>
                    <a:pt x="516" y="372"/>
                  </a:lnTo>
                  <a:moveTo>
                    <a:pt x="577" y="372"/>
                  </a:moveTo>
                  <a:lnTo>
                    <a:pt x="552" y="327"/>
                  </a:lnTo>
                  <a:lnTo>
                    <a:pt x="577" y="281"/>
                  </a:lnTo>
                  <a:lnTo>
                    <a:pt x="604" y="327"/>
                  </a:lnTo>
                  <a:lnTo>
                    <a:pt x="577" y="372"/>
                  </a:lnTo>
                  <a:moveTo>
                    <a:pt x="639" y="372"/>
                  </a:moveTo>
                  <a:lnTo>
                    <a:pt x="613" y="327"/>
                  </a:lnTo>
                  <a:lnTo>
                    <a:pt x="639" y="281"/>
                  </a:lnTo>
                  <a:lnTo>
                    <a:pt x="666" y="327"/>
                  </a:lnTo>
                  <a:lnTo>
                    <a:pt x="639" y="372"/>
                  </a:lnTo>
                  <a:moveTo>
                    <a:pt x="700" y="372"/>
                  </a:moveTo>
                  <a:lnTo>
                    <a:pt x="675" y="327"/>
                  </a:lnTo>
                  <a:lnTo>
                    <a:pt x="700" y="281"/>
                  </a:lnTo>
                  <a:lnTo>
                    <a:pt x="727" y="327"/>
                  </a:lnTo>
                  <a:lnTo>
                    <a:pt x="700" y="372"/>
                  </a:lnTo>
                  <a:moveTo>
                    <a:pt x="762" y="372"/>
                  </a:moveTo>
                  <a:lnTo>
                    <a:pt x="736" y="327"/>
                  </a:lnTo>
                  <a:lnTo>
                    <a:pt x="762" y="281"/>
                  </a:lnTo>
                  <a:lnTo>
                    <a:pt x="789" y="327"/>
                  </a:lnTo>
                  <a:lnTo>
                    <a:pt x="762" y="372"/>
                  </a:lnTo>
                  <a:moveTo>
                    <a:pt x="823" y="372"/>
                  </a:moveTo>
                  <a:lnTo>
                    <a:pt x="798" y="327"/>
                  </a:lnTo>
                  <a:lnTo>
                    <a:pt x="823" y="281"/>
                  </a:lnTo>
                  <a:lnTo>
                    <a:pt x="850" y="327"/>
                  </a:lnTo>
                  <a:lnTo>
                    <a:pt x="823" y="372"/>
                  </a:lnTo>
                  <a:moveTo>
                    <a:pt x="885" y="372"/>
                  </a:moveTo>
                  <a:lnTo>
                    <a:pt x="859" y="327"/>
                  </a:lnTo>
                  <a:lnTo>
                    <a:pt x="885" y="281"/>
                  </a:lnTo>
                  <a:lnTo>
                    <a:pt x="912" y="327"/>
                  </a:lnTo>
                  <a:lnTo>
                    <a:pt x="885" y="372"/>
                  </a:lnTo>
                  <a:moveTo>
                    <a:pt x="948" y="372"/>
                  </a:moveTo>
                  <a:lnTo>
                    <a:pt x="921" y="327"/>
                  </a:lnTo>
                  <a:lnTo>
                    <a:pt x="948" y="281"/>
                  </a:lnTo>
                  <a:lnTo>
                    <a:pt x="973" y="327"/>
                  </a:lnTo>
                  <a:lnTo>
                    <a:pt x="948" y="372"/>
                  </a:lnTo>
                  <a:moveTo>
                    <a:pt x="1009" y="372"/>
                  </a:moveTo>
                  <a:lnTo>
                    <a:pt x="982" y="327"/>
                  </a:lnTo>
                  <a:lnTo>
                    <a:pt x="1009" y="281"/>
                  </a:lnTo>
                  <a:lnTo>
                    <a:pt x="1035" y="327"/>
                  </a:lnTo>
                  <a:lnTo>
                    <a:pt x="1009" y="372"/>
                  </a:lnTo>
                  <a:moveTo>
                    <a:pt x="1071" y="372"/>
                  </a:moveTo>
                  <a:lnTo>
                    <a:pt x="1044" y="327"/>
                  </a:lnTo>
                  <a:lnTo>
                    <a:pt x="1071" y="281"/>
                  </a:lnTo>
                  <a:lnTo>
                    <a:pt x="1096" y="327"/>
                  </a:lnTo>
                  <a:lnTo>
                    <a:pt x="1071" y="372"/>
                  </a:lnTo>
                  <a:moveTo>
                    <a:pt x="1132" y="372"/>
                  </a:moveTo>
                  <a:lnTo>
                    <a:pt x="1105" y="327"/>
                  </a:lnTo>
                  <a:lnTo>
                    <a:pt x="1132" y="281"/>
                  </a:lnTo>
                  <a:lnTo>
                    <a:pt x="1158" y="327"/>
                  </a:lnTo>
                  <a:lnTo>
                    <a:pt x="1132" y="372"/>
                  </a:lnTo>
                  <a:moveTo>
                    <a:pt x="1194" y="372"/>
                  </a:moveTo>
                  <a:lnTo>
                    <a:pt x="1167" y="327"/>
                  </a:lnTo>
                  <a:lnTo>
                    <a:pt x="1194" y="281"/>
                  </a:lnTo>
                  <a:lnTo>
                    <a:pt x="1219" y="327"/>
                  </a:lnTo>
                  <a:lnTo>
                    <a:pt x="1194" y="372"/>
                  </a:lnTo>
                  <a:moveTo>
                    <a:pt x="1255" y="372"/>
                  </a:moveTo>
                  <a:lnTo>
                    <a:pt x="1228" y="327"/>
                  </a:lnTo>
                  <a:lnTo>
                    <a:pt x="1255" y="281"/>
                  </a:lnTo>
                  <a:lnTo>
                    <a:pt x="1281" y="327"/>
                  </a:lnTo>
                  <a:lnTo>
                    <a:pt x="1255" y="372"/>
                  </a:lnTo>
                  <a:moveTo>
                    <a:pt x="1317" y="372"/>
                  </a:moveTo>
                  <a:lnTo>
                    <a:pt x="1291" y="327"/>
                  </a:lnTo>
                  <a:lnTo>
                    <a:pt x="1317" y="281"/>
                  </a:lnTo>
                  <a:lnTo>
                    <a:pt x="1344" y="327"/>
                  </a:lnTo>
                  <a:lnTo>
                    <a:pt x="1317" y="372"/>
                  </a:lnTo>
                  <a:moveTo>
                    <a:pt x="1378" y="372"/>
                  </a:moveTo>
                  <a:lnTo>
                    <a:pt x="1353" y="327"/>
                  </a:lnTo>
                  <a:lnTo>
                    <a:pt x="1378" y="281"/>
                  </a:lnTo>
                  <a:lnTo>
                    <a:pt x="1405" y="327"/>
                  </a:lnTo>
                  <a:lnTo>
                    <a:pt x="1378" y="372"/>
                  </a:lnTo>
                  <a:moveTo>
                    <a:pt x="1440" y="372"/>
                  </a:moveTo>
                  <a:lnTo>
                    <a:pt x="1414" y="327"/>
                  </a:lnTo>
                  <a:lnTo>
                    <a:pt x="1440" y="281"/>
                  </a:lnTo>
                  <a:lnTo>
                    <a:pt x="1467" y="327"/>
                  </a:lnTo>
                  <a:lnTo>
                    <a:pt x="1440" y="372"/>
                  </a:lnTo>
                  <a:moveTo>
                    <a:pt x="1501" y="372"/>
                  </a:moveTo>
                  <a:lnTo>
                    <a:pt x="1476" y="327"/>
                  </a:lnTo>
                  <a:lnTo>
                    <a:pt x="1501" y="281"/>
                  </a:lnTo>
                  <a:lnTo>
                    <a:pt x="1528" y="327"/>
                  </a:lnTo>
                  <a:lnTo>
                    <a:pt x="1501" y="372"/>
                  </a:lnTo>
                  <a:moveTo>
                    <a:pt x="1563" y="372"/>
                  </a:moveTo>
                  <a:lnTo>
                    <a:pt x="1537" y="327"/>
                  </a:lnTo>
                  <a:lnTo>
                    <a:pt x="1563" y="281"/>
                  </a:lnTo>
                  <a:lnTo>
                    <a:pt x="1590" y="327"/>
                  </a:lnTo>
                  <a:lnTo>
                    <a:pt x="1563" y="372"/>
                  </a:lnTo>
                  <a:moveTo>
                    <a:pt x="1624" y="372"/>
                  </a:moveTo>
                  <a:lnTo>
                    <a:pt x="1599" y="327"/>
                  </a:lnTo>
                  <a:lnTo>
                    <a:pt x="1624" y="281"/>
                  </a:lnTo>
                  <a:lnTo>
                    <a:pt x="1651" y="327"/>
                  </a:lnTo>
                  <a:lnTo>
                    <a:pt x="1624" y="372"/>
                  </a:lnTo>
                  <a:moveTo>
                    <a:pt x="1687" y="372"/>
                  </a:moveTo>
                  <a:lnTo>
                    <a:pt x="1660" y="327"/>
                  </a:lnTo>
                  <a:lnTo>
                    <a:pt x="1687" y="281"/>
                  </a:lnTo>
                  <a:lnTo>
                    <a:pt x="1713" y="327"/>
                  </a:lnTo>
                  <a:lnTo>
                    <a:pt x="1687" y="372"/>
                  </a:lnTo>
                  <a:moveTo>
                    <a:pt x="1749" y="372"/>
                  </a:moveTo>
                  <a:lnTo>
                    <a:pt x="1722" y="327"/>
                  </a:lnTo>
                  <a:lnTo>
                    <a:pt x="1749" y="281"/>
                  </a:lnTo>
                  <a:lnTo>
                    <a:pt x="1774" y="327"/>
                  </a:lnTo>
                  <a:lnTo>
                    <a:pt x="1749" y="372"/>
                  </a:lnTo>
                  <a:moveTo>
                    <a:pt x="1810" y="372"/>
                  </a:moveTo>
                  <a:lnTo>
                    <a:pt x="1783" y="327"/>
                  </a:lnTo>
                  <a:lnTo>
                    <a:pt x="1810" y="281"/>
                  </a:lnTo>
                  <a:lnTo>
                    <a:pt x="1836" y="327"/>
                  </a:lnTo>
                  <a:lnTo>
                    <a:pt x="1810" y="372"/>
                  </a:lnTo>
                  <a:moveTo>
                    <a:pt x="1872" y="372"/>
                  </a:moveTo>
                  <a:lnTo>
                    <a:pt x="1845" y="327"/>
                  </a:lnTo>
                  <a:lnTo>
                    <a:pt x="1872" y="281"/>
                  </a:lnTo>
                  <a:lnTo>
                    <a:pt x="1897" y="327"/>
                  </a:lnTo>
                  <a:lnTo>
                    <a:pt x="1872" y="372"/>
                  </a:lnTo>
                  <a:moveTo>
                    <a:pt x="1933" y="372"/>
                  </a:moveTo>
                  <a:lnTo>
                    <a:pt x="1906" y="327"/>
                  </a:lnTo>
                  <a:lnTo>
                    <a:pt x="1933" y="281"/>
                  </a:lnTo>
                  <a:lnTo>
                    <a:pt x="1959" y="327"/>
                  </a:lnTo>
                  <a:lnTo>
                    <a:pt x="1933" y="372"/>
                  </a:lnTo>
                  <a:moveTo>
                    <a:pt x="1995" y="372"/>
                  </a:moveTo>
                  <a:lnTo>
                    <a:pt x="1968" y="327"/>
                  </a:lnTo>
                  <a:lnTo>
                    <a:pt x="1995" y="281"/>
                  </a:lnTo>
                  <a:lnTo>
                    <a:pt x="2020" y="327"/>
                  </a:lnTo>
                  <a:lnTo>
                    <a:pt x="1995" y="372"/>
                  </a:lnTo>
                  <a:moveTo>
                    <a:pt x="2056" y="372"/>
                  </a:moveTo>
                  <a:lnTo>
                    <a:pt x="2031" y="327"/>
                  </a:lnTo>
                  <a:lnTo>
                    <a:pt x="2056" y="281"/>
                  </a:lnTo>
                  <a:lnTo>
                    <a:pt x="2083" y="327"/>
                  </a:lnTo>
                  <a:lnTo>
                    <a:pt x="2056" y="372"/>
                  </a:lnTo>
                  <a:moveTo>
                    <a:pt x="2118" y="372"/>
                  </a:moveTo>
                  <a:lnTo>
                    <a:pt x="2092" y="327"/>
                  </a:lnTo>
                  <a:lnTo>
                    <a:pt x="2118" y="281"/>
                  </a:lnTo>
                  <a:lnTo>
                    <a:pt x="2145" y="327"/>
                  </a:lnTo>
                  <a:lnTo>
                    <a:pt x="2118" y="372"/>
                  </a:lnTo>
                  <a:moveTo>
                    <a:pt x="2179" y="372"/>
                  </a:moveTo>
                  <a:lnTo>
                    <a:pt x="2154" y="327"/>
                  </a:lnTo>
                  <a:lnTo>
                    <a:pt x="2179" y="281"/>
                  </a:lnTo>
                  <a:lnTo>
                    <a:pt x="2206" y="327"/>
                  </a:lnTo>
                  <a:lnTo>
                    <a:pt x="2179" y="372"/>
                  </a:lnTo>
                  <a:moveTo>
                    <a:pt x="2241" y="372"/>
                  </a:moveTo>
                  <a:lnTo>
                    <a:pt x="2215" y="327"/>
                  </a:lnTo>
                  <a:lnTo>
                    <a:pt x="2241" y="281"/>
                  </a:lnTo>
                  <a:lnTo>
                    <a:pt x="2268" y="327"/>
                  </a:lnTo>
                  <a:lnTo>
                    <a:pt x="2241" y="372"/>
                  </a:lnTo>
                  <a:moveTo>
                    <a:pt x="2302" y="372"/>
                  </a:moveTo>
                  <a:lnTo>
                    <a:pt x="2277" y="327"/>
                  </a:lnTo>
                  <a:lnTo>
                    <a:pt x="2302" y="281"/>
                  </a:lnTo>
                  <a:lnTo>
                    <a:pt x="2329" y="327"/>
                  </a:lnTo>
                  <a:lnTo>
                    <a:pt x="2302" y="372"/>
                  </a:lnTo>
                  <a:moveTo>
                    <a:pt x="2364" y="372"/>
                  </a:moveTo>
                  <a:lnTo>
                    <a:pt x="2338" y="327"/>
                  </a:lnTo>
                  <a:lnTo>
                    <a:pt x="2364" y="281"/>
                  </a:lnTo>
                  <a:lnTo>
                    <a:pt x="2391" y="327"/>
                  </a:lnTo>
                  <a:lnTo>
                    <a:pt x="2364" y="372"/>
                  </a:lnTo>
                  <a:moveTo>
                    <a:pt x="2427" y="372"/>
                  </a:moveTo>
                  <a:lnTo>
                    <a:pt x="2400" y="327"/>
                  </a:lnTo>
                  <a:lnTo>
                    <a:pt x="2427" y="281"/>
                  </a:lnTo>
                  <a:lnTo>
                    <a:pt x="2452" y="327"/>
                  </a:lnTo>
                  <a:lnTo>
                    <a:pt x="2427" y="372"/>
                  </a:lnTo>
                  <a:moveTo>
                    <a:pt x="2488" y="372"/>
                  </a:moveTo>
                  <a:lnTo>
                    <a:pt x="2461" y="327"/>
                  </a:lnTo>
                  <a:lnTo>
                    <a:pt x="2488" y="281"/>
                  </a:lnTo>
                  <a:lnTo>
                    <a:pt x="2514" y="327"/>
                  </a:lnTo>
                  <a:lnTo>
                    <a:pt x="2488" y="372"/>
                  </a:lnTo>
                  <a:moveTo>
                    <a:pt x="54" y="318"/>
                  </a:moveTo>
                  <a:lnTo>
                    <a:pt x="27" y="274"/>
                  </a:lnTo>
                  <a:lnTo>
                    <a:pt x="54" y="229"/>
                  </a:lnTo>
                  <a:lnTo>
                    <a:pt x="80" y="274"/>
                  </a:lnTo>
                  <a:lnTo>
                    <a:pt x="54" y="318"/>
                  </a:lnTo>
                  <a:moveTo>
                    <a:pt x="116" y="318"/>
                  </a:moveTo>
                  <a:lnTo>
                    <a:pt x="89" y="274"/>
                  </a:lnTo>
                  <a:lnTo>
                    <a:pt x="116" y="229"/>
                  </a:lnTo>
                  <a:lnTo>
                    <a:pt x="141" y="274"/>
                  </a:lnTo>
                  <a:lnTo>
                    <a:pt x="116" y="318"/>
                  </a:lnTo>
                  <a:moveTo>
                    <a:pt x="177" y="318"/>
                  </a:moveTo>
                  <a:lnTo>
                    <a:pt x="150" y="274"/>
                  </a:lnTo>
                  <a:lnTo>
                    <a:pt x="177" y="229"/>
                  </a:lnTo>
                  <a:lnTo>
                    <a:pt x="204" y="274"/>
                  </a:lnTo>
                  <a:lnTo>
                    <a:pt x="177" y="318"/>
                  </a:lnTo>
                  <a:moveTo>
                    <a:pt x="238" y="318"/>
                  </a:moveTo>
                  <a:lnTo>
                    <a:pt x="213" y="274"/>
                  </a:lnTo>
                  <a:lnTo>
                    <a:pt x="238" y="229"/>
                  </a:lnTo>
                  <a:lnTo>
                    <a:pt x="265" y="274"/>
                  </a:lnTo>
                  <a:lnTo>
                    <a:pt x="238" y="318"/>
                  </a:lnTo>
                  <a:moveTo>
                    <a:pt x="300" y="318"/>
                  </a:moveTo>
                  <a:lnTo>
                    <a:pt x="274" y="274"/>
                  </a:lnTo>
                  <a:lnTo>
                    <a:pt x="300" y="229"/>
                  </a:lnTo>
                  <a:lnTo>
                    <a:pt x="327" y="274"/>
                  </a:lnTo>
                  <a:lnTo>
                    <a:pt x="300" y="318"/>
                  </a:lnTo>
                  <a:moveTo>
                    <a:pt x="361" y="318"/>
                  </a:moveTo>
                  <a:lnTo>
                    <a:pt x="336" y="274"/>
                  </a:lnTo>
                  <a:lnTo>
                    <a:pt x="361" y="229"/>
                  </a:lnTo>
                  <a:lnTo>
                    <a:pt x="388" y="274"/>
                  </a:lnTo>
                  <a:lnTo>
                    <a:pt x="361" y="318"/>
                  </a:lnTo>
                  <a:moveTo>
                    <a:pt x="423" y="318"/>
                  </a:moveTo>
                  <a:lnTo>
                    <a:pt x="397" y="274"/>
                  </a:lnTo>
                  <a:lnTo>
                    <a:pt x="423" y="229"/>
                  </a:lnTo>
                  <a:lnTo>
                    <a:pt x="450" y="274"/>
                  </a:lnTo>
                  <a:lnTo>
                    <a:pt x="423" y="318"/>
                  </a:lnTo>
                  <a:moveTo>
                    <a:pt x="484" y="318"/>
                  </a:moveTo>
                  <a:lnTo>
                    <a:pt x="459" y="274"/>
                  </a:lnTo>
                  <a:lnTo>
                    <a:pt x="484" y="229"/>
                  </a:lnTo>
                  <a:lnTo>
                    <a:pt x="511" y="274"/>
                  </a:lnTo>
                  <a:lnTo>
                    <a:pt x="484" y="318"/>
                  </a:lnTo>
                  <a:moveTo>
                    <a:pt x="546" y="318"/>
                  </a:moveTo>
                  <a:lnTo>
                    <a:pt x="520" y="274"/>
                  </a:lnTo>
                  <a:lnTo>
                    <a:pt x="546" y="229"/>
                  </a:lnTo>
                  <a:lnTo>
                    <a:pt x="573" y="274"/>
                  </a:lnTo>
                  <a:lnTo>
                    <a:pt x="546" y="318"/>
                  </a:lnTo>
                  <a:moveTo>
                    <a:pt x="609" y="318"/>
                  </a:moveTo>
                  <a:lnTo>
                    <a:pt x="582" y="274"/>
                  </a:lnTo>
                  <a:lnTo>
                    <a:pt x="609" y="229"/>
                  </a:lnTo>
                  <a:lnTo>
                    <a:pt x="634" y="274"/>
                  </a:lnTo>
                  <a:lnTo>
                    <a:pt x="609" y="318"/>
                  </a:lnTo>
                  <a:moveTo>
                    <a:pt x="670" y="318"/>
                  </a:moveTo>
                  <a:lnTo>
                    <a:pt x="643" y="274"/>
                  </a:lnTo>
                  <a:lnTo>
                    <a:pt x="670" y="229"/>
                  </a:lnTo>
                  <a:lnTo>
                    <a:pt x="696" y="274"/>
                  </a:lnTo>
                  <a:lnTo>
                    <a:pt x="670" y="318"/>
                  </a:lnTo>
                  <a:moveTo>
                    <a:pt x="732" y="318"/>
                  </a:moveTo>
                  <a:lnTo>
                    <a:pt x="705" y="274"/>
                  </a:lnTo>
                  <a:lnTo>
                    <a:pt x="732" y="229"/>
                  </a:lnTo>
                  <a:lnTo>
                    <a:pt x="757" y="274"/>
                  </a:lnTo>
                  <a:lnTo>
                    <a:pt x="732" y="318"/>
                  </a:lnTo>
                  <a:moveTo>
                    <a:pt x="793" y="318"/>
                  </a:moveTo>
                  <a:lnTo>
                    <a:pt x="766" y="274"/>
                  </a:lnTo>
                  <a:lnTo>
                    <a:pt x="793" y="229"/>
                  </a:lnTo>
                  <a:lnTo>
                    <a:pt x="819" y="274"/>
                  </a:lnTo>
                  <a:lnTo>
                    <a:pt x="793" y="318"/>
                  </a:lnTo>
                  <a:moveTo>
                    <a:pt x="855" y="318"/>
                  </a:moveTo>
                  <a:lnTo>
                    <a:pt x="828" y="274"/>
                  </a:lnTo>
                  <a:lnTo>
                    <a:pt x="855" y="229"/>
                  </a:lnTo>
                  <a:lnTo>
                    <a:pt x="880" y="274"/>
                  </a:lnTo>
                  <a:lnTo>
                    <a:pt x="855" y="318"/>
                  </a:lnTo>
                  <a:moveTo>
                    <a:pt x="916" y="318"/>
                  </a:moveTo>
                  <a:lnTo>
                    <a:pt x="889" y="274"/>
                  </a:lnTo>
                  <a:lnTo>
                    <a:pt x="916" y="229"/>
                  </a:lnTo>
                  <a:lnTo>
                    <a:pt x="943" y="274"/>
                  </a:lnTo>
                  <a:lnTo>
                    <a:pt x="916" y="318"/>
                  </a:lnTo>
                  <a:moveTo>
                    <a:pt x="978" y="318"/>
                  </a:moveTo>
                  <a:lnTo>
                    <a:pt x="952" y="274"/>
                  </a:lnTo>
                  <a:lnTo>
                    <a:pt x="978" y="229"/>
                  </a:lnTo>
                  <a:lnTo>
                    <a:pt x="1005" y="274"/>
                  </a:lnTo>
                  <a:lnTo>
                    <a:pt x="978" y="318"/>
                  </a:lnTo>
                  <a:moveTo>
                    <a:pt x="1039" y="318"/>
                  </a:moveTo>
                  <a:lnTo>
                    <a:pt x="1014" y="274"/>
                  </a:lnTo>
                  <a:lnTo>
                    <a:pt x="1039" y="229"/>
                  </a:lnTo>
                  <a:lnTo>
                    <a:pt x="1066" y="274"/>
                  </a:lnTo>
                  <a:lnTo>
                    <a:pt x="1039" y="318"/>
                  </a:lnTo>
                  <a:moveTo>
                    <a:pt x="1101" y="318"/>
                  </a:moveTo>
                  <a:lnTo>
                    <a:pt x="1075" y="274"/>
                  </a:lnTo>
                  <a:lnTo>
                    <a:pt x="1101" y="229"/>
                  </a:lnTo>
                  <a:lnTo>
                    <a:pt x="1128" y="274"/>
                  </a:lnTo>
                  <a:lnTo>
                    <a:pt x="1101" y="318"/>
                  </a:lnTo>
                  <a:moveTo>
                    <a:pt x="1162" y="318"/>
                  </a:moveTo>
                  <a:lnTo>
                    <a:pt x="1137" y="274"/>
                  </a:lnTo>
                  <a:lnTo>
                    <a:pt x="1162" y="229"/>
                  </a:lnTo>
                  <a:lnTo>
                    <a:pt x="1189" y="274"/>
                  </a:lnTo>
                  <a:lnTo>
                    <a:pt x="1162" y="318"/>
                  </a:lnTo>
                  <a:moveTo>
                    <a:pt x="1224" y="318"/>
                  </a:moveTo>
                  <a:lnTo>
                    <a:pt x="1198" y="274"/>
                  </a:lnTo>
                  <a:lnTo>
                    <a:pt x="1224" y="229"/>
                  </a:lnTo>
                  <a:lnTo>
                    <a:pt x="1251" y="274"/>
                  </a:lnTo>
                  <a:lnTo>
                    <a:pt x="1224" y="318"/>
                  </a:lnTo>
                  <a:moveTo>
                    <a:pt x="1285" y="318"/>
                  </a:moveTo>
                  <a:lnTo>
                    <a:pt x="1260" y="274"/>
                  </a:lnTo>
                  <a:lnTo>
                    <a:pt x="1285" y="229"/>
                  </a:lnTo>
                  <a:lnTo>
                    <a:pt x="1312" y="274"/>
                  </a:lnTo>
                  <a:lnTo>
                    <a:pt x="1285" y="318"/>
                  </a:lnTo>
                  <a:moveTo>
                    <a:pt x="1348" y="318"/>
                  </a:moveTo>
                  <a:lnTo>
                    <a:pt x="1321" y="274"/>
                  </a:lnTo>
                  <a:lnTo>
                    <a:pt x="1348" y="229"/>
                  </a:lnTo>
                  <a:lnTo>
                    <a:pt x="1374" y="274"/>
                  </a:lnTo>
                  <a:lnTo>
                    <a:pt x="1348" y="318"/>
                  </a:lnTo>
                  <a:moveTo>
                    <a:pt x="1410" y="318"/>
                  </a:moveTo>
                  <a:lnTo>
                    <a:pt x="1383" y="274"/>
                  </a:lnTo>
                  <a:lnTo>
                    <a:pt x="1410" y="229"/>
                  </a:lnTo>
                  <a:lnTo>
                    <a:pt x="1435" y="274"/>
                  </a:lnTo>
                  <a:lnTo>
                    <a:pt x="1410" y="318"/>
                  </a:lnTo>
                  <a:moveTo>
                    <a:pt x="1471" y="318"/>
                  </a:moveTo>
                  <a:lnTo>
                    <a:pt x="1444" y="274"/>
                  </a:lnTo>
                  <a:lnTo>
                    <a:pt x="1471" y="229"/>
                  </a:lnTo>
                  <a:lnTo>
                    <a:pt x="1497" y="274"/>
                  </a:lnTo>
                  <a:lnTo>
                    <a:pt x="1471" y="318"/>
                  </a:lnTo>
                  <a:moveTo>
                    <a:pt x="1533" y="318"/>
                  </a:moveTo>
                  <a:lnTo>
                    <a:pt x="1506" y="274"/>
                  </a:lnTo>
                  <a:lnTo>
                    <a:pt x="1533" y="229"/>
                  </a:lnTo>
                  <a:lnTo>
                    <a:pt x="1558" y="274"/>
                  </a:lnTo>
                  <a:lnTo>
                    <a:pt x="1533" y="318"/>
                  </a:lnTo>
                  <a:moveTo>
                    <a:pt x="1594" y="318"/>
                  </a:moveTo>
                  <a:lnTo>
                    <a:pt x="1567" y="274"/>
                  </a:lnTo>
                  <a:lnTo>
                    <a:pt x="1594" y="229"/>
                  </a:lnTo>
                  <a:lnTo>
                    <a:pt x="1620" y="274"/>
                  </a:lnTo>
                  <a:lnTo>
                    <a:pt x="1594" y="318"/>
                  </a:lnTo>
                  <a:moveTo>
                    <a:pt x="1656" y="318"/>
                  </a:moveTo>
                  <a:lnTo>
                    <a:pt x="1629" y="274"/>
                  </a:lnTo>
                  <a:lnTo>
                    <a:pt x="1656" y="229"/>
                  </a:lnTo>
                  <a:lnTo>
                    <a:pt x="1683" y="274"/>
                  </a:lnTo>
                  <a:lnTo>
                    <a:pt x="1656" y="318"/>
                  </a:lnTo>
                  <a:moveTo>
                    <a:pt x="1717" y="318"/>
                  </a:moveTo>
                  <a:lnTo>
                    <a:pt x="1692" y="274"/>
                  </a:lnTo>
                  <a:lnTo>
                    <a:pt x="1717" y="229"/>
                  </a:lnTo>
                  <a:lnTo>
                    <a:pt x="1744" y="274"/>
                  </a:lnTo>
                  <a:lnTo>
                    <a:pt x="1717" y="318"/>
                  </a:lnTo>
                  <a:moveTo>
                    <a:pt x="1779" y="318"/>
                  </a:moveTo>
                  <a:lnTo>
                    <a:pt x="1753" y="274"/>
                  </a:lnTo>
                  <a:lnTo>
                    <a:pt x="1779" y="229"/>
                  </a:lnTo>
                  <a:lnTo>
                    <a:pt x="1806" y="274"/>
                  </a:lnTo>
                  <a:lnTo>
                    <a:pt x="1779" y="318"/>
                  </a:lnTo>
                  <a:moveTo>
                    <a:pt x="1840" y="318"/>
                  </a:moveTo>
                  <a:lnTo>
                    <a:pt x="1815" y="274"/>
                  </a:lnTo>
                  <a:lnTo>
                    <a:pt x="1840" y="229"/>
                  </a:lnTo>
                  <a:lnTo>
                    <a:pt x="1867" y="274"/>
                  </a:lnTo>
                  <a:lnTo>
                    <a:pt x="1840" y="318"/>
                  </a:lnTo>
                  <a:moveTo>
                    <a:pt x="1902" y="318"/>
                  </a:moveTo>
                  <a:lnTo>
                    <a:pt x="1876" y="274"/>
                  </a:lnTo>
                  <a:lnTo>
                    <a:pt x="1902" y="229"/>
                  </a:lnTo>
                  <a:lnTo>
                    <a:pt x="1929" y="274"/>
                  </a:lnTo>
                  <a:lnTo>
                    <a:pt x="1902" y="318"/>
                  </a:lnTo>
                  <a:moveTo>
                    <a:pt x="1963" y="318"/>
                  </a:moveTo>
                  <a:lnTo>
                    <a:pt x="1938" y="274"/>
                  </a:lnTo>
                  <a:lnTo>
                    <a:pt x="1963" y="229"/>
                  </a:lnTo>
                  <a:lnTo>
                    <a:pt x="1990" y="274"/>
                  </a:lnTo>
                  <a:lnTo>
                    <a:pt x="1963" y="318"/>
                  </a:lnTo>
                  <a:moveTo>
                    <a:pt x="2025" y="318"/>
                  </a:moveTo>
                  <a:lnTo>
                    <a:pt x="1999" y="274"/>
                  </a:lnTo>
                  <a:lnTo>
                    <a:pt x="2025" y="229"/>
                  </a:lnTo>
                  <a:lnTo>
                    <a:pt x="2052" y="274"/>
                  </a:lnTo>
                  <a:lnTo>
                    <a:pt x="2025" y="318"/>
                  </a:lnTo>
                  <a:moveTo>
                    <a:pt x="2088" y="318"/>
                  </a:moveTo>
                  <a:lnTo>
                    <a:pt x="2061" y="274"/>
                  </a:lnTo>
                  <a:lnTo>
                    <a:pt x="2088" y="229"/>
                  </a:lnTo>
                  <a:lnTo>
                    <a:pt x="2113" y="274"/>
                  </a:lnTo>
                  <a:lnTo>
                    <a:pt x="2088" y="318"/>
                  </a:lnTo>
                  <a:moveTo>
                    <a:pt x="2149" y="318"/>
                  </a:moveTo>
                  <a:lnTo>
                    <a:pt x="2122" y="274"/>
                  </a:lnTo>
                  <a:lnTo>
                    <a:pt x="2149" y="229"/>
                  </a:lnTo>
                  <a:lnTo>
                    <a:pt x="2175" y="274"/>
                  </a:lnTo>
                  <a:lnTo>
                    <a:pt x="2149" y="318"/>
                  </a:lnTo>
                  <a:moveTo>
                    <a:pt x="2211" y="318"/>
                  </a:moveTo>
                  <a:lnTo>
                    <a:pt x="2184" y="274"/>
                  </a:lnTo>
                  <a:lnTo>
                    <a:pt x="2211" y="229"/>
                  </a:lnTo>
                  <a:lnTo>
                    <a:pt x="2236" y="274"/>
                  </a:lnTo>
                  <a:lnTo>
                    <a:pt x="2211" y="318"/>
                  </a:lnTo>
                  <a:moveTo>
                    <a:pt x="2272" y="318"/>
                  </a:moveTo>
                  <a:lnTo>
                    <a:pt x="2245" y="274"/>
                  </a:lnTo>
                  <a:lnTo>
                    <a:pt x="2272" y="229"/>
                  </a:lnTo>
                  <a:lnTo>
                    <a:pt x="2298" y="274"/>
                  </a:lnTo>
                  <a:lnTo>
                    <a:pt x="2272" y="318"/>
                  </a:lnTo>
                  <a:moveTo>
                    <a:pt x="2334" y="318"/>
                  </a:moveTo>
                  <a:lnTo>
                    <a:pt x="2307" y="274"/>
                  </a:lnTo>
                  <a:lnTo>
                    <a:pt x="2334" y="229"/>
                  </a:lnTo>
                  <a:lnTo>
                    <a:pt x="2359" y="274"/>
                  </a:lnTo>
                  <a:lnTo>
                    <a:pt x="2334" y="318"/>
                  </a:lnTo>
                  <a:moveTo>
                    <a:pt x="2395" y="318"/>
                  </a:moveTo>
                  <a:lnTo>
                    <a:pt x="2368" y="274"/>
                  </a:lnTo>
                  <a:lnTo>
                    <a:pt x="2395" y="229"/>
                  </a:lnTo>
                  <a:lnTo>
                    <a:pt x="2422" y="274"/>
                  </a:lnTo>
                  <a:lnTo>
                    <a:pt x="2395" y="318"/>
                  </a:lnTo>
                  <a:moveTo>
                    <a:pt x="2457" y="318"/>
                  </a:moveTo>
                  <a:lnTo>
                    <a:pt x="2431" y="274"/>
                  </a:lnTo>
                  <a:lnTo>
                    <a:pt x="2457" y="229"/>
                  </a:lnTo>
                  <a:lnTo>
                    <a:pt x="2484" y="274"/>
                  </a:lnTo>
                  <a:lnTo>
                    <a:pt x="2457" y="318"/>
                  </a:lnTo>
                  <a:moveTo>
                    <a:pt x="2518" y="318"/>
                  </a:moveTo>
                  <a:lnTo>
                    <a:pt x="2493" y="274"/>
                  </a:lnTo>
                  <a:lnTo>
                    <a:pt x="2518" y="229"/>
                  </a:lnTo>
                  <a:lnTo>
                    <a:pt x="2545" y="274"/>
                  </a:lnTo>
                  <a:lnTo>
                    <a:pt x="2518" y="318"/>
                  </a:lnTo>
                  <a:moveTo>
                    <a:pt x="84" y="266"/>
                  </a:moveTo>
                  <a:lnTo>
                    <a:pt x="59" y="220"/>
                  </a:lnTo>
                  <a:lnTo>
                    <a:pt x="84" y="175"/>
                  </a:lnTo>
                  <a:lnTo>
                    <a:pt x="111" y="220"/>
                  </a:lnTo>
                  <a:lnTo>
                    <a:pt x="84" y="266"/>
                  </a:lnTo>
                  <a:moveTo>
                    <a:pt x="146" y="266"/>
                  </a:moveTo>
                  <a:lnTo>
                    <a:pt x="120" y="220"/>
                  </a:lnTo>
                  <a:lnTo>
                    <a:pt x="146" y="175"/>
                  </a:lnTo>
                  <a:lnTo>
                    <a:pt x="173" y="220"/>
                  </a:lnTo>
                  <a:lnTo>
                    <a:pt x="146" y="266"/>
                  </a:lnTo>
                  <a:moveTo>
                    <a:pt x="209" y="266"/>
                  </a:moveTo>
                  <a:lnTo>
                    <a:pt x="182" y="220"/>
                  </a:lnTo>
                  <a:lnTo>
                    <a:pt x="209" y="175"/>
                  </a:lnTo>
                  <a:lnTo>
                    <a:pt x="234" y="220"/>
                  </a:lnTo>
                  <a:lnTo>
                    <a:pt x="209" y="266"/>
                  </a:lnTo>
                  <a:moveTo>
                    <a:pt x="270" y="266"/>
                  </a:moveTo>
                  <a:lnTo>
                    <a:pt x="243" y="220"/>
                  </a:lnTo>
                  <a:lnTo>
                    <a:pt x="270" y="175"/>
                  </a:lnTo>
                  <a:lnTo>
                    <a:pt x="295" y="220"/>
                  </a:lnTo>
                  <a:lnTo>
                    <a:pt x="270" y="266"/>
                  </a:lnTo>
                  <a:moveTo>
                    <a:pt x="331" y="266"/>
                  </a:moveTo>
                  <a:lnTo>
                    <a:pt x="304" y="220"/>
                  </a:lnTo>
                  <a:lnTo>
                    <a:pt x="331" y="175"/>
                  </a:lnTo>
                  <a:lnTo>
                    <a:pt x="357" y="220"/>
                  </a:lnTo>
                  <a:lnTo>
                    <a:pt x="331" y="266"/>
                  </a:lnTo>
                  <a:moveTo>
                    <a:pt x="393" y="266"/>
                  </a:moveTo>
                  <a:lnTo>
                    <a:pt x="366" y="220"/>
                  </a:lnTo>
                  <a:lnTo>
                    <a:pt x="393" y="175"/>
                  </a:lnTo>
                  <a:lnTo>
                    <a:pt x="418" y="220"/>
                  </a:lnTo>
                  <a:lnTo>
                    <a:pt x="393" y="266"/>
                  </a:lnTo>
                  <a:moveTo>
                    <a:pt x="454" y="266"/>
                  </a:moveTo>
                  <a:lnTo>
                    <a:pt x="427" y="220"/>
                  </a:lnTo>
                  <a:lnTo>
                    <a:pt x="454" y="175"/>
                  </a:lnTo>
                  <a:lnTo>
                    <a:pt x="480" y="220"/>
                  </a:lnTo>
                  <a:lnTo>
                    <a:pt x="454" y="266"/>
                  </a:lnTo>
                  <a:moveTo>
                    <a:pt x="516" y="266"/>
                  </a:moveTo>
                  <a:lnTo>
                    <a:pt x="489" y="220"/>
                  </a:lnTo>
                  <a:lnTo>
                    <a:pt x="516" y="175"/>
                  </a:lnTo>
                  <a:lnTo>
                    <a:pt x="541" y="220"/>
                  </a:lnTo>
                  <a:lnTo>
                    <a:pt x="516" y="266"/>
                  </a:lnTo>
                  <a:moveTo>
                    <a:pt x="577" y="266"/>
                  </a:moveTo>
                  <a:lnTo>
                    <a:pt x="552" y="220"/>
                  </a:lnTo>
                  <a:lnTo>
                    <a:pt x="577" y="175"/>
                  </a:lnTo>
                  <a:lnTo>
                    <a:pt x="604" y="220"/>
                  </a:lnTo>
                  <a:lnTo>
                    <a:pt x="577" y="266"/>
                  </a:lnTo>
                  <a:moveTo>
                    <a:pt x="639" y="266"/>
                  </a:moveTo>
                  <a:lnTo>
                    <a:pt x="613" y="220"/>
                  </a:lnTo>
                  <a:lnTo>
                    <a:pt x="639" y="175"/>
                  </a:lnTo>
                  <a:lnTo>
                    <a:pt x="666" y="220"/>
                  </a:lnTo>
                  <a:lnTo>
                    <a:pt x="639" y="266"/>
                  </a:lnTo>
                  <a:moveTo>
                    <a:pt x="700" y="266"/>
                  </a:moveTo>
                  <a:lnTo>
                    <a:pt x="675" y="220"/>
                  </a:lnTo>
                  <a:lnTo>
                    <a:pt x="700" y="175"/>
                  </a:lnTo>
                  <a:lnTo>
                    <a:pt x="727" y="220"/>
                  </a:lnTo>
                  <a:lnTo>
                    <a:pt x="700" y="266"/>
                  </a:lnTo>
                  <a:moveTo>
                    <a:pt x="762" y="266"/>
                  </a:moveTo>
                  <a:lnTo>
                    <a:pt x="736" y="220"/>
                  </a:lnTo>
                  <a:lnTo>
                    <a:pt x="762" y="175"/>
                  </a:lnTo>
                  <a:lnTo>
                    <a:pt x="789" y="220"/>
                  </a:lnTo>
                  <a:lnTo>
                    <a:pt x="762" y="266"/>
                  </a:lnTo>
                  <a:moveTo>
                    <a:pt x="823" y="266"/>
                  </a:moveTo>
                  <a:lnTo>
                    <a:pt x="798" y="220"/>
                  </a:lnTo>
                  <a:lnTo>
                    <a:pt x="823" y="175"/>
                  </a:lnTo>
                  <a:lnTo>
                    <a:pt x="850" y="220"/>
                  </a:lnTo>
                  <a:lnTo>
                    <a:pt x="823" y="266"/>
                  </a:lnTo>
                  <a:moveTo>
                    <a:pt x="885" y="266"/>
                  </a:moveTo>
                  <a:lnTo>
                    <a:pt x="859" y="220"/>
                  </a:lnTo>
                  <a:lnTo>
                    <a:pt x="885" y="175"/>
                  </a:lnTo>
                  <a:lnTo>
                    <a:pt x="912" y="220"/>
                  </a:lnTo>
                  <a:lnTo>
                    <a:pt x="885" y="266"/>
                  </a:lnTo>
                  <a:moveTo>
                    <a:pt x="948" y="266"/>
                  </a:moveTo>
                  <a:lnTo>
                    <a:pt x="921" y="220"/>
                  </a:lnTo>
                  <a:lnTo>
                    <a:pt x="948" y="175"/>
                  </a:lnTo>
                  <a:lnTo>
                    <a:pt x="973" y="220"/>
                  </a:lnTo>
                  <a:lnTo>
                    <a:pt x="948" y="266"/>
                  </a:lnTo>
                  <a:moveTo>
                    <a:pt x="1009" y="266"/>
                  </a:moveTo>
                  <a:lnTo>
                    <a:pt x="982" y="220"/>
                  </a:lnTo>
                  <a:lnTo>
                    <a:pt x="1009" y="175"/>
                  </a:lnTo>
                  <a:lnTo>
                    <a:pt x="1035" y="220"/>
                  </a:lnTo>
                  <a:lnTo>
                    <a:pt x="1009" y="266"/>
                  </a:lnTo>
                  <a:moveTo>
                    <a:pt x="1071" y="266"/>
                  </a:moveTo>
                  <a:lnTo>
                    <a:pt x="1044" y="220"/>
                  </a:lnTo>
                  <a:lnTo>
                    <a:pt x="1071" y="175"/>
                  </a:lnTo>
                  <a:lnTo>
                    <a:pt x="1096" y="220"/>
                  </a:lnTo>
                  <a:lnTo>
                    <a:pt x="1071" y="266"/>
                  </a:lnTo>
                  <a:moveTo>
                    <a:pt x="1132" y="266"/>
                  </a:moveTo>
                  <a:lnTo>
                    <a:pt x="1105" y="220"/>
                  </a:lnTo>
                  <a:lnTo>
                    <a:pt x="1132" y="175"/>
                  </a:lnTo>
                  <a:lnTo>
                    <a:pt x="1158" y="220"/>
                  </a:lnTo>
                  <a:lnTo>
                    <a:pt x="1132" y="266"/>
                  </a:lnTo>
                  <a:moveTo>
                    <a:pt x="1194" y="266"/>
                  </a:moveTo>
                  <a:lnTo>
                    <a:pt x="1167" y="220"/>
                  </a:lnTo>
                  <a:lnTo>
                    <a:pt x="1194" y="175"/>
                  </a:lnTo>
                  <a:lnTo>
                    <a:pt x="1219" y="220"/>
                  </a:lnTo>
                  <a:lnTo>
                    <a:pt x="1194" y="266"/>
                  </a:lnTo>
                  <a:moveTo>
                    <a:pt x="1255" y="266"/>
                  </a:moveTo>
                  <a:lnTo>
                    <a:pt x="1228" y="220"/>
                  </a:lnTo>
                  <a:lnTo>
                    <a:pt x="1255" y="175"/>
                  </a:lnTo>
                  <a:lnTo>
                    <a:pt x="1281" y="220"/>
                  </a:lnTo>
                  <a:lnTo>
                    <a:pt x="1255" y="266"/>
                  </a:lnTo>
                  <a:moveTo>
                    <a:pt x="1317" y="266"/>
                  </a:moveTo>
                  <a:lnTo>
                    <a:pt x="1291" y="220"/>
                  </a:lnTo>
                  <a:lnTo>
                    <a:pt x="1317" y="175"/>
                  </a:lnTo>
                  <a:lnTo>
                    <a:pt x="1344" y="220"/>
                  </a:lnTo>
                  <a:lnTo>
                    <a:pt x="1317" y="266"/>
                  </a:lnTo>
                  <a:moveTo>
                    <a:pt x="1378" y="266"/>
                  </a:moveTo>
                  <a:lnTo>
                    <a:pt x="1353" y="220"/>
                  </a:lnTo>
                  <a:lnTo>
                    <a:pt x="1378" y="175"/>
                  </a:lnTo>
                  <a:lnTo>
                    <a:pt x="1405" y="220"/>
                  </a:lnTo>
                  <a:lnTo>
                    <a:pt x="1378" y="266"/>
                  </a:lnTo>
                  <a:moveTo>
                    <a:pt x="1440" y="266"/>
                  </a:moveTo>
                  <a:lnTo>
                    <a:pt x="1414" y="220"/>
                  </a:lnTo>
                  <a:lnTo>
                    <a:pt x="1440" y="175"/>
                  </a:lnTo>
                  <a:lnTo>
                    <a:pt x="1467" y="220"/>
                  </a:lnTo>
                  <a:lnTo>
                    <a:pt x="1440" y="266"/>
                  </a:lnTo>
                  <a:moveTo>
                    <a:pt x="1501" y="266"/>
                  </a:moveTo>
                  <a:lnTo>
                    <a:pt x="1476" y="220"/>
                  </a:lnTo>
                  <a:lnTo>
                    <a:pt x="1501" y="175"/>
                  </a:lnTo>
                  <a:lnTo>
                    <a:pt x="1528" y="220"/>
                  </a:lnTo>
                  <a:lnTo>
                    <a:pt x="1501" y="266"/>
                  </a:lnTo>
                  <a:moveTo>
                    <a:pt x="1563" y="266"/>
                  </a:moveTo>
                  <a:lnTo>
                    <a:pt x="1537" y="220"/>
                  </a:lnTo>
                  <a:lnTo>
                    <a:pt x="1563" y="175"/>
                  </a:lnTo>
                  <a:lnTo>
                    <a:pt x="1590" y="220"/>
                  </a:lnTo>
                  <a:lnTo>
                    <a:pt x="1563" y="266"/>
                  </a:lnTo>
                  <a:moveTo>
                    <a:pt x="1624" y="266"/>
                  </a:moveTo>
                  <a:lnTo>
                    <a:pt x="1599" y="220"/>
                  </a:lnTo>
                  <a:lnTo>
                    <a:pt x="1624" y="175"/>
                  </a:lnTo>
                  <a:lnTo>
                    <a:pt x="1651" y="220"/>
                  </a:lnTo>
                  <a:lnTo>
                    <a:pt x="1624" y="266"/>
                  </a:lnTo>
                  <a:moveTo>
                    <a:pt x="1687" y="266"/>
                  </a:moveTo>
                  <a:lnTo>
                    <a:pt x="1660" y="220"/>
                  </a:lnTo>
                  <a:lnTo>
                    <a:pt x="1687" y="175"/>
                  </a:lnTo>
                  <a:lnTo>
                    <a:pt x="1713" y="220"/>
                  </a:lnTo>
                  <a:lnTo>
                    <a:pt x="1687" y="266"/>
                  </a:lnTo>
                  <a:moveTo>
                    <a:pt x="1749" y="266"/>
                  </a:moveTo>
                  <a:lnTo>
                    <a:pt x="1722" y="220"/>
                  </a:lnTo>
                  <a:lnTo>
                    <a:pt x="1749" y="175"/>
                  </a:lnTo>
                  <a:lnTo>
                    <a:pt x="1774" y="220"/>
                  </a:lnTo>
                  <a:lnTo>
                    <a:pt x="1749" y="266"/>
                  </a:lnTo>
                  <a:moveTo>
                    <a:pt x="1810" y="266"/>
                  </a:moveTo>
                  <a:lnTo>
                    <a:pt x="1783" y="220"/>
                  </a:lnTo>
                  <a:lnTo>
                    <a:pt x="1810" y="175"/>
                  </a:lnTo>
                  <a:lnTo>
                    <a:pt x="1836" y="220"/>
                  </a:lnTo>
                  <a:lnTo>
                    <a:pt x="1810" y="266"/>
                  </a:lnTo>
                  <a:moveTo>
                    <a:pt x="1872" y="266"/>
                  </a:moveTo>
                  <a:lnTo>
                    <a:pt x="1845" y="220"/>
                  </a:lnTo>
                  <a:lnTo>
                    <a:pt x="1872" y="175"/>
                  </a:lnTo>
                  <a:lnTo>
                    <a:pt x="1897" y="220"/>
                  </a:lnTo>
                  <a:lnTo>
                    <a:pt x="1872" y="266"/>
                  </a:lnTo>
                  <a:moveTo>
                    <a:pt x="1933" y="266"/>
                  </a:moveTo>
                  <a:lnTo>
                    <a:pt x="1906" y="220"/>
                  </a:lnTo>
                  <a:lnTo>
                    <a:pt x="1933" y="175"/>
                  </a:lnTo>
                  <a:lnTo>
                    <a:pt x="1959" y="220"/>
                  </a:lnTo>
                  <a:lnTo>
                    <a:pt x="1933" y="266"/>
                  </a:lnTo>
                  <a:moveTo>
                    <a:pt x="1995" y="266"/>
                  </a:moveTo>
                  <a:lnTo>
                    <a:pt x="1968" y="220"/>
                  </a:lnTo>
                  <a:lnTo>
                    <a:pt x="1995" y="175"/>
                  </a:lnTo>
                  <a:lnTo>
                    <a:pt x="2020" y="220"/>
                  </a:lnTo>
                  <a:lnTo>
                    <a:pt x="1995" y="266"/>
                  </a:lnTo>
                  <a:moveTo>
                    <a:pt x="2056" y="266"/>
                  </a:moveTo>
                  <a:lnTo>
                    <a:pt x="2031" y="220"/>
                  </a:lnTo>
                  <a:lnTo>
                    <a:pt x="2056" y="175"/>
                  </a:lnTo>
                  <a:lnTo>
                    <a:pt x="2083" y="220"/>
                  </a:lnTo>
                  <a:lnTo>
                    <a:pt x="2056" y="266"/>
                  </a:lnTo>
                  <a:moveTo>
                    <a:pt x="2118" y="266"/>
                  </a:moveTo>
                  <a:lnTo>
                    <a:pt x="2092" y="220"/>
                  </a:lnTo>
                  <a:lnTo>
                    <a:pt x="2118" y="175"/>
                  </a:lnTo>
                  <a:lnTo>
                    <a:pt x="2145" y="220"/>
                  </a:lnTo>
                  <a:lnTo>
                    <a:pt x="2118" y="266"/>
                  </a:lnTo>
                  <a:moveTo>
                    <a:pt x="2179" y="266"/>
                  </a:moveTo>
                  <a:lnTo>
                    <a:pt x="2154" y="220"/>
                  </a:lnTo>
                  <a:lnTo>
                    <a:pt x="2179" y="175"/>
                  </a:lnTo>
                  <a:lnTo>
                    <a:pt x="2206" y="220"/>
                  </a:lnTo>
                  <a:lnTo>
                    <a:pt x="2179" y="266"/>
                  </a:lnTo>
                  <a:moveTo>
                    <a:pt x="2241" y="266"/>
                  </a:moveTo>
                  <a:lnTo>
                    <a:pt x="2215" y="220"/>
                  </a:lnTo>
                  <a:lnTo>
                    <a:pt x="2241" y="175"/>
                  </a:lnTo>
                  <a:lnTo>
                    <a:pt x="2268" y="220"/>
                  </a:lnTo>
                  <a:lnTo>
                    <a:pt x="2241" y="266"/>
                  </a:lnTo>
                  <a:moveTo>
                    <a:pt x="2302" y="266"/>
                  </a:moveTo>
                  <a:lnTo>
                    <a:pt x="2277" y="220"/>
                  </a:lnTo>
                  <a:lnTo>
                    <a:pt x="2302" y="175"/>
                  </a:lnTo>
                  <a:lnTo>
                    <a:pt x="2329" y="220"/>
                  </a:lnTo>
                  <a:lnTo>
                    <a:pt x="2302" y="266"/>
                  </a:lnTo>
                  <a:moveTo>
                    <a:pt x="2364" y="266"/>
                  </a:moveTo>
                  <a:lnTo>
                    <a:pt x="2338" y="220"/>
                  </a:lnTo>
                  <a:lnTo>
                    <a:pt x="2364" y="175"/>
                  </a:lnTo>
                  <a:lnTo>
                    <a:pt x="2391" y="220"/>
                  </a:lnTo>
                  <a:lnTo>
                    <a:pt x="2364" y="266"/>
                  </a:lnTo>
                  <a:moveTo>
                    <a:pt x="2427" y="266"/>
                  </a:moveTo>
                  <a:lnTo>
                    <a:pt x="2400" y="220"/>
                  </a:lnTo>
                  <a:lnTo>
                    <a:pt x="2427" y="175"/>
                  </a:lnTo>
                  <a:lnTo>
                    <a:pt x="2452" y="220"/>
                  </a:lnTo>
                  <a:lnTo>
                    <a:pt x="2427" y="266"/>
                  </a:lnTo>
                  <a:moveTo>
                    <a:pt x="2488" y="266"/>
                  </a:moveTo>
                  <a:lnTo>
                    <a:pt x="2461" y="220"/>
                  </a:lnTo>
                  <a:lnTo>
                    <a:pt x="2488" y="175"/>
                  </a:lnTo>
                  <a:lnTo>
                    <a:pt x="2514" y="220"/>
                  </a:lnTo>
                  <a:lnTo>
                    <a:pt x="2488" y="266"/>
                  </a:lnTo>
                  <a:moveTo>
                    <a:pt x="54" y="212"/>
                  </a:moveTo>
                  <a:lnTo>
                    <a:pt x="27" y="167"/>
                  </a:lnTo>
                  <a:lnTo>
                    <a:pt x="54" y="121"/>
                  </a:lnTo>
                  <a:lnTo>
                    <a:pt x="80" y="167"/>
                  </a:lnTo>
                  <a:lnTo>
                    <a:pt x="54" y="212"/>
                  </a:lnTo>
                  <a:moveTo>
                    <a:pt x="116" y="212"/>
                  </a:moveTo>
                  <a:lnTo>
                    <a:pt x="89" y="167"/>
                  </a:lnTo>
                  <a:lnTo>
                    <a:pt x="116" y="121"/>
                  </a:lnTo>
                  <a:lnTo>
                    <a:pt x="141" y="167"/>
                  </a:lnTo>
                  <a:lnTo>
                    <a:pt x="116" y="212"/>
                  </a:lnTo>
                  <a:moveTo>
                    <a:pt x="177" y="212"/>
                  </a:moveTo>
                  <a:lnTo>
                    <a:pt x="150" y="167"/>
                  </a:lnTo>
                  <a:lnTo>
                    <a:pt x="177" y="121"/>
                  </a:lnTo>
                  <a:lnTo>
                    <a:pt x="204" y="167"/>
                  </a:lnTo>
                  <a:lnTo>
                    <a:pt x="177" y="212"/>
                  </a:lnTo>
                  <a:moveTo>
                    <a:pt x="238" y="212"/>
                  </a:moveTo>
                  <a:lnTo>
                    <a:pt x="213" y="167"/>
                  </a:lnTo>
                  <a:lnTo>
                    <a:pt x="238" y="121"/>
                  </a:lnTo>
                  <a:lnTo>
                    <a:pt x="265" y="167"/>
                  </a:lnTo>
                  <a:lnTo>
                    <a:pt x="238" y="212"/>
                  </a:lnTo>
                  <a:moveTo>
                    <a:pt x="300" y="212"/>
                  </a:moveTo>
                  <a:lnTo>
                    <a:pt x="274" y="167"/>
                  </a:lnTo>
                  <a:lnTo>
                    <a:pt x="300" y="121"/>
                  </a:lnTo>
                  <a:lnTo>
                    <a:pt x="327" y="167"/>
                  </a:lnTo>
                  <a:lnTo>
                    <a:pt x="300" y="212"/>
                  </a:lnTo>
                  <a:moveTo>
                    <a:pt x="361" y="212"/>
                  </a:moveTo>
                  <a:lnTo>
                    <a:pt x="336" y="167"/>
                  </a:lnTo>
                  <a:lnTo>
                    <a:pt x="361" y="121"/>
                  </a:lnTo>
                  <a:lnTo>
                    <a:pt x="388" y="167"/>
                  </a:lnTo>
                  <a:lnTo>
                    <a:pt x="361" y="212"/>
                  </a:lnTo>
                  <a:moveTo>
                    <a:pt x="423" y="212"/>
                  </a:moveTo>
                  <a:lnTo>
                    <a:pt x="397" y="167"/>
                  </a:lnTo>
                  <a:lnTo>
                    <a:pt x="423" y="121"/>
                  </a:lnTo>
                  <a:lnTo>
                    <a:pt x="450" y="167"/>
                  </a:lnTo>
                  <a:lnTo>
                    <a:pt x="423" y="212"/>
                  </a:lnTo>
                  <a:moveTo>
                    <a:pt x="484" y="212"/>
                  </a:moveTo>
                  <a:lnTo>
                    <a:pt x="459" y="167"/>
                  </a:lnTo>
                  <a:lnTo>
                    <a:pt x="484" y="121"/>
                  </a:lnTo>
                  <a:lnTo>
                    <a:pt x="511" y="167"/>
                  </a:lnTo>
                  <a:lnTo>
                    <a:pt x="484" y="212"/>
                  </a:lnTo>
                  <a:moveTo>
                    <a:pt x="546" y="212"/>
                  </a:moveTo>
                  <a:lnTo>
                    <a:pt x="520" y="167"/>
                  </a:lnTo>
                  <a:lnTo>
                    <a:pt x="546" y="121"/>
                  </a:lnTo>
                  <a:lnTo>
                    <a:pt x="573" y="167"/>
                  </a:lnTo>
                  <a:lnTo>
                    <a:pt x="546" y="212"/>
                  </a:lnTo>
                  <a:moveTo>
                    <a:pt x="609" y="212"/>
                  </a:moveTo>
                  <a:lnTo>
                    <a:pt x="582" y="167"/>
                  </a:lnTo>
                  <a:lnTo>
                    <a:pt x="609" y="121"/>
                  </a:lnTo>
                  <a:lnTo>
                    <a:pt x="634" y="167"/>
                  </a:lnTo>
                  <a:lnTo>
                    <a:pt x="609" y="212"/>
                  </a:lnTo>
                  <a:moveTo>
                    <a:pt x="670" y="212"/>
                  </a:moveTo>
                  <a:lnTo>
                    <a:pt x="643" y="167"/>
                  </a:lnTo>
                  <a:lnTo>
                    <a:pt x="670" y="121"/>
                  </a:lnTo>
                  <a:lnTo>
                    <a:pt x="696" y="167"/>
                  </a:lnTo>
                  <a:lnTo>
                    <a:pt x="670" y="212"/>
                  </a:lnTo>
                  <a:moveTo>
                    <a:pt x="732" y="212"/>
                  </a:moveTo>
                  <a:lnTo>
                    <a:pt x="705" y="167"/>
                  </a:lnTo>
                  <a:lnTo>
                    <a:pt x="732" y="121"/>
                  </a:lnTo>
                  <a:lnTo>
                    <a:pt x="757" y="167"/>
                  </a:lnTo>
                  <a:lnTo>
                    <a:pt x="732" y="212"/>
                  </a:lnTo>
                  <a:moveTo>
                    <a:pt x="793" y="212"/>
                  </a:moveTo>
                  <a:lnTo>
                    <a:pt x="766" y="167"/>
                  </a:lnTo>
                  <a:lnTo>
                    <a:pt x="793" y="121"/>
                  </a:lnTo>
                  <a:lnTo>
                    <a:pt x="819" y="167"/>
                  </a:lnTo>
                  <a:lnTo>
                    <a:pt x="793" y="212"/>
                  </a:lnTo>
                  <a:moveTo>
                    <a:pt x="855" y="212"/>
                  </a:moveTo>
                  <a:lnTo>
                    <a:pt x="828" y="167"/>
                  </a:lnTo>
                  <a:lnTo>
                    <a:pt x="855" y="121"/>
                  </a:lnTo>
                  <a:lnTo>
                    <a:pt x="880" y="167"/>
                  </a:lnTo>
                  <a:lnTo>
                    <a:pt x="855" y="212"/>
                  </a:lnTo>
                  <a:moveTo>
                    <a:pt x="916" y="212"/>
                  </a:moveTo>
                  <a:lnTo>
                    <a:pt x="889" y="167"/>
                  </a:lnTo>
                  <a:lnTo>
                    <a:pt x="916" y="121"/>
                  </a:lnTo>
                  <a:lnTo>
                    <a:pt x="943" y="167"/>
                  </a:lnTo>
                  <a:lnTo>
                    <a:pt x="916" y="212"/>
                  </a:lnTo>
                  <a:moveTo>
                    <a:pt x="978" y="212"/>
                  </a:moveTo>
                  <a:lnTo>
                    <a:pt x="952" y="167"/>
                  </a:lnTo>
                  <a:lnTo>
                    <a:pt x="978" y="121"/>
                  </a:lnTo>
                  <a:lnTo>
                    <a:pt x="1005" y="167"/>
                  </a:lnTo>
                  <a:lnTo>
                    <a:pt x="978" y="212"/>
                  </a:lnTo>
                  <a:moveTo>
                    <a:pt x="1039" y="212"/>
                  </a:moveTo>
                  <a:lnTo>
                    <a:pt x="1014" y="167"/>
                  </a:lnTo>
                  <a:lnTo>
                    <a:pt x="1039" y="121"/>
                  </a:lnTo>
                  <a:lnTo>
                    <a:pt x="1066" y="167"/>
                  </a:lnTo>
                  <a:lnTo>
                    <a:pt x="1039" y="212"/>
                  </a:lnTo>
                  <a:moveTo>
                    <a:pt x="1101" y="212"/>
                  </a:moveTo>
                  <a:lnTo>
                    <a:pt x="1075" y="167"/>
                  </a:lnTo>
                  <a:lnTo>
                    <a:pt x="1101" y="121"/>
                  </a:lnTo>
                  <a:lnTo>
                    <a:pt x="1128" y="167"/>
                  </a:lnTo>
                  <a:lnTo>
                    <a:pt x="1101" y="212"/>
                  </a:lnTo>
                  <a:moveTo>
                    <a:pt x="1162" y="212"/>
                  </a:moveTo>
                  <a:lnTo>
                    <a:pt x="1137" y="167"/>
                  </a:lnTo>
                  <a:lnTo>
                    <a:pt x="1162" y="121"/>
                  </a:lnTo>
                  <a:lnTo>
                    <a:pt x="1189" y="167"/>
                  </a:lnTo>
                  <a:lnTo>
                    <a:pt x="1162" y="212"/>
                  </a:lnTo>
                  <a:moveTo>
                    <a:pt x="1224" y="212"/>
                  </a:moveTo>
                  <a:lnTo>
                    <a:pt x="1198" y="167"/>
                  </a:lnTo>
                  <a:lnTo>
                    <a:pt x="1224" y="121"/>
                  </a:lnTo>
                  <a:lnTo>
                    <a:pt x="1251" y="167"/>
                  </a:lnTo>
                  <a:lnTo>
                    <a:pt x="1224" y="212"/>
                  </a:lnTo>
                  <a:moveTo>
                    <a:pt x="1285" y="212"/>
                  </a:moveTo>
                  <a:lnTo>
                    <a:pt x="1260" y="167"/>
                  </a:lnTo>
                  <a:lnTo>
                    <a:pt x="1285" y="121"/>
                  </a:lnTo>
                  <a:lnTo>
                    <a:pt x="1312" y="167"/>
                  </a:lnTo>
                  <a:lnTo>
                    <a:pt x="1285" y="212"/>
                  </a:lnTo>
                  <a:moveTo>
                    <a:pt x="1348" y="212"/>
                  </a:moveTo>
                  <a:lnTo>
                    <a:pt x="1321" y="167"/>
                  </a:lnTo>
                  <a:lnTo>
                    <a:pt x="1348" y="121"/>
                  </a:lnTo>
                  <a:lnTo>
                    <a:pt x="1374" y="167"/>
                  </a:lnTo>
                  <a:lnTo>
                    <a:pt x="1348" y="212"/>
                  </a:lnTo>
                  <a:moveTo>
                    <a:pt x="1410" y="212"/>
                  </a:moveTo>
                  <a:lnTo>
                    <a:pt x="1383" y="167"/>
                  </a:lnTo>
                  <a:lnTo>
                    <a:pt x="1410" y="121"/>
                  </a:lnTo>
                  <a:lnTo>
                    <a:pt x="1435" y="167"/>
                  </a:lnTo>
                  <a:lnTo>
                    <a:pt x="1410" y="212"/>
                  </a:lnTo>
                  <a:moveTo>
                    <a:pt x="1471" y="212"/>
                  </a:moveTo>
                  <a:lnTo>
                    <a:pt x="1444" y="167"/>
                  </a:lnTo>
                  <a:lnTo>
                    <a:pt x="1471" y="121"/>
                  </a:lnTo>
                  <a:lnTo>
                    <a:pt x="1497" y="167"/>
                  </a:lnTo>
                  <a:lnTo>
                    <a:pt x="1471" y="212"/>
                  </a:lnTo>
                  <a:moveTo>
                    <a:pt x="1533" y="212"/>
                  </a:moveTo>
                  <a:lnTo>
                    <a:pt x="1506" y="167"/>
                  </a:lnTo>
                  <a:lnTo>
                    <a:pt x="1533" y="121"/>
                  </a:lnTo>
                  <a:lnTo>
                    <a:pt x="1558" y="167"/>
                  </a:lnTo>
                  <a:lnTo>
                    <a:pt x="1533" y="212"/>
                  </a:lnTo>
                  <a:moveTo>
                    <a:pt x="1594" y="212"/>
                  </a:moveTo>
                  <a:lnTo>
                    <a:pt x="1567" y="167"/>
                  </a:lnTo>
                  <a:lnTo>
                    <a:pt x="1594" y="121"/>
                  </a:lnTo>
                  <a:lnTo>
                    <a:pt x="1620" y="167"/>
                  </a:lnTo>
                  <a:lnTo>
                    <a:pt x="1594" y="212"/>
                  </a:lnTo>
                  <a:moveTo>
                    <a:pt x="1656" y="212"/>
                  </a:moveTo>
                  <a:lnTo>
                    <a:pt x="1629" y="167"/>
                  </a:lnTo>
                  <a:lnTo>
                    <a:pt x="1656" y="121"/>
                  </a:lnTo>
                  <a:lnTo>
                    <a:pt x="1683" y="167"/>
                  </a:lnTo>
                  <a:lnTo>
                    <a:pt x="1656" y="212"/>
                  </a:lnTo>
                  <a:moveTo>
                    <a:pt x="1717" y="212"/>
                  </a:moveTo>
                  <a:lnTo>
                    <a:pt x="1692" y="167"/>
                  </a:lnTo>
                  <a:lnTo>
                    <a:pt x="1717" y="121"/>
                  </a:lnTo>
                  <a:lnTo>
                    <a:pt x="1744" y="167"/>
                  </a:lnTo>
                  <a:lnTo>
                    <a:pt x="1717" y="212"/>
                  </a:lnTo>
                  <a:moveTo>
                    <a:pt x="1779" y="212"/>
                  </a:moveTo>
                  <a:lnTo>
                    <a:pt x="1753" y="167"/>
                  </a:lnTo>
                  <a:lnTo>
                    <a:pt x="1779" y="121"/>
                  </a:lnTo>
                  <a:lnTo>
                    <a:pt x="1806" y="167"/>
                  </a:lnTo>
                  <a:lnTo>
                    <a:pt x="1779" y="212"/>
                  </a:lnTo>
                  <a:moveTo>
                    <a:pt x="1840" y="212"/>
                  </a:moveTo>
                  <a:lnTo>
                    <a:pt x="1815" y="167"/>
                  </a:lnTo>
                  <a:lnTo>
                    <a:pt x="1840" y="121"/>
                  </a:lnTo>
                  <a:lnTo>
                    <a:pt x="1867" y="167"/>
                  </a:lnTo>
                  <a:lnTo>
                    <a:pt x="1840" y="212"/>
                  </a:lnTo>
                  <a:moveTo>
                    <a:pt x="1902" y="212"/>
                  </a:moveTo>
                  <a:lnTo>
                    <a:pt x="1876" y="167"/>
                  </a:lnTo>
                  <a:lnTo>
                    <a:pt x="1902" y="121"/>
                  </a:lnTo>
                  <a:lnTo>
                    <a:pt x="1929" y="167"/>
                  </a:lnTo>
                  <a:lnTo>
                    <a:pt x="1902" y="212"/>
                  </a:lnTo>
                  <a:moveTo>
                    <a:pt x="1963" y="212"/>
                  </a:moveTo>
                  <a:lnTo>
                    <a:pt x="1938" y="167"/>
                  </a:lnTo>
                  <a:lnTo>
                    <a:pt x="1963" y="121"/>
                  </a:lnTo>
                  <a:lnTo>
                    <a:pt x="1990" y="167"/>
                  </a:lnTo>
                  <a:lnTo>
                    <a:pt x="1963" y="212"/>
                  </a:lnTo>
                  <a:moveTo>
                    <a:pt x="2025" y="212"/>
                  </a:moveTo>
                  <a:lnTo>
                    <a:pt x="1999" y="167"/>
                  </a:lnTo>
                  <a:lnTo>
                    <a:pt x="2025" y="121"/>
                  </a:lnTo>
                  <a:lnTo>
                    <a:pt x="2052" y="167"/>
                  </a:lnTo>
                  <a:lnTo>
                    <a:pt x="2025" y="212"/>
                  </a:lnTo>
                  <a:moveTo>
                    <a:pt x="2088" y="212"/>
                  </a:moveTo>
                  <a:lnTo>
                    <a:pt x="2061" y="167"/>
                  </a:lnTo>
                  <a:lnTo>
                    <a:pt x="2088" y="121"/>
                  </a:lnTo>
                  <a:lnTo>
                    <a:pt x="2113" y="167"/>
                  </a:lnTo>
                  <a:lnTo>
                    <a:pt x="2088" y="212"/>
                  </a:lnTo>
                  <a:moveTo>
                    <a:pt x="2149" y="212"/>
                  </a:moveTo>
                  <a:lnTo>
                    <a:pt x="2122" y="167"/>
                  </a:lnTo>
                  <a:lnTo>
                    <a:pt x="2149" y="121"/>
                  </a:lnTo>
                  <a:lnTo>
                    <a:pt x="2175" y="167"/>
                  </a:lnTo>
                  <a:lnTo>
                    <a:pt x="2149" y="212"/>
                  </a:lnTo>
                  <a:moveTo>
                    <a:pt x="2211" y="212"/>
                  </a:moveTo>
                  <a:lnTo>
                    <a:pt x="2184" y="167"/>
                  </a:lnTo>
                  <a:lnTo>
                    <a:pt x="2211" y="121"/>
                  </a:lnTo>
                  <a:lnTo>
                    <a:pt x="2236" y="167"/>
                  </a:lnTo>
                  <a:lnTo>
                    <a:pt x="2211" y="212"/>
                  </a:lnTo>
                  <a:moveTo>
                    <a:pt x="2272" y="212"/>
                  </a:moveTo>
                  <a:lnTo>
                    <a:pt x="2245" y="167"/>
                  </a:lnTo>
                  <a:lnTo>
                    <a:pt x="2272" y="121"/>
                  </a:lnTo>
                  <a:lnTo>
                    <a:pt x="2298" y="167"/>
                  </a:lnTo>
                  <a:lnTo>
                    <a:pt x="2272" y="212"/>
                  </a:lnTo>
                  <a:moveTo>
                    <a:pt x="2334" y="212"/>
                  </a:moveTo>
                  <a:lnTo>
                    <a:pt x="2307" y="167"/>
                  </a:lnTo>
                  <a:lnTo>
                    <a:pt x="2334" y="121"/>
                  </a:lnTo>
                  <a:lnTo>
                    <a:pt x="2359" y="167"/>
                  </a:lnTo>
                  <a:lnTo>
                    <a:pt x="2334" y="212"/>
                  </a:lnTo>
                  <a:moveTo>
                    <a:pt x="2395" y="212"/>
                  </a:moveTo>
                  <a:lnTo>
                    <a:pt x="2368" y="167"/>
                  </a:lnTo>
                  <a:lnTo>
                    <a:pt x="2395" y="121"/>
                  </a:lnTo>
                  <a:lnTo>
                    <a:pt x="2422" y="167"/>
                  </a:lnTo>
                  <a:lnTo>
                    <a:pt x="2395" y="212"/>
                  </a:lnTo>
                  <a:moveTo>
                    <a:pt x="2457" y="212"/>
                  </a:moveTo>
                  <a:lnTo>
                    <a:pt x="2431" y="167"/>
                  </a:lnTo>
                  <a:lnTo>
                    <a:pt x="2457" y="121"/>
                  </a:lnTo>
                  <a:lnTo>
                    <a:pt x="2484" y="167"/>
                  </a:lnTo>
                  <a:lnTo>
                    <a:pt x="2457" y="212"/>
                  </a:lnTo>
                  <a:moveTo>
                    <a:pt x="2518" y="212"/>
                  </a:moveTo>
                  <a:lnTo>
                    <a:pt x="2493" y="167"/>
                  </a:lnTo>
                  <a:lnTo>
                    <a:pt x="2518" y="121"/>
                  </a:lnTo>
                  <a:lnTo>
                    <a:pt x="2545" y="167"/>
                  </a:lnTo>
                  <a:lnTo>
                    <a:pt x="2518" y="212"/>
                  </a:lnTo>
                  <a:moveTo>
                    <a:pt x="84" y="160"/>
                  </a:moveTo>
                  <a:lnTo>
                    <a:pt x="59" y="113"/>
                  </a:lnTo>
                  <a:lnTo>
                    <a:pt x="84" y="68"/>
                  </a:lnTo>
                  <a:lnTo>
                    <a:pt x="111" y="113"/>
                  </a:lnTo>
                  <a:lnTo>
                    <a:pt x="84" y="160"/>
                  </a:lnTo>
                  <a:moveTo>
                    <a:pt x="146" y="160"/>
                  </a:moveTo>
                  <a:lnTo>
                    <a:pt x="120" y="113"/>
                  </a:lnTo>
                  <a:lnTo>
                    <a:pt x="146" y="68"/>
                  </a:lnTo>
                  <a:lnTo>
                    <a:pt x="173" y="113"/>
                  </a:lnTo>
                  <a:lnTo>
                    <a:pt x="146" y="160"/>
                  </a:lnTo>
                  <a:moveTo>
                    <a:pt x="209" y="160"/>
                  </a:moveTo>
                  <a:lnTo>
                    <a:pt x="182" y="113"/>
                  </a:lnTo>
                  <a:lnTo>
                    <a:pt x="209" y="68"/>
                  </a:lnTo>
                  <a:lnTo>
                    <a:pt x="234" y="113"/>
                  </a:lnTo>
                  <a:lnTo>
                    <a:pt x="209" y="160"/>
                  </a:lnTo>
                  <a:moveTo>
                    <a:pt x="270" y="160"/>
                  </a:moveTo>
                  <a:lnTo>
                    <a:pt x="243" y="113"/>
                  </a:lnTo>
                  <a:lnTo>
                    <a:pt x="270" y="68"/>
                  </a:lnTo>
                  <a:lnTo>
                    <a:pt x="295" y="113"/>
                  </a:lnTo>
                  <a:lnTo>
                    <a:pt x="270" y="160"/>
                  </a:lnTo>
                  <a:moveTo>
                    <a:pt x="331" y="160"/>
                  </a:moveTo>
                  <a:lnTo>
                    <a:pt x="304" y="113"/>
                  </a:lnTo>
                  <a:lnTo>
                    <a:pt x="331" y="68"/>
                  </a:lnTo>
                  <a:lnTo>
                    <a:pt x="357" y="113"/>
                  </a:lnTo>
                  <a:lnTo>
                    <a:pt x="331" y="160"/>
                  </a:lnTo>
                  <a:moveTo>
                    <a:pt x="393" y="160"/>
                  </a:moveTo>
                  <a:lnTo>
                    <a:pt x="366" y="113"/>
                  </a:lnTo>
                  <a:lnTo>
                    <a:pt x="393" y="68"/>
                  </a:lnTo>
                  <a:lnTo>
                    <a:pt x="418" y="113"/>
                  </a:lnTo>
                  <a:lnTo>
                    <a:pt x="393" y="160"/>
                  </a:lnTo>
                  <a:moveTo>
                    <a:pt x="454" y="160"/>
                  </a:moveTo>
                  <a:lnTo>
                    <a:pt x="427" y="113"/>
                  </a:lnTo>
                  <a:lnTo>
                    <a:pt x="454" y="68"/>
                  </a:lnTo>
                  <a:lnTo>
                    <a:pt x="480" y="113"/>
                  </a:lnTo>
                  <a:lnTo>
                    <a:pt x="454" y="160"/>
                  </a:lnTo>
                  <a:moveTo>
                    <a:pt x="516" y="160"/>
                  </a:moveTo>
                  <a:lnTo>
                    <a:pt x="489" y="113"/>
                  </a:lnTo>
                  <a:lnTo>
                    <a:pt x="516" y="68"/>
                  </a:lnTo>
                  <a:lnTo>
                    <a:pt x="541" y="113"/>
                  </a:lnTo>
                  <a:lnTo>
                    <a:pt x="516" y="160"/>
                  </a:lnTo>
                  <a:moveTo>
                    <a:pt x="577" y="160"/>
                  </a:moveTo>
                  <a:lnTo>
                    <a:pt x="552" y="113"/>
                  </a:lnTo>
                  <a:lnTo>
                    <a:pt x="577" y="68"/>
                  </a:lnTo>
                  <a:lnTo>
                    <a:pt x="604" y="113"/>
                  </a:lnTo>
                  <a:lnTo>
                    <a:pt x="577" y="160"/>
                  </a:lnTo>
                  <a:moveTo>
                    <a:pt x="639" y="160"/>
                  </a:moveTo>
                  <a:lnTo>
                    <a:pt x="613" y="113"/>
                  </a:lnTo>
                  <a:lnTo>
                    <a:pt x="639" y="68"/>
                  </a:lnTo>
                  <a:lnTo>
                    <a:pt x="666" y="113"/>
                  </a:lnTo>
                  <a:lnTo>
                    <a:pt x="639" y="160"/>
                  </a:lnTo>
                  <a:moveTo>
                    <a:pt x="700" y="160"/>
                  </a:moveTo>
                  <a:lnTo>
                    <a:pt x="675" y="113"/>
                  </a:lnTo>
                  <a:lnTo>
                    <a:pt x="700" y="68"/>
                  </a:lnTo>
                  <a:lnTo>
                    <a:pt x="727" y="113"/>
                  </a:lnTo>
                  <a:lnTo>
                    <a:pt x="700" y="160"/>
                  </a:lnTo>
                  <a:moveTo>
                    <a:pt x="762" y="160"/>
                  </a:moveTo>
                  <a:lnTo>
                    <a:pt x="736" y="113"/>
                  </a:lnTo>
                  <a:lnTo>
                    <a:pt x="762" y="68"/>
                  </a:lnTo>
                  <a:lnTo>
                    <a:pt x="789" y="113"/>
                  </a:lnTo>
                  <a:lnTo>
                    <a:pt x="762" y="160"/>
                  </a:lnTo>
                  <a:moveTo>
                    <a:pt x="823" y="160"/>
                  </a:moveTo>
                  <a:lnTo>
                    <a:pt x="798" y="113"/>
                  </a:lnTo>
                  <a:lnTo>
                    <a:pt x="823" y="68"/>
                  </a:lnTo>
                  <a:lnTo>
                    <a:pt x="850" y="113"/>
                  </a:lnTo>
                  <a:lnTo>
                    <a:pt x="823" y="160"/>
                  </a:lnTo>
                  <a:moveTo>
                    <a:pt x="885" y="160"/>
                  </a:moveTo>
                  <a:lnTo>
                    <a:pt x="859" y="113"/>
                  </a:lnTo>
                  <a:lnTo>
                    <a:pt x="885" y="68"/>
                  </a:lnTo>
                  <a:lnTo>
                    <a:pt x="912" y="113"/>
                  </a:lnTo>
                  <a:lnTo>
                    <a:pt x="885" y="160"/>
                  </a:lnTo>
                  <a:moveTo>
                    <a:pt x="948" y="160"/>
                  </a:moveTo>
                  <a:lnTo>
                    <a:pt x="921" y="113"/>
                  </a:lnTo>
                  <a:lnTo>
                    <a:pt x="948" y="68"/>
                  </a:lnTo>
                  <a:lnTo>
                    <a:pt x="973" y="113"/>
                  </a:lnTo>
                  <a:lnTo>
                    <a:pt x="948" y="160"/>
                  </a:lnTo>
                  <a:moveTo>
                    <a:pt x="1009" y="160"/>
                  </a:moveTo>
                  <a:lnTo>
                    <a:pt x="982" y="113"/>
                  </a:lnTo>
                  <a:lnTo>
                    <a:pt x="1009" y="68"/>
                  </a:lnTo>
                  <a:lnTo>
                    <a:pt x="1035" y="113"/>
                  </a:lnTo>
                  <a:lnTo>
                    <a:pt x="1009" y="160"/>
                  </a:lnTo>
                  <a:moveTo>
                    <a:pt x="1071" y="160"/>
                  </a:moveTo>
                  <a:lnTo>
                    <a:pt x="1044" y="113"/>
                  </a:lnTo>
                  <a:lnTo>
                    <a:pt x="1071" y="68"/>
                  </a:lnTo>
                  <a:lnTo>
                    <a:pt x="1096" y="113"/>
                  </a:lnTo>
                  <a:lnTo>
                    <a:pt x="1071" y="160"/>
                  </a:lnTo>
                  <a:moveTo>
                    <a:pt x="1132" y="160"/>
                  </a:moveTo>
                  <a:lnTo>
                    <a:pt x="1105" y="113"/>
                  </a:lnTo>
                  <a:lnTo>
                    <a:pt x="1132" y="68"/>
                  </a:lnTo>
                  <a:lnTo>
                    <a:pt x="1158" y="113"/>
                  </a:lnTo>
                  <a:lnTo>
                    <a:pt x="1132" y="160"/>
                  </a:lnTo>
                  <a:moveTo>
                    <a:pt x="1194" y="160"/>
                  </a:moveTo>
                  <a:lnTo>
                    <a:pt x="1167" y="113"/>
                  </a:lnTo>
                  <a:lnTo>
                    <a:pt x="1194" y="68"/>
                  </a:lnTo>
                  <a:lnTo>
                    <a:pt x="1219" y="113"/>
                  </a:lnTo>
                  <a:lnTo>
                    <a:pt x="1194" y="160"/>
                  </a:lnTo>
                  <a:moveTo>
                    <a:pt x="1255" y="160"/>
                  </a:moveTo>
                  <a:lnTo>
                    <a:pt x="1228" y="113"/>
                  </a:lnTo>
                  <a:lnTo>
                    <a:pt x="1255" y="68"/>
                  </a:lnTo>
                  <a:lnTo>
                    <a:pt x="1281" y="113"/>
                  </a:lnTo>
                  <a:lnTo>
                    <a:pt x="1255" y="160"/>
                  </a:lnTo>
                  <a:moveTo>
                    <a:pt x="1317" y="160"/>
                  </a:moveTo>
                  <a:lnTo>
                    <a:pt x="1291" y="113"/>
                  </a:lnTo>
                  <a:lnTo>
                    <a:pt x="1317" y="68"/>
                  </a:lnTo>
                  <a:lnTo>
                    <a:pt x="1344" y="113"/>
                  </a:lnTo>
                  <a:lnTo>
                    <a:pt x="1317" y="160"/>
                  </a:lnTo>
                  <a:moveTo>
                    <a:pt x="1378" y="160"/>
                  </a:moveTo>
                  <a:lnTo>
                    <a:pt x="1353" y="113"/>
                  </a:lnTo>
                  <a:lnTo>
                    <a:pt x="1378" y="68"/>
                  </a:lnTo>
                  <a:lnTo>
                    <a:pt x="1405" y="113"/>
                  </a:lnTo>
                  <a:lnTo>
                    <a:pt x="1378" y="160"/>
                  </a:lnTo>
                  <a:moveTo>
                    <a:pt x="1440" y="160"/>
                  </a:moveTo>
                  <a:lnTo>
                    <a:pt x="1414" y="113"/>
                  </a:lnTo>
                  <a:lnTo>
                    <a:pt x="1440" y="68"/>
                  </a:lnTo>
                  <a:lnTo>
                    <a:pt x="1467" y="113"/>
                  </a:lnTo>
                  <a:lnTo>
                    <a:pt x="1440" y="160"/>
                  </a:lnTo>
                  <a:moveTo>
                    <a:pt x="1501" y="160"/>
                  </a:moveTo>
                  <a:lnTo>
                    <a:pt x="1476" y="113"/>
                  </a:lnTo>
                  <a:lnTo>
                    <a:pt x="1501" y="68"/>
                  </a:lnTo>
                  <a:lnTo>
                    <a:pt x="1528" y="113"/>
                  </a:lnTo>
                  <a:lnTo>
                    <a:pt x="1501" y="160"/>
                  </a:lnTo>
                  <a:moveTo>
                    <a:pt x="1563" y="160"/>
                  </a:moveTo>
                  <a:lnTo>
                    <a:pt x="1537" y="113"/>
                  </a:lnTo>
                  <a:lnTo>
                    <a:pt x="1563" y="68"/>
                  </a:lnTo>
                  <a:lnTo>
                    <a:pt x="1590" y="113"/>
                  </a:lnTo>
                  <a:lnTo>
                    <a:pt x="1563" y="160"/>
                  </a:lnTo>
                  <a:moveTo>
                    <a:pt x="1624" y="160"/>
                  </a:moveTo>
                  <a:lnTo>
                    <a:pt x="1599" y="113"/>
                  </a:lnTo>
                  <a:lnTo>
                    <a:pt x="1624" y="68"/>
                  </a:lnTo>
                  <a:lnTo>
                    <a:pt x="1651" y="113"/>
                  </a:lnTo>
                  <a:lnTo>
                    <a:pt x="1624" y="160"/>
                  </a:lnTo>
                  <a:moveTo>
                    <a:pt x="1687" y="160"/>
                  </a:moveTo>
                  <a:lnTo>
                    <a:pt x="1660" y="113"/>
                  </a:lnTo>
                  <a:lnTo>
                    <a:pt x="1687" y="68"/>
                  </a:lnTo>
                  <a:lnTo>
                    <a:pt x="1713" y="113"/>
                  </a:lnTo>
                  <a:lnTo>
                    <a:pt x="1687" y="160"/>
                  </a:lnTo>
                  <a:moveTo>
                    <a:pt x="1749" y="160"/>
                  </a:moveTo>
                  <a:lnTo>
                    <a:pt x="1722" y="113"/>
                  </a:lnTo>
                  <a:lnTo>
                    <a:pt x="1749" y="68"/>
                  </a:lnTo>
                  <a:lnTo>
                    <a:pt x="1774" y="113"/>
                  </a:lnTo>
                  <a:lnTo>
                    <a:pt x="1749" y="160"/>
                  </a:lnTo>
                  <a:moveTo>
                    <a:pt x="1810" y="160"/>
                  </a:moveTo>
                  <a:lnTo>
                    <a:pt x="1783" y="113"/>
                  </a:lnTo>
                  <a:lnTo>
                    <a:pt x="1810" y="68"/>
                  </a:lnTo>
                  <a:lnTo>
                    <a:pt x="1836" y="113"/>
                  </a:lnTo>
                  <a:lnTo>
                    <a:pt x="1810" y="160"/>
                  </a:lnTo>
                  <a:moveTo>
                    <a:pt x="1872" y="160"/>
                  </a:moveTo>
                  <a:lnTo>
                    <a:pt x="1845" y="113"/>
                  </a:lnTo>
                  <a:lnTo>
                    <a:pt x="1872" y="68"/>
                  </a:lnTo>
                  <a:lnTo>
                    <a:pt x="1897" y="113"/>
                  </a:lnTo>
                  <a:lnTo>
                    <a:pt x="1872" y="160"/>
                  </a:lnTo>
                  <a:moveTo>
                    <a:pt x="1933" y="160"/>
                  </a:moveTo>
                  <a:lnTo>
                    <a:pt x="1906" y="113"/>
                  </a:lnTo>
                  <a:lnTo>
                    <a:pt x="1933" y="68"/>
                  </a:lnTo>
                  <a:lnTo>
                    <a:pt x="1959" y="113"/>
                  </a:lnTo>
                  <a:lnTo>
                    <a:pt x="1933" y="160"/>
                  </a:lnTo>
                  <a:moveTo>
                    <a:pt x="1995" y="160"/>
                  </a:moveTo>
                  <a:lnTo>
                    <a:pt x="1968" y="113"/>
                  </a:lnTo>
                  <a:lnTo>
                    <a:pt x="1995" y="68"/>
                  </a:lnTo>
                  <a:lnTo>
                    <a:pt x="2020" y="113"/>
                  </a:lnTo>
                  <a:lnTo>
                    <a:pt x="1995" y="160"/>
                  </a:lnTo>
                  <a:moveTo>
                    <a:pt x="2056" y="160"/>
                  </a:moveTo>
                  <a:lnTo>
                    <a:pt x="2031" y="113"/>
                  </a:lnTo>
                  <a:lnTo>
                    <a:pt x="2056" y="68"/>
                  </a:lnTo>
                  <a:lnTo>
                    <a:pt x="2083" y="113"/>
                  </a:lnTo>
                  <a:lnTo>
                    <a:pt x="2056" y="160"/>
                  </a:lnTo>
                  <a:moveTo>
                    <a:pt x="2118" y="160"/>
                  </a:moveTo>
                  <a:lnTo>
                    <a:pt x="2092" y="113"/>
                  </a:lnTo>
                  <a:lnTo>
                    <a:pt x="2118" y="68"/>
                  </a:lnTo>
                  <a:lnTo>
                    <a:pt x="2145" y="113"/>
                  </a:lnTo>
                  <a:lnTo>
                    <a:pt x="2118" y="160"/>
                  </a:lnTo>
                  <a:moveTo>
                    <a:pt x="2179" y="160"/>
                  </a:moveTo>
                  <a:lnTo>
                    <a:pt x="2154" y="113"/>
                  </a:lnTo>
                  <a:lnTo>
                    <a:pt x="2179" y="68"/>
                  </a:lnTo>
                  <a:lnTo>
                    <a:pt x="2206" y="113"/>
                  </a:lnTo>
                  <a:lnTo>
                    <a:pt x="2179" y="160"/>
                  </a:lnTo>
                  <a:moveTo>
                    <a:pt x="2241" y="160"/>
                  </a:moveTo>
                  <a:lnTo>
                    <a:pt x="2215" y="113"/>
                  </a:lnTo>
                  <a:lnTo>
                    <a:pt x="2241" y="68"/>
                  </a:lnTo>
                  <a:lnTo>
                    <a:pt x="2268" y="113"/>
                  </a:lnTo>
                  <a:lnTo>
                    <a:pt x="2241" y="160"/>
                  </a:lnTo>
                  <a:moveTo>
                    <a:pt x="2302" y="160"/>
                  </a:moveTo>
                  <a:lnTo>
                    <a:pt x="2277" y="113"/>
                  </a:lnTo>
                  <a:lnTo>
                    <a:pt x="2302" y="68"/>
                  </a:lnTo>
                  <a:lnTo>
                    <a:pt x="2329" y="113"/>
                  </a:lnTo>
                  <a:lnTo>
                    <a:pt x="2302" y="160"/>
                  </a:lnTo>
                  <a:moveTo>
                    <a:pt x="2364" y="160"/>
                  </a:moveTo>
                  <a:lnTo>
                    <a:pt x="2338" y="113"/>
                  </a:lnTo>
                  <a:lnTo>
                    <a:pt x="2364" y="68"/>
                  </a:lnTo>
                  <a:lnTo>
                    <a:pt x="2391" y="113"/>
                  </a:lnTo>
                  <a:lnTo>
                    <a:pt x="2364" y="160"/>
                  </a:lnTo>
                  <a:moveTo>
                    <a:pt x="2427" y="160"/>
                  </a:moveTo>
                  <a:lnTo>
                    <a:pt x="2400" y="113"/>
                  </a:lnTo>
                  <a:lnTo>
                    <a:pt x="2427" y="68"/>
                  </a:lnTo>
                  <a:lnTo>
                    <a:pt x="2452" y="113"/>
                  </a:lnTo>
                  <a:lnTo>
                    <a:pt x="2427" y="160"/>
                  </a:lnTo>
                  <a:moveTo>
                    <a:pt x="2488" y="160"/>
                  </a:moveTo>
                  <a:lnTo>
                    <a:pt x="2461" y="113"/>
                  </a:lnTo>
                  <a:lnTo>
                    <a:pt x="2488" y="68"/>
                  </a:lnTo>
                  <a:lnTo>
                    <a:pt x="2514" y="113"/>
                  </a:lnTo>
                  <a:lnTo>
                    <a:pt x="2488" y="160"/>
                  </a:lnTo>
                  <a:moveTo>
                    <a:pt x="54" y="106"/>
                  </a:moveTo>
                  <a:lnTo>
                    <a:pt x="27" y="61"/>
                  </a:lnTo>
                  <a:lnTo>
                    <a:pt x="54" y="15"/>
                  </a:lnTo>
                  <a:lnTo>
                    <a:pt x="80" y="61"/>
                  </a:lnTo>
                  <a:lnTo>
                    <a:pt x="54" y="106"/>
                  </a:lnTo>
                  <a:moveTo>
                    <a:pt x="116" y="106"/>
                  </a:moveTo>
                  <a:lnTo>
                    <a:pt x="89" y="61"/>
                  </a:lnTo>
                  <a:lnTo>
                    <a:pt x="116" y="15"/>
                  </a:lnTo>
                  <a:lnTo>
                    <a:pt x="141" y="61"/>
                  </a:lnTo>
                  <a:lnTo>
                    <a:pt x="116" y="106"/>
                  </a:lnTo>
                  <a:moveTo>
                    <a:pt x="177" y="106"/>
                  </a:moveTo>
                  <a:lnTo>
                    <a:pt x="150" y="61"/>
                  </a:lnTo>
                  <a:lnTo>
                    <a:pt x="177" y="15"/>
                  </a:lnTo>
                  <a:lnTo>
                    <a:pt x="204" y="61"/>
                  </a:lnTo>
                  <a:lnTo>
                    <a:pt x="177" y="106"/>
                  </a:lnTo>
                  <a:moveTo>
                    <a:pt x="238" y="106"/>
                  </a:moveTo>
                  <a:lnTo>
                    <a:pt x="213" y="61"/>
                  </a:lnTo>
                  <a:lnTo>
                    <a:pt x="238" y="15"/>
                  </a:lnTo>
                  <a:lnTo>
                    <a:pt x="265" y="61"/>
                  </a:lnTo>
                  <a:lnTo>
                    <a:pt x="238" y="106"/>
                  </a:lnTo>
                  <a:moveTo>
                    <a:pt x="300" y="106"/>
                  </a:moveTo>
                  <a:lnTo>
                    <a:pt x="274" y="61"/>
                  </a:lnTo>
                  <a:lnTo>
                    <a:pt x="300" y="15"/>
                  </a:lnTo>
                  <a:lnTo>
                    <a:pt x="327" y="61"/>
                  </a:lnTo>
                  <a:lnTo>
                    <a:pt x="300" y="106"/>
                  </a:lnTo>
                  <a:moveTo>
                    <a:pt x="361" y="106"/>
                  </a:moveTo>
                  <a:lnTo>
                    <a:pt x="336" y="61"/>
                  </a:lnTo>
                  <a:lnTo>
                    <a:pt x="361" y="15"/>
                  </a:lnTo>
                  <a:lnTo>
                    <a:pt x="388" y="61"/>
                  </a:lnTo>
                  <a:lnTo>
                    <a:pt x="361" y="106"/>
                  </a:lnTo>
                  <a:moveTo>
                    <a:pt x="423" y="106"/>
                  </a:moveTo>
                  <a:lnTo>
                    <a:pt x="397" y="61"/>
                  </a:lnTo>
                  <a:lnTo>
                    <a:pt x="423" y="15"/>
                  </a:lnTo>
                  <a:lnTo>
                    <a:pt x="450" y="61"/>
                  </a:lnTo>
                  <a:lnTo>
                    <a:pt x="423" y="106"/>
                  </a:lnTo>
                  <a:moveTo>
                    <a:pt x="484" y="106"/>
                  </a:moveTo>
                  <a:lnTo>
                    <a:pt x="459" y="61"/>
                  </a:lnTo>
                  <a:lnTo>
                    <a:pt x="484" y="15"/>
                  </a:lnTo>
                  <a:lnTo>
                    <a:pt x="511" y="61"/>
                  </a:lnTo>
                  <a:lnTo>
                    <a:pt x="484" y="106"/>
                  </a:lnTo>
                  <a:moveTo>
                    <a:pt x="546" y="106"/>
                  </a:moveTo>
                  <a:lnTo>
                    <a:pt x="520" y="61"/>
                  </a:lnTo>
                  <a:lnTo>
                    <a:pt x="546" y="15"/>
                  </a:lnTo>
                  <a:lnTo>
                    <a:pt x="573" y="61"/>
                  </a:lnTo>
                  <a:lnTo>
                    <a:pt x="546" y="106"/>
                  </a:lnTo>
                  <a:moveTo>
                    <a:pt x="609" y="106"/>
                  </a:moveTo>
                  <a:lnTo>
                    <a:pt x="582" y="61"/>
                  </a:lnTo>
                  <a:lnTo>
                    <a:pt x="609" y="15"/>
                  </a:lnTo>
                  <a:lnTo>
                    <a:pt x="634" y="61"/>
                  </a:lnTo>
                  <a:lnTo>
                    <a:pt x="609" y="106"/>
                  </a:lnTo>
                  <a:moveTo>
                    <a:pt x="670" y="106"/>
                  </a:moveTo>
                  <a:lnTo>
                    <a:pt x="643" y="61"/>
                  </a:lnTo>
                  <a:lnTo>
                    <a:pt x="670" y="15"/>
                  </a:lnTo>
                  <a:lnTo>
                    <a:pt x="696" y="61"/>
                  </a:lnTo>
                  <a:lnTo>
                    <a:pt x="670" y="106"/>
                  </a:lnTo>
                  <a:moveTo>
                    <a:pt x="732" y="106"/>
                  </a:moveTo>
                  <a:lnTo>
                    <a:pt x="705" y="61"/>
                  </a:lnTo>
                  <a:lnTo>
                    <a:pt x="732" y="15"/>
                  </a:lnTo>
                  <a:lnTo>
                    <a:pt x="757" y="61"/>
                  </a:lnTo>
                  <a:lnTo>
                    <a:pt x="732" y="106"/>
                  </a:lnTo>
                  <a:moveTo>
                    <a:pt x="793" y="106"/>
                  </a:moveTo>
                  <a:lnTo>
                    <a:pt x="766" y="61"/>
                  </a:lnTo>
                  <a:lnTo>
                    <a:pt x="793" y="15"/>
                  </a:lnTo>
                  <a:lnTo>
                    <a:pt x="819" y="61"/>
                  </a:lnTo>
                  <a:lnTo>
                    <a:pt x="793" y="106"/>
                  </a:lnTo>
                  <a:moveTo>
                    <a:pt x="855" y="106"/>
                  </a:moveTo>
                  <a:lnTo>
                    <a:pt x="828" y="61"/>
                  </a:lnTo>
                  <a:lnTo>
                    <a:pt x="855" y="15"/>
                  </a:lnTo>
                  <a:lnTo>
                    <a:pt x="880" y="61"/>
                  </a:lnTo>
                  <a:lnTo>
                    <a:pt x="855" y="106"/>
                  </a:lnTo>
                  <a:moveTo>
                    <a:pt x="916" y="106"/>
                  </a:moveTo>
                  <a:lnTo>
                    <a:pt x="889" y="61"/>
                  </a:lnTo>
                  <a:lnTo>
                    <a:pt x="916" y="15"/>
                  </a:lnTo>
                  <a:lnTo>
                    <a:pt x="943" y="61"/>
                  </a:lnTo>
                  <a:lnTo>
                    <a:pt x="916" y="106"/>
                  </a:lnTo>
                  <a:moveTo>
                    <a:pt x="978" y="106"/>
                  </a:moveTo>
                  <a:lnTo>
                    <a:pt x="952" y="61"/>
                  </a:lnTo>
                  <a:lnTo>
                    <a:pt x="978" y="15"/>
                  </a:lnTo>
                  <a:lnTo>
                    <a:pt x="1005" y="61"/>
                  </a:lnTo>
                  <a:lnTo>
                    <a:pt x="978" y="106"/>
                  </a:lnTo>
                  <a:moveTo>
                    <a:pt x="1039" y="106"/>
                  </a:moveTo>
                  <a:lnTo>
                    <a:pt x="1014" y="61"/>
                  </a:lnTo>
                  <a:lnTo>
                    <a:pt x="1039" y="15"/>
                  </a:lnTo>
                  <a:lnTo>
                    <a:pt x="1066" y="61"/>
                  </a:lnTo>
                  <a:lnTo>
                    <a:pt x="1039" y="106"/>
                  </a:lnTo>
                  <a:moveTo>
                    <a:pt x="1101" y="106"/>
                  </a:moveTo>
                  <a:lnTo>
                    <a:pt x="1075" y="61"/>
                  </a:lnTo>
                  <a:lnTo>
                    <a:pt x="1101" y="15"/>
                  </a:lnTo>
                  <a:lnTo>
                    <a:pt x="1128" y="61"/>
                  </a:lnTo>
                  <a:lnTo>
                    <a:pt x="1101" y="106"/>
                  </a:lnTo>
                  <a:moveTo>
                    <a:pt x="1162" y="106"/>
                  </a:moveTo>
                  <a:lnTo>
                    <a:pt x="1137" y="61"/>
                  </a:lnTo>
                  <a:lnTo>
                    <a:pt x="1162" y="15"/>
                  </a:lnTo>
                  <a:lnTo>
                    <a:pt x="1189" y="61"/>
                  </a:lnTo>
                  <a:lnTo>
                    <a:pt x="1162" y="106"/>
                  </a:lnTo>
                  <a:moveTo>
                    <a:pt x="1224" y="106"/>
                  </a:moveTo>
                  <a:lnTo>
                    <a:pt x="1198" y="61"/>
                  </a:lnTo>
                  <a:lnTo>
                    <a:pt x="1224" y="15"/>
                  </a:lnTo>
                  <a:lnTo>
                    <a:pt x="1251" y="61"/>
                  </a:lnTo>
                  <a:lnTo>
                    <a:pt x="1224" y="106"/>
                  </a:lnTo>
                  <a:moveTo>
                    <a:pt x="1285" y="106"/>
                  </a:moveTo>
                  <a:lnTo>
                    <a:pt x="1260" y="61"/>
                  </a:lnTo>
                  <a:lnTo>
                    <a:pt x="1285" y="15"/>
                  </a:lnTo>
                  <a:lnTo>
                    <a:pt x="1312" y="61"/>
                  </a:lnTo>
                  <a:lnTo>
                    <a:pt x="1285" y="106"/>
                  </a:lnTo>
                  <a:moveTo>
                    <a:pt x="1348" y="106"/>
                  </a:moveTo>
                  <a:lnTo>
                    <a:pt x="1321" y="61"/>
                  </a:lnTo>
                  <a:lnTo>
                    <a:pt x="1348" y="15"/>
                  </a:lnTo>
                  <a:lnTo>
                    <a:pt x="1374" y="61"/>
                  </a:lnTo>
                  <a:lnTo>
                    <a:pt x="1348" y="106"/>
                  </a:lnTo>
                  <a:moveTo>
                    <a:pt x="1410" y="106"/>
                  </a:moveTo>
                  <a:lnTo>
                    <a:pt x="1383" y="61"/>
                  </a:lnTo>
                  <a:lnTo>
                    <a:pt x="1410" y="15"/>
                  </a:lnTo>
                  <a:lnTo>
                    <a:pt x="1435" y="61"/>
                  </a:lnTo>
                  <a:lnTo>
                    <a:pt x="1410" y="106"/>
                  </a:lnTo>
                  <a:moveTo>
                    <a:pt x="1471" y="106"/>
                  </a:moveTo>
                  <a:lnTo>
                    <a:pt x="1444" y="61"/>
                  </a:lnTo>
                  <a:lnTo>
                    <a:pt x="1471" y="15"/>
                  </a:lnTo>
                  <a:lnTo>
                    <a:pt x="1497" y="61"/>
                  </a:lnTo>
                  <a:lnTo>
                    <a:pt x="1471" y="106"/>
                  </a:lnTo>
                  <a:moveTo>
                    <a:pt x="1533" y="106"/>
                  </a:moveTo>
                  <a:lnTo>
                    <a:pt x="1506" y="61"/>
                  </a:lnTo>
                  <a:lnTo>
                    <a:pt x="1533" y="15"/>
                  </a:lnTo>
                  <a:lnTo>
                    <a:pt x="1558" y="61"/>
                  </a:lnTo>
                  <a:lnTo>
                    <a:pt x="1533" y="106"/>
                  </a:lnTo>
                  <a:moveTo>
                    <a:pt x="1594" y="106"/>
                  </a:moveTo>
                  <a:lnTo>
                    <a:pt x="1567" y="61"/>
                  </a:lnTo>
                  <a:lnTo>
                    <a:pt x="1594" y="15"/>
                  </a:lnTo>
                  <a:lnTo>
                    <a:pt x="1620" y="61"/>
                  </a:lnTo>
                  <a:lnTo>
                    <a:pt x="1594" y="106"/>
                  </a:lnTo>
                  <a:moveTo>
                    <a:pt x="1656" y="106"/>
                  </a:moveTo>
                  <a:lnTo>
                    <a:pt x="1629" y="61"/>
                  </a:lnTo>
                  <a:lnTo>
                    <a:pt x="1656" y="15"/>
                  </a:lnTo>
                  <a:lnTo>
                    <a:pt x="1683" y="61"/>
                  </a:lnTo>
                  <a:lnTo>
                    <a:pt x="1656" y="106"/>
                  </a:lnTo>
                  <a:moveTo>
                    <a:pt x="1717" y="106"/>
                  </a:moveTo>
                  <a:lnTo>
                    <a:pt x="1692" y="61"/>
                  </a:lnTo>
                  <a:lnTo>
                    <a:pt x="1717" y="15"/>
                  </a:lnTo>
                  <a:lnTo>
                    <a:pt x="1744" y="61"/>
                  </a:lnTo>
                  <a:lnTo>
                    <a:pt x="1717" y="106"/>
                  </a:lnTo>
                  <a:moveTo>
                    <a:pt x="1779" y="106"/>
                  </a:moveTo>
                  <a:lnTo>
                    <a:pt x="1753" y="61"/>
                  </a:lnTo>
                  <a:lnTo>
                    <a:pt x="1779" y="15"/>
                  </a:lnTo>
                  <a:lnTo>
                    <a:pt x="1806" y="61"/>
                  </a:lnTo>
                  <a:lnTo>
                    <a:pt x="1779" y="106"/>
                  </a:lnTo>
                  <a:moveTo>
                    <a:pt x="1840" y="106"/>
                  </a:moveTo>
                  <a:lnTo>
                    <a:pt x="1815" y="61"/>
                  </a:lnTo>
                  <a:lnTo>
                    <a:pt x="1840" y="15"/>
                  </a:lnTo>
                  <a:lnTo>
                    <a:pt x="1867" y="61"/>
                  </a:lnTo>
                  <a:lnTo>
                    <a:pt x="1840" y="106"/>
                  </a:lnTo>
                  <a:moveTo>
                    <a:pt x="1902" y="106"/>
                  </a:moveTo>
                  <a:lnTo>
                    <a:pt x="1876" y="61"/>
                  </a:lnTo>
                  <a:lnTo>
                    <a:pt x="1902" y="15"/>
                  </a:lnTo>
                  <a:lnTo>
                    <a:pt x="1929" y="61"/>
                  </a:lnTo>
                  <a:lnTo>
                    <a:pt x="1902" y="106"/>
                  </a:lnTo>
                  <a:moveTo>
                    <a:pt x="1963" y="106"/>
                  </a:moveTo>
                  <a:lnTo>
                    <a:pt x="1938" y="61"/>
                  </a:lnTo>
                  <a:lnTo>
                    <a:pt x="1963" y="15"/>
                  </a:lnTo>
                  <a:lnTo>
                    <a:pt x="1990" y="61"/>
                  </a:lnTo>
                  <a:lnTo>
                    <a:pt x="1963" y="106"/>
                  </a:lnTo>
                  <a:moveTo>
                    <a:pt x="2025" y="106"/>
                  </a:moveTo>
                  <a:lnTo>
                    <a:pt x="1999" y="61"/>
                  </a:lnTo>
                  <a:lnTo>
                    <a:pt x="2025" y="15"/>
                  </a:lnTo>
                  <a:lnTo>
                    <a:pt x="2052" y="61"/>
                  </a:lnTo>
                  <a:lnTo>
                    <a:pt x="2025" y="106"/>
                  </a:lnTo>
                  <a:moveTo>
                    <a:pt x="2088" y="106"/>
                  </a:moveTo>
                  <a:lnTo>
                    <a:pt x="2061" y="61"/>
                  </a:lnTo>
                  <a:lnTo>
                    <a:pt x="2088" y="15"/>
                  </a:lnTo>
                  <a:lnTo>
                    <a:pt x="2113" y="61"/>
                  </a:lnTo>
                  <a:lnTo>
                    <a:pt x="2088" y="106"/>
                  </a:lnTo>
                  <a:moveTo>
                    <a:pt x="2149" y="106"/>
                  </a:moveTo>
                  <a:lnTo>
                    <a:pt x="2122" y="61"/>
                  </a:lnTo>
                  <a:lnTo>
                    <a:pt x="2149" y="15"/>
                  </a:lnTo>
                  <a:lnTo>
                    <a:pt x="2175" y="61"/>
                  </a:lnTo>
                  <a:lnTo>
                    <a:pt x="2149" y="106"/>
                  </a:lnTo>
                  <a:moveTo>
                    <a:pt x="2211" y="106"/>
                  </a:moveTo>
                  <a:lnTo>
                    <a:pt x="2184" y="61"/>
                  </a:lnTo>
                  <a:lnTo>
                    <a:pt x="2211" y="15"/>
                  </a:lnTo>
                  <a:lnTo>
                    <a:pt x="2236" y="61"/>
                  </a:lnTo>
                  <a:lnTo>
                    <a:pt x="2211" y="106"/>
                  </a:lnTo>
                  <a:moveTo>
                    <a:pt x="2272" y="106"/>
                  </a:moveTo>
                  <a:lnTo>
                    <a:pt x="2245" y="61"/>
                  </a:lnTo>
                  <a:lnTo>
                    <a:pt x="2272" y="15"/>
                  </a:lnTo>
                  <a:lnTo>
                    <a:pt x="2298" y="61"/>
                  </a:lnTo>
                  <a:lnTo>
                    <a:pt x="2272" y="106"/>
                  </a:lnTo>
                  <a:moveTo>
                    <a:pt x="2334" y="106"/>
                  </a:moveTo>
                  <a:lnTo>
                    <a:pt x="2307" y="61"/>
                  </a:lnTo>
                  <a:lnTo>
                    <a:pt x="2334" y="15"/>
                  </a:lnTo>
                  <a:lnTo>
                    <a:pt x="2359" y="61"/>
                  </a:lnTo>
                  <a:lnTo>
                    <a:pt x="2334" y="106"/>
                  </a:lnTo>
                  <a:moveTo>
                    <a:pt x="2395" y="106"/>
                  </a:moveTo>
                  <a:lnTo>
                    <a:pt x="2368" y="61"/>
                  </a:lnTo>
                  <a:lnTo>
                    <a:pt x="2395" y="15"/>
                  </a:lnTo>
                  <a:lnTo>
                    <a:pt x="2422" y="61"/>
                  </a:lnTo>
                  <a:lnTo>
                    <a:pt x="2395" y="106"/>
                  </a:lnTo>
                  <a:moveTo>
                    <a:pt x="2457" y="106"/>
                  </a:moveTo>
                  <a:lnTo>
                    <a:pt x="2431" y="61"/>
                  </a:lnTo>
                  <a:lnTo>
                    <a:pt x="2457" y="15"/>
                  </a:lnTo>
                  <a:lnTo>
                    <a:pt x="2484" y="61"/>
                  </a:lnTo>
                  <a:lnTo>
                    <a:pt x="2457" y="106"/>
                  </a:lnTo>
                  <a:moveTo>
                    <a:pt x="2518" y="106"/>
                  </a:moveTo>
                  <a:lnTo>
                    <a:pt x="2493" y="61"/>
                  </a:lnTo>
                  <a:lnTo>
                    <a:pt x="2518" y="15"/>
                  </a:lnTo>
                  <a:lnTo>
                    <a:pt x="2545" y="61"/>
                  </a:lnTo>
                  <a:lnTo>
                    <a:pt x="2518" y="106"/>
                  </a:lnTo>
                  <a:moveTo>
                    <a:pt x="2527" y="0"/>
                  </a:moveTo>
                  <a:lnTo>
                    <a:pt x="2518" y="0"/>
                  </a:lnTo>
                  <a:lnTo>
                    <a:pt x="2518" y="0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7"/>
                  </a:lnTo>
                  <a:lnTo>
                    <a:pt x="2488" y="52"/>
                  </a:lnTo>
                  <a:lnTo>
                    <a:pt x="2461" y="7"/>
                  </a:lnTo>
                  <a:lnTo>
                    <a:pt x="2466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48" y="0"/>
                  </a:lnTo>
                  <a:lnTo>
                    <a:pt x="2452" y="7"/>
                  </a:lnTo>
                  <a:lnTo>
                    <a:pt x="2427" y="52"/>
                  </a:lnTo>
                  <a:lnTo>
                    <a:pt x="2400" y="7"/>
                  </a:lnTo>
                  <a:lnTo>
                    <a:pt x="2404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86" y="0"/>
                  </a:lnTo>
                  <a:lnTo>
                    <a:pt x="2391" y="7"/>
                  </a:lnTo>
                  <a:lnTo>
                    <a:pt x="2364" y="52"/>
                  </a:lnTo>
                  <a:lnTo>
                    <a:pt x="2338" y="7"/>
                  </a:lnTo>
                  <a:lnTo>
                    <a:pt x="2343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25" y="0"/>
                  </a:lnTo>
                  <a:lnTo>
                    <a:pt x="2329" y="7"/>
                  </a:lnTo>
                  <a:lnTo>
                    <a:pt x="2302" y="52"/>
                  </a:lnTo>
                  <a:lnTo>
                    <a:pt x="2277" y="7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63" y="0"/>
                  </a:lnTo>
                  <a:lnTo>
                    <a:pt x="2268" y="7"/>
                  </a:lnTo>
                  <a:lnTo>
                    <a:pt x="2241" y="52"/>
                  </a:lnTo>
                  <a:lnTo>
                    <a:pt x="2215" y="7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02" y="0"/>
                  </a:lnTo>
                  <a:lnTo>
                    <a:pt x="2206" y="7"/>
                  </a:lnTo>
                  <a:lnTo>
                    <a:pt x="2179" y="52"/>
                  </a:lnTo>
                  <a:lnTo>
                    <a:pt x="2154" y="7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0" y="0"/>
                  </a:lnTo>
                  <a:lnTo>
                    <a:pt x="2145" y="7"/>
                  </a:lnTo>
                  <a:lnTo>
                    <a:pt x="2118" y="52"/>
                  </a:lnTo>
                  <a:lnTo>
                    <a:pt x="2092" y="7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77" y="0"/>
                  </a:lnTo>
                  <a:lnTo>
                    <a:pt x="2083" y="7"/>
                  </a:lnTo>
                  <a:lnTo>
                    <a:pt x="2056" y="52"/>
                  </a:lnTo>
                  <a:lnTo>
                    <a:pt x="2031" y="7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0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7"/>
                  </a:lnTo>
                  <a:lnTo>
                    <a:pt x="1995" y="52"/>
                  </a:lnTo>
                  <a:lnTo>
                    <a:pt x="1968" y="7"/>
                  </a:lnTo>
                  <a:lnTo>
                    <a:pt x="1974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7"/>
                  </a:lnTo>
                  <a:lnTo>
                    <a:pt x="1933" y="52"/>
                  </a:lnTo>
                  <a:lnTo>
                    <a:pt x="1906" y="7"/>
                  </a:lnTo>
                  <a:lnTo>
                    <a:pt x="1911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7"/>
                  </a:lnTo>
                  <a:lnTo>
                    <a:pt x="1872" y="52"/>
                  </a:lnTo>
                  <a:lnTo>
                    <a:pt x="1845" y="7"/>
                  </a:lnTo>
                  <a:lnTo>
                    <a:pt x="1849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7"/>
                  </a:lnTo>
                  <a:lnTo>
                    <a:pt x="1810" y="52"/>
                  </a:lnTo>
                  <a:lnTo>
                    <a:pt x="1783" y="7"/>
                  </a:lnTo>
                  <a:lnTo>
                    <a:pt x="1788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7"/>
                  </a:lnTo>
                  <a:lnTo>
                    <a:pt x="1749" y="52"/>
                  </a:lnTo>
                  <a:lnTo>
                    <a:pt x="1722" y="7"/>
                  </a:lnTo>
                  <a:lnTo>
                    <a:pt x="1726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08" y="0"/>
                  </a:lnTo>
                  <a:lnTo>
                    <a:pt x="1713" y="7"/>
                  </a:lnTo>
                  <a:lnTo>
                    <a:pt x="1687" y="52"/>
                  </a:lnTo>
                  <a:lnTo>
                    <a:pt x="1660" y="7"/>
                  </a:lnTo>
                  <a:lnTo>
                    <a:pt x="1665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47" y="0"/>
                  </a:lnTo>
                  <a:lnTo>
                    <a:pt x="1651" y="7"/>
                  </a:lnTo>
                  <a:lnTo>
                    <a:pt x="1624" y="52"/>
                  </a:lnTo>
                  <a:lnTo>
                    <a:pt x="1599" y="7"/>
                  </a:lnTo>
                  <a:lnTo>
                    <a:pt x="1603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85" y="0"/>
                  </a:lnTo>
                  <a:lnTo>
                    <a:pt x="1590" y="7"/>
                  </a:lnTo>
                  <a:lnTo>
                    <a:pt x="1563" y="52"/>
                  </a:lnTo>
                  <a:lnTo>
                    <a:pt x="1537" y="7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24" y="0"/>
                  </a:lnTo>
                  <a:lnTo>
                    <a:pt x="1528" y="7"/>
                  </a:lnTo>
                  <a:lnTo>
                    <a:pt x="1501" y="52"/>
                  </a:lnTo>
                  <a:lnTo>
                    <a:pt x="1476" y="7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62" y="0"/>
                  </a:lnTo>
                  <a:lnTo>
                    <a:pt x="1467" y="7"/>
                  </a:lnTo>
                  <a:lnTo>
                    <a:pt x="1440" y="52"/>
                  </a:lnTo>
                  <a:lnTo>
                    <a:pt x="1414" y="7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01" y="0"/>
                  </a:lnTo>
                  <a:lnTo>
                    <a:pt x="1405" y="7"/>
                  </a:lnTo>
                  <a:lnTo>
                    <a:pt x="1378" y="52"/>
                  </a:lnTo>
                  <a:lnTo>
                    <a:pt x="1353" y="7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38" y="0"/>
                  </a:lnTo>
                  <a:lnTo>
                    <a:pt x="1344" y="7"/>
                  </a:lnTo>
                  <a:lnTo>
                    <a:pt x="1317" y="52"/>
                  </a:lnTo>
                  <a:lnTo>
                    <a:pt x="1291" y="7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0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7"/>
                  </a:lnTo>
                  <a:lnTo>
                    <a:pt x="1255" y="52"/>
                  </a:lnTo>
                  <a:lnTo>
                    <a:pt x="1228" y="7"/>
                  </a:lnTo>
                  <a:lnTo>
                    <a:pt x="123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7"/>
                  </a:lnTo>
                  <a:lnTo>
                    <a:pt x="1194" y="52"/>
                  </a:lnTo>
                  <a:lnTo>
                    <a:pt x="1167" y="7"/>
                  </a:lnTo>
                  <a:lnTo>
                    <a:pt x="1171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7"/>
                  </a:lnTo>
                  <a:lnTo>
                    <a:pt x="1132" y="52"/>
                  </a:lnTo>
                  <a:lnTo>
                    <a:pt x="1105" y="7"/>
                  </a:lnTo>
                  <a:lnTo>
                    <a:pt x="1110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7"/>
                  </a:lnTo>
                  <a:lnTo>
                    <a:pt x="1071" y="52"/>
                  </a:lnTo>
                  <a:lnTo>
                    <a:pt x="1044" y="7"/>
                  </a:lnTo>
                  <a:lnTo>
                    <a:pt x="1048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7"/>
                  </a:lnTo>
                  <a:lnTo>
                    <a:pt x="1009" y="52"/>
                  </a:lnTo>
                  <a:lnTo>
                    <a:pt x="982" y="7"/>
                  </a:lnTo>
                  <a:lnTo>
                    <a:pt x="987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69" y="0"/>
                  </a:lnTo>
                  <a:lnTo>
                    <a:pt x="973" y="7"/>
                  </a:lnTo>
                  <a:lnTo>
                    <a:pt x="948" y="52"/>
                  </a:lnTo>
                  <a:lnTo>
                    <a:pt x="921" y="7"/>
                  </a:lnTo>
                  <a:lnTo>
                    <a:pt x="925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07" y="0"/>
                  </a:lnTo>
                  <a:lnTo>
                    <a:pt x="912" y="7"/>
                  </a:lnTo>
                  <a:lnTo>
                    <a:pt x="885" y="52"/>
                  </a:lnTo>
                  <a:lnTo>
                    <a:pt x="859" y="7"/>
                  </a:lnTo>
                  <a:lnTo>
                    <a:pt x="864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46" y="0"/>
                  </a:lnTo>
                  <a:lnTo>
                    <a:pt x="850" y="7"/>
                  </a:lnTo>
                  <a:lnTo>
                    <a:pt x="823" y="52"/>
                  </a:lnTo>
                  <a:lnTo>
                    <a:pt x="798" y="7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84" y="0"/>
                  </a:lnTo>
                  <a:lnTo>
                    <a:pt x="789" y="7"/>
                  </a:lnTo>
                  <a:lnTo>
                    <a:pt x="762" y="52"/>
                  </a:lnTo>
                  <a:lnTo>
                    <a:pt x="736" y="7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23" y="0"/>
                  </a:lnTo>
                  <a:lnTo>
                    <a:pt x="727" y="7"/>
                  </a:lnTo>
                  <a:lnTo>
                    <a:pt x="700" y="52"/>
                  </a:lnTo>
                  <a:lnTo>
                    <a:pt x="675" y="7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61" y="0"/>
                  </a:lnTo>
                  <a:lnTo>
                    <a:pt x="666" y="7"/>
                  </a:lnTo>
                  <a:lnTo>
                    <a:pt x="639" y="52"/>
                  </a:lnTo>
                  <a:lnTo>
                    <a:pt x="613" y="7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598" y="0"/>
                  </a:lnTo>
                  <a:lnTo>
                    <a:pt x="604" y="7"/>
                  </a:lnTo>
                  <a:lnTo>
                    <a:pt x="577" y="52"/>
                  </a:lnTo>
                  <a:lnTo>
                    <a:pt x="552" y="7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0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7"/>
                  </a:lnTo>
                  <a:lnTo>
                    <a:pt x="516" y="52"/>
                  </a:lnTo>
                  <a:lnTo>
                    <a:pt x="489" y="7"/>
                  </a:lnTo>
                  <a:lnTo>
                    <a:pt x="495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7"/>
                  </a:lnTo>
                  <a:lnTo>
                    <a:pt x="454" y="52"/>
                  </a:lnTo>
                  <a:lnTo>
                    <a:pt x="427" y="7"/>
                  </a:lnTo>
                  <a:lnTo>
                    <a:pt x="432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7"/>
                  </a:lnTo>
                  <a:lnTo>
                    <a:pt x="393" y="52"/>
                  </a:lnTo>
                  <a:lnTo>
                    <a:pt x="366" y="7"/>
                  </a:lnTo>
                  <a:lnTo>
                    <a:pt x="370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7"/>
                  </a:lnTo>
                  <a:lnTo>
                    <a:pt x="331" y="52"/>
                  </a:lnTo>
                  <a:lnTo>
                    <a:pt x="304" y="7"/>
                  </a:lnTo>
                  <a:lnTo>
                    <a:pt x="309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7"/>
                  </a:lnTo>
                  <a:lnTo>
                    <a:pt x="270" y="52"/>
                  </a:lnTo>
                  <a:lnTo>
                    <a:pt x="243" y="7"/>
                  </a:lnTo>
                  <a:lnTo>
                    <a:pt x="247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29" y="0"/>
                  </a:lnTo>
                  <a:lnTo>
                    <a:pt x="234" y="7"/>
                  </a:lnTo>
                  <a:lnTo>
                    <a:pt x="209" y="52"/>
                  </a:lnTo>
                  <a:lnTo>
                    <a:pt x="182" y="7"/>
                  </a:lnTo>
                  <a:lnTo>
                    <a:pt x="186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68" y="0"/>
                  </a:lnTo>
                  <a:lnTo>
                    <a:pt x="173" y="7"/>
                  </a:lnTo>
                  <a:lnTo>
                    <a:pt x="146" y="52"/>
                  </a:lnTo>
                  <a:lnTo>
                    <a:pt x="120" y="7"/>
                  </a:lnTo>
                  <a:lnTo>
                    <a:pt x="125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11" y="7"/>
                  </a:lnTo>
                  <a:lnTo>
                    <a:pt x="84" y="52"/>
                  </a:lnTo>
                  <a:lnTo>
                    <a:pt x="59" y="7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45" y="0"/>
                  </a:lnTo>
                  <a:lnTo>
                    <a:pt x="50" y="7"/>
                  </a:lnTo>
                  <a:lnTo>
                    <a:pt x="23" y="52"/>
                  </a:lnTo>
                  <a:lnTo>
                    <a:pt x="0" y="12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09"/>
                  </a:lnTo>
                  <a:lnTo>
                    <a:pt x="23" y="68"/>
                  </a:lnTo>
                  <a:lnTo>
                    <a:pt x="50" y="113"/>
                  </a:lnTo>
                  <a:lnTo>
                    <a:pt x="23" y="160"/>
                  </a:lnTo>
                  <a:lnTo>
                    <a:pt x="0" y="118"/>
                  </a:lnTo>
                  <a:lnTo>
                    <a:pt x="0" y="134"/>
                  </a:lnTo>
                  <a:lnTo>
                    <a:pt x="18" y="167"/>
                  </a:lnTo>
                  <a:lnTo>
                    <a:pt x="0" y="200"/>
                  </a:lnTo>
                  <a:lnTo>
                    <a:pt x="0" y="215"/>
                  </a:lnTo>
                  <a:lnTo>
                    <a:pt x="23" y="175"/>
                  </a:lnTo>
                  <a:lnTo>
                    <a:pt x="50" y="220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1"/>
                  </a:lnTo>
                  <a:lnTo>
                    <a:pt x="18" y="274"/>
                  </a:lnTo>
                  <a:lnTo>
                    <a:pt x="0" y="307"/>
                  </a:lnTo>
                  <a:lnTo>
                    <a:pt x="0" y="321"/>
                  </a:lnTo>
                  <a:lnTo>
                    <a:pt x="23" y="281"/>
                  </a:lnTo>
                  <a:lnTo>
                    <a:pt x="50" y="327"/>
                  </a:lnTo>
                  <a:lnTo>
                    <a:pt x="23" y="372"/>
                  </a:lnTo>
                  <a:lnTo>
                    <a:pt x="0" y="332"/>
                  </a:lnTo>
                  <a:lnTo>
                    <a:pt x="0" y="347"/>
                  </a:lnTo>
                  <a:lnTo>
                    <a:pt x="18" y="380"/>
                  </a:lnTo>
                  <a:lnTo>
                    <a:pt x="0" y="413"/>
                  </a:lnTo>
                  <a:lnTo>
                    <a:pt x="0" y="429"/>
                  </a:lnTo>
                  <a:lnTo>
                    <a:pt x="23" y="387"/>
                  </a:lnTo>
                  <a:lnTo>
                    <a:pt x="50" y="434"/>
                  </a:lnTo>
                  <a:lnTo>
                    <a:pt x="23" y="479"/>
                  </a:lnTo>
                  <a:lnTo>
                    <a:pt x="0" y="438"/>
                  </a:lnTo>
                  <a:lnTo>
                    <a:pt x="0" y="453"/>
                  </a:lnTo>
                  <a:lnTo>
                    <a:pt x="18" y="486"/>
                  </a:lnTo>
                  <a:lnTo>
                    <a:pt x="0" y="519"/>
                  </a:lnTo>
                  <a:lnTo>
                    <a:pt x="0" y="536"/>
                  </a:lnTo>
                  <a:lnTo>
                    <a:pt x="23" y="495"/>
                  </a:lnTo>
                  <a:lnTo>
                    <a:pt x="50" y="540"/>
                  </a:lnTo>
                  <a:lnTo>
                    <a:pt x="23" y="585"/>
                  </a:lnTo>
                  <a:lnTo>
                    <a:pt x="0" y="545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5"/>
                  </a:lnTo>
                  <a:lnTo>
                    <a:pt x="0" y="642"/>
                  </a:lnTo>
                  <a:lnTo>
                    <a:pt x="23" y="601"/>
                  </a:lnTo>
                  <a:lnTo>
                    <a:pt x="50" y="646"/>
                  </a:lnTo>
                  <a:lnTo>
                    <a:pt x="23" y="691"/>
                  </a:lnTo>
                  <a:lnTo>
                    <a:pt x="0" y="651"/>
                  </a:lnTo>
                  <a:lnTo>
                    <a:pt x="0" y="667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48"/>
                  </a:lnTo>
                  <a:lnTo>
                    <a:pt x="23" y="708"/>
                  </a:lnTo>
                  <a:lnTo>
                    <a:pt x="50" y="753"/>
                  </a:lnTo>
                  <a:lnTo>
                    <a:pt x="23" y="799"/>
                  </a:lnTo>
                  <a:lnTo>
                    <a:pt x="0" y="757"/>
                  </a:lnTo>
                  <a:lnTo>
                    <a:pt x="0" y="774"/>
                  </a:lnTo>
                  <a:lnTo>
                    <a:pt x="18" y="807"/>
                  </a:lnTo>
                  <a:lnTo>
                    <a:pt x="0" y="840"/>
                  </a:lnTo>
                  <a:lnTo>
                    <a:pt x="0" y="854"/>
                  </a:lnTo>
                  <a:lnTo>
                    <a:pt x="23" y="814"/>
                  </a:lnTo>
                  <a:lnTo>
                    <a:pt x="50" y="859"/>
                  </a:lnTo>
                  <a:lnTo>
                    <a:pt x="23" y="905"/>
                  </a:lnTo>
                  <a:lnTo>
                    <a:pt x="0" y="865"/>
                  </a:lnTo>
                  <a:lnTo>
                    <a:pt x="0" y="880"/>
                  </a:lnTo>
                  <a:lnTo>
                    <a:pt x="18" y="913"/>
                  </a:lnTo>
                  <a:lnTo>
                    <a:pt x="0" y="946"/>
                  </a:lnTo>
                  <a:lnTo>
                    <a:pt x="0" y="961"/>
                  </a:lnTo>
                  <a:lnTo>
                    <a:pt x="23" y="920"/>
                  </a:lnTo>
                  <a:lnTo>
                    <a:pt x="50" y="967"/>
                  </a:lnTo>
                  <a:lnTo>
                    <a:pt x="23" y="1012"/>
                  </a:lnTo>
                  <a:lnTo>
                    <a:pt x="0" y="971"/>
                  </a:lnTo>
                  <a:lnTo>
                    <a:pt x="0" y="986"/>
                  </a:lnTo>
                  <a:lnTo>
                    <a:pt x="18" y="1019"/>
                  </a:lnTo>
                  <a:lnTo>
                    <a:pt x="0" y="1052"/>
                  </a:lnTo>
                  <a:lnTo>
                    <a:pt x="0" y="1069"/>
                  </a:lnTo>
                  <a:lnTo>
                    <a:pt x="23" y="1027"/>
                  </a:lnTo>
                  <a:lnTo>
                    <a:pt x="50" y="1073"/>
                  </a:lnTo>
                  <a:lnTo>
                    <a:pt x="23" y="1118"/>
                  </a:lnTo>
                  <a:lnTo>
                    <a:pt x="0" y="1078"/>
                  </a:lnTo>
                  <a:lnTo>
                    <a:pt x="0" y="1093"/>
                  </a:lnTo>
                  <a:lnTo>
                    <a:pt x="18" y="1125"/>
                  </a:lnTo>
                  <a:lnTo>
                    <a:pt x="0" y="1158"/>
                  </a:lnTo>
                  <a:lnTo>
                    <a:pt x="0" y="1175"/>
                  </a:lnTo>
                  <a:lnTo>
                    <a:pt x="23" y="1134"/>
                  </a:lnTo>
                  <a:lnTo>
                    <a:pt x="50" y="1179"/>
                  </a:lnTo>
                  <a:lnTo>
                    <a:pt x="23" y="1224"/>
                  </a:lnTo>
                  <a:lnTo>
                    <a:pt x="0" y="1184"/>
                  </a:lnTo>
                  <a:lnTo>
                    <a:pt x="0" y="1200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1"/>
                  </a:lnTo>
                  <a:lnTo>
                    <a:pt x="23" y="1241"/>
                  </a:lnTo>
                  <a:lnTo>
                    <a:pt x="50" y="1286"/>
                  </a:lnTo>
                  <a:lnTo>
                    <a:pt x="23" y="1331"/>
                  </a:lnTo>
                  <a:lnTo>
                    <a:pt x="0" y="1290"/>
                  </a:lnTo>
                  <a:lnTo>
                    <a:pt x="0" y="1307"/>
                  </a:lnTo>
                  <a:lnTo>
                    <a:pt x="18" y="1340"/>
                  </a:lnTo>
                  <a:lnTo>
                    <a:pt x="0" y="1373"/>
                  </a:lnTo>
                  <a:lnTo>
                    <a:pt x="0" y="1388"/>
                  </a:lnTo>
                  <a:lnTo>
                    <a:pt x="23" y="1347"/>
                  </a:lnTo>
                  <a:lnTo>
                    <a:pt x="50" y="1392"/>
                  </a:lnTo>
                  <a:lnTo>
                    <a:pt x="24" y="1435"/>
                  </a:lnTo>
                  <a:lnTo>
                    <a:pt x="33" y="1435"/>
                  </a:lnTo>
                  <a:lnTo>
                    <a:pt x="54" y="1401"/>
                  </a:lnTo>
                  <a:lnTo>
                    <a:pt x="74" y="1435"/>
                  </a:lnTo>
                  <a:lnTo>
                    <a:pt x="83" y="1435"/>
                  </a:lnTo>
                  <a:lnTo>
                    <a:pt x="59" y="1392"/>
                  </a:lnTo>
                  <a:lnTo>
                    <a:pt x="84" y="1347"/>
                  </a:lnTo>
                  <a:lnTo>
                    <a:pt x="111" y="1392"/>
                  </a:lnTo>
                  <a:lnTo>
                    <a:pt x="87" y="1435"/>
                  </a:lnTo>
                  <a:lnTo>
                    <a:pt x="96" y="1435"/>
                  </a:lnTo>
                  <a:lnTo>
                    <a:pt x="116" y="1401"/>
                  </a:lnTo>
                  <a:lnTo>
                    <a:pt x="135" y="1435"/>
                  </a:lnTo>
                  <a:lnTo>
                    <a:pt x="144" y="1435"/>
                  </a:lnTo>
                  <a:lnTo>
                    <a:pt x="120" y="1392"/>
                  </a:lnTo>
                  <a:lnTo>
                    <a:pt x="146" y="1347"/>
                  </a:lnTo>
                  <a:lnTo>
                    <a:pt x="173" y="1392"/>
                  </a:lnTo>
                  <a:lnTo>
                    <a:pt x="149" y="1435"/>
                  </a:lnTo>
                  <a:lnTo>
                    <a:pt x="158" y="1435"/>
                  </a:lnTo>
                  <a:lnTo>
                    <a:pt x="177" y="1401"/>
                  </a:lnTo>
                  <a:lnTo>
                    <a:pt x="197" y="1435"/>
                  </a:lnTo>
                  <a:lnTo>
                    <a:pt x="206" y="1435"/>
                  </a:lnTo>
                  <a:lnTo>
                    <a:pt x="182" y="1392"/>
                  </a:lnTo>
                  <a:lnTo>
                    <a:pt x="209" y="1347"/>
                  </a:lnTo>
                  <a:lnTo>
                    <a:pt x="234" y="1392"/>
                  </a:lnTo>
                  <a:lnTo>
                    <a:pt x="210" y="1435"/>
                  </a:lnTo>
                  <a:lnTo>
                    <a:pt x="219" y="1435"/>
                  </a:lnTo>
                  <a:lnTo>
                    <a:pt x="238" y="1401"/>
                  </a:lnTo>
                  <a:lnTo>
                    <a:pt x="258" y="1435"/>
                  </a:lnTo>
                  <a:lnTo>
                    <a:pt x="267" y="1435"/>
                  </a:lnTo>
                  <a:lnTo>
                    <a:pt x="243" y="1392"/>
                  </a:lnTo>
                  <a:lnTo>
                    <a:pt x="270" y="1347"/>
                  </a:lnTo>
                  <a:lnTo>
                    <a:pt x="295" y="1392"/>
                  </a:lnTo>
                  <a:lnTo>
                    <a:pt x="271" y="1435"/>
                  </a:lnTo>
                  <a:lnTo>
                    <a:pt x="280" y="1435"/>
                  </a:lnTo>
                  <a:lnTo>
                    <a:pt x="300" y="1401"/>
                  </a:lnTo>
                  <a:lnTo>
                    <a:pt x="319" y="1435"/>
                  </a:lnTo>
                  <a:lnTo>
                    <a:pt x="330" y="1435"/>
                  </a:lnTo>
                  <a:lnTo>
                    <a:pt x="304" y="1392"/>
                  </a:lnTo>
                  <a:lnTo>
                    <a:pt x="331" y="1347"/>
                  </a:lnTo>
                  <a:lnTo>
                    <a:pt x="357" y="1392"/>
                  </a:lnTo>
                  <a:lnTo>
                    <a:pt x="333" y="1435"/>
                  </a:lnTo>
                  <a:lnTo>
                    <a:pt x="342" y="1435"/>
                  </a:lnTo>
                  <a:lnTo>
                    <a:pt x="361" y="1401"/>
                  </a:lnTo>
                  <a:lnTo>
                    <a:pt x="382" y="1435"/>
                  </a:lnTo>
                  <a:lnTo>
                    <a:pt x="391" y="1435"/>
                  </a:lnTo>
                  <a:lnTo>
                    <a:pt x="366" y="1392"/>
                  </a:lnTo>
                  <a:lnTo>
                    <a:pt x="393" y="1347"/>
                  </a:lnTo>
                  <a:lnTo>
                    <a:pt x="418" y="1392"/>
                  </a:lnTo>
                  <a:lnTo>
                    <a:pt x="394" y="1435"/>
                  </a:lnTo>
                  <a:lnTo>
                    <a:pt x="403" y="1435"/>
                  </a:lnTo>
                  <a:lnTo>
                    <a:pt x="423" y="1401"/>
                  </a:lnTo>
                  <a:lnTo>
                    <a:pt x="444" y="1435"/>
                  </a:lnTo>
                  <a:lnTo>
                    <a:pt x="453" y="1435"/>
                  </a:lnTo>
                  <a:lnTo>
                    <a:pt x="427" y="1392"/>
                  </a:lnTo>
                  <a:lnTo>
                    <a:pt x="454" y="1347"/>
                  </a:lnTo>
                  <a:lnTo>
                    <a:pt x="480" y="1392"/>
                  </a:lnTo>
                  <a:lnTo>
                    <a:pt x="456" y="1435"/>
                  </a:lnTo>
                  <a:lnTo>
                    <a:pt x="465" y="1435"/>
                  </a:lnTo>
                  <a:lnTo>
                    <a:pt x="484" y="1401"/>
                  </a:lnTo>
                  <a:lnTo>
                    <a:pt x="505" y="1435"/>
                  </a:lnTo>
                  <a:lnTo>
                    <a:pt x="514" y="1435"/>
                  </a:lnTo>
                  <a:lnTo>
                    <a:pt x="489" y="1392"/>
                  </a:lnTo>
                  <a:lnTo>
                    <a:pt x="516" y="1347"/>
                  </a:lnTo>
                  <a:lnTo>
                    <a:pt x="541" y="1392"/>
                  </a:lnTo>
                  <a:lnTo>
                    <a:pt x="517" y="1435"/>
                  </a:lnTo>
                  <a:lnTo>
                    <a:pt x="526" y="1435"/>
                  </a:lnTo>
                  <a:lnTo>
                    <a:pt x="546" y="1401"/>
                  </a:lnTo>
                  <a:lnTo>
                    <a:pt x="567" y="1435"/>
                  </a:lnTo>
                  <a:lnTo>
                    <a:pt x="576" y="1435"/>
                  </a:lnTo>
                  <a:lnTo>
                    <a:pt x="552" y="1392"/>
                  </a:lnTo>
                  <a:lnTo>
                    <a:pt x="577" y="1347"/>
                  </a:lnTo>
                  <a:lnTo>
                    <a:pt x="604" y="1392"/>
                  </a:lnTo>
                  <a:lnTo>
                    <a:pt x="579" y="1435"/>
                  </a:lnTo>
                  <a:lnTo>
                    <a:pt x="588" y="1435"/>
                  </a:lnTo>
                  <a:lnTo>
                    <a:pt x="609" y="1401"/>
                  </a:lnTo>
                  <a:lnTo>
                    <a:pt x="628" y="1435"/>
                  </a:lnTo>
                  <a:lnTo>
                    <a:pt x="637" y="1435"/>
                  </a:lnTo>
                  <a:lnTo>
                    <a:pt x="613" y="1392"/>
                  </a:lnTo>
                  <a:lnTo>
                    <a:pt x="639" y="1347"/>
                  </a:lnTo>
                  <a:lnTo>
                    <a:pt x="666" y="1392"/>
                  </a:lnTo>
                  <a:lnTo>
                    <a:pt x="640" y="1435"/>
                  </a:lnTo>
                  <a:lnTo>
                    <a:pt x="649" y="1435"/>
                  </a:lnTo>
                  <a:lnTo>
                    <a:pt x="670" y="1401"/>
                  </a:lnTo>
                  <a:lnTo>
                    <a:pt x="690" y="1435"/>
                  </a:lnTo>
                  <a:lnTo>
                    <a:pt x="699" y="1435"/>
                  </a:lnTo>
                  <a:lnTo>
                    <a:pt x="675" y="1392"/>
                  </a:lnTo>
                  <a:lnTo>
                    <a:pt x="700" y="1347"/>
                  </a:lnTo>
                  <a:lnTo>
                    <a:pt x="727" y="1392"/>
                  </a:lnTo>
                  <a:lnTo>
                    <a:pt x="702" y="1435"/>
                  </a:lnTo>
                  <a:lnTo>
                    <a:pt x="711" y="1435"/>
                  </a:lnTo>
                  <a:lnTo>
                    <a:pt x="732" y="1401"/>
                  </a:lnTo>
                  <a:lnTo>
                    <a:pt x="751" y="1435"/>
                  </a:lnTo>
                  <a:lnTo>
                    <a:pt x="760" y="1435"/>
                  </a:lnTo>
                  <a:lnTo>
                    <a:pt x="736" y="1392"/>
                  </a:lnTo>
                  <a:lnTo>
                    <a:pt x="762" y="1347"/>
                  </a:lnTo>
                  <a:lnTo>
                    <a:pt x="789" y="1392"/>
                  </a:lnTo>
                  <a:lnTo>
                    <a:pt x="763" y="1435"/>
                  </a:lnTo>
                  <a:lnTo>
                    <a:pt x="772" y="1435"/>
                  </a:lnTo>
                  <a:lnTo>
                    <a:pt x="793" y="1401"/>
                  </a:lnTo>
                  <a:lnTo>
                    <a:pt x="813" y="1435"/>
                  </a:lnTo>
                  <a:lnTo>
                    <a:pt x="822" y="1435"/>
                  </a:lnTo>
                  <a:lnTo>
                    <a:pt x="798" y="1392"/>
                  </a:lnTo>
                  <a:lnTo>
                    <a:pt x="823" y="1347"/>
                  </a:lnTo>
                  <a:lnTo>
                    <a:pt x="850" y="1392"/>
                  </a:lnTo>
                  <a:lnTo>
                    <a:pt x="826" y="1435"/>
                  </a:lnTo>
                  <a:lnTo>
                    <a:pt x="835" y="1435"/>
                  </a:lnTo>
                  <a:lnTo>
                    <a:pt x="855" y="1401"/>
                  </a:lnTo>
                  <a:lnTo>
                    <a:pt x="874" y="1435"/>
                  </a:lnTo>
                  <a:lnTo>
                    <a:pt x="883" y="1435"/>
                  </a:lnTo>
                  <a:lnTo>
                    <a:pt x="859" y="1392"/>
                  </a:lnTo>
                  <a:lnTo>
                    <a:pt x="885" y="1347"/>
                  </a:lnTo>
                  <a:lnTo>
                    <a:pt x="912" y="1392"/>
                  </a:lnTo>
                  <a:lnTo>
                    <a:pt x="888" y="1435"/>
                  </a:lnTo>
                  <a:lnTo>
                    <a:pt x="897" y="1435"/>
                  </a:lnTo>
                  <a:lnTo>
                    <a:pt x="916" y="1401"/>
                  </a:lnTo>
                  <a:lnTo>
                    <a:pt x="936" y="1435"/>
                  </a:lnTo>
                  <a:lnTo>
                    <a:pt x="945" y="1435"/>
                  </a:lnTo>
                  <a:lnTo>
                    <a:pt x="921" y="1392"/>
                  </a:lnTo>
                  <a:lnTo>
                    <a:pt x="948" y="1347"/>
                  </a:lnTo>
                  <a:lnTo>
                    <a:pt x="973" y="1392"/>
                  </a:lnTo>
                  <a:lnTo>
                    <a:pt x="949" y="1435"/>
                  </a:lnTo>
                  <a:lnTo>
                    <a:pt x="958" y="1435"/>
                  </a:lnTo>
                  <a:lnTo>
                    <a:pt x="978" y="1401"/>
                  </a:lnTo>
                  <a:lnTo>
                    <a:pt x="997" y="1435"/>
                  </a:lnTo>
                  <a:lnTo>
                    <a:pt x="1006" y="1435"/>
                  </a:lnTo>
                  <a:lnTo>
                    <a:pt x="982" y="1392"/>
                  </a:lnTo>
                  <a:lnTo>
                    <a:pt x="1009" y="1347"/>
                  </a:lnTo>
                  <a:lnTo>
                    <a:pt x="1035" y="1392"/>
                  </a:lnTo>
                  <a:lnTo>
                    <a:pt x="1011" y="1435"/>
                  </a:lnTo>
                  <a:lnTo>
                    <a:pt x="1020" y="1435"/>
                  </a:lnTo>
                  <a:lnTo>
                    <a:pt x="1039" y="1401"/>
                  </a:lnTo>
                  <a:lnTo>
                    <a:pt x="1059" y="1435"/>
                  </a:lnTo>
                  <a:lnTo>
                    <a:pt x="1069" y="1435"/>
                  </a:lnTo>
                  <a:lnTo>
                    <a:pt x="1044" y="1392"/>
                  </a:lnTo>
                  <a:lnTo>
                    <a:pt x="1071" y="1347"/>
                  </a:lnTo>
                  <a:lnTo>
                    <a:pt x="1096" y="1392"/>
                  </a:lnTo>
                  <a:lnTo>
                    <a:pt x="1072" y="1435"/>
                  </a:lnTo>
                  <a:lnTo>
                    <a:pt x="1081" y="1435"/>
                  </a:lnTo>
                  <a:lnTo>
                    <a:pt x="1101" y="1401"/>
                  </a:lnTo>
                  <a:lnTo>
                    <a:pt x="1122" y="1435"/>
                  </a:lnTo>
                  <a:lnTo>
                    <a:pt x="1131" y="1435"/>
                  </a:lnTo>
                  <a:lnTo>
                    <a:pt x="1105" y="1392"/>
                  </a:lnTo>
                  <a:lnTo>
                    <a:pt x="1132" y="1347"/>
                  </a:lnTo>
                  <a:lnTo>
                    <a:pt x="1158" y="1392"/>
                  </a:lnTo>
                  <a:lnTo>
                    <a:pt x="1134" y="1435"/>
                  </a:lnTo>
                  <a:lnTo>
                    <a:pt x="1143" y="1435"/>
                  </a:lnTo>
                  <a:lnTo>
                    <a:pt x="1162" y="1401"/>
                  </a:lnTo>
                  <a:lnTo>
                    <a:pt x="1183" y="1435"/>
                  </a:lnTo>
                  <a:lnTo>
                    <a:pt x="1192" y="1435"/>
                  </a:lnTo>
                  <a:lnTo>
                    <a:pt x="1167" y="1392"/>
                  </a:lnTo>
                  <a:lnTo>
                    <a:pt x="1194" y="1347"/>
                  </a:lnTo>
                  <a:lnTo>
                    <a:pt x="1219" y="1392"/>
                  </a:lnTo>
                  <a:lnTo>
                    <a:pt x="1195" y="1435"/>
                  </a:lnTo>
                  <a:lnTo>
                    <a:pt x="1204" y="1435"/>
                  </a:lnTo>
                  <a:lnTo>
                    <a:pt x="1224" y="1401"/>
                  </a:lnTo>
                  <a:lnTo>
                    <a:pt x="1245" y="1435"/>
                  </a:lnTo>
                  <a:lnTo>
                    <a:pt x="1254" y="1435"/>
                  </a:lnTo>
                  <a:lnTo>
                    <a:pt x="1228" y="1392"/>
                  </a:lnTo>
                  <a:lnTo>
                    <a:pt x="1255" y="1347"/>
                  </a:lnTo>
                  <a:lnTo>
                    <a:pt x="1281" y="1392"/>
                  </a:lnTo>
                  <a:lnTo>
                    <a:pt x="1257" y="1435"/>
                  </a:lnTo>
                  <a:lnTo>
                    <a:pt x="1266" y="1435"/>
                  </a:lnTo>
                  <a:lnTo>
                    <a:pt x="1285" y="1401"/>
                  </a:lnTo>
                  <a:lnTo>
                    <a:pt x="1306" y="1435"/>
                  </a:lnTo>
                  <a:lnTo>
                    <a:pt x="1315" y="1435"/>
                  </a:lnTo>
                  <a:lnTo>
                    <a:pt x="1291" y="1392"/>
                  </a:lnTo>
                  <a:lnTo>
                    <a:pt x="1317" y="1347"/>
                  </a:lnTo>
                  <a:lnTo>
                    <a:pt x="1344" y="1392"/>
                  </a:lnTo>
                  <a:lnTo>
                    <a:pt x="1318" y="1435"/>
                  </a:lnTo>
                  <a:lnTo>
                    <a:pt x="1327" y="1435"/>
                  </a:lnTo>
                  <a:lnTo>
                    <a:pt x="1348" y="1401"/>
                  </a:lnTo>
                  <a:lnTo>
                    <a:pt x="1368" y="1435"/>
                  </a:lnTo>
                  <a:lnTo>
                    <a:pt x="1377" y="1435"/>
                  </a:lnTo>
                  <a:lnTo>
                    <a:pt x="1353" y="1392"/>
                  </a:lnTo>
                  <a:lnTo>
                    <a:pt x="1378" y="1347"/>
                  </a:lnTo>
                  <a:lnTo>
                    <a:pt x="1405" y="1392"/>
                  </a:lnTo>
                  <a:lnTo>
                    <a:pt x="1380" y="1435"/>
                  </a:lnTo>
                  <a:lnTo>
                    <a:pt x="1389" y="1435"/>
                  </a:lnTo>
                  <a:lnTo>
                    <a:pt x="1410" y="1401"/>
                  </a:lnTo>
                  <a:lnTo>
                    <a:pt x="1429" y="1435"/>
                  </a:lnTo>
                  <a:lnTo>
                    <a:pt x="1438" y="1435"/>
                  </a:lnTo>
                  <a:lnTo>
                    <a:pt x="1414" y="1392"/>
                  </a:lnTo>
                  <a:lnTo>
                    <a:pt x="1440" y="1347"/>
                  </a:lnTo>
                  <a:lnTo>
                    <a:pt x="1467" y="1392"/>
                  </a:lnTo>
                  <a:lnTo>
                    <a:pt x="1441" y="1435"/>
                  </a:lnTo>
                  <a:lnTo>
                    <a:pt x="1450" y="1435"/>
                  </a:lnTo>
                  <a:lnTo>
                    <a:pt x="1471" y="1401"/>
                  </a:lnTo>
                  <a:lnTo>
                    <a:pt x="1491" y="1435"/>
                  </a:lnTo>
                  <a:lnTo>
                    <a:pt x="1500" y="1435"/>
                  </a:lnTo>
                  <a:lnTo>
                    <a:pt x="1476" y="1392"/>
                  </a:lnTo>
                  <a:lnTo>
                    <a:pt x="1501" y="1347"/>
                  </a:lnTo>
                  <a:lnTo>
                    <a:pt x="1528" y="1392"/>
                  </a:lnTo>
                  <a:lnTo>
                    <a:pt x="1503" y="1435"/>
                  </a:lnTo>
                  <a:lnTo>
                    <a:pt x="1512" y="1435"/>
                  </a:lnTo>
                  <a:lnTo>
                    <a:pt x="1533" y="1401"/>
                  </a:lnTo>
                  <a:lnTo>
                    <a:pt x="1552" y="1435"/>
                  </a:lnTo>
                  <a:lnTo>
                    <a:pt x="1561" y="1435"/>
                  </a:lnTo>
                  <a:lnTo>
                    <a:pt x="1537" y="1392"/>
                  </a:lnTo>
                  <a:lnTo>
                    <a:pt x="1563" y="1347"/>
                  </a:lnTo>
                  <a:lnTo>
                    <a:pt x="1590" y="1392"/>
                  </a:lnTo>
                  <a:lnTo>
                    <a:pt x="1566" y="1435"/>
                  </a:lnTo>
                  <a:lnTo>
                    <a:pt x="1575" y="1435"/>
                  </a:lnTo>
                  <a:lnTo>
                    <a:pt x="1594" y="1401"/>
                  </a:lnTo>
                  <a:lnTo>
                    <a:pt x="1614" y="1435"/>
                  </a:lnTo>
                  <a:lnTo>
                    <a:pt x="1623" y="1435"/>
                  </a:lnTo>
                  <a:lnTo>
                    <a:pt x="1599" y="1392"/>
                  </a:lnTo>
                  <a:lnTo>
                    <a:pt x="1624" y="1347"/>
                  </a:lnTo>
                  <a:lnTo>
                    <a:pt x="1651" y="1392"/>
                  </a:lnTo>
                  <a:lnTo>
                    <a:pt x="1627" y="1435"/>
                  </a:lnTo>
                  <a:lnTo>
                    <a:pt x="1636" y="1435"/>
                  </a:lnTo>
                  <a:lnTo>
                    <a:pt x="1656" y="1401"/>
                  </a:lnTo>
                  <a:lnTo>
                    <a:pt x="1675" y="1435"/>
                  </a:lnTo>
                  <a:lnTo>
                    <a:pt x="1684" y="1435"/>
                  </a:lnTo>
                  <a:lnTo>
                    <a:pt x="1660" y="1392"/>
                  </a:lnTo>
                  <a:lnTo>
                    <a:pt x="1687" y="1347"/>
                  </a:lnTo>
                  <a:lnTo>
                    <a:pt x="1713" y="1392"/>
                  </a:lnTo>
                  <a:lnTo>
                    <a:pt x="1689" y="1435"/>
                  </a:lnTo>
                  <a:lnTo>
                    <a:pt x="1698" y="1435"/>
                  </a:lnTo>
                  <a:lnTo>
                    <a:pt x="1717" y="1401"/>
                  </a:lnTo>
                  <a:lnTo>
                    <a:pt x="1737" y="1435"/>
                  </a:lnTo>
                  <a:lnTo>
                    <a:pt x="1746" y="1435"/>
                  </a:lnTo>
                  <a:lnTo>
                    <a:pt x="1722" y="1392"/>
                  </a:lnTo>
                  <a:lnTo>
                    <a:pt x="1749" y="1347"/>
                  </a:lnTo>
                  <a:lnTo>
                    <a:pt x="1774" y="1392"/>
                  </a:lnTo>
                  <a:lnTo>
                    <a:pt x="1750" y="1435"/>
                  </a:lnTo>
                  <a:lnTo>
                    <a:pt x="1759" y="1435"/>
                  </a:lnTo>
                  <a:lnTo>
                    <a:pt x="1779" y="1401"/>
                  </a:lnTo>
                  <a:lnTo>
                    <a:pt x="1798" y="1435"/>
                  </a:lnTo>
                  <a:lnTo>
                    <a:pt x="1809" y="1435"/>
                  </a:lnTo>
                  <a:lnTo>
                    <a:pt x="1783" y="1392"/>
                  </a:lnTo>
                  <a:lnTo>
                    <a:pt x="1810" y="1347"/>
                  </a:lnTo>
                  <a:lnTo>
                    <a:pt x="1836" y="1392"/>
                  </a:lnTo>
                  <a:lnTo>
                    <a:pt x="1812" y="1435"/>
                  </a:lnTo>
                  <a:lnTo>
                    <a:pt x="1821" y="1435"/>
                  </a:lnTo>
                  <a:lnTo>
                    <a:pt x="1840" y="1401"/>
                  </a:lnTo>
                  <a:lnTo>
                    <a:pt x="1861" y="1435"/>
                  </a:lnTo>
                  <a:lnTo>
                    <a:pt x="1870" y="1435"/>
                  </a:lnTo>
                  <a:lnTo>
                    <a:pt x="1845" y="1392"/>
                  </a:lnTo>
                  <a:lnTo>
                    <a:pt x="1872" y="1347"/>
                  </a:lnTo>
                  <a:lnTo>
                    <a:pt x="1897" y="1392"/>
                  </a:lnTo>
                  <a:lnTo>
                    <a:pt x="1873" y="1435"/>
                  </a:lnTo>
                  <a:lnTo>
                    <a:pt x="1882" y="1435"/>
                  </a:lnTo>
                  <a:lnTo>
                    <a:pt x="1902" y="1401"/>
                  </a:lnTo>
                  <a:lnTo>
                    <a:pt x="1923" y="1435"/>
                  </a:lnTo>
                  <a:lnTo>
                    <a:pt x="1932" y="1435"/>
                  </a:lnTo>
                  <a:lnTo>
                    <a:pt x="1906" y="1392"/>
                  </a:lnTo>
                  <a:lnTo>
                    <a:pt x="1933" y="1347"/>
                  </a:lnTo>
                  <a:lnTo>
                    <a:pt x="1959" y="1392"/>
                  </a:lnTo>
                  <a:lnTo>
                    <a:pt x="1935" y="1435"/>
                  </a:lnTo>
                  <a:lnTo>
                    <a:pt x="1944" y="1435"/>
                  </a:lnTo>
                  <a:lnTo>
                    <a:pt x="1963" y="1401"/>
                  </a:lnTo>
                  <a:lnTo>
                    <a:pt x="1984" y="1435"/>
                  </a:lnTo>
                  <a:lnTo>
                    <a:pt x="1993" y="1435"/>
                  </a:lnTo>
                  <a:lnTo>
                    <a:pt x="1968" y="1392"/>
                  </a:lnTo>
                  <a:lnTo>
                    <a:pt x="1995" y="1347"/>
                  </a:lnTo>
                  <a:lnTo>
                    <a:pt x="2020" y="1392"/>
                  </a:lnTo>
                  <a:lnTo>
                    <a:pt x="1996" y="1435"/>
                  </a:lnTo>
                  <a:lnTo>
                    <a:pt x="2005" y="1435"/>
                  </a:lnTo>
                  <a:lnTo>
                    <a:pt x="2025" y="1401"/>
                  </a:lnTo>
                  <a:lnTo>
                    <a:pt x="2046" y="1435"/>
                  </a:lnTo>
                  <a:lnTo>
                    <a:pt x="2055" y="1435"/>
                  </a:lnTo>
                  <a:lnTo>
                    <a:pt x="2031" y="1392"/>
                  </a:lnTo>
                  <a:lnTo>
                    <a:pt x="2056" y="1347"/>
                  </a:lnTo>
                  <a:lnTo>
                    <a:pt x="2083" y="1392"/>
                  </a:lnTo>
                  <a:lnTo>
                    <a:pt x="2058" y="1435"/>
                  </a:lnTo>
                  <a:lnTo>
                    <a:pt x="2067" y="1435"/>
                  </a:lnTo>
                  <a:lnTo>
                    <a:pt x="2088" y="1401"/>
                  </a:lnTo>
                  <a:lnTo>
                    <a:pt x="2107" y="1435"/>
                  </a:lnTo>
                  <a:lnTo>
                    <a:pt x="2116" y="1435"/>
                  </a:lnTo>
                  <a:lnTo>
                    <a:pt x="2092" y="1392"/>
                  </a:lnTo>
                  <a:lnTo>
                    <a:pt x="2118" y="1347"/>
                  </a:lnTo>
                  <a:lnTo>
                    <a:pt x="2145" y="1392"/>
                  </a:lnTo>
                  <a:lnTo>
                    <a:pt x="2119" y="1435"/>
                  </a:lnTo>
                  <a:lnTo>
                    <a:pt x="2128" y="1435"/>
                  </a:lnTo>
                  <a:lnTo>
                    <a:pt x="2149" y="1401"/>
                  </a:lnTo>
                  <a:lnTo>
                    <a:pt x="2169" y="1435"/>
                  </a:lnTo>
                  <a:lnTo>
                    <a:pt x="2178" y="1435"/>
                  </a:lnTo>
                  <a:lnTo>
                    <a:pt x="2154" y="1392"/>
                  </a:lnTo>
                  <a:lnTo>
                    <a:pt x="2179" y="1347"/>
                  </a:lnTo>
                  <a:lnTo>
                    <a:pt x="2206" y="1392"/>
                  </a:lnTo>
                  <a:lnTo>
                    <a:pt x="2181" y="1435"/>
                  </a:lnTo>
                  <a:lnTo>
                    <a:pt x="2190" y="1435"/>
                  </a:lnTo>
                  <a:lnTo>
                    <a:pt x="2211" y="1401"/>
                  </a:lnTo>
                  <a:lnTo>
                    <a:pt x="2230" y="1435"/>
                  </a:lnTo>
                  <a:lnTo>
                    <a:pt x="2239" y="1435"/>
                  </a:lnTo>
                  <a:lnTo>
                    <a:pt x="2215" y="1392"/>
                  </a:lnTo>
                  <a:lnTo>
                    <a:pt x="2241" y="1347"/>
                  </a:lnTo>
                  <a:lnTo>
                    <a:pt x="2268" y="1392"/>
                  </a:lnTo>
                  <a:lnTo>
                    <a:pt x="2242" y="1435"/>
                  </a:lnTo>
                  <a:lnTo>
                    <a:pt x="2251" y="1435"/>
                  </a:lnTo>
                  <a:lnTo>
                    <a:pt x="2272" y="1401"/>
                  </a:lnTo>
                  <a:lnTo>
                    <a:pt x="2292" y="1435"/>
                  </a:lnTo>
                  <a:lnTo>
                    <a:pt x="2301" y="1435"/>
                  </a:lnTo>
                  <a:lnTo>
                    <a:pt x="2277" y="1392"/>
                  </a:lnTo>
                  <a:lnTo>
                    <a:pt x="2302" y="1347"/>
                  </a:lnTo>
                  <a:lnTo>
                    <a:pt x="2329" y="1392"/>
                  </a:lnTo>
                  <a:lnTo>
                    <a:pt x="2305" y="1435"/>
                  </a:lnTo>
                  <a:lnTo>
                    <a:pt x="2314" y="1435"/>
                  </a:lnTo>
                  <a:lnTo>
                    <a:pt x="2334" y="1401"/>
                  </a:lnTo>
                  <a:lnTo>
                    <a:pt x="2353" y="1435"/>
                  </a:lnTo>
                  <a:lnTo>
                    <a:pt x="2362" y="1435"/>
                  </a:lnTo>
                  <a:lnTo>
                    <a:pt x="2338" y="1392"/>
                  </a:lnTo>
                  <a:lnTo>
                    <a:pt x="2364" y="1347"/>
                  </a:lnTo>
                  <a:lnTo>
                    <a:pt x="2391" y="1392"/>
                  </a:lnTo>
                  <a:lnTo>
                    <a:pt x="2367" y="1435"/>
                  </a:lnTo>
                  <a:lnTo>
                    <a:pt x="2376" y="1435"/>
                  </a:lnTo>
                  <a:lnTo>
                    <a:pt x="2395" y="1401"/>
                  </a:lnTo>
                  <a:lnTo>
                    <a:pt x="2415" y="1435"/>
                  </a:lnTo>
                  <a:lnTo>
                    <a:pt x="2424" y="1435"/>
                  </a:lnTo>
                  <a:lnTo>
                    <a:pt x="2400" y="1392"/>
                  </a:lnTo>
                  <a:lnTo>
                    <a:pt x="2427" y="1347"/>
                  </a:lnTo>
                  <a:lnTo>
                    <a:pt x="2452" y="1392"/>
                  </a:lnTo>
                  <a:lnTo>
                    <a:pt x="2428" y="1435"/>
                  </a:lnTo>
                  <a:lnTo>
                    <a:pt x="2437" y="1435"/>
                  </a:lnTo>
                  <a:lnTo>
                    <a:pt x="2457" y="1401"/>
                  </a:lnTo>
                  <a:lnTo>
                    <a:pt x="2476" y="1435"/>
                  </a:lnTo>
                  <a:lnTo>
                    <a:pt x="2485" y="1435"/>
                  </a:lnTo>
                  <a:lnTo>
                    <a:pt x="2461" y="1392"/>
                  </a:lnTo>
                  <a:lnTo>
                    <a:pt x="2488" y="1347"/>
                  </a:lnTo>
                  <a:lnTo>
                    <a:pt x="2514" y="1392"/>
                  </a:lnTo>
                  <a:lnTo>
                    <a:pt x="2490" y="1435"/>
                  </a:lnTo>
                  <a:lnTo>
                    <a:pt x="2499" y="1435"/>
                  </a:lnTo>
                  <a:lnTo>
                    <a:pt x="2518" y="1401"/>
                  </a:lnTo>
                  <a:lnTo>
                    <a:pt x="2538" y="1435"/>
                  </a:lnTo>
                  <a:lnTo>
                    <a:pt x="2548" y="1435"/>
                  </a:lnTo>
                  <a:lnTo>
                    <a:pt x="2523" y="1392"/>
                  </a:lnTo>
                  <a:lnTo>
                    <a:pt x="2550" y="1347"/>
                  </a:lnTo>
                  <a:lnTo>
                    <a:pt x="2557" y="1359"/>
                  </a:lnTo>
                  <a:lnTo>
                    <a:pt x="2557" y="1344"/>
                  </a:lnTo>
                  <a:lnTo>
                    <a:pt x="2554" y="1340"/>
                  </a:lnTo>
                  <a:lnTo>
                    <a:pt x="2557" y="1335"/>
                  </a:lnTo>
                  <a:lnTo>
                    <a:pt x="2557" y="1319"/>
                  </a:lnTo>
                  <a:lnTo>
                    <a:pt x="2550" y="1331"/>
                  </a:lnTo>
                  <a:lnTo>
                    <a:pt x="2523" y="1286"/>
                  </a:lnTo>
                  <a:lnTo>
                    <a:pt x="2550" y="1241"/>
                  </a:lnTo>
                  <a:lnTo>
                    <a:pt x="2557" y="1253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7"/>
                  </a:lnTo>
                  <a:lnTo>
                    <a:pt x="2557" y="1212"/>
                  </a:lnTo>
                  <a:lnTo>
                    <a:pt x="2550" y="1224"/>
                  </a:lnTo>
                  <a:lnTo>
                    <a:pt x="2523" y="1179"/>
                  </a:lnTo>
                  <a:lnTo>
                    <a:pt x="2550" y="1134"/>
                  </a:lnTo>
                  <a:lnTo>
                    <a:pt x="2557" y="1146"/>
                  </a:lnTo>
                  <a:lnTo>
                    <a:pt x="2557" y="1131"/>
                  </a:lnTo>
                  <a:lnTo>
                    <a:pt x="2554" y="1125"/>
                  </a:lnTo>
                  <a:lnTo>
                    <a:pt x="2557" y="1121"/>
                  </a:lnTo>
                  <a:lnTo>
                    <a:pt x="2557" y="1106"/>
                  </a:lnTo>
                  <a:lnTo>
                    <a:pt x="2550" y="1118"/>
                  </a:lnTo>
                  <a:lnTo>
                    <a:pt x="2523" y="1073"/>
                  </a:lnTo>
                  <a:lnTo>
                    <a:pt x="2550" y="1027"/>
                  </a:lnTo>
                  <a:lnTo>
                    <a:pt x="2557" y="1040"/>
                  </a:lnTo>
                  <a:lnTo>
                    <a:pt x="2557" y="1024"/>
                  </a:lnTo>
                  <a:lnTo>
                    <a:pt x="2554" y="1019"/>
                  </a:lnTo>
                  <a:lnTo>
                    <a:pt x="2557" y="1015"/>
                  </a:lnTo>
                  <a:lnTo>
                    <a:pt x="2557" y="1000"/>
                  </a:lnTo>
                  <a:lnTo>
                    <a:pt x="2550" y="1012"/>
                  </a:lnTo>
                  <a:lnTo>
                    <a:pt x="2523" y="967"/>
                  </a:lnTo>
                  <a:lnTo>
                    <a:pt x="2550" y="920"/>
                  </a:lnTo>
                  <a:lnTo>
                    <a:pt x="2557" y="934"/>
                  </a:lnTo>
                  <a:lnTo>
                    <a:pt x="2557" y="917"/>
                  </a:lnTo>
                  <a:lnTo>
                    <a:pt x="2554" y="913"/>
                  </a:lnTo>
                  <a:lnTo>
                    <a:pt x="2557" y="908"/>
                  </a:lnTo>
                  <a:lnTo>
                    <a:pt x="2557" y="892"/>
                  </a:lnTo>
                  <a:lnTo>
                    <a:pt x="2550" y="905"/>
                  </a:lnTo>
                  <a:lnTo>
                    <a:pt x="2523" y="859"/>
                  </a:lnTo>
                  <a:lnTo>
                    <a:pt x="2550" y="814"/>
                  </a:lnTo>
                  <a:lnTo>
                    <a:pt x="2557" y="828"/>
                  </a:lnTo>
                  <a:lnTo>
                    <a:pt x="2557" y="811"/>
                  </a:lnTo>
                  <a:lnTo>
                    <a:pt x="2554" y="807"/>
                  </a:lnTo>
                  <a:lnTo>
                    <a:pt x="2557" y="802"/>
                  </a:lnTo>
                  <a:lnTo>
                    <a:pt x="2557" y="786"/>
                  </a:lnTo>
                  <a:lnTo>
                    <a:pt x="2550" y="799"/>
                  </a:lnTo>
                  <a:lnTo>
                    <a:pt x="2523" y="753"/>
                  </a:lnTo>
                  <a:lnTo>
                    <a:pt x="2550" y="708"/>
                  </a:lnTo>
                  <a:lnTo>
                    <a:pt x="2557" y="720"/>
                  </a:lnTo>
                  <a:lnTo>
                    <a:pt x="2557" y="705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79"/>
                  </a:lnTo>
                  <a:lnTo>
                    <a:pt x="2550" y="691"/>
                  </a:lnTo>
                  <a:lnTo>
                    <a:pt x="2523" y="646"/>
                  </a:lnTo>
                  <a:lnTo>
                    <a:pt x="2550" y="601"/>
                  </a:lnTo>
                  <a:lnTo>
                    <a:pt x="2557" y="613"/>
                  </a:lnTo>
                  <a:lnTo>
                    <a:pt x="2557" y="598"/>
                  </a:lnTo>
                  <a:lnTo>
                    <a:pt x="2554" y="594"/>
                  </a:lnTo>
                  <a:lnTo>
                    <a:pt x="2557" y="588"/>
                  </a:lnTo>
                  <a:lnTo>
                    <a:pt x="2557" y="573"/>
                  </a:lnTo>
                  <a:lnTo>
                    <a:pt x="2550" y="585"/>
                  </a:lnTo>
                  <a:lnTo>
                    <a:pt x="2523" y="540"/>
                  </a:lnTo>
                  <a:lnTo>
                    <a:pt x="2550" y="495"/>
                  </a:lnTo>
                  <a:lnTo>
                    <a:pt x="2557" y="507"/>
                  </a:lnTo>
                  <a:lnTo>
                    <a:pt x="2557" y="491"/>
                  </a:lnTo>
                  <a:lnTo>
                    <a:pt x="2554" y="486"/>
                  </a:lnTo>
                  <a:lnTo>
                    <a:pt x="2557" y="482"/>
                  </a:lnTo>
                  <a:lnTo>
                    <a:pt x="2557" y="467"/>
                  </a:lnTo>
                  <a:lnTo>
                    <a:pt x="2550" y="479"/>
                  </a:lnTo>
                  <a:lnTo>
                    <a:pt x="2523" y="434"/>
                  </a:lnTo>
                  <a:lnTo>
                    <a:pt x="2550" y="387"/>
                  </a:lnTo>
                  <a:lnTo>
                    <a:pt x="2557" y="401"/>
                  </a:lnTo>
                  <a:lnTo>
                    <a:pt x="2557" y="384"/>
                  </a:lnTo>
                  <a:lnTo>
                    <a:pt x="2554" y="380"/>
                  </a:lnTo>
                  <a:lnTo>
                    <a:pt x="2557" y="375"/>
                  </a:lnTo>
                  <a:lnTo>
                    <a:pt x="2557" y="360"/>
                  </a:lnTo>
                  <a:lnTo>
                    <a:pt x="2550" y="372"/>
                  </a:lnTo>
                  <a:lnTo>
                    <a:pt x="2523" y="327"/>
                  </a:lnTo>
                  <a:lnTo>
                    <a:pt x="2550" y="281"/>
                  </a:lnTo>
                  <a:lnTo>
                    <a:pt x="2557" y="295"/>
                  </a:lnTo>
                  <a:lnTo>
                    <a:pt x="2557" y="278"/>
                  </a:lnTo>
                  <a:lnTo>
                    <a:pt x="2554" y="274"/>
                  </a:lnTo>
                  <a:lnTo>
                    <a:pt x="2557" y="269"/>
                  </a:lnTo>
                  <a:lnTo>
                    <a:pt x="2557" y="253"/>
                  </a:lnTo>
                  <a:lnTo>
                    <a:pt x="2550" y="266"/>
                  </a:lnTo>
                  <a:lnTo>
                    <a:pt x="2523" y="220"/>
                  </a:lnTo>
                  <a:lnTo>
                    <a:pt x="2550" y="175"/>
                  </a:lnTo>
                  <a:lnTo>
                    <a:pt x="2557" y="187"/>
                  </a:lnTo>
                  <a:lnTo>
                    <a:pt x="2557" y="172"/>
                  </a:lnTo>
                  <a:lnTo>
                    <a:pt x="2554" y="167"/>
                  </a:lnTo>
                  <a:lnTo>
                    <a:pt x="2557" y="163"/>
                  </a:lnTo>
                  <a:lnTo>
                    <a:pt x="2557" y="146"/>
                  </a:lnTo>
                  <a:lnTo>
                    <a:pt x="2550" y="160"/>
                  </a:lnTo>
                  <a:lnTo>
                    <a:pt x="2523" y="113"/>
                  </a:lnTo>
                  <a:lnTo>
                    <a:pt x="2550" y="68"/>
                  </a:lnTo>
                  <a:lnTo>
                    <a:pt x="2557" y="80"/>
                  </a:lnTo>
                  <a:lnTo>
                    <a:pt x="2557" y="65"/>
                  </a:lnTo>
                  <a:lnTo>
                    <a:pt x="2554" y="61"/>
                  </a:lnTo>
                  <a:lnTo>
                    <a:pt x="2557" y="56"/>
                  </a:lnTo>
                  <a:lnTo>
                    <a:pt x="2557" y="40"/>
                  </a:lnTo>
                  <a:lnTo>
                    <a:pt x="2550" y="52"/>
                  </a:lnTo>
                  <a:lnTo>
                    <a:pt x="2523" y="7"/>
                  </a:lnTo>
                  <a:lnTo>
                    <a:pt x="252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11">
              <a:extLst>
                <a:ext uri="{FF2B5EF4-FFF2-40B4-BE49-F238E27FC236}">
                  <a16:creationId xmlns:a16="http://schemas.microsoft.com/office/drawing/2014/main" id="{157661E3-3B72-4EF0-851A-7F8520F20EA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4489450"/>
              <a:ext cx="4071938" cy="2287588"/>
            </a:xfrm>
            <a:custGeom>
              <a:avLst/>
              <a:gdLst>
                <a:gd name="T0" fmla="*/ 1005 w 2565"/>
                <a:gd name="T1" fmla="*/ 1343 h 1441"/>
                <a:gd name="T2" fmla="*/ 2122 w 2565"/>
                <a:gd name="T3" fmla="*/ 1343 h 1441"/>
                <a:gd name="T4" fmla="*/ 762 w 2565"/>
                <a:gd name="T5" fmla="*/ 1334 h 1441"/>
                <a:gd name="T6" fmla="*/ 1933 w 2565"/>
                <a:gd name="T7" fmla="*/ 1245 h 1441"/>
                <a:gd name="T8" fmla="*/ 609 w 2565"/>
                <a:gd name="T9" fmla="*/ 1282 h 1441"/>
                <a:gd name="T10" fmla="*/ 1744 w 2565"/>
                <a:gd name="T11" fmla="*/ 1236 h 1441"/>
                <a:gd name="T12" fmla="*/ 366 w 2565"/>
                <a:gd name="T13" fmla="*/ 1183 h 1441"/>
                <a:gd name="T14" fmla="*/ 1501 w 2565"/>
                <a:gd name="T15" fmla="*/ 1228 h 1441"/>
                <a:gd name="T16" fmla="*/ 177 w 2565"/>
                <a:gd name="T17" fmla="*/ 1084 h 1441"/>
                <a:gd name="T18" fmla="*/ 1348 w 2565"/>
                <a:gd name="T19" fmla="*/ 1176 h 1441"/>
                <a:gd name="T20" fmla="*/ 2484 w 2565"/>
                <a:gd name="T21" fmla="*/ 1129 h 1441"/>
                <a:gd name="T22" fmla="*/ 1105 w 2565"/>
                <a:gd name="T23" fmla="*/ 1077 h 1441"/>
                <a:gd name="T24" fmla="*/ 2241 w 2565"/>
                <a:gd name="T25" fmla="*/ 1122 h 1441"/>
                <a:gd name="T26" fmla="*/ 916 w 2565"/>
                <a:gd name="T27" fmla="*/ 978 h 1441"/>
                <a:gd name="T28" fmla="*/ 2088 w 2565"/>
                <a:gd name="T29" fmla="*/ 1068 h 1441"/>
                <a:gd name="T30" fmla="*/ 727 w 2565"/>
                <a:gd name="T31" fmla="*/ 971 h 1441"/>
                <a:gd name="T32" fmla="*/ 1845 w 2565"/>
                <a:gd name="T33" fmla="*/ 971 h 1441"/>
                <a:gd name="T34" fmla="*/ 484 w 2565"/>
                <a:gd name="T35" fmla="*/ 962 h 1441"/>
                <a:gd name="T36" fmla="*/ 1656 w 2565"/>
                <a:gd name="T37" fmla="*/ 872 h 1441"/>
                <a:gd name="T38" fmla="*/ 331 w 2565"/>
                <a:gd name="T39" fmla="*/ 909 h 1441"/>
                <a:gd name="T40" fmla="*/ 1467 w 2565"/>
                <a:gd name="T41" fmla="*/ 863 h 1441"/>
                <a:gd name="T42" fmla="*/ 89 w 2565"/>
                <a:gd name="T43" fmla="*/ 810 h 1441"/>
                <a:gd name="T44" fmla="*/ 1224 w 2565"/>
                <a:gd name="T45" fmla="*/ 855 h 1441"/>
                <a:gd name="T46" fmla="*/ 2395 w 2565"/>
                <a:gd name="T47" fmla="*/ 764 h 1441"/>
                <a:gd name="T48" fmla="*/ 1071 w 2565"/>
                <a:gd name="T49" fmla="*/ 801 h 1441"/>
                <a:gd name="T50" fmla="*/ 2206 w 2565"/>
                <a:gd name="T51" fmla="*/ 757 h 1441"/>
                <a:gd name="T52" fmla="*/ 828 w 2565"/>
                <a:gd name="T53" fmla="*/ 704 h 1441"/>
                <a:gd name="T54" fmla="*/ 1963 w 2565"/>
                <a:gd name="T55" fmla="*/ 749 h 1441"/>
                <a:gd name="T56" fmla="*/ 639 w 2565"/>
                <a:gd name="T57" fmla="*/ 605 h 1441"/>
                <a:gd name="T58" fmla="*/ 1810 w 2565"/>
                <a:gd name="T59" fmla="*/ 695 h 1441"/>
                <a:gd name="T60" fmla="*/ 450 w 2565"/>
                <a:gd name="T61" fmla="*/ 596 h 1441"/>
                <a:gd name="T62" fmla="*/ 1567 w 2565"/>
                <a:gd name="T63" fmla="*/ 596 h 1441"/>
                <a:gd name="T64" fmla="*/ 207 w 2565"/>
                <a:gd name="T65" fmla="*/ 589 h 1441"/>
                <a:gd name="T66" fmla="*/ 1378 w 2565"/>
                <a:gd name="T67" fmla="*/ 497 h 1441"/>
                <a:gd name="T68" fmla="*/ 54 w 2565"/>
                <a:gd name="T69" fmla="*/ 536 h 1441"/>
                <a:gd name="T70" fmla="*/ 1189 w 2565"/>
                <a:gd name="T71" fmla="*/ 490 h 1441"/>
                <a:gd name="T72" fmla="*/ 2307 w 2565"/>
                <a:gd name="T73" fmla="*/ 490 h 1441"/>
                <a:gd name="T74" fmla="*/ 946 w 2565"/>
                <a:gd name="T75" fmla="*/ 483 h 1441"/>
                <a:gd name="T76" fmla="*/ 2118 w 2565"/>
                <a:gd name="T77" fmla="*/ 391 h 1441"/>
                <a:gd name="T78" fmla="*/ 793 w 2565"/>
                <a:gd name="T79" fmla="*/ 429 h 1441"/>
                <a:gd name="T80" fmla="*/ 1929 w 2565"/>
                <a:gd name="T81" fmla="*/ 384 h 1441"/>
                <a:gd name="T82" fmla="*/ 550 w 2565"/>
                <a:gd name="T83" fmla="*/ 330 h 1441"/>
                <a:gd name="T84" fmla="*/ 1686 w 2565"/>
                <a:gd name="T85" fmla="*/ 376 h 1441"/>
                <a:gd name="T86" fmla="*/ 361 w 2565"/>
                <a:gd name="T87" fmla="*/ 232 h 1441"/>
                <a:gd name="T88" fmla="*/ 1533 w 2565"/>
                <a:gd name="T89" fmla="*/ 322 h 1441"/>
                <a:gd name="T90" fmla="*/ 172 w 2565"/>
                <a:gd name="T91" fmla="*/ 223 h 1441"/>
                <a:gd name="T92" fmla="*/ 1290 w 2565"/>
                <a:gd name="T93" fmla="*/ 223 h 1441"/>
                <a:gd name="T94" fmla="*/ 2425 w 2565"/>
                <a:gd name="T95" fmla="*/ 270 h 1441"/>
                <a:gd name="T96" fmla="*/ 1101 w 2565"/>
                <a:gd name="T97" fmla="*/ 125 h 1441"/>
                <a:gd name="T98" fmla="*/ 2272 w 2565"/>
                <a:gd name="T99" fmla="*/ 216 h 1441"/>
                <a:gd name="T100" fmla="*/ 912 w 2565"/>
                <a:gd name="T101" fmla="*/ 117 h 1441"/>
                <a:gd name="T102" fmla="*/ 2029 w 2565"/>
                <a:gd name="T103" fmla="*/ 117 h 1441"/>
                <a:gd name="T104" fmla="*/ 670 w 2565"/>
                <a:gd name="T105" fmla="*/ 110 h 1441"/>
                <a:gd name="T106" fmla="*/ 1840 w 2565"/>
                <a:gd name="T107" fmla="*/ 18 h 1441"/>
                <a:gd name="T108" fmla="*/ 2271 w 2565"/>
                <a:gd name="T109" fmla="*/ 0 h 1441"/>
                <a:gd name="T110" fmla="*/ 1543 w 2565"/>
                <a:gd name="T111" fmla="*/ 0 h 1441"/>
                <a:gd name="T112" fmla="*/ 850 w 2565"/>
                <a:gd name="T113" fmla="*/ 11 h 1441"/>
                <a:gd name="T114" fmla="*/ 116 w 2565"/>
                <a:gd name="T115" fmla="*/ 3 h 1441"/>
                <a:gd name="T116" fmla="*/ 0 w 2565"/>
                <a:gd name="T117" fmla="*/ 1081 h 1441"/>
                <a:gd name="T118" fmla="*/ 577 w 2565"/>
                <a:gd name="T119" fmla="*/ 1351 h 1441"/>
                <a:gd name="T120" fmla="*/ 1306 w 2565"/>
                <a:gd name="T121" fmla="*/ 1441 h 1441"/>
                <a:gd name="T122" fmla="*/ 1995 w 2565"/>
                <a:gd name="T123" fmla="*/ 1441 h 1441"/>
                <a:gd name="T124" fmla="*/ 2523 w 2565"/>
                <a:gd name="T125" fmla="*/ 1077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41">
                  <a:moveTo>
                    <a:pt x="2565" y="1415"/>
                  </a:moveTo>
                  <a:lnTo>
                    <a:pt x="2550" y="1441"/>
                  </a:lnTo>
                  <a:lnTo>
                    <a:pt x="2559" y="1441"/>
                  </a:lnTo>
                  <a:lnTo>
                    <a:pt x="2565" y="1432"/>
                  </a:lnTo>
                  <a:lnTo>
                    <a:pt x="2565" y="1415"/>
                  </a:lnTo>
                  <a:close/>
                  <a:moveTo>
                    <a:pt x="0" y="1400"/>
                  </a:moveTo>
                  <a:lnTo>
                    <a:pt x="0" y="1417"/>
                  </a:lnTo>
                  <a:lnTo>
                    <a:pt x="14" y="1441"/>
                  </a:lnTo>
                  <a:lnTo>
                    <a:pt x="23" y="1441"/>
                  </a:lnTo>
                  <a:lnTo>
                    <a:pt x="0" y="1400"/>
                  </a:lnTo>
                  <a:close/>
                  <a:moveTo>
                    <a:pt x="3" y="0"/>
                  </a:moveTo>
                  <a:lnTo>
                    <a:pt x="0" y="0"/>
                  </a:lnTo>
                  <a:lnTo>
                    <a:pt x="0" y="6"/>
                  </a:lnTo>
                  <a:lnTo>
                    <a:pt x="3" y="0"/>
                  </a:lnTo>
                  <a:close/>
                  <a:moveTo>
                    <a:pt x="54" y="1388"/>
                  </a:moveTo>
                  <a:lnTo>
                    <a:pt x="27" y="1343"/>
                  </a:lnTo>
                  <a:lnTo>
                    <a:pt x="54" y="1297"/>
                  </a:lnTo>
                  <a:lnTo>
                    <a:pt x="80" y="1343"/>
                  </a:lnTo>
                  <a:lnTo>
                    <a:pt x="54" y="1388"/>
                  </a:lnTo>
                  <a:close/>
                  <a:moveTo>
                    <a:pt x="116" y="1388"/>
                  </a:moveTo>
                  <a:lnTo>
                    <a:pt x="89" y="1343"/>
                  </a:lnTo>
                  <a:lnTo>
                    <a:pt x="116" y="1297"/>
                  </a:lnTo>
                  <a:lnTo>
                    <a:pt x="141" y="1343"/>
                  </a:lnTo>
                  <a:lnTo>
                    <a:pt x="116" y="1388"/>
                  </a:lnTo>
                  <a:close/>
                  <a:moveTo>
                    <a:pt x="177" y="1388"/>
                  </a:moveTo>
                  <a:lnTo>
                    <a:pt x="150" y="1343"/>
                  </a:lnTo>
                  <a:lnTo>
                    <a:pt x="177" y="1297"/>
                  </a:lnTo>
                  <a:lnTo>
                    <a:pt x="202" y="1343"/>
                  </a:lnTo>
                  <a:lnTo>
                    <a:pt x="177" y="1388"/>
                  </a:lnTo>
                  <a:close/>
                  <a:moveTo>
                    <a:pt x="238" y="1388"/>
                  </a:moveTo>
                  <a:lnTo>
                    <a:pt x="213" y="1343"/>
                  </a:lnTo>
                  <a:lnTo>
                    <a:pt x="238" y="1297"/>
                  </a:lnTo>
                  <a:lnTo>
                    <a:pt x="265" y="1343"/>
                  </a:lnTo>
                  <a:lnTo>
                    <a:pt x="238" y="1388"/>
                  </a:lnTo>
                  <a:close/>
                  <a:moveTo>
                    <a:pt x="300" y="1388"/>
                  </a:moveTo>
                  <a:lnTo>
                    <a:pt x="274" y="1343"/>
                  </a:lnTo>
                  <a:lnTo>
                    <a:pt x="300" y="1297"/>
                  </a:lnTo>
                  <a:lnTo>
                    <a:pt x="327" y="1343"/>
                  </a:lnTo>
                  <a:lnTo>
                    <a:pt x="300" y="1388"/>
                  </a:lnTo>
                  <a:close/>
                  <a:moveTo>
                    <a:pt x="361" y="1388"/>
                  </a:moveTo>
                  <a:lnTo>
                    <a:pt x="336" y="1343"/>
                  </a:lnTo>
                  <a:lnTo>
                    <a:pt x="361" y="1297"/>
                  </a:lnTo>
                  <a:lnTo>
                    <a:pt x="388" y="1343"/>
                  </a:lnTo>
                  <a:lnTo>
                    <a:pt x="361" y="1388"/>
                  </a:lnTo>
                  <a:close/>
                  <a:moveTo>
                    <a:pt x="423" y="1388"/>
                  </a:moveTo>
                  <a:lnTo>
                    <a:pt x="397" y="1343"/>
                  </a:lnTo>
                  <a:lnTo>
                    <a:pt x="423" y="1297"/>
                  </a:lnTo>
                  <a:lnTo>
                    <a:pt x="450" y="1343"/>
                  </a:lnTo>
                  <a:lnTo>
                    <a:pt x="423" y="1388"/>
                  </a:lnTo>
                  <a:close/>
                  <a:moveTo>
                    <a:pt x="484" y="1388"/>
                  </a:moveTo>
                  <a:lnTo>
                    <a:pt x="459" y="1343"/>
                  </a:lnTo>
                  <a:lnTo>
                    <a:pt x="484" y="1297"/>
                  </a:lnTo>
                  <a:lnTo>
                    <a:pt x="511" y="1343"/>
                  </a:lnTo>
                  <a:lnTo>
                    <a:pt x="484" y="1388"/>
                  </a:lnTo>
                  <a:close/>
                  <a:moveTo>
                    <a:pt x="546" y="1388"/>
                  </a:moveTo>
                  <a:lnTo>
                    <a:pt x="520" y="1343"/>
                  </a:lnTo>
                  <a:lnTo>
                    <a:pt x="546" y="1297"/>
                  </a:lnTo>
                  <a:lnTo>
                    <a:pt x="573" y="1343"/>
                  </a:lnTo>
                  <a:lnTo>
                    <a:pt x="546" y="1388"/>
                  </a:lnTo>
                  <a:close/>
                  <a:moveTo>
                    <a:pt x="609" y="1388"/>
                  </a:moveTo>
                  <a:lnTo>
                    <a:pt x="582" y="1343"/>
                  </a:lnTo>
                  <a:lnTo>
                    <a:pt x="609" y="1297"/>
                  </a:lnTo>
                  <a:lnTo>
                    <a:pt x="634" y="1343"/>
                  </a:lnTo>
                  <a:lnTo>
                    <a:pt x="609" y="1388"/>
                  </a:lnTo>
                  <a:close/>
                  <a:moveTo>
                    <a:pt x="670" y="1388"/>
                  </a:moveTo>
                  <a:lnTo>
                    <a:pt x="643" y="1343"/>
                  </a:lnTo>
                  <a:lnTo>
                    <a:pt x="670" y="1297"/>
                  </a:lnTo>
                  <a:lnTo>
                    <a:pt x="696" y="1343"/>
                  </a:lnTo>
                  <a:lnTo>
                    <a:pt x="670" y="1388"/>
                  </a:lnTo>
                  <a:close/>
                  <a:moveTo>
                    <a:pt x="732" y="1388"/>
                  </a:moveTo>
                  <a:lnTo>
                    <a:pt x="705" y="1343"/>
                  </a:lnTo>
                  <a:lnTo>
                    <a:pt x="732" y="1297"/>
                  </a:lnTo>
                  <a:lnTo>
                    <a:pt x="757" y="1343"/>
                  </a:lnTo>
                  <a:lnTo>
                    <a:pt x="732" y="1388"/>
                  </a:lnTo>
                  <a:close/>
                  <a:moveTo>
                    <a:pt x="793" y="1388"/>
                  </a:moveTo>
                  <a:lnTo>
                    <a:pt x="766" y="1343"/>
                  </a:lnTo>
                  <a:lnTo>
                    <a:pt x="793" y="1297"/>
                  </a:lnTo>
                  <a:lnTo>
                    <a:pt x="819" y="1343"/>
                  </a:lnTo>
                  <a:lnTo>
                    <a:pt x="793" y="1388"/>
                  </a:lnTo>
                  <a:close/>
                  <a:moveTo>
                    <a:pt x="855" y="1388"/>
                  </a:moveTo>
                  <a:lnTo>
                    <a:pt x="828" y="1343"/>
                  </a:lnTo>
                  <a:lnTo>
                    <a:pt x="855" y="1297"/>
                  </a:lnTo>
                  <a:lnTo>
                    <a:pt x="880" y="1343"/>
                  </a:lnTo>
                  <a:lnTo>
                    <a:pt x="855" y="1388"/>
                  </a:lnTo>
                  <a:close/>
                  <a:moveTo>
                    <a:pt x="916" y="1388"/>
                  </a:moveTo>
                  <a:lnTo>
                    <a:pt x="889" y="1343"/>
                  </a:lnTo>
                  <a:lnTo>
                    <a:pt x="916" y="1297"/>
                  </a:lnTo>
                  <a:lnTo>
                    <a:pt x="942" y="1343"/>
                  </a:lnTo>
                  <a:lnTo>
                    <a:pt x="916" y="1388"/>
                  </a:lnTo>
                  <a:close/>
                  <a:moveTo>
                    <a:pt x="978" y="1388"/>
                  </a:moveTo>
                  <a:lnTo>
                    <a:pt x="952" y="1343"/>
                  </a:lnTo>
                  <a:lnTo>
                    <a:pt x="978" y="1297"/>
                  </a:lnTo>
                  <a:lnTo>
                    <a:pt x="1005" y="1343"/>
                  </a:lnTo>
                  <a:lnTo>
                    <a:pt x="978" y="1388"/>
                  </a:lnTo>
                  <a:close/>
                  <a:moveTo>
                    <a:pt x="1039" y="1388"/>
                  </a:moveTo>
                  <a:lnTo>
                    <a:pt x="1014" y="1343"/>
                  </a:lnTo>
                  <a:lnTo>
                    <a:pt x="1039" y="1297"/>
                  </a:lnTo>
                  <a:lnTo>
                    <a:pt x="1066" y="1343"/>
                  </a:lnTo>
                  <a:lnTo>
                    <a:pt x="1039" y="1388"/>
                  </a:lnTo>
                  <a:close/>
                  <a:moveTo>
                    <a:pt x="1101" y="1388"/>
                  </a:moveTo>
                  <a:lnTo>
                    <a:pt x="1075" y="1343"/>
                  </a:lnTo>
                  <a:lnTo>
                    <a:pt x="1101" y="1297"/>
                  </a:lnTo>
                  <a:lnTo>
                    <a:pt x="1128" y="1343"/>
                  </a:lnTo>
                  <a:lnTo>
                    <a:pt x="1101" y="1388"/>
                  </a:lnTo>
                  <a:close/>
                  <a:moveTo>
                    <a:pt x="1162" y="1388"/>
                  </a:moveTo>
                  <a:lnTo>
                    <a:pt x="1137" y="1343"/>
                  </a:lnTo>
                  <a:lnTo>
                    <a:pt x="1162" y="1297"/>
                  </a:lnTo>
                  <a:lnTo>
                    <a:pt x="1189" y="1343"/>
                  </a:lnTo>
                  <a:lnTo>
                    <a:pt x="1162" y="1388"/>
                  </a:lnTo>
                  <a:close/>
                  <a:moveTo>
                    <a:pt x="1224" y="1388"/>
                  </a:moveTo>
                  <a:lnTo>
                    <a:pt x="1198" y="1343"/>
                  </a:lnTo>
                  <a:lnTo>
                    <a:pt x="1224" y="1297"/>
                  </a:lnTo>
                  <a:lnTo>
                    <a:pt x="1251" y="1343"/>
                  </a:lnTo>
                  <a:lnTo>
                    <a:pt x="1224" y="1388"/>
                  </a:lnTo>
                  <a:close/>
                  <a:moveTo>
                    <a:pt x="1285" y="1388"/>
                  </a:moveTo>
                  <a:lnTo>
                    <a:pt x="1260" y="1343"/>
                  </a:lnTo>
                  <a:lnTo>
                    <a:pt x="1285" y="1297"/>
                  </a:lnTo>
                  <a:lnTo>
                    <a:pt x="1312" y="1343"/>
                  </a:lnTo>
                  <a:lnTo>
                    <a:pt x="1285" y="1388"/>
                  </a:lnTo>
                  <a:close/>
                  <a:moveTo>
                    <a:pt x="1348" y="1388"/>
                  </a:moveTo>
                  <a:lnTo>
                    <a:pt x="1321" y="1343"/>
                  </a:lnTo>
                  <a:lnTo>
                    <a:pt x="1348" y="1297"/>
                  </a:lnTo>
                  <a:lnTo>
                    <a:pt x="1374" y="1343"/>
                  </a:lnTo>
                  <a:lnTo>
                    <a:pt x="1348" y="1388"/>
                  </a:lnTo>
                  <a:close/>
                  <a:moveTo>
                    <a:pt x="1410" y="1388"/>
                  </a:moveTo>
                  <a:lnTo>
                    <a:pt x="1383" y="1343"/>
                  </a:lnTo>
                  <a:lnTo>
                    <a:pt x="1410" y="1297"/>
                  </a:lnTo>
                  <a:lnTo>
                    <a:pt x="1435" y="1343"/>
                  </a:lnTo>
                  <a:lnTo>
                    <a:pt x="1410" y="1388"/>
                  </a:lnTo>
                  <a:close/>
                  <a:moveTo>
                    <a:pt x="1471" y="1388"/>
                  </a:moveTo>
                  <a:lnTo>
                    <a:pt x="1444" y="1343"/>
                  </a:lnTo>
                  <a:lnTo>
                    <a:pt x="1471" y="1297"/>
                  </a:lnTo>
                  <a:lnTo>
                    <a:pt x="1497" y="1343"/>
                  </a:lnTo>
                  <a:lnTo>
                    <a:pt x="1471" y="1388"/>
                  </a:lnTo>
                  <a:close/>
                  <a:moveTo>
                    <a:pt x="1533" y="1388"/>
                  </a:moveTo>
                  <a:lnTo>
                    <a:pt x="1506" y="1343"/>
                  </a:lnTo>
                  <a:lnTo>
                    <a:pt x="1533" y="1297"/>
                  </a:lnTo>
                  <a:lnTo>
                    <a:pt x="1558" y="1343"/>
                  </a:lnTo>
                  <a:lnTo>
                    <a:pt x="1533" y="1388"/>
                  </a:lnTo>
                  <a:close/>
                  <a:moveTo>
                    <a:pt x="1594" y="1388"/>
                  </a:moveTo>
                  <a:lnTo>
                    <a:pt x="1567" y="1343"/>
                  </a:lnTo>
                  <a:lnTo>
                    <a:pt x="1594" y="1297"/>
                  </a:lnTo>
                  <a:lnTo>
                    <a:pt x="1620" y="1343"/>
                  </a:lnTo>
                  <a:lnTo>
                    <a:pt x="1594" y="1388"/>
                  </a:lnTo>
                  <a:close/>
                  <a:moveTo>
                    <a:pt x="1656" y="1388"/>
                  </a:moveTo>
                  <a:lnTo>
                    <a:pt x="1629" y="1343"/>
                  </a:lnTo>
                  <a:lnTo>
                    <a:pt x="1656" y="1297"/>
                  </a:lnTo>
                  <a:lnTo>
                    <a:pt x="1681" y="1343"/>
                  </a:lnTo>
                  <a:lnTo>
                    <a:pt x="1656" y="1388"/>
                  </a:lnTo>
                  <a:close/>
                  <a:moveTo>
                    <a:pt x="1717" y="1388"/>
                  </a:moveTo>
                  <a:lnTo>
                    <a:pt x="1692" y="1343"/>
                  </a:lnTo>
                  <a:lnTo>
                    <a:pt x="1717" y="1297"/>
                  </a:lnTo>
                  <a:lnTo>
                    <a:pt x="1744" y="1343"/>
                  </a:lnTo>
                  <a:lnTo>
                    <a:pt x="1717" y="1388"/>
                  </a:lnTo>
                  <a:close/>
                  <a:moveTo>
                    <a:pt x="1779" y="1388"/>
                  </a:moveTo>
                  <a:lnTo>
                    <a:pt x="1753" y="1343"/>
                  </a:lnTo>
                  <a:lnTo>
                    <a:pt x="1779" y="1297"/>
                  </a:lnTo>
                  <a:lnTo>
                    <a:pt x="1806" y="1343"/>
                  </a:lnTo>
                  <a:lnTo>
                    <a:pt x="1779" y="1388"/>
                  </a:lnTo>
                  <a:close/>
                  <a:moveTo>
                    <a:pt x="1840" y="1388"/>
                  </a:moveTo>
                  <a:lnTo>
                    <a:pt x="1815" y="1343"/>
                  </a:lnTo>
                  <a:lnTo>
                    <a:pt x="1840" y="1297"/>
                  </a:lnTo>
                  <a:lnTo>
                    <a:pt x="1867" y="1343"/>
                  </a:lnTo>
                  <a:lnTo>
                    <a:pt x="1840" y="1388"/>
                  </a:lnTo>
                  <a:close/>
                  <a:moveTo>
                    <a:pt x="1902" y="1388"/>
                  </a:moveTo>
                  <a:lnTo>
                    <a:pt x="1876" y="1343"/>
                  </a:lnTo>
                  <a:lnTo>
                    <a:pt x="1902" y="1297"/>
                  </a:lnTo>
                  <a:lnTo>
                    <a:pt x="1929" y="1343"/>
                  </a:lnTo>
                  <a:lnTo>
                    <a:pt x="1902" y="1388"/>
                  </a:lnTo>
                  <a:close/>
                  <a:moveTo>
                    <a:pt x="1963" y="1388"/>
                  </a:moveTo>
                  <a:lnTo>
                    <a:pt x="1938" y="1343"/>
                  </a:lnTo>
                  <a:lnTo>
                    <a:pt x="1963" y="1297"/>
                  </a:lnTo>
                  <a:lnTo>
                    <a:pt x="1990" y="1343"/>
                  </a:lnTo>
                  <a:lnTo>
                    <a:pt x="1963" y="1388"/>
                  </a:lnTo>
                  <a:close/>
                  <a:moveTo>
                    <a:pt x="2025" y="1388"/>
                  </a:moveTo>
                  <a:lnTo>
                    <a:pt x="1999" y="1343"/>
                  </a:lnTo>
                  <a:lnTo>
                    <a:pt x="2025" y="1297"/>
                  </a:lnTo>
                  <a:lnTo>
                    <a:pt x="2052" y="1343"/>
                  </a:lnTo>
                  <a:lnTo>
                    <a:pt x="2025" y="1388"/>
                  </a:lnTo>
                  <a:close/>
                  <a:moveTo>
                    <a:pt x="2088" y="1388"/>
                  </a:moveTo>
                  <a:lnTo>
                    <a:pt x="2061" y="1343"/>
                  </a:lnTo>
                  <a:lnTo>
                    <a:pt x="2088" y="1297"/>
                  </a:lnTo>
                  <a:lnTo>
                    <a:pt x="2113" y="1343"/>
                  </a:lnTo>
                  <a:lnTo>
                    <a:pt x="2088" y="1388"/>
                  </a:lnTo>
                  <a:close/>
                  <a:moveTo>
                    <a:pt x="2149" y="1388"/>
                  </a:moveTo>
                  <a:lnTo>
                    <a:pt x="2122" y="1343"/>
                  </a:lnTo>
                  <a:lnTo>
                    <a:pt x="2149" y="1297"/>
                  </a:lnTo>
                  <a:lnTo>
                    <a:pt x="2175" y="1343"/>
                  </a:lnTo>
                  <a:lnTo>
                    <a:pt x="2149" y="1388"/>
                  </a:lnTo>
                  <a:close/>
                  <a:moveTo>
                    <a:pt x="2211" y="1388"/>
                  </a:moveTo>
                  <a:lnTo>
                    <a:pt x="2184" y="1343"/>
                  </a:lnTo>
                  <a:lnTo>
                    <a:pt x="2211" y="1297"/>
                  </a:lnTo>
                  <a:lnTo>
                    <a:pt x="2236" y="1343"/>
                  </a:lnTo>
                  <a:lnTo>
                    <a:pt x="2211" y="1388"/>
                  </a:lnTo>
                  <a:close/>
                  <a:moveTo>
                    <a:pt x="2272" y="1388"/>
                  </a:moveTo>
                  <a:lnTo>
                    <a:pt x="2245" y="1343"/>
                  </a:lnTo>
                  <a:lnTo>
                    <a:pt x="2272" y="1297"/>
                  </a:lnTo>
                  <a:lnTo>
                    <a:pt x="2298" y="1343"/>
                  </a:lnTo>
                  <a:lnTo>
                    <a:pt x="2272" y="1388"/>
                  </a:lnTo>
                  <a:close/>
                  <a:moveTo>
                    <a:pt x="2334" y="1388"/>
                  </a:moveTo>
                  <a:lnTo>
                    <a:pt x="2307" y="1343"/>
                  </a:lnTo>
                  <a:lnTo>
                    <a:pt x="2334" y="1297"/>
                  </a:lnTo>
                  <a:lnTo>
                    <a:pt x="2359" y="1343"/>
                  </a:lnTo>
                  <a:lnTo>
                    <a:pt x="2334" y="1388"/>
                  </a:lnTo>
                  <a:close/>
                  <a:moveTo>
                    <a:pt x="2395" y="1388"/>
                  </a:moveTo>
                  <a:lnTo>
                    <a:pt x="2368" y="1343"/>
                  </a:lnTo>
                  <a:lnTo>
                    <a:pt x="2395" y="1297"/>
                  </a:lnTo>
                  <a:lnTo>
                    <a:pt x="2421" y="1343"/>
                  </a:lnTo>
                  <a:lnTo>
                    <a:pt x="2395" y="1388"/>
                  </a:lnTo>
                  <a:close/>
                  <a:moveTo>
                    <a:pt x="2457" y="1388"/>
                  </a:moveTo>
                  <a:lnTo>
                    <a:pt x="2431" y="1343"/>
                  </a:lnTo>
                  <a:lnTo>
                    <a:pt x="2457" y="1297"/>
                  </a:lnTo>
                  <a:lnTo>
                    <a:pt x="2484" y="1343"/>
                  </a:lnTo>
                  <a:lnTo>
                    <a:pt x="2457" y="1388"/>
                  </a:lnTo>
                  <a:close/>
                  <a:moveTo>
                    <a:pt x="2518" y="1388"/>
                  </a:moveTo>
                  <a:lnTo>
                    <a:pt x="2493" y="1343"/>
                  </a:lnTo>
                  <a:lnTo>
                    <a:pt x="2518" y="1297"/>
                  </a:lnTo>
                  <a:lnTo>
                    <a:pt x="2545" y="1343"/>
                  </a:lnTo>
                  <a:lnTo>
                    <a:pt x="2518" y="1388"/>
                  </a:lnTo>
                  <a:close/>
                  <a:moveTo>
                    <a:pt x="84" y="1334"/>
                  </a:moveTo>
                  <a:lnTo>
                    <a:pt x="59" y="1290"/>
                  </a:lnTo>
                  <a:lnTo>
                    <a:pt x="84" y="1245"/>
                  </a:lnTo>
                  <a:lnTo>
                    <a:pt x="111" y="1290"/>
                  </a:lnTo>
                  <a:lnTo>
                    <a:pt x="84" y="1334"/>
                  </a:lnTo>
                  <a:close/>
                  <a:moveTo>
                    <a:pt x="146" y="1334"/>
                  </a:moveTo>
                  <a:lnTo>
                    <a:pt x="120" y="1290"/>
                  </a:lnTo>
                  <a:lnTo>
                    <a:pt x="146" y="1245"/>
                  </a:lnTo>
                  <a:lnTo>
                    <a:pt x="172" y="1290"/>
                  </a:lnTo>
                  <a:lnTo>
                    <a:pt x="146" y="1334"/>
                  </a:lnTo>
                  <a:close/>
                  <a:moveTo>
                    <a:pt x="207" y="1334"/>
                  </a:moveTo>
                  <a:lnTo>
                    <a:pt x="181" y="1290"/>
                  </a:lnTo>
                  <a:lnTo>
                    <a:pt x="207" y="1245"/>
                  </a:lnTo>
                  <a:lnTo>
                    <a:pt x="234" y="1290"/>
                  </a:lnTo>
                  <a:lnTo>
                    <a:pt x="207" y="1334"/>
                  </a:lnTo>
                  <a:close/>
                  <a:moveTo>
                    <a:pt x="270" y="1334"/>
                  </a:moveTo>
                  <a:lnTo>
                    <a:pt x="243" y="1290"/>
                  </a:lnTo>
                  <a:lnTo>
                    <a:pt x="270" y="1245"/>
                  </a:lnTo>
                  <a:lnTo>
                    <a:pt x="295" y="1290"/>
                  </a:lnTo>
                  <a:lnTo>
                    <a:pt x="270" y="1334"/>
                  </a:lnTo>
                  <a:close/>
                  <a:moveTo>
                    <a:pt x="331" y="1334"/>
                  </a:moveTo>
                  <a:lnTo>
                    <a:pt x="304" y="1290"/>
                  </a:lnTo>
                  <a:lnTo>
                    <a:pt x="331" y="1245"/>
                  </a:lnTo>
                  <a:lnTo>
                    <a:pt x="357" y="1290"/>
                  </a:lnTo>
                  <a:lnTo>
                    <a:pt x="331" y="1334"/>
                  </a:lnTo>
                  <a:close/>
                  <a:moveTo>
                    <a:pt x="393" y="1334"/>
                  </a:moveTo>
                  <a:lnTo>
                    <a:pt x="366" y="1290"/>
                  </a:lnTo>
                  <a:lnTo>
                    <a:pt x="393" y="1245"/>
                  </a:lnTo>
                  <a:lnTo>
                    <a:pt x="418" y="1290"/>
                  </a:lnTo>
                  <a:lnTo>
                    <a:pt x="393" y="1334"/>
                  </a:lnTo>
                  <a:close/>
                  <a:moveTo>
                    <a:pt x="454" y="1334"/>
                  </a:moveTo>
                  <a:lnTo>
                    <a:pt x="427" y="1290"/>
                  </a:lnTo>
                  <a:lnTo>
                    <a:pt x="454" y="1245"/>
                  </a:lnTo>
                  <a:lnTo>
                    <a:pt x="480" y="1290"/>
                  </a:lnTo>
                  <a:lnTo>
                    <a:pt x="454" y="1334"/>
                  </a:lnTo>
                  <a:close/>
                  <a:moveTo>
                    <a:pt x="516" y="1334"/>
                  </a:moveTo>
                  <a:lnTo>
                    <a:pt x="489" y="1290"/>
                  </a:lnTo>
                  <a:lnTo>
                    <a:pt x="516" y="1245"/>
                  </a:lnTo>
                  <a:lnTo>
                    <a:pt x="541" y="1290"/>
                  </a:lnTo>
                  <a:lnTo>
                    <a:pt x="516" y="1334"/>
                  </a:lnTo>
                  <a:close/>
                  <a:moveTo>
                    <a:pt x="577" y="1334"/>
                  </a:moveTo>
                  <a:lnTo>
                    <a:pt x="550" y="1290"/>
                  </a:lnTo>
                  <a:lnTo>
                    <a:pt x="577" y="1245"/>
                  </a:lnTo>
                  <a:lnTo>
                    <a:pt x="603" y="1290"/>
                  </a:lnTo>
                  <a:lnTo>
                    <a:pt x="577" y="1334"/>
                  </a:lnTo>
                  <a:close/>
                  <a:moveTo>
                    <a:pt x="639" y="1334"/>
                  </a:moveTo>
                  <a:lnTo>
                    <a:pt x="613" y="1290"/>
                  </a:lnTo>
                  <a:lnTo>
                    <a:pt x="639" y="1245"/>
                  </a:lnTo>
                  <a:lnTo>
                    <a:pt x="666" y="1290"/>
                  </a:lnTo>
                  <a:lnTo>
                    <a:pt x="639" y="1334"/>
                  </a:lnTo>
                  <a:close/>
                  <a:moveTo>
                    <a:pt x="700" y="1334"/>
                  </a:moveTo>
                  <a:lnTo>
                    <a:pt x="675" y="1290"/>
                  </a:lnTo>
                  <a:lnTo>
                    <a:pt x="700" y="1245"/>
                  </a:lnTo>
                  <a:lnTo>
                    <a:pt x="727" y="1290"/>
                  </a:lnTo>
                  <a:lnTo>
                    <a:pt x="700" y="1334"/>
                  </a:lnTo>
                  <a:close/>
                  <a:moveTo>
                    <a:pt x="762" y="1334"/>
                  </a:moveTo>
                  <a:lnTo>
                    <a:pt x="736" y="1290"/>
                  </a:lnTo>
                  <a:lnTo>
                    <a:pt x="762" y="1245"/>
                  </a:lnTo>
                  <a:lnTo>
                    <a:pt x="789" y="1290"/>
                  </a:lnTo>
                  <a:lnTo>
                    <a:pt x="762" y="1334"/>
                  </a:lnTo>
                  <a:close/>
                  <a:moveTo>
                    <a:pt x="823" y="1334"/>
                  </a:moveTo>
                  <a:lnTo>
                    <a:pt x="798" y="1290"/>
                  </a:lnTo>
                  <a:lnTo>
                    <a:pt x="823" y="1245"/>
                  </a:lnTo>
                  <a:lnTo>
                    <a:pt x="850" y="1290"/>
                  </a:lnTo>
                  <a:lnTo>
                    <a:pt x="823" y="1334"/>
                  </a:lnTo>
                  <a:close/>
                  <a:moveTo>
                    <a:pt x="885" y="1334"/>
                  </a:moveTo>
                  <a:lnTo>
                    <a:pt x="859" y="1290"/>
                  </a:lnTo>
                  <a:lnTo>
                    <a:pt x="885" y="1245"/>
                  </a:lnTo>
                  <a:lnTo>
                    <a:pt x="912" y="1290"/>
                  </a:lnTo>
                  <a:lnTo>
                    <a:pt x="885" y="1334"/>
                  </a:lnTo>
                  <a:close/>
                  <a:moveTo>
                    <a:pt x="946" y="1334"/>
                  </a:moveTo>
                  <a:lnTo>
                    <a:pt x="921" y="1290"/>
                  </a:lnTo>
                  <a:lnTo>
                    <a:pt x="946" y="1245"/>
                  </a:lnTo>
                  <a:lnTo>
                    <a:pt x="973" y="1290"/>
                  </a:lnTo>
                  <a:lnTo>
                    <a:pt x="946" y="1334"/>
                  </a:lnTo>
                  <a:close/>
                  <a:moveTo>
                    <a:pt x="1009" y="1334"/>
                  </a:moveTo>
                  <a:lnTo>
                    <a:pt x="982" y="1290"/>
                  </a:lnTo>
                  <a:lnTo>
                    <a:pt x="1009" y="1245"/>
                  </a:lnTo>
                  <a:lnTo>
                    <a:pt x="1035" y="1290"/>
                  </a:lnTo>
                  <a:lnTo>
                    <a:pt x="1009" y="1334"/>
                  </a:lnTo>
                  <a:close/>
                  <a:moveTo>
                    <a:pt x="1071" y="1334"/>
                  </a:moveTo>
                  <a:lnTo>
                    <a:pt x="1044" y="1290"/>
                  </a:lnTo>
                  <a:lnTo>
                    <a:pt x="1071" y="1245"/>
                  </a:lnTo>
                  <a:lnTo>
                    <a:pt x="1096" y="1290"/>
                  </a:lnTo>
                  <a:lnTo>
                    <a:pt x="1071" y="1334"/>
                  </a:lnTo>
                  <a:close/>
                  <a:moveTo>
                    <a:pt x="1132" y="1334"/>
                  </a:moveTo>
                  <a:lnTo>
                    <a:pt x="1105" y="1290"/>
                  </a:lnTo>
                  <a:lnTo>
                    <a:pt x="1132" y="1245"/>
                  </a:lnTo>
                  <a:lnTo>
                    <a:pt x="1158" y="1290"/>
                  </a:lnTo>
                  <a:lnTo>
                    <a:pt x="1132" y="1334"/>
                  </a:lnTo>
                  <a:close/>
                  <a:moveTo>
                    <a:pt x="1194" y="1334"/>
                  </a:moveTo>
                  <a:lnTo>
                    <a:pt x="1167" y="1290"/>
                  </a:lnTo>
                  <a:lnTo>
                    <a:pt x="1194" y="1245"/>
                  </a:lnTo>
                  <a:lnTo>
                    <a:pt x="1219" y="1290"/>
                  </a:lnTo>
                  <a:lnTo>
                    <a:pt x="1194" y="1334"/>
                  </a:lnTo>
                  <a:close/>
                  <a:moveTo>
                    <a:pt x="1255" y="1334"/>
                  </a:moveTo>
                  <a:lnTo>
                    <a:pt x="1228" y="1290"/>
                  </a:lnTo>
                  <a:lnTo>
                    <a:pt x="1255" y="1245"/>
                  </a:lnTo>
                  <a:lnTo>
                    <a:pt x="1281" y="1290"/>
                  </a:lnTo>
                  <a:lnTo>
                    <a:pt x="1255" y="1334"/>
                  </a:lnTo>
                  <a:close/>
                  <a:moveTo>
                    <a:pt x="1317" y="1334"/>
                  </a:moveTo>
                  <a:lnTo>
                    <a:pt x="1290" y="1290"/>
                  </a:lnTo>
                  <a:lnTo>
                    <a:pt x="1317" y="1245"/>
                  </a:lnTo>
                  <a:lnTo>
                    <a:pt x="1342" y="1290"/>
                  </a:lnTo>
                  <a:lnTo>
                    <a:pt x="1317" y="1334"/>
                  </a:lnTo>
                  <a:close/>
                  <a:moveTo>
                    <a:pt x="1378" y="1334"/>
                  </a:moveTo>
                  <a:lnTo>
                    <a:pt x="1353" y="1290"/>
                  </a:lnTo>
                  <a:lnTo>
                    <a:pt x="1378" y="1245"/>
                  </a:lnTo>
                  <a:lnTo>
                    <a:pt x="1405" y="1290"/>
                  </a:lnTo>
                  <a:lnTo>
                    <a:pt x="1378" y="1334"/>
                  </a:lnTo>
                  <a:close/>
                  <a:moveTo>
                    <a:pt x="1440" y="1334"/>
                  </a:moveTo>
                  <a:lnTo>
                    <a:pt x="1414" y="1290"/>
                  </a:lnTo>
                  <a:lnTo>
                    <a:pt x="1440" y="1245"/>
                  </a:lnTo>
                  <a:lnTo>
                    <a:pt x="1467" y="1290"/>
                  </a:lnTo>
                  <a:lnTo>
                    <a:pt x="1440" y="1334"/>
                  </a:lnTo>
                  <a:close/>
                  <a:moveTo>
                    <a:pt x="1501" y="1334"/>
                  </a:moveTo>
                  <a:lnTo>
                    <a:pt x="1476" y="1290"/>
                  </a:lnTo>
                  <a:lnTo>
                    <a:pt x="1501" y="1245"/>
                  </a:lnTo>
                  <a:lnTo>
                    <a:pt x="1528" y="1290"/>
                  </a:lnTo>
                  <a:lnTo>
                    <a:pt x="1501" y="1334"/>
                  </a:lnTo>
                  <a:close/>
                  <a:moveTo>
                    <a:pt x="1563" y="1334"/>
                  </a:moveTo>
                  <a:lnTo>
                    <a:pt x="1537" y="1290"/>
                  </a:lnTo>
                  <a:lnTo>
                    <a:pt x="1563" y="1245"/>
                  </a:lnTo>
                  <a:lnTo>
                    <a:pt x="1590" y="1290"/>
                  </a:lnTo>
                  <a:lnTo>
                    <a:pt x="1563" y="1334"/>
                  </a:lnTo>
                  <a:close/>
                  <a:moveTo>
                    <a:pt x="1624" y="1334"/>
                  </a:moveTo>
                  <a:lnTo>
                    <a:pt x="1599" y="1290"/>
                  </a:lnTo>
                  <a:lnTo>
                    <a:pt x="1624" y="1245"/>
                  </a:lnTo>
                  <a:lnTo>
                    <a:pt x="1651" y="1290"/>
                  </a:lnTo>
                  <a:lnTo>
                    <a:pt x="1624" y="1334"/>
                  </a:lnTo>
                  <a:close/>
                  <a:moveTo>
                    <a:pt x="1686" y="1334"/>
                  </a:moveTo>
                  <a:lnTo>
                    <a:pt x="1660" y="1290"/>
                  </a:lnTo>
                  <a:lnTo>
                    <a:pt x="1686" y="1245"/>
                  </a:lnTo>
                  <a:lnTo>
                    <a:pt x="1713" y="1290"/>
                  </a:lnTo>
                  <a:lnTo>
                    <a:pt x="1686" y="1334"/>
                  </a:lnTo>
                  <a:close/>
                  <a:moveTo>
                    <a:pt x="1749" y="1334"/>
                  </a:moveTo>
                  <a:lnTo>
                    <a:pt x="1722" y="1290"/>
                  </a:lnTo>
                  <a:lnTo>
                    <a:pt x="1749" y="1245"/>
                  </a:lnTo>
                  <a:lnTo>
                    <a:pt x="1774" y="1290"/>
                  </a:lnTo>
                  <a:lnTo>
                    <a:pt x="1749" y="1334"/>
                  </a:lnTo>
                  <a:close/>
                  <a:moveTo>
                    <a:pt x="1810" y="1334"/>
                  </a:moveTo>
                  <a:lnTo>
                    <a:pt x="1783" y="1290"/>
                  </a:lnTo>
                  <a:lnTo>
                    <a:pt x="1810" y="1245"/>
                  </a:lnTo>
                  <a:lnTo>
                    <a:pt x="1836" y="1290"/>
                  </a:lnTo>
                  <a:lnTo>
                    <a:pt x="1810" y="1334"/>
                  </a:lnTo>
                  <a:close/>
                  <a:moveTo>
                    <a:pt x="1872" y="1334"/>
                  </a:moveTo>
                  <a:lnTo>
                    <a:pt x="1845" y="1290"/>
                  </a:lnTo>
                  <a:lnTo>
                    <a:pt x="1872" y="1245"/>
                  </a:lnTo>
                  <a:lnTo>
                    <a:pt x="1897" y="1290"/>
                  </a:lnTo>
                  <a:lnTo>
                    <a:pt x="1872" y="1334"/>
                  </a:lnTo>
                  <a:close/>
                  <a:moveTo>
                    <a:pt x="1933" y="1334"/>
                  </a:moveTo>
                  <a:lnTo>
                    <a:pt x="1906" y="1290"/>
                  </a:lnTo>
                  <a:lnTo>
                    <a:pt x="1933" y="1245"/>
                  </a:lnTo>
                  <a:lnTo>
                    <a:pt x="1959" y="1290"/>
                  </a:lnTo>
                  <a:lnTo>
                    <a:pt x="1933" y="1334"/>
                  </a:lnTo>
                  <a:close/>
                  <a:moveTo>
                    <a:pt x="1995" y="1334"/>
                  </a:moveTo>
                  <a:lnTo>
                    <a:pt x="1968" y="1290"/>
                  </a:lnTo>
                  <a:lnTo>
                    <a:pt x="1995" y="1245"/>
                  </a:lnTo>
                  <a:lnTo>
                    <a:pt x="2020" y="1290"/>
                  </a:lnTo>
                  <a:lnTo>
                    <a:pt x="1995" y="1334"/>
                  </a:lnTo>
                  <a:close/>
                  <a:moveTo>
                    <a:pt x="2056" y="1334"/>
                  </a:moveTo>
                  <a:lnTo>
                    <a:pt x="2029" y="1290"/>
                  </a:lnTo>
                  <a:lnTo>
                    <a:pt x="2056" y="1245"/>
                  </a:lnTo>
                  <a:lnTo>
                    <a:pt x="2082" y="1290"/>
                  </a:lnTo>
                  <a:lnTo>
                    <a:pt x="2056" y="1334"/>
                  </a:lnTo>
                  <a:close/>
                  <a:moveTo>
                    <a:pt x="2118" y="1334"/>
                  </a:moveTo>
                  <a:lnTo>
                    <a:pt x="2092" y="1290"/>
                  </a:lnTo>
                  <a:lnTo>
                    <a:pt x="2118" y="1245"/>
                  </a:lnTo>
                  <a:lnTo>
                    <a:pt x="2145" y="1290"/>
                  </a:lnTo>
                  <a:lnTo>
                    <a:pt x="2118" y="1334"/>
                  </a:lnTo>
                  <a:close/>
                  <a:moveTo>
                    <a:pt x="2179" y="1334"/>
                  </a:moveTo>
                  <a:lnTo>
                    <a:pt x="2154" y="1290"/>
                  </a:lnTo>
                  <a:lnTo>
                    <a:pt x="2179" y="1245"/>
                  </a:lnTo>
                  <a:lnTo>
                    <a:pt x="2206" y="1290"/>
                  </a:lnTo>
                  <a:lnTo>
                    <a:pt x="2179" y="1334"/>
                  </a:lnTo>
                  <a:close/>
                  <a:moveTo>
                    <a:pt x="2241" y="1334"/>
                  </a:moveTo>
                  <a:lnTo>
                    <a:pt x="2215" y="1290"/>
                  </a:lnTo>
                  <a:lnTo>
                    <a:pt x="2241" y="1245"/>
                  </a:lnTo>
                  <a:lnTo>
                    <a:pt x="2268" y="1290"/>
                  </a:lnTo>
                  <a:lnTo>
                    <a:pt x="2241" y="1334"/>
                  </a:lnTo>
                  <a:close/>
                  <a:moveTo>
                    <a:pt x="2302" y="1334"/>
                  </a:moveTo>
                  <a:lnTo>
                    <a:pt x="2277" y="1290"/>
                  </a:lnTo>
                  <a:lnTo>
                    <a:pt x="2302" y="1245"/>
                  </a:lnTo>
                  <a:lnTo>
                    <a:pt x="2329" y="1290"/>
                  </a:lnTo>
                  <a:lnTo>
                    <a:pt x="2302" y="1334"/>
                  </a:lnTo>
                  <a:close/>
                  <a:moveTo>
                    <a:pt x="2364" y="1334"/>
                  </a:moveTo>
                  <a:lnTo>
                    <a:pt x="2338" y="1290"/>
                  </a:lnTo>
                  <a:lnTo>
                    <a:pt x="2364" y="1245"/>
                  </a:lnTo>
                  <a:lnTo>
                    <a:pt x="2391" y="1290"/>
                  </a:lnTo>
                  <a:lnTo>
                    <a:pt x="2364" y="1334"/>
                  </a:lnTo>
                  <a:close/>
                  <a:moveTo>
                    <a:pt x="2425" y="1334"/>
                  </a:moveTo>
                  <a:lnTo>
                    <a:pt x="2400" y="1290"/>
                  </a:lnTo>
                  <a:lnTo>
                    <a:pt x="2425" y="1245"/>
                  </a:lnTo>
                  <a:lnTo>
                    <a:pt x="2452" y="1290"/>
                  </a:lnTo>
                  <a:lnTo>
                    <a:pt x="2425" y="1334"/>
                  </a:lnTo>
                  <a:close/>
                  <a:moveTo>
                    <a:pt x="2488" y="1334"/>
                  </a:moveTo>
                  <a:lnTo>
                    <a:pt x="2461" y="1290"/>
                  </a:lnTo>
                  <a:lnTo>
                    <a:pt x="2488" y="1245"/>
                  </a:lnTo>
                  <a:lnTo>
                    <a:pt x="2514" y="1290"/>
                  </a:lnTo>
                  <a:lnTo>
                    <a:pt x="2488" y="1334"/>
                  </a:lnTo>
                  <a:close/>
                  <a:moveTo>
                    <a:pt x="54" y="1282"/>
                  </a:moveTo>
                  <a:lnTo>
                    <a:pt x="27" y="1236"/>
                  </a:lnTo>
                  <a:lnTo>
                    <a:pt x="54" y="1191"/>
                  </a:lnTo>
                  <a:lnTo>
                    <a:pt x="80" y="1236"/>
                  </a:lnTo>
                  <a:lnTo>
                    <a:pt x="54" y="1282"/>
                  </a:lnTo>
                  <a:close/>
                  <a:moveTo>
                    <a:pt x="116" y="1282"/>
                  </a:moveTo>
                  <a:lnTo>
                    <a:pt x="89" y="1236"/>
                  </a:lnTo>
                  <a:lnTo>
                    <a:pt x="116" y="1191"/>
                  </a:lnTo>
                  <a:lnTo>
                    <a:pt x="141" y="1236"/>
                  </a:lnTo>
                  <a:lnTo>
                    <a:pt x="116" y="1282"/>
                  </a:lnTo>
                  <a:close/>
                  <a:moveTo>
                    <a:pt x="177" y="1282"/>
                  </a:moveTo>
                  <a:lnTo>
                    <a:pt x="150" y="1236"/>
                  </a:lnTo>
                  <a:lnTo>
                    <a:pt x="177" y="1191"/>
                  </a:lnTo>
                  <a:lnTo>
                    <a:pt x="202" y="1236"/>
                  </a:lnTo>
                  <a:lnTo>
                    <a:pt x="177" y="1282"/>
                  </a:lnTo>
                  <a:close/>
                  <a:moveTo>
                    <a:pt x="238" y="1282"/>
                  </a:moveTo>
                  <a:lnTo>
                    <a:pt x="213" y="1236"/>
                  </a:lnTo>
                  <a:lnTo>
                    <a:pt x="238" y="1191"/>
                  </a:lnTo>
                  <a:lnTo>
                    <a:pt x="265" y="1236"/>
                  </a:lnTo>
                  <a:lnTo>
                    <a:pt x="238" y="1282"/>
                  </a:lnTo>
                  <a:close/>
                  <a:moveTo>
                    <a:pt x="300" y="1282"/>
                  </a:moveTo>
                  <a:lnTo>
                    <a:pt x="274" y="1236"/>
                  </a:lnTo>
                  <a:lnTo>
                    <a:pt x="300" y="1191"/>
                  </a:lnTo>
                  <a:lnTo>
                    <a:pt x="327" y="1236"/>
                  </a:lnTo>
                  <a:lnTo>
                    <a:pt x="300" y="1282"/>
                  </a:lnTo>
                  <a:close/>
                  <a:moveTo>
                    <a:pt x="361" y="1282"/>
                  </a:moveTo>
                  <a:lnTo>
                    <a:pt x="336" y="1236"/>
                  </a:lnTo>
                  <a:lnTo>
                    <a:pt x="361" y="1191"/>
                  </a:lnTo>
                  <a:lnTo>
                    <a:pt x="388" y="1236"/>
                  </a:lnTo>
                  <a:lnTo>
                    <a:pt x="361" y="1282"/>
                  </a:lnTo>
                  <a:close/>
                  <a:moveTo>
                    <a:pt x="423" y="1282"/>
                  </a:moveTo>
                  <a:lnTo>
                    <a:pt x="397" y="1236"/>
                  </a:lnTo>
                  <a:lnTo>
                    <a:pt x="423" y="1191"/>
                  </a:lnTo>
                  <a:lnTo>
                    <a:pt x="450" y="1236"/>
                  </a:lnTo>
                  <a:lnTo>
                    <a:pt x="423" y="1282"/>
                  </a:lnTo>
                  <a:close/>
                  <a:moveTo>
                    <a:pt x="484" y="1282"/>
                  </a:moveTo>
                  <a:lnTo>
                    <a:pt x="459" y="1236"/>
                  </a:lnTo>
                  <a:lnTo>
                    <a:pt x="484" y="1191"/>
                  </a:lnTo>
                  <a:lnTo>
                    <a:pt x="511" y="1236"/>
                  </a:lnTo>
                  <a:lnTo>
                    <a:pt x="484" y="1282"/>
                  </a:lnTo>
                  <a:close/>
                  <a:moveTo>
                    <a:pt x="546" y="1282"/>
                  </a:moveTo>
                  <a:lnTo>
                    <a:pt x="520" y="1236"/>
                  </a:lnTo>
                  <a:lnTo>
                    <a:pt x="546" y="1191"/>
                  </a:lnTo>
                  <a:lnTo>
                    <a:pt x="573" y="1236"/>
                  </a:lnTo>
                  <a:lnTo>
                    <a:pt x="546" y="1282"/>
                  </a:lnTo>
                  <a:close/>
                  <a:moveTo>
                    <a:pt x="609" y="1282"/>
                  </a:moveTo>
                  <a:lnTo>
                    <a:pt x="582" y="1236"/>
                  </a:lnTo>
                  <a:lnTo>
                    <a:pt x="609" y="1191"/>
                  </a:lnTo>
                  <a:lnTo>
                    <a:pt x="634" y="1236"/>
                  </a:lnTo>
                  <a:lnTo>
                    <a:pt x="609" y="1282"/>
                  </a:lnTo>
                  <a:close/>
                  <a:moveTo>
                    <a:pt x="670" y="1282"/>
                  </a:moveTo>
                  <a:lnTo>
                    <a:pt x="643" y="1236"/>
                  </a:lnTo>
                  <a:lnTo>
                    <a:pt x="670" y="1191"/>
                  </a:lnTo>
                  <a:lnTo>
                    <a:pt x="696" y="1236"/>
                  </a:lnTo>
                  <a:lnTo>
                    <a:pt x="670" y="1282"/>
                  </a:lnTo>
                  <a:close/>
                  <a:moveTo>
                    <a:pt x="732" y="1282"/>
                  </a:moveTo>
                  <a:lnTo>
                    <a:pt x="705" y="1236"/>
                  </a:lnTo>
                  <a:lnTo>
                    <a:pt x="732" y="1191"/>
                  </a:lnTo>
                  <a:lnTo>
                    <a:pt x="757" y="1236"/>
                  </a:lnTo>
                  <a:lnTo>
                    <a:pt x="732" y="1282"/>
                  </a:lnTo>
                  <a:close/>
                  <a:moveTo>
                    <a:pt x="793" y="1282"/>
                  </a:moveTo>
                  <a:lnTo>
                    <a:pt x="766" y="1236"/>
                  </a:lnTo>
                  <a:lnTo>
                    <a:pt x="793" y="1191"/>
                  </a:lnTo>
                  <a:lnTo>
                    <a:pt x="819" y="1236"/>
                  </a:lnTo>
                  <a:lnTo>
                    <a:pt x="793" y="1282"/>
                  </a:lnTo>
                  <a:close/>
                  <a:moveTo>
                    <a:pt x="855" y="1282"/>
                  </a:moveTo>
                  <a:lnTo>
                    <a:pt x="828" y="1236"/>
                  </a:lnTo>
                  <a:lnTo>
                    <a:pt x="855" y="1191"/>
                  </a:lnTo>
                  <a:lnTo>
                    <a:pt x="880" y="1236"/>
                  </a:lnTo>
                  <a:lnTo>
                    <a:pt x="855" y="1282"/>
                  </a:lnTo>
                  <a:close/>
                  <a:moveTo>
                    <a:pt x="916" y="1282"/>
                  </a:moveTo>
                  <a:lnTo>
                    <a:pt x="889" y="1236"/>
                  </a:lnTo>
                  <a:lnTo>
                    <a:pt x="916" y="1191"/>
                  </a:lnTo>
                  <a:lnTo>
                    <a:pt x="942" y="1236"/>
                  </a:lnTo>
                  <a:lnTo>
                    <a:pt x="916" y="1282"/>
                  </a:lnTo>
                  <a:close/>
                  <a:moveTo>
                    <a:pt x="978" y="1282"/>
                  </a:moveTo>
                  <a:lnTo>
                    <a:pt x="952" y="1236"/>
                  </a:lnTo>
                  <a:lnTo>
                    <a:pt x="978" y="1191"/>
                  </a:lnTo>
                  <a:lnTo>
                    <a:pt x="1005" y="1236"/>
                  </a:lnTo>
                  <a:lnTo>
                    <a:pt x="978" y="1282"/>
                  </a:lnTo>
                  <a:close/>
                  <a:moveTo>
                    <a:pt x="1039" y="1282"/>
                  </a:moveTo>
                  <a:lnTo>
                    <a:pt x="1014" y="1236"/>
                  </a:lnTo>
                  <a:lnTo>
                    <a:pt x="1039" y="1191"/>
                  </a:lnTo>
                  <a:lnTo>
                    <a:pt x="1066" y="1236"/>
                  </a:lnTo>
                  <a:lnTo>
                    <a:pt x="1039" y="1282"/>
                  </a:lnTo>
                  <a:close/>
                  <a:moveTo>
                    <a:pt x="1101" y="1282"/>
                  </a:moveTo>
                  <a:lnTo>
                    <a:pt x="1075" y="1236"/>
                  </a:lnTo>
                  <a:lnTo>
                    <a:pt x="1101" y="1191"/>
                  </a:lnTo>
                  <a:lnTo>
                    <a:pt x="1128" y="1236"/>
                  </a:lnTo>
                  <a:lnTo>
                    <a:pt x="1101" y="1282"/>
                  </a:lnTo>
                  <a:close/>
                  <a:moveTo>
                    <a:pt x="1162" y="1282"/>
                  </a:moveTo>
                  <a:lnTo>
                    <a:pt x="1137" y="1236"/>
                  </a:lnTo>
                  <a:lnTo>
                    <a:pt x="1162" y="1191"/>
                  </a:lnTo>
                  <a:lnTo>
                    <a:pt x="1189" y="1236"/>
                  </a:lnTo>
                  <a:lnTo>
                    <a:pt x="1162" y="1282"/>
                  </a:lnTo>
                  <a:close/>
                  <a:moveTo>
                    <a:pt x="1224" y="1282"/>
                  </a:moveTo>
                  <a:lnTo>
                    <a:pt x="1198" y="1236"/>
                  </a:lnTo>
                  <a:lnTo>
                    <a:pt x="1224" y="1191"/>
                  </a:lnTo>
                  <a:lnTo>
                    <a:pt x="1251" y="1236"/>
                  </a:lnTo>
                  <a:lnTo>
                    <a:pt x="1224" y="1282"/>
                  </a:lnTo>
                  <a:close/>
                  <a:moveTo>
                    <a:pt x="1285" y="1282"/>
                  </a:moveTo>
                  <a:lnTo>
                    <a:pt x="1260" y="1236"/>
                  </a:lnTo>
                  <a:lnTo>
                    <a:pt x="1285" y="1191"/>
                  </a:lnTo>
                  <a:lnTo>
                    <a:pt x="1312" y="1236"/>
                  </a:lnTo>
                  <a:lnTo>
                    <a:pt x="1285" y="1282"/>
                  </a:lnTo>
                  <a:close/>
                  <a:moveTo>
                    <a:pt x="1348" y="1282"/>
                  </a:moveTo>
                  <a:lnTo>
                    <a:pt x="1321" y="1236"/>
                  </a:lnTo>
                  <a:lnTo>
                    <a:pt x="1348" y="1191"/>
                  </a:lnTo>
                  <a:lnTo>
                    <a:pt x="1374" y="1236"/>
                  </a:lnTo>
                  <a:lnTo>
                    <a:pt x="1348" y="1282"/>
                  </a:lnTo>
                  <a:close/>
                  <a:moveTo>
                    <a:pt x="1410" y="1282"/>
                  </a:moveTo>
                  <a:lnTo>
                    <a:pt x="1383" y="1236"/>
                  </a:lnTo>
                  <a:lnTo>
                    <a:pt x="1410" y="1191"/>
                  </a:lnTo>
                  <a:lnTo>
                    <a:pt x="1435" y="1236"/>
                  </a:lnTo>
                  <a:lnTo>
                    <a:pt x="1410" y="1282"/>
                  </a:lnTo>
                  <a:close/>
                  <a:moveTo>
                    <a:pt x="1471" y="1282"/>
                  </a:moveTo>
                  <a:lnTo>
                    <a:pt x="1444" y="1236"/>
                  </a:lnTo>
                  <a:lnTo>
                    <a:pt x="1471" y="1191"/>
                  </a:lnTo>
                  <a:lnTo>
                    <a:pt x="1497" y="1236"/>
                  </a:lnTo>
                  <a:lnTo>
                    <a:pt x="1471" y="1282"/>
                  </a:lnTo>
                  <a:close/>
                  <a:moveTo>
                    <a:pt x="1533" y="1282"/>
                  </a:moveTo>
                  <a:lnTo>
                    <a:pt x="1506" y="1236"/>
                  </a:lnTo>
                  <a:lnTo>
                    <a:pt x="1533" y="1191"/>
                  </a:lnTo>
                  <a:lnTo>
                    <a:pt x="1558" y="1236"/>
                  </a:lnTo>
                  <a:lnTo>
                    <a:pt x="1533" y="1282"/>
                  </a:lnTo>
                  <a:close/>
                  <a:moveTo>
                    <a:pt x="1594" y="1282"/>
                  </a:moveTo>
                  <a:lnTo>
                    <a:pt x="1567" y="1236"/>
                  </a:lnTo>
                  <a:lnTo>
                    <a:pt x="1594" y="1191"/>
                  </a:lnTo>
                  <a:lnTo>
                    <a:pt x="1620" y="1236"/>
                  </a:lnTo>
                  <a:lnTo>
                    <a:pt x="1594" y="1282"/>
                  </a:lnTo>
                  <a:close/>
                  <a:moveTo>
                    <a:pt x="1656" y="1282"/>
                  </a:moveTo>
                  <a:lnTo>
                    <a:pt x="1629" y="1236"/>
                  </a:lnTo>
                  <a:lnTo>
                    <a:pt x="1656" y="1191"/>
                  </a:lnTo>
                  <a:lnTo>
                    <a:pt x="1681" y="1236"/>
                  </a:lnTo>
                  <a:lnTo>
                    <a:pt x="1656" y="1282"/>
                  </a:lnTo>
                  <a:close/>
                  <a:moveTo>
                    <a:pt x="1717" y="1282"/>
                  </a:moveTo>
                  <a:lnTo>
                    <a:pt x="1692" y="1236"/>
                  </a:lnTo>
                  <a:lnTo>
                    <a:pt x="1717" y="1191"/>
                  </a:lnTo>
                  <a:lnTo>
                    <a:pt x="1744" y="1236"/>
                  </a:lnTo>
                  <a:lnTo>
                    <a:pt x="1717" y="1282"/>
                  </a:lnTo>
                  <a:close/>
                  <a:moveTo>
                    <a:pt x="1779" y="1282"/>
                  </a:moveTo>
                  <a:lnTo>
                    <a:pt x="1753" y="1236"/>
                  </a:lnTo>
                  <a:lnTo>
                    <a:pt x="1779" y="1191"/>
                  </a:lnTo>
                  <a:lnTo>
                    <a:pt x="1806" y="1236"/>
                  </a:lnTo>
                  <a:lnTo>
                    <a:pt x="1779" y="1282"/>
                  </a:lnTo>
                  <a:close/>
                  <a:moveTo>
                    <a:pt x="1840" y="1282"/>
                  </a:moveTo>
                  <a:lnTo>
                    <a:pt x="1815" y="1236"/>
                  </a:lnTo>
                  <a:lnTo>
                    <a:pt x="1840" y="1191"/>
                  </a:lnTo>
                  <a:lnTo>
                    <a:pt x="1867" y="1236"/>
                  </a:lnTo>
                  <a:lnTo>
                    <a:pt x="1840" y="1282"/>
                  </a:lnTo>
                  <a:close/>
                  <a:moveTo>
                    <a:pt x="1902" y="1282"/>
                  </a:moveTo>
                  <a:lnTo>
                    <a:pt x="1876" y="1236"/>
                  </a:lnTo>
                  <a:lnTo>
                    <a:pt x="1902" y="1191"/>
                  </a:lnTo>
                  <a:lnTo>
                    <a:pt x="1929" y="1236"/>
                  </a:lnTo>
                  <a:lnTo>
                    <a:pt x="1902" y="1282"/>
                  </a:lnTo>
                  <a:close/>
                  <a:moveTo>
                    <a:pt x="1963" y="1282"/>
                  </a:moveTo>
                  <a:lnTo>
                    <a:pt x="1938" y="1236"/>
                  </a:lnTo>
                  <a:lnTo>
                    <a:pt x="1963" y="1191"/>
                  </a:lnTo>
                  <a:lnTo>
                    <a:pt x="1990" y="1236"/>
                  </a:lnTo>
                  <a:lnTo>
                    <a:pt x="1963" y="1282"/>
                  </a:lnTo>
                  <a:close/>
                  <a:moveTo>
                    <a:pt x="2025" y="1282"/>
                  </a:moveTo>
                  <a:lnTo>
                    <a:pt x="1999" y="1236"/>
                  </a:lnTo>
                  <a:lnTo>
                    <a:pt x="2025" y="1191"/>
                  </a:lnTo>
                  <a:lnTo>
                    <a:pt x="2052" y="1236"/>
                  </a:lnTo>
                  <a:lnTo>
                    <a:pt x="2025" y="1282"/>
                  </a:lnTo>
                  <a:close/>
                  <a:moveTo>
                    <a:pt x="2088" y="1282"/>
                  </a:moveTo>
                  <a:lnTo>
                    <a:pt x="2061" y="1236"/>
                  </a:lnTo>
                  <a:lnTo>
                    <a:pt x="2088" y="1191"/>
                  </a:lnTo>
                  <a:lnTo>
                    <a:pt x="2113" y="1236"/>
                  </a:lnTo>
                  <a:lnTo>
                    <a:pt x="2088" y="1282"/>
                  </a:lnTo>
                  <a:close/>
                  <a:moveTo>
                    <a:pt x="2149" y="1282"/>
                  </a:moveTo>
                  <a:lnTo>
                    <a:pt x="2122" y="1236"/>
                  </a:lnTo>
                  <a:lnTo>
                    <a:pt x="2149" y="1191"/>
                  </a:lnTo>
                  <a:lnTo>
                    <a:pt x="2175" y="1236"/>
                  </a:lnTo>
                  <a:lnTo>
                    <a:pt x="2149" y="1282"/>
                  </a:lnTo>
                  <a:close/>
                  <a:moveTo>
                    <a:pt x="2211" y="1282"/>
                  </a:moveTo>
                  <a:lnTo>
                    <a:pt x="2184" y="1236"/>
                  </a:lnTo>
                  <a:lnTo>
                    <a:pt x="2211" y="1191"/>
                  </a:lnTo>
                  <a:lnTo>
                    <a:pt x="2236" y="1236"/>
                  </a:lnTo>
                  <a:lnTo>
                    <a:pt x="2211" y="1282"/>
                  </a:lnTo>
                  <a:close/>
                  <a:moveTo>
                    <a:pt x="2272" y="1282"/>
                  </a:moveTo>
                  <a:lnTo>
                    <a:pt x="2245" y="1236"/>
                  </a:lnTo>
                  <a:lnTo>
                    <a:pt x="2272" y="1191"/>
                  </a:lnTo>
                  <a:lnTo>
                    <a:pt x="2298" y="1236"/>
                  </a:lnTo>
                  <a:lnTo>
                    <a:pt x="2272" y="1282"/>
                  </a:lnTo>
                  <a:close/>
                  <a:moveTo>
                    <a:pt x="2334" y="1282"/>
                  </a:moveTo>
                  <a:lnTo>
                    <a:pt x="2307" y="1236"/>
                  </a:lnTo>
                  <a:lnTo>
                    <a:pt x="2334" y="1191"/>
                  </a:lnTo>
                  <a:lnTo>
                    <a:pt x="2359" y="1236"/>
                  </a:lnTo>
                  <a:lnTo>
                    <a:pt x="2334" y="1282"/>
                  </a:lnTo>
                  <a:close/>
                  <a:moveTo>
                    <a:pt x="2395" y="1282"/>
                  </a:moveTo>
                  <a:lnTo>
                    <a:pt x="2368" y="1236"/>
                  </a:lnTo>
                  <a:lnTo>
                    <a:pt x="2395" y="1191"/>
                  </a:lnTo>
                  <a:lnTo>
                    <a:pt x="2421" y="1236"/>
                  </a:lnTo>
                  <a:lnTo>
                    <a:pt x="2395" y="1282"/>
                  </a:lnTo>
                  <a:close/>
                  <a:moveTo>
                    <a:pt x="2457" y="1282"/>
                  </a:moveTo>
                  <a:lnTo>
                    <a:pt x="2431" y="1236"/>
                  </a:lnTo>
                  <a:lnTo>
                    <a:pt x="2457" y="1191"/>
                  </a:lnTo>
                  <a:lnTo>
                    <a:pt x="2484" y="1236"/>
                  </a:lnTo>
                  <a:lnTo>
                    <a:pt x="2457" y="1282"/>
                  </a:lnTo>
                  <a:close/>
                  <a:moveTo>
                    <a:pt x="2518" y="1282"/>
                  </a:moveTo>
                  <a:lnTo>
                    <a:pt x="2493" y="1236"/>
                  </a:lnTo>
                  <a:lnTo>
                    <a:pt x="2518" y="1191"/>
                  </a:lnTo>
                  <a:lnTo>
                    <a:pt x="2545" y="1236"/>
                  </a:lnTo>
                  <a:lnTo>
                    <a:pt x="2518" y="1282"/>
                  </a:lnTo>
                  <a:close/>
                  <a:moveTo>
                    <a:pt x="84" y="1228"/>
                  </a:moveTo>
                  <a:lnTo>
                    <a:pt x="59" y="1183"/>
                  </a:lnTo>
                  <a:lnTo>
                    <a:pt x="84" y="1138"/>
                  </a:lnTo>
                  <a:lnTo>
                    <a:pt x="111" y="1183"/>
                  </a:lnTo>
                  <a:lnTo>
                    <a:pt x="84" y="1228"/>
                  </a:lnTo>
                  <a:close/>
                  <a:moveTo>
                    <a:pt x="146" y="1228"/>
                  </a:moveTo>
                  <a:lnTo>
                    <a:pt x="120" y="1183"/>
                  </a:lnTo>
                  <a:lnTo>
                    <a:pt x="146" y="1138"/>
                  </a:lnTo>
                  <a:lnTo>
                    <a:pt x="172" y="1183"/>
                  </a:lnTo>
                  <a:lnTo>
                    <a:pt x="146" y="1228"/>
                  </a:lnTo>
                  <a:close/>
                  <a:moveTo>
                    <a:pt x="207" y="1228"/>
                  </a:moveTo>
                  <a:lnTo>
                    <a:pt x="181" y="1183"/>
                  </a:lnTo>
                  <a:lnTo>
                    <a:pt x="207" y="1138"/>
                  </a:lnTo>
                  <a:lnTo>
                    <a:pt x="234" y="1183"/>
                  </a:lnTo>
                  <a:lnTo>
                    <a:pt x="207" y="1228"/>
                  </a:lnTo>
                  <a:close/>
                  <a:moveTo>
                    <a:pt x="270" y="1228"/>
                  </a:moveTo>
                  <a:lnTo>
                    <a:pt x="243" y="1183"/>
                  </a:lnTo>
                  <a:lnTo>
                    <a:pt x="270" y="1138"/>
                  </a:lnTo>
                  <a:lnTo>
                    <a:pt x="295" y="1183"/>
                  </a:lnTo>
                  <a:lnTo>
                    <a:pt x="270" y="1228"/>
                  </a:lnTo>
                  <a:close/>
                  <a:moveTo>
                    <a:pt x="331" y="1228"/>
                  </a:moveTo>
                  <a:lnTo>
                    <a:pt x="304" y="1183"/>
                  </a:lnTo>
                  <a:lnTo>
                    <a:pt x="331" y="1138"/>
                  </a:lnTo>
                  <a:lnTo>
                    <a:pt x="357" y="1183"/>
                  </a:lnTo>
                  <a:lnTo>
                    <a:pt x="331" y="1228"/>
                  </a:lnTo>
                  <a:close/>
                  <a:moveTo>
                    <a:pt x="393" y="1228"/>
                  </a:moveTo>
                  <a:lnTo>
                    <a:pt x="366" y="1183"/>
                  </a:lnTo>
                  <a:lnTo>
                    <a:pt x="393" y="1138"/>
                  </a:lnTo>
                  <a:lnTo>
                    <a:pt x="418" y="1183"/>
                  </a:lnTo>
                  <a:lnTo>
                    <a:pt x="393" y="1228"/>
                  </a:lnTo>
                  <a:close/>
                  <a:moveTo>
                    <a:pt x="454" y="1228"/>
                  </a:moveTo>
                  <a:lnTo>
                    <a:pt x="427" y="1183"/>
                  </a:lnTo>
                  <a:lnTo>
                    <a:pt x="454" y="1138"/>
                  </a:lnTo>
                  <a:lnTo>
                    <a:pt x="480" y="1183"/>
                  </a:lnTo>
                  <a:lnTo>
                    <a:pt x="454" y="1228"/>
                  </a:lnTo>
                  <a:close/>
                  <a:moveTo>
                    <a:pt x="516" y="1228"/>
                  </a:moveTo>
                  <a:lnTo>
                    <a:pt x="489" y="1183"/>
                  </a:lnTo>
                  <a:lnTo>
                    <a:pt x="516" y="1138"/>
                  </a:lnTo>
                  <a:lnTo>
                    <a:pt x="541" y="1183"/>
                  </a:lnTo>
                  <a:lnTo>
                    <a:pt x="516" y="1228"/>
                  </a:lnTo>
                  <a:close/>
                  <a:moveTo>
                    <a:pt x="577" y="1228"/>
                  </a:moveTo>
                  <a:lnTo>
                    <a:pt x="550" y="1183"/>
                  </a:lnTo>
                  <a:lnTo>
                    <a:pt x="577" y="1138"/>
                  </a:lnTo>
                  <a:lnTo>
                    <a:pt x="603" y="1183"/>
                  </a:lnTo>
                  <a:lnTo>
                    <a:pt x="577" y="1228"/>
                  </a:lnTo>
                  <a:close/>
                  <a:moveTo>
                    <a:pt x="639" y="1228"/>
                  </a:moveTo>
                  <a:lnTo>
                    <a:pt x="613" y="1183"/>
                  </a:lnTo>
                  <a:lnTo>
                    <a:pt x="639" y="1138"/>
                  </a:lnTo>
                  <a:lnTo>
                    <a:pt x="666" y="1183"/>
                  </a:lnTo>
                  <a:lnTo>
                    <a:pt x="639" y="1228"/>
                  </a:lnTo>
                  <a:close/>
                  <a:moveTo>
                    <a:pt x="700" y="1228"/>
                  </a:moveTo>
                  <a:lnTo>
                    <a:pt x="675" y="1183"/>
                  </a:lnTo>
                  <a:lnTo>
                    <a:pt x="700" y="1138"/>
                  </a:lnTo>
                  <a:lnTo>
                    <a:pt x="727" y="1183"/>
                  </a:lnTo>
                  <a:lnTo>
                    <a:pt x="700" y="1228"/>
                  </a:lnTo>
                  <a:close/>
                  <a:moveTo>
                    <a:pt x="762" y="1228"/>
                  </a:moveTo>
                  <a:lnTo>
                    <a:pt x="736" y="1183"/>
                  </a:lnTo>
                  <a:lnTo>
                    <a:pt x="762" y="1138"/>
                  </a:lnTo>
                  <a:lnTo>
                    <a:pt x="789" y="1183"/>
                  </a:lnTo>
                  <a:lnTo>
                    <a:pt x="762" y="1228"/>
                  </a:lnTo>
                  <a:close/>
                  <a:moveTo>
                    <a:pt x="823" y="1228"/>
                  </a:moveTo>
                  <a:lnTo>
                    <a:pt x="798" y="1183"/>
                  </a:lnTo>
                  <a:lnTo>
                    <a:pt x="823" y="1138"/>
                  </a:lnTo>
                  <a:lnTo>
                    <a:pt x="850" y="1183"/>
                  </a:lnTo>
                  <a:lnTo>
                    <a:pt x="823" y="1228"/>
                  </a:lnTo>
                  <a:close/>
                  <a:moveTo>
                    <a:pt x="885" y="1228"/>
                  </a:moveTo>
                  <a:lnTo>
                    <a:pt x="859" y="1183"/>
                  </a:lnTo>
                  <a:lnTo>
                    <a:pt x="885" y="1138"/>
                  </a:lnTo>
                  <a:lnTo>
                    <a:pt x="912" y="1183"/>
                  </a:lnTo>
                  <a:lnTo>
                    <a:pt x="885" y="1228"/>
                  </a:lnTo>
                  <a:close/>
                  <a:moveTo>
                    <a:pt x="946" y="1228"/>
                  </a:moveTo>
                  <a:lnTo>
                    <a:pt x="921" y="1183"/>
                  </a:lnTo>
                  <a:lnTo>
                    <a:pt x="946" y="1138"/>
                  </a:lnTo>
                  <a:lnTo>
                    <a:pt x="973" y="1183"/>
                  </a:lnTo>
                  <a:lnTo>
                    <a:pt x="946" y="1228"/>
                  </a:lnTo>
                  <a:close/>
                  <a:moveTo>
                    <a:pt x="1009" y="1228"/>
                  </a:moveTo>
                  <a:lnTo>
                    <a:pt x="982" y="1183"/>
                  </a:lnTo>
                  <a:lnTo>
                    <a:pt x="1009" y="1138"/>
                  </a:lnTo>
                  <a:lnTo>
                    <a:pt x="1035" y="1183"/>
                  </a:lnTo>
                  <a:lnTo>
                    <a:pt x="1009" y="1228"/>
                  </a:lnTo>
                  <a:close/>
                  <a:moveTo>
                    <a:pt x="1071" y="1228"/>
                  </a:moveTo>
                  <a:lnTo>
                    <a:pt x="1044" y="1183"/>
                  </a:lnTo>
                  <a:lnTo>
                    <a:pt x="1071" y="1138"/>
                  </a:lnTo>
                  <a:lnTo>
                    <a:pt x="1096" y="1183"/>
                  </a:lnTo>
                  <a:lnTo>
                    <a:pt x="1071" y="1228"/>
                  </a:lnTo>
                  <a:close/>
                  <a:moveTo>
                    <a:pt x="1132" y="1228"/>
                  </a:moveTo>
                  <a:lnTo>
                    <a:pt x="1105" y="1183"/>
                  </a:lnTo>
                  <a:lnTo>
                    <a:pt x="1132" y="1138"/>
                  </a:lnTo>
                  <a:lnTo>
                    <a:pt x="1158" y="1183"/>
                  </a:lnTo>
                  <a:lnTo>
                    <a:pt x="1132" y="1228"/>
                  </a:lnTo>
                  <a:close/>
                  <a:moveTo>
                    <a:pt x="1194" y="1228"/>
                  </a:moveTo>
                  <a:lnTo>
                    <a:pt x="1167" y="1183"/>
                  </a:lnTo>
                  <a:lnTo>
                    <a:pt x="1194" y="1138"/>
                  </a:lnTo>
                  <a:lnTo>
                    <a:pt x="1219" y="1183"/>
                  </a:lnTo>
                  <a:lnTo>
                    <a:pt x="1194" y="1228"/>
                  </a:lnTo>
                  <a:close/>
                  <a:moveTo>
                    <a:pt x="1255" y="1228"/>
                  </a:moveTo>
                  <a:lnTo>
                    <a:pt x="1228" y="1183"/>
                  </a:lnTo>
                  <a:lnTo>
                    <a:pt x="1255" y="1138"/>
                  </a:lnTo>
                  <a:lnTo>
                    <a:pt x="1281" y="1183"/>
                  </a:lnTo>
                  <a:lnTo>
                    <a:pt x="1255" y="1228"/>
                  </a:lnTo>
                  <a:close/>
                  <a:moveTo>
                    <a:pt x="1317" y="1228"/>
                  </a:moveTo>
                  <a:lnTo>
                    <a:pt x="1290" y="1183"/>
                  </a:lnTo>
                  <a:lnTo>
                    <a:pt x="1317" y="1138"/>
                  </a:lnTo>
                  <a:lnTo>
                    <a:pt x="1342" y="1183"/>
                  </a:lnTo>
                  <a:lnTo>
                    <a:pt x="1317" y="1228"/>
                  </a:lnTo>
                  <a:close/>
                  <a:moveTo>
                    <a:pt x="1378" y="1228"/>
                  </a:moveTo>
                  <a:lnTo>
                    <a:pt x="1353" y="1183"/>
                  </a:lnTo>
                  <a:lnTo>
                    <a:pt x="1378" y="1138"/>
                  </a:lnTo>
                  <a:lnTo>
                    <a:pt x="1405" y="1183"/>
                  </a:lnTo>
                  <a:lnTo>
                    <a:pt x="1378" y="1228"/>
                  </a:lnTo>
                  <a:close/>
                  <a:moveTo>
                    <a:pt x="1440" y="1228"/>
                  </a:moveTo>
                  <a:lnTo>
                    <a:pt x="1414" y="1183"/>
                  </a:lnTo>
                  <a:lnTo>
                    <a:pt x="1440" y="1138"/>
                  </a:lnTo>
                  <a:lnTo>
                    <a:pt x="1467" y="1183"/>
                  </a:lnTo>
                  <a:lnTo>
                    <a:pt x="1440" y="1228"/>
                  </a:lnTo>
                  <a:close/>
                  <a:moveTo>
                    <a:pt x="1501" y="1228"/>
                  </a:moveTo>
                  <a:lnTo>
                    <a:pt x="1476" y="1183"/>
                  </a:lnTo>
                  <a:lnTo>
                    <a:pt x="1501" y="1138"/>
                  </a:lnTo>
                  <a:lnTo>
                    <a:pt x="1528" y="1183"/>
                  </a:lnTo>
                  <a:lnTo>
                    <a:pt x="1501" y="1228"/>
                  </a:lnTo>
                  <a:close/>
                  <a:moveTo>
                    <a:pt x="1563" y="1228"/>
                  </a:moveTo>
                  <a:lnTo>
                    <a:pt x="1537" y="1183"/>
                  </a:lnTo>
                  <a:lnTo>
                    <a:pt x="1563" y="1138"/>
                  </a:lnTo>
                  <a:lnTo>
                    <a:pt x="1590" y="1183"/>
                  </a:lnTo>
                  <a:lnTo>
                    <a:pt x="1563" y="1228"/>
                  </a:lnTo>
                  <a:close/>
                  <a:moveTo>
                    <a:pt x="1624" y="1228"/>
                  </a:moveTo>
                  <a:lnTo>
                    <a:pt x="1599" y="1183"/>
                  </a:lnTo>
                  <a:lnTo>
                    <a:pt x="1624" y="1138"/>
                  </a:lnTo>
                  <a:lnTo>
                    <a:pt x="1651" y="1183"/>
                  </a:lnTo>
                  <a:lnTo>
                    <a:pt x="1624" y="1228"/>
                  </a:lnTo>
                  <a:close/>
                  <a:moveTo>
                    <a:pt x="1686" y="1228"/>
                  </a:moveTo>
                  <a:lnTo>
                    <a:pt x="1660" y="1183"/>
                  </a:lnTo>
                  <a:lnTo>
                    <a:pt x="1686" y="1138"/>
                  </a:lnTo>
                  <a:lnTo>
                    <a:pt x="1713" y="1183"/>
                  </a:lnTo>
                  <a:lnTo>
                    <a:pt x="1686" y="1228"/>
                  </a:lnTo>
                  <a:close/>
                  <a:moveTo>
                    <a:pt x="1749" y="1228"/>
                  </a:moveTo>
                  <a:lnTo>
                    <a:pt x="1722" y="1183"/>
                  </a:lnTo>
                  <a:lnTo>
                    <a:pt x="1749" y="1138"/>
                  </a:lnTo>
                  <a:lnTo>
                    <a:pt x="1774" y="1183"/>
                  </a:lnTo>
                  <a:lnTo>
                    <a:pt x="1749" y="1228"/>
                  </a:lnTo>
                  <a:close/>
                  <a:moveTo>
                    <a:pt x="1810" y="1228"/>
                  </a:moveTo>
                  <a:lnTo>
                    <a:pt x="1783" y="1183"/>
                  </a:lnTo>
                  <a:lnTo>
                    <a:pt x="1810" y="1138"/>
                  </a:lnTo>
                  <a:lnTo>
                    <a:pt x="1836" y="1183"/>
                  </a:lnTo>
                  <a:lnTo>
                    <a:pt x="1810" y="1228"/>
                  </a:lnTo>
                  <a:close/>
                  <a:moveTo>
                    <a:pt x="1872" y="1228"/>
                  </a:moveTo>
                  <a:lnTo>
                    <a:pt x="1845" y="1183"/>
                  </a:lnTo>
                  <a:lnTo>
                    <a:pt x="1872" y="1138"/>
                  </a:lnTo>
                  <a:lnTo>
                    <a:pt x="1897" y="1183"/>
                  </a:lnTo>
                  <a:lnTo>
                    <a:pt x="1872" y="1228"/>
                  </a:lnTo>
                  <a:close/>
                  <a:moveTo>
                    <a:pt x="1933" y="1228"/>
                  </a:moveTo>
                  <a:lnTo>
                    <a:pt x="1906" y="1183"/>
                  </a:lnTo>
                  <a:lnTo>
                    <a:pt x="1933" y="1138"/>
                  </a:lnTo>
                  <a:lnTo>
                    <a:pt x="1959" y="1183"/>
                  </a:lnTo>
                  <a:lnTo>
                    <a:pt x="1933" y="1228"/>
                  </a:lnTo>
                  <a:close/>
                  <a:moveTo>
                    <a:pt x="1995" y="1228"/>
                  </a:moveTo>
                  <a:lnTo>
                    <a:pt x="1968" y="1183"/>
                  </a:lnTo>
                  <a:lnTo>
                    <a:pt x="1995" y="1138"/>
                  </a:lnTo>
                  <a:lnTo>
                    <a:pt x="2020" y="1183"/>
                  </a:lnTo>
                  <a:lnTo>
                    <a:pt x="1995" y="1228"/>
                  </a:lnTo>
                  <a:close/>
                  <a:moveTo>
                    <a:pt x="2056" y="1228"/>
                  </a:moveTo>
                  <a:lnTo>
                    <a:pt x="2029" y="1183"/>
                  </a:lnTo>
                  <a:lnTo>
                    <a:pt x="2056" y="1138"/>
                  </a:lnTo>
                  <a:lnTo>
                    <a:pt x="2082" y="1183"/>
                  </a:lnTo>
                  <a:lnTo>
                    <a:pt x="2056" y="1228"/>
                  </a:lnTo>
                  <a:close/>
                  <a:moveTo>
                    <a:pt x="2118" y="1228"/>
                  </a:moveTo>
                  <a:lnTo>
                    <a:pt x="2092" y="1183"/>
                  </a:lnTo>
                  <a:lnTo>
                    <a:pt x="2118" y="1138"/>
                  </a:lnTo>
                  <a:lnTo>
                    <a:pt x="2145" y="1183"/>
                  </a:lnTo>
                  <a:lnTo>
                    <a:pt x="2118" y="1228"/>
                  </a:lnTo>
                  <a:close/>
                  <a:moveTo>
                    <a:pt x="2179" y="1228"/>
                  </a:moveTo>
                  <a:lnTo>
                    <a:pt x="2154" y="1183"/>
                  </a:lnTo>
                  <a:lnTo>
                    <a:pt x="2179" y="1138"/>
                  </a:lnTo>
                  <a:lnTo>
                    <a:pt x="2206" y="1183"/>
                  </a:lnTo>
                  <a:lnTo>
                    <a:pt x="2179" y="1228"/>
                  </a:lnTo>
                  <a:close/>
                  <a:moveTo>
                    <a:pt x="2241" y="1228"/>
                  </a:moveTo>
                  <a:lnTo>
                    <a:pt x="2215" y="1183"/>
                  </a:lnTo>
                  <a:lnTo>
                    <a:pt x="2241" y="1138"/>
                  </a:lnTo>
                  <a:lnTo>
                    <a:pt x="2268" y="1183"/>
                  </a:lnTo>
                  <a:lnTo>
                    <a:pt x="2241" y="1228"/>
                  </a:lnTo>
                  <a:close/>
                  <a:moveTo>
                    <a:pt x="2302" y="1228"/>
                  </a:moveTo>
                  <a:lnTo>
                    <a:pt x="2277" y="1183"/>
                  </a:lnTo>
                  <a:lnTo>
                    <a:pt x="2302" y="1138"/>
                  </a:lnTo>
                  <a:lnTo>
                    <a:pt x="2329" y="1183"/>
                  </a:lnTo>
                  <a:lnTo>
                    <a:pt x="2302" y="1228"/>
                  </a:lnTo>
                  <a:close/>
                  <a:moveTo>
                    <a:pt x="2364" y="1228"/>
                  </a:moveTo>
                  <a:lnTo>
                    <a:pt x="2338" y="1183"/>
                  </a:lnTo>
                  <a:lnTo>
                    <a:pt x="2364" y="1138"/>
                  </a:lnTo>
                  <a:lnTo>
                    <a:pt x="2391" y="1183"/>
                  </a:lnTo>
                  <a:lnTo>
                    <a:pt x="2364" y="1228"/>
                  </a:lnTo>
                  <a:close/>
                  <a:moveTo>
                    <a:pt x="2425" y="1228"/>
                  </a:moveTo>
                  <a:lnTo>
                    <a:pt x="2400" y="1183"/>
                  </a:lnTo>
                  <a:lnTo>
                    <a:pt x="2425" y="1138"/>
                  </a:lnTo>
                  <a:lnTo>
                    <a:pt x="2452" y="1183"/>
                  </a:lnTo>
                  <a:lnTo>
                    <a:pt x="2425" y="1228"/>
                  </a:lnTo>
                  <a:close/>
                  <a:moveTo>
                    <a:pt x="2488" y="1228"/>
                  </a:moveTo>
                  <a:lnTo>
                    <a:pt x="2461" y="1183"/>
                  </a:lnTo>
                  <a:lnTo>
                    <a:pt x="2488" y="1138"/>
                  </a:lnTo>
                  <a:lnTo>
                    <a:pt x="2514" y="1183"/>
                  </a:lnTo>
                  <a:lnTo>
                    <a:pt x="2488" y="1228"/>
                  </a:lnTo>
                  <a:close/>
                  <a:moveTo>
                    <a:pt x="54" y="1176"/>
                  </a:moveTo>
                  <a:lnTo>
                    <a:pt x="27" y="1129"/>
                  </a:lnTo>
                  <a:lnTo>
                    <a:pt x="54" y="1084"/>
                  </a:lnTo>
                  <a:lnTo>
                    <a:pt x="80" y="1129"/>
                  </a:lnTo>
                  <a:lnTo>
                    <a:pt x="54" y="1176"/>
                  </a:lnTo>
                  <a:close/>
                  <a:moveTo>
                    <a:pt x="116" y="1176"/>
                  </a:moveTo>
                  <a:lnTo>
                    <a:pt x="89" y="1129"/>
                  </a:lnTo>
                  <a:lnTo>
                    <a:pt x="116" y="1084"/>
                  </a:lnTo>
                  <a:lnTo>
                    <a:pt x="141" y="1129"/>
                  </a:lnTo>
                  <a:lnTo>
                    <a:pt x="116" y="1176"/>
                  </a:lnTo>
                  <a:close/>
                  <a:moveTo>
                    <a:pt x="177" y="1176"/>
                  </a:moveTo>
                  <a:lnTo>
                    <a:pt x="150" y="1129"/>
                  </a:lnTo>
                  <a:lnTo>
                    <a:pt x="177" y="1084"/>
                  </a:lnTo>
                  <a:lnTo>
                    <a:pt x="202" y="1129"/>
                  </a:lnTo>
                  <a:lnTo>
                    <a:pt x="177" y="1176"/>
                  </a:lnTo>
                  <a:close/>
                  <a:moveTo>
                    <a:pt x="238" y="1176"/>
                  </a:moveTo>
                  <a:lnTo>
                    <a:pt x="213" y="1129"/>
                  </a:lnTo>
                  <a:lnTo>
                    <a:pt x="238" y="1084"/>
                  </a:lnTo>
                  <a:lnTo>
                    <a:pt x="265" y="1129"/>
                  </a:lnTo>
                  <a:lnTo>
                    <a:pt x="238" y="1176"/>
                  </a:lnTo>
                  <a:close/>
                  <a:moveTo>
                    <a:pt x="300" y="1176"/>
                  </a:moveTo>
                  <a:lnTo>
                    <a:pt x="274" y="1129"/>
                  </a:lnTo>
                  <a:lnTo>
                    <a:pt x="300" y="1084"/>
                  </a:lnTo>
                  <a:lnTo>
                    <a:pt x="327" y="1129"/>
                  </a:lnTo>
                  <a:lnTo>
                    <a:pt x="300" y="1176"/>
                  </a:lnTo>
                  <a:close/>
                  <a:moveTo>
                    <a:pt x="361" y="1176"/>
                  </a:moveTo>
                  <a:lnTo>
                    <a:pt x="336" y="1129"/>
                  </a:lnTo>
                  <a:lnTo>
                    <a:pt x="361" y="1084"/>
                  </a:lnTo>
                  <a:lnTo>
                    <a:pt x="388" y="1129"/>
                  </a:lnTo>
                  <a:lnTo>
                    <a:pt x="361" y="1176"/>
                  </a:lnTo>
                  <a:close/>
                  <a:moveTo>
                    <a:pt x="423" y="1176"/>
                  </a:moveTo>
                  <a:lnTo>
                    <a:pt x="397" y="1129"/>
                  </a:lnTo>
                  <a:lnTo>
                    <a:pt x="423" y="1084"/>
                  </a:lnTo>
                  <a:lnTo>
                    <a:pt x="450" y="1129"/>
                  </a:lnTo>
                  <a:lnTo>
                    <a:pt x="423" y="1176"/>
                  </a:lnTo>
                  <a:close/>
                  <a:moveTo>
                    <a:pt x="484" y="1176"/>
                  </a:moveTo>
                  <a:lnTo>
                    <a:pt x="459" y="1129"/>
                  </a:lnTo>
                  <a:lnTo>
                    <a:pt x="484" y="1084"/>
                  </a:lnTo>
                  <a:lnTo>
                    <a:pt x="511" y="1129"/>
                  </a:lnTo>
                  <a:lnTo>
                    <a:pt x="484" y="1176"/>
                  </a:lnTo>
                  <a:close/>
                  <a:moveTo>
                    <a:pt x="546" y="1176"/>
                  </a:moveTo>
                  <a:lnTo>
                    <a:pt x="520" y="1129"/>
                  </a:lnTo>
                  <a:lnTo>
                    <a:pt x="546" y="1084"/>
                  </a:lnTo>
                  <a:lnTo>
                    <a:pt x="573" y="1129"/>
                  </a:lnTo>
                  <a:lnTo>
                    <a:pt x="546" y="1176"/>
                  </a:lnTo>
                  <a:close/>
                  <a:moveTo>
                    <a:pt x="609" y="1176"/>
                  </a:moveTo>
                  <a:lnTo>
                    <a:pt x="582" y="1129"/>
                  </a:lnTo>
                  <a:lnTo>
                    <a:pt x="609" y="1084"/>
                  </a:lnTo>
                  <a:lnTo>
                    <a:pt x="634" y="1129"/>
                  </a:lnTo>
                  <a:lnTo>
                    <a:pt x="609" y="1176"/>
                  </a:lnTo>
                  <a:close/>
                  <a:moveTo>
                    <a:pt x="670" y="1176"/>
                  </a:moveTo>
                  <a:lnTo>
                    <a:pt x="643" y="1129"/>
                  </a:lnTo>
                  <a:lnTo>
                    <a:pt x="670" y="1084"/>
                  </a:lnTo>
                  <a:lnTo>
                    <a:pt x="696" y="1129"/>
                  </a:lnTo>
                  <a:lnTo>
                    <a:pt x="670" y="1176"/>
                  </a:lnTo>
                  <a:close/>
                  <a:moveTo>
                    <a:pt x="732" y="1176"/>
                  </a:moveTo>
                  <a:lnTo>
                    <a:pt x="705" y="1129"/>
                  </a:lnTo>
                  <a:lnTo>
                    <a:pt x="732" y="1084"/>
                  </a:lnTo>
                  <a:lnTo>
                    <a:pt x="757" y="1129"/>
                  </a:lnTo>
                  <a:lnTo>
                    <a:pt x="732" y="1176"/>
                  </a:lnTo>
                  <a:close/>
                  <a:moveTo>
                    <a:pt x="793" y="1176"/>
                  </a:moveTo>
                  <a:lnTo>
                    <a:pt x="766" y="1129"/>
                  </a:lnTo>
                  <a:lnTo>
                    <a:pt x="793" y="1084"/>
                  </a:lnTo>
                  <a:lnTo>
                    <a:pt x="819" y="1129"/>
                  </a:lnTo>
                  <a:lnTo>
                    <a:pt x="793" y="1176"/>
                  </a:lnTo>
                  <a:close/>
                  <a:moveTo>
                    <a:pt x="855" y="1176"/>
                  </a:moveTo>
                  <a:lnTo>
                    <a:pt x="828" y="1129"/>
                  </a:lnTo>
                  <a:lnTo>
                    <a:pt x="855" y="1084"/>
                  </a:lnTo>
                  <a:lnTo>
                    <a:pt x="880" y="1129"/>
                  </a:lnTo>
                  <a:lnTo>
                    <a:pt x="855" y="1176"/>
                  </a:lnTo>
                  <a:close/>
                  <a:moveTo>
                    <a:pt x="916" y="1176"/>
                  </a:moveTo>
                  <a:lnTo>
                    <a:pt x="889" y="1129"/>
                  </a:lnTo>
                  <a:lnTo>
                    <a:pt x="916" y="1084"/>
                  </a:lnTo>
                  <a:lnTo>
                    <a:pt x="942" y="1129"/>
                  </a:lnTo>
                  <a:lnTo>
                    <a:pt x="916" y="1176"/>
                  </a:lnTo>
                  <a:close/>
                  <a:moveTo>
                    <a:pt x="978" y="1176"/>
                  </a:moveTo>
                  <a:lnTo>
                    <a:pt x="952" y="1129"/>
                  </a:lnTo>
                  <a:lnTo>
                    <a:pt x="978" y="1084"/>
                  </a:lnTo>
                  <a:lnTo>
                    <a:pt x="1005" y="1129"/>
                  </a:lnTo>
                  <a:lnTo>
                    <a:pt x="978" y="1176"/>
                  </a:lnTo>
                  <a:close/>
                  <a:moveTo>
                    <a:pt x="1039" y="1176"/>
                  </a:moveTo>
                  <a:lnTo>
                    <a:pt x="1014" y="1129"/>
                  </a:lnTo>
                  <a:lnTo>
                    <a:pt x="1039" y="1084"/>
                  </a:lnTo>
                  <a:lnTo>
                    <a:pt x="1066" y="1129"/>
                  </a:lnTo>
                  <a:lnTo>
                    <a:pt x="1039" y="1176"/>
                  </a:lnTo>
                  <a:close/>
                  <a:moveTo>
                    <a:pt x="1101" y="1176"/>
                  </a:moveTo>
                  <a:lnTo>
                    <a:pt x="1075" y="1129"/>
                  </a:lnTo>
                  <a:lnTo>
                    <a:pt x="1101" y="1084"/>
                  </a:lnTo>
                  <a:lnTo>
                    <a:pt x="1128" y="1129"/>
                  </a:lnTo>
                  <a:lnTo>
                    <a:pt x="1101" y="1176"/>
                  </a:lnTo>
                  <a:close/>
                  <a:moveTo>
                    <a:pt x="1162" y="1176"/>
                  </a:moveTo>
                  <a:lnTo>
                    <a:pt x="1137" y="1129"/>
                  </a:lnTo>
                  <a:lnTo>
                    <a:pt x="1162" y="1084"/>
                  </a:lnTo>
                  <a:lnTo>
                    <a:pt x="1189" y="1129"/>
                  </a:lnTo>
                  <a:lnTo>
                    <a:pt x="1162" y="1176"/>
                  </a:lnTo>
                  <a:close/>
                  <a:moveTo>
                    <a:pt x="1224" y="1176"/>
                  </a:moveTo>
                  <a:lnTo>
                    <a:pt x="1198" y="1129"/>
                  </a:lnTo>
                  <a:lnTo>
                    <a:pt x="1224" y="1084"/>
                  </a:lnTo>
                  <a:lnTo>
                    <a:pt x="1251" y="1129"/>
                  </a:lnTo>
                  <a:lnTo>
                    <a:pt x="1224" y="1176"/>
                  </a:lnTo>
                  <a:close/>
                  <a:moveTo>
                    <a:pt x="1285" y="1176"/>
                  </a:moveTo>
                  <a:lnTo>
                    <a:pt x="1260" y="1129"/>
                  </a:lnTo>
                  <a:lnTo>
                    <a:pt x="1285" y="1084"/>
                  </a:lnTo>
                  <a:lnTo>
                    <a:pt x="1312" y="1129"/>
                  </a:lnTo>
                  <a:lnTo>
                    <a:pt x="1285" y="1176"/>
                  </a:lnTo>
                  <a:close/>
                  <a:moveTo>
                    <a:pt x="1348" y="1176"/>
                  </a:moveTo>
                  <a:lnTo>
                    <a:pt x="1321" y="1129"/>
                  </a:lnTo>
                  <a:lnTo>
                    <a:pt x="1348" y="1084"/>
                  </a:lnTo>
                  <a:lnTo>
                    <a:pt x="1374" y="1129"/>
                  </a:lnTo>
                  <a:lnTo>
                    <a:pt x="1348" y="1176"/>
                  </a:lnTo>
                  <a:close/>
                  <a:moveTo>
                    <a:pt x="1410" y="1176"/>
                  </a:moveTo>
                  <a:lnTo>
                    <a:pt x="1383" y="1129"/>
                  </a:lnTo>
                  <a:lnTo>
                    <a:pt x="1410" y="1084"/>
                  </a:lnTo>
                  <a:lnTo>
                    <a:pt x="1435" y="1129"/>
                  </a:lnTo>
                  <a:lnTo>
                    <a:pt x="1410" y="1176"/>
                  </a:lnTo>
                  <a:close/>
                  <a:moveTo>
                    <a:pt x="1471" y="1176"/>
                  </a:moveTo>
                  <a:lnTo>
                    <a:pt x="1444" y="1129"/>
                  </a:lnTo>
                  <a:lnTo>
                    <a:pt x="1471" y="1084"/>
                  </a:lnTo>
                  <a:lnTo>
                    <a:pt x="1497" y="1129"/>
                  </a:lnTo>
                  <a:lnTo>
                    <a:pt x="1471" y="1176"/>
                  </a:lnTo>
                  <a:close/>
                  <a:moveTo>
                    <a:pt x="1533" y="1176"/>
                  </a:moveTo>
                  <a:lnTo>
                    <a:pt x="1506" y="1129"/>
                  </a:lnTo>
                  <a:lnTo>
                    <a:pt x="1533" y="1084"/>
                  </a:lnTo>
                  <a:lnTo>
                    <a:pt x="1558" y="1129"/>
                  </a:lnTo>
                  <a:lnTo>
                    <a:pt x="1533" y="1176"/>
                  </a:lnTo>
                  <a:close/>
                  <a:moveTo>
                    <a:pt x="1594" y="1176"/>
                  </a:moveTo>
                  <a:lnTo>
                    <a:pt x="1567" y="1129"/>
                  </a:lnTo>
                  <a:lnTo>
                    <a:pt x="1594" y="1084"/>
                  </a:lnTo>
                  <a:lnTo>
                    <a:pt x="1620" y="1129"/>
                  </a:lnTo>
                  <a:lnTo>
                    <a:pt x="1594" y="1176"/>
                  </a:lnTo>
                  <a:close/>
                  <a:moveTo>
                    <a:pt x="1656" y="1176"/>
                  </a:moveTo>
                  <a:lnTo>
                    <a:pt x="1629" y="1129"/>
                  </a:lnTo>
                  <a:lnTo>
                    <a:pt x="1656" y="1084"/>
                  </a:lnTo>
                  <a:lnTo>
                    <a:pt x="1681" y="1129"/>
                  </a:lnTo>
                  <a:lnTo>
                    <a:pt x="1656" y="1176"/>
                  </a:lnTo>
                  <a:close/>
                  <a:moveTo>
                    <a:pt x="1717" y="1176"/>
                  </a:moveTo>
                  <a:lnTo>
                    <a:pt x="1692" y="1129"/>
                  </a:lnTo>
                  <a:lnTo>
                    <a:pt x="1717" y="1084"/>
                  </a:lnTo>
                  <a:lnTo>
                    <a:pt x="1744" y="1129"/>
                  </a:lnTo>
                  <a:lnTo>
                    <a:pt x="1717" y="1176"/>
                  </a:lnTo>
                  <a:close/>
                  <a:moveTo>
                    <a:pt x="1779" y="1176"/>
                  </a:moveTo>
                  <a:lnTo>
                    <a:pt x="1753" y="1129"/>
                  </a:lnTo>
                  <a:lnTo>
                    <a:pt x="1779" y="1084"/>
                  </a:lnTo>
                  <a:lnTo>
                    <a:pt x="1806" y="1129"/>
                  </a:lnTo>
                  <a:lnTo>
                    <a:pt x="1779" y="1176"/>
                  </a:lnTo>
                  <a:close/>
                  <a:moveTo>
                    <a:pt x="1840" y="1176"/>
                  </a:moveTo>
                  <a:lnTo>
                    <a:pt x="1815" y="1129"/>
                  </a:lnTo>
                  <a:lnTo>
                    <a:pt x="1840" y="1084"/>
                  </a:lnTo>
                  <a:lnTo>
                    <a:pt x="1867" y="1129"/>
                  </a:lnTo>
                  <a:lnTo>
                    <a:pt x="1840" y="1176"/>
                  </a:lnTo>
                  <a:close/>
                  <a:moveTo>
                    <a:pt x="1902" y="1176"/>
                  </a:moveTo>
                  <a:lnTo>
                    <a:pt x="1876" y="1129"/>
                  </a:lnTo>
                  <a:lnTo>
                    <a:pt x="1902" y="1084"/>
                  </a:lnTo>
                  <a:lnTo>
                    <a:pt x="1929" y="1129"/>
                  </a:lnTo>
                  <a:lnTo>
                    <a:pt x="1902" y="1176"/>
                  </a:lnTo>
                  <a:close/>
                  <a:moveTo>
                    <a:pt x="1963" y="1176"/>
                  </a:moveTo>
                  <a:lnTo>
                    <a:pt x="1938" y="1129"/>
                  </a:lnTo>
                  <a:lnTo>
                    <a:pt x="1963" y="1084"/>
                  </a:lnTo>
                  <a:lnTo>
                    <a:pt x="1990" y="1129"/>
                  </a:lnTo>
                  <a:lnTo>
                    <a:pt x="1963" y="1176"/>
                  </a:lnTo>
                  <a:close/>
                  <a:moveTo>
                    <a:pt x="2025" y="1176"/>
                  </a:moveTo>
                  <a:lnTo>
                    <a:pt x="1999" y="1129"/>
                  </a:lnTo>
                  <a:lnTo>
                    <a:pt x="2025" y="1084"/>
                  </a:lnTo>
                  <a:lnTo>
                    <a:pt x="2052" y="1129"/>
                  </a:lnTo>
                  <a:lnTo>
                    <a:pt x="2025" y="1176"/>
                  </a:lnTo>
                  <a:close/>
                  <a:moveTo>
                    <a:pt x="2088" y="1176"/>
                  </a:moveTo>
                  <a:lnTo>
                    <a:pt x="2061" y="1129"/>
                  </a:lnTo>
                  <a:lnTo>
                    <a:pt x="2088" y="1084"/>
                  </a:lnTo>
                  <a:lnTo>
                    <a:pt x="2113" y="1129"/>
                  </a:lnTo>
                  <a:lnTo>
                    <a:pt x="2088" y="1176"/>
                  </a:lnTo>
                  <a:close/>
                  <a:moveTo>
                    <a:pt x="2149" y="1176"/>
                  </a:moveTo>
                  <a:lnTo>
                    <a:pt x="2122" y="1129"/>
                  </a:lnTo>
                  <a:lnTo>
                    <a:pt x="2149" y="1084"/>
                  </a:lnTo>
                  <a:lnTo>
                    <a:pt x="2175" y="1129"/>
                  </a:lnTo>
                  <a:lnTo>
                    <a:pt x="2149" y="1176"/>
                  </a:lnTo>
                  <a:close/>
                  <a:moveTo>
                    <a:pt x="2211" y="1176"/>
                  </a:moveTo>
                  <a:lnTo>
                    <a:pt x="2184" y="1129"/>
                  </a:lnTo>
                  <a:lnTo>
                    <a:pt x="2211" y="1084"/>
                  </a:lnTo>
                  <a:lnTo>
                    <a:pt x="2236" y="1129"/>
                  </a:lnTo>
                  <a:lnTo>
                    <a:pt x="2211" y="1176"/>
                  </a:lnTo>
                  <a:close/>
                  <a:moveTo>
                    <a:pt x="2272" y="1176"/>
                  </a:moveTo>
                  <a:lnTo>
                    <a:pt x="2245" y="1129"/>
                  </a:lnTo>
                  <a:lnTo>
                    <a:pt x="2272" y="1084"/>
                  </a:lnTo>
                  <a:lnTo>
                    <a:pt x="2298" y="1129"/>
                  </a:lnTo>
                  <a:lnTo>
                    <a:pt x="2272" y="1176"/>
                  </a:lnTo>
                  <a:close/>
                  <a:moveTo>
                    <a:pt x="2334" y="1176"/>
                  </a:moveTo>
                  <a:lnTo>
                    <a:pt x="2307" y="1129"/>
                  </a:lnTo>
                  <a:lnTo>
                    <a:pt x="2334" y="1084"/>
                  </a:lnTo>
                  <a:lnTo>
                    <a:pt x="2359" y="1129"/>
                  </a:lnTo>
                  <a:lnTo>
                    <a:pt x="2334" y="1176"/>
                  </a:lnTo>
                  <a:close/>
                  <a:moveTo>
                    <a:pt x="2395" y="1176"/>
                  </a:moveTo>
                  <a:lnTo>
                    <a:pt x="2368" y="1129"/>
                  </a:lnTo>
                  <a:lnTo>
                    <a:pt x="2395" y="1084"/>
                  </a:lnTo>
                  <a:lnTo>
                    <a:pt x="2421" y="1129"/>
                  </a:lnTo>
                  <a:lnTo>
                    <a:pt x="2395" y="1176"/>
                  </a:lnTo>
                  <a:close/>
                  <a:moveTo>
                    <a:pt x="2457" y="1176"/>
                  </a:moveTo>
                  <a:lnTo>
                    <a:pt x="2431" y="1129"/>
                  </a:lnTo>
                  <a:lnTo>
                    <a:pt x="2457" y="1084"/>
                  </a:lnTo>
                  <a:lnTo>
                    <a:pt x="2484" y="1129"/>
                  </a:lnTo>
                  <a:lnTo>
                    <a:pt x="2457" y="1176"/>
                  </a:lnTo>
                  <a:close/>
                  <a:moveTo>
                    <a:pt x="2518" y="1176"/>
                  </a:moveTo>
                  <a:lnTo>
                    <a:pt x="2493" y="1129"/>
                  </a:lnTo>
                  <a:lnTo>
                    <a:pt x="2518" y="1084"/>
                  </a:lnTo>
                  <a:lnTo>
                    <a:pt x="2545" y="1129"/>
                  </a:lnTo>
                  <a:lnTo>
                    <a:pt x="2518" y="1176"/>
                  </a:lnTo>
                  <a:close/>
                  <a:moveTo>
                    <a:pt x="84" y="1122"/>
                  </a:moveTo>
                  <a:lnTo>
                    <a:pt x="59" y="1077"/>
                  </a:lnTo>
                  <a:lnTo>
                    <a:pt x="84" y="1031"/>
                  </a:lnTo>
                  <a:lnTo>
                    <a:pt x="111" y="1077"/>
                  </a:lnTo>
                  <a:lnTo>
                    <a:pt x="84" y="1122"/>
                  </a:lnTo>
                  <a:close/>
                  <a:moveTo>
                    <a:pt x="146" y="1122"/>
                  </a:moveTo>
                  <a:lnTo>
                    <a:pt x="120" y="1077"/>
                  </a:lnTo>
                  <a:lnTo>
                    <a:pt x="146" y="1031"/>
                  </a:lnTo>
                  <a:lnTo>
                    <a:pt x="172" y="1077"/>
                  </a:lnTo>
                  <a:lnTo>
                    <a:pt x="146" y="1122"/>
                  </a:lnTo>
                  <a:close/>
                  <a:moveTo>
                    <a:pt x="207" y="1122"/>
                  </a:moveTo>
                  <a:lnTo>
                    <a:pt x="181" y="1077"/>
                  </a:lnTo>
                  <a:lnTo>
                    <a:pt x="207" y="1031"/>
                  </a:lnTo>
                  <a:lnTo>
                    <a:pt x="234" y="1077"/>
                  </a:lnTo>
                  <a:lnTo>
                    <a:pt x="207" y="1122"/>
                  </a:lnTo>
                  <a:close/>
                  <a:moveTo>
                    <a:pt x="270" y="1122"/>
                  </a:moveTo>
                  <a:lnTo>
                    <a:pt x="243" y="1077"/>
                  </a:lnTo>
                  <a:lnTo>
                    <a:pt x="270" y="1031"/>
                  </a:lnTo>
                  <a:lnTo>
                    <a:pt x="295" y="1077"/>
                  </a:lnTo>
                  <a:lnTo>
                    <a:pt x="270" y="1122"/>
                  </a:lnTo>
                  <a:close/>
                  <a:moveTo>
                    <a:pt x="331" y="1122"/>
                  </a:moveTo>
                  <a:lnTo>
                    <a:pt x="304" y="1077"/>
                  </a:lnTo>
                  <a:lnTo>
                    <a:pt x="331" y="1031"/>
                  </a:lnTo>
                  <a:lnTo>
                    <a:pt x="357" y="1077"/>
                  </a:lnTo>
                  <a:lnTo>
                    <a:pt x="331" y="1122"/>
                  </a:lnTo>
                  <a:close/>
                  <a:moveTo>
                    <a:pt x="393" y="1122"/>
                  </a:moveTo>
                  <a:lnTo>
                    <a:pt x="366" y="1077"/>
                  </a:lnTo>
                  <a:lnTo>
                    <a:pt x="393" y="1031"/>
                  </a:lnTo>
                  <a:lnTo>
                    <a:pt x="418" y="1077"/>
                  </a:lnTo>
                  <a:lnTo>
                    <a:pt x="393" y="1122"/>
                  </a:lnTo>
                  <a:close/>
                  <a:moveTo>
                    <a:pt x="454" y="1122"/>
                  </a:moveTo>
                  <a:lnTo>
                    <a:pt x="427" y="1077"/>
                  </a:lnTo>
                  <a:lnTo>
                    <a:pt x="454" y="1031"/>
                  </a:lnTo>
                  <a:lnTo>
                    <a:pt x="480" y="1077"/>
                  </a:lnTo>
                  <a:lnTo>
                    <a:pt x="454" y="1122"/>
                  </a:lnTo>
                  <a:close/>
                  <a:moveTo>
                    <a:pt x="516" y="1122"/>
                  </a:moveTo>
                  <a:lnTo>
                    <a:pt x="489" y="1077"/>
                  </a:lnTo>
                  <a:lnTo>
                    <a:pt x="516" y="1031"/>
                  </a:lnTo>
                  <a:lnTo>
                    <a:pt x="541" y="1077"/>
                  </a:lnTo>
                  <a:lnTo>
                    <a:pt x="516" y="1122"/>
                  </a:lnTo>
                  <a:close/>
                  <a:moveTo>
                    <a:pt x="577" y="1122"/>
                  </a:moveTo>
                  <a:lnTo>
                    <a:pt x="550" y="1077"/>
                  </a:lnTo>
                  <a:lnTo>
                    <a:pt x="577" y="1031"/>
                  </a:lnTo>
                  <a:lnTo>
                    <a:pt x="603" y="1077"/>
                  </a:lnTo>
                  <a:lnTo>
                    <a:pt x="577" y="1122"/>
                  </a:lnTo>
                  <a:close/>
                  <a:moveTo>
                    <a:pt x="639" y="1122"/>
                  </a:moveTo>
                  <a:lnTo>
                    <a:pt x="613" y="1077"/>
                  </a:lnTo>
                  <a:lnTo>
                    <a:pt x="639" y="1031"/>
                  </a:lnTo>
                  <a:lnTo>
                    <a:pt x="666" y="1077"/>
                  </a:lnTo>
                  <a:lnTo>
                    <a:pt x="639" y="1122"/>
                  </a:lnTo>
                  <a:close/>
                  <a:moveTo>
                    <a:pt x="700" y="1122"/>
                  </a:moveTo>
                  <a:lnTo>
                    <a:pt x="675" y="1077"/>
                  </a:lnTo>
                  <a:lnTo>
                    <a:pt x="700" y="1031"/>
                  </a:lnTo>
                  <a:lnTo>
                    <a:pt x="727" y="1077"/>
                  </a:lnTo>
                  <a:lnTo>
                    <a:pt x="700" y="1122"/>
                  </a:lnTo>
                  <a:close/>
                  <a:moveTo>
                    <a:pt x="762" y="1122"/>
                  </a:moveTo>
                  <a:lnTo>
                    <a:pt x="736" y="1077"/>
                  </a:lnTo>
                  <a:lnTo>
                    <a:pt x="762" y="1031"/>
                  </a:lnTo>
                  <a:lnTo>
                    <a:pt x="789" y="1077"/>
                  </a:lnTo>
                  <a:lnTo>
                    <a:pt x="762" y="1122"/>
                  </a:lnTo>
                  <a:close/>
                  <a:moveTo>
                    <a:pt x="823" y="1122"/>
                  </a:moveTo>
                  <a:lnTo>
                    <a:pt x="798" y="1077"/>
                  </a:lnTo>
                  <a:lnTo>
                    <a:pt x="823" y="1031"/>
                  </a:lnTo>
                  <a:lnTo>
                    <a:pt x="850" y="1077"/>
                  </a:lnTo>
                  <a:lnTo>
                    <a:pt x="823" y="1122"/>
                  </a:lnTo>
                  <a:close/>
                  <a:moveTo>
                    <a:pt x="885" y="1122"/>
                  </a:moveTo>
                  <a:lnTo>
                    <a:pt x="859" y="1077"/>
                  </a:lnTo>
                  <a:lnTo>
                    <a:pt x="885" y="1031"/>
                  </a:lnTo>
                  <a:lnTo>
                    <a:pt x="912" y="1077"/>
                  </a:lnTo>
                  <a:lnTo>
                    <a:pt x="885" y="1122"/>
                  </a:lnTo>
                  <a:close/>
                  <a:moveTo>
                    <a:pt x="946" y="1122"/>
                  </a:moveTo>
                  <a:lnTo>
                    <a:pt x="921" y="1077"/>
                  </a:lnTo>
                  <a:lnTo>
                    <a:pt x="946" y="1031"/>
                  </a:lnTo>
                  <a:lnTo>
                    <a:pt x="973" y="1077"/>
                  </a:lnTo>
                  <a:lnTo>
                    <a:pt x="946" y="1122"/>
                  </a:lnTo>
                  <a:close/>
                  <a:moveTo>
                    <a:pt x="1009" y="1122"/>
                  </a:moveTo>
                  <a:lnTo>
                    <a:pt x="982" y="1077"/>
                  </a:lnTo>
                  <a:lnTo>
                    <a:pt x="1009" y="1031"/>
                  </a:lnTo>
                  <a:lnTo>
                    <a:pt x="1035" y="1077"/>
                  </a:lnTo>
                  <a:lnTo>
                    <a:pt x="1009" y="1122"/>
                  </a:lnTo>
                  <a:close/>
                  <a:moveTo>
                    <a:pt x="1071" y="1122"/>
                  </a:moveTo>
                  <a:lnTo>
                    <a:pt x="1044" y="1077"/>
                  </a:lnTo>
                  <a:lnTo>
                    <a:pt x="1071" y="1031"/>
                  </a:lnTo>
                  <a:lnTo>
                    <a:pt x="1096" y="1077"/>
                  </a:lnTo>
                  <a:lnTo>
                    <a:pt x="1071" y="1122"/>
                  </a:lnTo>
                  <a:close/>
                  <a:moveTo>
                    <a:pt x="1132" y="1122"/>
                  </a:moveTo>
                  <a:lnTo>
                    <a:pt x="1105" y="1077"/>
                  </a:lnTo>
                  <a:lnTo>
                    <a:pt x="1132" y="1031"/>
                  </a:lnTo>
                  <a:lnTo>
                    <a:pt x="1158" y="1077"/>
                  </a:lnTo>
                  <a:lnTo>
                    <a:pt x="1132" y="1122"/>
                  </a:lnTo>
                  <a:close/>
                  <a:moveTo>
                    <a:pt x="1194" y="1122"/>
                  </a:moveTo>
                  <a:lnTo>
                    <a:pt x="1167" y="1077"/>
                  </a:lnTo>
                  <a:lnTo>
                    <a:pt x="1194" y="1031"/>
                  </a:lnTo>
                  <a:lnTo>
                    <a:pt x="1219" y="1077"/>
                  </a:lnTo>
                  <a:lnTo>
                    <a:pt x="1194" y="1122"/>
                  </a:lnTo>
                  <a:close/>
                  <a:moveTo>
                    <a:pt x="1255" y="1122"/>
                  </a:moveTo>
                  <a:lnTo>
                    <a:pt x="1228" y="1077"/>
                  </a:lnTo>
                  <a:lnTo>
                    <a:pt x="1255" y="1031"/>
                  </a:lnTo>
                  <a:lnTo>
                    <a:pt x="1281" y="1077"/>
                  </a:lnTo>
                  <a:lnTo>
                    <a:pt x="1255" y="1122"/>
                  </a:lnTo>
                  <a:close/>
                  <a:moveTo>
                    <a:pt x="1317" y="1122"/>
                  </a:moveTo>
                  <a:lnTo>
                    <a:pt x="1290" y="1077"/>
                  </a:lnTo>
                  <a:lnTo>
                    <a:pt x="1317" y="1031"/>
                  </a:lnTo>
                  <a:lnTo>
                    <a:pt x="1342" y="1077"/>
                  </a:lnTo>
                  <a:lnTo>
                    <a:pt x="1317" y="1122"/>
                  </a:lnTo>
                  <a:close/>
                  <a:moveTo>
                    <a:pt x="1378" y="1122"/>
                  </a:moveTo>
                  <a:lnTo>
                    <a:pt x="1353" y="1077"/>
                  </a:lnTo>
                  <a:lnTo>
                    <a:pt x="1378" y="1031"/>
                  </a:lnTo>
                  <a:lnTo>
                    <a:pt x="1405" y="1077"/>
                  </a:lnTo>
                  <a:lnTo>
                    <a:pt x="1378" y="1122"/>
                  </a:lnTo>
                  <a:close/>
                  <a:moveTo>
                    <a:pt x="1440" y="1122"/>
                  </a:moveTo>
                  <a:lnTo>
                    <a:pt x="1414" y="1077"/>
                  </a:lnTo>
                  <a:lnTo>
                    <a:pt x="1440" y="1031"/>
                  </a:lnTo>
                  <a:lnTo>
                    <a:pt x="1467" y="1077"/>
                  </a:lnTo>
                  <a:lnTo>
                    <a:pt x="1440" y="1122"/>
                  </a:lnTo>
                  <a:close/>
                  <a:moveTo>
                    <a:pt x="1501" y="1122"/>
                  </a:moveTo>
                  <a:lnTo>
                    <a:pt x="1476" y="1077"/>
                  </a:lnTo>
                  <a:lnTo>
                    <a:pt x="1501" y="1031"/>
                  </a:lnTo>
                  <a:lnTo>
                    <a:pt x="1528" y="1077"/>
                  </a:lnTo>
                  <a:lnTo>
                    <a:pt x="1501" y="1122"/>
                  </a:lnTo>
                  <a:close/>
                  <a:moveTo>
                    <a:pt x="1563" y="1122"/>
                  </a:moveTo>
                  <a:lnTo>
                    <a:pt x="1537" y="1077"/>
                  </a:lnTo>
                  <a:lnTo>
                    <a:pt x="1563" y="1031"/>
                  </a:lnTo>
                  <a:lnTo>
                    <a:pt x="1590" y="1077"/>
                  </a:lnTo>
                  <a:lnTo>
                    <a:pt x="1563" y="1122"/>
                  </a:lnTo>
                  <a:close/>
                  <a:moveTo>
                    <a:pt x="1624" y="1122"/>
                  </a:moveTo>
                  <a:lnTo>
                    <a:pt x="1599" y="1077"/>
                  </a:lnTo>
                  <a:lnTo>
                    <a:pt x="1624" y="1031"/>
                  </a:lnTo>
                  <a:lnTo>
                    <a:pt x="1651" y="1077"/>
                  </a:lnTo>
                  <a:lnTo>
                    <a:pt x="1624" y="1122"/>
                  </a:lnTo>
                  <a:close/>
                  <a:moveTo>
                    <a:pt x="1686" y="1122"/>
                  </a:moveTo>
                  <a:lnTo>
                    <a:pt x="1660" y="1077"/>
                  </a:lnTo>
                  <a:lnTo>
                    <a:pt x="1686" y="1031"/>
                  </a:lnTo>
                  <a:lnTo>
                    <a:pt x="1713" y="1077"/>
                  </a:lnTo>
                  <a:lnTo>
                    <a:pt x="1686" y="1122"/>
                  </a:lnTo>
                  <a:close/>
                  <a:moveTo>
                    <a:pt x="1749" y="1122"/>
                  </a:moveTo>
                  <a:lnTo>
                    <a:pt x="1722" y="1077"/>
                  </a:lnTo>
                  <a:lnTo>
                    <a:pt x="1749" y="1031"/>
                  </a:lnTo>
                  <a:lnTo>
                    <a:pt x="1774" y="1077"/>
                  </a:lnTo>
                  <a:lnTo>
                    <a:pt x="1749" y="1122"/>
                  </a:lnTo>
                  <a:close/>
                  <a:moveTo>
                    <a:pt x="1810" y="1122"/>
                  </a:moveTo>
                  <a:lnTo>
                    <a:pt x="1783" y="1077"/>
                  </a:lnTo>
                  <a:lnTo>
                    <a:pt x="1810" y="1031"/>
                  </a:lnTo>
                  <a:lnTo>
                    <a:pt x="1836" y="1077"/>
                  </a:lnTo>
                  <a:lnTo>
                    <a:pt x="1810" y="1122"/>
                  </a:lnTo>
                  <a:close/>
                  <a:moveTo>
                    <a:pt x="1872" y="1122"/>
                  </a:moveTo>
                  <a:lnTo>
                    <a:pt x="1845" y="1077"/>
                  </a:lnTo>
                  <a:lnTo>
                    <a:pt x="1872" y="1031"/>
                  </a:lnTo>
                  <a:lnTo>
                    <a:pt x="1897" y="1077"/>
                  </a:lnTo>
                  <a:lnTo>
                    <a:pt x="1872" y="1122"/>
                  </a:lnTo>
                  <a:close/>
                  <a:moveTo>
                    <a:pt x="1933" y="1122"/>
                  </a:moveTo>
                  <a:lnTo>
                    <a:pt x="1906" y="1077"/>
                  </a:lnTo>
                  <a:lnTo>
                    <a:pt x="1933" y="1031"/>
                  </a:lnTo>
                  <a:lnTo>
                    <a:pt x="1959" y="1077"/>
                  </a:lnTo>
                  <a:lnTo>
                    <a:pt x="1933" y="1122"/>
                  </a:lnTo>
                  <a:close/>
                  <a:moveTo>
                    <a:pt x="1995" y="1122"/>
                  </a:moveTo>
                  <a:lnTo>
                    <a:pt x="1968" y="1077"/>
                  </a:lnTo>
                  <a:lnTo>
                    <a:pt x="1995" y="1031"/>
                  </a:lnTo>
                  <a:lnTo>
                    <a:pt x="2020" y="1077"/>
                  </a:lnTo>
                  <a:lnTo>
                    <a:pt x="1995" y="1122"/>
                  </a:lnTo>
                  <a:close/>
                  <a:moveTo>
                    <a:pt x="2056" y="1122"/>
                  </a:moveTo>
                  <a:lnTo>
                    <a:pt x="2029" y="1077"/>
                  </a:lnTo>
                  <a:lnTo>
                    <a:pt x="2056" y="1031"/>
                  </a:lnTo>
                  <a:lnTo>
                    <a:pt x="2082" y="1077"/>
                  </a:lnTo>
                  <a:lnTo>
                    <a:pt x="2056" y="1122"/>
                  </a:lnTo>
                  <a:close/>
                  <a:moveTo>
                    <a:pt x="2118" y="1122"/>
                  </a:moveTo>
                  <a:lnTo>
                    <a:pt x="2092" y="1077"/>
                  </a:lnTo>
                  <a:lnTo>
                    <a:pt x="2118" y="1031"/>
                  </a:lnTo>
                  <a:lnTo>
                    <a:pt x="2145" y="1077"/>
                  </a:lnTo>
                  <a:lnTo>
                    <a:pt x="2118" y="1122"/>
                  </a:lnTo>
                  <a:close/>
                  <a:moveTo>
                    <a:pt x="2179" y="1122"/>
                  </a:moveTo>
                  <a:lnTo>
                    <a:pt x="2154" y="1077"/>
                  </a:lnTo>
                  <a:lnTo>
                    <a:pt x="2179" y="1031"/>
                  </a:lnTo>
                  <a:lnTo>
                    <a:pt x="2206" y="1077"/>
                  </a:lnTo>
                  <a:lnTo>
                    <a:pt x="2179" y="1122"/>
                  </a:lnTo>
                  <a:close/>
                  <a:moveTo>
                    <a:pt x="2241" y="1122"/>
                  </a:moveTo>
                  <a:lnTo>
                    <a:pt x="2215" y="1077"/>
                  </a:lnTo>
                  <a:lnTo>
                    <a:pt x="2241" y="1031"/>
                  </a:lnTo>
                  <a:lnTo>
                    <a:pt x="2268" y="1077"/>
                  </a:lnTo>
                  <a:lnTo>
                    <a:pt x="2241" y="1122"/>
                  </a:lnTo>
                  <a:close/>
                  <a:moveTo>
                    <a:pt x="2302" y="1122"/>
                  </a:moveTo>
                  <a:lnTo>
                    <a:pt x="2277" y="1077"/>
                  </a:lnTo>
                  <a:lnTo>
                    <a:pt x="2302" y="1031"/>
                  </a:lnTo>
                  <a:lnTo>
                    <a:pt x="2329" y="1077"/>
                  </a:lnTo>
                  <a:lnTo>
                    <a:pt x="2302" y="1122"/>
                  </a:lnTo>
                  <a:close/>
                  <a:moveTo>
                    <a:pt x="2364" y="1122"/>
                  </a:moveTo>
                  <a:lnTo>
                    <a:pt x="2338" y="1077"/>
                  </a:lnTo>
                  <a:lnTo>
                    <a:pt x="2364" y="1031"/>
                  </a:lnTo>
                  <a:lnTo>
                    <a:pt x="2391" y="1077"/>
                  </a:lnTo>
                  <a:lnTo>
                    <a:pt x="2364" y="1122"/>
                  </a:lnTo>
                  <a:close/>
                  <a:moveTo>
                    <a:pt x="2425" y="1122"/>
                  </a:moveTo>
                  <a:lnTo>
                    <a:pt x="2400" y="1077"/>
                  </a:lnTo>
                  <a:lnTo>
                    <a:pt x="2425" y="1031"/>
                  </a:lnTo>
                  <a:lnTo>
                    <a:pt x="2452" y="1077"/>
                  </a:lnTo>
                  <a:lnTo>
                    <a:pt x="2425" y="1122"/>
                  </a:lnTo>
                  <a:close/>
                  <a:moveTo>
                    <a:pt x="2488" y="1122"/>
                  </a:moveTo>
                  <a:lnTo>
                    <a:pt x="2461" y="1077"/>
                  </a:lnTo>
                  <a:lnTo>
                    <a:pt x="2488" y="1031"/>
                  </a:lnTo>
                  <a:lnTo>
                    <a:pt x="2514" y="1077"/>
                  </a:lnTo>
                  <a:lnTo>
                    <a:pt x="2488" y="1122"/>
                  </a:lnTo>
                  <a:close/>
                  <a:moveTo>
                    <a:pt x="54" y="1068"/>
                  </a:moveTo>
                  <a:lnTo>
                    <a:pt x="27" y="1023"/>
                  </a:lnTo>
                  <a:lnTo>
                    <a:pt x="54" y="978"/>
                  </a:lnTo>
                  <a:lnTo>
                    <a:pt x="80" y="1023"/>
                  </a:lnTo>
                  <a:lnTo>
                    <a:pt x="54" y="1068"/>
                  </a:lnTo>
                  <a:close/>
                  <a:moveTo>
                    <a:pt x="116" y="1068"/>
                  </a:moveTo>
                  <a:lnTo>
                    <a:pt x="89" y="1023"/>
                  </a:lnTo>
                  <a:lnTo>
                    <a:pt x="116" y="978"/>
                  </a:lnTo>
                  <a:lnTo>
                    <a:pt x="141" y="1023"/>
                  </a:lnTo>
                  <a:lnTo>
                    <a:pt x="116" y="1068"/>
                  </a:lnTo>
                  <a:close/>
                  <a:moveTo>
                    <a:pt x="177" y="1068"/>
                  </a:moveTo>
                  <a:lnTo>
                    <a:pt x="150" y="1023"/>
                  </a:lnTo>
                  <a:lnTo>
                    <a:pt x="177" y="978"/>
                  </a:lnTo>
                  <a:lnTo>
                    <a:pt x="202" y="1023"/>
                  </a:lnTo>
                  <a:lnTo>
                    <a:pt x="177" y="1068"/>
                  </a:lnTo>
                  <a:close/>
                  <a:moveTo>
                    <a:pt x="238" y="1068"/>
                  </a:moveTo>
                  <a:lnTo>
                    <a:pt x="213" y="1023"/>
                  </a:lnTo>
                  <a:lnTo>
                    <a:pt x="238" y="978"/>
                  </a:lnTo>
                  <a:lnTo>
                    <a:pt x="265" y="1023"/>
                  </a:lnTo>
                  <a:lnTo>
                    <a:pt x="238" y="1068"/>
                  </a:lnTo>
                  <a:close/>
                  <a:moveTo>
                    <a:pt x="300" y="1068"/>
                  </a:moveTo>
                  <a:lnTo>
                    <a:pt x="274" y="1023"/>
                  </a:lnTo>
                  <a:lnTo>
                    <a:pt x="300" y="978"/>
                  </a:lnTo>
                  <a:lnTo>
                    <a:pt x="327" y="1023"/>
                  </a:lnTo>
                  <a:lnTo>
                    <a:pt x="300" y="1068"/>
                  </a:lnTo>
                  <a:close/>
                  <a:moveTo>
                    <a:pt x="361" y="1068"/>
                  </a:moveTo>
                  <a:lnTo>
                    <a:pt x="336" y="1023"/>
                  </a:lnTo>
                  <a:lnTo>
                    <a:pt x="361" y="978"/>
                  </a:lnTo>
                  <a:lnTo>
                    <a:pt x="388" y="1023"/>
                  </a:lnTo>
                  <a:lnTo>
                    <a:pt x="361" y="1068"/>
                  </a:lnTo>
                  <a:close/>
                  <a:moveTo>
                    <a:pt x="423" y="1068"/>
                  </a:moveTo>
                  <a:lnTo>
                    <a:pt x="397" y="1023"/>
                  </a:lnTo>
                  <a:lnTo>
                    <a:pt x="423" y="978"/>
                  </a:lnTo>
                  <a:lnTo>
                    <a:pt x="450" y="1023"/>
                  </a:lnTo>
                  <a:lnTo>
                    <a:pt x="423" y="1068"/>
                  </a:lnTo>
                  <a:close/>
                  <a:moveTo>
                    <a:pt x="484" y="1068"/>
                  </a:moveTo>
                  <a:lnTo>
                    <a:pt x="459" y="1023"/>
                  </a:lnTo>
                  <a:lnTo>
                    <a:pt x="484" y="978"/>
                  </a:lnTo>
                  <a:lnTo>
                    <a:pt x="511" y="1023"/>
                  </a:lnTo>
                  <a:lnTo>
                    <a:pt x="484" y="1068"/>
                  </a:lnTo>
                  <a:close/>
                  <a:moveTo>
                    <a:pt x="546" y="1068"/>
                  </a:moveTo>
                  <a:lnTo>
                    <a:pt x="520" y="1023"/>
                  </a:lnTo>
                  <a:lnTo>
                    <a:pt x="546" y="978"/>
                  </a:lnTo>
                  <a:lnTo>
                    <a:pt x="573" y="1023"/>
                  </a:lnTo>
                  <a:lnTo>
                    <a:pt x="546" y="1068"/>
                  </a:lnTo>
                  <a:close/>
                  <a:moveTo>
                    <a:pt x="609" y="1068"/>
                  </a:moveTo>
                  <a:lnTo>
                    <a:pt x="582" y="1023"/>
                  </a:lnTo>
                  <a:lnTo>
                    <a:pt x="609" y="978"/>
                  </a:lnTo>
                  <a:lnTo>
                    <a:pt x="634" y="1023"/>
                  </a:lnTo>
                  <a:lnTo>
                    <a:pt x="609" y="1068"/>
                  </a:lnTo>
                  <a:close/>
                  <a:moveTo>
                    <a:pt x="670" y="1068"/>
                  </a:moveTo>
                  <a:lnTo>
                    <a:pt x="643" y="1023"/>
                  </a:lnTo>
                  <a:lnTo>
                    <a:pt x="670" y="978"/>
                  </a:lnTo>
                  <a:lnTo>
                    <a:pt x="696" y="1023"/>
                  </a:lnTo>
                  <a:lnTo>
                    <a:pt x="670" y="1068"/>
                  </a:lnTo>
                  <a:close/>
                  <a:moveTo>
                    <a:pt x="732" y="1068"/>
                  </a:moveTo>
                  <a:lnTo>
                    <a:pt x="705" y="1023"/>
                  </a:lnTo>
                  <a:lnTo>
                    <a:pt x="732" y="978"/>
                  </a:lnTo>
                  <a:lnTo>
                    <a:pt x="757" y="1023"/>
                  </a:lnTo>
                  <a:lnTo>
                    <a:pt x="732" y="1068"/>
                  </a:lnTo>
                  <a:close/>
                  <a:moveTo>
                    <a:pt x="793" y="1068"/>
                  </a:moveTo>
                  <a:lnTo>
                    <a:pt x="766" y="1023"/>
                  </a:lnTo>
                  <a:lnTo>
                    <a:pt x="793" y="978"/>
                  </a:lnTo>
                  <a:lnTo>
                    <a:pt x="819" y="1023"/>
                  </a:lnTo>
                  <a:lnTo>
                    <a:pt x="793" y="1068"/>
                  </a:lnTo>
                  <a:close/>
                  <a:moveTo>
                    <a:pt x="855" y="1068"/>
                  </a:moveTo>
                  <a:lnTo>
                    <a:pt x="828" y="1023"/>
                  </a:lnTo>
                  <a:lnTo>
                    <a:pt x="855" y="978"/>
                  </a:lnTo>
                  <a:lnTo>
                    <a:pt x="880" y="1023"/>
                  </a:lnTo>
                  <a:lnTo>
                    <a:pt x="855" y="1068"/>
                  </a:lnTo>
                  <a:close/>
                  <a:moveTo>
                    <a:pt x="916" y="1068"/>
                  </a:moveTo>
                  <a:lnTo>
                    <a:pt x="889" y="1023"/>
                  </a:lnTo>
                  <a:lnTo>
                    <a:pt x="916" y="978"/>
                  </a:lnTo>
                  <a:lnTo>
                    <a:pt x="942" y="1023"/>
                  </a:lnTo>
                  <a:lnTo>
                    <a:pt x="916" y="1068"/>
                  </a:lnTo>
                  <a:close/>
                  <a:moveTo>
                    <a:pt x="978" y="1068"/>
                  </a:moveTo>
                  <a:lnTo>
                    <a:pt x="952" y="1023"/>
                  </a:lnTo>
                  <a:lnTo>
                    <a:pt x="978" y="978"/>
                  </a:lnTo>
                  <a:lnTo>
                    <a:pt x="1005" y="1023"/>
                  </a:lnTo>
                  <a:lnTo>
                    <a:pt x="978" y="1068"/>
                  </a:lnTo>
                  <a:close/>
                  <a:moveTo>
                    <a:pt x="1039" y="1068"/>
                  </a:moveTo>
                  <a:lnTo>
                    <a:pt x="1014" y="1023"/>
                  </a:lnTo>
                  <a:lnTo>
                    <a:pt x="1039" y="978"/>
                  </a:lnTo>
                  <a:lnTo>
                    <a:pt x="1066" y="1023"/>
                  </a:lnTo>
                  <a:lnTo>
                    <a:pt x="1039" y="1068"/>
                  </a:lnTo>
                  <a:close/>
                  <a:moveTo>
                    <a:pt x="1101" y="1068"/>
                  </a:moveTo>
                  <a:lnTo>
                    <a:pt x="1075" y="1023"/>
                  </a:lnTo>
                  <a:lnTo>
                    <a:pt x="1101" y="978"/>
                  </a:lnTo>
                  <a:lnTo>
                    <a:pt x="1128" y="1023"/>
                  </a:lnTo>
                  <a:lnTo>
                    <a:pt x="1101" y="1068"/>
                  </a:lnTo>
                  <a:close/>
                  <a:moveTo>
                    <a:pt x="1162" y="1068"/>
                  </a:moveTo>
                  <a:lnTo>
                    <a:pt x="1137" y="1023"/>
                  </a:lnTo>
                  <a:lnTo>
                    <a:pt x="1162" y="978"/>
                  </a:lnTo>
                  <a:lnTo>
                    <a:pt x="1189" y="1023"/>
                  </a:lnTo>
                  <a:lnTo>
                    <a:pt x="1162" y="1068"/>
                  </a:lnTo>
                  <a:close/>
                  <a:moveTo>
                    <a:pt x="1224" y="1068"/>
                  </a:moveTo>
                  <a:lnTo>
                    <a:pt x="1198" y="1023"/>
                  </a:lnTo>
                  <a:lnTo>
                    <a:pt x="1224" y="978"/>
                  </a:lnTo>
                  <a:lnTo>
                    <a:pt x="1251" y="1023"/>
                  </a:lnTo>
                  <a:lnTo>
                    <a:pt x="1224" y="1068"/>
                  </a:lnTo>
                  <a:close/>
                  <a:moveTo>
                    <a:pt x="1285" y="1068"/>
                  </a:moveTo>
                  <a:lnTo>
                    <a:pt x="1260" y="1023"/>
                  </a:lnTo>
                  <a:lnTo>
                    <a:pt x="1285" y="978"/>
                  </a:lnTo>
                  <a:lnTo>
                    <a:pt x="1312" y="1023"/>
                  </a:lnTo>
                  <a:lnTo>
                    <a:pt x="1285" y="1068"/>
                  </a:lnTo>
                  <a:close/>
                  <a:moveTo>
                    <a:pt x="1348" y="1068"/>
                  </a:moveTo>
                  <a:lnTo>
                    <a:pt x="1321" y="1023"/>
                  </a:lnTo>
                  <a:lnTo>
                    <a:pt x="1348" y="978"/>
                  </a:lnTo>
                  <a:lnTo>
                    <a:pt x="1374" y="1023"/>
                  </a:lnTo>
                  <a:lnTo>
                    <a:pt x="1348" y="1068"/>
                  </a:lnTo>
                  <a:close/>
                  <a:moveTo>
                    <a:pt x="1410" y="1068"/>
                  </a:moveTo>
                  <a:lnTo>
                    <a:pt x="1383" y="1023"/>
                  </a:lnTo>
                  <a:lnTo>
                    <a:pt x="1410" y="978"/>
                  </a:lnTo>
                  <a:lnTo>
                    <a:pt x="1435" y="1023"/>
                  </a:lnTo>
                  <a:lnTo>
                    <a:pt x="1410" y="1068"/>
                  </a:lnTo>
                  <a:close/>
                  <a:moveTo>
                    <a:pt x="1471" y="1068"/>
                  </a:moveTo>
                  <a:lnTo>
                    <a:pt x="1444" y="1023"/>
                  </a:lnTo>
                  <a:lnTo>
                    <a:pt x="1471" y="978"/>
                  </a:lnTo>
                  <a:lnTo>
                    <a:pt x="1497" y="1023"/>
                  </a:lnTo>
                  <a:lnTo>
                    <a:pt x="1471" y="1068"/>
                  </a:lnTo>
                  <a:close/>
                  <a:moveTo>
                    <a:pt x="1533" y="1068"/>
                  </a:moveTo>
                  <a:lnTo>
                    <a:pt x="1506" y="1023"/>
                  </a:lnTo>
                  <a:lnTo>
                    <a:pt x="1533" y="978"/>
                  </a:lnTo>
                  <a:lnTo>
                    <a:pt x="1558" y="1023"/>
                  </a:lnTo>
                  <a:lnTo>
                    <a:pt x="1533" y="1068"/>
                  </a:lnTo>
                  <a:close/>
                  <a:moveTo>
                    <a:pt x="1594" y="1068"/>
                  </a:moveTo>
                  <a:lnTo>
                    <a:pt x="1567" y="1023"/>
                  </a:lnTo>
                  <a:lnTo>
                    <a:pt x="1594" y="978"/>
                  </a:lnTo>
                  <a:lnTo>
                    <a:pt x="1620" y="1023"/>
                  </a:lnTo>
                  <a:lnTo>
                    <a:pt x="1594" y="1068"/>
                  </a:lnTo>
                  <a:close/>
                  <a:moveTo>
                    <a:pt x="1656" y="1068"/>
                  </a:moveTo>
                  <a:lnTo>
                    <a:pt x="1629" y="1023"/>
                  </a:lnTo>
                  <a:lnTo>
                    <a:pt x="1656" y="978"/>
                  </a:lnTo>
                  <a:lnTo>
                    <a:pt x="1681" y="1023"/>
                  </a:lnTo>
                  <a:lnTo>
                    <a:pt x="1656" y="1068"/>
                  </a:lnTo>
                  <a:close/>
                  <a:moveTo>
                    <a:pt x="1717" y="1068"/>
                  </a:moveTo>
                  <a:lnTo>
                    <a:pt x="1692" y="1023"/>
                  </a:lnTo>
                  <a:lnTo>
                    <a:pt x="1717" y="978"/>
                  </a:lnTo>
                  <a:lnTo>
                    <a:pt x="1744" y="1023"/>
                  </a:lnTo>
                  <a:lnTo>
                    <a:pt x="1717" y="1068"/>
                  </a:lnTo>
                  <a:close/>
                  <a:moveTo>
                    <a:pt x="1779" y="1068"/>
                  </a:moveTo>
                  <a:lnTo>
                    <a:pt x="1753" y="1023"/>
                  </a:lnTo>
                  <a:lnTo>
                    <a:pt x="1779" y="978"/>
                  </a:lnTo>
                  <a:lnTo>
                    <a:pt x="1806" y="1023"/>
                  </a:lnTo>
                  <a:lnTo>
                    <a:pt x="1779" y="1068"/>
                  </a:lnTo>
                  <a:close/>
                  <a:moveTo>
                    <a:pt x="1840" y="1068"/>
                  </a:moveTo>
                  <a:lnTo>
                    <a:pt x="1815" y="1023"/>
                  </a:lnTo>
                  <a:lnTo>
                    <a:pt x="1840" y="978"/>
                  </a:lnTo>
                  <a:lnTo>
                    <a:pt x="1867" y="1023"/>
                  </a:lnTo>
                  <a:lnTo>
                    <a:pt x="1840" y="1068"/>
                  </a:lnTo>
                  <a:close/>
                  <a:moveTo>
                    <a:pt x="1902" y="1068"/>
                  </a:moveTo>
                  <a:lnTo>
                    <a:pt x="1876" y="1023"/>
                  </a:lnTo>
                  <a:lnTo>
                    <a:pt x="1902" y="978"/>
                  </a:lnTo>
                  <a:lnTo>
                    <a:pt x="1929" y="1023"/>
                  </a:lnTo>
                  <a:lnTo>
                    <a:pt x="1902" y="1068"/>
                  </a:lnTo>
                  <a:close/>
                  <a:moveTo>
                    <a:pt x="1963" y="1068"/>
                  </a:moveTo>
                  <a:lnTo>
                    <a:pt x="1938" y="1023"/>
                  </a:lnTo>
                  <a:lnTo>
                    <a:pt x="1963" y="978"/>
                  </a:lnTo>
                  <a:lnTo>
                    <a:pt x="1990" y="1023"/>
                  </a:lnTo>
                  <a:lnTo>
                    <a:pt x="1963" y="1068"/>
                  </a:lnTo>
                  <a:close/>
                  <a:moveTo>
                    <a:pt x="2025" y="1068"/>
                  </a:moveTo>
                  <a:lnTo>
                    <a:pt x="1999" y="1023"/>
                  </a:lnTo>
                  <a:lnTo>
                    <a:pt x="2025" y="978"/>
                  </a:lnTo>
                  <a:lnTo>
                    <a:pt x="2052" y="1023"/>
                  </a:lnTo>
                  <a:lnTo>
                    <a:pt x="2025" y="1068"/>
                  </a:lnTo>
                  <a:close/>
                  <a:moveTo>
                    <a:pt x="2088" y="1068"/>
                  </a:moveTo>
                  <a:lnTo>
                    <a:pt x="2061" y="1023"/>
                  </a:lnTo>
                  <a:lnTo>
                    <a:pt x="2088" y="978"/>
                  </a:lnTo>
                  <a:lnTo>
                    <a:pt x="2113" y="1023"/>
                  </a:lnTo>
                  <a:lnTo>
                    <a:pt x="2088" y="1068"/>
                  </a:lnTo>
                  <a:close/>
                  <a:moveTo>
                    <a:pt x="2149" y="1068"/>
                  </a:moveTo>
                  <a:lnTo>
                    <a:pt x="2122" y="1023"/>
                  </a:lnTo>
                  <a:lnTo>
                    <a:pt x="2149" y="978"/>
                  </a:lnTo>
                  <a:lnTo>
                    <a:pt x="2175" y="1023"/>
                  </a:lnTo>
                  <a:lnTo>
                    <a:pt x="2149" y="1068"/>
                  </a:lnTo>
                  <a:close/>
                  <a:moveTo>
                    <a:pt x="2211" y="1068"/>
                  </a:moveTo>
                  <a:lnTo>
                    <a:pt x="2184" y="1023"/>
                  </a:lnTo>
                  <a:lnTo>
                    <a:pt x="2211" y="978"/>
                  </a:lnTo>
                  <a:lnTo>
                    <a:pt x="2236" y="1023"/>
                  </a:lnTo>
                  <a:lnTo>
                    <a:pt x="2211" y="1068"/>
                  </a:lnTo>
                  <a:close/>
                  <a:moveTo>
                    <a:pt x="2272" y="1068"/>
                  </a:moveTo>
                  <a:lnTo>
                    <a:pt x="2245" y="1023"/>
                  </a:lnTo>
                  <a:lnTo>
                    <a:pt x="2272" y="978"/>
                  </a:lnTo>
                  <a:lnTo>
                    <a:pt x="2298" y="1023"/>
                  </a:lnTo>
                  <a:lnTo>
                    <a:pt x="2272" y="1068"/>
                  </a:lnTo>
                  <a:close/>
                  <a:moveTo>
                    <a:pt x="2334" y="1068"/>
                  </a:moveTo>
                  <a:lnTo>
                    <a:pt x="2307" y="1023"/>
                  </a:lnTo>
                  <a:lnTo>
                    <a:pt x="2334" y="978"/>
                  </a:lnTo>
                  <a:lnTo>
                    <a:pt x="2359" y="1023"/>
                  </a:lnTo>
                  <a:lnTo>
                    <a:pt x="2334" y="1068"/>
                  </a:lnTo>
                  <a:close/>
                  <a:moveTo>
                    <a:pt x="2395" y="1068"/>
                  </a:moveTo>
                  <a:lnTo>
                    <a:pt x="2368" y="1023"/>
                  </a:lnTo>
                  <a:lnTo>
                    <a:pt x="2395" y="978"/>
                  </a:lnTo>
                  <a:lnTo>
                    <a:pt x="2421" y="1023"/>
                  </a:lnTo>
                  <a:lnTo>
                    <a:pt x="2395" y="1068"/>
                  </a:lnTo>
                  <a:close/>
                  <a:moveTo>
                    <a:pt x="2457" y="1068"/>
                  </a:moveTo>
                  <a:lnTo>
                    <a:pt x="2431" y="1023"/>
                  </a:lnTo>
                  <a:lnTo>
                    <a:pt x="2457" y="978"/>
                  </a:lnTo>
                  <a:lnTo>
                    <a:pt x="2484" y="1023"/>
                  </a:lnTo>
                  <a:lnTo>
                    <a:pt x="2457" y="1068"/>
                  </a:lnTo>
                  <a:close/>
                  <a:moveTo>
                    <a:pt x="2518" y="1068"/>
                  </a:moveTo>
                  <a:lnTo>
                    <a:pt x="2493" y="1023"/>
                  </a:lnTo>
                  <a:lnTo>
                    <a:pt x="2518" y="978"/>
                  </a:lnTo>
                  <a:lnTo>
                    <a:pt x="2545" y="1023"/>
                  </a:lnTo>
                  <a:lnTo>
                    <a:pt x="2518" y="1068"/>
                  </a:lnTo>
                  <a:close/>
                  <a:moveTo>
                    <a:pt x="84" y="1016"/>
                  </a:moveTo>
                  <a:lnTo>
                    <a:pt x="59" y="971"/>
                  </a:lnTo>
                  <a:lnTo>
                    <a:pt x="84" y="924"/>
                  </a:lnTo>
                  <a:lnTo>
                    <a:pt x="111" y="971"/>
                  </a:lnTo>
                  <a:lnTo>
                    <a:pt x="84" y="1016"/>
                  </a:lnTo>
                  <a:close/>
                  <a:moveTo>
                    <a:pt x="146" y="1016"/>
                  </a:moveTo>
                  <a:lnTo>
                    <a:pt x="120" y="971"/>
                  </a:lnTo>
                  <a:lnTo>
                    <a:pt x="146" y="924"/>
                  </a:lnTo>
                  <a:lnTo>
                    <a:pt x="172" y="971"/>
                  </a:lnTo>
                  <a:lnTo>
                    <a:pt x="146" y="1016"/>
                  </a:lnTo>
                  <a:close/>
                  <a:moveTo>
                    <a:pt x="207" y="1016"/>
                  </a:moveTo>
                  <a:lnTo>
                    <a:pt x="181" y="971"/>
                  </a:lnTo>
                  <a:lnTo>
                    <a:pt x="207" y="924"/>
                  </a:lnTo>
                  <a:lnTo>
                    <a:pt x="234" y="971"/>
                  </a:lnTo>
                  <a:lnTo>
                    <a:pt x="207" y="1016"/>
                  </a:lnTo>
                  <a:close/>
                  <a:moveTo>
                    <a:pt x="270" y="1016"/>
                  </a:moveTo>
                  <a:lnTo>
                    <a:pt x="243" y="971"/>
                  </a:lnTo>
                  <a:lnTo>
                    <a:pt x="270" y="924"/>
                  </a:lnTo>
                  <a:lnTo>
                    <a:pt x="295" y="971"/>
                  </a:lnTo>
                  <a:lnTo>
                    <a:pt x="270" y="1016"/>
                  </a:lnTo>
                  <a:close/>
                  <a:moveTo>
                    <a:pt x="331" y="1016"/>
                  </a:moveTo>
                  <a:lnTo>
                    <a:pt x="304" y="971"/>
                  </a:lnTo>
                  <a:lnTo>
                    <a:pt x="331" y="924"/>
                  </a:lnTo>
                  <a:lnTo>
                    <a:pt x="357" y="971"/>
                  </a:lnTo>
                  <a:lnTo>
                    <a:pt x="331" y="1016"/>
                  </a:lnTo>
                  <a:close/>
                  <a:moveTo>
                    <a:pt x="393" y="1016"/>
                  </a:moveTo>
                  <a:lnTo>
                    <a:pt x="366" y="971"/>
                  </a:lnTo>
                  <a:lnTo>
                    <a:pt x="393" y="924"/>
                  </a:lnTo>
                  <a:lnTo>
                    <a:pt x="418" y="971"/>
                  </a:lnTo>
                  <a:lnTo>
                    <a:pt x="393" y="1016"/>
                  </a:lnTo>
                  <a:close/>
                  <a:moveTo>
                    <a:pt x="454" y="1016"/>
                  </a:moveTo>
                  <a:lnTo>
                    <a:pt x="427" y="971"/>
                  </a:lnTo>
                  <a:lnTo>
                    <a:pt x="454" y="924"/>
                  </a:lnTo>
                  <a:lnTo>
                    <a:pt x="480" y="971"/>
                  </a:lnTo>
                  <a:lnTo>
                    <a:pt x="454" y="1016"/>
                  </a:lnTo>
                  <a:close/>
                  <a:moveTo>
                    <a:pt x="516" y="1016"/>
                  </a:moveTo>
                  <a:lnTo>
                    <a:pt x="489" y="971"/>
                  </a:lnTo>
                  <a:lnTo>
                    <a:pt x="516" y="924"/>
                  </a:lnTo>
                  <a:lnTo>
                    <a:pt x="541" y="971"/>
                  </a:lnTo>
                  <a:lnTo>
                    <a:pt x="516" y="1016"/>
                  </a:lnTo>
                  <a:close/>
                  <a:moveTo>
                    <a:pt x="577" y="1016"/>
                  </a:moveTo>
                  <a:lnTo>
                    <a:pt x="550" y="971"/>
                  </a:lnTo>
                  <a:lnTo>
                    <a:pt x="577" y="924"/>
                  </a:lnTo>
                  <a:lnTo>
                    <a:pt x="603" y="971"/>
                  </a:lnTo>
                  <a:lnTo>
                    <a:pt x="577" y="1016"/>
                  </a:lnTo>
                  <a:close/>
                  <a:moveTo>
                    <a:pt x="639" y="1016"/>
                  </a:moveTo>
                  <a:lnTo>
                    <a:pt x="613" y="971"/>
                  </a:lnTo>
                  <a:lnTo>
                    <a:pt x="639" y="924"/>
                  </a:lnTo>
                  <a:lnTo>
                    <a:pt x="666" y="971"/>
                  </a:lnTo>
                  <a:lnTo>
                    <a:pt x="639" y="1016"/>
                  </a:lnTo>
                  <a:close/>
                  <a:moveTo>
                    <a:pt x="700" y="1016"/>
                  </a:moveTo>
                  <a:lnTo>
                    <a:pt x="675" y="971"/>
                  </a:lnTo>
                  <a:lnTo>
                    <a:pt x="700" y="924"/>
                  </a:lnTo>
                  <a:lnTo>
                    <a:pt x="727" y="971"/>
                  </a:lnTo>
                  <a:lnTo>
                    <a:pt x="700" y="1016"/>
                  </a:lnTo>
                  <a:close/>
                  <a:moveTo>
                    <a:pt x="762" y="1016"/>
                  </a:moveTo>
                  <a:lnTo>
                    <a:pt x="736" y="971"/>
                  </a:lnTo>
                  <a:lnTo>
                    <a:pt x="762" y="924"/>
                  </a:lnTo>
                  <a:lnTo>
                    <a:pt x="789" y="971"/>
                  </a:lnTo>
                  <a:lnTo>
                    <a:pt x="762" y="1016"/>
                  </a:lnTo>
                  <a:close/>
                  <a:moveTo>
                    <a:pt x="823" y="1016"/>
                  </a:moveTo>
                  <a:lnTo>
                    <a:pt x="798" y="971"/>
                  </a:lnTo>
                  <a:lnTo>
                    <a:pt x="823" y="924"/>
                  </a:lnTo>
                  <a:lnTo>
                    <a:pt x="850" y="971"/>
                  </a:lnTo>
                  <a:lnTo>
                    <a:pt x="823" y="1016"/>
                  </a:lnTo>
                  <a:close/>
                  <a:moveTo>
                    <a:pt x="885" y="1016"/>
                  </a:moveTo>
                  <a:lnTo>
                    <a:pt x="859" y="971"/>
                  </a:lnTo>
                  <a:lnTo>
                    <a:pt x="885" y="924"/>
                  </a:lnTo>
                  <a:lnTo>
                    <a:pt x="912" y="971"/>
                  </a:lnTo>
                  <a:lnTo>
                    <a:pt x="885" y="1016"/>
                  </a:lnTo>
                  <a:close/>
                  <a:moveTo>
                    <a:pt x="946" y="1016"/>
                  </a:moveTo>
                  <a:lnTo>
                    <a:pt x="921" y="971"/>
                  </a:lnTo>
                  <a:lnTo>
                    <a:pt x="946" y="924"/>
                  </a:lnTo>
                  <a:lnTo>
                    <a:pt x="973" y="971"/>
                  </a:lnTo>
                  <a:lnTo>
                    <a:pt x="946" y="1016"/>
                  </a:lnTo>
                  <a:close/>
                  <a:moveTo>
                    <a:pt x="1009" y="1016"/>
                  </a:moveTo>
                  <a:lnTo>
                    <a:pt x="982" y="971"/>
                  </a:lnTo>
                  <a:lnTo>
                    <a:pt x="1009" y="924"/>
                  </a:lnTo>
                  <a:lnTo>
                    <a:pt x="1035" y="971"/>
                  </a:lnTo>
                  <a:lnTo>
                    <a:pt x="1009" y="1016"/>
                  </a:lnTo>
                  <a:close/>
                  <a:moveTo>
                    <a:pt x="1071" y="1016"/>
                  </a:moveTo>
                  <a:lnTo>
                    <a:pt x="1044" y="971"/>
                  </a:lnTo>
                  <a:lnTo>
                    <a:pt x="1071" y="924"/>
                  </a:lnTo>
                  <a:lnTo>
                    <a:pt x="1096" y="971"/>
                  </a:lnTo>
                  <a:lnTo>
                    <a:pt x="1071" y="1016"/>
                  </a:lnTo>
                  <a:close/>
                  <a:moveTo>
                    <a:pt x="1132" y="1016"/>
                  </a:moveTo>
                  <a:lnTo>
                    <a:pt x="1105" y="971"/>
                  </a:lnTo>
                  <a:lnTo>
                    <a:pt x="1132" y="924"/>
                  </a:lnTo>
                  <a:lnTo>
                    <a:pt x="1158" y="971"/>
                  </a:lnTo>
                  <a:lnTo>
                    <a:pt x="1132" y="1016"/>
                  </a:lnTo>
                  <a:close/>
                  <a:moveTo>
                    <a:pt x="1194" y="1016"/>
                  </a:moveTo>
                  <a:lnTo>
                    <a:pt x="1167" y="971"/>
                  </a:lnTo>
                  <a:lnTo>
                    <a:pt x="1194" y="924"/>
                  </a:lnTo>
                  <a:lnTo>
                    <a:pt x="1219" y="971"/>
                  </a:lnTo>
                  <a:lnTo>
                    <a:pt x="1194" y="1016"/>
                  </a:lnTo>
                  <a:close/>
                  <a:moveTo>
                    <a:pt x="1255" y="1016"/>
                  </a:moveTo>
                  <a:lnTo>
                    <a:pt x="1228" y="971"/>
                  </a:lnTo>
                  <a:lnTo>
                    <a:pt x="1255" y="924"/>
                  </a:lnTo>
                  <a:lnTo>
                    <a:pt x="1281" y="971"/>
                  </a:lnTo>
                  <a:lnTo>
                    <a:pt x="1255" y="1016"/>
                  </a:lnTo>
                  <a:close/>
                  <a:moveTo>
                    <a:pt x="1317" y="1016"/>
                  </a:moveTo>
                  <a:lnTo>
                    <a:pt x="1290" y="971"/>
                  </a:lnTo>
                  <a:lnTo>
                    <a:pt x="1317" y="924"/>
                  </a:lnTo>
                  <a:lnTo>
                    <a:pt x="1342" y="971"/>
                  </a:lnTo>
                  <a:lnTo>
                    <a:pt x="1317" y="1016"/>
                  </a:lnTo>
                  <a:close/>
                  <a:moveTo>
                    <a:pt x="1378" y="1016"/>
                  </a:moveTo>
                  <a:lnTo>
                    <a:pt x="1353" y="971"/>
                  </a:lnTo>
                  <a:lnTo>
                    <a:pt x="1378" y="924"/>
                  </a:lnTo>
                  <a:lnTo>
                    <a:pt x="1405" y="971"/>
                  </a:lnTo>
                  <a:lnTo>
                    <a:pt x="1378" y="1016"/>
                  </a:lnTo>
                  <a:close/>
                  <a:moveTo>
                    <a:pt x="1440" y="1016"/>
                  </a:moveTo>
                  <a:lnTo>
                    <a:pt x="1414" y="971"/>
                  </a:lnTo>
                  <a:lnTo>
                    <a:pt x="1440" y="924"/>
                  </a:lnTo>
                  <a:lnTo>
                    <a:pt x="1467" y="971"/>
                  </a:lnTo>
                  <a:lnTo>
                    <a:pt x="1440" y="1016"/>
                  </a:lnTo>
                  <a:close/>
                  <a:moveTo>
                    <a:pt x="1501" y="1016"/>
                  </a:moveTo>
                  <a:lnTo>
                    <a:pt x="1476" y="971"/>
                  </a:lnTo>
                  <a:lnTo>
                    <a:pt x="1501" y="924"/>
                  </a:lnTo>
                  <a:lnTo>
                    <a:pt x="1528" y="971"/>
                  </a:lnTo>
                  <a:lnTo>
                    <a:pt x="1501" y="1016"/>
                  </a:lnTo>
                  <a:close/>
                  <a:moveTo>
                    <a:pt x="1563" y="1016"/>
                  </a:moveTo>
                  <a:lnTo>
                    <a:pt x="1537" y="971"/>
                  </a:lnTo>
                  <a:lnTo>
                    <a:pt x="1563" y="924"/>
                  </a:lnTo>
                  <a:lnTo>
                    <a:pt x="1590" y="971"/>
                  </a:lnTo>
                  <a:lnTo>
                    <a:pt x="1563" y="1016"/>
                  </a:lnTo>
                  <a:close/>
                  <a:moveTo>
                    <a:pt x="1624" y="1016"/>
                  </a:moveTo>
                  <a:lnTo>
                    <a:pt x="1599" y="971"/>
                  </a:lnTo>
                  <a:lnTo>
                    <a:pt x="1624" y="924"/>
                  </a:lnTo>
                  <a:lnTo>
                    <a:pt x="1651" y="971"/>
                  </a:lnTo>
                  <a:lnTo>
                    <a:pt x="1624" y="1016"/>
                  </a:lnTo>
                  <a:close/>
                  <a:moveTo>
                    <a:pt x="1686" y="1016"/>
                  </a:moveTo>
                  <a:lnTo>
                    <a:pt x="1660" y="971"/>
                  </a:lnTo>
                  <a:lnTo>
                    <a:pt x="1686" y="924"/>
                  </a:lnTo>
                  <a:lnTo>
                    <a:pt x="1713" y="971"/>
                  </a:lnTo>
                  <a:lnTo>
                    <a:pt x="1686" y="1016"/>
                  </a:lnTo>
                  <a:close/>
                  <a:moveTo>
                    <a:pt x="1749" y="1016"/>
                  </a:moveTo>
                  <a:lnTo>
                    <a:pt x="1722" y="971"/>
                  </a:lnTo>
                  <a:lnTo>
                    <a:pt x="1749" y="924"/>
                  </a:lnTo>
                  <a:lnTo>
                    <a:pt x="1774" y="971"/>
                  </a:lnTo>
                  <a:lnTo>
                    <a:pt x="1749" y="1016"/>
                  </a:lnTo>
                  <a:close/>
                  <a:moveTo>
                    <a:pt x="1810" y="1016"/>
                  </a:moveTo>
                  <a:lnTo>
                    <a:pt x="1783" y="971"/>
                  </a:lnTo>
                  <a:lnTo>
                    <a:pt x="1810" y="924"/>
                  </a:lnTo>
                  <a:lnTo>
                    <a:pt x="1836" y="971"/>
                  </a:lnTo>
                  <a:lnTo>
                    <a:pt x="1810" y="1016"/>
                  </a:lnTo>
                  <a:close/>
                  <a:moveTo>
                    <a:pt x="1872" y="1016"/>
                  </a:moveTo>
                  <a:lnTo>
                    <a:pt x="1845" y="971"/>
                  </a:lnTo>
                  <a:lnTo>
                    <a:pt x="1872" y="924"/>
                  </a:lnTo>
                  <a:lnTo>
                    <a:pt x="1897" y="971"/>
                  </a:lnTo>
                  <a:lnTo>
                    <a:pt x="1872" y="1016"/>
                  </a:lnTo>
                  <a:close/>
                  <a:moveTo>
                    <a:pt x="1933" y="1016"/>
                  </a:moveTo>
                  <a:lnTo>
                    <a:pt x="1906" y="971"/>
                  </a:lnTo>
                  <a:lnTo>
                    <a:pt x="1933" y="924"/>
                  </a:lnTo>
                  <a:lnTo>
                    <a:pt x="1959" y="971"/>
                  </a:lnTo>
                  <a:lnTo>
                    <a:pt x="1933" y="1016"/>
                  </a:lnTo>
                  <a:close/>
                  <a:moveTo>
                    <a:pt x="1995" y="1016"/>
                  </a:moveTo>
                  <a:lnTo>
                    <a:pt x="1968" y="971"/>
                  </a:lnTo>
                  <a:lnTo>
                    <a:pt x="1995" y="924"/>
                  </a:lnTo>
                  <a:lnTo>
                    <a:pt x="2020" y="971"/>
                  </a:lnTo>
                  <a:lnTo>
                    <a:pt x="1995" y="1016"/>
                  </a:lnTo>
                  <a:close/>
                  <a:moveTo>
                    <a:pt x="2056" y="1016"/>
                  </a:moveTo>
                  <a:lnTo>
                    <a:pt x="2029" y="971"/>
                  </a:lnTo>
                  <a:lnTo>
                    <a:pt x="2056" y="924"/>
                  </a:lnTo>
                  <a:lnTo>
                    <a:pt x="2082" y="971"/>
                  </a:lnTo>
                  <a:lnTo>
                    <a:pt x="2056" y="1016"/>
                  </a:lnTo>
                  <a:close/>
                  <a:moveTo>
                    <a:pt x="2118" y="1016"/>
                  </a:moveTo>
                  <a:lnTo>
                    <a:pt x="2092" y="971"/>
                  </a:lnTo>
                  <a:lnTo>
                    <a:pt x="2118" y="924"/>
                  </a:lnTo>
                  <a:lnTo>
                    <a:pt x="2145" y="971"/>
                  </a:lnTo>
                  <a:lnTo>
                    <a:pt x="2118" y="1016"/>
                  </a:lnTo>
                  <a:close/>
                  <a:moveTo>
                    <a:pt x="2179" y="1016"/>
                  </a:moveTo>
                  <a:lnTo>
                    <a:pt x="2154" y="971"/>
                  </a:lnTo>
                  <a:lnTo>
                    <a:pt x="2179" y="924"/>
                  </a:lnTo>
                  <a:lnTo>
                    <a:pt x="2206" y="971"/>
                  </a:lnTo>
                  <a:lnTo>
                    <a:pt x="2179" y="1016"/>
                  </a:lnTo>
                  <a:close/>
                  <a:moveTo>
                    <a:pt x="2241" y="1016"/>
                  </a:moveTo>
                  <a:lnTo>
                    <a:pt x="2215" y="971"/>
                  </a:lnTo>
                  <a:lnTo>
                    <a:pt x="2241" y="924"/>
                  </a:lnTo>
                  <a:lnTo>
                    <a:pt x="2268" y="971"/>
                  </a:lnTo>
                  <a:lnTo>
                    <a:pt x="2241" y="1016"/>
                  </a:lnTo>
                  <a:close/>
                  <a:moveTo>
                    <a:pt x="2302" y="1016"/>
                  </a:moveTo>
                  <a:lnTo>
                    <a:pt x="2277" y="971"/>
                  </a:lnTo>
                  <a:lnTo>
                    <a:pt x="2302" y="924"/>
                  </a:lnTo>
                  <a:lnTo>
                    <a:pt x="2329" y="971"/>
                  </a:lnTo>
                  <a:lnTo>
                    <a:pt x="2302" y="1016"/>
                  </a:lnTo>
                  <a:close/>
                  <a:moveTo>
                    <a:pt x="2364" y="1016"/>
                  </a:moveTo>
                  <a:lnTo>
                    <a:pt x="2338" y="971"/>
                  </a:lnTo>
                  <a:lnTo>
                    <a:pt x="2364" y="924"/>
                  </a:lnTo>
                  <a:lnTo>
                    <a:pt x="2391" y="971"/>
                  </a:lnTo>
                  <a:lnTo>
                    <a:pt x="2364" y="1016"/>
                  </a:lnTo>
                  <a:close/>
                  <a:moveTo>
                    <a:pt x="2425" y="1016"/>
                  </a:moveTo>
                  <a:lnTo>
                    <a:pt x="2400" y="971"/>
                  </a:lnTo>
                  <a:lnTo>
                    <a:pt x="2425" y="924"/>
                  </a:lnTo>
                  <a:lnTo>
                    <a:pt x="2452" y="971"/>
                  </a:lnTo>
                  <a:lnTo>
                    <a:pt x="2425" y="1016"/>
                  </a:lnTo>
                  <a:close/>
                  <a:moveTo>
                    <a:pt x="2488" y="1016"/>
                  </a:moveTo>
                  <a:lnTo>
                    <a:pt x="2461" y="971"/>
                  </a:lnTo>
                  <a:lnTo>
                    <a:pt x="2488" y="924"/>
                  </a:lnTo>
                  <a:lnTo>
                    <a:pt x="2514" y="971"/>
                  </a:lnTo>
                  <a:lnTo>
                    <a:pt x="2488" y="1016"/>
                  </a:lnTo>
                  <a:close/>
                  <a:moveTo>
                    <a:pt x="54" y="962"/>
                  </a:moveTo>
                  <a:lnTo>
                    <a:pt x="27" y="917"/>
                  </a:lnTo>
                  <a:lnTo>
                    <a:pt x="54" y="872"/>
                  </a:lnTo>
                  <a:lnTo>
                    <a:pt x="80" y="917"/>
                  </a:lnTo>
                  <a:lnTo>
                    <a:pt x="54" y="962"/>
                  </a:lnTo>
                  <a:close/>
                  <a:moveTo>
                    <a:pt x="116" y="962"/>
                  </a:moveTo>
                  <a:lnTo>
                    <a:pt x="89" y="917"/>
                  </a:lnTo>
                  <a:lnTo>
                    <a:pt x="116" y="872"/>
                  </a:lnTo>
                  <a:lnTo>
                    <a:pt x="141" y="917"/>
                  </a:lnTo>
                  <a:lnTo>
                    <a:pt x="116" y="962"/>
                  </a:lnTo>
                  <a:close/>
                  <a:moveTo>
                    <a:pt x="177" y="962"/>
                  </a:moveTo>
                  <a:lnTo>
                    <a:pt x="150" y="917"/>
                  </a:lnTo>
                  <a:lnTo>
                    <a:pt x="177" y="872"/>
                  </a:lnTo>
                  <a:lnTo>
                    <a:pt x="202" y="917"/>
                  </a:lnTo>
                  <a:lnTo>
                    <a:pt x="177" y="962"/>
                  </a:lnTo>
                  <a:close/>
                  <a:moveTo>
                    <a:pt x="238" y="962"/>
                  </a:moveTo>
                  <a:lnTo>
                    <a:pt x="213" y="917"/>
                  </a:lnTo>
                  <a:lnTo>
                    <a:pt x="238" y="872"/>
                  </a:lnTo>
                  <a:lnTo>
                    <a:pt x="265" y="917"/>
                  </a:lnTo>
                  <a:lnTo>
                    <a:pt x="238" y="962"/>
                  </a:lnTo>
                  <a:close/>
                  <a:moveTo>
                    <a:pt x="300" y="962"/>
                  </a:moveTo>
                  <a:lnTo>
                    <a:pt x="274" y="917"/>
                  </a:lnTo>
                  <a:lnTo>
                    <a:pt x="300" y="872"/>
                  </a:lnTo>
                  <a:lnTo>
                    <a:pt x="327" y="917"/>
                  </a:lnTo>
                  <a:lnTo>
                    <a:pt x="300" y="962"/>
                  </a:lnTo>
                  <a:close/>
                  <a:moveTo>
                    <a:pt x="361" y="962"/>
                  </a:moveTo>
                  <a:lnTo>
                    <a:pt x="336" y="917"/>
                  </a:lnTo>
                  <a:lnTo>
                    <a:pt x="361" y="872"/>
                  </a:lnTo>
                  <a:lnTo>
                    <a:pt x="388" y="917"/>
                  </a:lnTo>
                  <a:lnTo>
                    <a:pt x="361" y="962"/>
                  </a:lnTo>
                  <a:close/>
                  <a:moveTo>
                    <a:pt x="423" y="962"/>
                  </a:moveTo>
                  <a:lnTo>
                    <a:pt x="397" y="917"/>
                  </a:lnTo>
                  <a:lnTo>
                    <a:pt x="423" y="872"/>
                  </a:lnTo>
                  <a:lnTo>
                    <a:pt x="450" y="917"/>
                  </a:lnTo>
                  <a:lnTo>
                    <a:pt x="423" y="962"/>
                  </a:lnTo>
                  <a:close/>
                  <a:moveTo>
                    <a:pt x="484" y="962"/>
                  </a:moveTo>
                  <a:lnTo>
                    <a:pt x="459" y="917"/>
                  </a:lnTo>
                  <a:lnTo>
                    <a:pt x="484" y="872"/>
                  </a:lnTo>
                  <a:lnTo>
                    <a:pt x="511" y="917"/>
                  </a:lnTo>
                  <a:lnTo>
                    <a:pt x="484" y="962"/>
                  </a:lnTo>
                  <a:close/>
                  <a:moveTo>
                    <a:pt x="546" y="962"/>
                  </a:moveTo>
                  <a:lnTo>
                    <a:pt x="520" y="917"/>
                  </a:lnTo>
                  <a:lnTo>
                    <a:pt x="546" y="872"/>
                  </a:lnTo>
                  <a:lnTo>
                    <a:pt x="573" y="917"/>
                  </a:lnTo>
                  <a:lnTo>
                    <a:pt x="546" y="962"/>
                  </a:lnTo>
                  <a:close/>
                  <a:moveTo>
                    <a:pt x="609" y="962"/>
                  </a:moveTo>
                  <a:lnTo>
                    <a:pt x="582" y="917"/>
                  </a:lnTo>
                  <a:lnTo>
                    <a:pt x="609" y="872"/>
                  </a:lnTo>
                  <a:lnTo>
                    <a:pt x="634" y="917"/>
                  </a:lnTo>
                  <a:lnTo>
                    <a:pt x="609" y="962"/>
                  </a:lnTo>
                  <a:close/>
                  <a:moveTo>
                    <a:pt x="670" y="962"/>
                  </a:moveTo>
                  <a:lnTo>
                    <a:pt x="643" y="917"/>
                  </a:lnTo>
                  <a:lnTo>
                    <a:pt x="670" y="872"/>
                  </a:lnTo>
                  <a:lnTo>
                    <a:pt x="696" y="917"/>
                  </a:lnTo>
                  <a:lnTo>
                    <a:pt x="670" y="962"/>
                  </a:lnTo>
                  <a:close/>
                  <a:moveTo>
                    <a:pt x="732" y="962"/>
                  </a:moveTo>
                  <a:lnTo>
                    <a:pt x="705" y="917"/>
                  </a:lnTo>
                  <a:lnTo>
                    <a:pt x="732" y="872"/>
                  </a:lnTo>
                  <a:lnTo>
                    <a:pt x="757" y="917"/>
                  </a:lnTo>
                  <a:lnTo>
                    <a:pt x="732" y="962"/>
                  </a:lnTo>
                  <a:close/>
                  <a:moveTo>
                    <a:pt x="793" y="962"/>
                  </a:moveTo>
                  <a:lnTo>
                    <a:pt x="766" y="917"/>
                  </a:lnTo>
                  <a:lnTo>
                    <a:pt x="793" y="872"/>
                  </a:lnTo>
                  <a:lnTo>
                    <a:pt x="819" y="917"/>
                  </a:lnTo>
                  <a:lnTo>
                    <a:pt x="793" y="962"/>
                  </a:lnTo>
                  <a:close/>
                  <a:moveTo>
                    <a:pt x="855" y="962"/>
                  </a:moveTo>
                  <a:lnTo>
                    <a:pt x="828" y="917"/>
                  </a:lnTo>
                  <a:lnTo>
                    <a:pt x="855" y="872"/>
                  </a:lnTo>
                  <a:lnTo>
                    <a:pt x="880" y="917"/>
                  </a:lnTo>
                  <a:lnTo>
                    <a:pt x="855" y="962"/>
                  </a:lnTo>
                  <a:close/>
                  <a:moveTo>
                    <a:pt x="916" y="962"/>
                  </a:moveTo>
                  <a:lnTo>
                    <a:pt x="889" y="917"/>
                  </a:lnTo>
                  <a:lnTo>
                    <a:pt x="916" y="872"/>
                  </a:lnTo>
                  <a:lnTo>
                    <a:pt x="942" y="917"/>
                  </a:lnTo>
                  <a:lnTo>
                    <a:pt x="916" y="962"/>
                  </a:lnTo>
                  <a:close/>
                  <a:moveTo>
                    <a:pt x="978" y="962"/>
                  </a:moveTo>
                  <a:lnTo>
                    <a:pt x="952" y="917"/>
                  </a:lnTo>
                  <a:lnTo>
                    <a:pt x="978" y="872"/>
                  </a:lnTo>
                  <a:lnTo>
                    <a:pt x="1005" y="917"/>
                  </a:lnTo>
                  <a:lnTo>
                    <a:pt x="978" y="962"/>
                  </a:lnTo>
                  <a:close/>
                  <a:moveTo>
                    <a:pt x="1039" y="962"/>
                  </a:moveTo>
                  <a:lnTo>
                    <a:pt x="1014" y="917"/>
                  </a:lnTo>
                  <a:lnTo>
                    <a:pt x="1039" y="872"/>
                  </a:lnTo>
                  <a:lnTo>
                    <a:pt x="1066" y="917"/>
                  </a:lnTo>
                  <a:lnTo>
                    <a:pt x="1039" y="962"/>
                  </a:lnTo>
                  <a:close/>
                  <a:moveTo>
                    <a:pt x="1101" y="962"/>
                  </a:moveTo>
                  <a:lnTo>
                    <a:pt x="1075" y="917"/>
                  </a:lnTo>
                  <a:lnTo>
                    <a:pt x="1101" y="872"/>
                  </a:lnTo>
                  <a:lnTo>
                    <a:pt x="1128" y="917"/>
                  </a:lnTo>
                  <a:lnTo>
                    <a:pt x="1101" y="962"/>
                  </a:lnTo>
                  <a:close/>
                  <a:moveTo>
                    <a:pt x="1162" y="962"/>
                  </a:moveTo>
                  <a:lnTo>
                    <a:pt x="1137" y="917"/>
                  </a:lnTo>
                  <a:lnTo>
                    <a:pt x="1162" y="872"/>
                  </a:lnTo>
                  <a:lnTo>
                    <a:pt x="1189" y="917"/>
                  </a:lnTo>
                  <a:lnTo>
                    <a:pt x="1162" y="962"/>
                  </a:lnTo>
                  <a:close/>
                  <a:moveTo>
                    <a:pt x="1224" y="962"/>
                  </a:moveTo>
                  <a:lnTo>
                    <a:pt x="1198" y="917"/>
                  </a:lnTo>
                  <a:lnTo>
                    <a:pt x="1224" y="872"/>
                  </a:lnTo>
                  <a:lnTo>
                    <a:pt x="1251" y="917"/>
                  </a:lnTo>
                  <a:lnTo>
                    <a:pt x="1224" y="962"/>
                  </a:lnTo>
                  <a:close/>
                  <a:moveTo>
                    <a:pt x="1285" y="962"/>
                  </a:moveTo>
                  <a:lnTo>
                    <a:pt x="1260" y="917"/>
                  </a:lnTo>
                  <a:lnTo>
                    <a:pt x="1285" y="872"/>
                  </a:lnTo>
                  <a:lnTo>
                    <a:pt x="1312" y="917"/>
                  </a:lnTo>
                  <a:lnTo>
                    <a:pt x="1285" y="962"/>
                  </a:lnTo>
                  <a:close/>
                  <a:moveTo>
                    <a:pt x="1348" y="962"/>
                  </a:moveTo>
                  <a:lnTo>
                    <a:pt x="1321" y="917"/>
                  </a:lnTo>
                  <a:lnTo>
                    <a:pt x="1348" y="872"/>
                  </a:lnTo>
                  <a:lnTo>
                    <a:pt x="1374" y="917"/>
                  </a:lnTo>
                  <a:lnTo>
                    <a:pt x="1348" y="962"/>
                  </a:lnTo>
                  <a:close/>
                  <a:moveTo>
                    <a:pt x="1410" y="962"/>
                  </a:moveTo>
                  <a:lnTo>
                    <a:pt x="1383" y="917"/>
                  </a:lnTo>
                  <a:lnTo>
                    <a:pt x="1410" y="872"/>
                  </a:lnTo>
                  <a:lnTo>
                    <a:pt x="1435" y="917"/>
                  </a:lnTo>
                  <a:lnTo>
                    <a:pt x="1410" y="962"/>
                  </a:lnTo>
                  <a:close/>
                  <a:moveTo>
                    <a:pt x="1471" y="962"/>
                  </a:moveTo>
                  <a:lnTo>
                    <a:pt x="1444" y="917"/>
                  </a:lnTo>
                  <a:lnTo>
                    <a:pt x="1471" y="872"/>
                  </a:lnTo>
                  <a:lnTo>
                    <a:pt x="1497" y="917"/>
                  </a:lnTo>
                  <a:lnTo>
                    <a:pt x="1471" y="962"/>
                  </a:lnTo>
                  <a:close/>
                  <a:moveTo>
                    <a:pt x="1533" y="962"/>
                  </a:moveTo>
                  <a:lnTo>
                    <a:pt x="1506" y="917"/>
                  </a:lnTo>
                  <a:lnTo>
                    <a:pt x="1533" y="872"/>
                  </a:lnTo>
                  <a:lnTo>
                    <a:pt x="1558" y="917"/>
                  </a:lnTo>
                  <a:lnTo>
                    <a:pt x="1533" y="962"/>
                  </a:lnTo>
                  <a:close/>
                  <a:moveTo>
                    <a:pt x="1594" y="962"/>
                  </a:moveTo>
                  <a:lnTo>
                    <a:pt x="1567" y="917"/>
                  </a:lnTo>
                  <a:lnTo>
                    <a:pt x="1594" y="872"/>
                  </a:lnTo>
                  <a:lnTo>
                    <a:pt x="1620" y="917"/>
                  </a:lnTo>
                  <a:lnTo>
                    <a:pt x="1594" y="962"/>
                  </a:lnTo>
                  <a:close/>
                  <a:moveTo>
                    <a:pt x="1656" y="962"/>
                  </a:moveTo>
                  <a:lnTo>
                    <a:pt x="1629" y="917"/>
                  </a:lnTo>
                  <a:lnTo>
                    <a:pt x="1656" y="872"/>
                  </a:lnTo>
                  <a:lnTo>
                    <a:pt x="1681" y="917"/>
                  </a:lnTo>
                  <a:lnTo>
                    <a:pt x="1656" y="962"/>
                  </a:lnTo>
                  <a:close/>
                  <a:moveTo>
                    <a:pt x="1717" y="962"/>
                  </a:moveTo>
                  <a:lnTo>
                    <a:pt x="1692" y="917"/>
                  </a:lnTo>
                  <a:lnTo>
                    <a:pt x="1717" y="872"/>
                  </a:lnTo>
                  <a:lnTo>
                    <a:pt x="1744" y="917"/>
                  </a:lnTo>
                  <a:lnTo>
                    <a:pt x="1717" y="962"/>
                  </a:lnTo>
                  <a:close/>
                  <a:moveTo>
                    <a:pt x="1779" y="962"/>
                  </a:moveTo>
                  <a:lnTo>
                    <a:pt x="1753" y="917"/>
                  </a:lnTo>
                  <a:lnTo>
                    <a:pt x="1779" y="872"/>
                  </a:lnTo>
                  <a:lnTo>
                    <a:pt x="1806" y="917"/>
                  </a:lnTo>
                  <a:lnTo>
                    <a:pt x="1779" y="962"/>
                  </a:lnTo>
                  <a:close/>
                  <a:moveTo>
                    <a:pt x="1840" y="962"/>
                  </a:moveTo>
                  <a:lnTo>
                    <a:pt x="1815" y="917"/>
                  </a:lnTo>
                  <a:lnTo>
                    <a:pt x="1840" y="872"/>
                  </a:lnTo>
                  <a:lnTo>
                    <a:pt x="1867" y="917"/>
                  </a:lnTo>
                  <a:lnTo>
                    <a:pt x="1840" y="962"/>
                  </a:lnTo>
                  <a:close/>
                  <a:moveTo>
                    <a:pt x="1902" y="962"/>
                  </a:moveTo>
                  <a:lnTo>
                    <a:pt x="1876" y="917"/>
                  </a:lnTo>
                  <a:lnTo>
                    <a:pt x="1902" y="872"/>
                  </a:lnTo>
                  <a:lnTo>
                    <a:pt x="1929" y="917"/>
                  </a:lnTo>
                  <a:lnTo>
                    <a:pt x="1902" y="962"/>
                  </a:lnTo>
                  <a:close/>
                  <a:moveTo>
                    <a:pt x="1963" y="962"/>
                  </a:moveTo>
                  <a:lnTo>
                    <a:pt x="1938" y="917"/>
                  </a:lnTo>
                  <a:lnTo>
                    <a:pt x="1963" y="872"/>
                  </a:lnTo>
                  <a:lnTo>
                    <a:pt x="1990" y="917"/>
                  </a:lnTo>
                  <a:lnTo>
                    <a:pt x="1963" y="962"/>
                  </a:lnTo>
                  <a:close/>
                  <a:moveTo>
                    <a:pt x="2025" y="962"/>
                  </a:moveTo>
                  <a:lnTo>
                    <a:pt x="1999" y="917"/>
                  </a:lnTo>
                  <a:lnTo>
                    <a:pt x="2025" y="872"/>
                  </a:lnTo>
                  <a:lnTo>
                    <a:pt x="2052" y="917"/>
                  </a:lnTo>
                  <a:lnTo>
                    <a:pt x="2025" y="962"/>
                  </a:lnTo>
                  <a:close/>
                  <a:moveTo>
                    <a:pt x="2088" y="962"/>
                  </a:moveTo>
                  <a:lnTo>
                    <a:pt x="2061" y="917"/>
                  </a:lnTo>
                  <a:lnTo>
                    <a:pt x="2088" y="872"/>
                  </a:lnTo>
                  <a:lnTo>
                    <a:pt x="2113" y="917"/>
                  </a:lnTo>
                  <a:lnTo>
                    <a:pt x="2088" y="962"/>
                  </a:lnTo>
                  <a:close/>
                  <a:moveTo>
                    <a:pt x="2149" y="962"/>
                  </a:moveTo>
                  <a:lnTo>
                    <a:pt x="2122" y="917"/>
                  </a:lnTo>
                  <a:lnTo>
                    <a:pt x="2149" y="872"/>
                  </a:lnTo>
                  <a:lnTo>
                    <a:pt x="2175" y="917"/>
                  </a:lnTo>
                  <a:lnTo>
                    <a:pt x="2149" y="962"/>
                  </a:lnTo>
                  <a:close/>
                  <a:moveTo>
                    <a:pt x="2211" y="962"/>
                  </a:moveTo>
                  <a:lnTo>
                    <a:pt x="2184" y="917"/>
                  </a:lnTo>
                  <a:lnTo>
                    <a:pt x="2211" y="872"/>
                  </a:lnTo>
                  <a:lnTo>
                    <a:pt x="2236" y="917"/>
                  </a:lnTo>
                  <a:lnTo>
                    <a:pt x="2211" y="962"/>
                  </a:lnTo>
                  <a:close/>
                  <a:moveTo>
                    <a:pt x="2272" y="962"/>
                  </a:moveTo>
                  <a:lnTo>
                    <a:pt x="2245" y="917"/>
                  </a:lnTo>
                  <a:lnTo>
                    <a:pt x="2272" y="872"/>
                  </a:lnTo>
                  <a:lnTo>
                    <a:pt x="2298" y="917"/>
                  </a:lnTo>
                  <a:lnTo>
                    <a:pt x="2272" y="962"/>
                  </a:lnTo>
                  <a:close/>
                  <a:moveTo>
                    <a:pt x="2334" y="962"/>
                  </a:moveTo>
                  <a:lnTo>
                    <a:pt x="2307" y="917"/>
                  </a:lnTo>
                  <a:lnTo>
                    <a:pt x="2334" y="872"/>
                  </a:lnTo>
                  <a:lnTo>
                    <a:pt x="2359" y="917"/>
                  </a:lnTo>
                  <a:lnTo>
                    <a:pt x="2334" y="962"/>
                  </a:lnTo>
                  <a:close/>
                  <a:moveTo>
                    <a:pt x="2395" y="962"/>
                  </a:moveTo>
                  <a:lnTo>
                    <a:pt x="2368" y="917"/>
                  </a:lnTo>
                  <a:lnTo>
                    <a:pt x="2395" y="872"/>
                  </a:lnTo>
                  <a:lnTo>
                    <a:pt x="2421" y="917"/>
                  </a:lnTo>
                  <a:lnTo>
                    <a:pt x="2395" y="962"/>
                  </a:lnTo>
                  <a:close/>
                  <a:moveTo>
                    <a:pt x="2457" y="962"/>
                  </a:moveTo>
                  <a:lnTo>
                    <a:pt x="2431" y="917"/>
                  </a:lnTo>
                  <a:lnTo>
                    <a:pt x="2457" y="872"/>
                  </a:lnTo>
                  <a:lnTo>
                    <a:pt x="2484" y="917"/>
                  </a:lnTo>
                  <a:lnTo>
                    <a:pt x="2457" y="962"/>
                  </a:lnTo>
                  <a:close/>
                  <a:moveTo>
                    <a:pt x="2518" y="962"/>
                  </a:moveTo>
                  <a:lnTo>
                    <a:pt x="2493" y="917"/>
                  </a:lnTo>
                  <a:lnTo>
                    <a:pt x="2518" y="872"/>
                  </a:lnTo>
                  <a:lnTo>
                    <a:pt x="2545" y="917"/>
                  </a:lnTo>
                  <a:lnTo>
                    <a:pt x="2518" y="962"/>
                  </a:lnTo>
                  <a:close/>
                  <a:moveTo>
                    <a:pt x="84" y="909"/>
                  </a:moveTo>
                  <a:lnTo>
                    <a:pt x="59" y="863"/>
                  </a:lnTo>
                  <a:lnTo>
                    <a:pt x="84" y="818"/>
                  </a:lnTo>
                  <a:lnTo>
                    <a:pt x="111" y="863"/>
                  </a:lnTo>
                  <a:lnTo>
                    <a:pt x="84" y="909"/>
                  </a:lnTo>
                  <a:close/>
                  <a:moveTo>
                    <a:pt x="146" y="909"/>
                  </a:moveTo>
                  <a:lnTo>
                    <a:pt x="120" y="863"/>
                  </a:lnTo>
                  <a:lnTo>
                    <a:pt x="146" y="818"/>
                  </a:lnTo>
                  <a:lnTo>
                    <a:pt x="172" y="863"/>
                  </a:lnTo>
                  <a:lnTo>
                    <a:pt x="146" y="909"/>
                  </a:lnTo>
                  <a:close/>
                  <a:moveTo>
                    <a:pt x="207" y="909"/>
                  </a:moveTo>
                  <a:lnTo>
                    <a:pt x="181" y="863"/>
                  </a:lnTo>
                  <a:lnTo>
                    <a:pt x="207" y="818"/>
                  </a:lnTo>
                  <a:lnTo>
                    <a:pt x="234" y="863"/>
                  </a:lnTo>
                  <a:lnTo>
                    <a:pt x="207" y="909"/>
                  </a:lnTo>
                  <a:close/>
                  <a:moveTo>
                    <a:pt x="270" y="909"/>
                  </a:moveTo>
                  <a:lnTo>
                    <a:pt x="243" y="863"/>
                  </a:lnTo>
                  <a:lnTo>
                    <a:pt x="270" y="818"/>
                  </a:lnTo>
                  <a:lnTo>
                    <a:pt x="295" y="863"/>
                  </a:lnTo>
                  <a:lnTo>
                    <a:pt x="270" y="909"/>
                  </a:lnTo>
                  <a:close/>
                  <a:moveTo>
                    <a:pt x="331" y="909"/>
                  </a:moveTo>
                  <a:lnTo>
                    <a:pt x="304" y="863"/>
                  </a:lnTo>
                  <a:lnTo>
                    <a:pt x="331" y="818"/>
                  </a:lnTo>
                  <a:lnTo>
                    <a:pt x="357" y="863"/>
                  </a:lnTo>
                  <a:lnTo>
                    <a:pt x="331" y="909"/>
                  </a:lnTo>
                  <a:close/>
                  <a:moveTo>
                    <a:pt x="393" y="909"/>
                  </a:moveTo>
                  <a:lnTo>
                    <a:pt x="366" y="863"/>
                  </a:lnTo>
                  <a:lnTo>
                    <a:pt x="393" y="818"/>
                  </a:lnTo>
                  <a:lnTo>
                    <a:pt x="418" y="863"/>
                  </a:lnTo>
                  <a:lnTo>
                    <a:pt x="393" y="909"/>
                  </a:lnTo>
                  <a:close/>
                  <a:moveTo>
                    <a:pt x="454" y="909"/>
                  </a:moveTo>
                  <a:lnTo>
                    <a:pt x="427" y="863"/>
                  </a:lnTo>
                  <a:lnTo>
                    <a:pt x="454" y="818"/>
                  </a:lnTo>
                  <a:lnTo>
                    <a:pt x="480" y="863"/>
                  </a:lnTo>
                  <a:lnTo>
                    <a:pt x="454" y="909"/>
                  </a:lnTo>
                  <a:close/>
                  <a:moveTo>
                    <a:pt x="516" y="909"/>
                  </a:moveTo>
                  <a:lnTo>
                    <a:pt x="489" y="863"/>
                  </a:lnTo>
                  <a:lnTo>
                    <a:pt x="516" y="818"/>
                  </a:lnTo>
                  <a:lnTo>
                    <a:pt x="541" y="863"/>
                  </a:lnTo>
                  <a:lnTo>
                    <a:pt x="516" y="909"/>
                  </a:lnTo>
                  <a:close/>
                  <a:moveTo>
                    <a:pt x="577" y="909"/>
                  </a:moveTo>
                  <a:lnTo>
                    <a:pt x="550" y="863"/>
                  </a:lnTo>
                  <a:lnTo>
                    <a:pt x="577" y="818"/>
                  </a:lnTo>
                  <a:lnTo>
                    <a:pt x="603" y="863"/>
                  </a:lnTo>
                  <a:lnTo>
                    <a:pt x="577" y="909"/>
                  </a:lnTo>
                  <a:close/>
                  <a:moveTo>
                    <a:pt x="639" y="909"/>
                  </a:moveTo>
                  <a:lnTo>
                    <a:pt x="613" y="863"/>
                  </a:lnTo>
                  <a:lnTo>
                    <a:pt x="639" y="818"/>
                  </a:lnTo>
                  <a:lnTo>
                    <a:pt x="666" y="863"/>
                  </a:lnTo>
                  <a:lnTo>
                    <a:pt x="639" y="909"/>
                  </a:lnTo>
                  <a:close/>
                  <a:moveTo>
                    <a:pt x="700" y="909"/>
                  </a:moveTo>
                  <a:lnTo>
                    <a:pt x="675" y="863"/>
                  </a:lnTo>
                  <a:lnTo>
                    <a:pt x="700" y="818"/>
                  </a:lnTo>
                  <a:lnTo>
                    <a:pt x="727" y="863"/>
                  </a:lnTo>
                  <a:lnTo>
                    <a:pt x="700" y="909"/>
                  </a:lnTo>
                  <a:close/>
                  <a:moveTo>
                    <a:pt x="762" y="909"/>
                  </a:moveTo>
                  <a:lnTo>
                    <a:pt x="736" y="863"/>
                  </a:lnTo>
                  <a:lnTo>
                    <a:pt x="762" y="818"/>
                  </a:lnTo>
                  <a:lnTo>
                    <a:pt x="789" y="863"/>
                  </a:lnTo>
                  <a:lnTo>
                    <a:pt x="762" y="909"/>
                  </a:lnTo>
                  <a:close/>
                  <a:moveTo>
                    <a:pt x="823" y="909"/>
                  </a:moveTo>
                  <a:lnTo>
                    <a:pt x="798" y="863"/>
                  </a:lnTo>
                  <a:lnTo>
                    <a:pt x="823" y="818"/>
                  </a:lnTo>
                  <a:lnTo>
                    <a:pt x="850" y="863"/>
                  </a:lnTo>
                  <a:lnTo>
                    <a:pt x="823" y="909"/>
                  </a:lnTo>
                  <a:close/>
                  <a:moveTo>
                    <a:pt x="885" y="909"/>
                  </a:moveTo>
                  <a:lnTo>
                    <a:pt x="859" y="863"/>
                  </a:lnTo>
                  <a:lnTo>
                    <a:pt x="885" y="818"/>
                  </a:lnTo>
                  <a:lnTo>
                    <a:pt x="912" y="863"/>
                  </a:lnTo>
                  <a:lnTo>
                    <a:pt x="885" y="909"/>
                  </a:lnTo>
                  <a:close/>
                  <a:moveTo>
                    <a:pt x="946" y="909"/>
                  </a:moveTo>
                  <a:lnTo>
                    <a:pt x="921" y="863"/>
                  </a:lnTo>
                  <a:lnTo>
                    <a:pt x="946" y="818"/>
                  </a:lnTo>
                  <a:lnTo>
                    <a:pt x="973" y="863"/>
                  </a:lnTo>
                  <a:lnTo>
                    <a:pt x="946" y="909"/>
                  </a:lnTo>
                  <a:close/>
                  <a:moveTo>
                    <a:pt x="1009" y="909"/>
                  </a:moveTo>
                  <a:lnTo>
                    <a:pt x="982" y="863"/>
                  </a:lnTo>
                  <a:lnTo>
                    <a:pt x="1009" y="818"/>
                  </a:lnTo>
                  <a:lnTo>
                    <a:pt x="1035" y="863"/>
                  </a:lnTo>
                  <a:lnTo>
                    <a:pt x="1009" y="909"/>
                  </a:lnTo>
                  <a:close/>
                  <a:moveTo>
                    <a:pt x="1071" y="909"/>
                  </a:moveTo>
                  <a:lnTo>
                    <a:pt x="1044" y="863"/>
                  </a:lnTo>
                  <a:lnTo>
                    <a:pt x="1071" y="818"/>
                  </a:lnTo>
                  <a:lnTo>
                    <a:pt x="1096" y="863"/>
                  </a:lnTo>
                  <a:lnTo>
                    <a:pt x="1071" y="909"/>
                  </a:lnTo>
                  <a:close/>
                  <a:moveTo>
                    <a:pt x="1132" y="909"/>
                  </a:moveTo>
                  <a:lnTo>
                    <a:pt x="1105" y="863"/>
                  </a:lnTo>
                  <a:lnTo>
                    <a:pt x="1132" y="818"/>
                  </a:lnTo>
                  <a:lnTo>
                    <a:pt x="1158" y="863"/>
                  </a:lnTo>
                  <a:lnTo>
                    <a:pt x="1132" y="909"/>
                  </a:lnTo>
                  <a:close/>
                  <a:moveTo>
                    <a:pt x="1194" y="909"/>
                  </a:moveTo>
                  <a:lnTo>
                    <a:pt x="1167" y="863"/>
                  </a:lnTo>
                  <a:lnTo>
                    <a:pt x="1194" y="818"/>
                  </a:lnTo>
                  <a:lnTo>
                    <a:pt x="1219" y="863"/>
                  </a:lnTo>
                  <a:lnTo>
                    <a:pt x="1194" y="909"/>
                  </a:lnTo>
                  <a:close/>
                  <a:moveTo>
                    <a:pt x="1255" y="909"/>
                  </a:moveTo>
                  <a:lnTo>
                    <a:pt x="1228" y="863"/>
                  </a:lnTo>
                  <a:lnTo>
                    <a:pt x="1255" y="818"/>
                  </a:lnTo>
                  <a:lnTo>
                    <a:pt x="1281" y="863"/>
                  </a:lnTo>
                  <a:lnTo>
                    <a:pt x="1255" y="909"/>
                  </a:lnTo>
                  <a:close/>
                  <a:moveTo>
                    <a:pt x="1317" y="909"/>
                  </a:moveTo>
                  <a:lnTo>
                    <a:pt x="1290" y="863"/>
                  </a:lnTo>
                  <a:lnTo>
                    <a:pt x="1317" y="818"/>
                  </a:lnTo>
                  <a:lnTo>
                    <a:pt x="1342" y="863"/>
                  </a:lnTo>
                  <a:lnTo>
                    <a:pt x="1317" y="909"/>
                  </a:lnTo>
                  <a:close/>
                  <a:moveTo>
                    <a:pt x="1378" y="909"/>
                  </a:moveTo>
                  <a:lnTo>
                    <a:pt x="1353" y="863"/>
                  </a:lnTo>
                  <a:lnTo>
                    <a:pt x="1378" y="818"/>
                  </a:lnTo>
                  <a:lnTo>
                    <a:pt x="1405" y="863"/>
                  </a:lnTo>
                  <a:lnTo>
                    <a:pt x="1378" y="909"/>
                  </a:lnTo>
                  <a:close/>
                  <a:moveTo>
                    <a:pt x="1440" y="909"/>
                  </a:moveTo>
                  <a:lnTo>
                    <a:pt x="1414" y="863"/>
                  </a:lnTo>
                  <a:lnTo>
                    <a:pt x="1440" y="818"/>
                  </a:lnTo>
                  <a:lnTo>
                    <a:pt x="1467" y="863"/>
                  </a:lnTo>
                  <a:lnTo>
                    <a:pt x="1440" y="909"/>
                  </a:lnTo>
                  <a:close/>
                  <a:moveTo>
                    <a:pt x="1501" y="909"/>
                  </a:moveTo>
                  <a:lnTo>
                    <a:pt x="1476" y="863"/>
                  </a:lnTo>
                  <a:lnTo>
                    <a:pt x="1501" y="818"/>
                  </a:lnTo>
                  <a:lnTo>
                    <a:pt x="1528" y="863"/>
                  </a:lnTo>
                  <a:lnTo>
                    <a:pt x="1501" y="909"/>
                  </a:lnTo>
                  <a:close/>
                  <a:moveTo>
                    <a:pt x="1563" y="909"/>
                  </a:moveTo>
                  <a:lnTo>
                    <a:pt x="1537" y="863"/>
                  </a:lnTo>
                  <a:lnTo>
                    <a:pt x="1563" y="818"/>
                  </a:lnTo>
                  <a:lnTo>
                    <a:pt x="1590" y="863"/>
                  </a:lnTo>
                  <a:lnTo>
                    <a:pt x="1563" y="909"/>
                  </a:lnTo>
                  <a:close/>
                  <a:moveTo>
                    <a:pt x="1624" y="909"/>
                  </a:moveTo>
                  <a:lnTo>
                    <a:pt x="1599" y="863"/>
                  </a:lnTo>
                  <a:lnTo>
                    <a:pt x="1624" y="818"/>
                  </a:lnTo>
                  <a:lnTo>
                    <a:pt x="1651" y="863"/>
                  </a:lnTo>
                  <a:lnTo>
                    <a:pt x="1624" y="909"/>
                  </a:lnTo>
                  <a:close/>
                  <a:moveTo>
                    <a:pt x="1686" y="909"/>
                  </a:moveTo>
                  <a:lnTo>
                    <a:pt x="1660" y="863"/>
                  </a:lnTo>
                  <a:lnTo>
                    <a:pt x="1686" y="818"/>
                  </a:lnTo>
                  <a:lnTo>
                    <a:pt x="1713" y="863"/>
                  </a:lnTo>
                  <a:lnTo>
                    <a:pt x="1686" y="909"/>
                  </a:lnTo>
                  <a:close/>
                  <a:moveTo>
                    <a:pt x="1749" y="909"/>
                  </a:moveTo>
                  <a:lnTo>
                    <a:pt x="1722" y="863"/>
                  </a:lnTo>
                  <a:lnTo>
                    <a:pt x="1749" y="818"/>
                  </a:lnTo>
                  <a:lnTo>
                    <a:pt x="1774" y="863"/>
                  </a:lnTo>
                  <a:lnTo>
                    <a:pt x="1749" y="909"/>
                  </a:lnTo>
                  <a:close/>
                  <a:moveTo>
                    <a:pt x="1810" y="909"/>
                  </a:moveTo>
                  <a:lnTo>
                    <a:pt x="1783" y="863"/>
                  </a:lnTo>
                  <a:lnTo>
                    <a:pt x="1810" y="818"/>
                  </a:lnTo>
                  <a:lnTo>
                    <a:pt x="1836" y="863"/>
                  </a:lnTo>
                  <a:lnTo>
                    <a:pt x="1810" y="909"/>
                  </a:lnTo>
                  <a:close/>
                  <a:moveTo>
                    <a:pt x="1872" y="909"/>
                  </a:moveTo>
                  <a:lnTo>
                    <a:pt x="1845" y="863"/>
                  </a:lnTo>
                  <a:lnTo>
                    <a:pt x="1872" y="818"/>
                  </a:lnTo>
                  <a:lnTo>
                    <a:pt x="1897" y="863"/>
                  </a:lnTo>
                  <a:lnTo>
                    <a:pt x="1872" y="909"/>
                  </a:lnTo>
                  <a:close/>
                  <a:moveTo>
                    <a:pt x="1933" y="909"/>
                  </a:moveTo>
                  <a:lnTo>
                    <a:pt x="1906" y="863"/>
                  </a:lnTo>
                  <a:lnTo>
                    <a:pt x="1933" y="818"/>
                  </a:lnTo>
                  <a:lnTo>
                    <a:pt x="1959" y="863"/>
                  </a:lnTo>
                  <a:lnTo>
                    <a:pt x="1933" y="909"/>
                  </a:lnTo>
                  <a:close/>
                  <a:moveTo>
                    <a:pt x="1995" y="909"/>
                  </a:moveTo>
                  <a:lnTo>
                    <a:pt x="1968" y="863"/>
                  </a:lnTo>
                  <a:lnTo>
                    <a:pt x="1995" y="818"/>
                  </a:lnTo>
                  <a:lnTo>
                    <a:pt x="2020" y="863"/>
                  </a:lnTo>
                  <a:lnTo>
                    <a:pt x="1995" y="909"/>
                  </a:lnTo>
                  <a:close/>
                  <a:moveTo>
                    <a:pt x="2056" y="909"/>
                  </a:moveTo>
                  <a:lnTo>
                    <a:pt x="2029" y="863"/>
                  </a:lnTo>
                  <a:lnTo>
                    <a:pt x="2056" y="818"/>
                  </a:lnTo>
                  <a:lnTo>
                    <a:pt x="2082" y="863"/>
                  </a:lnTo>
                  <a:lnTo>
                    <a:pt x="2056" y="909"/>
                  </a:lnTo>
                  <a:close/>
                  <a:moveTo>
                    <a:pt x="2118" y="909"/>
                  </a:moveTo>
                  <a:lnTo>
                    <a:pt x="2092" y="863"/>
                  </a:lnTo>
                  <a:lnTo>
                    <a:pt x="2118" y="818"/>
                  </a:lnTo>
                  <a:lnTo>
                    <a:pt x="2145" y="863"/>
                  </a:lnTo>
                  <a:lnTo>
                    <a:pt x="2118" y="909"/>
                  </a:lnTo>
                  <a:close/>
                  <a:moveTo>
                    <a:pt x="2179" y="909"/>
                  </a:moveTo>
                  <a:lnTo>
                    <a:pt x="2154" y="863"/>
                  </a:lnTo>
                  <a:lnTo>
                    <a:pt x="2179" y="818"/>
                  </a:lnTo>
                  <a:lnTo>
                    <a:pt x="2206" y="863"/>
                  </a:lnTo>
                  <a:lnTo>
                    <a:pt x="2179" y="909"/>
                  </a:lnTo>
                  <a:close/>
                  <a:moveTo>
                    <a:pt x="2241" y="909"/>
                  </a:moveTo>
                  <a:lnTo>
                    <a:pt x="2215" y="863"/>
                  </a:lnTo>
                  <a:lnTo>
                    <a:pt x="2241" y="818"/>
                  </a:lnTo>
                  <a:lnTo>
                    <a:pt x="2268" y="863"/>
                  </a:lnTo>
                  <a:lnTo>
                    <a:pt x="2241" y="909"/>
                  </a:lnTo>
                  <a:close/>
                  <a:moveTo>
                    <a:pt x="2302" y="909"/>
                  </a:moveTo>
                  <a:lnTo>
                    <a:pt x="2277" y="863"/>
                  </a:lnTo>
                  <a:lnTo>
                    <a:pt x="2302" y="818"/>
                  </a:lnTo>
                  <a:lnTo>
                    <a:pt x="2329" y="863"/>
                  </a:lnTo>
                  <a:lnTo>
                    <a:pt x="2302" y="909"/>
                  </a:lnTo>
                  <a:close/>
                  <a:moveTo>
                    <a:pt x="2364" y="909"/>
                  </a:moveTo>
                  <a:lnTo>
                    <a:pt x="2338" y="863"/>
                  </a:lnTo>
                  <a:lnTo>
                    <a:pt x="2364" y="818"/>
                  </a:lnTo>
                  <a:lnTo>
                    <a:pt x="2391" y="863"/>
                  </a:lnTo>
                  <a:lnTo>
                    <a:pt x="2364" y="909"/>
                  </a:lnTo>
                  <a:close/>
                  <a:moveTo>
                    <a:pt x="2425" y="909"/>
                  </a:moveTo>
                  <a:lnTo>
                    <a:pt x="2400" y="863"/>
                  </a:lnTo>
                  <a:lnTo>
                    <a:pt x="2425" y="818"/>
                  </a:lnTo>
                  <a:lnTo>
                    <a:pt x="2452" y="863"/>
                  </a:lnTo>
                  <a:lnTo>
                    <a:pt x="2425" y="909"/>
                  </a:lnTo>
                  <a:close/>
                  <a:moveTo>
                    <a:pt x="2488" y="909"/>
                  </a:moveTo>
                  <a:lnTo>
                    <a:pt x="2461" y="863"/>
                  </a:lnTo>
                  <a:lnTo>
                    <a:pt x="2488" y="818"/>
                  </a:lnTo>
                  <a:lnTo>
                    <a:pt x="2514" y="863"/>
                  </a:lnTo>
                  <a:lnTo>
                    <a:pt x="2488" y="909"/>
                  </a:lnTo>
                  <a:close/>
                  <a:moveTo>
                    <a:pt x="54" y="855"/>
                  </a:moveTo>
                  <a:lnTo>
                    <a:pt x="27" y="810"/>
                  </a:lnTo>
                  <a:lnTo>
                    <a:pt x="54" y="764"/>
                  </a:lnTo>
                  <a:lnTo>
                    <a:pt x="80" y="810"/>
                  </a:lnTo>
                  <a:lnTo>
                    <a:pt x="54" y="855"/>
                  </a:lnTo>
                  <a:close/>
                  <a:moveTo>
                    <a:pt x="116" y="855"/>
                  </a:moveTo>
                  <a:lnTo>
                    <a:pt x="89" y="810"/>
                  </a:lnTo>
                  <a:lnTo>
                    <a:pt x="116" y="764"/>
                  </a:lnTo>
                  <a:lnTo>
                    <a:pt x="141" y="810"/>
                  </a:lnTo>
                  <a:lnTo>
                    <a:pt x="116" y="855"/>
                  </a:lnTo>
                  <a:close/>
                  <a:moveTo>
                    <a:pt x="177" y="855"/>
                  </a:moveTo>
                  <a:lnTo>
                    <a:pt x="150" y="810"/>
                  </a:lnTo>
                  <a:lnTo>
                    <a:pt x="177" y="764"/>
                  </a:lnTo>
                  <a:lnTo>
                    <a:pt x="202" y="810"/>
                  </a:lnTo>
                  <a:lnTo>
                    <a:pt x="177" y="855"/>
                  </a:lnTo>
                  <a:close/>
                  <a:moveTo>
                    <a:pt x="238" y="855"/>
                  </a:moveTo>
                  <a:lnTo>
                    <a:pt x="213" y="810"/>
                  </a:lnTo>
                  <a:lnTo>
                    <a:pt x="238" y="764"/>
                  </a:lnTo>
                  <a:lnTo>
                    <a:pt x="265" y="810"/>
                  </a:lnTo>
                  <a:lnTo>
                    <a:pt x="238" y="855"/>
                  </a:lnTo>
                  <a:close/>
                  <a:moveTo>
                    <a:pt x="300" y="855"/>
                  </a:moveTo>
                  <a:lnTo>
                    <a:pt x="274" y="810"/>
                  </a:lnTo>
                  <a:lnTo>
                    <a:pt x="300" y="764"/>
                  </a:lnTo>
                  <a:lnTo>
                    <a:pt x="327" y="810"/>
                  </a:lnTo>
                  <a:lnTo>
                    <a:pt x="300" y="855"/>
                  </a:lnTo>
                  <a:close/>
                  <a:moveTo>
                    <a:pt x="361" y="855"/>
                  </a:moveTo>
                  <a:lnTo>
                    <a:pt x="336" y="810"/>
                  </a:lnTo>
                  <a:lnTo>
                    <a:pt x="361" y="764"/>
                  </a:lnTo>
                  <a:lnTo>
                    <a:pt x="388" y="810"/>
                  </a:lnTo>
                  <a:lnTo>
                    <a:pt x="361" y="855"/>
                  </a:lnTo>
                  <a:close/>
                  <a:moveTo>
                    <a:pt x="423" y="855"/>
                  </a:moveTo>
                  <a:lnTo>
                    <a:pt x="397" y="810"/>
                  </a:lnTo>
                  <a:lnTo>
                    <a:pt x="423" y="764"/>
                  </a:lnTo>
                  <a:lnTo>
                    <a:pt x="450" y="810"/>
                  </a:lnTo>
                  <a:lnTo>
                    <a:pt x="423" y="855"/>
                  </a:lnTo>
                  <a:close/>
                  <a:moveTo>
                    <a:pt x="484" y="855"/>
                  </a:moveTo>
                  <a:lnTo>
                    <a:pt x="459" y="810"/>
                  </a:lnTo>
                  <a:lnTo>
                    <a:pt x="484" y="764"/>
                  </a:lnTo>
                  <a:lnTo>
                    <a:pt x="511" y="810"/>
                  </a:lnTo>
                  <a:lnTo>
                    <a:pt x="484" y="855"/>
                  </a:lnTo>
                  <a:close/>
                  <a:moveTo>
                    <a:pt x="546" y="855"/>
                  </a:moveTo>
                  <a:lnTo>
                    <a:pt x="520" y="810"/>
                  </a:lnTo>
                  <a:lnTo>
                    <a:pt x="546" y="764"/>
                  </a:lnTo>
                  <a:lnTo>
                    <a:pt x="573" y="810"/>
                  </a:lnTo>
                  <a:lnTo>
                    <a:pt x="546" y="855"/>
                  </a:lnTo>
                  <a:close/>
                  <a:moveTo>
                    <a:pt x="609" y="855"/>
                  </a:moveTo>
                  <a:lnTo>
                    <a:pt x="582" y="810"/>
                  </a:lnTo>
                  <a:lnTo>
                    <a:pt x="609" y="764"/>
                  </a:lnTo>
                  <a:lnTo>
                    <a:pt x="634" y="810"/>
                  </a:lnTo>
                  <a:lnTo>
                    <a:pt x="609" y="855"/>
                  </a:lnTo>
                  <a:close/>
                  <a:moveTo>
                    <a:pt x="670" y="855"/>
                  </a:moveTo>
                  <a:lnTo>
                    <a:pt x="643" y="810"/>
                  </a:lnTo>
                  <a:lnTo>
                    <a:pt x="670" y="764"/>
                  </a:lnTo>
                  <a:lnTo>
                    <a:pt x="696" y="810"/>
                  </a:lnTo>
                  <a:lnTo>
                    <a:pt x="670" y="855"/>
                  </a:lnTo>
                  <a:close/>
                  <a:moveTo>
                    <a:pt x="732" y="855"/>
                  </a:moveTo>
                  <a:lnTo>
                    <a:pt x="705" y="810"/>
                  </a:lnTo>
                  <a:lnTo>
                    <a:pt x="732" y="764"/>
                  </a:lnTo>
                  <a:lnTo>
                    <a:pt x="757" y="810"/>
                  </a:lnTo>
                  <a:lnTo>
                    <a:pt x="732" y="855"/>
                  </a:lnTo>
                  <a:close/>
                  <a:moveTo>
                    <a:pt x="793" y="855"/>
                  </a:moveTo>
                  <a:lnTo>
                    <a:pt x="766" y="810"/>
                  </a:lnTo>
                  <a:lnTo>
                    <a:pt x="793" y="764"/>
                  </a:lnTo>
                  <a:lnTo>
                    <a:pt x="819" y="810"/>
                  </a:lnTo>
                  <a:lnTo>
                    <a:pt x="793" y="855"/>
                  </a:lnTo>
                  <a:close/>
                  <a:moveTo>
                    <a:pt x="855" y="855"/>
                  </a:moveTo>
                  <a:lnTo>
                    <a:pt x="828" y="810"/>
                  </a:lnTo>
                  <a:lnTo>
                    <a:pt x="855" y="764"/>
                  </a:lnTo>
                  <a:lnTo>
                    <a:pt x="880" y="810"/>
                  </a:lnTo>
                  <a:lnTo>
                    <a:pt x="855" y="855"/>
                  </a:lnTo>
                  <a:close/>
                  <a:moveTo>
                    <a:pt x="916" y="855"/>
                  </a:moveTo>
                  <a:lnTo>
                    <a:pt x="889" y="810"/>
                  </a:lnTo>
                  <a:lnTo>
                    <a:pt x="916" y="764"/>
                  </a:lnTo>
                  <a:lnTo>
                    <a:pt x="942" y="810"/>
                  </a:lnTo>
                  <a:lnTo>
                    <a:pt x="916" y="855"/>
                  </a:lnTo>
                  <a:close/>
                  <a:moveTo>
                    <a:pt x="978" y="855"/>
                  </a:moveTo>
                  <a:lnTo>
                    <a:pt x="952" y="810"/>
                  </a:lnTo>
                  <a:lnTo>
                    <a:pt x="978" y="764"/>
                  </a:lnTo>
                  <a:lnTo>
                    <a:pt x="1005" y="810"/>
                  </a:lnTo>
                  <a:lnTo>
                    <a:pt x="978" y="855"/>
                  </a:lnTo>
                  <a:close/>
                  <a:moveTo>
                    <a:pt x="1039" y="855"/>
                  </a:moveTo>
                  <a:lnTo>
                    <a:pt x="1014" y="810"/>
                  </a:lnTo>
                  <a:lnTo>
                    <a:pt x="1039" y="764"/>
                  </a:lnTo>
                  <a:lnTo>
                    <a:pt x="1066" y="810"/>
                  </a:lnTo>
                  <a:lnTo>
                    <a:pt x="1039" y="855"/>
                  </a:lnTo>
                  <a:close/>
                  <a:moveTo>
                    <a:pt x="1101" y="855"/>
                  </a:moveTo>
                  <a:lnTo>
                    <a:pt x="1075" y="810"/>
                  </a:lnTo>
                  <a:lnTo>
                    <a:pt x="1101" y="764"/>
                  </a:lnTo>
                  <a:lnTo>
                    <a:pt x="1128" y="810"/>
                  </a:lnTo>
                  <a:lnTo>
                    <a:pt x="1101" y="855"/>
                  </a:lnTo>
                  <a:close/>
                  <a:moveTo>
                    <a:pt x="1162" y="855"/>
                  </a:moveTo>
                  <a:lnTo>
                    <a:pt x="1137" y="810"/>
                  </a:lnTo>
                  <a:lnTo>
                    <a:pt x="1162" y="764"/>
                  </a:lnTo>
                  <a:lnTo>
                    <a:pt x="1189" y="810"/>
                  </a:lnTo>
                  <a:lnTo>
                    <a:pt x="1162" y="855"/>
                  </a:lnTo>
                  <a:close/>
                  <a:moveTo>
                    <a:pt x="1224" y="855"/>
                  </a:moveTo>
                  <a:lnTo>
                    <a:pt x="1198" y="810"/>
                  </a:lnTo>
                  <a:lnTo>
                    <a:pt x="1224" y="764"/>
                  </a:lnTo>
                  <a:lnTo>
                    <a:pt x="1251" y="810"/>
                  </a:lnTo>
                  <a:lnTo>
                    <a:pt x="1224" y="855"/>
                  </a:lnTo>
                  <a:close/>
                  <a:moveTo>
                    <a:pt x="1285" y="855"/>
                  </a:moveTo>
                  <a:lnTo>
                    <a:pt x="1260" y="810"/>
                  </a:lnTo>
                  <a:lnTo>
                    <a:pt x="1285" y="764"/>
                  </a:lnTo>
                  <a:lnTo>
                    <a:pt x="1312" y="810"/>
                  </a:lnTo>
                  <a:lnTo>
                    <a:pt x="1285" y="855"/>
                  </a:lnTo>
                  <a:close/>
                  <a:moveTo>
                    <a:pt x="1348" y="855"/>
                  </a:moveTo>
                  <a:lnTo>
                    <a:pt x="1321" y="810"/>
                  </a:lnTo>
                  <a:lnTo>
                    <a:pt x="1348" y="764"/>
                  </a:lnTo>
                  <a:lnTo>
                    <a:pt x="1374" y="810"/>
                  </a:lnTo>
                  <a:lnTo>
                    <a:pt x="1348" y="855"/>
                  </a:lnTo>
                  <a:close/>
                  <a:moveTo>
                    <a:pt x="1410" y="855"/>
                  </a:moveTo>
                  <a:lnTo>
                    <a:pt x="1383" y="810"/>
                  </a:lnTo>
                  <a:lnTo>
                    <a:pt x="1410" y="764"/>
                  </a:lnTo>
                  <a:lnTo>
                    <a:pt x="1435" y="810"/>
                  </a:lnTo>
                  <a:lnTo>
                    <a:pt x="1410" y="855"/>
                  </a:lnTo>
                  <a:close/>
                  <a:moveTo>
                    <a:pt x="1471" y="855"/>
                  </a:moveTo>
                  <a:lnTo>
                    <a:pt x="1444" y="810"/>
                  </a:lnTo>
                  <a:lnTo>
                    <a:pt x="1471" y="764"/>
                  </a:lnTo>
                  <a:lnTo>
                    <a:pt x="1497" y="810"/>
                  </a:lnTo>
                  <a:lnTo>
                    <a:pt x="1471" y="855"/>
                  </a:lnTo>
                  <a:close/>
                  <a:moveTo>
                    <a:pt x="1533" y="855"/>
                  </a:moveTo>
                  <a:lnTo>
                    <a:pt x="1506" y="810"/>
                  </a:lnTo>
                  <a:lnTo>
                    <a:pt x="1533" y="764"/>
                  </a:lnTo>
                  <a:lnTo>
                    <a:pt x="1558" y="810"/>
                  </a:lnTo>
                  <a:lnTo>
                    <a:pt x="1533" y="855"/>
                  </a:lnTo>
                  <a:close/>
                  <a:moveTo>
                    <a:pt x="1594" y="855"/>
                  </a:moveTo>
                  <a:lnTo>
                    <a:pt x="1567" y="810"/>
                  </a:lnTo>
                  <a:lnTo>
                    <a:pt x="1594" y="764"/>
                  </a:lnTo>
                  <a:lnTo>
                    <a:pt x="1620" y="810"/>
                  </a:lnTo>
                  <a:lnTo>
                    <a:pt x="1594" y="855"/>
                  </a:lnTo>
                  <a:close/>
                  <a:moveTo>
                    <a:pt x="1656" y="855"/>
                  </a:moveTo>
                  <a:lnTo>
                    <a:pt x="1629" y="810"/>
                  </a:lnTo>
                  <a:lnTo>
                    <a:pt x="1656" y="764"/>
                  </a:lnTo>
                  <a:lnTo>
                    <a:pt x="1681" y="810"/>
                  </a:lnTo>
                  <a:lnTo>
                    <a:pt x="1656" y="855"/>
                  </a:lnTo>
                  <a:close/>
                  <a:moveTo>
                    <a:pt x="1717" y="855"/>
                  </a:moveTo>
                  <a:lnTo>
                    <a:pt x="1692" y="810"/>
                  </a:lnTo>
                  <a:lnTo>
                    <a:pt x="1717" y="764"/>
                  </a:lnTo>
                  <a:lnTo>
                    <a:pt x="1744" y="810"/>
                  </a:lnTo>
                  <a:lnTo>
                    <a:pt x="1717" y="855"/>
                  </a:lnTo>
                  <a:close/>
                  <a:moveTo>
                    <a:pt x="1779" y="855"/>
                  </a:moveTo>
                  <a:lnTo>
                    <a:pt x="1753" y="810"/>
                  </a:lnTo>
                  <a:lnTo>
                    <a:pt x="1779" y="764"/>
                  </a:lnTo>
                  <a:lnTo>
                    <a:pt x="1806" y="810"/>
                  </a:lnTo>
                  <a:lnTo>
                    <a:pt x="1779" y="855"/>
                  </a:lnTo>
                  <a:close/>
                  <a:moveTo>
                    <a:pt x="1840" y="855"/>
                  </a:moveTo>
                  <a:lnTo>
                    <a:pt x="1815" y="810"/>
                  </a:lnTo>
                  <a:lnTo>
                    <a:pt x="1840" y="764"/>
                  </a:lnTo>
                  <a:lnTo>
                    <a:pt x="1867" y="810"/>
                  </a:lnTo>
                  <a:lnTo>
                    <a:pt x="1840" y="855"/>
                  </a:lnTo>
                  <a:close/>
                  <a:moveTo>
                    <a:pt x="1902" y="855"/>
                  </a:moveTo>
                  <a:lnTo>
                    <a:pt x="1876" y="810"/>
                  </a:lnTo>
                  <a:lnTo>
                    <a:pt x="1902" y="764"/>
                  </a:lnTo>
                  <a:lnTo>
                    <a:pt x="1929" y="810"/>
                  </a:lnTo>
                  <a:lnTo>
                    <a:pt x="1902" y="855"/>
                  </a:lnTo>
                  <a:close/>
                  <a:moveTo>
                    <a:pt x="1963" y="855"/>
                  </a:moveTo>
                  <a:lnTo>
                    <a:pt x="1938" y="810"/>
                  </a:lnTo>
                  <a:lnTo>
                    <a:pt x="1963" y="764"/>
                  </a:lnTo>
                  <a:lnTo>
                    <a:pt x="1990" y="810"/>
                  </a:lnTo>
                  <a:lnTo>
                    <a:pt x="1963" y="855"/>
                  </a:lnTo>
                  <a:close/>
                  <a:moveTo>
                    <a:pt x="2025" y="855"/>
                  </a:moveTo>
                  <a:lnTo>
                    <a:pt x="1999" y="810"/>
                  </a:lnTo>
                  <a:lnTo>
                    <a:pt x="2025" y="764"/>
                  </a:lnTo>
                  <a:lnTo>
                    <a:pt x="2052" y="810"/>
                  </a:lnTo>
                  <a:lnTo>
                    <a:pt x="2025" y="855"/>
                  </a:lnTo>
                  <a:close/>
                  <a:moveTo>
                    <a:pt x="2088" y="855"/>
                  </a:moveTo>
                  <a:lnTo>
                    <a:pt x="2061" y="810"/>
                  </a:lnTo>
                  <a:lnTo>
                    <a:pt x="2088" y="764"/>
                  </a:lnTo>
                  <a:lnTo>
                    <a:pt x="2113" y="810"/>
                  </a:lnTo>
                  <a:lnTo>
                    <a:pt x="2088" y="855"/>
                  </a:lnTo>
                  <a:close/>
                  <a:moveTo>
                    <a:pt x="2149" y="855"/>
                  </a:moveTo>
                  <a:lnTo>
                    <a:pt x="2122" y="810"/>
                  </a:lnTo>
                  <a:lnTo>
                    <a:pt x="2149" y="764"/>
                  </a:lnTo>
                  <a:lnTo>
                    <a:pt x="2175" y="810"/>
                  </a:lnTo>
                  <a:lnTo>
                    <a:pt x="2149" y="855"/>
                  </a:lnTo>
                  <a:close/>
                  <a:moveTo>
                    <a:pt x="2211" y="855"/>
                  </a:moveTo>
                  <a:lnTo>
                    <a:pt x="2184" y="810"/>
                  </a:lnTo>
                  <a:lnTo>
                    <a:pt x="2211" y="764"/>
                  </a:lnTo>
                  <a:lnTo>
                    <a:pt x="2236" y="810"/>
                  </a:lnTo>
                  <a:lnTo>
                    <a:pt x="2211" y="855"/>
                  </a:lnTo>
                  <a:close/>
                  <a:moveTo>
                    <a:pt x="2272" y="855"/>
                  </a:moveTo>
                  <a:lnTo>
                    <a:pt x="2245" y="810"/>
                  </a:lnTo>
                  <a:lnTo>
                    <a:pt x="2272" y="764"/>
                  </a:lnTo>
                  <a:lnTo>
                    <a:pt x="2298" y="810"/>
                  </a:lnTo>
                  <a:lnTo>
                    <a:pt x="2272" y="855"/>
                  </a:lnTo>
                  <a:close/>
                  <a:moveTo>
                    <a:pt x="2334" y="855"/>
                  </a:moveTo>
                  <a:lnTo>
                    <a:pt x="2307" y="810"/>
                  </a:lnTo>
                  <a:lnTo>
                    <a:pt x="2334" y="764"/>
                  </a:lnTo>
                  <a:lnTo>
                    <a:pt x="2359" y="810"/>
                  </a:lnTo>
                  <a:lnTo>
                    <a:pt x="2334" y="855"/>
                  </a:lnTo>
                  <a:close/>
                  <a:moveTo>
                    <a:pt x="2395" y="855"/>
                  </a:moveTo>
                  <a:lnTo>
                    <a:pt x="2368" y="810"/>
                  </a:lnTo>
                  <a:lnTo>
                    <a:pt x="2395" y="764"/>
                  </a:lnTo>
                  <a:lnTo>
                    <a:pt x="2421" y="810"/>
                  </a:lnTo>
                  <a:lnTo>
                    <a:pt x="2395" y="855"/>
                  </a:lnTo>
                  <a:close/>
                  <a:moveTo>
                    <a:pt x="2457" y="855"/>
                  </a:moveTo>
                  <a:lnTo>
                    <a:pt x="2431" y="810"/>
                  </a:lnTo>
                  <a:lnTo>
                    <a:pt x="2457" y="764"/>
                  </a:lnTo>
                  <a:lnTo>
                    <a:pt x="2484" y="810"/>
                  </a:lnTo>
                  <a:lnTo>
                    <a:pt x="2457" y="855"/>
                  </a:lnTo>
                  <a:close/>
                  <a:moveTo>
                    <a:pt x="2518" y="855"/>
                  </a:moveTo>
                  <a:lnTo>
                    <a:pt x="2493" y="810"/>
                  </a:lnTo>
                  <a:lnTo>
                    <a:pt x="2518" y="764"/>
                  </a:lnTo>
                  <a:lnTo>
                    <a:pt x="2545" y="810"/>
                  </a:lnTo>
                  <a:lnTo>
                    <a:pt x="2518" y="855"/>
                  </a:lnTo>
                  <a:close/>
                  <a:moveTo>
                    <a:pt x="84" y="801"/>
                  </a:moveTo>
                  <a:lnTo>
                    <a:pt x="59" y="757"/>
                  </a:lnTo>
                  <a:lnTo>
                    <a:pt x="84" y="712"/>
                  </a:lnTo>
                  <a:lnTo>
                    <a:pt x="111" y="757"/>
                  </a:lnTo>
                  <a:lnTo>
                    <a:pt x="84" y="801"/>
                  </a:lnTo>
                  <a:close/>
                  <a:moveTo>
                    <a:pt x="146" y="801"/>
                  </a:moveTo>
                  <a:lnTo>
                    <a:pt x="120" y="757"/>
                  </a:lnTo>
                  <a:lnTo>
                    <a:pt x="146" y="712"/>
                  </a:lnTo>
                  <a:lnTo>
                    <a:pt x="172" y="757"/>
                  </a:lnTo>
                  <a:lnTo>
                    <a:pt x="146" y="801"/>
                  </a:lnTo>
                  <a:close/>
                  <a:moveTo>
                    <a:pt x="207" y="801"/>
                  </a:moveTo>
                  <a:lnTo>
                    <a:pt x="181" y="757"/>
                  </a:lnTo>
                  <a:lnTo>
                    <a:pt x="207" y="712"/>
                  </a:lnTo>
                  <a:lnTo>
                    <a:pt x="234" y="757"/>
                  </a:lnTo>
                  <a:lnTo>
                    <a:pt x="207" y="801"/>
                  </a:lnTo>
                  <a:close/>
                  <a:moveTo>
                    <a:pt x="270" y="801"/>
                  </a:moveTo>
                  <a:lnTo>
                    <a:pt x="243" y="757"/>
                  </a:lnTo>
                  <a:lnTo>
                    <a:pt x="270" y="712"/>
                  </a:lnTo>
                  <a:lnTo>
                    <a:pt x="295" y="757"/>
                  </a:lnTo>
                  <a:lnTo>
                    <a:pt x="270" y="801"/>
                  </a:lnTo>
                  <a:close/>
                  <a:moveTo>
                    <a:pt x="331" y="801"/>
                  </a:moveTo>
                  <a:lnTo>
                    <a:pt x="304" y="757"/>
                  </a:lnTo>
                  <a:lnTo>
                    <a:pt x="331" y="712"/>
                  </a:lnTo>
                  <a:lnTo>
                    <a:pt x="357" y="757"/>
                  </a:lnTo>
                  <a:lnTo>
                    <a:pt x="331" y="801"/>
                  </a:lnTo>
                  <a:close/>
                  <a:moveTo>
                    <a:pt x="393" y="801"/>
                  </a:moveTo>
                  <a:lnTo>
                    <a:pt x="366" y="757"/>
                  </a:lnTo>
                  <a:lnTo>
                    <a:pt x="393" y="712"/>
                  </a:lnTo>
                  <a:lnTo>
                    <a:pt x="418" y="757"/>
                  </a:lnTo>
                  <a:lnTo>
                    <a:pt x="393" y="801"/>
                  </a:lnTo>
                  <a:close/>
                  <a:moveTo>
                    <a:pt x="454" y="801"/>
                  </a:moveTo>
                  <a:lnTo>
                    <a:pt x="427" y="757"/>
                  </a:lnTo>
                  <a:lnTo>
                    <a:pt x="454" y="712"/>
                  </a:lnTo>
                  <a:lnTo>
                    <a:pt x="480" y="757"/>
                  </a:lnTo>
                  <a:lnTo>
                    <a:pt x="454" y="801"/>
                  </a:lnTo>
                  <a:close/>
                  <a:moveTo>
                    <a:pt x="516" y="801"/>
                  </a:moveTo>
                  <a:lnTo>
                    <a:pt x="489" y="757"/>
                  </a:lnTo>
                  <a:lnTo>
                    <a:pt x="516" y="712"/>
                  </a:lnTo>
                  <a:lnTo>
                    <a:pt x="541" y="757"/>
                  </a:lnTo>
                  <a:lnTo>
                    <a:pt x="516" y="801"/>
                  </a:lnTo>
                  <a:close/>
                  <a:moveTo>
                    <a:pt x="577" y="801"/>
                  </a:moveTo>
                  <a:lnTo>
                    <a:pt x="550" y="757"/>
                  </a:lnTo>
                  <a:lnTo>
                    <a:pt x="577" y="712"/>
                  </a:lnTo>
                  <a:lnTo>
                    <a:pt x="603" y="757"/>
                  </a:lnTo>
                  <a:lnTo>
                    <a:pt x="577" y="801"/>
                  </a:lnTo>
                  <a:close/>
                  <a:moveTo>
                    <a:pt x="639" y="801"/>
                  </a:moveTo>
                  <a:lnTo>
                    <a:pt x="613" y="757"/>
                  </a:lnTo>
                  <a:lnTo>
                    <a:pt x="639" y="712"/>
                  </a:lnTo>
                  <a:lnTo>
                    <a:pt x="666" y="757"/>
                  </a:lnTo>
                  <a:lnTo>
                    <a:pt x="639" y="801"/>
                  </a:lnTo>
                  <a:close/>
                  <a:moveTo>
                    <a:pt x="700" y="801"/>
                  </a:moveTo>
                  <a:lnTo>
                    <a:pt x="675" y="757"/>
                  </a:lnTo>
                  <a:lnTo>
                    <a:pt x="700" y="712"/>
                  </a:lnTo>
                  <a:lnTo>
                    <a:pt x="727" y="757"/>
                  </a:lnTo>
                  <a:lnTo>
                    <a:pt x="700" y="801"/>
                  </a:lnTo>
                  <a:close/>
                  <a:moveTo>
                    <a:pt x="762" y="801"/>
                  </a:moveTo>
                  <a:lnTo>
                    <a:pt x="736" y="757"/>
                  </a:lnTo>
                  <a:lnTo>
                    <a:pt x="762" y="712"/>
                  </a:lnTo>
                  <a:lnTo>
                    <a:pt x="789" y="757"/>
                  </a:lnTo>
                  <a:lnTo>
                    <a:pt x="762" y="801"/>
                  </a:lnTo>
                  <a:close/>
                  <a:moveTo>
                    <a:pt x="823" y="801"/>
                  </a:moveTo>
                  <a:lnTo>
                    <a:pt x="798" y="757"/>
                  </a:lnTo>
                  <a:lnTo>
                    <a:pt x="823" y="712"/>
                  </a:lnTo>
                  <a:lnTo>
                    <a:pt x="850" y="757"/>
                  </a:lnTo>
                  <a:lnTo>
                    <a:pt x="823" y="801"/>
                  </a:lnTo>
                  <a:close/>
                  <a:moveTo>
                    <a:pt x="885" y="801"/>
                  </a:moveTo>
                  <a:lnTo>
                    <a:pt x="859" y="757"/>
                  </a:lnTo>
                  <a:lnTo>
                    <a:pt x="885" y="712"/>
                  </a:lnTo>
                  <a:lnTo>
                    <a:pt x="912" y="757"/>
                  </a:lnTo>
                  <a:lnTo>
                    <a:pt x="885" y="801"/>
                  </a:lnTo>
                  <a:close/>
                  <a:moveTo>
                    <a:pt x="946" y="801"/>
                  </a:moveTo>
                  <a:lnTo>
                    <a:pt x="921" y="757"/>
                  </a:lnTo>
                  <a:lnTo>
                    <a:pt x="946" y="712"/>
                  </a:lnTo>
                  <a:lnTo>
                    <a:pt x="973" y="757"/>
                  </a:lnTo>
                  <a:lnTo>
                    <a:pt x="946" y="801"/>
                  </a:lnTo>
                  <a:close/>
                  <a:moveTo>
                    <a:pt x="1009" y="801"/>
                  </a:moveTo>
                  <a:lnTo>
                    <a:pt x="982" y="757"/>
                  </a:lnTo>
                  <a:lnTo>
                    <a:pt x="1009" y="712"/>
                  </a:lnTo>
                  <a:lnTo>
                    <a:pt x="1035" y="757"/>
                  </a:lnTo>
                  <a:lnTo>
                    <a:pt x="1009" y="801"/>
                  </a:lnTo>
                  <a:close/>
                  <a:moveTo>
                    <a:pt x="1071" y="801"/>
                  </a:moveTo>
                  <a:lnTo>
                    <a:pt x="1044" y="757"/>
                  </a:lnTo>
                  <a:lnTo>
                    <a:pt x="1071" y="712"/>
                  </a:lnTo>
                  <a:lnTo>
                    <a:pt x="1096" y="757"/>
                  </a:lnTo>
                  <a:lnTo>
                    <a:pt x="1071" y="801"/>
                  </a:lnTo>
                  <a:close/>
                  <a:moveTo>
                    <a:pt x="1132" y="801"/>
                  </a:moveTo>
                  <a:lnTo>
                    <a:pt x="1105" y="757"/>
                  </a:lnTo>
                  <a:lnTo>
                    <a:pt x="1132" y="712"/>
                  </a:lnTo>
                  <a:lnTo>
                    <a:pt x="1158" y="757"/>
                  </a:lnTo>
                  <a:lnTo>
                    <a:pt x="1132" y="801"/>
                  </a:lnTo>
                  <a:close/>
                  <a:moveTo>
                    <a:pt x="1194" y="801"/>
                  </a:moveTo>
                  <a:lnTo>
                    <a:pt x="1167" y="757"/>
                  </a:lnTo>
                  <a:lnTo>
                    <a:pt x="1194" y="712"/>
                  </a:lnTo>
                  <a:lnTo>
                    <a:pt x="1219" y="757"/>
                  </a:lnTo>
                  <a:lnTo>
                    <a:pt x="1194" y="801"/>
                  </a:lnTo>
                  <a:close/>
                  <a:moveTo>
                    <a:pt x="1255" y="801"/>
                  </a:moveTo>
                  <a:lnTo>
                    <a:pt x="1228" y="757"/>
                  </a:lnTo>
                  <a:lnTo>
                    <a:pt x="1255" y="712"/>
                  </a:lnTo>
                  <a:lnTo>
                    <a:pt x="1281" y="757"/>
                  </a:lnTo>
                  <a:lnTo>
                    <a:pt x="1255" y="801"/>
                  </a:lnTo>
                  <a:close/>
                  <a:moveTo>
                    <a:pt x="1317" y="801"/>
                  </a:moveTo>
                  <a:lnTo>
                    <a:pt x="1290" y="757"/>
                  </a:lnTo>
                  <a:lnTo>
                    <a:pt x="1317" y="712"/>
                  </a:lnTo>
                  <a:lnTo>
                    <a:pt x="1342" y="757"/>
                  </a:lnTo>
                  <a:lnTo>
                    <a:pt x="1317" y="801"/>
                  </a:lnTo>
                  <a:close/>
                  <a:moveTo>
                    <a:pt x="1378" y="801"/>
                  </a:moveTo>
                  <a:lnTo>
                    <a:pt x="1353" y="757"/>
                  </a:lnTo>
                  <a:lnTo>
                    <a:pt x="1378" y="712"/>
                  </a:lnTo>
                  <a:lnTo>
                    <a:pt x="1405" y="757"/>
                  </a:lnTo>
                  <a:lnTo>
                    <a:pt x="1378" y="801"/>
                  </a:lnTo>
                  <a:close/>
                  <a:moveTo>
                    <a:pt x="1440" y="801"/>
                  </a:moveTo>
                  <a:lnTo>
                    <a:pt x="1414" y="757"/>
                  </a:lnTo>
                  <a:lnTo>
                    <a:pt x="1440" y="712"/>
                  </a:lnTo>
                  <a:lnTo>
                    <a:pt x="1467" y="757"/>
                  </a:lnTo>
                  <a:lnTo>
                    <a:pt x="1440" y="801"/>
                  </a:lnTo>
                  <a:close/>
                  <a:moveTo>
                    <a:pt x="1501" y="801"/>
                  </a:moveTo>
                  <a:lnTo>
                    <a:pt x="1476" y="757"/>
                  </a:lnTo>
                  <a:lnTo>
                    <a:pt x="1501" y="712"/>
                  </a:lnTo>
                  <a:lnTo>
                    <a:pt x="1528" y="757"/>
                  </a:lnTo>
                  <a:lnTo>
                    <a:pt x="1501" y="801"/>
                  </a:lnTo>
                  <a:close/>
                  <a:moveTo>
                    <a:pt x="1563" y="801"/>
                  </a:moveTo>
                  <a:lnTo>
                    <a:pt x="1537" y="757"/>
                  </a:lnTo>
                  <a:lnTo>
                    <a:pt x="1563" y="712"/>
                  </a:lnTo>
                  <a:lnTo>
                    <a:pt x="1590" y="757"/>
                  </a:lnTo>
                  <a:lnTo>
                    <a:pt x="1563" y="801"/>
                  </a:lnTo>
                  <a:close/>
                  <a:moveTo>
                    <a:pt x="1624" y="801"/>
                  </a:moveTo>
                  <a:lnTo>
                    <a:pt x="1599" y="757"/>
                  </a:lnTo>
                  <a:lnTo>
                    <a:pt x="1624" y="712"/>
                  </a:lnTo>
                  <a:lnTo>
                    <a:pt x="1651" y="757"/>
                  </a:lnTo>
                  <a:lnTo>
                    <a:pt x="1624" y="801"/>
                  </a:lnTo>
                  <a:close/>
                  <a:moveTo>
                    <a:pt x="1686" y="801"/>
                  </a:moveTo>
                  <a:lnTo>
                    <a:pt x="1660" y="757"/>
                  </a:lnTo>
                  <a:lnTo>
                    <a:pt x="1686" y="712"/>
                  </a:lnTo>
                  <a:lnTo>
                    <a:pt x="1713" y="757"/>
                  </a:lnTo>
                  <a:lnTo>
                    <a:pt x="1686" y="801"/>
                  </a:lnTo>
                  <a:close/>
                  <a:moveTo>
                    <a:pt x="1749" y="801"/>
                  </a:moveTo>
                  <a:lnTo>
                    <a:pt x="1722" y="757"/>
                  </a:lnTo>
                  <a:lnTo>
                    <a:pt x="1749" y="712"/>
                  </a:lnTo>
                  <a:lnTo>
                    <a:pt x="1774" y="757"/>
                  </a:lnTo>
                  <a:lnTo>
                    <a:pt x="1749" y="801"/>
                  </a:lnTo>
                  <a:close/>
                  <a:moveTo>
                    <a:pt x="1810" y="801"/>
                  </a:moveTo>
                  <a:lnTo>
                    <a:pt x="1783" y="757"/>
                  </a:lnTo>
                  <a:lnTo>
                    <a:pt x="1810" y="712"/>
                  </a:lnTo>
                  <a:lnTo>
                    <a:pt x="1836" y="757"/>
                  </a:lnTo>
                  <a:lnTo>
                    <a:pt x="1810" y="801"/>
                  </a:lnTo>
                  <a:close/>
                  <a:moveTo>
                    <a:pt x="1872" y="801"/>
                  </a:moveTo>
                  <a:lnTo>
                    <a:pt x="1845" y="757"/>
                  </a:lnTo>
                  <a:lnTo>
                    <a:pt x="1872" y="712"/>
                  </a:lnTo>
                  <a:lnTo>
                    <a:pt x="1897" y="757"/>
                  </a:lnTo>
                  <a:lnTo>
                    <a:pt x="1872" y="801"/>
                  </a:lnTo>
                  <a:close/>
                  <a:moveTo>
                    <a:pt x="1933" y="801"/>
                  </a:moveTo>
                  <a:lnTo>
                    <a:pt x="1906" y="757"/>
                  </a:lnTo>
                  <a:lnTo>
                    <a:pt x="1933" y="712"/>
                  </a:lnTo>
                  <a:lnTo>
                    <a:pt x="1959" y="757"/>
                  </a:lnTo>
                  <a:lnTo>
                    <a:pt x="1933" y="801"/>
                  </a:lnTo>
                  <a:close/>
                  <a:moveTo>
                    <a:pt x="1995" y="801"/>
                  </a:moveTo>
                  <a:lnTo>
                    <a:pt x="1968" y="757"/>
                  </a:lnTo>
                  <a:lnTo>
                    <a:pt x="1995" y="712"/>
                  </a:lnTo>
                  <a:lnTo>
                    <a:pt x="2020" y="757"/>
                  </a:lnTo>
                  <a:lnTo>
                    <a:pt x="1995" y="801"/>
                  </a:lnTo>
                  <a:close/>
                  <a:moveTo>
                    <a:pt x="2056" y="801"/>
                  </a:moveTo>
                  <a:lnTo>
                    <a:pt x="2029" y="757"/>
                  </a:lnTo>
                  <a:lnTo>
                    <a:pt x="2056" y="712"/>
                  </a:lnTo>
                  <a:lnTo>
                    <a:pt x="2082" y="757"/>
                  </a:lnTo>
                  <a:lnTo>
                    <a:pt x="2056" y="801"/>
                  </a:lnTo>
                  <a:close/>
                  <a:moveTo>
                    <a:pt x="2118" y="801"/>
                  </a:moveTo>
                  <a:lnTo>
                    <a:pt x="2092" y="757"/>
                  </a:lnTo>
                  <a:lnTo>
                    <a:pt x="2118" y="712"/>
                  </a:lnTo>
                  <a:lnTo>
                    <a:pt x="2145" y="757"/>
                  </a:lnTo>
                  <a:lnTo>
                    <a:pt x="2118" y="801"/>
                  </a:lnTo>
                  <a:close/>
                  <a:moveTo>
                    <a:pt x="2179" y="801"/>
                  </a:moveTo>
                  <a:lnTo>
                    <a:pt x="2154" y="757"/>
                  </a:lnTo>
                  <a:lnTo>
                    <a:pt x="2179" y="712"/>
                  </a:lnTo>
                  <a:lnTo>
                    <a:pt x="2206" y="757"/>
                  </a:lnTo>
                  <a:lnTo>
                    <a:pt x="2179" y="801"/>
                  </a:lnTo>
                  <a:close/>
                  <a:moveTo>
                    <a:pt x="2241" y="801"/>
                  </a:moveTo>
                  <a:lnTo>
                    <a:pt x="2215" y="757"/>
                  </a:lnTo>
                  <a:lnTo>
                    <a:pt x="2241" y="712"/>
                  </a:lnTo>
                  <a:lnTo>
                    <a:pt x="2268" y="757"/>
                  </a:lnTo>
                  <a:lnTo>
                    <a:pt x="2241" y="801"/>
                  </a:lnTo>
                  <a:close/>
                  <a:moveTo>
                    <a:pt x="2302" y="801"/>
                  </a:moveTo>
                  <a:lnTo>
                    <a:pt x="2277" y="757"/>
                  </a:lnTo>
                  <a:lnTo>
                    <a:pt x="2302" y="712"/>
                  </a:lnTo>
                  <a:lnTo>
                    <a:pt x="2329" y="757"/>
                  </a:lnTo>
                  <a:lnTo>
                    <a:pt x="2302" y="801"/>
                  </a:lnTo>
                  <a:close/>
                  <a:moveTo>
                    <a:pt x="2364" y="801"/>
                  </a:moveTo>
                  <a:lnTo>
                    <a:pt x="2338" y="757"/>
                  </a:lnTo>
                  <a:lnTo>
                    <a:pt x="2364" y="712"/>
                  </a:lnTo>
                  <a:lnTo>
                    <a:pt x="2391" y="757"/>
                  </a:lnTo>
                  <a:lnTo>
                    <a:pt x="2364" y="801"/>
                  </a:lnTo>
                  <a:close/>
                  <a:moveTo>
                    <a:pt x="2425" y="801"/>
                  </a:moveTo>
                  <a:lnTo>
                    <a:pt x="2400" y="757"/>
                  </a:lnTo>
                  <a:lnTo>
                    <a:pt x="2425" y="712"/>
                  </a:lnTo>
                  <a:lnTo>
                    <a:pt x="2452" y="757"/>
                  </a:lnTo>
                  <a:lnTo>
                    <a:pt x="2425" y="801"/>
                  </a:lnTo>
                  <a:close/>
                  <a:moveTo>
                    <a:pt x="2488" y="801"/>
                  </a:moveTo>
                  <a:lnTo>
                    <a:pt x="2461" y="757"/>
                  </a:lnTo>
                  <a:lnTo>
                    <a:pt x="2488" y="712"/>
                  </a:lnTo>
                  <a:lnTo>
                    <a:pt x="2514" y="757"/>
                  </a:lnTo>
                  <a:lnTo>
                    <a:pt x="2488" y="801"/>
                  </a:lnTo>
                  <a:close/>
                  <a:moveTo>
                    <a:pt x="54" y="749"/>
                  </a:moveTo>
                  <a:lnTo>
                    <a:pt x="27" y="704"/>
                  </a:lnTo>
                  <a:lnTo>
                    <a:pt x="54" y="658"/>
                  </a:lnTo>
                  <a:lnTo>
                    <a:pt x="80" y="704"/>
                  </a:lnTo>
                  <a:lnTo>
                    <a:pt x="54" y="749"/>
                  </a:lnTo>
                  <a:close/>
                  <a:moveTo>
                    <a:pt x="116" y="749"/>
                  </a:moveTo>
                  <a:lnTo>
                    <a:pt x="89" y="704"/>
                  </a:lnTo>
                  <a:lnTo>
                    <a:pt x="116" y="658"/>
                  </a:lnTo>
                  <a:lnTo>
                    <a:pt x="141" y="704"/>
                  </a:lnTo>
                  <a:lnTo>
                    <a:pt x="116" y="749"/>
                  </a:lnTo>
                  <a:close/>
                  <a:moveTo>
                    <a:pt x="177" y="749"/>
                  </a:moveTo>
                  <a:lnTo>
                    <a:pt x="150" y="704"/>
                  </a:lnTo>
                  <a:lnTo>
                    <a:pt x="177" y="658"/>
                  </a:lnTo>
                  <a:lnTo>
                    <a:pt x="202" y="704"/>
                  </a:lnTo>
                  <a:lnTo>
                    <a:pt x="177" y="749"/>
                  </a:lnTo>
                  <a:close/>
                  <a:moveTo>
                    <a:pt x="238" y="749"/>
                  </a:moveTo>
                  <a:lnTo>
                    <a:pt x="213" y="704"/>
                  </a:lnTo>
                  <a:lnTo>
                    <a:pt x="238" y="658"/>
                  </a:lnTo>
                  <a:lnTo>
                    <a:pt x="265" y="704"/>
                  </a:lnTo>
                  <a:lnTo>
                    <a:pt x="238" y="749"/>
                  </a:lnTo>
                  <a:close/>
                  <a:moveTo>
                    <a:pt x="300" y="749"/>
                  </a:moveTo>
                  <a:lnTo>
                    <a:pt x="274" y="704"/>
                  </a:lnTo>
                  <a:lnTo>
                    <a:pt x="300" y="658"/>
                  </a:lnTo>
                  <a:lnTo>
                    <a:pt x="327" y="704"/>
                  </a:lnTo>
                  <a:lnTo>
                    <a:pt x="300" y="749"/>
                  </a:lnTo>
                  <a:close/>
                  <a:moveTo>
                    <a:pt x="361" y="749"/>
                  </a:moveTo>
                  <a:lnTo>
                    <a:pt x="336" y="704"/>
                  </a:lnTo>
                  <a:lnTo>
                    <a:pt x="361" y="658"/>
                  </a:lnTo>
                  <a:lnTo>
                    <a:pt x="388" y="704"/>
                  </a:lnTo>
                  <a:lnTo>
                    <a:pt x="361" y="749"/>
                  </a:lnTo>
                  <a:close/>
                  <a:moveTo>
                    <a:pt x="423" y="749"/>
                  </a:moveTo>
                  <a:lnTo>
                    <a:pt x="397" y="704"/>
                  </a:lnTo>
                  <a:lnTo>
                    <a:pt x="423" y="658"/>
                  </a:lnTo>
                  <a:lnTo>
                    <a:pt x="450" y="704"/>
                  </a:lnTo>
                  <a:lnTo>
                    <a:pt x="423" y="749"/>
                  </a:lnTo>
                  <a:close/>
                  <a:moveTo>
                    <a:pt x="484" y="749"/>
                  </a:moveTo>
                  <a:lnTo>
                    <a:pt x="459" y="704"/>
                  </a:lnTo>
                  <a:lnTo>
                    <a:pt x="484" y="658"/>
                  </a:lnTo>
                  <a:lnTo>
                    <a:pt x="511" y="704"/>
                  </a:lnTo>
                  <a:lnTo>
                    <a:pt x="484" y="749"/>
                  </a:lnTo>
                  <a:close/>
                  <a:moveTo>
                    <a:pt x="546" y="749"/>
                  </a:moveTo>
                  <a:lnTo>
                    <a:pt x="520" y="704"/>
                  </a:lnTo>
                  <a:lnTo>
                    <a:pt x="546" y="658"/>
                  </a:lnTo>
                  <a:lnTo>
                    <a:pt x="573" y="704"/>
                  </a:lnTo>
                  <a:lnTo>
                    <a:pt x="546" y="749"/>
                  </a:lnTo>
                  <a:close/>
                  <a:moveTo>
                    <a:pt x="609" y="749"/>
                  </a:moveTo>
                  <a:lnTo>
                    <a:pt x="582" y="704"/>
                  </a:lnTo>
                  <a:lnTo>
                    <a:pt x="609" y="658"/>
                  </a:lnTo>
                  <a:lnTo>
                    <a:pt x="634" y="704"/>
                  </a:lnTo>
                  <a:lnTo>
                    <a:pt x="609" y="749"/>
                  </a:lnTo>
                  <a:close/>
                  <a:moveTo>
                    <a:pt x="670" y="749"/>
                  </a:moveTo>
                  <a:lnTo>
                    <a:pt x="643" y="704"/>
                  </a:lnTo>
                  <a:lnTo>
                    <a:pt x="670" y="658"/>
                  </a:lnTo>
                  <a:lnTo>
                    <a:pt x="696" y="704"/>
                  </a:lnTo>
                  <a:lnTo>
                    <a:pt x="670" y="749"/>
                  </a:lnTo>
                  <a:close/>
                  <a:moveTo>
                    <a:pt x="732" y="749"/>
                  </a:moveTo>
                  <a:lnTo>
                    <a:pt x="705" y="704"/>
                  </a:lnTo>
                  <a:lnTo>
                    <a:pt x="732" y="658"/>
                  </a:lnTo>
                  <a:lnTo>
                    <a:pt x="757" y="704"/>
                  </a:lnTo>
                  <a:lnTo>
                    <a:pt x="732" y="749"/>
                  </a:lnTo>
                  <a:close/>
                  <a:moveTo>
                    <a:pt x="793" y="749"/>
                  </a:moveTo>
                  <a:lnTo>
                    <a:pt x="766" y="704"/>
                  </a:lnTo>
                  <a:lnTo>
                    <a:pt x="793" y="658"/>
                  </a:lnTo>
                  <a:lnTo>
                    <a:pt x="819" y="704"/>
                  </a:lnTo>
                  <a:lnTo>
                    <a:pt x="793" y="749"/>
                  </a:lnTo>
                  <a:close/>
                  <a:moveTo>
                    <a:pt x="855" y="749"/>
                  </a:moveTo>
                  <a:lnTo>
                    <a:pt x="828" y="704"/>
                  </a:lnTo>
                  <a:lnTo>
                    <a:pt x="855" y="658"/>
                  </a:lnTo>
                  <a:lnTo>
                    <a:pt x="880" y="704"/>
                  </a:lnTo>
                  <a:lnTo>
                    <a:pt x="855" y="749"/>
                  </a:lnTo>
                  <a:close/>
                  <a:moveTo>
                    <a:pt x="916" y="749"/>
                  </a:moveTo>
                  <a:lnTo>
                    <a:pt x="889" y="704"/>
                  </a:lnTo>
                  <a:lnTo>
                    <a:pt x="916" y="658"/>
                  </a:lnTo>
                  <a:lnTo>
                    <a:pt x="942" y="704"/>
                  </a:lnTo>
                  <a:lnTo>
                    <a:pt x="916" y="749"/>
                  </a:lnTo>
                  <a:close/>
                  <a:moveTo>
                    <a:pt x="978" y="749"/>
                  </a:moveTo>
                  <a:lnTo>
                    <a:pt x="952" y="704"/>
                  </a:lnTo>
                  <a:lnTo>
                    <a:pt x="978" y="658"/>
                  </a:lnTo>
                  <a:lnTo>
                    <a:pt x="1005" y="704"/>
                  </a:lnTo>
                  <a:lnTo>
                    <a:pt x="978" y="749"/>
                  </a:lnTo>
                  <a:close/>
                  <a:moveTo>
                    <a:pt x="1039" y="749"/>
                  </a:moveTo>
                  <a:lnTo>
                    <a:pt x="1014" y="704"/>
                  </a:lnTo>
                  <a:lnTo>
                    <a:pt x="1039" y="658"/>
                  </a:lnTo>
                  <a:lnTo>
                    <a:pt x="1066" y="704"/>
                  </a:lnTo>
                  <a:lnTo>
                    <a:pt x="1039" y="749"/>
                  </a:lnTo>
                  <a:close/>
                  <a:moveTo>
                    <a:pt x="1101" y="749"/>
                  </a:moveTo>
                  <a:lnTo>
                    <a:pt x="1075" y="704"/>
                  </a:lnTo>
                  <a:lnTo>
                    <a:pt x="1101" y="658"/>
                  </a:lnTo>
                  <a:lnTo>
                    <a:pt x="1128" y="704"/>
                  </a:lnTo>
                  <a:lnTo>
                    <a:pt x="1101" y="749"/>
                  </a:lnTo>
                  <a:close/>
                  <a:moveTo>
                    <a:pt x="1162" y="749"/>
                  </a:moveTo>
                  <a:lnTo>
                    <a:pt x="1137" y="704"/>
                  </a:lnTo>
                  <a:lnTo>
                    <a:pt x="1162" y="658"/>
                  </a:lnTo>
                  <a:lnTo>
                    <a:pt x="1189" y="704"/>
                  </a:lnTo>
                  <a:lnTo>
                    <a:pt x="1162" y="749"/>
                  </a:lnTo>
                  <a:close/>
                  <a:moveTo>
                    <a:pt x="1224" y="749"/>
                  </a:moveTo>
                  <a:lnTo>
                    <a:pt x="1198" y="704"/>
                  </a:lnTo>
                  <a:lnTo>
                    <a:pt x="1224" y="658"/>
                  </a:lnTo>
                  <a:lnTo>
                    <a:pt x="1251" y="704"/>
                  </a:lnTo>
                  <a:lnTo>
                    <a:pt x="1224" y="749"/>
                  </a:lnTo>
                  <a:close/>
                  <a:moveTo>
                    <a:pt x="1285" y="749"/>
                  </a:moveTo>
                  <a:lnTo>
                    <a:pt x="1260" y="704"/>
                  </a:lnTo>
                  <a:lnTo>
                    <a:pt x="1285" y="658"/>
                  </a:lnTo>
                  <a:lnTo>
                    <a:pt x="1312" y="704"/>
                  </a:lnTo>
                  <a:lnTo>
                    <a:pt x="1285" y="749"/>
                  </a:lnTo>
                  <a:close/>
                  <a:moveTo>
                    <a:pt x="1348" y="749"/>
                  </a:moveTo>
                  <a:lnTo>
                    <a:pt x="1321" y="704"/>
                  </a:lnTo>
                  <a:lnTo>
                    <a:pt x="1348" y="658"/>
                  </a:lnTo>
                  <a:lnTo>
                    <a:pt x="1374" y="704"/>
                  </a:lnTo>
                  <a:lnTo>
                    <a:pt x="1348" y="749"/>
                  </a:lnTo>
                  <a:close/>
                  <a:moveTo>
                    <a:pt x="1410" y="749"/>
                  </a:moveTo>
                  <a:lnTo>
                    <a:pt x="1383" y="704"/>
                  </a:lnTo>
                  <a:lnTo>
                    <a:pt x="1410" y="658"/>
                  </a:lnTo>
                  <a:lnTo>
                    <a:pt x="1435" y="704"/>
                  </a:lnTo>
                  <a:lnTo>
                    <a:pt x="1410" y="749"/>
                  </a:lnTo>
                  <a:close/>
                  <a:moveTo>
                    <a:pt x="1471" y="749"/>
                  </a:moveTo>
                  <a:lnTo>
                    <a:pt x="1444" y="704"/>
                  </a:lnTo>
                  <a:lnTo>
                    <a:pt x="1471" y="658"/>
                  </a:lnTo>
                  <a:lnTo>
                    <a:pt x="1497" y="704"/>
                  </a:lnTo>
                  <a:lnTo>
                    <a:pt x="1471" y="749"/>
                  </a:lnTo>
                  <a:close/>
                  <a:moveTo>
                    <a:pt x="1533" y="749"/>
                  </a:moveTo>
                  <a:lnTo>
                    <a:pt x="1506" y="704"/>
                  </a:lnTo>
                  <a:lnTo>
                    <a:pt x="1533" y="658"/>
                  </a:lnTo>
                  <a:lnTo>
                    <a:pt x="1558" y="704"/>
                  </a:lnTo>
                  <a:lnTo>
                    <a:pt x="1533" y="749"/>
                  </a:lnTo>
                  <a:close/>
                  <a:moveTo>
                    <a:pt x="1594" y="749"/>
                  </a:moveTo>
                  <a:lnTo>
                    <a:pt x="1567" y="704"/>
                  </a:lnTo>
                  <a:lnTo>
                    <a:pt x="1594" y="658"/>
                  </a:lnTo>
                  <a:lnTo>
                    <a:pt x="1620" y="704"/>
                  </a:lnTo>
                  <a:lnTo>
                    <a:pt x="1594" y="749"/>
                  </a:lnTo>
                  <a:close/>
                  <a:moveTo>
                    <a:pt x="1656" y="749"/>
                  </a:moveTo>
                  <a:lnTo>
                    <a:pt x="1629" y="704"/>
                  </a:lnTo>
                  <a:lnTo>
                    <a:pt x="1656" y="658"/>
                  </a:lnTo>
                  <a:lnTo>
                    <a:pt x="1681" y="704"/>
                  </a:lnTo>
                  <a:lnTo>
                    <a:pt x="1656" y="749"/>
                  </a:lnTo>
                  <a:close/>
                  <a:moveTo>
                    <a:pt x="1717" y="749"/>
                  </a:moveTo>
                  <a:lnTo>
                    <a:pt x="1692" y="704"/>
                  </a:lnTo>
                  <a:lnTo>
                    <a:pt x="1717" y="658"/>
                  </a:lnTo>
                  <a:lnTo>
                    <a:pt x="1744" y="704"/>
                  </a:lnTo>
                  <a:lnTo>
                    <a:pt x="1717" y="749"/>
                  </a:lnTo>
                  <a:close/>
                  <a:moveTo>
                    <a:pt x="1779" y="749"/>
                  </a:moveTo>
                  <a:lnTo>
                    <a:pt x="1753" y="704"/>
                  </a:lnTo>
                  <a:lnTo>
                    <a:pt x="1779" y="658"/>
                  </a:lnTo>
                  <a:lnTo>
                    <a:pt x="1806" y="704"/>
                  </a:lnTo>
                  <a:lnTo>
                    <a:pt x="1779" y="749"/>
                  </a:lnTo>
                  <a:close/>
                  <a:moveTo>
                    <a:pt x="1840" y="749"/>
                  </a:moveTo>
                  <a:lnTo>
                    <a:pt x="1815" y="704"/>
                  </a:lnTo>
                  <a:lnTo>
                    <a:pt x="1840" y="658"/>
                  </a:lnTo>
                  <a:lnTo>
                    <a:pt x="1867" y="704"/>
                  </a:lnTo>
                  <a:lnTo>
                    <a:pt x="1840" y="749"/>
                  </a:lnTo>
                  <a:close/>
                  <a:moveTo>
                    <a:pt x="1902" y="749"/>
                  </a:moveTo>
                  <a:lnTo>
                    <a:pt x="1876" y="704"/>
                  </a:lnTo>
                  <a:lnTo>
                    <a:pt x="1902" y="658"/>
                  </a:lnTo>
                  <a:lnTo>
                    <a:pt x="1929" y="704"/>
                  </a:lnTo>
                  <a:lnTo>
                    <a:pt x="1902" y="749"/>
                  </a:lnTo>
                  <a:close/>
                  <a:moveTo>
                    <a:pt x="1963" y="749"/>
                  </a:moveTo>
                  <a:lnTo>
                    <a:pt x="1938" y="704"/>
                  </a:lnTo>
                  <a:lnTo>
                    <a:pt x="1963" y="658"/>
                  </a:lnTo>
                  <a:lnTo>
                    <a:pt x="1990" y="704"/>
                  </a:lnTo>
                  <a:lnTo>
                    <a:pt x="1963" y="749"/>
                  </a:lnTo>
                  <a:close/>
                  <a:moveTo>
                    <a:pt x="2025" y="749"/>
                  </a:moveTo>
                  <a:lnTo>
                    <a:pt x="1999" y="704"/>
                  </a:lnTo>
                  <a:lnTo>
                    <a:pt x="2025" y="658"/>
                  </a:lnTo>
                  <a:lnTo>
                    <a:pt x="2052" y="704"/>
                  </a:lnTo>
                  <a:lnTo>
                    <a:pt x="2025" y="749"/>
                  </a:lnTo>
                  <a:close/>
                  <a:moveTo>
                    <a:pt x="2088" y="749"/>
                  </a:moveTo>
                  <a:lnTo>
                    <a:pt x="2061" y="704"/>
                  </a:lnTo>
                  <a:lnTo>
                    <a:pt x="2088" y="658"/>
                  </a:lnTo>
                  <a:lnTo>
                    <a:pt x="2113" y="704"/>
                  </a:lnTo>
                  <a:lnTo>
                    <a:pt x="2088" y="749"/>
                  </a:lnTo>
                  <a:close/>
                  <a:moveTo>
                    <a:pt x="2149" y="749"/>
                  </a:moveTo>
                  <a:lnTo>
                    <a:pt x="2122" y="704"/>
                  </a:lnTo>
                  <a:lnTo>
                    <a:pt x="2149" y="658"/>
                  </a:lnTo>
                  <a:lnTo>
                    <a:pt x="2175" y="704"/>
                  </a:lnTo>
                  <a:lnTo>
                    <a:pt x="2149" y="749"/>
                  </a:lnTo>
                  <a:close/>
                  <a:moveTo>
                    <a:pt x="2211" y="749"/>
                  </a:moveTo>
                  <a:lnTo>
                    <a:pt x="2184" y="704"/>
                  </a:lnTo>
                  <a:lnTo>
                    <a:pt x="2211" y="658"/>
                  </a:lnTo>
                  <a:lnTo>
                    <a:pt x="2236" y="704"/>
                  </a:lnTo>
                  <a:lnTo>
                    <a:pt x="2211" y="749"/>
                  </a:lnTo>
                  <a:close/>
                  <a:moveTo>
                    <a:pt x="2272" y="749"/>
                  </a:moveTo>
                  <a:lnTo>
                    <a:pt x="2245" y="704"/>
                  </a:lnTo>
                  <a:lnTo>
                    <a:pt x="2272" y="658"/>
                  </a:lnTo>
                  <a:lnTo>
                    <a:pt x="2298" y="704"/>
                  </a:lnTo>
                  <a:lnTo>
                    <a:pt x="2272" y="749"/>
                  </a:lnTo>
                  <a:close/>
                  <a:moveTo>
                    <a:pt x="2334" y="749"/>
                  </a:moveTo>
                  <a:lnTo>
                    <a:pt x="2307" y="704"/>
                  </a:lnTo>
                  <a:lnTo>
                    <a:pt x="2334" y="658"/>
                  </a:lnTo>
                  <a:lnTo>
                    <a:pt x="2359" y="704"/>
                  </a:lnTo>
                  <a:lnTo>
                    <a:pt x="2334" y="749"/>
                  </a:lnTo>
                  <a:close/>
                  <a:moveTo>
                    <a:pt x="2395" y="749"/>
                  </a:moveTo>
                  <a:lnTo>
                    <a:pt x="2368" y="704"/>
                  </a:lnTo>
                  <a:lnTo>
                    <a:pt x="2395" y="658"/>
                  </a:lnTo>
                  <a:lnTo>
                    <a:pt x="2421" y="704"/>
                  </a:lnTo>
                  <a:lnTo>
                    <a:pt x="2395" y="749"/>
                  </a:lnTo>
                  <a:close/>
                  <a:moveTo>
                    <a:pt x="2457" y="749"/>
                  </a:moveTo>
                  <a:lnTo>
                    <a:pt x="2431" y="704"/>
                  </a:lnTo>
                  <a:lnTo>
                    <a:pt x="2457" y="658"/>
                  </a:lnTo>
                  <a:lnTo>
                    <a:pt x="2484" y="704"/>
                  </a:lnTo>
                  <a:lnTo>
                    <a:pt x="2457" y="749"/>
                  </a:lnTo>
                  <a:close/>
                  <a:moveTo>
                    <a:pt x="2518" y="749"/>
                  </a:moveTo>
                  <a:lnTo>
                    <a:pt x="2493" y="704"/>
                  </a:lnTo>
                  <a:lnTo>
                    <a:pt x="2518" y="658"/>
                  </a:lnTo>
                  <a:lnTo>
                    <a:pt x="2545" y="704"/>
                  </a:lnTo>
                  <a:lnTo>
                    <a:pt x="2518" y="749"/>
                  </a:lnTo>
                  <a:close/>
                  <a:moveTo>
                    <a:pt x="84" y="695"/>
                  </a:moveTo>
                  <a:lnTo>
                    <a:pt x="59" y="650"/>
                  </a:lnTo>
                  <a:lnTo>
                    <a:pt x="84" y="605"/>
                  </a:lnTo>
                  <a:lnTo>
                    <a:pt x="111" y="650"/>
                  </a:lnTo>
                  <a:lnTo>
                    <a:pt x="84" y="695"/>
                  </a:lnTo>
                  <a:close/>
                  <a:moveTo>
                    <a:pt x="146" y="695"/>
                  </a:moveTo>
                  <a:lnTo>
                    <a:pt x="120" y="650"/>
                  </a:lnTo>
                  <a:lnTo>
                    <a:pt x="146" y="605"/>
                  </a:lnTo>
                  <a:lnTo>
                    <a:pt x="172" y="650"/>
                  </a:lnTo>
                  <a:lnTo>
                    <a:pt x="146" y="695"/>
                  </a:lnTo>
                  <a:close/>
                  <a:moveTo>
                    <a:pt x="207" y="695"/>
                  </a:moveTo>
                  <a:lnTo>
                    <a:pt x="181" y="650"/>
                  </a:lnTo>
                  <a:lnTo>
                    <a:pt x="207" y="605"/>
                  </a:lnTo>
                  <a:lnTo>
                    <a:pt x="234" y="650"/>
                  </a:lnTo>
                  <a:lnTo>
                    <a:pt x="207" y="695"/>
                  </a:lnTo>
                  <a:close/>
                  <a:moveTo>
                    <a:pt x="270" y="695"/>
                  </a:moveTo>
                  <a:lnTo>
                    <a:pt x="243" y="650"/>
                  </a:lnTo>
                  <a:lnTo>
                    <a:pt x="270" y="605"/>
                  </a:lnTo>
                  <a:lnTo>
                    <a:pt x="295" y="650"/>
                  </a:lnTo>
                  <a:lnTo>
                    <a:pt x="270" y="695"/>
                  </a:lnTo>
                  <a:close/>
                  <a:moveTo>
                    <a:pt x="331" y="695"/>
                  </a:moveTo>
                  <a:lnTo>
                    <a:pt x="304" y="650"/>
                  </a:lnTo>
                  <a:lnTo>
                    <a:pt x="331" y="605"/>
                  </a:lnTo>
                  <a:lnTo>
                    <a:pt x="357" y="650"/>
                  </a:lnTo>
                  <a:lnTo>
                    <a:pt x="331" y="695"/>
                  </a:lnTo>
                  <a:close/>
                  <a:moveTo>
                    <a:pt x="393" y="695"/>
                  </a:moveTo>
                  <a:lnTo>
                    <a:pt x="366" y="650"/>
                  </a:lnTo>
                  <a:lnTo>
                    <a:pt x="393" y="605"/>
                  </a:lnTo>
                  <a:lnTo>
                    <a:pt x="418" y="650"/>
                  </a:lnTo>
                  <a:lnTo>
                    <a:pt x="393" y="695"/>
                  </a:lnTo>
                  <a:close/>
                  <a:moveTo>
                    <a:pt x="454" y="695"/>
                  </a:moveTo>
                  <a:lnTo>
                    <a:pt x="427" y="650"/>
                  </a:lnTo>
                  <a:lnTo>
                    <a:pt x="454" y="605"/>
                  </a:lnTo>
                  <a:lnTo>
                    <a:pt x="480" y="650"/>
                  </a:lnTo>
                  <a:lnTo>
                    <a:pt x="454" y="695"/>
                  </a:lnTo>
                  <a:close/>
                  <a:moveTo>
                    <a:pt x="516" y="695"/>
                  </a:moveTo>
                  <a:lnTo>
                    <a:pt x="489" y="650"/>
                  </a:lnTo>
                  <a:lnTo>
                    <a:pt x="516" y="605"/>
                  </a:lnTo>
                  <a:lnTo>
                    <a:pt x="541" y="650"/>
                  </a:lnTo>
                  <a:lnTo>
                    <a:pt x="516" y="695"/>
                  </a:lnTo>
                  <a:close/>
                  <a:moveTo>
                    <a:pt x="577" y="695"/>
                  </a:moveTo>
                  <a:lnTo>
                    <a:pt x="550" y="650"/>
                  </a:lnTo>
                  <a:lnTo>
                    <a:pt x="577" y="605"/>
                  </a:lnTo>
                  <a:lnTo>
                    <a:pt x="603" y="650"/>
                  </a:lnTo>
                  <a:lnTo>
                    <a:pt x="577" y="695"/>
                  </a:lnTo>
                  <a:close/>
                  <a:moveTo>
                    <a:pt x="639" y="695"/>
                  </a:moveTo>
                  <a:lnTo>
                    <a:pt x="613" y="650"/>
                  </a:lnTo>
                  <a:lnTo>
                    <a:pt x="639" y="605"/>
                  </a:lnTo>
                  <a:lnTo>
                    <a:pt x="666" y="650"/>
                  </a:lnTo>
                  <a:lnTo>
                    <a:pt x="639" y="695"/>
                  </a:lnTo>
                  <a:close/>
                  <a:moveTo>
                    <a:pt x="700" y="695"/>
                  </a:moveTo>
                  <a:lnTo>
                    <a:pt x="675" y="650"/>
                  </a:lnTo>
                  <a:lnTo>
                    <a:pt x="700" y="605"/>
                  </a:lnTo>
                  <a:lnTo>
                    <a:pt x="727" y="650"/>
                  </a:lnTo>
                  <a:lnTo>
                    <a:pt x="700" y="695"/>
                  </a:lnTo>
                  <a:close/>
                  <a:moveTo>
                    <a:pt x="762" y="695"/>
                  </a:moveTo>
                  <a:lnTo>
                    <a:pt x="736" y="650"/>
                  </a:lnTo>
                  <a:lnTo>
                    <a:pt x="762" y="605"/>
                  </a:lnTo>
                  <a:lnTo>
                    <a:pt x="789" y="650"/>
                  </a:lnTo>
                  <a:lnTo>
                    <a:pt x="762" y="695"/>
                  </a:lnTo>
                  <a:close/>
                  <a:moveTo>
                    <a:pt x="823" y="695"/>
                  </a:moveTo>
                  <a:lnTo>
                    <a:pt x="798" y="650"/>
                  </a:lnTo>
                  <a:lnTo>
                    <a:pt x="823" y="605"/>
                  </a:lnTo>
                  <a:lnTo>
                    <a:pt x="850" y="650"/>
                  </a:lnTo>
                  <a:lnTo>
                    <a:pt x="823" y="695"/>
                  </a:lnTo>
                  <a:close/>
                  <a:moveTo>
                    <a:pt x="885" y="695"/>
                  </a:moveTo>
                  <a:lnTo>
                    <a:pt x="859" y="650"/>
                  </a:lnTo>
                  <a:lnTo>
                    <a:pt x="885" y="605"/>
                  </a:lnTo>
                  <a:lnTo>
                    <a:pt x="912" y="650"/>
                  </a:lnTo>
                  <a:lnTo>
                    <a:pt x="885" y="695"/>
                  </a:lnTo>
                  <a:close/>
                  <a:moveTo>
                    <a:pt x="946" y="695"/>
                  </a:moveTo>
                  <a:lnTo>
                    <a:pt x="921" y="650"/>
                  </a:lnTo>
                  <a:lnTo>
                    <a:pt x="946" y="605"/>
                  </a:lnTo>
                  <a:lnTo>
                    <a:pt x="973" y="650"/>
                  </a:lnTo>
                  <a:lnTo>
                    <a:pt x="946" y="695"/>
                  </a:lnTo>
                  <a:close/>
                  <a:moveTo>
                    <a:pt x="1009" y="695"/>
                  </a:moveTo>
                  <a:lnTo>
                    <a:pt x="982" y="650"/>
                  </a:lnTo>
                  <a:lnTo>
                    <a:pt x="1009" y="605"/>
                  </a:lnTo>
                  <a:lnTo>
                    <a:pt x="1035" y="650"/>
                  </a:lnTo>
                  <a:lnTo>
                    <a:pt x="1009" y="695"/>
                  </a:lnTo>
                  <a:close/>
                  <a:moveTo>
                    <a:pt x="1071" y="695"/>
                  </a:moveTo>
                  <a:lnTo>
                    <a:pt x="1044" y="650"/>
                  </a:lnTo>
                  <a:lnTo>
                    <a:pt x="1071" y="605"/>
                  </a:lnTo>
                  <a:lnTo>
                    <a:pt x="1096" y="650"/>
                  </a:lnTo>
                  <a:lnTo>
                    <a:pt x="1071" y="695"/>
                  </a:lnTo>
                  <a:close/>
                  <a:moveTo>
                    <a:pt x="1132" y="695"/>
                  </a:moveTo>
                  <a:lnTo>
                    <a:pt x="1105" y="650"/>
                  </a:lnTo>
                  <a:lnTo>
                    <a:pt x="1132" y="605"/>
                  </a:lnTo>
                  <a:lnTo>
                    <a:pt x="1158" y="650"/>
                  </a:lnTo>
                  <a:lnTo>
                    <a:pt x="1132" y="695"/>
                  </a:lnTo>
                  <a:close/>
                  <a:moveTo>
                    <a:pt x="1194" y="695"/>
                  </a:moveTo>
                  <a:lnTo>
                    <a:pt x="1167" y="650"/>
                  </a:lnTo>
                  <a:lnTo>
                    <a:pt x="1194" y="605"/>
                  </a:lnTo>
                  <a:lnTo>
                    <a:pt x="1219" y="650"/>
                  </a:lnTo>
                  <a:lnTo>
                    <a:pt x="1194" y="695"/>
                  </a:lnTo>
                  <a:close/>
                  <a:moveTo>
                    <a:pt x="1255" y="695"/>
                  </a:moveTo>
                  <a:lnTo>
                    <a:pt x="1228" y="650"/>
                  </a:lnTo>
                  <a:lnTo>
                    <a:pt x="1255" y="605"/>
                  </a:lnTo>
                  <a:lnTo>
                    <a:pt x="1281" y="650"/>
                  </a:lnTo>
                  <a:lnTo>
                    <a:pt x="1255" y="695"/>
                  </a:lnTo>
                  <a:close/>
                  <a:moveTo>
                    <a:pt x="1317" y="695"/>
                  </a:moveTo>
                  <a:lnTo>
                    <a:pt x="1290" y="650"/>
                  </a:lnTo>
                  <a:lnTo>
                    <a:pt x="1317" y="605"/>
                  </a:lnTo>
                  <a:lnTo>
                    <a:pt x="1342" y="650"/>
                  </a:lnTo>
                  <a:lnTo>
                    <a:pt x="1317" y="695"/>
                  </a:lnTo>
                  <a:close/>
                  <a:moveTo>
                    <a:pt x="1378" y="695"/>
                  </a:moveTo>
                  <a:lnTo>
                    <a:pt x="1353" y="650"/>
                  </a:lnTo>
                  <a:lnTo>
                    <a:pt x="1378" y="605"/>
                  </a:lnTo>
                  <a:lnTo>
                    <a:pt x="1405" y="650"/>
                  </a:lnTo>
                  <a:lnTo>
                    <a:pt x="1378" y="695"/>
                  </a:lnTo>
                  <a:close/>
                  <a:moveTo>
                    <a:pt x="1440" y="695"/>
                  </a:moveTo>
                  <a:lnTo>
                    <a:pt x="1414" y="650"/>
                  </a:lnTo>
                  <a:lnTo>
                    <a:pt x="1440" y="605"/>
                  </a:lnTo>
                  <a:lnTo>
                    <a:pt x="1467" y="650"/>
                  </a:lnTo>
                  <a:lnTo>
                    <a:pt x="1440" y="695"/>
                  </a:lnTo>
                  <a:close/>
                  <a:moveTo>
                    <a:pt x="1501" y="695"/>
                  </a:moveTo>
                  <a:lnTo>
                    <a:pt x="1476" y="650"/>
                  </a:lnTo>
                  <a:lnTo>
                    <a:pt x="1501" y="605"/>
                  </a:lnTo>
                  <a:lnTo>
                    <a:pt x="1528" y="650"/>
                  </a:lnTo>
                  <a:lnTo>
                    <a:pt x="1501" y="695"/>
                  </a:lnTo>
                  <a:close/>
                  <a:moveTo>
                    <a:pt x="1563" y="695"/>
                  </a:moveTo>
                  <a:lnTo>
                    <a:pt x="1537" y="650"/>
                  </a:lnTo>
                  <a:lnTo>
                    <a:pt x="1563" y="605"/>
                  </a:lnTo>
                  <a:lnTo>
                    <a:pt x="1590" y="650"/>
                  </a:lnTo>
                  <a:lnTo>
                    <a:pt x="1563" y="695"/>
                  </a:lnTo>
                  <a:close/>
                  <a:moveTo>
                    <a:pt x="1624" y="695"/>
                  </a:moveTo>
                  <a:lnTo>
                    <a:pt x="1599" y="650"/>
                  </a:lnTo>
                  <a:lnTo>
                    <a:pt x="1624" y="605"/>
                  </a:lnTo>
                  <a:lnTo>
                    <a:pt x="1651" y="650"/>
                  </a:lnTo>
                  <a:lnTo>
                    <a:pt x="1624" y="695"/>
                  </a:lnTo>
                  <a:close/>
                  <a:moveTo>
                    <a:pt x="1686" y="695"/>
                  </a:moveTo>
                  <a:lnTo>
                    <a:pt x="1660" y="650"/>
                  </a:lnTo>
                  <a:lnTo>
                    <a:pt x="1686" y="605"/>
                  </a:lnTo>
                  <a:lnTo>
                    <a:pt x="1713" y="650"/>
                  </a:lnTo>
                  <a:lnTo>
                    <a:pt x="1686" y="695"/>
                  </a:lnTo>
                  <a:close/>
                  <a:moveTo>
                    <a:pt x="1749" y="695"/>
                  </a:moveTo>
                  <a:lnTo>
                    <a:pt x="1722" y="650"/>
                  </a:lnTo>
                  <a:lnTo>
                    <a:pt x="1749" y="605"/>
                  </a:lnTo>
                  <a:lnTo>
                    <a:pt x="1774" y="650"/>
                  </a:lnTo>
                  <a:lnTo>
                    <a:pt x="1749" y="695"/>
                  </a:lnTo>
                  <a:close/>
                  <a:moveTo>
                    <a:pt x="1810" y="695"/>
                  </a:moveTo>
                  <a:lnTo>
                    <a:pt x="1783" y="650"/>
                  </a:lnTo>
                  <a:lnTo>
                    <a:pt x="1810" y="605"/>
                  </a:lnTo>
                  <a:lnTo>
                    <a:pt x="1836" y="650"/>
                  </a:lnTo>
                  <a:lnTo>
                    <a:pt x="1810" y="695"/>
                  </a:lnTo>
                  <a:close/>
                  <a:moveTo>
                    <a:pt x="1872" y="695"/>
                  </a:moveTo>
                  <a:lnTo>
                    <a:pt x="1845" y="650"/>
                  </a:lnTo>
                  <a:lnTo>
                    <a:pt x="1872" y="605"/>
                  </a:lnTo>
                  <a:lnTo>
                    <a:pt x="1897" y="650"/>
                  </a:lnTo>
                  <a:lnTo>
                    <a:pt x="1872" y="695"/>
                  </a:lnTo>
                  <a:close/>
                  <a:moveTo>
                    <a:pt x="1933" y="695"/>
                  </a:moveTo>
                  <a:lnTo>
                    <a:pt x="1906" y="650"/>
                  </a:lnTo>
                  <a:lnTo>
                    <a:pt x="1933" y="605"/>
                  </a:lnTo>
                  <a:lnTo>
                    <a:pt x="1959" y="650"/>
                  </a:lnTo>
                  <a:lnTo>
                    <a:pt x="1933" y="695"/>
                  </a:lnTo>
                  <a:close/>
                  <a:moveTo>
                    <a:pt x="1995" y="695"/>
                  </a:moveTo>
                  <a:lnTo>
                    <a:pt x="1968" y="650"/>
                  </a:lnTo>
                  <a:lnTo>
                    <a:pt x="1995" y="605"/>
                  </a:lnTo>
                  <a:lnTo>
                    <a:pt x="2020" y="650"/>
                  </a:lnTo>
                  <a:lnTo>
                    <a:pt x="1995" y="695"/>
                  </a:lnTo>
                  <a:close/>
                  <a:moveTo>
                    <a:pt x="2056" y="695"/>
                  </a:moveTo>
                  <a:lnTo>
                    <a:pt x="2029" y="650"/>
                  </a:lnTo>
                  <a:lnTo>
                    <a:pt x="2056" y="605"/>
                  </a:lnTo>
                  <a:lnTo>
                    <a:pt x="2082" y="650"/>
                  </a:lnTo>
                  <a:lnTo>
                    <a:pt x="2056" y="695"/>
                  </a:lnTo>
                  <a:close/>
                  <a:moveTo>
                    <a:pt x="2118" y="695"/>
                  </a:moveTo>
                  <a:lnTo>
                    <a:pt x="2092" y="650"/>
                  </a:lnTo>
                  <a:lnTo>
                    <a:pt x="2118" y="605"/>
                  </a:lnTo>
                  <a:lnTo>
                    <a:pt x="2145" y="650"/>
                  </a:lnTo>
                  <a:lnTo>
                    <a:pt x="2118" y="695"/>
                  </a:lnTo>
                  <a:close/>
                  <a:moveTo>
                    <a:pt x="2179" y="695"/>
                  </a:moveTo>
                  <a:lnTo>
                    <a:pt x="2154" y="650"/>
                  </a:lnTo>
                  <a:lnTo>
                    <a:pt x="2179" y="605"/>
                  </a:lnTo>
                  <a:lnTo>
                    <a:pt x="2206" y="650"/>
                  </a:lnTo>
                  <a:lnTo>
                    <a:pt x="2179" y="695"/>
                  </a:lnTo>
                  <a:close/>
                  <a:moveTo>
                    <a:pt x="2241" y="695"/>
                  </a:moveTo>
                  <a:lnTo>
                    <a:pt x="2215" y="650"/>
                  </a:lnTo>
                  <a:lnTo>
                    <a:pt x="2241" y="605"/>
                  </a:lnTo>
                  <a:lnTo>
                    <a:pt x="2268" y="650"/>
                  </a:lnTo>
                  <a:lnTo>
                    <a:pt x="2241" y="695"/>
                  </a:lnTo>
                  <a:close/>
                  <a:moveTo>
                    <a:pt x="2302" y="695"/>
                  </a:moveTo>
                  <a:lnTo>
                    <a:pt x="2277" y="650"/>
                  </a:lnTo>
                  <a:lnTo>
                    <a:pt x="2302" y="605"/>
                  </a:lnTo>
                  <a:lnTo>
                    <a:pt x="2329" y="650"/>
                  </a:lnTo>
                  <a:lnTo>
                    <a:pt x="2302" y="695"/>
                  </a:lnTo>
                  <a:close/>
                  <a:moveTo>
                    <a:pt x="2364" y="695"/>
                  </a:moveTo>
                  <a:lnTo>
                    <a:pt x="2338" y="650"/>
                  </a:lnTo>
                  <a:lnTo>
                    <a:pt x="2364" y="605"/>
                  </a:lnTo>
                  <a:lnTo>
                    <a:pt x="2391" y="650"/>
                  </a:lnTo>
                  <a:lnTo>
                    <a:pt x="2364" y="695"/>
                  </a:lnTo>
                  <a:close/>
                  <a:moveTo>
                    <a:pt x="2425" y="695"/>
                  </a:moveTo>
                  <a:lnTo>
                    <a:pt x="2400" y="650"/>
                  </a:lnTo>
                  <a:lnTo>
                    <a:pt x="2425" y="605"/>
                  </a:lnTo>
                  <a:lnTo>
                    <a:pt x="2452" y="650"/>
                  </a:lnTo>
                  <a:lnTo>
                    <a:pt x="2425" y="695"/>
                  </a:lnTo>
                  <a:close/>
                  <a:moveTo>
                    <a:pt x="2488" y="695"/>
                  </a:moveTo>
                  <a:lnTo>
                    <a:pt x="2461" y="650"/>
                  </a:lnTo>
                  <a:lnTo>
                    <a:pt x="2488" y="605"/>
                  </a:lnTo>
                  <a:lnTo>
                    <a:pt x="2514" y="650"/>
                  </a:lnTo>
                  <a:lnTo>
                    <a:pt x="2488" y="695"/>
                  </a:lnTo>
                  <a:close/>
                  <a:moveTo>
                    <a:pt x="54" y="643"/>
                  </a:moveTo>
                  <a:lnTo>
                    <a:pt x="27" y="596"/>
                  </a:lnTo>
                  <a:lnTo>
                    <a:pt x="54" y="551"/>
                  </a:lnTo>
                  <a:lnTo>
                    <a:pt x="80" y="596"/>
                  </a:lnTo>
                  <a:lnTo>
                    <a:pt x="54" y="643"/>
                  </a:lnTo>
                  <a:close/>
                  <a:moveTo>
                    <a:pt x="116" y="643"/>
                  </a:moveTo>
                  <a:lnTo>
                    <a:pt x="89" y="596"/>
                  </a:lnTo>
                  <a:lnTo>
                    <a:pt x="116" y="551"/>
                  </a:lnTo>
                  <a:lnTo>
                    <a:pt x="141" y="596"/>
                  </a:lnTo>
                  <a:lnTo>
                    <a:pt x="116" y="643"/>
                  </a:lnTo>
                  <a:close/>
                  <a:moveTo>
                    <a:pt x="177" y="643"/>
                  </a:moveTo>
                  <a:lnTo>
                    <a:pt x="150" y="596"/>
                  </a:lnTo>
                  <a:lnTo>
                    <a:pt x="177" y="551"/>
                  </a:lnTo>
                  <a:lnTo>
                    <a:pt x="202" y="596"/>
                  </a:lnTo>
                  <a:lnTo>
                    <a:pt x="177" y="643"/>
                  </a:lnTo>
                  <a:close/>
                  <a:moveTo>
                    <a:pt x="238" y="643"/>
                  </a:moveTo>
                  <a:lnTo>
                    <a:pt x="213" y="596"/>
                  </a:lnTo>
                  <a:lnTo>
                    <a:pt x="238" y="551"/>
                  </a:lnTo>
                  <a:lnTo>
                    <a:pt x="265" y="596"/>
                  </a:lnTo>
                  <a:lnTo>
                    <a:pt x="238" y="643"/>
                  </a:lnTo>
                  <a:close/>
                  <a:moveTo>
                    <a:pt x="300" y="643"/>
                  </a:moveTo>
                  <a:lnTo>
                    <a:pt x="274" y="596"/>
                  </a:lnTo>
                  <a:lnTo>
                    <a:pt x="300" y="551"/>
                  </a:lnTo>
                  <a:lnTo>
                    <a:pt x="327" y="596"/>
                  </a:lnTo>
                  <a:lnTo>
                    <a:pt x="300" y="643"/>
                  </a:lnTo>
                  <a:close/>
                  <a:moveTo>
                    <a:pt x="361" y="643"/>
                  </a:moveTo>
                  <a:lnTo>
                    <a:pt x="336" y="596"/>
                  </a:lnTo>
                  <a:lnTo>
                    <a:pt x="361" y="551"/>
                  </a:lnTo>
                  <a:lnTo>
                    <a:pt x="388" y="596"/>
                  </a:lnTo>
                  <a:lnTo>
                    <a:pt x="361" y="643"/>
                  </a:lnTo>
                  <a:close/>
                  <a:moveTo>
                    <a:pt x="423" y="643"/>
                  </a:moveTo>
                  <a:lnTo>
                    <a:pt x="397" y="596"/>
                  </a:lnTo>
                  <a:lnTo>
                    <a:pt x="423" y="551"/>
                  </a:lnTo>
                  <a:lnTo>
                    <a:pt x="450" y="596"/>
                  </a:lnTo>
                  <a:lnTo>
                    <a:pt x="423" y="643"/>
                  </a:lnTo>
                  <a:close/>
                  <a:moveTo>
                    <a:pt x="484" y="643"/>
                  </a:moveTo>
                  <a:lnTo>
                    <a:pt x="459" y="596"/>
                  </a:lnTo>
                  <a:lnTo>
                    <a:pt x="484" y="551"/>
                  </a:lnTo>
                  <a:lnTo>
                    <a:pt x="511" y="596"/>
                  </a:lnTo>
                  <a:lnTo>
                    <a:pt x="484" y="643"/>
                  </a:lnTo>
                  <a:close/>
                  <a:moveTo>
                    <a:pt x="546" y="643"/>
                  </a:moveTo>
                  <a:lnTo>
                    <a:pt x="520" y="596"/>
                  </a:lnTo>
                  <a:lnTo>
                    <a:pt x="546" y="551"/>
                  </a:lnTo>
                  <a:lnTo>
                    <a:pt x="573" y="596"/>
                  </a:lnTo>
                  <a:lnTo>
                    <a:pt x="546" y="643"/>
                  </a:lnTo>
                  <a:close/>
                  <a:moveTo>
                    <a:pt x="609" y="643"/>
                  </a:moveTo>
                  <a:lnTo>
                    <a:pt x="582" y="596"/>
                  </a:lnTo>
                  <a:lnTo>
                    <a:pt x="609" y="551"/>
                  </a:lnTo>
                  <a:lnTo>
                    <a:pt x="634" y="596"/>
                  </a:lnTo>
                  <a:lnTo>
                    <a:pt x="609" y="643"/>
                  </a:lnTo>
                  <a:close/>
                  <a:moveTo>
                    <a:pt x="670" y="643"/>
                  </a:moveTo>
                  <a:lnTo>
                    <a:pt x="643" y="596"/>
                  </a:lnTo>
                  <a:lnTo>
                    <a:pt x="670" y="551"/>
                  </a:lnTo>
                  <a:lnTo>
                    <a:pt x="696" y="596"/>
                  </a:lnTo>
                  <a:lnTo>
                    <a:pt x="670" y="643"/>
                  </a:lnTo>
                  <a:close/>
                  <a:moveTo>
                    <a:pt x="732" y="643"/>
                  </a:moveTo>
                  <a:lnTo>
                    <a:pt x="705" y="596"/>
                  </a:lnTo>
                  <a:lnTo>
                    <a:pt x="732" y="551"/>
                  </a:lnTo>
                  <a:lnTo>
                    <a:pt x="757" y="596"/>
                  </a:lnTo>
                  <a:lnTo>
                    <a:pt x="732" y="643"/>
                  </a:lnTo>
                  <a:close/>
                  <a:moveTo>
                    <a:pt x="793" y="643"/>
                  </a:moveTo>
                  <a:lnTo>
                    <a:pt x="766" y="596"/>
                  </a:lnTo>
                  <a:lnTo>
                    <a:pt x="793" y="551"/>
                  </a:lnTo>
                  <a:lnTo>
                    <a:pt x="819" y="596"/>
                  </a:lnTo>
                  <a:lnTo>
                    <a:pt x="793" y="643"/>
                  </a:lnTo>
                  <a:close/>
                  <a:moveTo>
                    <a:pt x="855" y="643"/>
                  </a:moveTo>
                  <a:lnTo>
                    <a:pt x="828" y="596"/>
                  </a:lnTo>
                  <a:lnTo>
                    <a:pt x="855" y="551"/>
                  </a:lnTo>
                  <a:lnTo>
                    <a:pt x="880" y="596"/>
                  </a:lnTo>
                  <a:lnTo>
                    <a:pt x="855" y="643"/>
                  </a:lnTo>
                  <a:close/>
                  <a:moveTo>
                    <a:pt x="916" y="643"/>
                  </a:moveTo>
                  <a:lnTo>
                    <a:pt x="889" y="596"/>
                  </a:lnTo>
                  <a:lnTo>
                    <a:pt x="916" y="551"/>
                  </a:lnTo>
                  <a:lnTo>
                    <a:pt x="942" y="596"/>
                  </a:lnTo>
                  <a:lnTo>
                    <a:pt x="916" y="643"/>
                  </a:lnTo>
                  <a:close/>
                  <a:moveTo>
                    <a:pt x="978" y="643"/>
                  </a:moveTo>
                  <a:lnTo>
                    <a:pt x="952" y="596"/>
                  </a:lnTo>
                  <a:lnTo>
                    <a:pt x="978" y="551"/>
                  </a:lnTo>
                  <a:lnTo>
                    <a:pt x="1005" y="596"/>
                  </a:lnTo>
                  <a:lnTo>
                    <a:pt x="978" y="643"/>
                  </a:lnTo>
                  <a:close/>
                  <a:moveTo>
                    <a:pt x="1039" y="643"/>
                  </a:moveTo>
                  <a:lnTo>
                    <a:pt x="1014" y="596"/>
                  </a:lnTo>
                  <a:lnTo>
                    <a:pt x="1039" y="551"/>
                  </a:lnTo>
                  <a:lnTo>
                    <a:pt x="1066" y="596"/>
                  </a:lnTo>
                  <a:lnTo>
                    <a:pt x="1039" y="643"/>
                  </a:lnTo>
                  <a:close/>
                  <a:moveTo>
                    <a:pt x="1101" y="643"/>
                  </a:moveTo>
                  <a:lnTo>
                    <a:pt x="1075" y="596"/>
                  </a:lnTo>
                  <a:lnTo>
                    <a:pt x="1101" y="551"/>
                  </a:lnTo>
                  <a:lnTo>
                    <a:pt x="1128" y="596"/>
                  </a:lnTo>
                  <a:lnTo>
                    <a:pt x="1101" y="643"/>
                  </a:lnTo>
                  <a:close/>
                  <a:moveTo>
                    <a:pt x="1162" y="643"/>
                  </a:moveTo>
                  <a:lnTo>
                    <a:pt x="1137" y="596"/>
                  </a:lnTo>
                  <a:lnTo>
                    <a:pt x="1162" y="551"/>
                  </a:lnTo>
                  <a:lnTo>
                    <a:pt x="1189" y="596"/>
                  </a:lnTo>
                  <a:lnTo>
                    <a:pt x="1162" y="643"/>
                  </a:lnTo>
                  <a:close/>
                  <a:moveTo>
                    <a:pt x="1224" y="643"/>
                  </a:moveTo>
                  <a:lnTo>
                    <a:pt x="1198" y="596"/>
                  </a:lnTo>
                  <a:lnTo>
                    <a:pt x="1224" y="551"/>
                  </a:lnTo>
                  <a:lnTo>
                    <a:pt x="1251" y="596"/>
                  </a:lnTo>
                  <a:lnTo>
                    <a:pt x="1224" y="643"/>
                  </a:lnTo>
                  <a:close/>
                  <a:moveTo>
                    <a:pt x="1285" y="643"/>
                  </a:moveTo>
                  <a:lnTo>
                    <a:pt x="1260" y="596"/>
                  </a:lnTo>
                  <a:lnTo>
                    <a:pt x="1285" y="551"/>
                  </a:lnTo>
                  <a:lnTo>
                    <a:pt x="1312" y="596"/>
                  </a:lnTo>
                  <a:lnTo>
                    <a:pt x="1285" y="643"/>
                  </a:lnTo>
                  <a:close/>
                  <a:moveTo>
                    <a:pt x="1348" y="643"/>
                  </a:moveTo>
                  <a:lnTo>
                    <a:pt x="1321" y="596"/>
                  </a:lnTo>
                  <a:lnTo>
                    <a:pt x="1348" y="551"/>
                  </a:lnTo>
                  <a:lnTo>
                    <a:pt x="1374" y="596"/>
                  </a:lnTo>
                  <a:lnTo>
                    <a:pt x="1348" y="643"/>
                  </a:lnTo>
                  <a:close/>
                  <a:moveTo>
                    <a:pt x="1410" y="643"/>
                  </a:moveTo>
                  <a:lnTo>
                    <a:pt x="1383" y="596"/>
                  </a:lnTo>
                  <a:lnTo>
                    <a:pt x="1410" y="551"/>
                  </a:lnTo>
                  <a:lnTo>
                    <a:pt x="1435" y="596"/>
                  </a:lnTo>
                  <a:lnTo>
                    <a:pt x="1410" y="643"/>
                  </a:lnTo>
                  <a:close/>
                  <a:moveTo>
                    <a:pt x="1471" y="643"/>
                  </a:moveTo>
                  <a:lnTo>
                    <a:pt x="1444" y="596"/>
                  </a:lnTo>
                  <a:lnTo>
                    <a:pt x="1471" y="551"/>
                  </a:lnTo>
                  <a:lnTo>
                    <a:pt x="1497" y="596"/>
                  </a:lnTo>
                  <a:lnTo>
                    <a:pt x="1471" y="643"/>
                  </a:lnTo>
                  <a:close/>
                  <a:moveTo>
                    <a:pt x="1533" y="643"/>
                  </a:moveTo>
                  <a:lnTo>
                    <a:pt x="1506" y="596"/>
                  </a:lnTo>
                  <a:lnTo>
                    <a:pt x="1533" y="551"/>
                  </a:lnTo>
                  <a:lnTo>
                    <a:pt x="1558" y="596"/>
                  </a:lnTo>
                  <a:lnTo>
                    <a:pt x="1533" y="643"/>
                  </a:lnTo>
                  <a:close/>
                  <a:moveTo>
                    <a:pt x="1594" y="643"/>
                  </a:moveTo>
                  <a:lnTo>
                    <a:pt x="1567" y="596"/>
                  </a:lnTo>
                  <a:lnTo>
                    <a:pt x="1594" y="551"/>
                  </a:lnTo>
                  <a:lnTo>
                    <a:pt x="1620" y="596"/>
                  </a:lnTo>
                  <a:lnTo>
                    <a:pt x="1594" y="643"/>
                  </a:lnTo>
                  <a:close/>
                  <a:moveTo>
                    <a:pt x="1656" y="643"/>
                  </a:moveTo>
                  <a:lnTo>
                    <a:pt x="1629" y="596"/>
                  </a:lnTo>
                  <a:lnTo>
                    <a:pt x="1656" y="551"/>
                  </a:lnTo>
                  <a:lnTo>
                    <a:pt x="1681" y="596"/>
                  </a:lnTo>
                  <a:lnTo>
                    <a:pt x="1656" y="643"/>
                  </a:lnTo>
                  <a:close/>
                  <a:moveTo>
                    <a:pt x="1717" y="643"/>
                  </a:moveTo>
                  <a:lnTo>
                    <a:pt x="1692" y="596"/>
                  </a:lnTo>
                  <a:lnTo>
                    <a:pt x="1717" y="551"/>
                  </a:lnTo>
                  <a:lnTo>
                    <a:pt x="1744" y="596"/>
                  </a:lnTo>
                  <a:lnTo>
                    <a:pt x="1717" y="643"/>
                  </a:lnTo>
                  <a:close/>
                  <a:moveTo>
                    <a:pt x="1779" y="643"/>
                  </a:moveTo>
                  <a:lnTo>
                    <a:pt x="1753" y="596"/>
                  </a:lnTo>
                  <a:lnTo>
                    <a:pt x="1779" y="551"/>
                  </a:lnTo>
                  <a:lnTo>
                    <a:pt x="1806" y="596"/>
                  </a:lnTo>
                  <a:lnTo>
                    <a:pt x="1779" y="643"/>
                  </a:lnTo>
                  <a:close/>
                  <a:moveTo>
                    <a:pt x="1840" y="643"/>
                  </a:moveTo>
                  <a:lnTo>
                    <a:pt x="1815" y="596"/>
                  </a:lnTo>
                  <a:lnTo>
                    <a:pt x="1840" y="551"/>
                  </a:lnTo>
                  <a:lnTo>
                    <a:pt x="1867" y="596"/>
                  </a:lnTo>
                  <a:lnTo>
                    <a:pt x="1840" y="643"/>
                  </a:lnTo>
                  <a:close/>
                  <a:moveTo>
                    <a:pt x="1902" y="643"/>
                  </a:moveTo>
                  <a:lnTo>
                    <a:pt x="1876" y="596"/>
                  </a:lnTo>
                  <a:lnTo>
                    <a:pt x="1902" y="551"/>
                  </a:lnTo>
                  <a:lnTo>
                    <a:pt x="1929" y="596"/>
                  </a:lnTo>
                  <a:lnTo>
                    <a:pt x="1902" y="643"/>
                  </a:lnTo>
                  <a:close/>
                  <a:moveTo>
                    <a:pt x="1963" y="643"/>
                  </a:moveTo>
                  <a:lnTo>
                    <a:pt x="1938" y="596"/>
                  </a:lnTo>
                  <a:lnTo>
                    <a:pt x="1963" y="551"/>
                  </a:lnTo>
                  <a:lnTo>
                    <a:pt x="1990" y="596"/>
                  </a:lnTo>
                  <a:lnTo>
                    <a:pt x="1963" y="643"/>
                  </a:lnTo>
                  <a:close/>
                  <a:moveTo>
                    <a:pt x="2025" y="643"/>
                  </a:moveTo>
                  <a:lnTo>
                    <a:pt x="1999" y="596"/>
                  </a:lnTo>
                  <a:lnTo>
                    <a:pt x="2025" y="551"/>
                  </a:lnTo>
                  <a:lnTo>
                    <a:pt x="2052" y="596"/>
                  </a:lnTo>
                  <a:lnTo>
                    <a:pt x="2025" y="643"/>
                  </a:lnTo>
                  <a:close/>
                  <a:moveTo>
                    <a:pt x="2088" y="643"/>
                  </a:moveTo>
                  <a:lnTo>
                    <a:pt x="2061" y="596"/>
                  </a:lnTo>
                  <a:lnTo>
                    <a:pt x="2088" y="551"/>
                  </a:lnTo>
                  <a:lnTo>
                    <a:pt x="2113" y="596"/>
                  </a:lnTo>
                  <a:lnTo>
                    <a:pt x="2088" y="643"/>
                  </a:lnTo>
                  <a:close/>
                  <a:moveTo>
                    <a:pt x="2149" y="643"/>
                  </a:moveTo>
                  <a:lnTo>
                    <a:pt x="2122" y="596"/>
                  </a:lnTo>
                  <a:lnTo>
                    <a:pt x="2149" y="551"/>
                  </a:lnTo>
                  <a:lnTo>
                    <a:pt x="2175" y="596"/>
                  </a:lnTo>
                  <a:lnTo>
                    <a:pt x="2149" y="643"/>
                  </a:lnTo>
                  <a:close/>
                  <a:moveTo>
                    <a:pt x="2211" y="643"/>
                  </a:moveTo>
                  <a:lnTo>
                    <a:pt x="2184" y="596"/>
                  </a:lnTo>
                  <a:lnTo>
                    <a:pt x="2211" y="551"/>
                  </a:lnTo>
                  <a:lnTo>
                    <a:pt x="2236" y="596"/>
                  </a:lnTo>
                  <a:lnTo>
                    <a:pt x="2211" y="643"/>
                  </a:lnTo>
                  <a:close/>
                  <a:moveTo>
                    <a:pt x="2272" y="643"/>
                  </a:moveTo>
                  <a:lnTo>
                    <a:pt x="2245" y="596"/>
                  </a:lnTo>
                  <a:lnTo>
                    <a:pt x="2272" y="551"/>
                  </a:lnTo>
                  <a:lnTo>
                    <a:pt x="2298" y="596"/>
                  </a:lnTo>
                  <a:lnTo>
                    <a:pt x="2272" y="643"/>
                  </a:lnTo>
                  <a:close/>
                  <a:moveTo>
                    <a:pt x="2334" y="643"/>
                  </a:moveTo>
                  <a:lnTo>
                    <a:pt x="2307" y="596"/>
                  </a:lnTo>
                  <a:lnTo>
                    <a:pt x="2334" y="551"/>
                  </a:lnTo>
                  <a:lnTo>
                    <a:pt x="2359" y="596"/>
                  </a:lnTo>
                  <a:lnTo>
                    <a:pt x="2334" y="643"/>
                  </a:lnTo>
                  <a:close/>
                  <a:moveTo>
                    <a:pt x="2395" y="643"/>
                  </a:moveTo>
                  <a:lnTo>
                    <a:pt x="2368" y="596"/>
                  </a:lnTo>
                  <a:lnTo>
                    <a:pt x="2395" y="551"/>
                  </a:lnTo>
                  <a:lnTo>
                    <a:pt x="2421" y="596"/>
                  </a:lnTo>
                  <a:lnTo>
                    <a:pt x="2395" y="643"/>
                  </a:lnTo>
                  <a:close/>
                  <a:moveTo>
                    <a:pt x="2457" y="643"/>
                  </a:moveTo>
                  <a:lnTo>
                    <a:pt x="2431" y="596"/>
                  </a:lnTo>
                  <a:lnTo>
                    <a:pt x="2457" y="551"/>
                  </a:lnTo>
                  <a:lnTo>
                    <a:pt x="2484" y="596"/>
                  </a:lnTo>
                  <a:lnTo>
                    <a:pt x="2457" y="643"/>
                  </a:lnTo>
                  <a:close/>
                  <a:moveTo>
                    <a:pt x="2518" y="643"/>
                  </a:moveTo>
                  <a:lnTo>
                    <a:pt x="2493" y="596"/>
                  </a:lnTo>
                  <a:lnTo>
                    <a:pt x="2518" y="551"/>
                  </a:lnTo>
                  <a:lnTo>
                    <a:pt x="2545" y="596"/>
                  </a:lnTo>
                  <a:lnTo>
                    <a:pt x="2518" y="643"/>
                  </a:lnTo>
                  <a:close/>
                  <a:moveTo>
                    <a:pt x="84" y="589"/>
                  </a:moveTo>
                  <a:lnTo>
                    <a:pt x="59" y="544"/>
                  </a:lnTo>
                  <a:lnTo>
                    <a:pt x="84" y="497"/>
                  </a:lnTo>
                  <a:lnTo>
                    <a:pt x="111" y="544"/>
                  </a:lnTo>
                  <a:lnTo>
                    <a:pt x="84" y="589"/>
                  </a:lnTo>
                  <a:close/>
                  <a:moveTo>
                    <a:pt x="146" y="589"/>
                  </a:moveTo>
                  <a:lnTo>
                    <a:pt x="120" y="544"/>
                  </a:lnTo>
                  <a:lnTo>
                    <a:pt x="146" y="497"/>
                  </a:lnTo>
                  <a:lnTo>
                    <a:pt x="172" y="544"/>
                  </a:lnTo>
                  <a:lnTo>
                    <a:pt x="146" y="589"/>
                  </a:lnTo>
                  <a:close/>
                  <a:moveTo>
                    <a:pt x="207" y="589"/>
                  </a:moveTo>
                  <a:lnTo>
                    <a:pt x="181" y="544"/>
                  </a:lnTo>
                  <a:lnTo>
                    <a:pt x="207" y="497"/>
                  </a:lnTo>
                  <a:lnTo>
                    <a:pt x="234" y="544"/>
                  </a:lnTo>
                  <a:lnTo>
                    <a:pt x="207" y="589"/>
                  </a:lnTo>
                  <a:close/>
                  <a:moveTo>
                    <a:pt x="270" y="589"/>
                  </a:moveTo>
                  <a:lnTo>
                    <a:pt x="243" y="544"/>
                  </a:lnTo>
                  <a:lnTo>
                    <a:pt x="270" y="497"/>
                  </a:lnTo>
                  <a:lnTo>
                    <a:pt x="295" y="544"/>
                  </a:lnTo>
                  <a:lnTo>
                    <a:pt x="270" y="589"/>
                  </a:lnTo>
                  <a:close/>
                  <a:moveTo>
                    <a:pt x="331" y="589"/>
                  </a:moveTo>
                  <a:lnTo>
                    <a:pt x="304" y="544"/>
                  </a:lnTo>
                  <a:lnTo>
                    <a:pt x="331" y="497"/>
                  </a:lnTo>
                  <a:lnTo>
                    <a:pt x="357" y="544"/>
                  </a:lnTo>
                  <a:lnTo>
                    <a:pt x="331" y="589"/>
                  </a:lnTo>
                  <a:close/>
                  <a:moveTo>
                    <a:pt x="393" y="589"/>
                  </a:moveTo>
                  <a:lnTo>
                    <a:pt x="366" y="544"/>
                  </a:lnTo>
                  <a:lnTo>
                    <a:pt x="393" y="497"/>
                  </a:lnTo>
                  <a:lnTo>
                    <a:pt x="418" y="544"/>
                  </a:lnTo>
                  <a:lnTo>
                    <a:pt x="393" y="589"/>
                  </a:lnTo>
                  <a:close/>
                  <a:moveTo>
                    <a:pt x="454" y="589"/>
                  </a:moveTo>
                  <a:lnTo>
                    <a:pt x="427" y="544"/>
                  </a:lnTo>
                  <a:lnTo>
                    <a:pt x="454" y="497"/>
                  </a:lnTo>
                  <a:lnTo>
                    <a:pt x="480" y="544"/>
                  </a:lnTo>
                  <a:lnTo>
                    <a:pt x="454" y="589"/>
                  </a:lnTo>
                  <a:close/>
                  <a:moveTo>
                    <a:pt x="516" y="589"/>
                  </a:moveTo>
                  <a:lnTo>
                    <a:pt x="489" y="544"/>
                  </a:lnTo>
                  <a:lnTo>
                    <a:pt x="516" y="497"/>
                  </a:lnTo>
                  <a:lnTo>
                    <a:pt x="541" y="544"/>
                  </a:lnTo>
                  <a:lnTo>
                    <a:pt x="516" y="589"/>
                  </a:lnTo>
                  <a:close/>
                  <a:moveTo>
                    <a:pt x="577" y="589"/>
                  </a:moveTo>
                  <a:lnTo>
                    <a:pt x="550" y="544"/>
                  </a:lnTo>
                  <a:lnTo>
                    <a:pt x="577" y="497"/>
                  </a:lnTo>
                  <a:lnTo>
                    <a:pt x="603" y="544"/>
                  </a:lnTo>
                  <a:lnTo>
                    <a:pt x="577" y="589"/>
                  </a:lnTo>
                  <a:close/>
                  <a:moveTo>
                    <a:pt x="639" y="589"/>
                  </a:moveTo>
                  <a:lnTo>
                    <a:pt x="613" y="544"/>
                  </a:lnTo>
                  <a:lnTo>
                    <a:pt x="639" y="497"/>
                  </a:lnTo>
                  <a:lnTo>
                    <a:pt x="666" y="544"/>
                  </a:lnTo>
                  <a:lnTo>
                    <a:pt x="639" y="589"/>
                  </a:lnTo>
                  <a:close/>
                  <a:moveTo>
                    <a:pt x="700" y="589"/>
                  </a:moveTo>
                  <a:lnTo>
                    <a:pt x="675" y="544"/>
                  </a:lnTo>
                  <a:lnTo>
                    <a:pt x="700" y="497"/>
                  </a:lnTo>
                  <a:lnTo>
                    <a:pt x="727" y="544"/>
                  </a:lnTo>
                  <a:lnTo>
                    <a:pt x="700" y="589"/>
                  </a:lnTo>
                  <a:close/>
                  <a:moveTo>
                    <a:pt x="762" y="589"/>
                  </a:moveTo>
                  <a:lnTo>
                    <a:pt x="736" y="544"/>
                  </a:lnTo>
                  <a:lnTo>
                    <a:pt x="762" y="497"/>
                  </a:lnTo>
                  <a:lnTo>
                    <a:pt x="789" y="544"/>
                  </a:lnTo>
                  <a:lnTo>
                    <a:pt x="762" y="589"/>
                  </a:lnTo>
                  <a:close/>
                  <a:moveTo>
                    <a:pt x="823" y="589"/>
                  </a:moveTo>
                  <a:lnTo>
                    <a:pt x="798" y="544"/>
                  </a:lnTo>
                  <a:lnTo>
                    <a:pt x="823" y="497"/>
                  </a:lnTo>
                  <a:lnTo>
                    <a:pt x="850" y="544"/>
                  </a:lnTo>
                  <a:lnTo>
                    <a:pt x="823" y="589"/>
                  </a:lnTo>
                  <a:close/>
                  <a:moveTo>
                    <a:pt x="885" y="589"/>
                  </a:moveTo>
                  <a:lnTo>
                    <a:pt x="859" y="544"/>
                  </a:lnTo>
                  <a:lnTo>
                    <a:pt x="885" y="497"/>
                  </a:lnTo>
                  <a:lnTo>
                    <a:pt x="912" y="544"/>
                  </a:lnTo>
                  <a:lnTo>
                    <a:pt x="885" y="589"/>
                  </a:lnTo>
                  <a:close/>
                  <a:moveTo>
                    <a:pt x="946" y="589"/>
                  </a:moveTo>
                  <a:lnTo>
                    <a:pt x="921" y="544"/>
                  </a:lnTo>
                  <a:lnTo>
                    <a:pt x="946" y="497"/>
                  </a:lnTo>
                  <a:lnTo>
                    <a:pt x="973" y="544"/>
                  </a:lnTo>
                  <a:lnTo>
                    <a:pt x="946" y="589"/>
                  </a:lnTo>
                  <a:close/>
                  <a:moveTo>
                    <a:pt x="1009" y="589"/>
                  </a:moveTo>
                  <a:lnTo>
                    <a:pt x="982" y="544"/>
                  </a:lnTo>
                  <a:lnTo>
                    <a:pt x="1009" y="497"/>
                  </a:lnTo>
                  <a:lnTo>
                    <a:pt x="1035" y="544"/>
                  </a:lnTo>
                  <a:lnTo>
                    <a:pt x="1009" y="589"/>
                  </a:lnTo>
                  <a:close/>
                  <a:moveTo>
                    <a:pt x="1071" y="589"/>
                  </a:moveTo>
                  <a:lnTo>
                    <a:pt x="1044" y="544"/>
                  </a:lnTo>
                  <a:lnTo>
                    <a:pt x="1071" y="497"/>
                  </a:lnTo>
                  <a:lnTo>
                    <a:pt x="1096" y="544"/>
                  </a:lnTo>
                  <a:lnTo>
                    <a:pt x="1071" y="589"/>
                  </a:lnTo>
                  <a:close/>
                  <a:moveTo>
                    <a:pt x="1132" y="589"/>
                  </a:moveTo>
                  <a:lnTo>
                    <a:pt x="1105" y="544"/>
                  </a:lnTo>
                  <a:lnTo>
                    <a:pt x="1132" y="497"/>
                  </a:lnTo>
                  <a:lnTo>
                    <a:pt x="1158" y="544"/>
                  </a:lnTo>
                  <a:lnTo>
                    <a:pt x="1132" y="589"/>
                  </a:lnTo>
                  <a:close/>
                  <a:moveTo>
                    <a:pt x="1194" y="589"/>
                  </a:moveTo>
                  <a:lnTo>
                    <a:pt x="1167" y="544"/>
                  </a:lnTo>
                  <a:lnTo>
                    <a:pt x="1194" y="497"/>
                  </a:lnTo>
                  <a:lnTo>
                    <a:pt x="1219" y="544"/>
                  </a:lnTo>
                  <a:lnTo>
                    <a:pt x="1194" y="589"/>
                  </a:lnTo>
                  <a:close/>
                  <a:moveTo>
                    <a:pt x="1255" y="589"/>
                  </a:moveTo>
                  <a:lnTo>
                    <a:pt x="1228" y="544"/>
                  </a:lnTo>
                  <a:lnTo>
                    <a:pt x="1255" y="497"/>
                  </a:lnTo>
                  <a:lnTo>
                    <a:pt x="1281" y="544"/>
                  </a:lnTo>
                  <a:lnTo>
                    <a:pt x="1255" y="589"/>
                  </a:lnTo>
                  <a:close/>
                  <a:moveTo>
                    <a:pt x="1317" y="589"/>
                  </a:moveTo>
                  <a:lnTo>
                    <a:pt x="1290" y="544"/>
                  </a:lnTo>
                  <a:lnTo>
                    <a:pt x="1317" y="497"/>
                  </a:lnTo>
                  <a:lnTo>
                    <a:pt x="1342" y="544"/>
                  </a:lnTo>
                  <a:lnTo>
                    <a:pt x="1317" y="589"/>
                  </a:lnTo>
                  <a:close/>
                  <a:moveTo>
                    <a:pt x="1378" y="589"/>
                  </a:moveTo>
                  <a:lnTo>
                    <a:pt x="1353" y="544"/>
                  </a:lnTo>
                  <a:lnTo>
                    <a:pt x="1378" y="497"/>
                  </a:lnTo>
                  <a:lnTo>
                    <a:pt x="1405" y="544"/>
                  </a:lnTo>
                  <a:lnTo>
                    <a:pt x="1378" y="589"/>
                  </a:lnTo>
                  <a:close/>
                  <a:moveTo>
                    <a:pt x="1440" y="589"/>
                  </a:moveTo>
                  <a:lnTo>
                    <a:pt x="1414" y="544"/>
                  </a:lnTo>
                  <a:lnTo>
                    <a:pt x="1440" y="497"/>
                  </a:lnTo>
                  <a:lnTo>
                    <a:pt x="1467" y="544"/>
                  </a:lnTo>
                  <a:lnTo>
                    <a:pt x="1440" y="589"/>
                  </a:lnTo>
                  <a:close/>
                  <a:moveTo>
                    <a:pt x="1501" y="589"/>
                  </a:moveTo>
                  <a:lnTo>
                    <a:pt x="1476" y="544"/>
                  </a:lnTo>
                  <a:lnTo>
                    <a:pt x="1501" y="497"/>
                  </a:lnTo>
                  <a:lnTo>
                    <a:pt x="1528" y="544"/>
                  </a:lnTo>
                  <a:lnTo>
                    <a:pt x="1501" y="589"/>
                  </a:lnTo>
                  <a:close/>
                  <a:moveTo>
                    <a:pt x="1563" y="589"/>
                  </a:moveTo>
                  <a:lnTo>
                    <a:pt x="1537" y="544"/>
                  </a:lnTo>
                  <a:lnTo>
                    <a:pt x="1563" y="497"/>
                  </a:lnTo>
                  <a:lnTo>
                    <a:pt x="1590" y="544"/>
                  </a:lnTo>
                  <a:lnTo>
                    <a:pt x="1563" y="589"/>
                  </a:lnTo>
                  <a:close/>
                  <a:moveTo>
                    <a:pt x="1624" y="589"/>
                  </a:moveTo>
                  <a:lnTo>
                    <a:pt x="1599" y="544"/>
                  </a:lnTo>
                  <a:lnTo>
                    <a:pt x="1624" y="497"/>
                  </a:lnTo>
                  <a:lnTo>
                    <a:pt x="1651" y="544"/>
                  </a:lnTo>
                  <a:lnTo>
                    <a:pt x="1624" y="589"/>
                  </a:lnTo>
                  <a:close/>
                  <a:moveTo>
                    <a:pt x="1686" y="589"/>
                  </a:moveTo>
                  <a:lnTo>
                    <a:pt x="1660" y="544"/>
                  </a:lnTo>
                  <a:lnTo>
                    <a:pt x="1686" y="497"/>
                  </a:lnTo>
                  <a:lnTo>
                    <a:pt x="1713" y="544"/>
                  </a:lnTo>
                  <a:lnTo>
                    <a:pt x="1686" y="589"/>
                  </a:lnTo>
                  <a:close/>
                  <a:moveTo>
                    <a:pt x="1749" y="589"/>
                  </a:moveTo>
                  <a:lnTo>
                    <a:pt x="1722" y="544"/>
                  </a:lnTo>
                  <a:lnTo>
                    <a:pt x="1749" y="497"/>
                  </a:lnTo>
                  <a:lnTo>
                    <a:pt x="1774" y="544"/>
                  </a:lnTo>
                  <a:lnTo>
                    <a:pt x="1749" y="589"/>
                  </a:lnTo>
                  <a:close/>
                  <a:moveTo>
                    <a:pt x="1810" y="589"/>
                  </a:moveTo>
                  <a:lnTo>
                    <a:pt x="1783" y="544"/>
                  </a:lnTo>
                  <a:lnTo>
                    <a:pt x="1810" y="497"/>
                  </a:lnTo>
                  <a:lnTo>
                    <a:pt x="1836" y="544"/>
                  </a:lnTo>
                  <a:lnTo>
                    <a:pt x="1810" y="589"/>
                  </a:lnTo>
                  <a:close/>
                  <a:moveTo>
                    <a:pt x="1872" y="589"/>
                  </a:moveTo>
                  <a:lnTo>
                    <a:pt x="1845" y="544"/>
                  </a:lnTo>
                  <a:lnTo>
                    <a:pt x="1872" y="497"/>
                  </a:lnTo>
                  <a:lnTo>
                    <a:pt x="1897" y="544"/>
                  </a:lnTo>
                  <a:lnTo>
                    <a:pt x="1872" y="589"/>
                  </a:lnTo>
                  <a:close/>
                  <a:moveTo>
                    <a:pt x="1933" y="589"/>
                  </a:moveTo>
                  <a:lnTo>
                    <a:pt x="1906" y="544"/>
                  </a:lnTo>
                  <a:lnTo>
                    <a:pt x="1933" y="497"/>
                  </a:lnTo>
                  <a:lnTo>
                    <a:pt x="1959" y="544"/>
                  </a:lnTo>
                  <a:lnTo>
                    <a:pt x="1933" y="589"/>
                  </a:lnTo>
                  <a:close/>
                  <a:moveTo>
                    <a:pt x="1995" y="589"/>
                  </a:moveTo>
                  <a:lnTo>
                    <a:pt x="1968" y="544"/>
                  </a:lnTo>
                  <a:lnTo>
                    <a:pt x="1995" y="497"/>
                  </a:lnTo>
                  <a:lnTo>
                    <a:pt x="2020" y="544"/>
                  </a:lnTo>
                  <a:lnTo>
                    <a:pt x="1995" y="589"/>
                  </a:lnTo>
                  <a:close/>
                  <a:moveTo>
                    <a:pt x="2056" y="589"/>
                  </a:moveTo>
                  <a:lnTo>
                    <a:pt x="2029" y="544"/>
                  </a:lnTo>
                  <a:lnTo>
                    <a:pt x="2056" y="497"/>
                  </a:lnTo>
                  <a:lnTo>
                    <a:pt x="2082" y="544"/>
                  </a:lnTo>
                  <a:lnTo>
                    <a:pt x="2056" y="589"/>
                  </a:lnTo>
                  <a:close/>
                  <a:moveTo>
                    <a:pt x="2118" y="589"/>
                  </a:moveTo>
                  <a:lnTo>
                    <a:pt x="2092" y="544"/>
                  </a:lnTo>
                  <a:lnTo>
                    <a:pt x="2118" y="497"/>
                  </a:lnTo>
                  <a:lnTo>
                    <a:pt x="2145" y="544"/>
                  </a:lnTo>
                  <a:lnTo>
                    <a:pt x="2118" y="589"/>
                  </a:lnTo>
                  <a:close/>
                  <a:moveTo>
                    <a:pt x="2179" y="589"/>
                  </a:moveTo>
                  <a:lnTo>
                    <a:pt x="2154" y="544"/>
                  </a:lnTo>
                  <a:lnTo>
                    <a:pt x="2179" y="497"/>
                  </a:lnTo>
                  <a:lnTo>
                    <a:pt x="2206" y="544"/>
                  </a:lnTo>
                  <a:lnTo>
                    <a:pt x="2179" y="589"/>
                  </a:lnTo>
                  <a:close/>
                  <a:moveTo>
                    <a:pt x="2241" y="589"/>
                  </a:moveTo>
                  <a:lnTo>
                    <a:pt x="2215" y="544"/>
                  </a:lnTo>
                  <a:lnTo>
                    <a:pt x="2241" y="497"/>
                  </a:lnTo>
                  <a:lnTo>
                    <a:pt x="2268" y="544"/>
                  </a:lnTo>
                  <a:lnTo>
                    <a:pt x="2241" y="589"/>
                  </a:lnTo>
                  <a:close/>
                  <a:moveTo>
                    <a:pt x="2302" y="589"/>
                  </a:moveTo>
                  <a:lnTo>
                    <a:pt x="2277" y="544"/>
                  </a:lnTo>
                  <a:lnTo>
                    <a:pt x="2302" y="497"/>
                  </a:lnTo>
                  <a:lnTo>
                    <a:pt x="2329" y="544"/>
                  </a:lnTo>
                  <a:lnTo>
                    <a:pt x="2302" y="589"/>
                  </a:lnTo>
                  <a:close/>
                  <a:moveTo>
                    <a:pt x="2364" y="589"/>
                  </a:moveTo>
                  <a:lnTo>
                    <a:pt x="2338" y="544"/>
                  </a:lnTo>
                  <a:lnTo>
                    <a:pt x="2364" y="497"/>
                  </a:lnTo>
                  <a:lnTo>
                    <a:pt x="2391" y="544"/>
                  </a:lnTo>
                  <a:lnTo>
                    <a:pt x="2364" y="589"/>
                  </a:lnTo>
                  <a:close/>
                  <a:moveTo>
                    <a:pt x="2425" y="589"/>
                  </a:moveTo>
                  <a:lnTo>
                    <a:pt x="2400" y="544"/>
                  </a:lnTo>
                  <a:lnTo>
                    <a:pt x="2425" y="497"/>
                  </a:lnTo>
                  <a:lnTo>
                    <a:pt x="2452" y="544"/>
                  </a:lnTo>
                  <a:lnTo>
                    <a:pt x="2425" y="589"/>
                  </a:lnTo>
                  <a:close/>
                  <a:moveTo>
                    <a:pt x="2488" y="589"/>
                  </a:moveTo>
                  <a:lnTo>
                    <a:pt x="2461" y="544"/>
                  </a:lnTo>
                  <a:lnTo>
                    <a:pt x="2488" y="497"/>
                  </a:lnTo>
                  <a:lnTo>
                    <a:pt x="2514" y="544"/>
                  </a:lnTo>
                  <a:lnTo>
                    <a:pt x="2488" y="589"/>
                  </a:lnTo>
                  <a:close/>
                  <a:moveTo>
                    <a:pt x="54" y="536"/>
                  </a:moveTo>
                  <a:lnTo>
                    <a:pt x="27" y="490"/>
                  </a:lnTo>
                  <a:lnTo>
                    <a:pt x="54" y="445"/>
                  </a:lnTo>
                  <a:lnTo>
                    <a:pt x="80" y="490"/>
                  </a:lnTo>
                  <a:lnTo>
                    <a:pt x="54" y="536"/>
                  </a:lnTo>
                  <a:close/>
                  <a:moveTo>
                    <a:pt x="116" y="536"/>
                  </a:moveTo>
                  <a:lnTo>
                    <a:pt x="89" y="490"/>
                  </a:lnTo>
                  <a:lnTo>
                    <a:pt x="116" y="445"/>
                  </a:lnTo>
                  <a:lnTo>
                    <a:pt x="141" y="490"/>
                  </a:lnTo>
                  <a:lnTo>
                    <a:pt x="116" y="536"/>
                  </a:lnTo>
                  <a:close/>
                  <a:moveTo>
                    <a:pt x="177" y="536"/>
                  </a:moveTo>
                  <a:lnTo>
                    <a:pt x="150" y="490"/>
                  </a:lnTo>
                  <a:lnTo>
                    <a:pt x="177" y="445"/>
                  </a:lnTo>
                  <a:lnTo>
                    <a:pt x="202" y="490"/>
                  </a:lnTo>
                  <a:lnTo>
                    <a:pt x="177" y="536"/>
                  </a:lnTo>
                  <a:close/>
                  <a:moveTo>
                    <a:pt x="238" y="536"/>
                  </a:moveTo>
                  <a:lnTo>
                    <a:pt x="213" y="490"/>
                  </a:lnTo>
                  <a:lnTo>
                    <a:pt x="238" y="445"/>
                  </a:lnTo>
                  <a:lnTo>
                    <a:pt x="265" y="490"/>
                  </a:lnTo>
                  <a:lnTo>
                    <a:pt x="238" y="536"/>
                  </a:lnTo>
                  <a:close/>
                  <a:moveTo>
                    <a:pt x="300" y="536"/>
                  </a:moveTo>
                  <a:lnTo>
                    <a:pt x="274" y="490"/>
                  </a:lnTo>
                  <a:lnTo>
                    <a:pt x="300" y="445"/>
                  </a:lnTo>
                  <a:lnTo>
                    <a:pt x="327" y="490"/>
                  </a:lnTo>
                  <a:lnTo>
                    <a:pt x="300" y="536"/>
                  </a:lnTo>
                  <a:close/>
                  <a:moveTo>
                    <a:pt x="361" y="536"/>
                  </a:moveTo>
                  <a:lnTo>
                    <a:pt x="336" y="490"/>
                  </a:lnTo>
                  <a:lnTo>
                    <a:pt x="361" y="445"/>
                  </a:lnTo>
                  <a:lnTo>
                    <a:pt x="388" y="490"/>
                  </a:lnTo>
                  <a:lnTo>
                    <a:pt x="361" y="536"/>
                  </a:lnTo>
                  <a:close/>
                  <a:moveTo>
                    <a:pt x="423" y="536"/>
                  </a:moveTo>
                  <a:lnTo>
                    <a:pt x="397" y="490"/>
                  </a:lnTo>
                  <a:lnTo>
                    <a:pt x="423" y="445"/>
                  </a:lnTo>
                  <a:lnTo>
                    <a:pt x="450" y="490"/>
                  </a:lnTo>
                  <a:lnTo>
                    <a:pt x="423" y="536"/>
                  </a:lnTo>
                  <a:close/>
                  <a:moveTo>
                    <a:pt x="484" y="536"/>
                  </a:moveTo>
                  <a:lnTo>
                    <a:pt x="459" y="490"/>
                  </a:lnTo>
                  <a:lnTo>
                    <a:pt x="484" y="445"/>
                  </a:lnTo>
                  <a:lnTo>
                    <a:pt x="511" y="490"/>
                  </a:lnTo>
                  <a:lnTo>
                    <a:pt x="484" y="536"/>
                  </a:lnTo>
                  <a:close/>
                  <a:moveTo>
                    <a:pt x="546" y="536"/>
                  </a:moveTo>
                  <a:lnTo>
                    <a:pt x="520" y="490"/>
                  </a:lnTo>
                  <a:lnTo>
                    <a:pt x="546" y="445"/>
                  </a:lnTo>
                  <a:lnTo>
                    <a:pt x="573" y="490"/>
                  </a:lnTo>
                  <a:lnTo>
                    <a:pt x="546" y="536"/>
                  </a:lnTo>
                  <a:close/>
                  <a:moveTo>
                    <a:pt x="609" y="536"/>
                  </a:moveTo>
                  <a:lnTo>
                    <a:pt x="582" y="490"/>
                  </a:lnTo>
                  <a:lnTo>
                    <a:pt x="609" y="445"/>
                  </a:lnTo>
                  <a:lnTo>
                    <a:pt x="634" y="490"/>
                  </a:lnTo>
                  <a:lnTo>
                    <a:pt x="609" y="536"/>
                  </a:lnTo>
                  <a:close/>
                  <a:moveTo>
                    <a:pt x="670" y="536"/>
                  </a:moveTo>
                  <a:lnTo>
                    <a:pt x="643" y="490"/>
                  </a:lnTo>
                  <a:lnTo>
                    <a:pt x="670" y="445"/>
                  </a:lnTo>
                  <a:lnTo>
                    <a:pt x="696" y="490"/>
                  </a:lnTo>
                  <a:lnTo>
                    <a:pt x="670" y="536"/>
                  </a:lnTo>
                  <a:close/>
                  <a:moveTo>
                    <a:pt x="732" y="536"/>
                  </a:moveTo>
                  <a:lnTo>
                    <a:pt x="705" y="490"/>
                  </a:lnTo>
                  <a:lnTo>
                    <a:pt x="732" y="445"/>
                  </a:lnTo>
                  <a:lnTo>
                    <a:pt x="757" y="490"/>
                  </a:lnTo>
                  <a:lnTo>
                    <a:pt x="732" y="536"/>
                  </a:lnTo>
                  <a:close/>
                  <a:moveTo>
                    <a:pt x="793" y="536"/>
                  </a:moveTo>
                  <a:lnTo>
                    <a:pt x="766" y="490"/>
                  </a:lnTo>
                  <a:lnTo>
                    <a:pt x="793" y="445"/>
                  </a:lnTo>
                  <a:lnTo>
                    <a:pt x="819" y="490"/>
                  </a:lnTo>
                  <a:lnTo>
                    <a:pt x="793" y="536"/>
                  </a:lnTo>
                  <a:close/>
                  <a:moveTo>
                    <a:pt x="855" y="536"/>
                  </a:moveTo>
                  <a:lnTo>
                    <a:pt x="828" y="490"/>
                  </a:lnTo>
                  <a:lnTo>
                    <a:pt x="855" y="445"/>
                  </a:lnTo>
                  <a:lnTo>
                    <a:pt x="880" y="490"/>
                  </a:lnTo>
                  <a:lnTo>
                    <a:pt x="855" y="536"/>
                  </a:lnTo>
                  <a:close/>
                  <a:moveTo>
                    <a:pt x="916" y="536"/>
                  </a:moveTo>
                  <a:lnTo>
                    <a:pt x="889" y="490"/>
                  </a:lnTo>
                  <a:lnTo>
                    <a:pt x="916" y="445"/>
                  </a:lnTo>
                  <a:lnTo>
                    <a:pt x="942" y="490"/>
                  </a:lnTo>
                  <a:lnTo>
                    <a:pt x="916" y="536"/>
                  </a:lnTo>
                  <a:close/>
                  <a:moveTo>
                    <a:pt x="978" y="536"/>
                  </a:moveTo>
                  <a:lnTo>
                    <a:pt x="952" y="490"/>
                  </a:lnTo>
                  <a:lnTo>
                    <a:pt x="978" y="445"/>
                  </a:lnTo>
                  <a:lnTo>
                    <a:pt x="1005" y="490"/>
                  </a:lnTo>
                  <a:lnTo>
                    <a:pt x="978" y="536"/>
                  </a:lnTo>
                  <a:close/>
                  <a:moveTo>
                    <a:pt x="1039" y="536"/>
                  </a:moveTo>
                  <a:lnTo>
                    <a:pt x="1014" y="490"/>
                  </a:lnTo>
                  <a:lnTo>
                    <a:pt x="1039" y="445"/>
                  </a:lnTo>
                  <a:lnTo>
                    <a:pt x="1066" y="490"/>
                  </a:lnTo>
                  <a:lnTo>
                    <a:pt x="1039" y="536"/>
                  </a:lnTo>
                  <a:close/>
                  <a:moveTo>
                    <a:pt x="1101" y="536"/>
                  </a:moveTo>
                  <a:lnTo>
                    <a:pt x="1075" y="490"/>
                  </a:lnTo>
                  <a:lnTo>
                    <a:pt x="1101" y="445"/>
                  </a:lnTo>
                  <a:lnTo>
                    <a:pt x="1128" y="490"/>
                  </a:lnTo>
                  <a:lnTo>
                    <a:pt x="1101" y="536"/>
                  </a:lnTo>
                  <a:close/>
                  <a:moveTo>
                    <a:pt x="1162" y="536"/>
                  </a:moveTo>
                  <a:lnTo>
                    <a:pt x="1137" y="490"/>
                  </a:lnTo>
                  <a:lnTo>
                    <a:pt x="1162" y="445"/>
                  </a:lnTo>
                  <a:lnTo>
                    <a:pt x="1189" y="490"/>
                  </a:lnTo>
                  <a:lnTo>
                    <a:pt x="1162" y="536"/>
                  </a:lnTo>
                  <a:close/>
                  <a:moveTo>
                    <a:pt x="1224" y="536"/>
                  </a:moveTo>
                  <a:lnTo>
                    <a:pt x="1198" y="490"/>
                  </a:lnTo>
                  <a:lnTo>
                    <a:pt x="1224" y="445"/>
                  </a:lnTo>
                  <a:lnTo>
                    <a:pt x="1251" y="490"/>
                  </a:lnTo>
                  <a:lnTo>
                    <a:pt x="1224" y="536"/>
                  </a:lnTo>
                  <a:close/>
                  <a:moveTo>
                    <a:pt x="1285" y="536"/>
                  </a:moveTo>
                  <a:lnTo>
                    <a:pt x="1260" y="490"/>
                  </a:lnTo>
                  <a:lnTo>
                    <a:pt x="1285" y="445"/>
                  </a:lnTo>
                  <a:lnTo>
                    <a:pt x="1312" y="490"/>
                  </a:lnTo>
                  <a:lnTo>
                    <a:pt x="1285" y="536"/>
                  </a:lnTo>
                  <a:close/>
                  <a:moveTo>
                    <a:pt x="1348" y="536"/>
                  </a:moveTo>
                  <a:lnTo>
                    <a:pt x="1321" y="490"/>
                  </a:lnTo>
                  <a:lnTo>
                    <a:pt x="1348" y="445"/>
                  </a:lnTo>
                  <a:lnTo>
                    <a:pt x="1374" y="490"/>
                  </a:lnTo>
                  <a:lnTo>
                    <a:pt x="1348" y="536"/>
                  </a:lnTo>
                  <a:close/>
                  <a:moveTo>
                    <a:pt x="1410" y="536"/>
                  </a:moveTo>
                  <a:lnTo>
                    <a:pt x="1383" y="490"/>
                  </a:lnTo>
                  <a:lnTo>
                    <a:pt x="1410" y="445"/>
                  </a:lnTo>
                  <a:lnTo>
                    <a:pt x="1435" y="490"/>
                  </a:lnTo>
                  <a:lnTo>
                    <a:pt x="1410" y="536"/>
                  </a:lnTo>
                  <a:close/>
                  <a:moveTo>
                    <a:pt x="1471" y="536"/>
                  </a:moveTo>
                  <a:lnTo>
                    <a:pt x="1444" y="490"/>
                  </a:lnTo>
                  <a:lnTo>
                    <a:pt x="1471" y="445"/>
                  </a:lnTo>
                  <a:lnTo>
                    <a:pt x="1497" y="490"/>
                  </a:lnTo>
                  <a:lnTo>
                    <a:pt x="1471" y="536"/>
                  </a:lnTo>
                  <a:close/>
                  <a:moveTo>
                    <a:pt x="1533" y="536"/>
                  </a:moveTo>
                  <a:lnTo>
                    <a:pt x="1506" y="490"/>
                  </a:lnTo>
                  <a:lnTo>
                    <a:pt x="1533" y="445"/>
                  </a:lnTo>
                  <a:lnTo>
                    <a:pt x="1558" y="490"/>
                  </a:lnTo>
                  <a:lnTo>
                    <a:pt x="1533" y="536"/>
                  </a:lnTo>
                  <a:close/>
                  <a:moveTo>
                    <a:pt x="1594" y="536"/>
                  </a:moveTo>
                  <a:lnTo>
                    <a:pt x="1567" y="490"/>
                  </a:lnTo>
                  <a:lnTo>
                    <a:pt x="1594" y="445"/>
                  </a:lnTo>
                  <a:lnTo>
                    <a:pt x="1620" y="490"/>
                  </a:lnTo>
                  <a:lnTo>
                    <a:pt x="1594" y="536"/>
                  </a:lnTo>
                  <a:close/>
                  <a:moveTo>
                    <a:pt x="1656" y="536"/>
                  </a:moveTo>
                  <a:lnTo>
                    <a:pt x="1629" y="490"/>
                  </a:lnTo>
                  <a:lnTo>
                    <a:pt x="1656" y="445"/>
                  </a:lnTo>
                  <a:lnTo>
                    <a:pt x="1681" y="490"/>
                  </a:lnTo>
                  <a:lnTo>
                    <a:pt x="1656" y="536"/>
                  </a:lnTo>
                  <a:close/>
                  <a:moveTo>
                    <a:pt x="1717" y="536"/>
                  </a:moveTo>
                  <a:lnTo>
                    <a:pt x="1692" y="490"/>
                  </a:lnTo>
                  <a:lnTo>
                    <a:pt x="1717" y="445"/>
                  </a:lnTo>
                  <a:lnTo>
                    <a:pt x="1744" y="490"/>
                  </a:lnTo>
                  <a:lnTo>
                    <a:pt x="1717" y="536"/>
                  </a:lnTo>
                  <a:close/>
                  <a:moveTo>
                    <a:pt x="1779" y="536"/>
                  </a:moveTo>
                  <a:lnTo>
                    <a:pt x="1753" y="490"/>
                  </a:lnTo>
                  <a:lnTo>
                    <a:pt x="1779" y="445"/>
                  </a:lnTo>
                  <a:lnTo>
                    <a:pt x="1806" y="490"/>
                  </a:lnTo>
                  <a:lnTo>
                    <a:pt x="1779" y="536"/>
                  </a:lnTo>
                  <a:close/>
                  <a:moveTo>
                    <a:pt x="1840" y="536"/>
                  </a:moveTo>
                  <a:lnTo>
                    <a:pt x="1815" y="490"/>
                  </a:lnTo>
                  <a:lnTo>
                    <a:pt x="1840" y="445"/>
                  </a:lnTo>
                  <a:lnTo>
                    <a:pt x="1867" y="490"/>
                  </a:lnTo>
                  <a:lnTo>
                    <a:pt x="1840" y="536"/>
                  </a:lnTo>
                  <a:close/>
                  <a:moveTo>
                    <a:pt x="1902" y="536"/>
                  </a:moveTo>
                  <a:lnTo>
                    <a:pt x="1876" y="490"/>
                  </a:lnTo>
                  <a:lnTo>
                    <a:pt x="1902" y="445"/>
                  </a:lnTo>
                  <a:lnTo>
                    <a:pt x="1929" y="490"/>
                  </a:lnTo>
                  <a:lnTo>
                    <a:pt x="1902" y="536"/>
                  </a:lnTo>
                  <a:close/>
                  <a:moveTo>
                    <a:pt x="1963" y="536"/>
                  </a:moveTo>
                  <a:lnTo>
                    <a:pt x="1938" y="490"/>
                  </a:lnTo>
                  <a:lnTo>
                    <a:pt x="1963" y="445"/>
                  </a:lnTo>
                  <a:lnTo>
                    <a:pt x="1990" y="490"/>
                  </a:lnTo>
                  <a:lnTo>
                    <a:pt x="1963" y="536"/>
                  </a:lnTo>
                  <a:close/>
                  <a:moveTo>
                    <a:pt x="2025" y="536"/>
                  </a:moveTo>
                  <a:lnTo>
                    <a:pt x="1999" y="490"/>
                  </a:lnTo>
                  <a:lnTo>
                    <a:pt x="2025" y="445"/>
                  </a:lnTo>
                  <a:lnTo>
                    <a:pt x="2052" y="490"/>
                  </a:lnTo>
                  <a:lnTo>
                    <a:pt x="2025" y="536"/>
                  </a:lnTo>
                  <a:close/>
                  <a:moveTo>
                    <a:pt x="2088" y="536"/>
                  </a:moveTo>
                  <a:lnTo>
                    <a:pt x="2061" y="490"/>
                  </a:lnTo>
                  <a:lnTo>
                    <a:pt x="2088" y="445"/>
                  </a:lnTo>
                  <a:lnTo>
                    <a:pt x="2113" y="490"/>
                  </a:lnTo>
                  <a:lnTo>
                    <a:pt x="2088" y="536"/>
                  </a:lnTo>
                  <a:close/>
                  <a:moveTo>
                    <a:pt x="2149" y="536"/>
                  </a:moveTo>
                  <a:lnTo>
                    <a:pt x="2122" y="490"/>
                  </a:lnTo>
                  <a:lnTo>
                    <a:pt x="2149" y="445"/>
                  </a:lnTo>
                  <a:lnTo>
                    <a:pt x="2175" y="490"/>
                  </a:lnTo>
                  <a:lnTo>
                    <a:pt x="2149" y="536"/>
                  </a:lnTo>
                  <a:close/>
                  <a:moveTo>
                    <a:pt x="2211" y="536"/>
                  </a:moveTo>
                  <a:lnTo>
                    <a:pt x="2184" y="490"/>
                  </a:lnTo>
                  <a:lnTo>
                    <a:pt x="2211" y="445"/>
                  </a:lnTo>
                  <a:lnTo>
                    <a:pt x="2236" y="490"/>
                  </a:lnTo>
                  <a:lnTo>
                    <a:pt x="2211" y="536"/>
                  </a:lnTo>
                  <a:close/>
                  <a:moveTo>
                    <a:pt x="2272" y="536"/>
                  </a:moveTo>
                  <a:lnTo>
                    <a:pt x="2245" y="490"/>
                  </a:lnTo>
                  <a:lnTo>
                    <a:pt x="2272" y="445"/>
                  </a:lnTo>
                  <a:lnTo>
                    <a:pt x="2298" y="490"/>
                  </a:lnTo>
                  <a:lnTo>
                    <a:pt x="2272" y="536"/>
                  </a:lnTo>
                  <a:close/>
                  <a:moveTo>
                    <a:pt x="2334" y="536"/>
                  </a:moveTo>
                  <a:lnTo>
                    <a:pt x="2307" y="490"/>
                  </a:lnTo>
                  <a:lnTo>
                    <a:pt x="2334" y="445"/>
                  </a:lnTo>
                  <a:lnTo>
                    <a:pt x="2359" y="490"/>
                  </a:lnTo>
                  <a:lnTo>
                    <a:pt x="2334" y="536"/>
                  </a:lnTo>
                  <a:close/>
                  <a:moveTo>
                    <a:pt x="2395" y="536"/>
                  </a:moveTo>
                  <a:lnTo>
                    <a:pt x="2368" y="490"/>
                  </a:lnTo>
                  <a:lnTo>
                    <a:pt x="2395" y="445"/>
                  </a:lnTo>
                  <a:lnTo>
                    <a:pt x="2421" y="490"/>
                  </a:lnTo>
                  <a:lnTo>
                    <a:pt x="2395" y="536"/>
                  </a:lnTo>
                  <a:close/>
                  <a:moveTo>
                    <a:pt x="2457" y="536"/>
                  </a:moveTo>
                  <a:lnTo>
                    <a:pt x="2431" y="490"/>
                  </a:lnTo>
                  <a:lnTo>
                    <a:pt x="2457" y="445"/>
                  </a:lnTo>
                  <a:lnTo>
                    <a:pt x="2484" y="490"/>
                  </a:lnTo>
                  <a:lnTo>
                    <a:pt x="2457" y="536"/>
                  </a:lnTo>
                  <a:close/>
                  <a:moveTo>
                    <a:pt x="2518" y="536"/>
                  </a:moveTo>
                  <a:lnTo>
                    <a:pt x="2493" y="490"/>
                  </a:lnTo>
                  <a:lnTo>
                    <a:pt x="2518" y="445"/>
                  </a:lnTo>
                  <a:lnTo>
                    <a:pt x="2545" y="490"/>
                  </a:lnTo>
                  <a:lnTo>
                    <a:pt x="2518" y="536"/>
                  </a:lnTo>
                  <a:close/>
                  <a:moveTo>
                    <a:pt x="84" y="483"/>
                  </a:moveTo>
                  <a:lnTo>
                    <a:pt x="59" y="438"/>
                  </a:lnTo>
                  <a:lnTo>
                    <a:pt x="84" y="391"/>
                  </a:lnTo>
                  <a:lnTo>
                    <a:pt x="111" y="438"/>
                  </a:lnTo>
                  <a:lnTo>
                    <a:pt x="84" y="483"/>
                  </a:lnTo>
                  <a:close/>
                  <a:moveTo>
                    <a:pt x="146" y="483"/>
                  </a:moveTo>
                  <a:lnTo>
                    <a:pt x="120" y="438"/>
                  </a:lnTo>
                  <a:lnTo>
                    <a:pt x="146" y="391"/>
                  </a:lnTo>
                  <a:lnTo>
                    <a:pt x="172" y="438"/>
                  </a:lnTo>
                  <a:lnTo>
                    <a:pt x="146" y="483"/>
                  </a:lnTo>
                  <a:close/>
                  <a:moveTo>
                    <a:pt x="207" y="483"/>
                  </a:moveTo>
                  <a:lnTo>
                    <a:pt x="181" y="438"/>
                  </a:lnTo>
                  <a:lnTo>
                    <a:pt x="207" y="391"/>
                  </a:lnTo>
                  <a:lnTo>
                    <a:pt x="234" y="438"/>
                  </a:lnTo>
                  <a:lnTo>
                    <a:pt x="207" y="483"/>
                  </a:lnTo>
                  <a:close/>
                  <a:moveTo>
                    <a:pt x="270" y="483"/>
                  </a:moveTo>
                  <a:lnTo>
                    <a:pt x="243" y="438"/>
                  </a:lnTo>
                  <a:lnTo>
                    <a:pt x="270" y="391"/>
                  </a:lnTo>
                  <a:lnTo>
                    <a:pt x="295" y="438"/>
                  </a:lnTo>
                  <a:lnTo>
                    <a:pt x="270" y="483"/>
                  </a:lnTo>
                  <a:close/>
                  <a:moveTo>
                    <a:pt x="331" y="483"/>
                  </a:moveTo>
                  <a:lnTo>
                    <a:pt x="304" y="438"/>
                  </a:lnTo>
                  <a:lnTo>
                    <a:pt x="331" y="391"/>
                  </a:lnTo>
                  <a:lnTo>
                    <a:pt x="357" y="438"/>
                  </a:lnTo>
                  <a:lnTo>
                    <a:pt x="331" y="483"/>
                  </a:lnTo>
                  <a:close/>
                  <a:moveTo>
                    <a:pt x="393" y="483"/>
                  </a:moveTo>
                  <a:lnTo>
                    <a:pt x="366" y="438"/>
                  </a:lnTo>
                  <a:lnTo>
                    <a:pt x="393" y="391"/>
                  </a:lnTo>
                  <a:lnTo>
                    <a:pt x="418" y="438"/>
                  </a:lnTo>
                  <a:lnTo>
                    <a:pt x="393" y="483"/>
                  </a:lnTo>
                  <a:close/>
                  <a:moveTo>
                    <a:pt x="454" y="483"/>
                  </a:moveTo>
                  <a:lnTo>
                    <a:pt x="427" y="438"/>
                  </a:lnTo>
                  <a:lnTo>
                    <a:pt x="454" y="391"/>
                  </a:lnTo>
                  <a:lnTo>
                    <a:pt x="480" y="438"/>
                  </a:lnTo>
                  <a:lnTo>
                    <a:pt x="454" y="483"/>
                  </a:lnTo>
                  <a:close/>
                  <a:moveTo>
                    <a:pt x="516" y="483"/>
                  </a:moveTo>
                  <a:lnTo>
                    <a:pt x="489" y="438"/>
                  </a:lnTo>
                  <a:lnTo>
                    <a:pt x="516" y="391"/>
                  </a:lnTo>
                  <a:lnTo>
                    <a:pt x="541" y="438"/>
                  </a:lnTo>
                  <a:lnTo>
                    <a:pt x="516" y="483"/>
                  </a:lnTo>
                  <a:close/>
                  <a:moveTo>
                    <a:pt x="577" y="483"/>
                  </a:moveTo>
                  <a:lnTo>
                    <a:pt x="550" y="438"/>
                  </a:lnTo>
                  <a:lnTo>
                    <a:pt x="577" y="391"/>
                  </a:lnTo>
                  <a:lnTo>
                    <a:pt x="603" y="438"/>
                  </a:lnTo>
                  <a:lnTo>
                    <a:pt x="577" y="483"/>
                  </a:lnTo>
                  <a:close/>
                  <a:moveTo>
                    <a:pt x="639" y="483"/>
                  </a:moveTo>
                  <a:lnTo>
                    <a:pt x="613" y="438"/>
                  </a:lnTo>
                  <a:lnTo>
                    <a:pt x="639" y="391"/>
                  </a:lnTo>
                  <a:lnTo>
                    <a:pt x="666" y="438"/>
                  </a:lnTo>
                  <a:lnTo>
                    <a:pt x="639" y="483"/>
                  </a:lnTo>
                  <a:close/>
                  <a:moveTo>
                    <a:pt x="700" y="483"/>
                  </a:moveTo>
                  <a:lnTo>
                    <a:pt x="675" y="438"/>
                  </a:lnTo>
                  <a:lnTo>
                    <a:pt x="700" y="391"/>
                  </a:lnTo>
                  <a:lnTo>
                    <a:pt x="727" y="438"/>
                  </a:lnTo>
                  <a:lnTo>
                    <a:pt x="700" y="483"/>
                  </a:lnTo>
                  <a:close/>
                  <a:moveTo>
                    <a:pt x="762" y="483"/>
                  </a:moveTo>
                  <a:lnTo>
                    <a:pt x="736" y="438"/>
                  </a:lnTo>
                  <a:lnTo>
                    <a:pt x="762" y="391"/>
                  </a:lnTo>
                  <a:lnTo>
                    <a:pt x="789" y="438"/>
                  </a:lnTo>
                  <a:lnTo>
                    <a:pt x="762" y="483"/>
                  </a:lnTo>
                  <a:close/>
                  <a:moveTo>
                    <a:pt x="823" y="483"/>
                  </a:moveTo>
                  <a:lnTo>
                    <a:pt x="798" y="438"/>
                  </a:lnTo>
                  <a:lnTo>
                    <a:pt x="823" y="391"/>
                  </a:lnTo>
                  <a:lnTo>
                    <a:pt x="850" y="438"/>
                  </a:lnTo>
                  <a:lnTo>
                    <a:pt x="823" y="483"/>
                  </a:lnTo>
                  <a:close/>
                  <a:moveTo>
                    <a:pt x="885" y="483"/>
                  </a:moveTo>
                  <a:lnTo>
                    <a:pt x="859" y="438"/>
                  </a:lnTo>
                  <a:lnTo>
                    <a:pt x="885" y="391"/>
                  </a:lnTo>
                  <a:lnTo>
                    <a:pt x="912" y="438"/>
                  </a:lnTo>
                  <a:lnTo>
                    <a:pt x="885" y="483"/>
                  </a:lnTo>
                  <a:close/>
                  <a:moveTo>
                    <a:pt x="946" y="483"/>
                  </a:moveTo>
                  <a:lnTo>
                    <a:pt x="921" y="438"/>
                  </a:lnTo>
                  <a:lnTo>
                    <a:pt x="946" y="391"/>
                  </a:lnTo>
                  <a:lnTo>
                    <a:pt x="973" y="438"/>
                  </a:lnTo>
                  <a:lnTo>
                    <a:pt x="946" y="483"/>
                  </a:lnTo>
                  <a:close/>
                  <a:moveTo>
                    <a:pt x="1009" y="483"/>
                  </a:moveTo>
                  <a:lnTo>
                    <a:pt x="982" y="438"/>
                  </a:lnTo>
                  <a:lnTo>
                    <a:pt x="1009" y="391"/>
                  </a:lnTo>
                  <a:lnTo>
                    <a:pt x="1035" y="438"/>
                  </a:lnTo>
                  <a:lnTo>
                    <a:pt x="1009" y="483"/>
                  </a:lnTo>
                  <a:close/>
                  <a:moveTo>
                    <a:pt x="1071" y="483"/>
                  </a:moveTo>
                  <a:lnTo>
                    <a:pt x="1044" y="438"/>
                  </a:lnTo>
                  <a:lnTo>
                    <a:pt x="1071" y="391"/>
                  </a:lnTo>
                  <a:lnTo>
                    <a:pt x="1096" y="438"/>
                  </a:lnTo>
                  <a:lnTo>
                    <a:pt x="1071" y="483"/>
                  </a:lnTo>
                  <a:close/>
                  <a:moveTo>
                    <a:pt x="1132" y="483"/>
                  </a:moveTo>
                  <a:lnTo>
                    <a:pt x="1105" y="438"/>
                  </a:lnTo>
                  <a:lnTo>
                    <a:pt x="1132" y="391"/>
                  </a:lnTo>
                  <a:lnTo>
                    <a:pt x="1158" y="438"/>
                  </a:lnTo>
                  <a:lnTo>
                    <a:pt x="1132" y="483"/>
                  </a:lnTo>
                  <a:close/>
                  <a:moveTo>
                    <a:pt x="1194" y="483"/>
                  </a:moveTo>
                  <a:lnTo>
                    <a:pt x="1167" y="438"/>
                  </a:lnTo>
                  <a:lnTo>
                    <a:pt x="1194" y="391"/>
                  </a:lnTo>
                  <a:lnTo>
                    <a:pt x="1219" y="438"/>
                  </a:lnTo>
                  <a:lnTo>
                    <a:pt x="1194" y="483"/>
                  </a:lnTo>
                  <a:close/>
                  <a:moveTo>
                    <a:pt x="1255" y="483"/>
                  </a:moveTo>
                  <a:lnTo>
                    <a:pt x="1228" y="438"/>
                  </a:lnTo>
                  <a:lnTo>
                    <a:pt x="1255" y="391"/>
                  </a:lnTo>
                  <a:lnTo>
                    <a:pt x="1281" y="438"/>
                  </a:lnTo>
                  <a:lnTo>
                    <a:pt x="1255" y="483"/>
                  </a:lnTo>
                  <a:close/>
                  <a:moveTo>
                    <a:pt x="1317" y="483"/>
                  </a:moveTo>
                  <a:lnTo>
                    <a:pt x="1290" y="438"/>
                  </a:lnTo>
                  <a:lnTo>
                    <a:pt x="1317" y="391"/>
                  </a:lnTo>
                  <a:lnTo>
                    <a:pt x="1342" y="438"/>
                  </a:lnTo>
                  <a:lnTo>
                    <a:pt x="1317" y="483"/>
                  </a:lnTo>
                  <a:close/>
                  <a:moveTo>
                    <a:pt x="1378" y="483"/>
                  </a:moveTo>
                  <a:lnTo>
                    <a:pt x="1353" y="438"/>
                  </a:lnTo>
                  <a:lnTo>
                    <a:pt x="1378" y="391"/>
                  </a:lnTo>
                  <a:lnTo>
                    <a:pt x="1405" y="438"/>
                  </a:lnTo>
                  <a:lnTo>
                    <a:pt x="1378" y="483"/>
                  </a:lnTo>
                  <a:close/>
                  <a:moveTo>
                    <a:pt x="1440" y="483"/>
                  </a:moveTo>
                  <a:lnTo>
                    <a:pt x="1414" y="438"/>
                  </a:lnTo>
                  <a:lnTo>
                    <a:pt x="1440" y="391"/>
                  </a:lnTo>
                  <a:lnTo>
                    <a:pt x="1467" y="438"/>
                  </a:lnTo>
                  <a:lnTo>
                    <a:pt x="1440" y="483"/>
                  </a:lnTo>
                  <a:close/>
                  <a:moveTo>
                    <a:pt x="1501" y="483"/>
                  </a:moveTo>
                  <a:lnTo>
                    <a:pt x="1476" y="438"/>
                  </a:lnTo>
                  <a:lnTo>
                    <a:pt x="1501" y="391"/>
                  </a:lnTo>
                  <a:lnTo>
                    <a:pt x="1528" y="438"/>
                  </a:lnTo>
                  <a:lnTo>
                    <a:pt x="1501" y="483"/>
                  </a:lnTo>
                  <a:close/>
                  <a:moveTo>
                    <a:pt x="1563" y="483"/>
                  </a:moveTo>
                  <a:lnTo>
                    <a:pt x="1537" y="438"/>
                  </a:lnTo>
                  <a:lnTo>
                    <a:pt x="1563" y="391"/>
                  </a:lnTo>
                  <a:lnTo>
                    <a:pt x="1590" y="438"/>
                  </a:lnTo>
                  <a:lnTo>
                    <a:pt x="1563" y="483"/>
                  </a:lnTo>
                  <a:close/>
                  <a:moveTo>
                    <a:pt x="1624" y="483"/>
                  </a:moveTo>
                  <a:lnTo>
                    <a:pt x="1599" y="438"/>
                  </a:lnTo>
                  <a:lnTo>
                    <a:pt x="1624" y="391"/>
                  </a:lnTo>
                  <a:lnTo>
                    <a:pt x="1651" y="438"/>
                  </a:lnTo>
                  <a:lnTo>
                    <a:pt x="1624" y="483"/>
                  </a:lnTo>
                  <a:close/>
                  <a:moveTo>
                    <a:pt x="1686" y="483"/>
                  </a:moveTo>
                  <a:lnTo>
                    <a:pt x="1660" y="438"/>
                  </a:lnTo>
                  <a:lnTo>
                    <a:pt x="1686" y="391"/>
                  </a:lnTo>
                  <a:lnTo>
                    <a:pt x="1713" y="438"/>
                  </a:lnTo>
                  <a:lnTo>
                    <a:pt x="1686" y="483"/>
                  </a:lnTo>
                  <a:close/>
                  <a:moveTo>
                    <a:pt x="1749" y="483"/>
                  </a:moveTo>
                  <a:lnTo>
                    <a:pt x="1722" y="438"/>
                  </a:lnTo>
                  <a:lnTo>
                    <a:pt x="1749" y="391"/>
                  </a:lnTo>
                  <a:lnTo>
                    <a:pt x="1774" y="438"/>
                  </a:lnTo>
                  <a:lnTo>
                    <a:pt x="1749" y="483"/>
                  </a:lnTo>
                  <a:close/>
                  <a:moveTo>
                    <a:pt x="1810" y="483"/>
                  </a:moveTo>
                  <a:lnTo>
                    <a:pt x="1783" y="438"/>
                  </a:lnTo>
                  <a:lnTo>
                    <a:pt x="1810" y="391"/>
                  </a:lnTo>
                  <a:lnTo>
                    <a:pt x="1836" y="438"/>
                  </a:lnTo>
                  <a:lnTo>
                    <a:pt x="1810" y="483"/>
                  </a:lnTo>
                  <a:close/>
                  <a:moveTo>
                    <a:pt x="1872" y="483"/>
                  </a:moveTo>
                  <a:lnTo>
                    <a:pt x="1845" y="438"/>
                  </a:lnTo>
                  <a:lnTo>
                    <a:pt x="1872" y="391"/>
                  </a:lnTo>
                  <a:lnTo>
                    <a:pt x="1897" y="438"/>
                  </a:lnTo>
                  <a:lnTo>
                    <a:pt x="1872" y="483"/>
                  </a:lnTo>
                  <a:close/>
                  <a:moveTo>
                    <a:pt x="1933" y="483"/>
                  </a:moveTo>
                  <a:lnTo>
                    <a:pt x="1906" y="438"/>
                  </a:lnTo>
                  <a:lnTo>
                    <a:pt x="1933" y="391"/>
                  </a:lnTo>
                  <a:lnTo>
                    <a:pt x="1959" y="438"/>
                  </a:lnTo>
                  <a:lnTo>
                    <a:pt x="1933" y="483"/>
                  </a:lnTo>
                  <a:close/>
                  <a:moveTo>
                    <a:pt x="1995" y="483"/>
                  </a:moveTo>
                  <a:lnTo>
                    <a:pt x="1968" y="438"/>
                  </a:lnTo>
                  <a:lnTo>
                    <a:pt x="1995" y="391"/>
                  </a:lnTo>
                  <a:lnTo>
                    <a:pt x="2020" y="438"/>
                  </a:lnTo>
                  <a:lnTo>
                    <a:pt x="1995" y="483"/>
                  </a:lnTo>
                  <a:close/>
                  <a:moveTo>
                    <a:pt x="2056" y="483"/>
                  </a:moveTo>
                  <a:lnTo>
                    <a:pt x="2029" y="438"/>
                  </a:lnTo>
                  <a:lnTo>
                    <a:pt x="2056" y="391"/>
                  </a:lnTo>
                  <a:lnTo>
                    <a:pt x="2082" y="438"/>
                  </a:lnTo>
                  <a:lnTo>
                    <a:pt x="2056" y="483"/>
                  </a:lnTo>
                  <a:close/>
                  <a:moveTo>
                    <a:pt x="2118" y="483"/>
                  </a:moveTo>
                  <a:lnTo>
                    <a:pt x="2092" y="438"/>
                  </a:lnTo>
                  <a:lnTo>
                    <a:pt x="2118" y="391"/>
                  </a:lnTo>
                  <a:lnTo>
                    <a:pt x="2145" y="438"/>
                  </a:lnTo>
                  <a:lnTo>
                    <a:pt x="2118" y="483"/>
                  </a:lnTo>
                  <a:close/>
                  <a:moveTo>
                    <a:pt x="2179" y="483"/>
                  </a:moveTo>
                  <a:lnTo>
                    <a:pt x="2154" y="438"/>
                  </a:lnTo>
                  <a:lnTo>
                    <a:pt x="2179" y="391"/>
                  </a:lnTo>
                  <a:lnTo>
                    <a:pt x="2206" y="438"/>
                  </a:lnTo>
                  <a:lnTo>
                    <a:pt x="2179" y="483"/>
                  </a:lnTo>
                  <a:close/>
                  <a:moveTo>
                    <a:pt x="2241" y="483"/>
                  </a:moveTo>
                  <a:lnTo>
                    <a:pt x="2215" y="438"/>
                  </a:lnTo>
                  <a:lnTo>
                    <a:pt x="2241" y="391"/>
                  </a:lnTo>
                  <a:lnTo>
                    <a:pt x="2268" y="438"/>
                  </a:lnTo>
                  <a:lnTo>
                    <a:pt x="2241" y="483"/>
                  </a:lnTo>
                  <a:close/>
                  <a:moveTo>
                    <a:pt x="2302" y="483"/>
                  </a:moveTo>
                  <a:lnTo>
                    <a:pt x="2277" y="438"/>
                  </a:lnTo>
                  <a:lnTo>
                    <a:pt x="2302" y="391"/>
                  </a:lnTo>
                  <a:lnTo>
                    <a:pt x="2329" y="438"/>
                  </a:lnTo>
                  <a:lnTo>
                    <a:pt x="2302" y="483"/>
                  </a:lnTo>
                  <a:close/>
                  <a:moveTo>
                    <a:pt x="2364" y="483"/>
                  </a:moveTo>
                  <a:lnTo>
                    <a:pt x="2338" y="438"/>
                  </a:lnTo>
                  <a:lnTo>
                    <a:pt x="2364" y="391"/>
                  </a:lnTo>
                  <a:lnTo>
                    <a:pt x="2391" y="438"/>
                  </a:lnTo>
                  <a:lnTo>
                    <a:pt x="2364" y="483"/>
                  </a:lnTo>
                  <a:close/>
                  <a:moveTo>
                    <a:pt x="2425" y="483"/>
                  </a:moveTo>
                  <a:lnTo>
                    <a:pt x="2400" y="438"/>
                  </a:lnTo>
                  <a:lnTo>
                    <a:pt x="2425" y="391"/>
                  </a:lnTo>
                  <a:lnTo>
                    <a:pt x="2452" y="438"/>
                  </a:lnTo>
                  <a:lnTo>
                    <a:pt x="2425" y="483"/>
                  </a:lnTo>
                  <a:close/>
                  <a:moveTo>
                    <a:pt x="2488" y="483"/>
                  </a:moveTo>
                  <a:lnTo>
                    <a:pt x="2461" y="438"/>
                  </a:lnTo>
                  <a:lnTo>
                    <a:pt x="2488" y="391"/>
                  </a:lnTo>
                  <a:lnTo>
                    <a:pt x="2514" y="438"/>
                  </a:lnTo>
                  <a:lnTo>
                    <a:pt x="2488" y="483"/>
                  </a:lnTo>
                  <a:close/>
                  <a:moveTo>
                    <a:pt x="54" y="429"/>
                  </a:moveTo>
                  <a:lnTo>
                    <a:pt x="27" y="384"/>
                  </a:lnTo>
                  <a:lnTo>
                    <a:pt x="54" y="339"/>
                  </a:lnTo>
                  <a:lnTo>
                    <a:pt x="80" y="384"/>
                  </a:lnTo>
                  <a:lnTo>
                    <a:pt x="54" y="429"/>
                  </a:lnTo>
                  <a:close/>
                  <a:moveTo>
                    <a:pt x="116" y="429"/>
                  </a:moveTo>
                  <a:lnTo>
                    <a:pt x="89" y="384"/>
                  </a:lnTo>
                  <a:lnTo>
                    <a:pt x="116" y="339"/>
                  </a:lnTo>
                  <a:lnTo>
                    <a:pt x="141" y="384"/>
                  </a:lnTo>
                  <a:lnTo>
                    <a:pt x="116" y="429"/>
                  </a:lnTo>
                  <a:close/>
                  <a:moveTo>
                    <a:pt x="177" y="429"/>
                  </a:moveTo>
                  <a:lnTo>
                    <a:pt x="150" y="384"/>
                  </a:lnTo>
                  <a:lnTo>
                    <a:pt x="177" y="339"/>
                  </a:lnTo>
                  <a:lnTo>
                    <a:pt x="202" y="384"/>
                  </a:lnTo>
                  <a:lnTo>
                    <a:pt x="177" y="429"/>
                  </a:lnTo>
                  <a:close/>
                  <a:moveTo>
                    <a:pt x="238" y="429"/>
                  </a:moveTo>
                  <a:lnTo>
                    <a:pt x="213" y="384"/>
                  </a:lnTo>
                  <a:lnTo>
                    <a:pt x="238" y="339"/>
                  </a:lnTo>
                  <a:lnTo>
                    <a:pt x="265" y="384"/>
                  </a:lnTo>
                  <a:lnTo>
                    <a:pt x="238" y="429"/>
                  </a:lnTo>
                  <a:close/>
                  <a:moveTo>
                    <a:pt x="300" y="429"/>
                  </a:moveTo>
                  <a:lnTo>
                    <a:pt x="274" y="384"/>
                  </a:lnTo>
                  <a:lnTo>
                    <a:pt x="300" y="339"/>
                  </a:lnTo>
                  <a:lnTo>
                    <a:pt x="327" y="384"/>
                  </a:lnTo>
                  <a:lnTo>
                    <a:pt x="300" y="429"/>
                  </a:lnTo>
                  <a:close/>
                  <a:moveTo>
                    <a:pt x="361" y="429"/>
                  </a:moveTo>
                  <a:lnTo>
                    <a:pt x="336" y="384"/>
                  </a:lnTo>
                  <a:lnTo>
                    <a:pt x="361" y="339"/>
                  </a:lnTo>
                  <a:lnTo>
                    <a:pt x="388" y="384"/>
                  </a:lnTo>
                  <a:lnTo>
                    <a:pt x="361" y="429"/>
                  </a:lnTo>
                  <a:close/>
                  <a:moveTo>
                    <a:pt x="423" y="429"/>
                  </a:moveTo>
                  <a:lnTo>
                    <a:pt x="397" y="384"/>
                  </a:lnTo>
                  <a:lnTo>
                    <a:pt x="423" y="339"/>
                  </a:lnTo>
                  <a:lnTo>
                    <a:pt x="450" y="384"/>
                  </a:lnTo>
                  <a:lnTo>
                    <a:pt x="423" y="429"/>
                  </a:lnTo>
                  <a:close/>
                  <a:moveTo>
                    <a:pt x="484" y="429"/>
                  </a:moveTo>
                  <a:lnTo>
                    <a:pt x="459" y="384"/>
                  </a:lnTo>
                  <a:lnTo>
                    <a:pt x="484" y="339"/>
                  </a:lnTo>
                  <a:lnTo>
                    <a:pt x="511" y="384"/>
                  </a:lnTo>
                  <a:lnTo>
                    <a:pt x="484" y="429"/>
                  </a:lnTo>
                  <a:close/>
                  <a:moveTo>
                    <a:pt x="546" y="429"/>
                  </a:moveTo>
                  <a:lnTo>
                    <a:pt x="520" y="384"/>
                  </a:lnTo>
                  <a:lnTo>
                    <a:pt x="546" y="339"/>
                  </a:lnTo>
                  <a:lnTo>
                    <a:pt x="573" y="384"/>
                  </a:lnTo>
                  <a:lnTo>
                    <a:pt x="546" y="429"/>
                  </a:lnTo>
                  <a:close/>
                  <a:moveTo>
                    <a:pt x="609" y="429"/>
                  </a:moveTo>
                  <a:lnTo>
                    <a:pt x="582" y="384"/>
                  </a:lnTo>
                  <a:lnTo>
                    <a:pt x="609" y="339"/>
                  </a:lnTo>
                  <a:lnTo>
                    <a:pt x="634" y="384"/>
                  </a:lnTo>
                  <a:lnTo>
                    <a:pt x="609" y="429"/>
                  </a:lnTo>
                  <a:close/>
                  <a:moveTo>
                    <a:pt x="670" y="429"/>
                  </a:moveTo>
                  <a:lnTo>
                    <a:pt x="643" y="384"/>
                  </a:lnTo>
                  <a:lnTo>
                    <a:pt x="670" y="339"/>
                  </a:lnTo>
                  <a:lnTo>
                    <a:pt x="696" y="384"/>
                  </a:lnTo>
                  <a:lnTo>
                    <a:pt x="670" y="429"/>
                  </a:lnTo>
                  <a:close/>
                  <a:moveTo>
                    <a:pt x="732" y="429"/>
                  </a:moveTo>
                  <a:lnTo>
                    <a:pt x="705" y="384"/>
                  </a:lnTo>
                  <a:lnTo>
                    <a:pt x="732" y="339"/>
                  </a:lnTo>
                  <a:lnTo>
                    <a:pt x="757" y="384"/>
                  </a:lnTo>
                  <a:lnTo>
                    <a:pt x="732" y="429"/>
                  </a:lnTo>
                  <a:close/>
                  <a:moveTo>
                    <a:pt x="793" y="429"/>
                  </a:moveTo>
                  <a:lnTo>
                    <a:pt x="766" y="384"/>
                  </a:lnTo>
                  <a:lnTo>
                    <a:pt x="793" y="339"/>
                  </a:lnTo>
                  <a:lnTo>
                    <a:pt x="819" y="384"/>
                  </a:lnTo>
                  <a:lnTo>
                    <a:pt x="793" y="429"/>
                  </a:lnTo>
                  <a:close/>
                  <a:moveTo>
                    <a:pt x="855" y="429"/>
                  </a:moveTo>
                  <a:lnTo>
                    <a:pt x="828" y="384"/>
                  </a:lnTo>
                  <a:lnTo>
                    <a:pt x="855" y="339"/>
                  </a:lnTo>
                  <a:lnTo>
                    <a:pt x="880" y="384"/>
                  </a:lnTo>
                  <a:lnTo>
                    <a:pt x="855" y="429"/>
                  </a:lnTo>
                  <a:close/>
                  <a:moveTo>
                    <a:pt x="916" y="429"/>
                  </a:moveTo>
                  <a:lnTo>
                    <a:pt x="889" y="384"/>
                  </a:lnTo>
                  <a:lnTo>
                    <a:pt x="916" y="339"/>
                  </a:lnTo>
                  <a:lnTo>
                    <a:pt x="942" y="384"/>
                  </a:lnTo>
                  <a:lnTo>
                    <a:pt x="916" y="429"/>
                  </a:lnTo>
                  <a:close/>
                  <a:moveTo>
                    <a:pt x="978" y="429"/>
                  </a:moveTo>
                  <a:lnTo>
                    <a:pt x="952" y="384"/>
                  </a:lnTo>
                  <a:lnTo>
                    <a:pt x="978" y="339"/>
                  </a:lnTo>
                  <a:lnTo>
                    <a:pt x="1005" y="384"/>
                  </a:lnTo>
                  <a:lnTo>
                    <a:pt x="978" y="429"/>
                  </a:lnTo>
                  <a:close/>
                  <a:moveTo>
                    <a:pt x="1039" y="429"/>
                  </a:moveTo>
                  <a:lnTo>
                    <a:pt x="1014" y="384"/>
                  </a:lnTo>
                  <a:lnTo>
                    <a:pt x="1039" y="339"/>
                  </a:lnTo>
                  <a:lnTo>
                    <a:pt x="1066" y="384"/>
                  </a:lnTo>
                  <a:lnTo>
                    <a:pt x="1039" y="429"/>
                  </a:lnTo>
                  <a:close/>
                  <a:moveTo>
                    <a:pt x="1101" y="429"/>
                  </a:moveTo>
                  <a:lnTo>
                    <a:pt x="1075" y="384"/>
                  </a:lnTo>
                  <a:lnTo>
                    <a:pt x="1101" y="339"/>
                  </a:lnTo>
                  <a:lnTo>
                    <a:pt x="1128" y="384"/>
                  </a:lnTo>
                  <a:lnTo>
                    <a:pt x="1101" y="429"/>
                  </a:lnTo>
                  <a:close/>
                  <a:moveTo>
                    <a:pt x="1162" y="429"/>
                  </a:moveTo>
                  <a:lnTo>
                    <a:pt x="1137" y="384"/>
                  </a:lnTo>
                  <a:lnTo>
                    <a:pt x="1162" y="339"/>
                  </a:lnTo>
                  <a:lnTo>
                    <a:pt x="1189" y="384"/>
                  </a:lnTo>
                  <a:lnTo>
                    <a:pt x="1162" y="429"/>
                  </a:lnTo>
                  <a:close/>
                  <a:moveTo>
                    <a:pt x="1224" y="429"/>
                  </a:moveTo>
                  <a:lnTo>
                    <a:pt x="1198" y="384"/>
                  </a:lnTo>
                  <a:lnTo>
                    <a:pt x="1224" y="339"/>
                  </a:lnTo>
                  <a:lnTo>
                    <a:pt x="1251" y="384"/>
                  </a:lnTo>
                  <a:lnTo>
                    <a:pt x="1224" y="429"/>
                  </a:lnTo>
                  <a:close/>
                  <a:moveTo>
                    <a:pt x="1285" y="429"/>
                  </a:moveTo>
                  <a:lnTo>
                    <a:pt x="1260" y="384"/>
                  </a:lnTo>
                  <a:lnTo>
                    <a:pt x="1285" y="339"/>
                  </a:lnTo>
                  <a:lnTo>
                    <a:pt x="1312" y="384"/>
                  </a:lnTo>
                  <a:lnTo>
                    <a:pt x="1285" y="429"/>
                  </a:lnTo>
                  <a:close/>
                  <a:moveTo>
                    <a:pt x="1348" y="429"/>
                  </a:moveTo>
                  <a:lnTo>
                    <a:pt x="1321" y="384"/>
                  </a:lnTo>
                  <a:lnTo>
                    <a:pt x="1348" y="339"/>
                  </a:lnTo>
                  <a:lnTo>
                    <a:pt x="1374" y="384"/>
                  </a:lnTo>
                  <a:lnTo>
                    <a:pt x="1348" y="429"/>
                  </a:lnTo>
                  <a:close/>
                  <a:moveTo>
                    <a:pt x="1410" y="429"/>
                  </a:moveTo>
                  <a:lnTo>
                    <a:pt x="1383" y="384"/>
                  </a:lnTo>
                  <a:lnTo>
                    <a:pt x="1410" y="339"/>
                  </a:lnTo>
                  <a:lnTo>
                    <a:pt x="1435" y="384"/>
                  </a:lnTo>
                  <a:lnTo>
                    <a:pt x="1410" y="429"/>
                  </a:lnTo>
                  <a:close/>
                  <a:moveTo>
                    <a:pt x="1471" y="429"/>
                  </a:moveTo>
                  <a:lnTo>
                    <a:pt x="1444" y="384"/>
                  </a:lnTo>
                  <a:lnTo>
                    <a:pt x="1471" y="339"/>
                  </a:lnTo>
                  <a:lnTo>
                    <a:pt x="1497" y="384"/>
                  </a:lnTo>
                  <a:lnTo>
                    <a:pt x="1471" y="429"/>
                  </a:lnTo>
                  <a:close/>
                  <a:moveTo>
                    <a:pt x="1533" y="429"/>
                  </a:moveTo>
                  <a:lnTo>
                    <a:pt x="1506" y="384"/>
                  </a:lnTo>
                  <a:lnTo>
                    <a:pt x="1533" y="339"/>
                  </a:lnTo>
                  <a:lnTo>
                    <a:pt x="1558" y="384"/>
                  </a:lnTo>
                  <a:lnTo>
                    <a:pt x="1533" y="429"/>
                  </a:lnTo>
                  <a:close/>
                  <a:moveTo>
                    <a:pt x="1594" y="429"/>
                  </a:moveTo>
                  <a:lnTo>
                    <a:pt x="1567" y="384"/>
                  </a:lnTo>
                  <a:lnTo>
                    <a:pt x="1594" y="339"/>
                  </a:lnTo>
                  <a:lnTo>
                    <a:pt x="1620" y="384"/>
                  </a:lnTo>
                  <a:lnTo>
                    <a:pt x="1594" y="429"/>
                  </a:lnTo>
                  <a:close/>
                  <a:moveTo>
                    <a:pt x="1656" y="429"/>
                  </a:moveTo>
                  <a:lnTo>
                    <a:pt x="1629" y="384"/>
                  </a:lnTo>
                  <a:lnTo>
                    <a:pt x="1656" y="339"/>
                  </a:lnTo>
                  <a:lnTo>
                    <a:pt x="1681" y="384"/>
                  </a:lnTo>
                  <a:lnTo>
                    <a:pt x="1656" y="429"/>
                  </a:lnTo>
                  <a:close/>
                  <a:moveTo>
                    <a:pt x="1717" y="429"/>
                  </a:moveTo>
                  <a:lnTo>
                    <a:pt x="1692" y="384"/>
                  </a:lnTo>
                  <a:lnTo>
                    <a:pt x="1717" y="339"/>
                  </a:lnTo>
                  <a:lnTo>
                    <a:pt x="1744" y="384"/>
                  </a:lnTo>
                  <a:lnTo>
                    <a:pt x="1717" y="429"/>
                  </a:lnTo>
                  <a:close/>
                  <a:moveTo>
                    <a:pt x="1779" y="429"/>
                  </a:moveTo>
                  <a:lnTo>
                    <a:pt x="1753" y="384"/>
                  </a:lnTo>
                  <a:lnTo>
                    <a:pt x="1779" y="339"/>
                  </a:lnTo>
                  <a:lnTo>
                    <a:pt x="1806" y="384"/>
                  </a:lnTo>
                  <a:lnTo>
                    <a:pt x="1779" y="429"/>
                  </a:lnTo>
                  <a:close/>
                  <a:moveTo>
                    <a:pt x="1840" y="429"/>
                  </a:moveTo>
                  <a:lnTo>
                    <a:pt x="1815" y="384"/>
                  </a:lnTo>
                  <a:lnTo>
                    <a:pt x="1840" y="339"/>
                  </a:lnTo>
                  <a:lnTo>
                    <a:pt x="1867" y="384"/>
                  </a:lnTo>
                  <a:lnTo>
                    <a:pt x="1840" y="429"/>
                  </a:lnTo>
                  <a:close/>
                  <a:moveTo>
                    <a:pt x="1902" y="429"/>
                  </a:moveTo>
                  <a:lnTo>
                    <a:pt x="1876" y="384"/>
                  </a:lnTo>
                  <a:lnTo>
                    <a:pt x="1902" y="339"/>
                  </a:lnTo>
                  <a:lnTo>
                    <a:pt x="1929" y="384"/>
                  </a:lnTo>
                  <a:lnTo>
                    <a:pt x="1902" y="429"/>
                  </a:lnTo>
                  <a:close/>
                  <a:moveTo>
                    <a:pt x="1963" y="429"/>
                  </a:moveTo>
                  <a:lnTo>
                    <a:pt x="1938" y="384"/>
                  </a:lnTo>
                  <a:lnTo>
                    <a:pt x="1963" y="339"/>
                  </a:lnTo>
                  <a:lnTo>
                    <a:pt x="1990" y="384"/>
                  </a:lnTo>
                  <a:lnTo>
                    <a:pt x="1963" y="429"/>
                  </a:lnTo>
                  <a:close/>
                  <a:moveTo>
                    <a:pt x="2025" y="429"/>
                  </a:moveTo>
                  <a:lnTo>
                    <a:pt x="1999" y="384"/>
                  </a:lnTo>
                  <a:lnTo>
                    <a:pt x="2025" y="339"/>
                  </a:lnTo>
                  <a:lnTo>
                    <a:pt x="2052" y="384"/>
                  </a:lnTo>
                  <a:lnTo>
                    <a:pt x="2025" y="429"/>
                  </a:lnTo>
                  <a:close/>
                  <a:moveTo>
                    <a:pt x="2088" y="429"/>
                  </a:moveTo>
                  <a:lnTo>
                    <a:pt x="2061" y="384"/>
                  </a:lnTo>
                  <a:lnTo>
                    <a:pt x="2088" y="339"/>
                  </a:lnTo>
                  <a:lnTo>
                    <a:pt x="2113" y="384"/>
                  </a:lnTo>
                  <a:lnTo>
                    <a:pt x="2088" y="429"/>
                  </a:lnTo>
                  <a:close/>
                  <a:moveTo>
                    <a:pt x="2149" y="429"/>
                  </a:moveTo>
                  <a:lnTo>
                    <a:pt x="2122" y="384"/>
                  </a:lnTo>
                  <a:lnTo>
                    <a:pt x="2149" y="339"/>
                  </a:lnTo>
                  <a:lnTo>
                    <a:pt x="2175" y="384"/>
                  </a:lnTo>
                  <a:lnTo>
                    <a:pt x="2149" y="429"/>
                  </a:lnTo>
                  <a:close/>
                  <a:moveTo>
                    <a:pt x="2211" y="429"/>
                  </a:moveTo>
                  <a:lnTo>
                    <a:pt x="2184" y="384"/>
                  </a:lnTo>
                  <a:lnTo>
                    <a:pt x="2211" y="339"/>
                  </a:lnTo>
                  <a:lnTo>
                    <a:pt x="2236" y="384"/>
                  </a:lnTo>
                  <a:lnTo>
                    <a:pt x="2211" y="429"/>
                  </a:lnTo>
                  <a:close/>
                  <a:moveTo>
                    <a:pt x="2272" y="429"/>
                  </a:moveTo>
                  <a:lnTo>
                    <a:pt x="2245" y="384"/>
                  </a:lnTo>
                  <a:lnTo>
                    <a:pt x="2272" y="339"/>
                  </a:lnTo>
                  <a:lnTo>
                    <a:pt x="2298" y="384"/>
                  </a:lnTo>
                  <a:lnTo>
                    <a:pt x="2272" y="429"/>
                  </a:lnTo>
                  <a:close/>
                  <a:moveTo>
                    <a:pt x="2334" y="429"/>
                  </a:moveTo>
                  <a:lnTo>
                    <a:pt x="2307" y="384"/>
                  </a:lnTo>
                  <a:lnTo>
                    <a:pt x="2334" y="339"/>
                  </a:lnTo>
                  <a:lnTo>
                    <a:pt x="2359" y="384"/>
                  </a:lnTo>
                  <a:lnTo>
                    <a:pt x="2334" y="429"/>
                  </a:lnTo>
                  <a:close/>
                  <a:moveTo>
                    <a:pt x="2395" y="429"/>
                  </a:moveTo>
                  <a:lnTo>
                    <a:pt x="2368" y="384"/>
                  </a:lnTo>
                  <a:lnTo>
                    <a:pt x="2395" y="339"/>
                  </a:lnTo>
                  <a:lnTo>
                    <a:pt x="2421" y="384"/>
                  </a:lnTo>
                  <a:lnTo>
                    <a:pt x="2395" y="429"/>
                  </a:lnTo>
                  <a:close/>
                  <a:moveTo>
                    <a:pt x="2457" y="429"/>
                  </a:moveTo>
                  <a:lnTo>
                    <a:pt x="2431" y="384"/>
                  </a:lnTo>
                  <a:lnTo>
                    <a:pt x="2457" y="339"/>
                  </a:lnTo>
                  <a:lnTo>
                    <a:pt x="2484" y="384"/>
                  </a:lnTo>
                  <a:lnTo>
                    <a:pt x="2457" y="429"/>
                  </a:lnTo>
                  <a:close/>
                  <a:moveTo>
                    <a:pt x="2518" y="429"/>
                  </a:moveTo>
                  <a:lnTo>
                    <a:pt x="2493" y="384"/>
                  </a:lnTo>
                  <a:lnTo>
                    <a:pt x="2518" y="339"/>
                  </a:lnTo>
                  <a:lnTo>
                    <a:pt x="2545" y="384"/>
                  </a:lnTo>
                  <a:lnTo>
                    <a:pt x="2518" y="429"/>
                  </a:lnTo>
                  <a:close/>
                  <a:moveTo>
                    <a:pt x="84" y="376"/>
                  </a:moveTo>
                  <a:lnTo>
                    <a:pt x="59" y="330"/>
                  </a:lnTo>
                  <a:lnTo>
                    <a:pt x="84" y="285"/>
                  </a:lnTo>
                  <a:lnTo>
                    <a:pt x="111" y="330"/>
                  </a:lnTo>
                  <a:lnTo>
                    <a:pt x="84" y="376"/>
                  </a:lnTo>
                  <a:close/>
                  <a:moveTo>
                    <a:pt x="146" y="376"/>
                  </a:moveTo>
                  <a:lnTo>
                    <a:pt x="120" y="330"/>
                  </a:lnTo>
                  <a:lnTo>
                    <a:pt x="146" y="285"/>
                  </a:lnTo>
                  <a:lnTo>
                    <a:pt x="172" y="330"/>
                  </a:lnTo>
                  <a:lnTo>
                    <a:pt x="146" y="376"/>
                  </a:lnTo>
                  <a:close/>
                  <a:moveTo>
                    <a:pt x="207" y="376"/>
                  </a:moveTo>
                  <a:lnTo>
                    <a:pt x="181" y="330"/>
                  </a:lnTo>
                  <a:lnTo>
                    <a:pt x="207" y="285"/>
                  </a:lnTo>
                  <a:lnTo>
                    <a:pt x="234" y="330"/>
                  </a:lnTo>
                  <a:lnTo>
                    <a:pt x="207" y="376"/>
                  </a:lnTo>
                  <a:close/>
                  <a:moveTo>
                    <a:pt x="270" y="376"/>
                  </a:moveTo>
                  <a:lnTo>
                    <a:pt x="243" y="330"/>
                  </a:lnTo>
                  <a:lnTo>
                    <a:pt x="270" y="285"/>
                  </a:lnTo>
                  <a:lnTo>
                    <a:pt x="295" y="330"/>
                  </a:lnTo>
                  <a:lnTo>
                    <a:pt x="270" y="376"/>
                  </a:lnTo>
                  <a:close/>
                  <a:moveTo>
                    <a:pt x="331" y="376"/>
                  </a:moveTo>
                  <a:lnTo>
                    <a:pt x="304" y="330"/>
                  </a:lnTo>
                  <a:lnTo>
                    <a:pt x="331" y="285"/>
                  </a:lnTo>
                  <a:lnTo>
                    <a:pt x="357" y="330"/>
                  </a:lnTo>
                  <a:lnTo>
                    <a:pt x="331" y="376"/>
                  </a:lnTo>
                  <a:close/>
                  <a:moveTo>
                    <a:pt x="393" y="376"/>
                  </a:moveTo>
                  <a:lnTo>
                    <a:pt x="366" y="330"/>
                  </a:lnTo>
                  <a:lnTo>
                    <a:pt x="393" y="285"/>
                  </a:lnTo>
                  <a:lnTo>
                    <a:pt x="418" y="330"/>
                  </a:lnTo>
                  <a:lnTo>
                    <a:pt x="393" y="376"/>
                  </a:lnTo>
                  <a:close/>
                  <a:moveTo>
                    <a:pt x="454" y="376"/>
                  </a:moveTo>
                  <a:lnTo>
                    <a:pt x="427" y="330"/>
                  </a:lnTo>
                  <a:lnTo>
                    <a:pt x="454" y="285"/>
                  </a:lnTo>
                  <a:lnTo>
                    <a:pt x="480" y="330"/>
                  </a:lnTo>
                  <a:lnTo>
                    <a:pt x="454" y="376"/>
                  </a:lnTo>
                  <a:close/>
                  <a:moveTo>
                    <a:pt x="516" y="376"/>
                  </a:moveTo>
                  <a:lnTo>
                    <a:pt x="489" y="330"/>
                  </a:lnTo>
                  <a:lnTo>
                    <a:pt x="516" y="285"/>
                  </a:lnTo>
                  <a:lnTo>
                    <a:pt x="541" y="330"/>
                  </a:lnTo>
                  <a:lnTo>
                    <a:pt x="516" y="376"/>
                  </a:lnTo>
                  <a:close/>
                  <a:moveTo>
                    <a:pt x="577" y="376"/>
                  </a:moveTo>
                  <a:lnTo>
                    <a:pt x="550" y="330"/>
                  </a:lnTo>
                  <a:lnTo>
                    <a:pt x="577" y="285"/>
                  </a:lnTo>
                  <a:lnTo>
                    <a:pt x="603" y="330"/>
                  </a:lnTo>
                  <a:lnTo>
                    <a:pt x="577" y="376"/>
                  </a:lnTo>
                  <a:close/>
                  <a:moveTo>
                    <a:pt x="639" y="376"/>
                  </a:moveTo>
                  <a:lnTo>
                    <a:pt x="613" y="330"/>
                  </a:lnTo>
                  <a:lnTo>
                    <a:pt x="639" y="285"/>
                  </a:lnTo>
                  <a:lnTo>
                    <a:pt x="666" y="330"/>
                  </a:lnTo>
                  <a:lnTo>
                    <a:pt x="639" y="376"/>
                  </a:lnTo>
                  <a:close/>
                  <a:moveTo>
                    <a:pt x="700" y="376"/>
                  </a:moveTo>
                  <a:lnTo>
                    <a:pt x="675" y="330"/>
                  </a:lnTo>
                  <a:lnTo>
                    <a:pt x="700" y="285"/>
                  </a:lnTo>
                  <a:lnTo>
                    <a:pt x="727" y="330"/>
                  </a:lnTo>
                  <a:lnTo>
                    <a:pt x="700" y="376"/>
                  </a:lnTo>
                  <a:close/>
                  <a:moveTo>
                    <a:pt x="762" y="376"/>
                  </a:moveTo>
                  <a:lnTo>
                    <a:pt x="736" y="330"/>
                  </a:lnTo>
                  <a:lnTo>
                    <a:pt x="762" y="285"/>
                  </a:lnTo>
                  <a:lnTo>
                    <a:pt x="789" y="330"/>
                  </a:lnTo>
                  <a:lnTo>
                    <a:pt x="762" y="376"/>
                  </a:lnTo>
                  <a:close/>
                  <a:moveTo>
                    <a:pt x="823" y="376"/>
                  </a:moveTo>
                  <a:lnTo>
                    <a:pt x="798" y="330"/>
                  </a:lnTo>
                  <a:lnTo>
                    <a:pt x="823" y="285"/>
                  </a:lnTo>
                  <a:lnTo>
                    <a:pt x="850" y="330"/>
                  </a:lnTo>
                  <a:lnTo>
                    <a:pt x="823" y="376"/>
                  </a:lnTo>
                  <a:close/>
                  <a:moveTo>
                    <a:pt x="885" y="376"/>
                  </a:moveTo>
                  <a:lnTo>
                    <a:pt x="859" y="330"/>
                  </a:lnTo>
                  <a:lnTo>
                    <a:pt x="885" y="285"/>
                  </a:lnTo>
                  <a:lnTo>
                    <a:pt x="912" y="330"/>
                  </a:lnTo>
                  <a:lnTo>
                    <a:pt x="885" y="376"/>
                  </a:lnTo>
                  <a:close/>
                  <a:moveTo>
                    <a:pt x="946" y="376"/>
                  </a:moveTo>
                  <a:lnTo>
                    <a:pt x="921" y="330"/>
                  </a:lnTo>
                  <a:lnTo>
                    <a:pt x="946" y="285"/>
                  </a:lnTo>
                  <a:lnTo>
                    <a:pt x="973" y="330"/>
                  </a:lnTo>
                  <a:lnTo>
                    <a:pt x="946" y="376"/>
                  </a:lnTo>
                  <a:close/>
                  <a:moveTo>
                    <a:pt x="1009" y="376"/>
                  </a:moveTo>
                  <a:lnTo>
                    <a:pt x="982" y="330"/>
                  </a:lnTo>
                  <a:lnTo>
                    <a:pt x="1009" y="285"/>
                  </a:lnTo>
                  <a:lnTo>
                    <a:pt x="1035" y="330"/>
                  </a:lnTo>
                  <a:lnTo>
                    <a:pt x="1009" y="376"/>
                  </a:lnTo>
                  <a:close/>
                  <a:moveTo>
                    <a:pt x="1071" y="376"/>
                  </a:moveTo>
                  <a:lnTo>
                    <a:pt x="1044" y="330"/>
                  </a:lnTo>
                  <a:lnTo>
                    <a:pt x="1071" y="285"/>
                  </a:lnTo>
                  <a:lnTo>
                    <a:pt x="1096" y="330"/>
                  </a:lnTo>
                  <a:lnTo>
                    <a:pt x="1071" y="376"/>
                  </a:lnTo>
                  <a:close/>
                  <a:moveTo>
                    <a:pt x="1132" y="376"/>
                  </a:moveTo>
                  <a:lnTo>
                    <a:pt x="1105" y="330"/>
                  </a:lnTo>
                  <a:lnTo>
                    <a:pt x="1132" y="285"/>
                  </a:lnTo>
                  <a:lnTo>
                    <a:pt x="1158" y="330"/>
                  </a:lnTo>
                  <a:lnTo>
                    <a:pt x="1132" y="376"/>
                  </a:lnTo>
                  <a:close/>
                  <a:moveTo>
                    <a:pt x="1194" y="376"/>
                  </a:moveTo>
                  <a:lnTo>
                    <a:pt x="1167" y="330"/>
                  </a:lnTo>
                  <a:lnTo>
                    <a:pt x="1194" y="285"/>
                  </a:lnTo>
                  <a:lnTo>
                    <a:pt x="1219" y="330"/>
                  </a:lnTo>
                  <a:lnTo>
                    <a:pt x="1194" y="376"/>
                  </a:lnTo>
                  <a:close/>
                  <a:moveTo>
                    <a:pt x="1255" y="376"/>
                  </a:moveTo>
                  <a:lnTo>
                    <a:pt x="1228" y="330"/>
                  </a:lnTo>
                  <a:lnTo>
                    <a:pt x="1255" y="285"/>
                  </a:lnTo>
                  <a:lnTo>
                    <a:pt x="1281" y="330"/>
                  </a:lnTo>
                  <a:lnTo>
                    <a:pt x="1255" y="376"/>
                  </a:lnTo>
                  <a:close/>
                  <a:moveTo>
                    <a:pt x="1317" y="376"/>
                  </a:moveTo>
                  <a:lnTo>
                    <a:pt x="1290" y="330"/>
                  </a:lnTo>
                  <a:lnTo>
                    <a:pt x="1317" y="285"/>
                  </a:lnTo>
                  <a:lnTo>
                    <a:pt x="1342" y="330"/>
                  </a:lnTo>
                  <a:lnTo>
                    <a:pt x="1317" y="376"/>
                  </a:lnTo>
                  <a:close/>
                  <a:moveTo>
                    <a:pt x="1378" y="376"/>
                  </a:moveTo>
                  <a:lnTo>
                    <a:pt x="1353" y="330"/>
                  </a:lnTo>
                  <a:lnTo>
                    <a:pt x="1378" y="285"/>
                  </a:lnTo>
                  <a:lnTo>
                    <a:pt x="1405" y="330"/>
                  </a:lnTo>
                  <a:lnTo>
                    <a:pt x="1378" y="376"/>
                  </a:lnTo>
                  <a:close/>
                  <a:moveTo>
                    <a:pt x="1440" y="376"/>
                  </a:moveTo>
                  <a:lnTo>
                    <a:pt x="1414" y="330"/>
                  </a:lnTo>
                  <a:lnTo>
                    <a:pt x="1440" y="285"/>
                  </a:lnTo>
                  <a:lnTo>
                    <a:pt x="1467" y="330"/>
                  </a:lnTo>
                  <a:lnTo>
                    <a:pt x="1440" y="376"/>
                  </a:lnTo>
                  <a:close/>
                  <a:moveTo>
                    <a:pt x="1501" y="376"/>
                  </a:moveTo>
                  <a:lnTo>
                    <a:pt x="1476" y="330"/>
                  </a:lnTo>
                  <a:lnTo>
                    <a:pt x="1501" y="285"/>
                  </a:lnTo>
                  <a:lnTo>
                    <a:pt x="1528" y="330"/>
                  </a:lnTo>
                  <a:lnTo>
                    <a:pt x="1501" y="376"/>
                  </a:lnTo>
                  <a:close/>
                  <a:moveTo>
                    <a:pt x="1563" y="376"/>
                  </a:moveTo>
                  <a:lnTo>
                    <a:pt x="1537" y="330"/>
                  </a:lnTo>
                  <a:lnTo>
                    <a:pt x="1563" y="285"/>
                  </a:lnTo>
                  <a:lnTo>
                    <a:pt x="1590" y="330"/>
                  </a:lnTo>
                  <a:lnTo>
                    <a:pt x="1563" y="376"/>
                  </a:lnTo>
                  <a:close/>
                  <a:moveTo>
                    <a:pt x="1624" y="376"/>
                  </a:moveTo>
                  <a:lnTo>
                    <a:pt x="1599" y="330"/>
                  </a:lnTo>
                  <a:lnTo>
                    <a:pt x="1624" y="285"/>
                  </a:lnTo>
                  <a:lnTo>
                    <a:pt x="1651" y="330"/>
                  </a:lnTo>
                  <a:lnTo>
                    <a:pt x="1624" y="376"/>
                  </a:lnTo>
                  <a:close/>
                  <a:moveTo>
                    <a:pt x="1686" y="376"/>
                  </a:moveTo>
                  <a:lnTo>
                    <a:pt x="1660" y="330"/>
                  </a:lnTo>
                  <a:lnTo>
                    <a:pt x="1686" y="285"/>
                  </a:lnTo>
                  <a:lnTo>
                    <a:pt x="1713" y="330"/>
                  </a:lnTo>
                  <a:lnTo>
                    <a:pt x="1686" y="376"/>
                  </a:lnTo>
                  <a:close/>
                  <a:moveTo>
                    <a:pt x="1749" y="376"/>
                  </a:moveTo>
                  <a:lnTo>
                    <a:pt x="1722" y="330"/>
                  </a:lnTo>
                  <a:lnTo>
                    <a:pt x="1749" y="285"/>
                  </a:lnTo>
                  <a:lnTo>
                    <a:pt x="1774" y="330"/>
                  </a:lnTo>
                  <a:lnTo>
                    <a:pt x="1749" y="376"/>
                  </a:lnTo>
                  <a:close/>
                  <a:moveTo>
                    <a:pt x="1810" y="376"/>
                  </a:moveTo>
                  <a:lnTo>
                    <a:pt x="1783" y="330"/>
                  </a:lnTo>
                  <a:lnTo>
                    <a:pt x="1810" y="285"/>
                  </a:lnTo>
                  <a:lnTo>
                    <a:pt x="1836" y="330"/>
                  </a:lnTo>
                  <a:lnTo>
                    <a:pt x="1810" y="376"/>
                  </a:lnTo>
                  <a:close/>
                  <a:moveTo>
                    <a:pt x="1872" y="376"/>
                  </a:moveTo>
                  <a:lnTo>
                    <a:pt x="1845" y="330"/>
                  </a:lnTo>
                  <a:lnTo>
                    <a:pt x="1872" y="285"/>
                  </a:lnTo>
                  <a:lnTo>
                    <a:pt x="1897" y="330"/>
                  </a:lnTo>
                  <a:lnTo>
                    <a:pt x="1872" y="376"/>
                  </a:lnTo>
                  <a:close/>
                  <a:moveTo>
                    <a:pt x="1933" y="376"/>
                  </a:moveTo>
                  <a:lnTo>
                    <a:pt x="1906" y="330"/>
                  </a:lnTo>
                  <a:lnTo>
                    <a:pt x="1933" y="285"/>
                  </a:lnTo>
                  <a:lnTo>
                    <a:pt x="1959" y="330"/>
                  </a:lnTo>
                  <a:lnTo>
                    <a:pt x="1933" y="376"/>
                  </a:lnTo>
                  <a:close/>
                  <a:moveTo>
                    <a:pt x="1995" y="376"/>
                  </a:moveTo>
                  <a:lnTo>
                    <a:pt x="1968" y="330"/>
                  </a:lnTo>
                  <a:lnTo>
                    <a:pt x="1995" y="285"/>
                  </a:lnTo>
                  <a:lnTo>
                    <a:pt x="2020" y="330"/>
                  </a:lnTo>
                  <a:lnTo>
                    <a:pt x="1995" y="376"/>
                  </a:lnTo>
                  <a:close/>
                  <a:moveTo>
                    <a:pt x="2056" y="376"/>
                  </a:moveTo>
                  <a:lnTo>
                    <a:pt x="2029" y="330"/>
                  </a:lnTo>
                  <a:lnTo>
                    <a:pt x="2056" y="285"/>
                  </a:lnTo>
                  <a:lnTo>
                    <a:pt x="2082" y="330"/>
                  </a:lnTo>
                  <a:lnTo>
                    <a:pt x="2056" y="376"/>
                  </a:lnTo>
                  <a:close/>
                  <a:moveTo>
                    <a:pt x="2118" y="376"/>
                  </a:moveTo>
                  <a:lnTo>
                    <a:pt x="2092" y="330"/>
                  </a:lnTo>
                  <a:lnTo>
                    <a:pt x="2118" y="285"/>
                  </a:lnTo>
                  <a:lnTo>
                    <a:pt x="2145" y="330"/>
                  </a:lnTo>
                  <a:lnTo>
                    <a:pt x="2118" y="376"/>
                  </a:lnTo>
                  <a:close/>
                  <a:moveTo>
                    <a:pt x="2179" y="376"/>
                  </a:moveTo>
                  <a:lnTo>
                    <a:pt x="2154" y="330"/>
                  </a:lnTo>
                  <a:lnTo>
                    <a:pt x="2179" y="285"/>
                  </a:lnTo>
                  <a:lnTo>
                    <a:pt x="2206" y="330"/>
                  </a:lnTo>
                  <a:lnTo>
                    <a:pt x="2179" y="376"/>
                  </a:lnTo>
                  <a:close/>
                  <a:moveTo>
                    <a:pt x="2241" y="376"/>
                  </a:moveTo>
                  <a:lnTo>
                    <a:pt x="2215" y="330"/>
                  </a:lnTo>
                  <a:lnTo>
                    <a:pt x="2241" y="285"/>
                  </a:lnTo>
                  <a:lnTo>
                    <a:pt x="2268" y="330"/>
                  </a:lnTo>
                  <a:lnTo>
                    <a:pt x="2241" y="376"/>
                  </a:lnTo>
                  <a:close/>
                  <a:moveTo>
                    <a:pt x="2302" y="376"/>
                  </a:moveTo>
                  <a:lnTo>
                    <a:pt x="2277" y="330"/>
                  </a:lnTo>
                  <a:lnTo>
                    <a:pt x="2302" y="285"/>
                  </a:lnTo>
                  <a:lnTo>
                    <a:pt x="2329" y="330"/>
                  </a:lnTo>
                  <a:lnTo>
                    <a:pt x="2302" y="376"/>
                  </a:lnTo>
                  <a:close/>
                  <a:moveTo>
                    <a:pt x="2364" y="376"/>
                  </a:moveTo>
                  <a:lnTo>
                    <a:pt x="2338" y="330"/>
                  </a:lnTo>
                  <a:lnTo>
                    <a:pt x="2364" y="285"/>
                  </a:lnTo>
                  <a:lnTo>
                    <a:pt x="2391" y="330"/>
                  </a:lnTo>
                  <a:lnTo>
                    <a:pt x="2364" y="376"/>
                  </a:lnTo>
                  <a:close/>
                  <a:moveTo>
                    <a:pt x="2425" y="376"/>
                  </a:moveTo>
                  <a:lnTo>
                    <a:pt x="2400" y="330"/>
                  </a:lnTo>
                  <a:lnTo>
                    <a:pt x="2425" y="285"/>
                  </a:lnTo>
                  <a:lnTo>
                    <a:pt x="2452" y="330"/>
                  </a:lnTo>
                  <a:lnTo>
                    <a:pt x="2425" y="376"/>
                  </a:lnTo>
                  <a:close/>
                  <a:moveTo>
                    <a:pt x="2488" y="376"/>
                  </a:moveTo>
                  <a:lnTo>
                    <a:pt x="2461" y="330"/>
                  </a:lnTo>
                  <a:lnTo>
                    <a:pt x="2488" y="285"/>
                  </a:lnTo>
                  <a:lnTo>
                    <a:pt x="2514" y="330"/>
                  </a:lnTo>
                  <a:lnTo>
                    <a:pt x="2488" y="376"/>
                  </a:lnTo>
                  <a:close/>
                  <a:moveTo>
                    <a:pt x="54" y="322"/>
                  </a:moveTo>
                  <a:lnTo>
                    <a:pt x="27" y="277"/>
                  </a:lnTo>
                  <a:lnTo>
                    <a:pt x="54" y="232"/>
                  </a:lnTo>
                  <a:lnTo>
                    <a:pt x="80" y="277"/>
                  </a:lnTo>
                  <a:lnTo>
                    <a:pt x="54" y="322"/>
                  </a:lnTo>
                  <a:close/>
                  <a:moveTo>
                    <a:pt x="116" y="322"/>
                  </a:moveTo>
                  <a:lnTo>
                    <a:pt x="89" y="277"/>
                  </a:lnTo>
                  <a:lnTo>
                    <a:pt x="116" y="232"/>
                  </a:lnTo>
                  <a:lnTo>
                    <a:pt x="141" y="277"/>
                  </a:lnTo>
                  <a:lnTo>
                    <a:pt x="116" y="322"/>
                  </a:lnTo>
                  <a:close/>
                  <a:moveTo>
                    <a:pt x="177" y="322"/>
                  </a:moveTo>
                  <a:lnTo>
                    <a:pt x="150" y="277"/>
                  </a:lnTo>
                  <a:lnTo>
                    <a:pt x="177" y="232"/>
                  </a:lnTo>
                  <a:lnTo>
                    <a:pt x="202" y="277"/>
                  </a:lnTo>
                  <a:lnTo>
                    <a:pt x="177" y="322"/>
                  </a:lnTo>
                  <a:close/>
                  <a:moveTo>
                    <a:pt x="238" y="322"/>
                  </a:moveTo>
                  <a:lnTo>
                    <a:pt x="213" y="277"/>
                  </a:lnTo>
                  <a:lnTo>
                    <a:pt x="238" y="232"/>
                  </a:lnTo>
                  <a:lnTo>
                    <a:pt x="265" y="277"/>
                  </a:lnTo>
                  <a:lnTo>
                    <a:pt x="238" y="322"/>
                  </a:lnTo>
                  <a:close/>
                  <a:moveTo>
                    <a:pt x="300" y="322"/>
                  </a:moveTo>
                  <a:lnTo>
                    <a:pt x="274" y="277"/>
                  </a:lnTo>
                  <a:lnTo>
                    <a:pt x="300" y="232"/>
                  </a:lnTo>
                  <a:lnTo>
                    <a:pt x="327" y="277"/>
                  </a:lnTo>
                  <a:lnTo>
                    <a:pt x="300" y="322"/>
                  </a:lnTo>
                  <a:close/>
                  <a:moveTo>
                    <a:pt x="361" y="322"/>
                  </a:moveTo>
                  <a:lnTo>
                    <a:pt x="336" y="277"/>
                  </a:lnTo>
                  <a:lnTo>
                    <a:pt x="361" y="232"/>
                  </a:lnTo>
                  <a:lnTo>
                    <a:pt x="388" y="277"/>
                  </a:lnTo>
                  <a:lnTo>
                    <a:pt x="361" y="322"/>
                  </a:lnTo>
                  <a:close/>
                  <a:moveTo>
                    <a:pt x="423" y="322"/>
                  </a:moveTo>
                  <a:lnTo>
                    <a:pt x="397" y="277"/>
                  </a:lnTo>
                  <a:lnTo>
                    <a:pt x="423" y="232"/>
                  </a:lnTo>
                  <a:lnTo>
                    <a:pt x="450" y="277"/>
                  </a:lnTo>
                  <a:lnTo>
                    <a:pt x="423" y="322"/>
                  </a:lnTo>
                  <a:close/>
                  <a:moveTo>
                    <a:pt x="484" y="322"/>
                  </a:moveTo>
                  <a:lnTo>
                    <a:pt x="459" y="277"/>
                  </a:lnTo>
                  <a:lnTo>
                    <a:pt x="484" y="232"/>
                  </a:lnTo>
                  <a:lnTo>
                    <a:pt x="511" y="277"/>
                  </a:lnTo>
                  <a:lnTo>
                    <a:pt x="484" y="322"/>
                  </a:lnTo>
                  <a:close/>
                  <a:moveTo>
                    <a:pt x="546" y="322"/>
                  </a:moveTo>
                  <a:lnTo>
                    <a:pt x="520" y="277"/>
                  </a:lnTo>
                  <a:lnTo>
                    <a:pt x="546" y="232"/>
                  </a:lnTo>
                  <a:lnTo>
                    <a:pt x="573" y="277"/>
                  </a:lnTo>
                  <a:lnTo>
                    <a:pt x="546" y="322"/>
                  </a:lnTo>
                  <a:close/>
                  <a:moveTo>
                    <a:pt x="609" y="322"/>
                  </a:moveTo>
                  <a:lnTo>
                    <a:pt x="582" y="277"/>
                  </a:lnTo>
                  <a:lnTo>
                    <a:pt x="609" y="232"/>
                  </a:lnTo>
                  <a:lnTo>
                    <a:pt x="634" y="277"/>
                  </a:lnTo>
                  <a:lnTo>
                    <a:pt x="609" y="322"/>
                  </a:lnTo>
                  <a:close/>
                  <a:moveTo>
                    <a:pt x="670" y="322"/>
                  </a:moveTo>
                  <a:lnTo>
                    <a:pt x="643" y="277"/>
                  </a:lnTo>
                  <a:lnTo>
                    <a:pt x="670" y="232"/>
                  </a:lnTo>
                  <a:lnTo>
                    <a:pt x="696" y="277"/>
                  </a:lnTo>
                  <a:lnTo>
                    <a:pt x="670" y="322"/>
                  </a:lnTo>
                  <a:close/>
                  <a:moveTo>
                    <a:pt x="732" y="322"/>
                  </a:moveTo>
                  <a:lnTo>
                    <a:pt x="705" y="277"/>
                  </a:lnTo>
                  <a:lnTo>
                    <a:pt x="732" y="232"/>
                  </a:lnTo>
                  <a:lnTo>
                    <a:pt x="757" y="277"/>
                  </a:lnTo>
                  <a:lnTo>
                    <a:pt x="732" y="322"/>
                  </a:lnTo>
                  <a:close/>
                  <a:moveTo>
                    <a:pt x="793" y="322"/>
                  </a:moveTo>
                  <a:lnTo>
                    <a:pt x="766" y="277"/>
                  </a:lnTo>
                  <a:lnTo>
                    <a:pt x="793" y="232"/>
                  </a:lnTo>
                  <a:lnTo>
                    <a:pt x="819" y="277"/>
                  </a:lnTo>
                  <a:lnTo>
                    <a:pt x="793" y="322"/>
                  </a:lnTo>
                  <a:close/>
                  <a:moveTo>
                    <a:pt x="855" y="322"/>
                  </a:moveTo>
                  <a:lnTo>
                    <a:pt x="828" y="277"/>
                  </a:lnTo>
                  <a:lnTo>
                    <a:pt x="855" y="232"/>
                  </a:lnTo>
                  <a:lnTo>
                    <a:pt x="880" y="277"/>
                  </a:lnTo>
                  <a:lnTo>
                    <a:pt x="855" y="322"/>
                  </a:lnTo>
                  <a:close/>
                  <a:moveTo>
                    <a:pt x="916" y="322"/>
                  </a:moveTo>
                  <a:lnTo>
                    <a:pt x="889" y="277"/>
                  </a:lnTo>
                  <a:lnTo>
                    <a:pt x="916" y="232"/>
                  </a:lnTo>
                  <a:lnTo>
                    <a:pt x="942" y="277"/>
                  </a:lnTo>
                  <a:lnTo>
                    <a:pt x="916" y="322"/>
                  </a:lnTo>
                  <a:close/>
                  <a:moveTo>
                    <a:pt x="978" y="322"/>
                  </a:moveTo>
                  <a:lnTo>
                    <a:pt x="952" y="277"/>
                  </a:lnTo>
                  <a:lnTo>
                    <a:pt x="978" y="232"/>
                  </a:lnTo>
                  <a:lnTo>
                    <a:pt x="1005" y="277"/>
                  </a:lnTo>
                  <a:lnTo>
                    <a:pt x="978" y="322"/>
                  </a:lnTo>
                  <a:close/>
                  <a:moveTo>
                    <a:pt x="1039" y="322"/>
                  </a:moveTo>
                  <a:lnTo>
                    <a:pt x="1014" y="277"/>
                  </a:lnTo>
                  <a:lnTo>
                    <a:pt x="1039" y="232"/>
                  </a:lnTo>
                  <a:lnTo>
                    <a:pt x="1066" y="277"/>
                  </a:lnTo>
                  <a:lnTo>
                    <a:pt x="1039" y="322"/>
                  </a:lnTo>
                  <a:close/>
                  <a:moveTo>
                    <a:pt x="1101" y="322"/>
                  </a:moveTo>
                  <a:lnTo>
                    <a:pt x="1075" y="277"/>
                  </a:lnTo>
                  <a:lnTo>
                    <a:pt x="1101" y="232"/>
                  </a:lnTo>
                  <a:lnTo>
                    <a:pt x="1128" y="277"/>
                  </a:lnTo>
                  <a:lnTo>
                    <a:pt x="1101" y="322"/>
                  </a:lnTo>
                  <a:close/>
                  <a:moveTo>
                    <a:pt x="1162" y="322"/>
                  </a:moveTo>
                  <a:lnTo>
                    <a:pt x="1137" y="277"/>
                  </a:lnTo>
                  <a:lnTo>
                    <a:pt x="1162" y="232"/>
                  </a:lnTo>
                  <a:lnTo>
                    <a:pt x="1189" y="277"/>
                  </a:lnTo>
                  <a:lnTo>
                    <a:pt x="1162" y="322"/>
                  </a:lnTo>
                  <a:close/>
                  <a:moveTo>
                    <a:pt x="1224" y="322"/>
                  </a:moveTo>
                  <a:lnTo>
                    <a:pt x="1198" y="277"/>
                  </a:lnTo>
                  <a:lnTo>
                    <a:pt x="1224" y="232"/>
                  </a:lnTo>
                  <a:lnTo>
                    <a:pt x="1251" y="277"/>
                  </a:lnTo>
                  <a:lnTo>
                    <a:pt x="1224" y="322"/>
                  </a:lnTo>
                  <a:close/>
                  <a:moveTo>
                    <a:pt x="1285" y="322"/>
                  </a:moveTo>
                  <a:lnTo>
                    <a:pt x="1260" y="277"/>
                  </a:lnTo>
                  <a:lnTo>
                    <a:pt x="1285" y="232"/>
                  </a:lnTo>
                  <a:lnTo>
                    <a:pt x="1312" y="277"/>
                  </a:lnTo>
                  <a:lnTo>
                    <a:pt x="1285" y="322"/>
                  </a:lnTo>
                  <a:close/>
                  <a:moveTo>
                    <a:pt x="1348" y="322"/>
                  </a:moveTo>
                  <a:lnTo>
                    <a:pt x="1321" y="277"/>
                  </a:lnTo>
                  <a:lnTo>
                    <a:pt x="1348" y="232"/>
                  </a:lnTo>
                  <a:lnTo>
                    <a:pt x="1374" y="277"/>
                  </a:lnTo>
                  <a:lnTo>
                    <a:pt x="1348" y="322"/>
                  </a:lnTo>
                  <a:close/>
                  <a:moveTo>
                    <a:pt x="1410" y="322"/>
                  </a:moveTo>
                  <a:lnTo>
                    <a:pt x="1383" y="277"/>
                  </a:lnTo>
                  <a:lnTo>
                    <a:pt x="1410" y="232"/>
                  </a:lnTo>
                  <a:lnTo>
                    <a:pt x="1435" y="277"/>
                  </a:lnTo>
                  <a:lnTo>
                    <a:pt x="1410" y="322"/>
                  </a:lnTo>
                  <a:close/>
                  <a:moveTo>
                    <a:pt x="1471" y="322"/>
                  </a:moveTo>
                  <a:lnTo>
                    <a:pt x="1444" y="277"/>
                  </a:lnTo>
                  <a:lnTo>
                    <a:pt x="1471" y="232"/>
                  </a:lnTo>
                  <a:lnTo>
                    <a:pt x="1497" y="277"/>
                  </a:lnTo>
                  <a:lnTo>
                    <a:pt x="1471" y="322"/>
                  </a:lnTo>
                  <a:close/>
                  <a:moveTo>
                    <a:pt x="1533" y="322"/>
                  </a:moveTo>
                  <a:lnTo>
                    <a:pt x="1506" y="277"/>
                  </a:lnTo>
                  <a:lnTo>
                    <a:pt x="1533" y="232"/>
                  </a:lnTo>
                  <a:lnTo>
                    <a:pt x="1558" y="277"/>
                  </a:lnTo>
                  <a:lnTo>
                    <a:pt x="1533" y="322"/>
                  </a:lnTo>
                  <a:close/>
                  <a:moveTo>
                    <a:pt x="1594" y="322"/>
                  </a:moveTo>
                  <a:lnTo>
                    <a:pt x="1567" y="277"/>
                  </a:lnTo>
                  <a:lnTo>
                    <a:pt x="1594" y="232"/>
                  </a:lnTo>
                  <a:lnTo>
                    <a:pt x="1620" y="277"/>
                  </a:lnTo>
                  <a:lnTo>
                    <a:pt x="1594" y="322"/>
                  </a:lnTo>
                  <a:close/>
                  <a:moveTo>
                    <a:pt x="1656" y="322"/>
                  </a:moveTo>
                  <a:lnTo>
                    <a:pt x="1629" y="277"/>
                  </a:lnTo>
                  <a:lnTo>
                    <a:pt x="1656" y="232"/>
                  </a:lnTo>
                  <a:lnTo>
                    <a:pt x="1681" y="277"/>
                  </a:lnTo>
                  <a:lnTo>
                    <a:pt x="1656" y="322"/>
                  </a:lnTo>
                  <a:close/>
                  <a:moveTo>
                    <a:pt x="1717" y="322"/>
                  </a:moveTo>
                  <a:lnTo>
                    <a:pt x="1692" y="277"/>
                  </a:lnTo>
                  <a:lnTo>
                    <a:pt x="1717" y="232"/>
                  </a:lnTo>
                  <a:lnTo>
                    <a:pt x="1744" y="277"/>
                  </a:lnTo>
                  <a:lnTo>
                    <a:pt x="1717" y="322"/>
                  </a:lnTo>
                  <a:close/>
                  <a:moveTo>
                    <a:pt x="1779" y="322"/>
                  </a:moveTo>
                  <a:lnTo>
                    <a:pt x="1753" y="277"/>
                  </a:lnTo>
                  <a:lnTo>
                    <a:pt x="1779" y="232"/>
                  </a:lnTo>
                  <a:lnTo>
                    <a:pt x="1806" y="277"/>
                  </a:lnTo>
                  <a:lnTo>
                    <a:pt x="1779" y="322"/>
                  </a:lnTo>
                  <a:close/>
                  <a:moveTo>
                    <a:pt x="1840" y="322"/>
                  </a:moveTo>
                  <a:lnTo>
                    <a:pt x="1815" y="277"/>
                  </a:lnTo>
                  <a:lnTo>
                    <a:pt x="1840" y="232"/>
                  </a:lnTo>
                  <a:lnTo>
                    <a:pt x="1867" y="277"/>
                  </a:lnTo>
                  <a:lnTo>
                    <a:pt x="1840" y="322"/>
                  </a:lnTo>
                  <a:close/>
                  <a:moveTo>
                    <a:pt x="1902" y="322"/>
                  </a:moveTo>
                  <a:lnTo>
                    <a:pt x="1876" y="277"/>
                  </a:lnTo>
                  <a:lnTo>
                    <a:pt x="1902" y="232"/>
                  </a:lnTo>
                  <a:lnTo>
                    <a:pt x="1929" y="277"/>
                  </a:lnTo>
                  <a:lnTo>
                    <a:pt x="1902" y="322"/>
                  </a:lnTo>
                  <a:close/>
                  <a:moveTo>
                    <a:pt x="1963" y="322"/>
                  </a:moveTo>
                  <a:lnTo>
                    <a:pt x="1938" y="277"/>
                  </a:lnTo>
                  <a:lnTo>
                    <a:pt x="1963" y="232"/>
                  </a:lnTo>
                  <a:lnTo>
                    <a:pt x="1990" y="277"/>
                  </a:lnTo>
                  <a:lnTo>
                    <a:pt x="1963" y="322"/>
                  </a:lnTo>
                  <a:close/>
                  <a:moveTo>
                    <a:pt x="2025" y="322"/>
                  </a:moveTo>
                  <a:lnTo>
                    <a:pt x="1999" y="277"/>
                  </a:lnTo>
                  <a:lnTo>
                    <a:pt x="2025" y="232"/>
                  </a:lnTo>
                  <a:lnTo>
                    <a:pt x="2052" y="277"/>
                  </a:lnTo>
                  <a:lnTo>
                    <a:pt x="2025" y="322"/>
                  </a:lnTo>
                  <a:close/>
                  <a:moveTo>
                    <a:pt x="2088" y="322"/>
                  </a:moveTo>
                  <a:lnTo>
                    <a:pt x="2061" y="277"/>
                  </a:lnTo>
                  <a:lnTo>
                    <a:pt x="2088" y="232"/>
                  </a:lnTo>
                  <a:lnTo>
                    <a:pt x="2113" y="277"/>
                  </a:lnTo>
                  <a:lnTo>
                    <a:pt x="2088" y="322"/>
                  </a:lnTo>
                  <a:close/>
                  <a:moveTo>
                    <a:pt x="2149" y="322"/>
                  </a:moveTo>
                  <a:lnTo>
                    <a:pt x="2122" y="277"/>
                  </a:lnTo>
                  <a:lnTo>
                    <a:pt x="2149" y="232"/>
                  </a:lnTo>
                  <a:lnTo>
                    <a:pt x="2175" y="277"/>
                  </a:lnTo>
                  <a:lnTo>
                    <a:pt x="2149" y="322"/>
                  </a:lnTo>
                  <a:close/>
                  <a:moveTo>
                    <a:pt x="2211" y="322"/>
                  </a:moveTo>
                  <a:lnTo>
                    <a:pt x="2184" y="277"/>
                  </a:lnTo>
                  <a:lnTo>
                    <a:pt x="2211" y="232"/>
                  </a:lnTo>
                  <a:lnTo>
                    <a:pt x="2236" y="277"/>
                  </a:lnTo>
                  <a:lnTo>
                    <a:pt x="2211" y="322"/>
                  </a:lnTo>
                  <a:close/>
                  <a:moveTo>
                    <a:pt x="2272" y="322"/>
                  </a:moveTo>
                  <a:lnTo>
                    <a:pt x="2245" y="277"/>
                  </a:lnTo>
                  <a:lnTo>
                    <a:pt x="2272" y="232"/>
                  </a:lnTo>
                  <a:lnTo>
                    <a:pt x="2298" y="277"/>
                  </a:lnTo>
                  <a:lnTo>
                    <a:pt x="2272" y="322"/>
                  </a:lnTo>
                  <a:close/>
                  <a:moveTo>
                    <a:pt x="2334" y="322"/>
                  </a:moveTo>
                  <a:lnTo>
                    <a:pt x="2307" y="277"/>
                  </a:lnTo>
                  <a:lnTo>
                    <a:pt x="2334" y="232"/>
                  </a:lnTo>
                  <a:lnTo>
                    <a:pt x="2359" y="277"/>
                  </a:lnTo>
                  <a:lnTo>
                    <a:pt x="2334" y="322"/>
                  </a:lnTo>
                  <a:close/>
                  <a:moveTo>
                    <a:pt x="2395" y="322"/>
                  </a:moveTo>
                  <a:lnTo>
                    <a:pt x="2368" y="277"/>
                  </a:lnTo>
                  <a:lnTo>
                    <a:pt x="2395" y="232"/>
                  </a:lnTo>
                  <a:lnTo>
                    <a:pt x="2421" y="277"/>
                  </a:lnTo>
                  <a:lnTo>
                    <a:pt x="2395" y="322"/>
                  </a:lnTo>
                  <a:close/>
                  <a:moveTo>
                    <a:pt x="2457" y="322"/>
                  </a:moveTo>
                  <a:lnTo>
                    <a:pt x="2431" y="277"/>
                  </a:lnTo>
                  <a:lnTo>
                    <a:pt x="2457" y="232"/>
                  </a:lnTo>
                  <a:lnTo>
                    <a:pt x="2484" y="277"/>
                  </a:lnTo>
                  <a:lnTo>
                    <a:pt x="2457" y="322"/>
                  </a:lnTo>
                  <a:close/>
                  <a:moveTo>
                    <a:pt x="2518" y="322"/>
                  </a:moveTo>
                  <a:lnTo>
                    <a:pt x="2493" y="277"/>
                  </a:lnTo>
                  <a:lnTo>
                    <a:pt x="2518" y="232"/>
                  </a:lnTo>
                  <a:lnTo>
                    <a:pt x="2545" y="277"/>
                  </a:lnTo>
                  <a:lnTo>
                    <a:pt x="2518" y="322"/>
                  </a:lnTo>
                  <a:close/>
                  <a:moveTo>
                    <a:pt x="84" y="270"/>
                  </a:moveTo>
                  <a:lnTo>
                    <a:pt x="59" y="223"/>
                  </a:lnTo>
                  <a:lnTo>
                    <a:pt x="84" y="179"/>
                  </a:lnTo>
                  <a:lnTo>
                    <a:pt x="111" y="223"/>
                  </a:lnTo>
                  <a:lnTo>
                    <a:pt x="84" y="270"/>
                  </a:lnTo>
                  <a:close/>
                  <a:moveTo>
                    <a:pt x="146" y="270"/>
                  </a:moveTo>
                  <a:lnTo>
                    <a:pt x="120" y="223"/>
                  </a:lnTo>
                  <a:lnTo>
                    <a:pt x="146" y="179"/>
                  </a:lnTo>
                  <a:lnTo>
                    <a:pt x="172" y="223"/>
                  </a:lnTo>
                  <a:lnTo>
                    <a:pt x="146" y="270"/>
                  </a:lnTo>
                  <a:close/>
                  <a:moveTo>
                    <a:pt x="207" y="270"/>
                  </a:moveTo>
                  <a:lnTo>
                    <a:pt x="181" y="223"/>
                  </a:lnTo>
                  <a:lnTo>
                    <a:pt x="207" y="179"/>
                  </a:lnTo>
                  <a:lnTo>
                    <a:pt x="234" y="223"/>
                  </a:lnTo>
                  <a:lnTo>
                    <a:pt x="207" y="270"/>
                  </a:lnTo>
                  <a:close/>
                  <a:moveTo>
                    <a:pt x="270" y="270"/>
                  </a:moveTo>
                  <a:lnTo>
                    <a:pt x="243" y="223"/>
                  </a:lnTo>
                  <a:lnTo>
                    <a:pt x="270" y="179"/>
                  </a:lnTo>
                  <a:lnTo>
                    <a:pt x="295" y="223"/>
                  </a:lnTo>
                  <a:lnTo>
                    <a:pt x="270" y="270"/>
                  </a:lnTo>
                  <a:close/>
                  <a:moveTo>
                    <a:pt x="331" y="270"/>
                  </a:moveTo>
                  <a:lnTo>
                    <a:pt x="304" y="223"/>
                  </a:lnTo>
                  <a:lnTo>
                    <a:pt x="331" y="179"/>
                  </a:lnTo>
                  <a:lnTo>
                    <a:pt x="357" y="223"/>
                  </a:lnTo>
                  <a:lnTo>
                    <a:pt x="331" y="270"/>
                  </a:lnTo>
                  <a:close/>
                  <a:moveTo>
                    <a:pt x="393" y="270"/>
                  </a:moveTo>
                  <a:lnTo>
                    <a:pt x="366" y="223"/>
                  </a:lnTo>
                  <a:lnTo>
                    <a:pt x="393" y="179"/>
                  </a:lnTo>
                  <a:lnTo>
                    <a:pt x="418" y="223"/>
                  </a:lnTo>
                  <a:lnTo>
                    <a:pt x="393" y="270"/>
                  </a:lnTo>
                  <a:close/>
                  <a:moveTo>
                    <a:pt x="454" y="270"/>
                  </a:moveTo>
                  <a:lnTo>
                    <a:pt x="427" y="223"/>
                  </a:lnTo>
                  <a:lnTo>
                    <a:pt x="454" y="179"/>
                  </a:lnTo>
                  <a:lnTo>
                    <a:pt x="480" y="223"/>
                  </a:lnTo>
                  <a:lnTo>
                    <a:pt x="454" y="270"/>
                  </a:lnTo>
                  <a:close/>
                  <a:moveTo>
                    <a:pt x="516" y="270"/>
                  </a:moveTo>
                  <a:lnTo>
                    <a:pt x="489" y="223"/>
                  </a:lnTo>
                  <a:lnTo>
                    <a:pt x="516" y="179"/>
                  </a:lnTo>
                  <a:lnTo>
                    <a:pt x="541" y="223"/>
                  </a:lnTo>
                  <a:lnTo>
                    <a:pt x="516" y="270"/>
                  </a:lnTo>
                  <a:close/>
                  <a:moveTo>
                    <a:pt x="577" y="270"/>
                  </a:moveTo>
                  <a:lnTo>
                    <a:pt x="550" y="223"/>
                  </a:lnTo>
                  <a:lnTo>
                    <a:pt x="577" y="179"/>
                  </a:lnTo>
                  <a:lnTo>
                    <a:pt x="603" y="223"/>
                  </a:lnTo>
                  <a:lnTo>
                    <a:pt x="577" y="270"/>
                  </a:lnTo>
                  <a:close/>
                  <a:moveTo>
                    <a:pt x="639" y="270"/>
                  </a:moveTo>
                  <a:lnTo>
                    <a:pt x="613" y="223"/>
                  </a:lnTo>
                  <a:lnTo>
                    <a:pt x="639" y="179"/>
                  </a:lnTo>
                  <a:lnTo>
                    <a:pt x="666" y="223"/>
                  </a:lnTo>
                  <a:lnTo>
                    <a:pt x="639" y="270"/>
                  </a:lnTo>
                  <a:close/>
                  <a:moveTo>
                    <a:pt x="700" y="270"/>
                  </a:moveTo>
                  <a:lnTo>
                    <a:pt x="675" y="223"/>
                  </a:lnTo>
                  <a:lnTo>
                    <a:pt x="700" y="179"/>
                  </a:lnTo>
                  <a:lnTo>
                    <a:pt x="727" y="223"/>
                  </a:lnTo>
                  <a:lnTo>
                    <a:pt x="700" y="270"/>
                  </a:lnTo>
                  <a:close/>
                  <a:moveTo>
                    <a:pt x="762" y="270"/>
                  </a:moveTo>
                  <a:lnTo>
                    <a:pt x="736" y="223"/>
                  </a:lnTo>
                  <a:lnTo>
                    <a:pt x="762" y="179"/>
                  </a:lnTo>
                  <a:lnTo>
                    <a:pt x="789" y="223"/>
                  </a:lnTo>
                  <a:lnTo>
                    <a:pt x="762" y="270"/>
                  </a:lnTo>
                  <a:close/>
                  <a:moveTo>
                    <a:pt x="823" y="270"/>
                  </a:moveTo>
                  <a:lnTo>
                    <a:pt x="798" y="223"/>
                  </a:lnTo>
                  <a:lnTo>
                    <a:pt x="823" y="179"/>
                  </a:lnTo>
                  <a:lnTo>
                    <a:pt x="850" y="223"/>
                  </a:lnTo>
                  <a:lnTo>
                    <a:pt x="823" y="270"/>
                  </a:lnTo>
                  <a:close/>
                  <a:moveTo>
                    <a:pt x="885" y="270"/>
                  </a:moveTo>
                  <a:lnTo>
                    <a:pt x="859" y="223"/>
                  </a:lnTo>
                  <a:lnTo>
                    <a:pt x="885" y="179"/>
                  </a:lnTo>
                  <a:lnTo>
                    <a:pt x="912" y="223"/>
                  </a:lnTo>
                  <a:lnTo>
                    <a:pt x="885" y="270"/>
                  </a:lnTo>
                  <a:close/>
                  <a:moveTo>
                    <a:pt x="946" y="270"/>
                  </a:moveTo>
                  <a:lnTo>
                    <a:pt x="921" y="223"/>
                  </a:lnTo>
                  <a:lnTo>
                    <a:pt x="946" y="179"/>
                  </a:lnTo>
                  <a:lnTo>
                    <a:pt x="973" y="223"/>
                  </a:lnTo>
                  <a:lnTo>
                    <a:pt x="946" y="270"/>
                  </a:lnTo>
                  <a:close/>
                  <a:moveTo>
                    <a:pt x="1009" y="270"/>
                  </a:moveTo>
                  <a:lnTo>
                    <a:pt x="982" y="223"/>
                  </a:lnTo>
                  <a:lnTo>
                    <a:pt x="1009" y="179"/>
                  </a:lnTo>
                  <a:lnTo>
                    <a:pt x="1035" y="223"/>
                  </a:lnTo>
                  <a:lnTo>
                    <a:pt x="1009" y="270"/>
                  </a:lnTo>
                  <a:close/>
                  <a:moveTo>
                    <a:pt x="1071" y="270"/>
                  </a:moveTo>
                  <a:lnTo>
                    <a:pt x="1044" y="223"/>
                  </a:lnTo>
                  <a:lnTo>
                    <a:pt x="1071" y="179"/>
                  </a:lnTo>
                  <a:lnTo>
                    <a:pt x="1096" y="223"/>
                  </a:lnTo>
                  <a:lnTo>
                    <a:pt x="1071" y="270"/>
                  </a:lnTo>
                  <a:close/>
                  <a:moveTo>
                    <a:pt x="1132" y="270"/>
                  </a:moveTo>
                  <a:lnTo>
                    <a:pt x="1105" y="223"/>
                  </a:lnTo>
                  <a:lnTo>
                    <a:pt x="1132" y="179"/>
                  </a:lnTo>
                  <a:lnTo>
                    <a:pt x="1158" y="223"/>
                  </a:lnTo>
                  <a:lnTo>
                    <a:pt x="1132" y="270"/>
                  </a:lnTo>
                  <a:close/>
                  <a:moveTo>
                    <a:pt x="1194" y="270"/>
                  </a:moveTo>
                  <a:lnTo>
                    <a:pt x="1167" y="223"/>
                  </a:lnTo>
                  <a:lnTo>
                    <a:pt x="1194" y="179"/>
                  </a:lnTo>
                  <a:lnTo>
                    <a:pt x="1219" y="223"/>
                  </a:lnTo>
                  <a:lnTo>
                    <a:pt x="1194" y="270"/>
                  </a:lnTo>
                  <a:close/>
                  <a:moveTo>
                    <a:pt x="1255" y="270"/>
                  </a:moveTo>
                  <a:lnTo>
                    <a:pt x="1228" y="223"/>
                  </a:lnTo>
                  <a:lnTo>
                    <a:pt x="1255" y="179"/>
                  </a:lnTo>
                  <a:lnTo>
                    <a:pt x="1281" y="223"/>
                  </a:lnTo>
                  <a:lnTo>
                    <a:pt x="1255" y="270"/>
                  </a:lnTo>
                  <a:close/>
                  <a:moveTo>
                    <a:pt x="1317" y="270"/>
                  </a:moveTo>
                  <a:lnTo>
                    <a:pt x="1290" y="223"/>
                  </a:lnTo>
                  <a:lnTo>
                    <a:pt x="1317" y="179"/>
                  </a:lnTo>
                  <a:lnTo>
                    <a:pt x="1342" y="223"/>
                  </a:lnTo>
                  <a:lnTo>
                    <a:pt x="1317" y="270"/>
                  </a:lnTo>
                  <a:close/>
                  <a:moveTo>
                    <a:pt x="1378" y="270"/>
                  </a:moveTo>
                  <a:lnTo>
                    <a:pt x="1353" y="223"/>
                  </a:lnTo>
                  <a:lnTo>
                    <a:pt x="1378" y="179"/>
                  </a:lnTo>
                  <a:lnTo>
                    <a:pt x="1405" y="223"/>
                  </a:lnTo>
                  <a:lnTo>
                    <a:pt x="1378" y="270"/>
                  </a:lnTo>
                  <a:close/>
                  <a:moveTo>
                    <a:pt x="1440" y="270"/>
                  </a:moveTo>
                  <a:lnTo>
                    <a:pt x="1414" y="223"/>
                  </a:lnTo>
                  <a:lnTo>
                    <a:pt x="1440" y="179"/>
                  </a:lnTo>
                  <a:lnTo>
                    <a:pt x="1467" y="223"/>
                  </a:lnTo>
                  <a:lnTo>
                    <a:pt x="1440" y="270"/>
                  </a:lnTo>
                  <a:close/>
                  <a:moveTo>
                    <a:pt x="1501" y="270"/>
                  </a:moveTo>
                  <a:lnTo>
                    <a:pt x="1476" y="223"/>
                  </a:lnTo>
                  <a:lnTo>
                    <a:pt x="1501" y="179"/>
                  </a:lnTo>
                  <a:lnTo>
                    <a:pt x="1528" y="223"/>
                  </a:lnTo>
                  <a:lnTo>
                    <a:pt x="1501" y="270"/>
                  </a:lnTo>
                  <a:close/>
                  <a:moveTo>
                    <a:pt x="1563" y="270"/>
                  </a:moveTo>
                  <a:lnTo>
                    <a:pt x="1537" y="223"/>
                  </a:lnTo>
                  <a:lnTo>
                    <a:pt x="1563" y="179"/>
                  </a:lnTo>
                  <a:lnTo>
                    <a:pt x="1590" y="223"/>
                  </a:lnTo>
                  <a:lnTo>
                    <a:pt x="1563" y="270"/>
                  </a:lnTo>
                  <a:close/>
                  <a:moveTo>
                    <a:pt x="1624" y="270"/>
                  </a:moveTo>
                  <a:lnTo>
                    <a:pt x="1599" y="223"/>
                  </a:lnTo>
                  <a:lnTo>
                    <a:pt x="1624" y="179"/>
                  </a:lnTo>
                  <a:lnTo>
                    <a:pt x="1651" y="223"/>
                  </a:lnTo>
                  <a:lnTo>
                    <a:pt x="1624" y="270"/>
                  </a:lnTo>
                  <a:close/>
                  <a:moveTo>
                    <a:pt x="1686" y="270"/>
                  </a:moveTo>
                  <a:lnTo>
                    <a:pt x="1660" y="223"/>
                  </a:lnTo>
                  <a:lnTo>
                    <a:pt x="1686" y="179"/>
                  </a:lnTo>
                  <a:lnTo>
                    <a:pt x="1713" y="223"/>
                  </a:lnTo>
                  <a:lnTo>
                    <a:pt x="1686" y="270"/>
                  </a:lnTo>
                  <a:close/>
                  <a:moveTo>
                    <a:pt x="1749" y="270"/>
                  </a:moveTo>
                  <a:lnTo>
                    <a:pt x="1722" y="223"/>
                  </a:lnTo>
                  <a:lnTo>
                    <a:pt x="1749" y="179"/>
                  </a:lnTo>
                  <a:lnTo>
                    <a:pt x="1774" y="223"/>
                  </a:lnTo>
                  <a:lnTo>
                    <a:pt x="1749" y="270"/>
                  </a:lnTo>
                  <a:close/>
                  <a:moveTo>
                    <a:pt x="1810" y="270"/>
                  </a:moveTo>
                  <a:lnTo>
                    <a:pt x="1783" y="223"/>
                  </a:lnTo>
                  <a:lnTo>
                    <a:pt x="1810" y="179"/>
                  </a:lnTo>
                  <a:lnTo>
                    <a:pt x="1836" y="223"/>
                  </a:lnTo>
                  <a:lnTo>
                    <a:pt x="1810" y="270"/>
                  </a:lnTo>
                  <a:close/>
                  <a:moveTo>
                    <a:pt x="1872" y="270"/>
                  </a:moveTo>
                  <a:lnTo>
                    <a:pt x="1845" y="223"/>
                  </a:lnTo>
                  <a:lnTo>
                    <a:pt x="1872" y="179"/>
                  </a:lnTo>
                  <a:lnTo>
                    <a:pt x="1897" y="223"/>
                  </a:lnTo>
                  <a:lnTo>
                    <a:pt x="1872" y="270"/>
                  </a:lnTo>
                  <a:close/>
                  <a:moveTo>
                    <a:pt x="1933" y="270"/>
                  </a:moveTo>
                  <a:lnTo>
                    <a:pt x="1906" y="223"/>
                  </a:lnTo>
                  <a:lnTo>
                    <a:pt x="1933" y="179"/>
                  </a:lnTo>
                  <a:lnTo>
                    <a:pt x="1959" y="223"/>
                  </a:lnTo>
                  <a:lnTo>
                    <a:pt x="1933" y="270"/>
                  </a:lnTo>
                  <a:close/>
                  <a:moveTo>
                    <a:pt x="1995" y="270"/>
                  </a:moveTo>
                  <a:lnTo>
                    <a:pt x="1968" y="223"/>
                  </a:lnTo>
                  <a:lnTo>
                    <a:pt x="1995" y="179"/>
                  </a:lnTo>
                  <a:lnTo>
                    <a:pt x="2020" y="223"/>
                  </a:lnTo>
                  <a:lnTo>
                    <a:pt x="1995" y="270"/>
                  </a:lnTo>
                  <a:close/>
                  <a:moveTo>
                    <a:pt x="2056" y="270"/>
                  </a:moveTo>
                  <a:lnTo>
                    <a:pt x="2029" y="223"/>
                  </a:lnTo>
                  <a:lnTo>
                    <a:pt x="2056" y="179"/>
                  </a:lnTo>
                  <a:lnTo>
                    <a:pt x="2082" y="223"/>
                  </a:lnTo>
                  <a:lnTo>
                    <a:pt x="2056" y="270"/>
                  </a:lnTo>
                  <a:close/>
                  <a:moveTo>
                    <a:pt x="2118" y="270"/>
                  </a:moveTo>
                  <a:lnTo>
                    <a:pt x="2092" y="223"/>
                  </a:lnTo>
                  <a:lnTo>
                    <a:pt x="2118" y="179"/>
                  </a:lnTo>
                  <a:lnTo>
                    <a:pt x="2145" y="223"/>
                  </a:lnTo>
                  <a:lnTo>
                    <a:pt x="2118" y="270"/>
                  </a:lnTo>
                  <a:close/>
                  <a:moveTo>
                    <a:pt x="2179" y="270"/>
                  </a:moveTo>
                  <a:lnTo>
                    <a:pt x="2154" y="223"/>
                  </a:lnTo>
                  <a:lnTo>
                    <a:pt x="2179" y="179"/>
                  </a:lnTo>
                  <a:lnTo>
                    <a:pt x="2206" y="223"/>
                  </a:lnTo>
                  <a:lnTo>
                    <a:pt x="2179" y="270"/>
                  </a:lnTo>
                  <a:close/>
                  <a:moveTo>
                    <a:pt x="2241" y="270"/>
                  </a:moveTo>
                  <a:lnTo>
                    <a:pt x="2215" y="223"/>
                  </a:lnTo>
                  <a:lnTo>
                    <a:pt x="2241" y="179"/>
                  </a:lnTo>
                  <a:lnTo>
                    <a:pt x="2268" y="223"/>
                  </a:lnTo>
                  <a:lnTo>
                    <a:pt x="2241" y="270"/>
                  </a:lnTo>
                  <a:close/>
                  <a:moveTo>
                    <a:pt x="2302" y="270"/>
                  </a:moveTo>
                  <a:lnTo>
                    <a:pt x="2277" y="223"/>
                  </a:lnTo>
                  <a:lnTo>
                    <a:pt x="2302" y="179"/>
                  </a:lnTo>
                  <a:lnTo>
                    <a:pt x="2329" y="223"/>
                  </a:lnTo>
                  <a:lnTo>
                    <a:pt x="2302" y="270"/>
                  </a:lnTo>
                  <a:close/>
                  <a:moveTo>
                    <a:pt x="2364" y="270"/>
                  </a:moveTo>
                  <a:lnTo>
                    <a:pt x="2338" y="223"/>
                  </a:lnTo>
                  <a:lnTo>
                    <a:pt x="2364" y="179"/>
                  </a:lnTo>
                  <a:lnTo>
                    <a:pt x="2391" y="223"/>
                  </a:lnTo>
                  <a:lnTo>
                    <a:pt x="2364" y="270"/>
                  </a:lnTo>
                  <a:close/>
                  <a:moveTo>
                    <a:pt x="2425" y="270"/>
                  </a:moveTo>
                  <a:lnTo>
                    <a:pt x="2400" y="223"/>
                  </a:lnTo>
                  <a:lnTo>
                    <a:pt x="2425" y="179"/>
                  </a:lnTo>
                  <a:lnTo>
                    <a:pt x="2452" y="223"/>
                  </a:lnTo>
                  <a:lnTo>
                    <a:pt x="2425" y="270"/>
                  </a:lnTo>
                  <a:close/>
                  <a:moveTo>
                    <a:pt x="2488" y="270"/>
                  </a:moveTo>
                  <a:lnTo>
                    <a:pt x="2461" y="223"/>
                  </a:lnTo>
                  <a:lnTo>
                    <a:pt x="2488" y="179"/>
                  </a:lnTo>
                  <a:lnTo>
                    <a:pt x="2514" y="223"/>
                  </a:lnTo>
                  <a:lnTo>
                    <a:pt x="2488" y="270"/>
                  </a:lnTo>
                  <a:close/>
                  <a:moveTo>
                    <a:pt x="54" y="216"/>
                  </a:moveTo>
                  <a:lnTo>
                    <a:pt x="27" y="171"/>
                  </a:lnTo>
                  <a:lnTo>
                    <a:pt x="54" y="125"/>
                  </a:lnTo>
                  <a:lnTo>
                    <a:pt x="80" y="171"/>
                  </a:lnTo>
                  <a:lnTo>
                    <a:pt x="54" y="216"/>
                  </a:lnTo>
                  <a:close/>
                  <a:moveTo>
                    <a:pt x="116" y="216"/>
                  </a:moveTo>
                  <a:lnTo>
                    <a:pt x="89" y="171"/>
                  </a:lnTo>
                  <a:lnTo>
                    <a:pt x="116" y="125"/>
                  </a:lnTo>
                  <a:lnTo>
                    <a:pt x="141" y="171"/>
                  </a:lnTo>
                  <a:lnTo>
                    <a:pt x="116" y="216"/>
                  </a:lnTo>
                  <a:close/>
                  <a:moveTo>
                    <a:pt x="177" y="216"/>
                  </a:moveTo>
                  <a:lnTo>
                    <a:pt x="150" y="171"/>
                  </a:lnTo>
                  <a:lnTo>
                    <a:pt x="177" y="125"/>
                  </a:lnTo>
                  <a:lnTo>
                    <a:pt x="202" y="171"/>
                  </a:lnTo>
                  <a:lnTo>
                    <a:pt x="177" y="216"/>
                  </a:lnTo>
                  <a:close/>
                  <a:moveTo>
                    <a:pt x="238" y="216"/>
                  </a:moveTo>
                  <a:lnTo>
                    <a:pt x="213" y="171"/>
                  </a:lnTo>
                  <a:lnTo>
                    <a:pt x="238" y="125"/>
                  </a:lnTo>
                  <a:lnTo>
                    <a:pt x="265" y="171"/>
                  </a:lnTo>
                  <a:lnTo>
                    <a:pt x="238" y="216"/>
                  </a:lnTo>
                  <a:close/>
                  <a:moveTo>
                    <a:pt x="300" y="216"/>
                  </a:moveTo>
                  <a:lnTo>
                    <a:pt x="274" y="171"/>
                  </a:lnTo>
                  <a:lnTo>
                    <a:pt x="300" y="125"/>
                  </a:lnTo>
                  <a:lnTo>
                    <a:pt x="327" y="171"/>
                  </a:lnTo>
                  <a:lnTo>
                    <a:pt x="300" y="216"/>
                  </a:lnTo>
                  <a:close/>
                  <a:moveTo>
                    <a:pt x="361" y="216"/>
                  </a:moveTo>
                  <a:lnTo>
                    <a:pt x="336" y="171"/>
                  </a:lnTo>
                  <a:lnTo>
                    <a:pt x="361" y="125"/>
                  </a:lnTo>
                  <a:lnTo>
                    <a:pt x="388" y="171"/>
                  </a:lnTo>
                  <a:lnTo>
                    <a:pt x="361" y="216"/>
                  </a:lnTo>
                  <a:close/>
                  <a:moveTo>
                    <a:pt x="423" y="216"/>
                  </a:moveTo>
                  <a:lnTo>
                    <a:pt x="397" y="171"/>
                  </a:lnTo>
                  <a:lnTo>
                    <a:pt x="423" y="125"/>
                  </a:lnTo>
                  <a:lnTo>
                    <a:pt x="450" y="171"/>
                  </a:lnTo>
                  <a:lnTo>
                    <a:pt x="423" y="216"/>
                  </a:lnTo>
                  <a:close/>
                  <a:moveTo>
                    <a:pt x="484" y="216"/>
                  </a:moveTo>
                  <a:lnTo>
                    <a:pt x="459" y="171"/>
                  </a:lnTo>
                  <a:lnTo>
                    <a:pt x="484" y="125"/>
                  </a:lnTo>
                  <a:lnTo>
                    <a:pt x="511" y="171"/>
                  </a:lnTo>
                  <a:lnTo>
                    <a:pt x="484" y="216"/>
                  </a:lnTo>
                  <a:close/>
                  <a:moveTo>
                    <a:pt x="546" y="216"/>
                  </a:moveTo>
                  <a:lnTo>
                    <a:pt x="520" y="171"/>
                  </a:lnTo>
                  <a:lnTo>
                    <a:pt x="546" y="125"/>
                  </a:lnTo>
                  <a:lnTo>
                    <a:pt x="573" y="171"/>
                  </a:lnTo>
                  <a:lnTo>
                    <a:pt x="546" y="216"/>
                  </a:lnTo>
                  <a:close/>
                  <a:moveTo>
                    <a:pt x="609" y="216"/>
                  </a:moveTo>
                  <a:lnTo>
                    <a:pt x="582" y="171"/>
                  </a:lnTo>
                  <a:lnTo>
                    <a:pt x="609" y="125"/>
                  </a:lnTo>
                  <a:lnTo>
                    <a:pt x="634" y="171"/>
                  </a:lnTo>
                  <a:lnTo>
                    <a:pt x="609" y="216"/>
                  </a:lnTo>
                  <a:close/>
                  <a:moveTo>
                    <a:pt x="670" y="216"/>
                  </a:moveTo>
                  <a:lnTo>
                    <a:pt x="643" y="171"/>
                  </a:lnTo>
                  <a:lnTo>
                    <a:pt x="670" y="125"/>
                  </a:lnTo>
                  <a:lnTo>
                    <a:pt x="696" y="171"/>
                  </a:lnTo>
                  <a:lnTo>
                    <a:pt x="670" y="216"/>
                  </a:lnTo>
                  <a:close/>
                  <a:moveTo>
                    <a:pt x="732" y="216"/>
                  </a:moveTo>
                  <a:lnTo>
                    <a:pt x="705" y="171"/>
                  </a:lnTo>
                  <a:lnTo>
                    <a:pt x="732" y="125"/>
                  </a:lnTo>
                  <a:lnTo>
                    <a:pt x="757" y="171"/>
                  </a:lnTo>
                  <a:lnTo>
                    <a:pt x="732" y="216"/>
                  </a:lnTo>
                  <a:close/>
                  <a:moveTo>
                    <a:pt x="793" y="216"/>
                  </a:moveTo>
                  <a:lnTo>
                    <a:pt x="766" y="171"/>
                  </a:lnTo>
                  <a:lnTo>
                    <a:pt x="793" y="125"/>
                  </a:lnTo>
                  <a:lnTo>
                    <a:pt x="819" y="171"/>
                  </a:lnTo>
                  <a:lnTo>
                    <a:pt x="793" y="216"/>
                  </a:lnTo>
                  <a:close/>
                  <a:moveTo>
                    <a:pt x="855" y="216"/>
                  </a:moveTo>
                  <a:lnTo>
                    <a:pt x="828" y="171"/>
                  </a:lnTo>
                  <a:lnTo>
                    <a:pt x="855" y="125"/>
                  </a:lnTo>
                  <a:lnTo>
                    <a:pt x="880" y="171"/>
                  </a:lnTo>
                  <a:lnTo>
                    <a:pt x="855" y="216"/>
                  </a:lnTo>
                  <a:close/>
                  <a:moveTo>
                    <a:pt x="916" y="216"/>
                  </a:moveTo>
                  <a:lnTo>
                    <a:pt x="889" y="171"/>
                  </a:lnTo>
                  <a:lnTo>
                    <a:pt x="916" y="125"/>
                  </a:lnTo>
                  <a:lnTo>
                    <a:pt x="942" y="171"/>
                  </a:lnTo>
                  <a:lnTo>
                    <a:pt x="916" y="216"/>
                  </a:lnTo>
                  <a:close/>
                  <a:moveTo>
                    <a:pt x="978" y="216"/>
                  </a:moveTo>
                  <a:lnTo>
                    <a:pt x="952" y="171"/>
                  </a:lnTo>
                  <a:lnTo>
                    <a:pt x="978" y="125"/>
                  </a:lnTo>
                  <a:lnTo>
                    <a:pt x="1005" y="171"/>
                  </a:lnTo>
                  <a:lnTo>
                    <a:pt x="978" y="216"/>
                  </a:lnTo>
                  <a:close/>
                  <a:moveTo>
                    <a:pt x="1039" y="216"/>
                  </a:moveTo>
                  <a:lnTo>
                    <a:pt x="1014" y="171"/>
                  </a:lnTo>
                  <a:lnTo>
                    <a:pt x="1039" y="125"/>
                  </a:lnTo>
                  <a:lnTo>
                    <a:pt x="1066" y="171"/>
                  </a:lnTo>
                  <a:lnTo>
                    <a:pt x="1039" y="216"/>
                  </a:lnTo>
                  <a:close/>
                  <a:moveTo>
                    <a:pt x="1101" y="216"/>
                  </a:moveTo>
                  <a:lnTo>
                    <a:pt x="1075" y="171"/>
                  </a:lnTo>
                  <a:lnTo>
                    <a:pt x="1101" y="125"/>
                  </a:lnTo>
                  <a:lnTo>
                    <a:pt x="1128" y="171"/>
                  </a:lnTo>
                  <a:lnTo>
                    <a:pt x="1101" y="216"/>
                  </a:lnTo>
                  <a:close/>
                  <a:moveTo>
                    <a:pt x="1162" y="216"/>
                  </a:moveTo>
                  <a:lnTo>
                    <a:pt x="1137" y="171"/>
                  </a:lnTo>
                  <a:lnTo>
                    <a:pt x="1162" y="125"/>
                  </a:lnTo>
                  <a:lnTo>
                    <a:pt x="1189" y="171"/>
                  </a:lnTo>
                  <a:lnTo>
                    <a:pt x="1162" y="216"/>
                  </a:lnTo>
                  <a:close/>
                  <a:moveTo>
                    <a:pt x="1224" y="216"/>
                  </a:moveTo>
                  <a:lnTo>
                    <a:pt x="1198" y="171"/>
                  </a:lnTo>
                  <a:lnTo>
                    <a:pt x="1224" y="125"/>
                  </a:lnTo>
                  <a:lnTo>
                    <a:pt x="1251" y="171"/>
                  </a:lnTo>
                  <a:lnTo>
                    <a:pt x="1224" y="216"/>
                  </a:lnTo>
                  <a:close/>
                  <a:moveTo>
                    <a:pt x="1285" y="216"/>
                  </a:moveTo>
                  <a:lnTo>
                    <a:pt x="1260" y="171"/>
                  </a:lnTo>
                  <a:lnTo>
                    <a:pt x="1285" y="125"/>
                  </a:lnTo>
                  <a:lnTo>
                    <a:pt x="1312" y="171"/>
                  </a:lnTo>
                  <a:lnTo>
                    <a:pt x="1285" y="216"/>
                  </a:lnTo>
                  <a:close/>
                  <a:moveTo>
                    <a:pt x="1348" y="216"/>
                  </a:moveTo>
                  <a:lnTo>
                    <a:pt x="1321" y="171"/>
                  </a:lnTo>
                  <a:lnTo>
                    <a:pt x="1348" y="125"/>
                  </a:lnTo>
                  <a:lnTo>
                    <a:pt x="1374" y="171"/>
                  </a:lnTo>
                  <a:lnTo>
                    <a:pt x="1348" y="216"/>
                  </a:lnTo>
                  <a:close/>
                  <a:moveTo>
                    <a:pt x="1410" y="216"/>
                  </a:moveTo>
                  <a:lnTo>
                    <a:pt x="1383" y="171"/>
                  </a:lnTo>
                  <a:lnTo>
                    <a:pt x="1410" y="125"/>
                  </a:lnTo>
                  <a:lnTo>
                    <a:pt x="1435" y="171"/>
                  </a:lnTo>
                  <a:lnTo>
                    <a:pt x="1410" y="216"/>
                  </a:lnTo>
                  <a:close/>
                  <a:moveTo>
                    <a:pt x="1471" y="216"/>
                  </a:moveTo>
                  <a:lnTo>
                    <a:pt x="1444" y="171"/>
                  </a:lnTo>
                  <a:lnTo>
                    <a:pt x="1471" y="125"/>
                  </a:lnTo>
                  <a:lnTo>
                    <a:pt x="1497" y="171"/>
                  </a:lnTo>
                  <a:lnTo>
                    <a:pt x="1471" y="216"/>
                  </a:lnTo>
                  <a:close/>
                  <a:moveTo>
                    <a:pt x="1533" y="216"/>
                  </a:moveTo>
                  <a:lnTo>
                    <a:pt x="1506" y="171"/>
                  </a:lnTo>
                  <a:lnTo>
                    <a:pt x="1533" y="125"/>
                  </a:lnTo>
                  <a:lnTo>
                    <a:pt x="1558" y="171"/>
                  </a:lnTo>
                  <a:lnTo>
                    <a:pt x="1533" y="216"/>
                  </a:lnTo>
                  <a:close/>
                  <a:moveTo>
                    <a:pt x="1594" y="216"/>
                  </a:moveTo>
                  <a:lnTo>
                    <a:pt x="1567" y="171"/>
                  </a:lnTo>
                  <a:lnTo>
                    <a:pt x="1594" y="125"/>
                  </a:lnTo>
                  <a:lnTo>
                    <a:pt x="1620" y="171"/>
                  </a:lnTo>
                  <a:lnTo>
                    <a:pt x="1594" y="216"/>
                  </a:lnTo>
                  <a:close/>
                  <a:moveTo>
                    <a:pt x="1656" y="216"/>
                  </a:moveTo>
                  <a:lnTo>
                    <a:pt x="1629" y="171"/>
                  </a:lnTo>
                  <a:lnTo>
                    <a:pt x="1656" y="125"/>
                  </a:lnTo>
                  <a:lnTo>
                    <a:pt x="1681" y="171"/>
                  </a:lnTo>
                  <a:lnTo>
                    <a:pt x="1656" y="216"/>
                  </a:lnTo>
                  <a:close/>
                  <a:moveTo>
                    <a:pt x="1717" y="216"/>
                  </a:moveTo>
                  <a:lnTo>
                    <a:pt x="1692" y="171"/>
                  </a:lnTo>
                  <a:lnTo>
                    <a:pt x="1717" y="125"/>
                  </a:lnTo>
                  <a:lnTo>
                    <a:pt x="1744" y="171"/>
                  </a:lnTo>
                  <a:lnTo>
                    <a:pt x="1717" y="216"/>
                  </a:lnTo>
                  <a:close/>
                  <a:moveTo>
                    <a:pt x="1779" y="216"/>
                  </a:moveTo>
                  <a:lnTo>
                    <a:pt x="1753" y="171"/>
                  </a:lnTo>
                  <a:lnTo>
                    <a:pt x="1779" y="125"/>
                  </a:lnTo>
                  <a:lnTo>
                    <a:pt x="1806" y="171"/>
                  </a:lnTo>
                  <a:lnTo>
                    <a:pt x="1779" y="216"/>
                  </a:lnTo>
                  <a:close/>
                  <a:moveTo>
                    <a:pt x="1840" y="216"/>
                  </a:moveTo>
                  <a:lnTo>
                    <a:pt x="1815" y="171"/>
                  </a:lnTo>
                  <a:lnTo>
                    <a:pt x="1840" y="125"/>
                  </a:lnTo>
                  <a:lnTo>
                    <a:pt x="1867" y="171"/>
                  </a:lnTo>
                  <a:lnTo>
                    <a:pt x="1840" y="216"/>
                  </a:lnTo>
                  <a:close/>
                  <a:moveTo>
                    <a:pt x="1902" y="216"/>
                  </a:moveTo>
                  <a:lnTo>
                    <a:pt x="1876" y="171"/>
                  </a:lnTo>
                  <a:lnTo>
                    <a:pt x="1902" y="125"/>
                  </a:lnTo>
                  <a:lnTo>
                    <a:pt x="1929" y="171"/>
                  </a:lnTo>
                  <a:lnTo>
                    <a:pt x="1902" y="216"/>
                  </a:lnTo>
                  <a:close/>
                  <a:moveTo>
                    <a:pt x="1963" y="216"/>
                  </a:moveTo>
                  <a:lnTo>
                    <a:pt x="1938" y="171"/>
                  </a:lnTo>
                  <a:lnTo>
                    <a:pt x="1963" y="125"/>
                  </a:lnTo>
                  <a:lnTo>
                    <a:pt x="1990" y="171"/>
                  </a:lnTo>
                  <a:lnTo>
                    <a:pt x="1963" y="216"/>
                  </a:lnTo>
                  <a:close/>
                  <a:moveTo>
                    <a:pt x="2025" y="216"/>
                  </a:moveTo>
                  <a:lnTo>
                    <a:pt x="1999" y="171"/>
                  </a:lnTo>
                  <a:lnTo>
                    <a:pt x="2025" y="125"/>
                  </a:lnTo>
                  <a:lnTo>
                    <a:pt x="2052" y="171"/>
                  </a:lnTo>
                  <a:lnTo>
                    <a:pt x="2025" y="216"/>
                  </a:lnTo>
                  <a:close/>
                  <a:moveTo>
                    <a:pt x="2088" y="216"/>
                  </a:moveTo>
                  <a:lnTo>
                    <a:pt x="2061" y="171"/>
                  </a:lnTo>
                  <a:lnTo>
                    <a:pt x="2088" y="125"/>
                  </a:lnTo>
                  <a:lnTo>
                    <a:pt x="2113" y="171"/>
                  </a:lnTo>
                  <a:lnTo>
                    <a:pt x="2088" y="216"/>
                  </a:lnTo>
                  <a:close/>
                  <a:moveTo>
                    <a:pt x="2149" y="216"/>
                  </a:moveTo>
                  <a:lnTo>
                    <a:pt x="2122" y="171"/>
                  </a:lnTo>
                  <a:lnTo>
                    <a:pt x="2149" y="125"/>
                  </a:lnTo>
                  <a:lnTo>
                    <a:pt x="2175" y="171"/>
                  </a:lnTo>
                  <a:lnTo>
                    <a:pt x="2149" y="216"/>
                  </a:lnTo>
                  <a:close/>
                  <a:moveTo>
                    <a:pt x="2211" y="216"/>
                  </a:moveTo>
                  <a:lnTo>
                    <a:pt x="2184" y="171"/>
                  </a:lnTo>
                  <a:lnTo>
                    <a:pt x="2211" y="125"/>
                  </a:lnTo>
                  <a:lnTo>
                    <a:pt x="2236" y="171"/>
                  </a:lnTo>
                  <a:lnTo>
                    <a:pt x="2211" y="216"/>
                  </a:lnTo>
                  <a:close/>
                  <a:moveTo>
                    <a:pt x="2272" y="216"/>
                  </a:moveTo>
                  <a:lnTo>
                    <a:pt x="2245" y="171"/>
                  </a:lnTo>
                  <a:lnTo>
                    <a:pt x="2272" y="125"/>
                  </a:lnTo>
                  <a:lnTo>
                    <a:pt x="2298" y="171"/>
                  </a:lnTo>
                  <a:lnTo>
                    <a:pt x="2272" y="216"/>
                  </a:lnTo>
                  <a:close/>
                  <a:moveTo>
                    <a:pt x="2334" y="216"/>
                  </a:moveTo>
                  <a:lnTo>
                    <a:pt x="2307" y="171"/>
                  </a:lnTo>
                  <a:lnTo>
                    <a:pt x="2334" y="125"/>
                  </a:lnTo>
                  <a:lnTo>
                    <a:pt x="2359" y="171"/>
                  </a:lnTo>
                  <a:lnTo>
                    <a:pt x="2334" y="216"/>
                  </a:lnTo>
                  <a:close/>
                  <a:moveTo>
                    <a:pt x="2395" y="216"/>
                  </a:moveTo>
                  <a:lnTo>
                    <a:pt x="2368" y="171"/>
                  </a:lnTo>
                  <a:lnTo>
                    <a:pt x="2395" y="125"/>
                  </a:lnTo>
                  <a:lnTo>
                    <a:pt x="2421" y="171"/>
                  </a:lnTo>
                  <a:lnTo>
                    <a:pt x="2395" y="216"/>
                  </a:lnTo>
                  <a:close/>
                  <a:moveTo>
                    <a:pt x="2457" y="216"/>
                  </a:moveTo>
                  <a:lnTo>
                    <a:pt x="2431" y="171"/>
                  </a:lnTo>
                  <a:lnTo>
                    <a:pt x="2457" y="125"/>
                  </a:lnTo>
                  <a:lnTo>
                    <a:pt x="2484" y="171"/>
                  </a:lnTo>
                  <a:lnTo>
                    <a:pt x="2457" y="216"/>
                  </a:lnTo>
                  <a:close/>
                  <a:moveTo>
                    <a:pt x="2518" y="216"/>
                  </a:moveTo>
                  <a:lnTo>
                    <a:pt x="2493" y="171"/>
                  </a:lnTo>
                  <a:lnTo>
                    <a:pt x="2518" y="125"/>
                  </a:lnTo>
                  <a:lnTo>
                    <a:pt x="2545" y="171"/>
                  </a:lnTo>
                  <a:lnTo>
                    <a:pt x="2518" y="216"/>
                  </a:lnTo>
                  <a:close/>
                  <a:moveTo>
                    <a:pt x="84" y="162"/>
                  </a:moveTo>
                  <a:lnTo>
                    <a:pt x="59" y="117"/>
                  </a:lnTo>
                  <a:lnTo>
                    <a:pt x="84" y="72"/>
                  </a:lnTo>
                  <a:lnTo>
                    <a:pt x="111" y="117"/>
                  </a:lnTo>
                  <a:lnTo>
                    <a:pt x="84" y="162"/>
                  </a:lnTo>
                  <a:close/>
                  <a:moveTo>
                    <a:pt x="146" y="162"/>
                  </a:moveTo>
                  <a:lnTo>
                    <a:pt x="120" y="117"/>
                  </a:lnTo>
                  <a:lnTo>
                    <a:pt x="146" y="72"/>
                  </a:lnTo>
                  <a:lnTo>
                    <a:pt x="172" y="117"/>
                  </a:lnTo>
                  <a:lnTo>
                    <a:pt x="146" y="162"/>
                  </a:lnTo>
                  <a:close/>
                  <a:moveTo>
                    <a:pt x="207" y="162"/>
                  </a:moveTo>
                  <a:lnTo>
                    <a:pt x="181" y="117"/>
                  </a:lnTo>
                  <a:lnTo>
                    <a:pt x="207" y="72"/>
                  </a:lnTo>
                  <a:lnTo>
                    <a:pt x="234" y="117"/>
                  </a:lnTo>
                  <a:lnTo>
                    <a:pt x="207" y="162"/>
                  </a:lnTo>
                  <a:close/>
                  <a:moveTo>
                    <a:pt x="270" y="162"/>
                  </a:moveTo>
                  <a:lnTo>
                    <a:pt x="243" y="117"/>
                  </a:lnTo>
                  <a:lnTo>
                    <a:pt x="270" y="72"/>
                  </a:lnTo>
                  <a:lnTo>
                    <a:pt x="295" y="117"/>
                  </a:lnTo>
                  <a:lnTo>
                    <a:pt x="270" y="162"/>
                  </a:lnTo>
                  <a:close/>
                  <a:moveTo>
                    <a:pt x="331" y="162"/>
                  </a:moveTo>
                  <a:lnTo>
                    <a:pt x="304" y="117"/>
                  </a:lnTo>
                  <a:lnTo>
                    <a:pt x="331" y="72"/>
                  </a:lnTo>
                  <a:lnTo>
                    <a:pt x="357" y="117"/>
                  </a:lnTo>
                  <a:lnTo>
                    <a:pt x="331" y="162"/>
                  </a:lnTo>
                  <a:close/>
                  <a:moveTo>
                    <a:pt x="393" y="162"/>
                  </a:moveTo>
                  <a:lnTo>
                    <a:pt x="366" y="117"/>
                  </a:lnTo>
                  <a:lnTo>
                    <a:pt x="393" y="72"/>
                  </a:lnTo>
                  <a:lnTo>
                    <a:pt x="418" y="117"/>
                  </a:lnTo>
                  <a:lnTo>
                    <a:pt x="393" y="162"/>
                  </a:lnTo>
                  <a:close/>
                  <a:moveTo>
                    <a:pt x="454" y="162"/>
                  </a:moveTo>
                  <a:lnTo>
                    <a:pt x="427" y="117"/>
                  </a:lnTo>
                  <a:lnTo>
                    <a:pt x="454" y="72"/>
                  </a:lnTo>
                  <a:lnTo>
                    <a:pt x="480" y="117"/>
                  </a:lnTo>
                  <a:lnTo>
                    <a:pt x="454" y="162"/>
                  </a:lnTo>
                  <a:close/>
                  <a:moveTo>
                    <a:pt x="516" y="162"/>
                  </a:moveTo>
                  <a:lnTo>
                    <a:pt x="489" y="117"/>
                  </a:lnTo>
                  <a:lnTo>
                    <a:pt x="516" y="72"/>
                  </a:lnTo>
                  <a:lnTo>
                    <a:pt x="541" y="117"/>
                  </a:lnTo>
                  <a:lnTo>
                    <a:pt x="516" y="162"/>
                  </a:lnTo>
                  <a:close/>
                  <a:moveTo>
                    <a:pt x="577" y="162"/>
                  </a:moveTo>
                  <a:lnTo>
                    <a:pt x="550" y="117"/>
                  </a:lnTo>
                  <a:lnTo>
                    <a:pt x="577" y="72"/>
                  </a:lnTo>
                  <a:lnTo>
                    <a:pt x="603" y="117"/>
                  </a:lnTo>
                  <a:lnTo>
                    <a:pt x="577" y="162"/>
                  </a:lnTo>
                  <a:close/>
                  <a:moveTo>
                    <a:pt x="639" y="162"/>
                  </a:moveTo>
                  <a:lnTo>
                    <a:pt x="613" y="117"/>
                  </a:lnTo>
                  <a:lnTo>
                    <a:pt x="639" y="72"/>
                  </a:lnTo>
                  <a:lnTo>
                    <a:pt x="666" y="117"/>
                  </a:lnTo>
                  <a:lnTo>
                    <a:pt x="639" y="162"/>
                  </a:lnTo>
                  <a:close/>
                  <a:moveTo>
                    <a:pt x="700" y="162"/>
                  </a:moveTo>
                  <a:lnTo>
                    <a:pt x="675" y="117"/>
                  </a:lnTo>
                  <a:lnTo>
                    <a:pt x="700" y="72"/>
                  </a:lnTo>
                  <a:lnTo>
                    <a:pt x="727" y="117"/>
                  </a:lnTo>
                  <a:lnTo>
                    <a:pt x="700" y="162"/>
                  </a:lnTo>
                  <a:close/>
                  <a:moveTo>
                    <a:pt x="762" y="162"/>
                  </a:moveTo>
                  <a:lnTo>
                    <a:pt x="736" y="117"/>
                  </a:lnTo>
                  <a:lnTo>
                    <a:pt x="762" y="72"/>
                  </a:lnTo>
                  <a:lnTo>
                    <a:pt x="789" y="117"/>
                  </a:lnTo>
                  <a:lnTo>
                    <a:pt x="762" y="162"/>
                  </a:lnTo>
                  <a:close/>
                  <a:moveTo>
                    <a:pt x="823" y="162"/>
                  </a:moveTo>
                  <a:lnTo>
                    <a:pt x="798" y="117"/>
                  </a:lnTo>
                  <a:lnTo>
                    <a:pt x="823" y="72"/>
                  </a:lnTo>
                  <a:lnTo>
                    <a:pt x="850" y="117"/>
                  </a:lnTo>
                  <a:lnTo>
                    <a:pt x="823" y="162"/>
                  </a:lnTo>
                  <a:close/>
                  <a:moveTo>
                    <a:pt x="885" y="162"/>
                  </a:moveTo>
                  <a:lnTo>
                    <a:pt x="859" y="117"/>
                  </a:lnTo>
                  <a:lnTo>
                    <a:pt x="885" y="72"/>
                  </a:lnTo>
                  <a:lnTo>
                    <a:pt x="912" y="117"/>
                  </a:lnTo>
                  <a:lnTo>
                    <a:pt x="885" y="162"/>
                  </a:lnTo>
                  <a:close/>
                  <a:moveTo>
                    <a:pt x="946" y="162"/>
                  </a:moveTo>
                  <a:lnTo>
                    <a:pt x="921" y="117"/>
                  </a:lnTo>
                  <a:lnTo>
                    <a:pt x="946" y="72"/>
                  </a:lnTo>
                  <a:lnTo>
                    <a:pt x="973" y="117"/>
                  </a:lnTo>
                  <a:lnTo>
                    <a:pt x="946" y="162"/>
                  </a:lnTo>
                  <a:close/>
                  <a:moveTo>
                    <a:pt x="1009" y="162"/>
                  </a:moveTo>
                  <a:lnTo>
                    <a:pt x="982" y="117"/>
                  </a:lnTo>
                  <a:lnTo>
                    <a:pt x="1009" y="72"/>
                  </a:lnTo>
                  <a:lnTo>
                    <a:pt x="1035" y="117"/>
                  </a:lnTo>
                  <a:lnTo>
                    <a:pt x="1009" y="162"/>
                  </a:lnTo>
                  <a:close/>
                  <a:moveTo>
                    <a:pt x="1071" y="162"/>
                  </a:moveTo>
                  <a:lnTo>
                    <a:pt x="1044" y="117"/>
                  </a:lnTo>
                  <a:lnTo>
                    <a:pt x="1071" y="72"/>
                  </a:lnTo>
                  <a:lnTo>
                    <a:pt x="1096" y="117"/>
                  </a:lnTo>
                  <a:lnTo>
                    <a:pt x="1071" y="162"/>
                  </a:lnTo>
                  <a:close/>
                  <a:moveTo>
                    <a:pt x="1132" y="162"/>
                  </a:moveTo>
                  <a:lnTo>
                    <a:pt x="1105" y="117"/>
                  </a:lnTo>
                  <a:lnTo>
                    <a:pt x="1132" y="72"/>
                  </a:lnTo>
                  <a:lnTo>
                    <a:pt x="1158" y="117"/>
                  </a:lnTo>
                  <a:lnTo>
                    <a:pt x="1132" y="162"/>
                  </a:lnTo>
                  <a:close/>
                  <a:moveTo>
                    <a:pt x="1194" y="162"/>
                  </a:moveTo>
                  <a:lnTo>
                    <a:pt x="1167" y="117"/>
                  </a:lnTo>
                  <a:lnTo>
                    <a:pt x="1194" y="72"/>
                  </a:lnTo>
                  <a:lnTo>
                    <a:pt x="1219" y="117"/>
                  </a:lnTo>
                  <a:lnTo>
                    <a:pt x="1194" y="162"/>
                  </a:lnTo>
                  <a:close/>
                  <a:moveTo>
                    <a:pt x="1255" y="162"/>
                  </a:moveTo>
                  <a:lnTo>
                    <a:pt x="1228" y="117"/>
                  </a:lnTo>
                  <a:lnTo>
                    <a:pt x="1255" y="72"/>
                  </a:lnTo>
                  <a:lnTo>
                    <a:pt x="1281" y="117"/>
                  </a:lnTo>
                  <a:lnTo>
                    <a:pt x="1255" y="162"/>
                  </a:lnTo>
                  <a:close/>
                  <a:moveTo>
                    <a:pt x="1317" y="162"/>
                  </a:moveTo>
                  <a:lnTo>
                    <a:pt x="1290" y="117"/>
                  </a:lnTo>
                  <a:lnTo>
                    <a:pt x="1317" y="72"/>
                  </a:lnTo>
                  <a:lnTo>
                    <a:pt x="1342" y="117"/>
                  </a:lnTo>
                  <a:lnTo>
                    <a:pt x="1317" y="162"/>
                  </a:lnTo>
                  <a:close/>
                  <a:moveTo>
                    <a:pt x="1378" y="162"/>
                  </a:moveTo>
                  <a:lnTo>
                    <a:pt x="1353" y="117"/>
                  </a:lnTo>
                  <a:lnTo>
                    <a:pt x="1378" y="72"/>
                  </a:lnTo>
                  <a:lnTo>
                    <a:pt x="1405" y="117"/>
                  </a:lnTo>
                  <a:lnTo>
                    <a:pt x="1378" y="162"/>
                  </a:lnTo>
                  <a:close/>
                  <a:moveTo>
                    <a:pt x="1440" y="162"/>
                  </a:moveTo>
                  <a:lnTo>
                    <a:pt x="1414" y="117"/>
                  </a:lnTo>
                  <a:lnTo>
                    <a:pt x="1440" y="72"/>
                  </a:lnTo>
                  <a:lnTo>
                    <a:pt x="1467" y="117"/>
                  </a:lnTo>
                  <a:lnTo>
                    <a:pt x="1440" y="162"/>
                  </a:lnTo>
                  <a:close/>
                  <a:moveTo>
                    <a:pt x="1501" y="162"/>
                  </a:moveTo>
                  <a:lnTo>
                    <a:pt x="1476" y="117"/>
                  </a:lnTo>
                  <a:lnTo>
                    <a:pt x="1501" y="72"/>
                  </a:lnTo>
                  <a:lnTo>
                    <a:pt x="1528" y="117"/>
                  </a:lnTo>
                  <a:lnTo>
                    <a:pt x="1501" y="162"/>
                  </a:lnTo>
                  <a:close/>
                  <a:moveTo>
                    <a:pt x="1563" y="162"/>
                  </a:moveTo>
                  <a:lnTo>
                    <a:pt x="1537" y="117"/>
                  </a:lnTo>
                  <a:lnTo>
                    <a:pt x="1563" y="72"/>
                  </a:lnTo>
                  <a:lnTo>
                    <a:pt x="1590" y="117"/>
                  </a:lnTo>
                  <a:lnTo>
                    <a:pt x="1563" y="162"/>
                  </a:lnTo>
                  <a:close/>
                  <a:moveTo>
                    <a:pt x="1624" y="162"/>
                  </a:moveTo>
                  <a:lnTo>
                    <a:pt x="1599" y="117"/>
                  </a:lnTo>
                  <a:lnTo>
                    <a:pt x="1624" y="72"/>
                  </a:lnTo>
                  <a:lnTo>
                    <a:pt x="1651" y="117"/>
                  </a:lnTo>
                  <a:lnTo>
                    <a:pt x="1624" y="162"/>
                  </a:lnTo>
                  <a:close/>
                  <a:moveTo>
                    <a:pt x="1686" y="162"/>
                  </a:moveTo>
                  <a:lnTo>
                    <a:pt x="1660" y="117"/>
                  </a:lnTo>
                  <a:lnTo>
                    <a:pt x="1686" y="72"/>
                  </a:lnTo>
                  <a:lnTo>
                    <a:pt x="1713" y="117"/>
                  </a:lnTo>
                  <a:lnTo>
                    <a:pt x="1686" y="162"/>
                  </a:lnTo>
                  <a:close/>
                  <a:moveTo>
                    <a:pt x="1749" y="162"/>
                  </a:moveTo>
                  <a:lnTo>
                    <a:pt x="1722" y="117"/>
                  </a:lnTo>
                  <a:lnTo>
                    <a:pt x="1749" y="72"/>
                  </a:lnTo>
                  <a:lnTo>
                    <a:pt x="1774" y="117"/>
                  </a:lnTo>
                  <a:lnTo>
                    <a:pt x="1749" y="162"/>
                  </a:lnTo>
                  <a:close/>
                  <a:moveTo>
                    <a:pt x="1810" y="162"/>
                  </a:moveTo>
                  <a:lnTo>
                    <a:pt x="1783" y="117"/>
                  </a:lnTo>
                  <a:lnTo>
                    <a:pt x="1810" y="72"/>
                  </a:lnTo>
                  <a:lnTo>
                    <a:pt x="1836" y="117"/>
                  </a:lnTo>
                  <a:lnTo>
                    <a:pt x="1810" y="162"/>
                  </a:lnTo>
                  <a:close/>
                  <a:moveTo>
                    <a:pt x="1872" y="162"/>
                  </a:moveTo>
                  <a:lnTo>
                    <a:pt x="1845" y="117"/>
                  </a:lnTo>
                  <a:lnTo>
                    <a:pt x="1872" y="72"/>
                  </a:lnTo>
                  <a:lnTo>
                    <a:pt x="1897" y="117"/>
                  </a:lnTo>
                  <a:lnTo>
                    <a:pt x="1872" y="162"/>
                  </a:lnTo>
                  <a:close/>
                  <a:moveTo>
                    <a:pt x="1933" y="162"/>
                  </a:moveTo>
                  <a:lnTo>
                    <a:pt x="1906" y="117"/>
                  </a:lnTo>
                  <a:lnTo>
                    <a:pt x="1933" y="72"/>
                  </a:lnTo>
                  <a:lnTo>
                    <a:pt x="1959" y="117"/>
                  </a:lnTo>
                  <a:lnTo>
                    <a:pt x="1933" y="162"/>
                  </a:lnTo>
                  <a:close/>
                  <a:moveTo>
                    <a:pt x="1995" y="162"/>
                  </a:moveTo>
                  <a:lnTo>
                    <a:pt x="1968" y="117"/>
                  </a:lnTo>
                  <a:lnTo>
                    <a:pt x="1995" y="72"/>
                  </a:lnTo>
                  <a:lnTo>
                    <a:pt x="2020" y="117"/>
                  </a:lnTo>
                  <a:lnTo>
                    <a:pt x="1995" y="162"/>
                  </a:lnTo>
                  <a:close/>
                  <a:moveTo>
                    <a:pt x="2056" y="162"/>
                  </a:moveTo>
                  <a:lnTo>
                    <a:pt x="2029" y="117"/>
                  </a:lnTo>
                  <a:lnTo>
                    <a:pt x="2056" y="72"/>
                  </a:lnTo>
                  <a:lnTo>
                    <a:pt x="2082" y="117"/>
                  </a:lnTo>
                  <a:lnTo>
                    <a:pt x="2056" y="162"/>
                  </a:lnTo>
                  <a:close/>
                  <a:moveTo>
                    <a:pt x="2118" y="162"/>
                  </a:moveTo>
                  <a:lnTo>
                    <a:pt x="2092" y="117"/>
                  </a:lnTo>
                  <a:lnTo>
                    <a:pt x="2118" y="72"/>
                  </a:lnTo>
                  <a:lnTo>
                    <a:pt x="2145" y="117"/>
                  </a:lnTo>
                  <a:lnTo>
                    <a:pt x="2118" y="162"/>
                  </a:lnTo>
                  <a:close/>
                  <a:moveTo>
                    <a:pt x="2179" y="162"/>
                  </a:moveTo>
                  <a:lnTo>
                    <a:pt x="2154" y="117"/>
                  </a:lnTo>
                  <a:lnTo>
                    <a:pt x="2179" y="72"/>
                  </a:lnTo>
                  <a:lnTo>
                    <a:pt x="2206" y="117"/>
                  </a:lnTo>
                  <a:lnTo>
                    <a:pt x="2179" y="162"/>
                  </a:lnTo>
                  <a:close/>
                  <a:moveTo>
                    <a:pt x="2241" y="162"/>
                  </a:moveTo>
                  <a:lnTo>
                    <a:pt x="2215" y="117"/>
                  </a:lnTo>
                  <a:lnTo>
                    <a:pt x="2241" y="72"/>
                  </a:lnTo>
                  <a:lnTo>
                    <a:pt x="2268" y="117"/>
                  </a:lnTo>
                  <a:lnTo>
                    <a:pt x="2241" y="162"/>
                  </a:lnTo>
                  <a:close/>
                  <a:moveTo>
                    <a:pt x="2302" y="162"/>
                  </a:moveTo>
                  <a:lnTo>
                    <a:pt x="2277" y="117"/>
                  </a:lnTo>
                  <a:lnTo>
                    <a:pt x="2302" y="72"/>
                  </a:lnTo>
                  <a:lnTo>
                    <a:pt x="2329" y="117"/>
                  </a:lnTo>
                  <a:lnTo>
                    <a:pt x="2302" y="162"/>
                  </a:lnTo>
                  <a:close/>
                  <a:moveTo>
                    <a:pt x="2364" y="162"/>
                  </a:moveTo>
                  <a:lnTo>
                    <a:pt x="2338" y="117"/>
                  </a:lnTo>
                  <a:lnTo>
                    <a:pt x="2364" y="72"/>
                  </a:lnTo>
                  <a:lnTo>
                    <a:pt x="2391" y="117"/>
                  </a:lnTo>
                  <a:lnTo>
                    <a:pt x="2364" y="162"/>
                  </a:lnTo>
                  <a:close/>
                  <a:moveTo>
                    <a:pt x="2425" y="162"/>
                  </a:moveTo>
                  <a:lnTo>
                    <a:pt x="2400" y="117"/>
                  </a:lnTo>
                  <a:lnTo>
                    <a:pt x="2425" y="72"/>
                  </a:lnTo>
                  <a:lnTo>
                    <a:pt x="2452" y="117"/>
                  </a:lnTo>
                  <a:lnTo>
                    <a:pt x="2425" y="162"/>
                  </a:lnTo>
                  <a:close/>
                  <a:moveTo>
                    <a:pt x="2488" y="162"/>
                  </a:moveTo>
                  <a:lnTo>
                    <a:pt x="2461" y="117"/>
                  </a:lnTo>
                  <a:lnTo>
                    <a:pt x="2488" y="72"/>
                  </a:lnTo>
                  <a:lnTo>
                    <a:pt x="2514" y="117"/>
                  </a:lnTo>
                  <a:lnTo>
                    <a:pt x="2488" y="162"/>
                  </a:lnTo>
                  <a:close/>
                  <a:moveTo>
                    <a:pt x="54" y="110"/>
                  </a:moveTo>
                  <a:lnTo>
                    <a:pt x="27" y="65"/>
                  </a:lnTo>
                  <a:lnTo>
                    <a:pt x="54" y="18"/>
                  </a:lnTo>
                  <a:lnTo>
                    <a:pt x="80" y="65"/>
                  </a:lnTo>
                  <a:lnTo>
                    <a:pt x="54" y="110"/>
                  </a:lnTo>
                  <a:close/>
                  <a:moveTo>
                    <a:pt x="116" y="110"/>
                  </a:moveTo>
                  <a:lnTo>
                    <a:pt x="89" y="65"/>
                  </a:lnTo>
                  <a:lnTo>
                    <a:pt x="116" y="18"/>
                  </a:lnTo>
                  <a:lnTo>
                    <a:pt x="141" y="65"/>
                  </a:lnTo>
                  <a:lnTo>
                    <a:pt x="116" y="110"/>
                  </a:lnTo>
                  <a:close/>
                  <a:moveTo>
                    <a:pt x="177" y="110"/>
                  </a:moveTo>
                  <a:lnTo>
                    <a:pt x="150" y="65"/>
                  </a:lnTo>
                  <a:lnTo>
                    <a:pt x="177" y="18"/>
                  </a:lnTo>
                  <a:lnTo>
                    <a:pt x="202" y="65"/>
                  </a:lnTo>
                  <a:lnTo>
                    <a:pt x="177" y="110"/>
                  </a:lnTo>
                  <a:close/>
                  <a:moveTo>
                    <a:pt x="238" y="110"/>
                  </a:moveTo>
                  <a:lnTo>
                    <a:pt x="213" y="65"/>
                  </a:lnTo>
                  <a:lnTo>
                    <a:pt x="238" y="18"/>
                  </a:lnTo>
                  <a:lnTo>
                    <a:pt x="265" y="65"/>
                  </a:lnTo>
                  <a:lnTo>
                    <a:pt x="238" y="110"/>
                  </a:lnTo>
                  <a:close/>
                  <a:moveTo>
                    <a:pt x="300" y="110"/>
                  </a:moveTo>
                  <a:lnTo>
                    <a:pt x="274" y="65"/>
                  </a:lnTo>
                  <a:lnTo>
                    <a:pt x="300" y="18"/>
                  </a:lnTo>
                  <a:lnTo>
                    <a:pt x="327" y="65"/>
                  </a:lnTo>
                  <a:lnTo>
                    <a:pt x="300" y="110"/>
                  </a:lnTo>
                  <a:close/>
                  <a:moveTo>
                    <a:pt x="361" y="110"/>
                  </a:moveTo>
                  <a:lnTo>
                    <a:pt x="336" y="65"/>
                  </a:lnTo>
                  <a:lnTo>
                    <a:pt x="361" y="18"/>
                  </a:lnTo>
                  <a:lnTo>
                    <a:pt x="388" y="65"/>
                  </a:lnTo>
                  <a:lnTo>
                    <a:pt x="361" y="110"/>
                  </a:lnTo>
                  <a:close/>
                  <a:moveTo>
                    <a:pt x="423" y="110"/>
                  </a:moveTo>
                  <a:lnTo>
                    <a:pt x="397" y="65"/>
                  </a:lnTo>
                  <a:lnTo>
                    <a:pt x="423" y="18"/>
                  </a:lnTo>
                  <a:lnTo>
                    <a:pt x="450" y="65"/>
                  </a:lnTo>
                  <a:lnTo>
                    <a:pt x="423" y="110"/>
                  </a:lnTo>
                  <a:close/>
                  <a:moveTo>
                    <a:pt x="484" y="110"/>
                  </a:moveTo>
                  <a:lnTo>
                    <a:pt x="459" y="65"/>
                  </a:lnTo>
                  <a:lnTo>
                    <a:pt x="484" y="18"/>
                  </a:lnTo>
                  <a:lnTo>
                    <a:pt x="511" y="65"/>
                  </a:lnTo>
                  <a:lnTo>
                    <a:pt x="484" y="110"/>
                  </a:lnTo>
                  <a:close/>
                  <a:moveTo>
                    <a:pt x="546" y="110"/>
                  </a:moveTo>
                  <a:lnTo>
                    <a:pt x="520" y="65"/>
                  </a:lnTo>
                  <a:lnTo>
                    <a:pt x="546" y="18"/>
                  </a:lnTo>
                  <a:lnTo>
                    <a:pt x="573" y="65"/>
                  </a:lnTo>
                  <a:lnTo>
                    <a:pt x="546" y="110"/>
                  </a:lnTo>
                  <a:close/>
                  <a:moveTo>
                    <a:pt x="609" y="110"/>
                  </a:moveTo>
                  <a:lnTo>
                    <a:pt x="582" y="65"/>
                  </a:lnTo>
                  <a:lnTo>
                    <a:pt x="609" y="18"/>
                  </a:lnTo>
                  <a:lnTo>
                    <a:pt x="634" y="65"/>
                  </a:lnTo>
                  <a:lnTo>
                    <a:pt x="609" y="110"/>
                  </a:lnTo>
                  <a:close/>
                  <a:moveTo>
                    <a:pt x="670" y="110"/>
                  </a:moveTo>
                  <a:lnTo>
                    <a:pt x="643" y="65"/>
                  </a:lnTo>
                  <a:lnTo>
                    <a:pt x="670" y="18"/>
                  </a:lnTo>
                  <a:lnTo>
                    <a:pt x="696" y="65"/>
                  </a:lnTo>
                  <a:lnTo>
                    <a:pt x="670" y="110"/>
                  </a:lnTo>
                  <a:close/>
                  <a:moveTo>
                    <a:pt x="732" y="110"/>
                  </a:moveTo>
                  <a:lnTo>
                    <a:pt x="705" y="65"/>
                  </a:lnTo>
                  <a:lnTo>
                    <a:pt x="732" y="18"/>
                  </a:lnTo>
                  <a:lnTo>
                    <a:pt x="757" y="65"/>
                  </a:lnTo>
                  <a:lnTo>
                    <a:pt x="732" y="110"/>
                  </a:lnTo>
                  <a:close/>
                  <a:moveTo>
                    <a:pt x="793" y="110"/>
                  </a:moveTo>
                  <a:lnTo>
                    <a:pt x="766" y="65"/>
                  </a:lnTo>
                  <a:lnTo>
                    <a:pt x="793" y="18"/>
                  </a:lnTo>
                  <a:lnTo>
                    <a:pt x="819" y="65"/>
                  </a:lnTo>
                  <a:lnTo>
                    <a:pt x="793" y="110"/>
                  </a:lnTo>
                  <a:close/>
                  <a:moveTo>
                    <a:pt x="855" y="110"/>
                  </a:moveTo>
                  <a:lnTo>
                    <a:pt x="828" y="65"/>
                  </a:lnTo>
                  <a:lnTo>
                    <a:pt x="855" y="18"/>
                  </a:lnTo>
                  <a:lnTo>
                    <a:pt x="880" y="65"/>
                  </a:lnTo>
                  <a:lnTo>
                    <a:pt x="855" y="110"/>
                  </a:lnTo>
                  <a:close/>
                  <a:moveTo>
                    <a:pt x="916" y="110"/>
                  </a:moveTo>
                  <a:lnTo>
                    <a:pt x="889" y="65"/>
                  </a:lnTo>
                  <a:lnTo>
                    <a:pt x="916" y="18"/>
                  </a:lnTo>
                  <a:lnTo>
                    <a:pt x="942" y="65"/>
                  </a:lnTo>
                  <a:lnTo>
                    <a:pt x="916" y="110"/>
                  </a:lnTo>
                  <a:close/>
                  <a:moveTo>
                    <a:pt x="978" y="110"/>
                  </a:moveTo>
                  <a:lnTo>
                    <a:pt x="952" y="65"/>
                  </a:lnTo>
                  <a:lnTo>
                    <a:pt x="978" y="18"/>
                  </a:lnTo>
                  <a:lnTo>
                    <a:pt x="1005" y="65"/>
                  </a:lnTo>
                  <a:lnTo>
                    <a:pt x="978" y="110"/>
                  </a:lnTo>
                  <a:close/>
                  <a:moveTo>
                    <a:pt x="1039" y="110"/>
                  </a:moveTo>
                  <a:lnTo>
                    <a:pt x="1014" y="65"/>
                  </a:lnTo>
                  <a:lnTo>
                    <a:pt x="1039" y="18"/>
                  </a:lnTo>
                  <a:lnTo>
                    <a:pt x="1066" y="65"/>
                  </a:lnTo>
                  <a:lnTo>
                    <a:pt x="1039" y="110"/>
                  </a:lnTo>
                  <a:close/>
                  <a:moveTo>
                    <a:pt x="1101" y="110"/>
                  </a:moveTo>
                  <a:lnTo>
                    <a:pt x="1075" y="65"/>
                  </a:lnTo>
                  <a:lnTo>
                    <a:pt x="1101" y="18"/>
                  </a:lnTo>
                  <a:lnTo>
                    <a:pt x="1128" y="65"/>
                  </a:lnTo>
                  <a:lnTo>
                    <a:pt x="1101" y="110"/>
                  </a:lnTo>
                  <a:close/>
                  <a:moveTo>
                    <a:pt x="1162" y="110"/>
                  </a:moveTo>
                  <a:lnTo>
                    <a:pt x="1137" y="65"/>
                  </a:lnTo>
                  <a:lnTo>
                    <a:pt x="1162" y="18"/>
                  </a:lnTo>
                  <a:lnTo>
                    <a:pt x="1189" y="65"/>
                  </a:lnTo>
                  <a:lnTo>
                    <a:pt x="1162" y="110"/>
                  </a:lnTo>
                  <a:close/>
                  <a:moveTo>
                    <a:pt x="1224" y="110"/>
                  </a:moveTo>
                  <a:lnTo>
                    <a:pt x="1198" y="65"/>
                  </a:lnTo>
                  <a:lnTo>
                    <a:pt x="1224" y="18"/>
                  </a:lnTo>
                  <a:lnTo>
                    <a:pt x="1251" y="65"/>
                  </a:lnTo>
                  <a:lnTo>
                    <a:pt x="1224" y="110"/>
                  </a:lnTo>
                  <a:close/>
                  <a:moveTo>
                    <a:pt x="1285" y="110"/>
                  </a:moveTo>
                  <a:lnTo>
                    <a:pt x="1260" y="65"/>
                  </a:lnTo>
                  <a:lnTo>
                    <a:pt x="1285" y="18"/>
                  </a:lnTo>
                  <a:lnTo>
                    <a:pt x="1312" y="65"/>
                  </a:lnTo>
                  <a:lnTo>
                    <a:pt x="1285" y="110"/>
                  </a:lnTo>
                  <a:close/>
                  <a:moveTo>
                    <a:pt x="1348" y="110"/>
                  </a:moveTo>
                  <a:lnTo>
                    <a:pt x="1321" y="65"/>
                  </a:lnTo>
                  <a:lnTo>
                    <a:pt x="1348" y="18"/>
                  </a:lnTo>
                  <a:lnTo>
                    <a:pt x="1374" y="65"/>
                  </a:lnTo>
                  <a:lnTo>
                    <a:pt x="1348" y="110"/>
                  </a:lnTo>
                  <a:close/>
                  <a:moveTo>
                    <a:pt x="1410" y="110"/>
                  </a:moveTo>
                  <a:lnTo>
                    <a:pt x="1383" y="65"/>
                  </a:lnTo>
                  <a:lnTo>
                    <a:pt x="1410" y="18"/>
                  </a:lnTo>
                  <a:lnTo>
                    <a:pt x="1435" y="65"/>
                  </a:lnTo>
                  <a:lnTo>
                    <a:pt x="1410" y="110"/>
                  </a:lnTo>
                  <a:close/>
                  <a:moveTo>
                    <a:pt x="1471" y="110"/>
                  </a:moveTo>
                  <a:lnTo>
                    <a:pt x="1444" y="65"/>
                  </a:lnTo>
                  <a:lnTo>
                    <a:pt x="1471" y="18"/>
                  </a:lnTo>
                  <a:lnTo>
                    <a:pt x="1497" y="65"/>
                  </a:lnTo>
                  <a:lnTo>
                    <a:pt x="1471" y="110"/>
                  </a:lnTo>
                  <a:close/>
                  <a:moveTo>
                    <a:pt x="1533" y="110"/>
                  </a:moveTo>
                  <a:lnTo>
                    <a:pt x="1506" y="65"/>
                  </a:lnTo>
                  <a:lnTo>
                    <a:pt x="1533" y="18"/>
                  </a:lnTo>
                  <a:lnTo>
                    <a:pt x="1558" y="65"/>
                  </a:lnTo>
                  <a:lnTo>
                    <a:pt x="1533" y="110"/>
                  </a:lnTo>
                  <a:close/>
                  <a:moveTo>
                    <a:pt x="1594" y="110"/>
                  </a:moveTo>
                  <a:lnTo>
                    <a:pt x="1567" y="65"/>
                  </a:lnTo>
                  <a:lnTo>
                    <a:pt x="1594" y="18"/>
                  </a:lnTo>
                  <a:lnTo>
                    <a:pt x="1620" y="65"/>
                  </a:lnTo>
                  <a:lnTo>
                    <a:pt x="1594" y="110"/>
                  </a:lnTo>
                  <a:close/>
                  <a:moveTo>
                    <a:pt x="1656" y="110"/>
                  </a:moveTo>
                  <a:lnTo>
                    <a:pt x="1629" y="65"/>
                  </a:lnTo>
                  <a:lnTo>
                    <a:pt x="1656" y="18"/>
                  </a:lnTo>
                  <a:lnTo>
                    <a:pt x="1681" y="65"/>
                  </a:lnTo>
                  <a:lnTo>
                    <a:pt x="1656" y="110"/>
                  </a:lnTo>
                  <a:close/>
                  <a:moveTo>
                    <a:pt x="1717" y="110"/>
                  </a:moveTo>
                  <a:lnTo>
                    <a:pt x="1692" y="65"/>
                  </a:lnTo>
                  <a:lnTo>
                    <a:pt x="1717" y="18"/>
                  </a:lnTo>
                  <a:lnTo>
                    <a:pt x="1744" y="65"/>
                  </a:lnTo>
                  <a:lnTo>
                    <a:pt x="1717" y="110"/>
                  </a:lnTo>
                  <a:close/>
                  <a:moveTo>
                    <a:pt x="1779" y="110"/>
                  </a:moveTo>
                  <a:lnTo>
                    <a:pt x="1753" y="65"/>
                  </a:lnTo>
                  <a:lnTo>
                    <a:pt x="1779" y="18"/>
                  </a:lnTo>
                  <a:lnTo>
                    <a:pt x="1806" y="65"/>
                  </a:lnTo>
                  <a:lnTo>
                    <a:pt x="1779" y="110"/>
                  </a:lnTo>
                  <a:close/>
                  <a:moveTo>
                    <a:pt x="1840" y="110"/>
                  </a:moveTo>
                  <a:lnTo>
                    <a:pt x="1815" y="65"/>
                  </a:lnTo>
                  <a:lnTo>
                    <a:pt x="1840" y="18"/>
                  </a:lnTo>
                  <a:lnTo>
                    <a:pt x="1867" y="65"/>
                  </a:lnTo>
                  <a:lnTo>
                    <a:pt x="1840" y="110"/>
                  </a:lnTo>
                  <a:close/>
                  <a:moveTo>
                    <a:pt x="1902" y="110"/>
                  </a:moveTo>
                  <a:lnTo>
                    <a:pt x="1876" y="65"/>
                  </a:lnTo>
                  <a:lnTo>
                    <a:pt x="1902" y="18"/>
                  </a:lnTo>
                  <a:lnTo>
                    <a:pt x="1929" y="65"/>
                  </a:lnTo>
                  <a:lnTo>
                    <a:pt x="1902" y="110"/>
                  </a:lnTo>
                  <a:close/>
                  <a:moveTo>
                    <a:pt x="1963" y="110"/>
                  </a:moveTo>
                  <a:lnTo>
                    <a:pt x="1938" y="65"/>
                  </a:lnTo>
                  <a:lnTo>
                    <a:pt x="1963" y="18"/>
                  </a:lnTo>
                  <a:lnTo>
                    <a:pt x="1990" y="65"/>
                  </a:lnTo>
                  <a:lnTo>
                    <a:pt x="1963" y="110"/>
                  </a:lnTo>
                  <a:close/>
                  <a:moveTo>
                    <a:pt x="2025" y="110"/>
                  </a:moveTo>
                  <a:lnTo>
                    <a:pt x="1999" y="65"/>
                  </a:lnTo>
                  <a:lnTo>
                    <a:pt x="2025" y="18"/>
                  </a:lnTo>
                  <a:lnTo>
                    <a:pt x="2052" y="65"/>
                  </a:lnTo>
                  <a:lnTo>
                    <a:pt x="2025" y="110"/>
                  </a:lnTo>
                  <a:close/>
                  <a:moveTo>
                    <a:pt x="2088" y="110"/>
                  </a:moveTo>
                  <a:lnTo>
                    <a:pt x="2061" y="65"/>
                  </a:lnTo>
                  <a:lnTo>
                    <a:pt x="2088" y="18"/>
                  </a:lnTo>
                  <a:lnTo>
                    <a:pt x="2113" y="65"/>
                  </a:lnTo>
                  <a:lnTo>
                    <a:pt x="2088" y="110"/>
                  </a:lnTo>
                  <a:close/>
                  <a:moveTo>
                    <a:pt x="2149" y="110"/>
                  </a:moveTo>
                  <a:lnTo>
                    <a:pt x="2122" y="65"/>
                  </a:lnTo>
                  <a:lnTo>
                    <a:pt x="2149" y="18"/>
                  </a:lnTo>
                  <a:lnTo>
                    <a:pt x="2175" y="65"/>
                  </a:lnTo>
                  <a:lnTo>
                    <a:pt x="2149" y="110"/>
                  </a:lnTo>
                  <a:close/>
                  <a:moveTo>
                    <a:pt x="2211" y="110"/>
                  </a:moveTo>
                  <a:lnTo>
                    <a:pt x="2184" y="65"/>
                  </a:lnTo>
                  <a:lnTo>
                    <a:pt x="2211" y="18"/>
                  </a:lnTo>
                  <a:lnTo>
                    <a:pt x="2236" y="65"/>
                  </a:lnTo>
                  <a:lnTo>
                    <a:pt x="2211" y="110"/>
                  </a:lnTo>
                  <a:close/>
                  <a:moveTo>
                    <a:pt x="2272" y="110"/>
                  </a:moveTo>
                  <a:lnTo>
                    <a:pt x="2245" y="65"/>
                  </a:lnTo>
                  <a:lnTo>
                    <a:pt x="2272" y="18"/>
                  </a:lnTo>
                  <a:lnTo>
                    <a:pt x="2298" y="65"/>
                  </a:lnTo>
                  <a:lnTo>
                    <a:pt x="2272" y="110"/>
                  </a:lnTo>
                  <a:close/>
                  <a:moveTo>
                    <a:pt x="2334" y="110"/>
                  </a:moveTo>
                  <a:lnTo>
                    <a:pt x="2307" y="65"/>
                  </a:lnTo>
                  <a:lnTo>
                    <a:pt x="2334" y="18"/>
                  </a:lnTo>
                  <a:lnTo>
                    <a:pt x="2359" y="65"/>
                  </a:lnTo>
                  <a:lnTo>
                    <a:pt x="2334" y="110"/>
                  </a:lnTo>
                  <a:close/>
                  <a:moveTo>
                    <a:pt x="2395" y="110"/>
                  </a:moveTo>
                  <a:lnTo>
                    <a:pt x="2368" y="65"/>
                  </a:lnTo>
                  <a:lnTo>
                    <a:pt x="2395" y="18"/>
                  </a:lnTo>
                  <a:lnTo>
                    <a:pt x="2421" y="65"/>
                  </a:lnTo>
                  <a:lnTo>
                    <a:pt x="2395" y="110"/>
                  </a:lnTo>
                  <a:close/>
                  <a:moveTo>
                    <a:pt x="2457" y="110"/>
                  </a:moveTo>
                  <a:lnTo>
                    <a:pt x="2431" y="65"/>
                  </a:lnTo>
                  <a:lnTo>
                    <a:pt x="2457" y="18"/>
                  </a:lnTo>
                  <a:lnTo>
                    <a:pt x="2484" y="65"/>
                  </a:lnTo>
                  <a:lnTo>
                    <a:pt x="2457" y="110"/>
                  </a:lnTo>
                  <a:close/>
                  <a:moveTo>
                    <a:pt x="2518" y="110"/>
                  </a:moveTo>
                  <a:lnTo>
                    <a:pt x="2493" y="65"/>
                  </a:lnTo>
                  <a:lnTo>
                    <a:pt x="2518" y="18"/>
                  </a:lnTo>
                  <a:lnTo>
                    <a:pt x="2545" y="65"/>
                  </a:lnTo>
                  <a:lnTo>
                    <a:pt x="2518" y="110"/>
                  </a:lnTo>
                  <a:close/>
                  <a:moveTo>
                    <a:pt x="2529" y="0"/>
                  </a:moveTo>
                  <a:lnTo>
                    <a:pt x="2520" y="0"/>
                  </a:lnTo>
                  <a:lnTo>
                    <a:pt x="2518" y="3"/>
                  </a:lnTo>
                  <a:lnTo>
                    <a:pt x="2517" y="0"/>
                  </a:lnTo>
                  <a:lnTo>
                    <a:pt x="2508" y="0"/>
                  </a:lnTo>
                  <a:lnTo>
                    <a:pt x="2514" y="11"/>
                  </a:lnTo>
                  <a:lnTo>
                    <a:pt x="2488" y="56"/>
                  </a:lnTo>
                  <a:lnTo>
                    <a:pt x="2461" y="11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3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11"/>
                  </a:lnTo>
                  <a:lnTo>
                    <a:pt x="2425" y="56"/>
                  </a:lnTo>
                  <a:lnTo>
                    <a:pt x="2400" y="11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3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11"/>
                  </a:lnTo>
                  <a:lnTo>
                    <a:pt x="2364" y="56"/>
                  </a:lnTo>
                  <a:lnTo>
                    <a:pt x="2338" y="11"/>
                  </a:lnTo>
                  <a:lnTo>
                    <a:pt x="2344" y="0"/>
                  </a:lnTo>
                  <a:lnTo>
                    <a:pt x="2335" y="0"/>
                  </a:lnTo>
                  <a:lnTo>
                    <a:pt x="2334" y="3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11"/>
                  </a:lnTo>
                  <a:lnTo>
                    <a:pt x="2302" y="56"/>
                  </a:lnTo>
                  <a:lnTo>
                    <a:pt x="2277" y="11"/>
                  </a:lnTo>
                  <a:lnTo>
                    <a:pt x="2283" y="0"/>
                  </a:lnTo>
                  <a:lnTo>
                    <a:pt x="2274" y="0"/>
                  </a:lnTo>
                  <a:lnTo>
                    <a:pt x="2272" y="3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11"/>
                  </a:lnTo>
                  <a:lnTo>
                    <a:pt x="2241" y="56"/>
                  </a:lnTo>
                  <a:lnTo>
                    <a:pt x="2215" y="11"/>
                  </a:lnTo>
                  <a:lnTo>
                    <a:pt x="2221" y="0"/>
                  </a:lnTo>
                  <a:lnTo>
                    <a:pt x="2212" y="0"/>
                  </a:lnTo>
                  <a:lnTo>
                    <a:pt x="2211" y="3"/>
                  </a:lnTo>
                  <a:lnTo>
                    <a:pt x="2209" y="0"/>
                  </a:lnTo>
                  <a:lnTo>
                    <a:pt x="2199" y="0"/>
                  </a:lnTo>
                  <a:lnTo>
                    <a:pt x="2206" y="11"/>
                  </a:lnTo>
                  <a:lnTo>
                    <a:pt x="2179" y="56"/>
                  </a:lnTo>
                  <a:lnTo>
                    <a:pt x="2154" y="11"/>
                  </a:lnTo>
                  <a:lnTo>
                    <a:pt x="2160" y="0"/>
                  </a:lnTo>
                  <a:lnTo>
                    <a:pt x="2151" y="0"/>
                  </a:lnTo>
                  <a:lnTo>
                    <a:pt x="2149" y="3"/>
                  </a:lnTo>
                  <a:lnTo>
                    <a:pt x="2146" y="0"/>
                  </a:lnTo>
                  <a:lnTo>
                    <a:pt x="2137" y="0"/>
                  </a:lnTo>
                  <a:lnTo>
                    <a:pt x="2145" y="11"/>
                  </a:lnTo>
                  <a:lnTo>
                    <a:pt x="2118" y="56"/>
                  </a:lnTo>
                  <a:lnTo>
                    <a:pt x="2092" y="11"/>
                  </a:lnTo>
                  <a:lnTo>
                    <a:pt x="2098" y="0"/>
                  </a:lnTo>
                  <a:lnTo>
                    <a:pt x="2089" y="0"/>
                  </a:lnTo>
                  <a:lnTo>
                    <a:pt x="2088" y="3"/>
                  </a:lnTo>
                  <a:lnTo>
                    <a:pt x="2085" y="0"/>
                  </a:lnTo>
                  <a:lnTo>
                    <a:pt x="2076" y="0"/>
                  </a:lnTo>
                  <a:lnTo>
                    <a:pt x="2082" y="11"/>
                  </a:lnTo>
                  <a:lnTo>
                    <a:pt x="2056" y="56"/>
                  </a:lnTo>
                  <a:lnTo>
                    <a:pt x="2029" y="11"/>
                  </a:lnTo>
                  <a:lnTo>
                    <a:pt x="2037" y="0"/>
                  </a:lnTo>
                  <a:lnTo>
                    <a:pt x="2028" y="0"/>
                  </a:lnTo>
                  <a:lnTo>
                    <a:pt x="2025" y="3"/>
                  </a:lnTo>
                  <a:lnTo>
                    <a:pt x="2023" y="0"/>
                  </a:lnTo>
                  <a:lnTo>
                    <a:pt x="2014" y="0"/>
                  </a:lnTo>
                  <a:lnTo>
                    <a:pt x="2020" y="11"/>
                  </a:lnTo>
                  <a:lnTo>
                    <a:pt x="1995" y="56"/>
                  </a:lnTo>
                  <a:lnTo>
                    <a:pt x="1968" y="11"/>
                  </a:lnTo>
                  <a:lnTo>
                    <a:pt x="1975" y="0"/>
                  </a:lnTo>
                  <a:lnTo>
                    <a:pt x="1966" y="0"/>
                  </a:lnTo>
                  <a:lnTo>
                    <a:pt x="1963" y="3"/>
                  </a:lnTo>
                  <a:lnTo>
                    <a:pt x="1962" y="0"/>
                  </a:lnTo>
                  <a:lnTo>
                    <a:pt x="1953" y="0"/>
                  </a:lnTo>
                  <a:lnTo>
                    <a:pt x="1959" y="11"/>
                  </a:lnTo>
                  <a:lnTo>
                    <a:pt x="1933" y="56"/>
                  </a:lnTo>
                  <a:lnTo>
                    <a:pt x="1906" y="11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3"/>
                  </a:lnTo>
                  <a:lnTo>
                    <a:pt x="1900" y="0"/>
                  </a:lnTo>
                  <a:lnTo>
                    <a:pt x="1891" y="0"/>
                  </a:lnTo>
                  <a:lnTo>
                    <a:pt x="1897" y="11"/>
                  </a:lnTo>
                  <a:lnTo>
                    <a:pt x="1872" y="56"/>
                  </a:lnTo>
                  <a:lnTo>
                    <a:pt x="1845" y="11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3"/>
                  </a:lnTo>
                  <a:lnTo>
                    <a:pt x="1839" y="0"/>
                  </a:lnTo>
                  <a:lnTo>
                    <a:pt x="1830" y="0"/>
                  </a:lnTo>
                  <a:lnTo>
                    <a:pt x="1836" y="11"/>
                  </a:lnTo>
                  <a:lnTo>
                    <a:pt x="1810" y="56"/>
                  </a:lnTo>
                  <a:lnTo>
                    <a:pt x="1783" y="11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3"/>
                  </a:lnTo>
                  <a:lnTo>
                    <a:pt x="1777" y="0"/>
                  </a:lnTo>
                  <a:lnTo>
                    <a:pt x="1768" y="0"/>
                  </a:lnTo>
                  <a:lnTo>
                    <a:pt x="1774" y="11"/>
                  </a:lnTo>
                  <a:lnTo>
                    <a:pt x="1749" y="56"/>
                  </a:lnTo>
                  <a:lnTo>
                    <a:pt x="1722" y="11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3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11"/>
                  </a:lnTo>
                  <a:lnTo>
                    <a:pt x="1686" y="56"/>
                  </a:lnTo>
                  <a:lnTo>
                    <a:pt x="1660" y="11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3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11"/>
                  </a:lnTo>
                  <a:lnTo>
                    <a:pt x="1624" y="56"/>
                  </a:lnTo>
                  <a:lnTo>
                    <a:pt x="1599" y="11"/>
                  </a:lnTo>
                  <a:lnTo>
                    <a:pt x="1605" y="0"/>
                  </a:lnTo>
                  <a:lnTo>
                    <a:pt x="1596" y="0"/>
                  </a:lnTo>
                  <a:lnTo>
                    <a:pt x="1594" y="3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11"/>
                  </a:lnTo>
                  <a:lnTo>
                    <a:pt x="1563" y="56"/>
                  </a:lnTo>
                  <a:lnTo>
                    <a:pt x="1537" y="11"/>
                  </a:lnTo>
                  <a:lnTo>
                    <a:pt x="1543" y="0"/>
                  </a:lnTo>
                  <a:lnTo>
                    <a:pt x="1534" y="0"/>
                  </a:lnTo>
                  <a:lnTo>
                    <a:pt x="1533" y="3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11"/>
                  </a:lnTo>
                  <a:lnTo>
                    <a:pt x="1501" y="56"/>
                  </a:lnTo>
                  <a:lnTo>
                    <a:pt x="1476" y="11"/>
                  </a:lnTo>
                  <a:lnTo>
                    <a:pt x="1482" y="0"/>
                  </a:lnTo>
                  <a:lnTo>
                    <a:pt x="1473" y="0"/>
                  </a:lnTo>
                  <a:lnTo>
                    <a:pt x="1471" y="3"/>
                  </a:lnTo>
                  <a:lnTo>
                    <a:pt x="1470" y="0"/>
                  </a:lnTo>
                  <a:lnTo>
                    <a:pt x="1459" y="0"/>
                  </a:lnTo>
                  <a:lnTo>
                    <a:pt x="1467" y="11"/>
                  </a:lnTo>
                  <a:lnTo>
                    <a:pt x="1440" y="56"/>
                  </a:lnTo>
                  <a:lnTo>
                    <a:pt x="1414" y="11"/>
                  </a:lnTo>
                  <a:lnTo>
                    <a:pt x="1420" y="0"/>
                  </a:lnTo>
                  <a:lnTo>
                    <a:pt x="1411" y="0"/>
                  </a:lnTo>
                  <a:lnTo>
                    <a:pt x="1410" y="3"/>
                  </a:lnTo>
                  <a:lnTo>
                    <a:pt x="1407" y="0"/>
                  </a:lnTo>
                  <a:lnTo>
                    <a:pt x="1398" y="0"/>
                  </a:lnTo>
                  <a:lnTo>
                    <a:pt x="1405" y="11"/>
                  </a:lnTo>
                  <a:lnTo>
                    <a:pt x="1378" y="56"/>
                  </a:lnTo>
                  <a:lnTo>
                    <a:pt x="1353" y="11"/>
                  </a:lnTo>
                  <a:lnTo>
                    <a:pt x="1359" y="0"/>
                  </a:lnTo>
                  <a:lnTo>
                    <a:pt x="1350" y="0"/>
                  </a:lnTo>
                  <a:lnTo>
                    <a:pt x="1348" y="3"/>
                  </a:lnTo>
                  <a:lnTo>
                    <a:pt x="1345" y="0"/>
                  </a:lnTo>
                  <a:lnTo>
                    <a:pt x="1336" y="0"/>
                  </a:lnTo>
                  <a:lnTo>
                    <a:pt x="1342" y="11"/>
                  </a:lnTo>
                  <a:lnTo>
                    <a:pt x="1317" y="56"/>
                  </a:lnTo>
                  <a:lnTo>
                    <a:pt x="1290" y="11"/>
                  </a:lnTo>
                  <a:lnTo>
                    <a:pt x="1297" y="0"/>
                  </a:lnTo>
                  <a:lnTo>
                    <a:pt x="1288" y="0"/>
                  </a:lnTo>
                  <a:lnTo>
                    <a:pt x="1285" y="3"/>
                  </a:lnTo>
                  <a:lnTo>
                    <a:pt x="1284" y="0"/>
                  </a:lnTo>
                  <a:lnTo>
                    <a:pt x="1275" y="0"/>
                  </a:lnTo>
                  <a:lnTo>
                    <a:pt x="1281" y="11"/>
                  </a:lnTo>
                  <a:lnTo>
                    <a:pt x="1255" y="56"/>
                  </a:lnTo>
                  <a:lnTo>
                    <a:pt x="1228" y="11"/>
                  </a:lnTo>
                  <a:lnTo>
                    <a:pt x="1236" y="0"/>
                  </a:lnTo>
                  <a:lnTo>
                    <a:pt x="1227" y="0"/>
                  </a:lnTo>
                  <a:lnTo>
                    <a:pt x="1224" y="3"/>
                  </a:lnTo>
                  <a:lnTo>
                    <a:pt x="1222" y="0"/>
                  </a:lnTo>
                  <a:lnTo>
                    <a:pt x="1213" y="0"/>
                  </a:lnTo>
                  <a:lnTo>
                    <a:pt x="1219" y="11"/>
                  </a:lnTo>
                  <a:lnTo>
                    <a:pt x="1194" y="56"/>
                  </a:lnTo>
                  <a:lnTo>
                    <a:pt x="1167" y="11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3"/>
                  </a:lnTo>
                  <a:lnTo>
                    <a:pt x="1161" y="0"/>
                  </a:lnTo>
                  <a:lnTo>
                    <a:pt x="1152" y="0"/>
                  </a:lnTo>
                  <a:lnTo>
                    <a:pt x="1158" y="11"/>
                  </a:lnTo>
                  <a:lnTo>
                    <a:pt x="1132" y="56"/>
                  </a:lnTo>
                  <a:lnTo>
                    <a:pt x="1105" y="11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3"/>
                  </a:lnTo>
                  <a:lnTo>
                    <a:pt x="1099" y="0"/>
                  </a:lnTo>
                  <a:lnTo>
                    <a:pt x="1090" y="0"/>
                  </a:lnTo>
                  <a:lnTo>
                    <a:pt x="1096" y="11"/>
                  </a:lnTo>
                  <a:lnTo>
                    <a:pt x="1071" y="56"/>
                  </a:lnTo>
                  <a:lnTo>
                    <a:pt x="1044" y="11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3"/>
                  </a:lnTo>
                  <a:lnTo>
                    <a:pt x="1038" y="0"/>
                  </a:lnTo>
                  <a:lnTo>
                    <a:pt x="1029" y="0"/>
                  </a:lnTo>
                  <a:lnTo>
                    <a:pt x="1035" y="11"/>
                  </a:lnTo>
                  <a:lnTo>
                    <a:pt x="1009" y="56"/>
                  </a:lnTo>
                  <a:lnTo>
                    <a:pt x="982" y="11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3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11"/>
                  </a:lnTo>
                  <a:lnTo>
                    <a:pt x="946" y="56"/>
                  </a:lnTo>
                  <a:lnTo>
                    <a:pt x="921" y="11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3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11"/>
                  </a:lnTo>
                  <a:lnTo>
                    <a:pt x="885" y="56"/>
                  </a:lnTo>
                  <a:lnTo>
                    <a:pt x="859" y="11"/>
                  </a:lnTo>
                  <a:lnTo>
                    <a:pt x="865" y="0"/>
                  </a:lnTo>
                  <a:lnTo>
                    <a:pt x="856" y="0"/>
                  </a:lnTo>
                  <a:lnTo>
                    <a:pt x="855" y="3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11"/>
                  </a:lnTo>
                  <a:lnTo>
                    <a:pt x="823" y="56"/>
                  </a:lnTo>
                  <a:lnTo>
                    <a:pt x="798" y="11"/>
                  </a:lnTo>
                  <a:lnTo>
                    <a:pt x="804" y="0"/>
                  </a:lnTo>
                  <a:lnTo>
                    <a:pt x="795" y="0"/>
                  </a:lnTo>
                  <a:lnTo>
                    <a:pt x="793" y="3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11"/>
                  </a:lnTo>
                  <a:lnTo>
                    <a:pt x="762" y="56"/>
                  </a:lnTo>
                  <a:lnTo>
                    <a:pt x="736" y="11"/>
                  </a:lnTo>
                  <a:lnTo>
                    <a:pt x="742" y="0"/>
                  </a:lnTo>
                  <a:lnTo>
                    <a:pt x="733" y="0"/>
                  </a:lnTo>
                  <a:lnTo>
                    <a:pt x="732" y="3"/>
                  </a:lnTo>
                  <a:lnTo>
                    <a:pt x="730" y="0"/>
                  </a:lnTo>
                  <a:lnTo>
                    <a:pt x="720" y="0"/>
                  </a:lnTo>
                  <a:lnTo>
                    <a:pt x="727" y="11"/>
                  </a:lnTo>
                  <a:lnTo>
                    <a:pt x="700" y="56"/>
                  </a:lnTo>
                  <a:lnTo>
                    <a:pt x="675" y="11"/>
                  </a:lnTo>
                  <a:lnTo>
                    <a:pt x="681" y="0"/>
                  </a:lnTo>
                  <a:lnTo>
                    <a:pt x="672" y="0"/>
                  </a:lnTo>
                  <a:lnTo>
                    <a:pt x="670" y="3"/>
                  </a:lnTo>
                  <a:lnTo>
                    <a:pt x="667" y="0"/>
                  </a:lnTo>
                  <a:lnTo>
                    <a:pt x="658" y="0"/>
                  </a:lnTo>
                  <a:lnTo>
                    <a:pt x="666" y="11"/>
                  </a:lnTo>
                  <a:lnTo>
                    <a:pt x="639" y="56"/>
                  </a:lnTo>
                  <a:lnTo>
                    <a:pt x="613" y="11"/>
                  </a:lnTo>
                  <a:lnTo>
                    <a:pt x="619" y="0"/>
                  </a:lnTo>
                  <a:lnTo>
                    <a:pt x="610" y="0"/>
                  </a:lnTo>
                  <a:lnTo>
                    <a:pt x="609" y="3"/>
                  </a:lnTo>
                  <a:lnTo>
                    <a:pt x="606" y="0"/>
                  </a:lnTo>
                  <a:lnTo>
                    <a:pt x="597" y="0"/>
                  </a:lnTo>
                  <a:lnTo>
                    <a:pt x="603" y="11"/>
                  </a:lnTo>
                  <a:lnTo>
                    <a:pt x="577" y="56"/>
                  </a:lnTo>
                  <a:lnTo>
                    <a:pt x="550" y="11"/>
                  </a:lnTo>
                  <a:lnTo>
                    <a:pt x="558" y="0"/>
                  </a:lnTo>
                  <a:lnTo>
                    <a:pt x="549" y="0"/>
                  </a:lnTo>
                  <a:lnTo>
                    <a:pt x="546" y="3"/>
                  </a:lnTo>
                  <a:lnTo>
                    <a:pt x="544" y="0"/>
                  </a:lnTo>
                  <a:lnTo>
                    <a:pt x="535" y="0"/>
                  </a:lnTo>
                  <a:lnTo>
                    <a:pt x="541" y="11"/>
                  </a:lnTo>
                  <a:lnTo>
                    <a:pt x="516" y="56"/>
                  </a:lnTo>
                  <a:lnTo>
                    <a:pt x="489" y="11"/>
                  </a:lnTo>
                  <a:lnTo>
                    <a:pt x="496" y="0"/>
                  </a:lnTo>
                  <a:lnTo>
                    <a:pt x="487" y="0"/>
                  </a:lnTo>
                  <a:lnTo>
                    <a:pt x="484" y="3"/>
                  </a:lnTo>
                  <a:lnTo>
                    <a:pt x="483" y="0"/>
                  </a:lnTo>
                  <a:lnTo>
                    <a:pt x="474" y="0"/>
                  </a:lnTo>
                  <a:lnTo>
                    <a:pt x="480" y="11"/>
                  </a:lnTo>
                  <a:lnTo>
                    <a:pt x="454" y="56"/>
                  </a:lnTo>
                  <a:lnTo>
                    <a:pt x="427" y="11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3"/>
                  </a:lnTo>
                  <a:lnTo>
                    <a:pt x="421" y="0"/>
                  </a:lnTo>
                  <a:lnTo>
                    <a:pt x="412" y="0"/>
                  </a:lnTo>
                  <a:lnTo>
                    <a:pt x="418" y="11"/>
                  </a:lnTo>
                  <a:lnTo>
                    <a:pt x="393" y="56"/>
                  </a:lnTo>
                  <a:lnTo>
                    <a:pt x="366" y="11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3"/>
                  </a:lnTo>
                  <a:lnTo>
                    <a:pt x="360" y="0"/>
                  </a:lnTo>
                  <a:lnTo>
                    <a:pt x="351" y="0"/>
                  </a:lnTo>
                  <a:lnTo>
                    <a:pt x="357" y="11"/>
                  </a:lnTo>
                  <a:lnTo>
                    <a:pt x="331" y="56"/>
                  </a:lnTo>
                  <a:lnTo>
                    <a:pt x="304" y="11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3"/>
                  </a:lnTo>
                  <a:lnTo>
                    <a:pt x="298" y="0"/>
                  </a:lnTo>
                  <a:lnTo>
                    <a:pt x="289" y="0"/>
                  </a:lnTo>
                  <a:lnTo>
                    <a:pt x="295" y="11"/>
                  </a:lnTo>
                  <a:lnTo>
                    <a:pt x="270" y="56"/>
                  </a:lnTo>
                  <a:lnTo>
                    <a:pt x="243" y="11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3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11"/>
                  </a:lnTo>
                  <a:lnTo>
                    <a:pt x="207" y="56"/>
                  </a:lnTo>
                  <a:lnTo>
                    <a:pt x="181" y="11"/>
                  </a:lnTo>
                  <a:lnTo>
                    <a:pt x="187" y="0"/>
                  </a:lnTo>
                  <a:lnTo>
                    <a:pt x="178" y="0"/>
                  </a:lnTo>
                  <a:lnTo>
                    <a:pt x="177" y="3"/>
                  </a:lnTo>
                  <a:lnTo>
                    <a:pt x="175" y="0"/>
                  </a:lnTo>
                  <a:lnTo>
                    <a:pt x="167" y="0"/>
                  </a:lnTo>
                  <a:lnTo>
                    <a:pt x="172" y="11"/>
                  </a:lnTo>
                  <a:lnTo>
                    <a:pt x="146" y="56"/>
                  </a:lnTo>
                  <a:lnTo>
                    <a:pt x="120" y="11"/>
                  </a:lnTo>
                  <a:lnTo>
                    <a:pt x="126" y="0"/>
                  </a:lnTo>
                  <a:lnTo>
                    <a:pt x="117" y="0"/>
                  </a:lnTo>
                  <a:lnTo>
                    <a:pt x="116" y="3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11"/>
                  </a:lnTo>
                  <a:lnTo>
                    <a:pt x="84" y="56"/>
                  </a:lnTo>
                  <a:lnTo>
                    <a:pt x="59" y="11"/>
                  </a:lnTo>
                  <a:lnTo>
                    <a:pt x="65" y="0"/>
                  </a:lnTo>
                  <a:lnTo>
                    <a:pt x="56" y="0"/>
                  </a:lnTo>
                  <a:lnTo>
                    <a:pt x="54" y="3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11"/>
                  </a:lnTo>
                  <a:lnTo>
                    <a:pt x="23" y="56"/>
                  </a:lnTo>
                  <a:lnTo>
                    <a:pt x="0" y="15"/>
                  </a:lnTo>
                  <a:lnTo>
                    <a:pt x="0" y="32"/>
                  </a:lnTo>
                  <a:lnTo>
                    <a:pt x="18" y="65"/>
                  </a:lnTo>
                  <a:lnTo>
                    <a:pt x="0" y="96"/>
                  </a:lnTo>
                  <a:lnTo>
                    <a:pt x="0" y="113"/>
                  </a:lnTo>
                  <a:lnTo>
                    <a:pt x="23" y="72"/>
                  </a:lnTo>
                  <a:lnTo>
                    <a:pt x="50" y="117"/>
                  </a:lnTo>
                  <a:lnTo>
                    <a:pt x="23" y="162"/>
                  </a:lnTo>
                  <a:lnTo>
                    <a:pt x="0" y="122"/>
                  </a:lnTo>
                  <a:lnTo>
                    <a:pt x="0" y="138"/>
                  </a:lnTo>
                  <a:lnTo>
                    <a:pt x="18" y="171"/>
                  </a:lnTo>
                  <a:lnTo>
                    <a:pt x="0" y="204"/>
                  </a:lnTo>
                  <a:lnTo>
                    <a:pt x="0" y="219"/>
                  </a:lnTo>
                  <a:lnTo>
                    <a:pt x="23" y="179"/>
                  </a:lnTo>
                  <a:lnTo>
                    <a:pt x="50" y="223"/>
                  </a:lnTo>
                  <a:lnTo>
                    <a:pt x="23" y="270"/>
                  </a:lnTo>
                  <a:lnTo>
                    <a:pt x="0" y="228"/>
                  </a:lnTo>
                  <a:lnTo>
                    <a:pt x="0" y="244"/>
                  </a:lnTo>
                  <a:lnTo>
                    <a:pt x="18" y="277"/>
                  </a:lnTo>
                  <a:lnTo>
                    <a:pt x="0" y="310"/>
                  </a:lnTo>
                  <a:lnTo>
                    <a:pt x="0" y="325"/>
                  </a:lnTo>
                  <a:lnTo>
                    <a:pt x="23" y="285"/>
                  </a:lnTo>
                  <a:lnTo>
                    <a:pt x="50" y="330"/>
                  </a:lnTo>
                  <a:lnTo>
                    <a:pt x="23" y="376"/>
                  </a:lnTo>
                  <a:lnTo>
                    <a:pt x="0" y="336"/>
                  </a:lnTo>
                  <a:lnTo>
                    <a:pt x="0" y="351"/>
                  </a:lnTo>
                  <a:lnTo>
                    <a:pt x="18" y="384"/>
                  </a:lnTo>
                  <a:lnTo>
                    <a:pt x="0" y="417"/>
                  </a:lnTo>
                  <a:lnTo>
                    <a:pt x="0" y="433"/>
                  </a:lnTo>
                  <a:lnTo>
                    <a:pt x="23" y="391"/>
                  </a:lnTo>
                  <a:lnTo>
                    <a:pt x="50" y="438"/>
                  </a:lnTo>
                  <a:lnTo>
                    <a:pt x="23" y="483"/>
                  </a:lnTo>
                  <a:lnTo>
                    <a:pt x="0" y="442"/>
                  </a:lnTo>
                  <a:lnTo>
                    <a:pt x="0" y="457"/>
                  </a:lnTo>
                  <a:lnTo>
                    <a:pt x="18" y="490"/>
                  </a:lnTo>
                  <a:lnTo>
                    <a:pt x="0" y="523"/>
                  </a:lnTo>
                  <a:lnTo>
                    <a:pt x="0" y="539"/>
                  </a:lnTo>
                  <a:lnTo>
                    <a:pt x="23" y="497"/>
                  </a:lnTo>
                  <a:lnTo>
                    <a:pt x="50" y="544"/>
                  </a:lnTo>
                  <a:lnTo>
                    <a:pt x="23" y="589"/>
                  </a:lnTo>
                  <a:lnTo>
                    <a:pt x="0" y="548"/>
                  </a:lnTo>
                  <a:lnTo>
                    <a:pt x="0" y="563"/>
                  </a:lnTo>
                  <a:lnTo>
                    <a:pt x="18" y="596"/>
                  </a:lnTo>
                  <a:lnTo>
                    <a:pt x="0" y="629"/>
                  </a:lnTo>
                  <a:lnTo>
                    <a:pt x="0" y="646"/>
                  </a:lnTo>
                  <a:lnTo>
                    <a:pt x="23" y="605"/>
                  </a:lnTo>
                  <a:lnTo>
                    <a:pt x="50" y="650"/>
                  </a:lnTo>
                  <a:lnTo>
                    <a:pt x="23" y="695"/>
                  </a:lnTo>
                  <a:lnTo>
                    <a:pt x="0" y="655"/>
                  </a:lnTo>
                  <a:lnTo>
                    <a:pt x="0" y="671"/>
                  </a:lnTo>
                  <a:lnTo>
                    <a:pt x="18" y="704"/>
                  </a:lnTo>
                  <a:lnTo>
                    <a:pt x="0" y="737"/>
                  </a:lnTo>
                  <a:lnTo>
                    <a:pt x="0" y="752"/>
                  </a:lnTo>
                  <a:lnTo>
                    <a:pt x="23" y="712"/>
                  </a:lnTo>
                  <a:lnTo>
                    <a:pt x="50" y="757"/>
                  </a:lnTo>
                  <a:lnTo>
                    <a:pt x="23" y="801"/>
                  </a:lnTo>
                  <a:lnTo>
                    <a:pt x="0" y="761"/>
                  </a:lnTo>
                  <a:lnTo>
                    <a:pt x="0" y="777"/>
                  </a:lnTo>
                  <a:lnTo>
                    <a:pt x="18" y="810"/>
                  </a:lnTo>
                  <a:lnTo>
                    <a:pt x="0" y="843"/>
                  </a:lnTo>
                  <a:lnTo>
                    <a:pt x="0" y="858"/>
                  </a:lnTo>
                  <a:lnTo>
                    <a:pt x="23" y="818"/>
                  </a:lnTo>
                  <a:lnTo>
                    <a:pt x="50" y="863"/>
                  </a:lnTo>
                  <a:lnTo>
                    <a:pt x="23" y="909"/>
                  </a:lnTo>
                  <a:lnTo>
                    <a:pt x="0" y="867"/>
                  </a:lnTo>
                  <a:lnTo>
                    <a:pt x="0" y="884"/>
                  </a:lnTo>
                  <a:lnTo>
                    <a:pt x="18" y="917"/>
                  </a:lnTo>
                  <a:lnTo>
                    <a:pt x="0" y="950"/>
                  </a:lnTo>
                  <a:lnTo>
                    <a:pt x="0" y="965"/>
                  </a:lnTo>
                  <a:lnTo>
                    <a:pt x="23" y="924"/>
                  </a:lnTo>
                  <a:lnTo>
                    <a:pt x="50" y="971"/>
                  </a:lnTo>
                  <a:lnTo>
                    <a:pt x="23" y="1016"/>
                  </a:lnTo>
                  <a:lnTo>
                    <a:pt x="0" y="975"/>
                  </a:lnTo>
                  <a:lnTo>
                    <a:pt x="0" y="990"/>
                  </a:lnTo>
                  <a:lnTo>
                    <a:pt x="18" y="1023"/>
                  </a:lnTo>
                  <a:lnTo>
                    <a:pt x="0" y="1056"/>
                  </a:lnTo>
                  <a:lnTo>
                    <a:pt x="0" y="1072"/>
                  </a:lnTo>
                  <a:lnTo>
                    <a:pt x="23" y="1031"/>
                  </a:lnTo>
                  <a:lnTo>
                    <a:pt x="50" y="1077"/>
                  </a:lnTo>
                  <a:lnTo>
                    <a:pt x="23" y="1122"/>
                  </a:lnTo>
                  <a:lnTo>
                    <a:pt x="0" y="1081"/>
                  </a:lnTo>
                  <a:lnTo>
                    <a:pt x="0" y="1096"/>
                  </a:lnTo>
                  <a:lnTo>
                    <a:pt x="18" y="1129"/>
                  </a:lnTo>
                  <a:lnTo>
                    <a:pt x="0" y="1162"/>
                  </a:lnTo>
                  <a:lnTo>
                    <a:pt x="0" y="1179"/>
                  </a:lnTo>
                  <a:lnTo>
                    <a:pt x="23" y="1138"/>
                  </a:lnTo>
                  <a:lnTo>
                    <a:pt x="50" y="1183"/>
                  </a:lnTo>
                  <a:lnTo>
                    <a:pt x="23" y="1228"/>
                  </a:lnTo>
                  <a:lnTo>
                    <a:pt x="0" y="1188"/>
                  </a:lnTo>
                  <a:lnTo>
                    <a:pt x="0" y="1204"/>
                  </a:lnTo>
                  <a:lnTo>
                    <a:pt x="18" y="1236"/>
                  </a:lnTo>
                  <a:lnTo>
                    <a:pt x="0" y="1269"/>
                  </a:lnTo>
                  <a:lnTo>
                    <a:pt x="0" y="1285"/>
                  </a:lnTo>
                  <a:lnTo>
                    <a:pt x="23" y="1245"/>
                  </a:lnTo>
                  <a:lnTo>
                    <a:pt x="50" y="1290"/>
                  </a:lnTo>
                  <a:lnTo>
                    <a:pt x="23" y="1334"/>
                  </a:lnTo>
                  <a:lnTo>
                    <a:pt x="0" y="1294"/>
                  </a:lnTo>
                  <a:lnTo>
                    <a:pt x="0" y="1310"/>
                  </a:lnTo>
                  <a:lnTo>
                    <a:pt x="18" y="1343"/>
                  </a:lnTo>
                  <a:lnTo>
                    <a:pt x="0" y="1376"/>
                  </a:lnTo>
                  <a:lnTo>
                    <a:pt x="0" y="1391"/>
                  </a:lnTo>
                  <a:lnTo>
                    <a:pt x="23" y="1351"/>
                  </a:lnTo>
                  <a:lnTo>
                    <a:pt x="50" y="1396"/>
                  </a:lnTo>
                  <a:lnTo>
                    <a:pt x="24" y="1441"/>
                  </a:lnTo>
                  <a:lnTo>
                    <a:pt x="33" y="1441"/>
                  </a:lnTo>
                  <a:lnTo>
                    <a:pt x="54" y="1403"/>
                  </a:lnTo>
                  <a:lnTo>
                    <a:pt x="75" y="1441"/>
                  </a:lnTo>
                  <a:lnTo>
                    <a:pt x="84" y="1441"/>
                  </a:lnTo>
                  <a:lnTo>
                    <a:pt x="59" y="1396"/>
                  </a:lnTo>
                  <a:lnTo>
                    <a:pt x="84" y="1351"/>
                  </a:lnTo>
                  <a:lnTo>
                    <a:pt x="111" y="1396"/>
                  </a:lnTo>
                  <a:lnTo>
                    <a:pt x="86" y="1441"/>
                  </a:lnTo>
                  <a:lnTo>
                    <a:pt x="95" y="1441"/>
                  </a:lnTo>
                  <a:lnTo>
                    <a:pt x="116" y="1403"/>
                  </a:lnTo>
                  <a:lnTo>
                    <a:pt x="137" y="1441"/>
                  </a:lnTo>
                  <a:lnTo>
                    <a:pt x="146" y="1441"/>
                  </a:lnTo>
                  <a:lnTo>
                    <a:pt x="120" y="1396"/>
                  </a:lnTo>
                  <a:lnTo>
                    <a:pt x="146" y="1351"/>
                  </a:lnTo>
                  <a:lnTo>
                    <a:pt x="172" y="1396"/>
                  </a:lnTo>
                  <a:lnTo>
                    <a:pt x="147" y="1441"/>
                  </a:lnTo>
                  <a:lnTo>
                    <a:pt x="156" y="1441"/>
                  </a:lnTo>
                  <a:lnTo>
                    <a:pt x="177" y="1403"/>
                  </a:lnTo>
                  <a:lnTo>
                    <a:pt x="198" y="1441"/>
                  </a:lnTo>
                  <a:lnTo>
                    <a:pt x="207" y="1441"/>
                  </a:lnTo>
                  <a:lnTo>
                    <a:pt x="181" y="1396"/>
                  </a:lnTo>
                  <a:lnTo>
                    <a:pt x="207" y="1351"/>
                  </a:lnTo>
                  <a:lnTo>
                    <a:pt x="234" y="1396"/>
                  </a:lnTo>
                  <a:lnTo>
                    <a:pt x="208" y="1441"/>
                  </a:lnTo>
                  <a:lnTo>
                    <a:pt x="217" y="1441"/>
                  </a:lnTo>
                  <a:lnTo>
                    <a:pt x="238" y="1403"/>
                  </a:lnTo>
                  <a:lnTo>
                    <a:pt x="259" y="1441"/>
                  </a:lnTo>
                  <a:lnTo>
                    <a:pt x="268" y="1441"/>
                  </a:lnTo>
                  <a:lnTo>
                    <a:pt x="243" y="1396"/>
                  </a:lnTo>
                  <a:lnTo>
                    <a:pt x="270" y="1351"/>
                  </a:lnTo>
                  <a:lnTo>
                    <a:pt x="295" y="1396"/>
                  </a:lnTo>
                  <a:lnTo>
                    <a:pt x="270" y="1441"/>
                  </a:lnTo>
                  <a:lnTo>
                    <a:pt x="279" y="1441"/>
                  </a:lnTo>
                  <a:lnTo>
                    <a:pt x="300" y="1403"/>
                  </a:lnTo>
                  <a:lnTo>
                    <a:pt x="321" y="1441"/>
                  </a:lnTo>
                  <a:lnTo>
                    <a:pt x="330" y="1441"/>
                  </a:lnTo>
                  <a:lnTo>
                    <a:pt x="304" y="1396"/>
                  </a:lnTo>
                  <a:lnTo>
                    <a:pt x="331" y="1351"/>
                  </a:lnTo>
                  <a:lnTo>
                    <a:pt x="357" y="1396"/>
                  </a:lnTo>
                  <a:lnTo>
                    <a:pt x="331" y="1441"/>
                  </a:lnTo>
                  <a:lnTo>
                    <a:pt x="340" y="1441"/>
                  </a:lnTo>
                  <a:lnTo>
                    <a:pt x="361" y="1403"/>
                  </a:lnTo>
                  <a:lnTo>
                    <a:pt x="382" y="1441"/>
                  </a:lnTo>
                  <a:lnTo>
                    <a:pt x="391" y="1441"/>
                  </a:lnTo>
                  <a:lnTo>
                    <a:pt x="366" y="1396"/>
                  </a:lnTo>
                  <a:lnTo>
                    <a:pt x="393" y="1351"/>
                  </a:lnTo>
                  <a:lnTo>
                    <a:pt x="418" y="1396"/>
                  </a:lnTo>
                  <a:lnTo>
                    <a:pt x="393" y="1441"/>
                  </a:lnTo>
                  <a:lnTo>
                    <a:pt x="402" y="1441"/>
                  </a:lnTo>
                  <a:lnTo>
                    <a:pt x="423" y="1403"/>
                  </a:lnTo>
                  <a:lnTo>
                    <a:pt x="444" y="1441"/>
                  </a:lnTo>
                  <a:lnTo>
                    <a:pt x="453" y="1441"/>
                  </a:lnTo>
                  <a:lnTo>
                    <a:pt x="427" y="1396"/>
                  </a:lnTo>
                  <a:lnTo>
                    <a:pt x="454" y="1351"/>
                  </a:lnTo>
                  <a:lnTo>
                    <a:pt x="480" y="1396"/>
                  </a:lnTo>
                  <a:lnTo>
                    <a:pt x="454" y="1441"/>
                  </a:lnTo>
                  <a:lnTo>
                    <a:pt x="463" y="1441"/>
                  </a:lnTo>
                  <a:lnTo>
                    <a:pt x="484" y="1403"/>
                  </a:lnTo>
                  <a:lnTo>
                    <a:pt x="505" y="1441"/>
                  </a:lnTo>
                  <a:lnTo>
                    <a:pt x="514" y="1441"/>
                  </a:lnTo>
                  <a:lnTo>
                    <a:pt x="489" y="1396"/>
                  </a:lnTo>
                  <a:lnTo>
                    <a:pt x="516" y="1351"/>
                  </a:lnTo>
                  <a:lnTo>
                    <a:pt x="541" y="1396"/>
                  </a:lnTo>
                  <a:lnTo>
                    <a:pt x="516" y="1441"/>
                  </a:lnTo>
                  <a:lnTo>
                    <a:pt x="526" y="1441"/>
                  </a:lnTo>
                  <a:lnTo>
                    <a:pt x="546" y="1403"/>
                  </a:lnTo>
                  <a:lnTo>
                    <a:pt x="567" y="1441"/>
                  </a:lnTo>
                  <a:lnTo>
                    <a:pt x="576" y="1441"/>
                  </a:lnTo>
                  <a:lnTo>
                    <a:pt x="550" y="1396"/>
                  </a:lnTo>
                  <a:lnTo>
                    <a:pt x="577" y="1351"/>
                  </a:lnTo>
                  <a:lnTo>
                    <a:pt x="603" y="1396"/>
                  </a:lnTo>
                  <a:lnTo>
                    <a:pt x="579" y="1441"/>
                  </a:lnTo>
                  <a:lnTo>
                    <a:pt x="588" y="1441"/>
                  </a:lnTo>
                  <a:lnTo>
                    <a:pt x="609" y="1403"/>
                  </a:lnTo>
                  <a:lnTo>
                    <a:pt x="628" y="1441"/>
                  </a:lnTo>
                  <a:lnTo>
                    <a:pt x="639" y="1441"/>
                  </a:lnTo>
                  <a:lnTo>
                    <a:pt x="613" y="1396"/>
                  </a:lnTo>
                  <a:lnTo>
                    <a:pt x="639" y="1351"/>
                  </a:lnTo>
                  <a:lnTo>
                    <a:pt x="666" y="1396"/>
                  </a:lnTo>
                  <a:lnTo>
                    <a:pt x="640" y="1441"/>
                  </a:lnTo>
                  <a:lnTo>
                    <a:pt x="649" y="1441"/>
                  </a:lnTo>
                  <a:lnTo>
                    <a:pt x="670" y="1403"/>
                  </a:lnTo>
                  <a:lnTo>
                    <a:pt x="691" y="1441"/>
                  </a:lnTo>
                  <a:lnTo>
                    <a:pt x="700" y="1441"/>
                  </a:lnTo>
                  <a:lnTo>
                    <a:pt x="675" y="1396"/>
                  </a:lnTo>
                  <a:lnTo>
                    <a:pt x="700" y="1351"/>
                  </a:lnTo>
                  <a:lnTo>
                    <a:pt x="727" y="1396"/>
                  </a:lnTo>
                  <a:lnTo>
                    <a:pt x="702" y="1441"/>
                  </a:lnTo>
                  <a:lnTo>
                    <a:pt x="711" y="1441"/>
                  </a:lnTo>
                  <a:lnTo>
                    <a:pt x="732" y="1403"/>
                  </a:lnTo>
                  <a:lnTo>
                    <a:pt x="753" y="1441"/>
                  </a:lnTo>
                  <a:lnTo>
                    <a:pt x="762" y="1441"/>
                  </a:lnTo>
                  <a:lnTo>
                    <a:pt x="736" y="1396"/>
                  </a:lnTo>
                  <a:lnTo>
                    <a:pt x="762" y="1351"/>
                  </a:lnTo>
                  <a:lnTo>
                    <a:pt x="789" y="1396"/>
                  </a:lnTo>
                  <a:lnTo>
                    <a:pt x="763" y="1441"/>
                  </a:lnTo>
                  <a:lnTo>
                    <a:pt x="772" y="1441"/>
                  </a:lnTo>
                  <a:lnTo>
                    <a:pt x="793" y="1403"/>
                  </a:lnTo>
                  <a:lnTo>
                    <a:pt x="814" y="1441"/>
                  </a:lnTo>
                  <a:lnTo>
                    <a:pt x="823" y="1441"/>
                  </a:lnTo>
                  <a:lnTo>
                    <a:pt x="798" y="1396"/>
                  </a:lnTo>
                  <a:lnTo>
                    <a:pt x="823" y="1351"/>
                  </a:lnTo>
                  <a:lnTo>
                    <a:pt x="850" y="1396"/>
                  </a:lnTo>
                  <a:lnTo>
                    <a:pt x="825" y="1441"/>
                  </a:lnTo>
                  <a:lnTo>
                    <a:pt x="834" y="1441"/>
                  </a:lnTo>
                  <a:lnTo>
                    <a:pt x="855" y="1403"/>
                  </a:lnTo>
                  <a:lnTo>
                    <a:pt x="876" y="1441"/>
                  </a:lnTo>
                  <a:lnTo>
                    <a:pt x="885" y="1441"/>
                  </a:lnTo>
                  <a:lnTo>
                    <a:pt x="859" y="1396"/>
                  </a:lnTo>
                  <a:lnTo>
                    <a:pt x="885" y="1351"/>
                  </a:lnTo>
                  <a:lnTo>
                    <a:pt x="912" y="1396"/>
                  </a:lnTo>
                  <a:lnTo>
                    <a:pt x="886" y="1441"/>
                  </a:lnTo>
                  <a:lnTo>
                    <a:pt x="895" y="1441"/>
                  </a:lnTo>
                  <a:lnTo>
                    <a:pt x="916" y="1403"/>
                  </a:lnTo>
                  <a:lnTo>
                    <a:pt x="937" y="1441"/>
                  </a:lnTo>
                  <a:lnTo>
                    <a:pt x="946" y="1441"/>
                  </a:lnTo>
                  <a:lnTo>
                    <a:pt x="921" y="1396"/>
                  </a:lnTo>
                  <a:lnTo>
                    <a:pt x="946" y="1351"/>
                  </a:lnTo>
                  <a:lnTo>
                    <a:pt x="973" y="1396"/>
                  </a:lnTo>
                  <a:lnTo>
                    <a:pt x="948" y="1441"/>
                  </a:lnTo>
                  <a:lnTo>
                    <a:pt x="957" y="1441"/>
                  </a:lnTo>
                  <a:lnTo>
                    <a:pt x="978" y="1403"/>
                  </a:lnTo>
                  <a:lnTo>
                    <a:pt x="999" y="1441"/>
                  </a:lnTo>
                  <a:lnTo>
                    <a:pt x="1008" y="1441"/>
                  </a:lnTo>
                  <a:lnTo>
                    <a:pt x="982" y="1396"/>
                  </a:lnTo>
                  <a:lnTo>
                    <a:pt x="1009" y="1351"/>
                  </a:lnTo>
                  <a:lnTo>
                    <a:pt x="1035" y="1396"/>
                  </a:lnTo>
                  <a:lnTo>
                    <a:pt x="1009" y="1441"/>
                  </a:lnTo>
                  <a:lnTo>
                    <a:pt x="1018" y="1441"/>
                  </a:lnTo>
                  <a:lnTo>
                    <a:pt x="1039" y="1403"/>
                  </a:lnTo>
                  <a:lnTo>
                    <a:pt x="1060" y="1441"/>
                  </a:lnTo>
                  <a:lnTo>
                    <a:pt x="1069" y="1441"/>
                  </a:lnTo>
                  <a:lnTo>
                    <a:pt x="1044" y="1396"/>
                  </a:lnTo>
                  <a:lnTo>
                    <a:pt x="1071" y="1351"/>
                  </a:lnTo>
                  <a:lnTo>
                    <a:pt x="1096" y="1396"/>
                  </a:lnTo>
                  <a:lnTo>
                    <a:pt x="1071" y="1441"/>
                  </a:lnTo>
                  <a:lnTo>
                    <a:pt x="1080" y="1441"/>
                  </a:lnTo>
                  <a:lnTo>
                    <a:pt x="1101" y="1403"/>
                  </a:lnTo>
                  <a:lnTo>
                    <a:pt x="1122" y="1441"/>
                  </a:lnTo>
                  <a:lnTo>
                    <a:pt x="1131" y="1441"/>
                  </a:lnTo>
                  <a:lnTo>
                    <a:pt x="1105" y="1396"/>
                  </a:lnTo>
                  <a:lnTo>
                    <a:pt x="1132" y="1351"/>
                  </a:lnTo>
                  <a:lnTo>
                    <a:pt x="1158" y="1396"/>
                  </a:lnTo>
                  <a:lnTo>
                    <a:pt x="1132" y="1441"/>
                  </a:lnTo>
                  <a:lnTo>
                    <a:pt x="1141" y="1441"/>
                  </a:lnTo>
                  <a:lnTo>
                    <a:pt x="1162" y="1403"/>
                  </a:lnTo>
                  <a:lnTo>
                    <a:pt x="1183" y="1441"/>
                  </a:lnTo>
                  <a:lnTo>
                    <a:pt x="1192" y="1441"/>
                  </a:lnTo>
                  <a:lnTo>
                    <a:pt x="1167" y="1396"/>
                  </a:lnTo>
                  <a:lnTo>
                    <a:pt x="1194" y="1351"/>
                  </a:lnTo>
                  <a:lnTo>
                    <a:pt x="1219" y="1396"/>
                  </a:lnTo>
                  <a:lnTo>
                    <a:pt x="1194" y="1441"/>
                  </a:lnTo>
                  <a:lnTo>
                    <a:pt x="1203" y="1441"/>
                  </a:lnTo>
                  <a:lnTo>
                    <a:pt x="1224" y="1403"/>
                  </a:lnTo>
                  <a:lnTo>
                    <a:pt x="1245" y="1441"/>
                  </a:lnTo>
                  <a:lnTo>
                    <a:pt x="1254" y="1441"/>
                  </a:lnTo>
                  <a:lnTo>
                    <a:pt x="1228" y="1396"/>
                  </a:lnTo>
                  <a:lnTo>
                    <a:pt x="1255" y="1351"/>
                  </a:lnTo>
                  <a:lnTo>
                    <a:pt x="1281" y="1396"/>
                  </a:lnTo>
                  <a:lnTo>
                    <a:pt x="1255" y="1441"/>
                  </a:lnTo>
                  <a:lnTo>
                    <a:pt x="1266" y="1441"/>
                  </a:lnTo>
                  <a:lnTo>
                    <a:pt x="1285" y="1403"/>
                  </a:lnTo>
                  <a:lnTo>
                    <a:pt x="1306" y="1441"/>
                  </a:lnTo>
                  <a:lnTo>
                    <a:pt x="1315" y="1441"/>
                  </a:lnTo>
                  <a:lnTo>
                    <a:pt x="1290" y="1396"/>
                  </a:lnTo>
                  <a:lnTo>
                    <a:pt x="1317" y="1351"/>
                  </a:lnTo>
                  <a:lnTo>
                    <a:pt x="1342" y="1396"/>
                  </a:lnTo>
                  <a:lnTo>
                    <a:pt x="1318" y="1441"/>
                  </a:lnTo>
                  <a:lnTo>
                    <a:pt x="1327" y="1441"/>
                  </a:lnTo>
                  <a:lnTo>
                    <a:pt x="1348" y="1403"/>
                  </a:lnTo>
                  <a:lnTo>
                    <a:pt x="1368" y="1441"/>
                  </a:lnTo>
                  <a:lnTo>
                    <a:pt x="1377" y="1441"/>
                  </a:lnTo>
                  <a:lnTo>
                    <a:pt x="1353" y="1396"/>
                  </a:lnTo>
                  <a:lnTo>
                    <a:pt x="1378" y="1351"/>
                  </a:lnTo>
                  <a:lnTo>
                    <a:pt x="1405" y="1396"/>
                  </a:lnTo>
                  <a:lnTo>
                    <a:pt x="1380" y="1441"/>
                  </a:lnTo>
                  <a:lnTo>
                    <a:pt x="1389" y="1441"/>
                  </a:lnTo>
                  <a:lnTo>
                    <a:pt x="1410" y="1403"/>
                  </a:lnTo>
                  <a:lnTo>
                    <a:pt x="1431" y="1441"/>
                  </a:lnTo>
                  <a:lnTo>
                    <a:pt x="1440" y="1441"/>
                  </a:lnTo>
                  <a:lnTo>
                    <a:pt x="1414" y="1396"/>
                  </a:lnTo>
                  <a:lnTo>
                    <a:pt x="1440" y="1351"/>
                  </a:lnTo>
                  <a:lnTo>
                    <a:pt x="1467" y="1396"/>
                  </a:lnTo>
                  <a:lnTo>
                    <a:pt x="1441" y="1441"/>
                  </a:lnTo>
                  <a:lnTo>
                    <a:pt x="1450" y="1441"/>
                  </a:lnTo>
                  <a:lnTo>
                    <a:pt x="1471" y="1403"/>
                  </a:lnTo>
                  <a:lnTo>
                    <a:pt x="1492" y="1441"/>
                  </a:lnTo>
                  <a:lnTo>
                    <a:pt x="1501" y="1441"/>
                  </a:lnTo>
                  <a:lnTo>
                    <a:pt x="1476" y="1396"/>
                  </a:lnTo>
                  <a:lnTo>
                    <a:pt x="1501" y="1351"/>
                  </a:lnTo>
                  <a:lnTo>
                    <a:pt x="1528" y="1396"/>
                  </a:lnTo>
                  <a:lnTo>
                    <a:pt x="1503" y="1441"/>
                  </a:lnTo>
                  <a:lnTo>
                    <a:pt x="1512" y="1441"/>
                  </a:lnTo>
                  <a:lnTo>
                    <a:pt x="1533" y="1403"/>
                  </a:lnTo>
                  <a:lnTo>
                    <a:pt x="1554" y="1441"/>
                  </a:lnTo>
                  <a:lnTo>
                    <a:pt x="1563" y="1441"/>
                  </a:lnTo>
                  <a:lnTo>
                    <a:pt x="1537" y="1396"/>
                  </a:lnTo>
                  <a:lnTo>
                    <a:pt x="1563" y="1351"/>
                  </a:lnTo>
                  <a:lnTo>
                    <a:pt x="1590" y="1396"/>
                  </a:lnTo>
                  <a:lnTo>
                    <a:pt x="1564" y="1441"/>
                  </a:lnTo>
                  <a:lnTo>
                    <a:pt x="1573" y="1441"/>
                  </a:lnTo>
                  <a:lnTo>
                    <a:pt x="1594" y="1403"/>
                  </a:lnTo>
                  <a:lnTo>
                    <a:pt x="1615" y="1441"/>
                  </a:lnTo>
                  <a:lnTo>
                    <a:pt x="1624" y="1441"/>
                  </a:lnTo>
                  <a:lnTo>
                    <a:pt x="1599" y="1396"/>
                  </a:lnTo>
                  <a:lnTo>
                    <a:pt x="1624" y="1351"/>
                  </a:lnTo>
                  <a:lnTo>
                    <a:pt x="1651" y="1396"/>
                  </a:lnTo>
                  <a:lnTo>
                    <a:pt x="1626" y="1441"/>
                  </a:lnTo>
                  <a:lnTo>
                    <a:pt x="1635" y="1441"/>
                  </a:lnTo>
                  <a:lnTo>
                    <a:pt x="1656" y="1403"/>
                  </a:lnTo>
                  <a:lnTo>
                    <a:pt x="1677" y="1441"/>
                  </a:lnTo>
                  <a:lnTo>
                    <a:pt x="1686" y="1441"/>
                  </a:lnTo>
                  <a:lnTo>
                    <a:pt x="1660" y="1396"/>
                  </a:lnTo>
                  <a:lnTo>
                    <a:pt x="1686" y="1351"/>
                  </a:lnTo>
                  <a:lnTo>
                    <a:pt x="1713" y="1396"/>
                  </a:lnTo>
                  <a:lnTo>
                    <a:pt x="1687" y="1441"/>
                  </a:lnTo>
                  <a:lnTo>
                    <a:pt x="1696" y="1441"/>
                  </a:lnTo>
                  <a:lnTo>
                    <a:pt x="1717" y="1403"/>
                  </a:lnTo>
                  <a:lnTo>
                    <a:pt x="1738" y="1441"/>
                  </a:lnTo>
                  <a:lnTo>
                    <a:pt x="1747" y="1441"/>
                  </a:lnTo>
                  <a:lnTo>
                    <a:pt x="1722" y="1396"/>
                  </a:lnTo>
                  <a:lnTo>
                    <a:pt x="1749" y="1351"/>
                  </a:lnTo>
                  <a:lnTo>
                    <a:pt x="1774" y="1396"/>
                  </a:lnTo>
                  <a:lnTo>
                    <a:pt x="1749" y="1441"/>
                  </a:lnTo>
                  <a:lnTo>
                    <a:pt x="1758" y="1441"/>
                  </a:lnTo>
                  <a:lnTo>
                    <a:pt x="1779" y="1403"/>
                  </a:lnTo>
                  <a:lnTo>
                    <a:pt x="1800" y="1441"/>
                  </a:lnTo>
                  <a:lnTo>
                    <a:pt x="1809" y="1441"/>
                  </a:lnTo>
                  <a:lnTo>
                    <a:pt x="1783" y="1396"/>
                  </a:lnTo>
                  <a:lnTo>
                    <a:pt x="1810" y="1351"/>
                  </a:lnTo>
                  <a:lnTo>
                    <a:pt x="1836" y="1396"/>
                  </a:lnTo>
                  <a:lnTo>
                    <a:pt x="1810" y="1441"/>
                  </a:lnTo>
                  <a:lnTo>
                    <a:pt x="1819" y="1441"/>
                  </a:lnTo>
                  <a:lnTo>
                    <a:pt x="1840" y="1403"/>
                  </a:lnTo>
                  <a:lnTo>
                    <a:pt x="1861" y="1441"/>
                  </a:lnTo>
                  <a:lnTo>
                    <a:pt x="1870" y="1441"/>
                  </a:lnTo>
                  <a:lnTo>
                    <a:pt x="1845" y="1396"/>
                  </a:lnTo>
                  <a:lnTo>
                    <a:pt x="1872" y="1351"/>
                  </a:lnTo>
                  <a:lnTo>
                    <a:pt x="1897" y="1396"/>
                  </a:lnTo>
                  <a:lnTo>
                    <a:pt x="1872" y="1441"/>
                  </a:lnTo>
                  <a:lnTo>
                    <a:pt x="1881" y="1441"/>
                  </a:lnTo>
                  <a:lnTo>
                    <a:pt x="1902" y="1403"/>
                  </a:lnTo>
                  <a:lnTo>
                    <a:pt x="1923" y="1441"/>
                  </a:lnTo>
                  <a:lnTo>
                    <a:pt x="1932" y="1441"/>
                  </a:lnTo>
                  <a:lnTo>
                    <a:pt x="1906" y="1396"/>
                  </a:lnTo>
                  <a:lnTo>
                    <a:pt x="1933" y="1351"/>
                  </a:lnTo>
                  <a:lnTo>
                    <a:pt x="1959" y="1396"/>
                  </a:lnTo>
                  <a:lnTo>
                    <a:pt x="1933" y="1441"/>
                  </a:lnTo>
                  <a:lnTo>
                    <a:pt x="1942" y="1441"/>
                  </a:lnTo>
                  <a:lnTo>
                    <a:pt x="1963" y="1403"/>
                  </a:lnTo>
                  <a:lnTo>
                    <a:pt x="1984" y="1441"/>
                  </a:lnTo>
                  <a:lnTo>
                    <a:pt x="1993" y="1441"/>
                  </a:lnTo>
                  <a:lnTo>
                    <a:pt x="1968" y="1396"/>
                  </a:lnTo>
                  <a:lnTo>
                    <a:pt x="1995" y="1351"/>
                  </a:lnTo>
                  <a:lnTo>
                    <a:pt x="2020" y="1396"/>
                  </a:lnTo>
                  <a:lnTo>
                    <a:pt x="1995" y="1441"/>
                  </a:lnTo>
                  <a:lnTo>
                    <a:pt x="2005" y="1441"/>
                  </a:lnTo>
                  <a:lnTo>
                    <a:pt x="2025" y="1403"/>
                  </a:lnTo>
                  <a:lnTo>
                    <a:pt x="2046" y="1441"/>
                  </a:lnTo>
                  <a:lnTo>
                    <a:pt x="2055" y="1441"/>
                  </a:lnTo>
                  <a:lnTo>
                    <a:pt x="2029" y="1396"/>
                  </a:lnTo>
                  <a:lnTo>
                    <a:pt x="2056" y="1351"/>
                  </a:lnTo>
                  <a:lnTo>
                    <a:pt x="2082" y="1396"/>
                  </a:lnTo>
                  <a:lnTo>
                    <a:pt x="2058" y="1441"/>
                  </a:lnTo>
                  <a:lnTo>
                    <a:pt x="2067" y="1441"/>
                  </a:lnTo>
                  <a:lnTo>
                    <a:pt x="2088" y="1403"/>
                  </a:lnTo>
                  <a:lnTo>
                    <a:pt x="2107" y="1441"/>
                  </a:lnTo>
                  <a:lnTo>
                    <a:pt x="2116" y="1441"/>
                  </a:lnTo>
                  <a:lnTo>
                    <a:pt x="2092" y="1396"/>
                  </a:lnTo>
                  <a:lnTo>
                    <a:pt x="2118" y="1351"/>
                  </a:lnTo>
                  <a:lnTo>
                    <a:pt x="2145" y="1396"/>
                  </a:lnTo>
                  <a:lnTo>
                    <a:pt x="2119" y="1441"/>
                  </a:lnTo>
                  <a:lnTo>
                    <a:pt x="2128" y="1441"/>
                  </a:lnTo>
                  <a:lnTo>
                    <a:pt x="2149" y="1403"/>
                  </a:lnTo>
                  <a:lnTo>
                    <a:pt x="2170" y="1441"/>
                  </a:lnTo>
                  <a:lnTo>
                    <a:pt x="2179" y="1441"/>
                  </a:lnTo>
                  <a:lnTo>
                    <a:pt x="2154" y="1396"/>
                  </a:lnTo>
                  <a:lnTo>
                    <a:pt x="2179" y="1351"/>
                  </a:lnTo>
                  <a:lnTo>
                    <a:pt x="2206" y="1396"/>
                  </a:lnTo>
                  <a:lnTo>
                    <a:pt x="2181" y="1441"/>
                  </a:lnTo>
                  <a:lnTo>
                    <a:pt x="2190" y="1441"/>
                  </a:lnTo>
                  <a:lnTo>
                    <a:pt x="2211" y="1403"/>
                  </a:lnTo>
                  <a:lnTo>
                    <a:pt x="2232" y="1441"/>
                  </a:lnTo>
                  <a:lnTo>
                    <a:pt x="2241" y="1441"/>
                  </a:lnTo>
                  <a:lnTo>
                    <a:pt x="2215" y="1396"/>
                  </a:lnTo>
                  <a:lnTo>
                    <a:pt x="2241" y="1351"/>
                  </a:lnTo>
                  <a:lnTo>
                    <a:pt x="2268" y="1396"/>
                  </a:lnTo>
                  <a:lnTo>
                    <a:pt x="2242" y="1441"/>
                  </a:lnTo>
                  <a:lnTo>
                    <a:pt x="2251" y="1441"/>
                  </a:lnTo>
                  <a:lnTo>
                    <a:pt x="2272" y="1403"/>
                  </a:lnTo>
                  <a:lnTo>
                    <a:pt x="2293" y="1441"/>
                  </a:lnTo>
                  <a:lnTo>
                    <a:pt x="2302" y="1441"/>
                  </a:lnTo>
                  <a:lnTo>
                    <a:pt x="2277" y="1396"/>
                  </a:lnTo>
                  <a:lnTo>
                    <a:pt x="2302" y="1351"/>
                  </a:lnTo>
                  <a:lnTo>
                    <a:pt x="2329" y="1396"/>
                  </a:lnTo>
                  <a:lnTo>
                    <a:pt x="2304" y="1441"/>
                  </a:lnTo>
                  <a:lnTo>
                    <a:pt x="2313" y="1441"/>
                  </a:lnTo>
                  <a:lnTo>
                    <a:pt x="2334" y="1403"/>
                  </a:lnTo>
                  <a:lnTo>
                    <a:pt x="2355" y="1441"/>
                  </a:lnTo>
                  <a:lnTo>
                    <a:pt x="2364" y="1441"/>
                  </a:lnTo>
                  <a:lnTo>
                    <a:pt x="2338" y="1396"/>
                  </a:lnTo>
                  <a:lnTo>
                    <a:pt x="2364" y="1351"/>
                  </a:lnTo>
                  <a:lnTo>
                    <a:pt x="2391" y="1396"/>
                  </a:lnTo>
                  <a:lnTo>
                    <a:pt x="2365" y="1441"/>
                  </a:lnTo>
                  <a:lnTo>
                    <a:pt x="2374" y="1441"/>
                  </a:lnTo>
                  <a:lnTo>
                    <a:pt x="2395" y="1403"/>
                  </a:lnTo>
                  <a:lnTo>
                    <a:pt x="2416" y="1441"/>
                  </a:lnTo>
                  <a:lnTo>
                    <a:pt x="2425" y="1441"/>
                  </a:lnTo>
                  <a:lnTo>
                    <a:pt x="2400" y="1396"/>
                  </a:lnTo>
                  <a:lnTo>
                    <a:pt x="2425" y="1351"/>
                  </a:lnTo>
                  <a:lnTo>
                    <a:pt x="2452" y="1396"/>
                  </a:lnTo>
                  <a:lnTo>
                    <a:pt x="2427" y="1441"/>
                  </a:lnTo>
                  <a:lnTo>
                    <a:pt x="2436" y="1441"/>
                  </a:lnTo>
                  <a:lnTo>
                    <a:pt x="2457" y="1403"/>
                  </a:lnTo>
                  <a:lnTo>
                    <a:pt x="2478" y="1441"/>
                  </a:lnTo>
                  <a:lnTo>
                    <a:pt x="2487" y="1441"/>
                  </a:lnTo>
                  <a:lnTo>
                    <a:pt x="2461" y="1396"/>
                  </a:lnTo>
                  <a:lnTo>
                    <a:pt x="2488" y="1351"/>
                  </a:lnTo>
                  <a:lnTo>
                    <a:pt x="2514" y="1396"/>
                  </a:lnTo>
                  <a:lnTo>
                    <a:pt x="2488" y="1441"/>
                  </a:lnTo>
                  <a:lnTo>
                    <a:pt x="2497" y="1441"/>
                  </a:lnTo>
                  <a:lnTo>
                    <a:pt x="2518" y="1403"/>
                  </a:lnTo>
                  <a:lnTo>
                    <a:pt x="2539" y="1441"/>
                  </a:lnTo>
                  <a:lnTo>
                    <a:pt x="2548" y="1441"/>
                  </a:lnTo>
                  <a:lnTo>
                    <a:pt x="2523" y="1396"/>
                  </a:lnTo>
                  <a:lnTo>
                    <a:pt x="2550" y="1351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4" y="1343"/>
                  </a:lnTo>
                  <a:lnTo>
                    <a:pt x="2565" y="1325"/>
                  </a:lnTo>
                  <a:lnTo>
                    <a:pt x="2565" y="1309"/>
                  </a:lnTo>
                  <a:lnTo>
                    <a:pt x="2550" y="1334"/>
                  </a:lnTo>
                  <a:lnTo>
                    <a:pt x="2523" y="1290"/>
                  </a:lnTo>
                  <a:lnTo>
                    <a:pt x="2550" y="1245"/>
                  </a:lnTo>
                  <a:lnTo>
                    <a:pt x="2565" y="1270"/>
                  </a:lnTo>
                  <a:lnTo>
                    <a:pt x="2565" y="1254"/>
                  </a:lnTo>
                  <a:lnTo>
                    <a:pt x="2554" y="1236"/>
                  </a:lnTo>
                  <a:lnTo>
                    <a:pt x="2565" y="1218"/>
                  </a:lnTo>
                  <a:lnTo>
                    <a:pt x="2565" y="1203"/>
                  </a:lnTo>
                  <a:lnTo>
                    <a:pt x="2550" y="1228"/>
                  </a:lnTo>
                  <a:lnTo>
                    <a:pt x="2523" y="1183"/>
                  </a:lnTo>
                  <a:lnTo>
                    <a:pt x="2550" y="1138"/>
                  </a:lnTo>
                  <a:lnTo>
                    <a:pt x="2565" y="1164"/>
                  </a:lnTo>
                  <a:lnTo>
                    <a:pt x="2565" y="1147"/>
                  </a:lnTo>
                  <a:lnTo>
                    <a:pt x="2554" y="1129"/>
                  </a:lnTo>
                  <a:lnTo>
                    <a:pt x="2565" y="1111"/>
                  </a:lnTo>
                  <a:lnTo>
                    <a:pt x="2565" y="1096"/>
                  </a:lnTo>
                  <a:lnTo>
                    <a:pt x="2550" y="1122"/>
                  </a:lnTo>
                  <a:lnTo>
                    <a:pt x="2523" y="1077"/>
                  </a:lnTo>
                  <a:lnTo>
                    <a:pt x="2550" y="1031"/>
                  </a:lnTo>
                  <a:lnTo>
                    <a:pt x="2565" y="1057"/>
                  </a:lnTo>
                  <a:lnTo>
                    <a:pt x="2565" y="1041"/>
                  </a:lnTo>
                  <a:lnTo>
                    <a:pt x="2554" y="1023"/>
                  </a:lnTo>
                  <a:lnTo>
                    <a:pt x="2565" y="1005"/>
                  </a:lnTo>
                  <a:lnTo>
                    <a:pt x="2565" y="990"/>
                  </a:lnTo>
                  <a:lnTo>
                    <a:pt x="2550" y="1016"/>
                  </a:lnTo>
                  <a:lnTo>
                    <a:pt x="2523" y="971"/>
                  </a:lnTo>
                  <a:lnTo>
                    <a:pt x="2550" y="924"/>
                  </a:lnTo>
                  <a:lnTo>
                    <a:pt x="2565" y="950"/>
                  </a:lnTo>
                  <a:lnTo>
                    <a:pt x="2565" y="935"/>
                  </a:lnTo>
                  <a:lnTo>
                    <a:pt x="2554" y="917"/>
                  </a:lnTo>
                  <a:lnTo>
                    <a:pt x="2565" y="899"/>
                  </a:lnTo>
                  <a:lnTo>
                    <a:pt x="2565" y="882"/>
                  </a:lnTo>
                  <a:lnTo>
                    <a:pt x="2550" y="909"/>
                  </a:lnTo>
                  <a:lnTo>
                    <a:pt x="2523" y="863"/>
                  </a:lnTo>
                  <a:lnTo>
                    <a:pt x="2550" y="818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4" y="810"/>
                  </a:lnTo>
                  <a:lnTo>
                    <a:pt x="2565" y="792"/>
                  </a:lnTo>
                  <a:lnTo>
                    <a:pt x="2565" y="776"/>
                  </a:lnTo>
                  <a:lnTo>
                    <a:pt x="2550" y="801"/>
                  </a:lnTo>
                  <a:lnTo>
                    <a:pt x="2523" y="757"/>
                  </a:lnTo>
                  <a:lnTo>
                    <a:pt x="2550" y="712"/>
                  </a:lnTo>
                  <a:lnTo>
                    <a:pt x="2565" y="737"/>
                  </a:lnTo>
                  <a:lnTo>
                    <a:pt x="2565" y="722"/>
                  </a:lnTo>
                  <a:lnTo>
                    <a:pt x="2554" y="704"/>
                  </a:lnTo>
                  <a:lnTo>
                    <a:pt x="2565" y="686"/>
                  </a:lnTo>
                  <a:lnTo>
                    <a:pt x="2565" y="670"/>
                  </a:lnTo>
                  <a:lnTo>
                    <a:pt x="2550" y="695"/>
                  </a:lnTo>
                  <a:lnTo>
                    <a:pt x="2523" y="650"/>
                  </a:lnTo>
                  <a:lnTo>
                    <a:pt x="2550" y="605"/>
                  </a:lnTo>
                  <a:lnTo>
                    <a:pt x="2565" y="631"/>
                  </a:lnTo>
                  <a:lnTo>
                    <a:pt x="2565" y="614"/>
                  </a:lnTo>
                  <a:lnTo>
                    <a:pt x="2554" y="596"/>
                  </a:lnTo>
                  <a:lnTo>
                    <a:pt x="2565" y="578"/>
                  </a:lnTo>
                  <a:lnTo>
                    <a:pt x="2565" y="563"/>
                  </a:lnTo>
                  <a:lnTo>
                    <a:pt x="2550" y="589"/>
                  </a:lnTo>
                  <a:lnTo>
                    <a:pt x="2523" y="544"/>
                  </a:lnTo>
                  <a:lnTo>
                    <a:pt x="2550" y="497"/>
                  </a:lnTo>
                  <a:lnTo>
                    <a:pt x="2565" y="524"/>
                  </a:lnTo>
                  <a:lnTo>
                    <a:pt x="2565" y="508"/>
                  </a:lnTo>
                  <a:lnTo>
                    <a:pt x="2554" y="490"/>
                  </a:lnTo>
                  <a:lnTo>
                    <a:pt x="2565" y="472"/>
                  </a:lnTo>
                  <a:lnTo>
                    <a:pt x="2565" y="457"/>
                  </a:lnTo>
                  <a:lnTo>
                    <a:pt x="2550" y="483"/>
                  </a:lnTo>
                  <a:lnTo>
                    <a:pt x="2523" y="438"/>
                  </a:lnTo>
                  <a:lnTo>
                    <a:pt x="2550" y="391"/>
                  </a:lnTo>
                  <a:lnTo>
                    <a:pt x="2565" y="418"/>
                  </a:lnTo>
                  <a:lnTo>
                    <a:pt x="2565" y="402"/>
                  </a:lnTo>
                  <a:lnTo>
                    <a:pt x="2554" y="384"/>
                  </a:lnTo>
                  <a:lnTo>
                    <a:pt x="2565" y="366"/>
                  </a:lnTo>
                  <a:lnTo>
                    <a:pt x="2565" y="351"/>
                  </a:lnTo>
                  <a:lnTo>
                    <a:pt x="2550" y="376"/>
                  </a:lnTo>
                  <a:lnTo>
                    <a:pt x="2523" y="330"/>
                  </a:lnTo>
                  <a:lnTo>
                    <a:pt x="2550" y="285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4" y="277"/>
                  </a:lnTo>
                  <a:lnTo>
                    <a:pt x="2565" y="259"/>
                  </a:lnTo>
                  <a:lnTo>
                    <a:pt x="2565" y="243"/>
                  </a:lnTo>
                  <a:lnTo>
                    <a:pt x="2550" y="270"/>
                  </a:lnTo>
                  <a:lnTo>
                    <a:pt x="2523" y="223"/>
                  </a:lnTo>
                  <a:lnTo>
                    <a:pt x="2550" y="179"/>
                  </a:lnTo>
                  <a:lnTo>
                    <a:pt x="2565" y="204"/>
                  </a:lnTo>
                  <a:lnTo>
                    <a:pt x="2565" y="189"/>
                  </a:lnTo>
                  <a:lnTo>
                    <a:pt x="2554" y="171"/>
                  </a:lnTo>
                  <a:lnTo>
                    <a:pt x="2565" y="153"/>
                  </a:lnTo>
                  <a:lnTo>
                    <a:pt x="2565" y="137"/>
                  </a:lnTo>
                  <a:lnTo>
                    <a:pt x="2550" y="162"/>
                  </a:lnTo>
                  <a:lnTo>
                    <a:pt x="2523" y="117"/>
                  </a:lnTo>
                  <a:lnTo>
                    <a:pt x="2550" y="72"/>
                  </a:lnTo>
                  <a:lnTo>
                    <a:pt x="2565" y="98"/>
                  </a:lnTo>
                  <a:lnTo>
                    <a:pt x="2565" y="83"/>
                  </a:lnTo>
                  <a:lnTo>
                    <a:pt x="2554" y="65"/>
                  </a:lnTo>
                  <a:lnTo>
                    <a:pt x="2565" y="45"/>
                  </a:lnTo>
                  <a:lnTo>
                    <a:pt x="2565" y="30"/>
                  </a:lnTo>
                  <a:lnTo>
                    <a:pt x="2550" y="56"/>
                  </a:lnTo>
                  <a:lnTo>
                    <a:pt x="2523" y="11"/>
                  </a:lnTo>
                  <a:lnTo>
                    <a:pt x="252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12">
              <a:extLst>
                <a:ext uri="{FF2B5EF4-FFF2-40B4-BE49-F238E27FC236}">
                  <a16:creationId xmlns:a16="http://schemas.microsoft.com/office/drawing/2014/main" id="{104003E2-1F91-4525-9C8C-3B6CCC563D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4489450"/>
              <a:ext cx="4071938" cy="2287588"/>
            </a:xfrm>
            <a:custGeom>
              <a:avLst/>
              <a:gdLst>
                <a:gd name="T0" fmla="*/ 1005 w 2565"/>
                <a:gd name="T1" fmla="*/ 1343 h 1441"/>
                <a:gd name="T2" fmla="*/ 2122 w 2565"/>
                <a:gd name="T3" fmla="*/ 1343 h 1441"/>
                <a:gd name="T4" fmla="*/ 762 w 2565"/>
                <a:gd name="T5" fmla="*/ 1334 h 1441"/>
                <a:gd name="T6" fmla="*/ 1933 w 2565"/>
                <a:gd name="T7" fmla="*/ 1245 h 1441"/>
                <a:gd name="T8" fmla="*/ 609 w 2565"/>
                <a:gd name="T9" fmla="*/ 1282 h 1441"/>
                <a:gd name="T10" fmla="*/ 1744 w 2565"/>
                <a:gd name="T11" fmla="*/ 1236 h 1441"/>
                <a:gd name="T12" fmla="*/ 366 w 2565"/>
                <a:gd name="T13" fmla="*/ 1183 h 1441"/>
                <a:gd name="T14" fmla="*/ 1501 w 2565"/>
                <a:gd name="T15" fmla="*/ 1228 h 1441"/>
                <a:gd name="T16" fmla="*/ 177 w 2565"/>
                <a:gd name="T17" fmla="*/ 1084 h 1441"/>
                <a:gd name="T18" fmla="*/ 1348 w 2565"/>
                <a:gd name="T19" fmla="*/ 1176 h 1441"/>
                <a:gd name="T20" fmla="*/ 2484 w 2565"/>
                <a:gd name="T21" fmla="*/ 1129 h 1441"/>
                <a:gd name="T22" fmla="*/ 1105 w 2565"/>
                <a:gd name="T23" fmla="*/ 1077 h 1441"/>
                <a:gd name="T24" fmla="*/ 2241 w 2565"/>
                <a:gd name="T25" fmla="*/ 1122 h 1441"/>
                <a:gd name="T26" fmla="*/ 916 w 2565"/>
                <a:gd name="T27" fmla="*/ 978 h 1441"/>
                <a:gd name="T28" fmla="*/ 2088 w 2565"/>
                <a:gd name="T29" fmla="*/ 1068 h 1441"/>
                <a:gd name="T30" fmla="*/ 727 w 2565"/>
                <a:gd name="T31" fmla="*/ 971 h 1441"/>
                <a:gd name="T32" fmla="*/ 1845 w 2565"/>
                <a:gd name="T33" fmla="*/ 971 h 1441"/>
                <a:gd name="T34" fmla="*/ 484 w 2565"/>
                <a:gd name="T35" fmla="*/ 962 h 1441"/>
                <a:gd name="T36" fmla="*/ 1656 w 2565"/>
                <a:gd name="T37" fmla="*/ 872 h 1441"/>
                <a:gd name="T38" fmla="*/ 331 w 2565"/>
                <a:gd name="T39" fmla="*/ 909 h 1441"/>
                <a:gd name="T40" fmla="*/ 1467 w 2565"/>
                <a:gd name="T41" fmla="*/ 863 h 1441"/>
                <a:gd name="T42" fmla="*/ 89 w 2565"/>
                <a:gd name="T43" fmla="*/ 810 h 1441"/>
                <a:gd name="T44" fmla="*/ 1224 w 2565"/>
                <a:gd name="T45" fmla="*/ 855 h 1441"/>
                <a:gd name="T46" fmla="*/ 2395 w 2565"/>
                <a:gd name="T47" fmla="*/ 764 h 1441"/>
                <a:gd name="T48" fmla="*/ 1071 w 2565"/>
                <a:gd name="T49" fmla="*/ 801 h 1441"/>
                <a:gd name="T50" fmla="*/ 2206 w 2565"/>
                <a:gd name="T51" fmla="*/ 757 h 1441"/>
                <a:gd name="T52" fmla="*/ 828 w 2565"/>
                <a:gd name="T53" fmla="*/ 704 h 1441"/>
                <a:gd name="T54" fmla="*/ 1963 w 2565"/>
                <a:gd name="T55" fmla="*/ 749 h 1441"/>
                <a:gd name="T56" fmla="*/ 639 w 2565"/>
                <a:gd name="T57" fmla="*/ 605 h 1441"/>
                <a:gd name="T58" fmla="*/ 1810 w 2565"/>
                <a:gd name="T59" fmla="*/ 695 h 1441"/>
                <a:gd name="T60" fmla="*/ 450 w 2565"/>
                <a:gd name="T61" fmla="*/ 596 h 1441"/>
                <a:gd name="T62" fmla="*/ 1567 w 2565"/>
                <a:gd name="T63" fmla="*/ 596 h 1441"/>
                <a:gd name="T64" fmla="*/ 207 w 2565"/>
                <a:gd name="T65" fmla="*/ 589 h 1441"/>
                <a:gd name="T66" fmla="*/ 1378 w 2565"/>
                <a:gd name="T67" fmla="*/ 497 h 1441"/>
                <a:gd name="T68" fmla="*/ 54 w 2565"/>
                <a:gd name="T69" fmla="*/ 536 h 1441"/>
                <a:gd name="T70" fmla="*/ 1189 w 2565"/>
                <a:gd name="T71" fmla="*/ 490 h 1441"/>
                <a:gd name="T72" fmla="*/ 2307 w 2565"/>
                <a:gd name="T73" fmla="*/ 490 h 1441"/>
                <a:gd name="T74" fmla="*/ 946 w 2565"/>
                <a:gd name="T75" fmla="*/ 483 h 1441"/>
                <a:gd name="T76" fmla="*/ 2118 w 2565"/>
                <a:gd name="T77" fmla="*/ 391 h 1441"/>
                <a:gd name="T78" fmla="*/ 793 w 2565"/>
                <a:gd name="T79" fmla="*/ 429 h 1441"/>
                <a:gd name="T80" fmla="*/ 1929 w 2565"/>
                <a:gd name="T81" fmla="*/ 384 h 1441"/>
                <a:gd name="T82" fmla="*/ 550 w 2565"/>
                <a:gd name="T83" fmla="*/ 330 h 1441"/>
                <a:gd name="T84" fmla="*/ 1686 w 2565"/>
                <a:gd name="T85" fmla="*/ 376 h 1441"/>
                <a:gd name="T86" fmla="*/ 361 w 2565"/>
                <a:gd name="T87" fmla="*/ 232 h 1441"/>
                <a:gd name="T88" fmla="*/ 1533 w 2565"/>
                <a:gd name="T89" fmla="*/ 322 h 1441"/>
                <a:gd name="T90" fmla="*/ 172 w 2565"/>
                <a:gd name="T91" fmla="*/ 223 h 1441"/>
                <a:gd name="T92" fmla="*/ 1290 w 2565"/>
                <a:gd name="T93" fmla="*/ 223 h 1441"/>
                <a:gd name="T94" fmla="*/ 2425 w 2565"/>
                <a:gd name="T95" fmla="*/ 270 h 1441"/>
                <a:gd name="T96" fmla="*/ 1101 w 2565"/>
                <a:gd name="T97" fmla="*/ 125 h 1441"/>
                <a:gd name="T98" fmla="*/ 2272 w 2565"/>
                <a:gd name="T99" fmla="*/ 216 h 1441"/>
                <a:gd name="T100" fmla="*/ 912 w 2565"/>
                <a:gd name="T101" fmla="*/ 117 h 1441"/>
                <a:gd name="T102" fmla="*/ 2029 w 2565"/>
                <a:gd name="T103" fmla="*/ 117 h 1441"/>
                <a:gd name="T104" fmla="*/ 670 w 2565"/>
                <a:gd name="T105" fmla="*/ 110 h 1441"/>
                <a:gd name="T106" fmla="*/ 1840 w 2565"/>
                <a:gd name="T107" fmla="*/ 18 h 1441"/>
                <a:gd name="T108" fmla="*/ 2271 w 2565"/>
                <a:gd name="T109" fmla="*/ 0 h 1441"/>
                <a:gd name="T110" fmla="*/ 1543 w 2565"/>
                <a:gd name="T111" fmla="*/ 0 h 1441"/>
                <a:gd name="T112" fmla="*/ 850 w 2565"/>
                <a:gd name="T113" fmla="*/ 11 h 1441"/>
                <a:gd name="T114" fmla="*/ 116 w 2565"/>
                <a:gd name="T115" fmla="*/ 3 h 1441"/>
                <a:gd name="T116" fmla="*/ 0 w 2565"/>
                <a:gd name="T117" fmla="*/ 1081 h 1441"/>
                <a:gd name="T118" fmla="*/ 577 w 2565"/>
                <a:gd name="T119" fmla="*/ 1351 h 1441"/>
                <a:gd name="T120" fmla="*/ 1306 w 2565"/>
                <a:gd name="T121" fmla="*/ 1441 h 1441"/>
                <a:gd name="T122" fmla="*/ 1995 w 2565"/>
                <a:gd name="T123" fmla="*/ 1441 h 1441"/>
                <a:gd name="T124" fmla="*/ 2523 w 2565"/>
                <a:gd name="T125" fmla="*/ 1077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41">
                  <a:moveTo>
                    <a:pt x="2565" y="1415"/>
                  </a:moveTo>
                  <a:lnTo>
                    <a:pt x="2550" y="1441"/>
                  </a:lnTo>
                  <a:lnTo>
                    <a:pt x="2559" y="1441"/>
                  </a:lnTo>
                  <a:lnTo>
                    <a:pt x="2565" y="1432"/>
                  </a:lnTo>
                  <a:lnTo>
                    <a:pt x="2565" y="1415"/>
                  </a:lnTo>
                  <a:moveTo>
                    <a:pt x="0" y="1400"/>
                  </a:moveTo>
                  <a:lnTo>
                    <a:pt x="0" y="1417"/>
                  </a:lnTo>
                  <a:lnTo>
                    <a:pt x="14" y="1441"/>
                  </a:lnTo>
                  <a:lnTo>
                    <a:pt x="23" y="1441"/>
                  </a:lnTo>
                  <a:lnTo>
                    <a:pt x="0" y="1400"/>
                  </a:lnTo>
                  <a:moveTo>
                    <a:pt x="3" y="0"/>
                  </a:moveTo>
                  <a:lnTo>
                    <a:pt x="0" y="0"/>
                  </a:lnTo>
                  <a:lnTo>
                    <a:pt x="0" y="6"/>
                  </a:lnTo>
                  <a:lnTo>
                    <a:pt x="3" y="0"/>
                  </a:lnTo>
                  <a:moveTo>
                    <a:pt x="54" y="1388"/>
                  </a:moveTo>
                  <a:lnTo>
                    <a:pt x="27" y="1343"/>
                  </a:lnTo>
                  <a:lnTo>
                    <a:pt x="54" y="1297"/>
                  </a:lnTo>
                  <a:lnTo>
                    <a:pt x="80" y="1343"/>
                  </a:lnTo>
                  <a:lnTo>
                    <a:pt x="54" y="1388"/>
                  </a:lnTo>
                  <a:moveTo>
                    <a:pt x="116" y="1388"/>
                  </a:moveTo>
                  <a:lnTo>
                    <a:pt x="89" y="1343"/>
                  </a:lnTo>
                  <a:lnTo>
                    <a:pt x="116" y="1297"/>
                  </a:lnTo>
                  <a:lnTo>
                    <a:pt x="141" y="1343"/>
                  </a:lnTo>
                  <a:lnTo>
                    <a:pt x="116" y="1388"/>
                  </a:lnTo>
                  <a:moveTo>
                    <a:pt x="177" y="1388"/>
                  </a:moveTo>
                  <a:lnTo>
                    <a:pt x="150" y="1343"/>
                  </a:lnTo>
                  <a:lnTo>
                    <a:pt x="177" y="1297"/>
                  </a:lnTo>
                  <a:lnTo>
                    <a:pt x="202" y="1343"/>
                  </a:lnTo>
                  <a:lnTo>
                    <a:pt x="177" y="1388"/>
                  </a:lnTo>
                  <a:moveTo>
                    <a:pt x="238" y="1388"/>
                  </a:moveTo>
                  <a:lnTo>
                    <a:pt x="213" y="1343"/>
                  </a:lnTo>
                  <a:lnTo>
                    <a:pt x="238" y="1297"/>
                  </a:lnTo>
                  <a:lnTo>
                    <a:pt x="265" y="1343"/>
                  </a:lnTo>
                  <a:lnTo>
                    <a:pt x="238" y="1388"/>
                  </a:lnTo>
                  <a:moveTo>
                    <a:pt x="300" y="1388"/>
                  </a:moveTo>
                  <a:lnTo>
                    <a:pt x="274" y="1343"/>
                  </a:lnTo>
                  <a:lnTo>
                    <a:pt x="300" y="1297"/>
                  </a:lnTo>
                  <a:lnTo>
                    <a:pt x="327" y="1343"/>
                  </a:lnTo>
                  <a:lnTo>
                    <a:pt x="300" y="1388"/>
                  </a:lnTo>
                  <a:moveTo>
                    <a:pt x="361" y="1388"/>
                  </a:moveTo>
                  <a:lnTo>
                    <a:pt x="336" y="1343"/>
                  </a:lnTo>
                  <a:lnTo>
                    <a:pt x="361" y="1297"/>
                  </a:lnTo>
                  <a:lnTo>
                    <a:pt x="388" y="1343"/>
                  </a:lnTo>
                  <a:lnTo>
                    <a:pt x="361" y="1388"/>
                  </a:lnTo>
                  <a:moveTo>
                    <a:pt x="423" y="1388"/>
                  </a:moveTo>
                  <a:lnTo>
                    <a:pt x="397" y="1343"/>
                  </a:lnTo>
                  <a:lnTo>
                    <a:pt x="423" y="1297"/>
                  </a:lnTo>
                  <a:lnTo>
                    <a:pt x="450" y="1343"/>
                  </a:lnTo>
                  <a:lnTo>
                    <a:pt x="423" y="1388"/>
                  </a:lnTo>
                  <a:moveTo>
                    <a:pt x="484" y="1388"/>
                  </a:moveTo>
                  <a:lnTo>
                    <a:pt x="459" y="1343"/>
                  </a:lnTo>
                  <a:lnTo>
                    <a:pt x="484" y="1297"/>
                  </a:lnTo>
                  <a:lnTo>
                    <a:pt x="511" y="1343"/>
                  </a:lnTo>
                  <a:lnTo>
                    <a:pt x="484" y="1388"/>
                  </a:lnTo>
                  <a:moveTo>
                    <a:pt x="546" y="1388"/>
                  </a:moveTo>
                  <a:lnTo>
                    <a:pt x="520" y="1343"/>
                  </a:lnTo>
                  <a:lnTo>
                    <a:pt x="546" y="1297"/>
                  </a:lnTo>
                  <a:lnTo>
                    <a:pt x="573" y="1343"/>
                  </a:lnTo>
                  <a:lnTo>
                    <a:pt x="546" y="1388"/>
                  </a:lnTo>
                  <a:moveTo>
                    <a:pt x="609" y="1388"/>
                  </a:moveTo>
                  <a:lnTo>
                    <a:pt x="582" y="1343"/>
                  </a:lnTo>
                  <a:lnTo>
                    <a:pt x="609" y="1297"/>
                  </a:lnTo>
                  <a:lnTo>
                    <a:pt x="634" y="1343"/>
                  </a:lnTo>
                  <a:lnTo>
                    <a:pt x="609" y="1388"/>
                  </a:lnTo>
                  <a:moveTo>
                    <a:pt x="670" y="1388"/>
                  </a:moveTo>
                  <a:lnTo>
                    <a:pt x="643" y="1343"/>
                  </a:lnTo>
                  <a:lnTo>
                    <a:pt x="670" y="1297"/>
                  </a:lnTo>
                  <a:lnTo>
                    <a:pt x="696" y="1343"/>
                  </a:lnTo>
                  <a:lnTo>
                    <a:pt x="670" y="1388"/>
                  </a:lnTo>
                  <a:moveTo>
                    <a:pt x="732" y="1388"/>
                  </a:moveTo>
                  <a:lnTo>
                    <a:pt x="705" y="1343"/>
                  </a:lnTo>
                  <a:lnTo>
                    <a:pt x="732" y="1297"/>
                  </a:lnTo>
                  <a:lnTo>
                    <a:pt x="757" y="1343"/>
                  </a:lnTo>
                  <a:lnTo>
                    <a:pt x="732" y="1388"/>
                  </a:lnTo>
                  <a:moveTo>
                    <a:pt x="793" y="1388"/>
                  </a:moveTo>
                  <a:lnTo>
                    <a:pt x="766" y="1343"/>
                  </a:lnTo>
                  <a:lnTo>
                    <a:pt x="793" y="1297"/>
                  </a:lnTo>
                  <a:lnTo>
                    <a:pt x="819" y="1343"/>
                  </a:lnTo>
                  <a:lnTo>
                    <a:pt x="793" y="1388"/>
                  </a:lnTo>
                  <a:moveTo>
                    <a:pt x="855" y="1388"/>
                  </a:moveTo>
                  <a:lnTo>
                    <a:pt x="828" y="1343"/>
                  </a:lnTo>
                  <a:lnTo>
                    <a:pt x="855" y="1297"/>
                  </a:lnTo>
                  <a:lnTo>
                    <a:pt x="880" y="1343"/>
                  </a:lnTo>
                  <a:lnTo>
                    <a:pt x="855" y="1388"/>
                  </a:lnTo>
                  <a:moveTo>
                    <a:pt x="916" y="1388"/>
                  </a:moveTo>
                  <a:lnTo>
                    <a:pt x="889" y="1343"/>
                  </a:lnTo>
                  <a:lnTo>
                    <a:pt x="916" y="1297"/>
                  </a:lnTo>
                  <a:lnTo>
                    <a:pt x="942" y="1343"/>
                  </a:lnTo>
                  <a:lnTo>
                    <a:pt x="916" y="1388"/>
                  </a:lnTo>
                  <a:moveTo>
                    <a:pt x="978" y="1388"/>
                  </a:moveTo>
                  <a:lnTo>
                    <a:pt x="952" y="1343"/>
                  </a:lnTo>
                  <a:lnTo>
                    <a:pt x="978" y="1297"/>
                  </a:lnTo>
                  <a:lnTo>
                    <a:pt x="1005" y="1343"/>
                  </a:lnTo>
                  <a:lnTo>
                    <a:pt x="978" y="1388"/>
                  </a:lnTo>
                  <a:moveTo>
                    <a:pt x="1039" y="1388"/>
                  </a:moveTo>
                  <a:lnTo>
                    <a:pt x="1014" y="1343"/>
                  </a:lnTo>
                  <a:lnTo>
                    <a:pt x="1039" y="1297"/>
                  </a:lnTo>
                  <a:lnTo>
                    <a:pt x="1066" y="1343"/>
                  </a:lnTo>
                  <a:lnTo>
                    <a:pt x="1039" y="1388"/>
                  </a:lnTo>
                  <a:moveTo>
                    <a:pt x="1101" y="1388"/>
                  </a:moveTo>
                  <a:lnTo>
                    <a:pt x="1075" y="1343"/>
                  </a:lnTo>
                  <a:lnTo>
                    <a:pt x="1101" y="1297"/>
                  </a:lnTo>
                  <a:lnTo>
                    <a:pt x="1128" y="1343"/>
                  </a:lnTo>
                  <a:lnTo>
                    <a:pt x="1101" y="1388"/>
                  </a:lnTo>
                  <a:moveTo>
                    <a:pt x="1162" y="1388"/>
                  </a:moveTo>
                  <a:lnTo>
                    <a:pt x="1137" y="1343"/>
                  </a:lnTo>
                  <a:lnTo>
                    <a:pt x="1162" y="1297"/>
                  </a:lnTo>
                  <a:lnTo>
                    <a:pt x="1189" y="1343"/>
                  </a:lnTo>
                  <a:lnTo>
                    <a:pt x="1162" y="1388"/>
                  </a:lnTo>
                  <a:moveTo>
                    <a:pt x="1224" y="1388"/>
                  </a:moveTo>
                  <a:lnTo>
                    <a:pt x="1198" y="1343"/>
                  </a:lnTo>
                  <a:lnTo>
                    <a:pt x="1224" y="1297"/>
                  </a:lnTo>
                  <a:lnTo>
                    <a:pt x="1251" y="1343"/>
                  </a:lnTo>
                  <a:lnTo>
                    <a:pt x="1224" y="1388"/>
                  </a:lnTo>
                  <a:moveTo>
                    <a:pt x="1285" y="1388"/>
                  </a:moveTo>
                  <a:lnTo>
                    <a:pt x="1260" y="1343"/>
                  </a:lnTo>
                  <a:lnTo>
                    <a:pt x="1285" y="1297"/>
                  </a:lnTo>
                  <a:lnTo>
                    <a:pt x="1312" y="1343"/>
                  </a:lnTo>
                  <a:lnTo>
                    <a:pt x="1285" y="1388"/>
                  </a:lnTo>
                  <a:moveTo>
                    <a:pt x="1348" y="1388"/>
                  </a:moveTo>
                  <a:lnTo>
                    <a:pt x="1321" y="1343"/>
                  </a:lnTo>
                  <a:lnTo>
                    <a:pt x="1348" y="1297"/>
                  </a:lnTo>
                  <a:lnTo>
                    <a:pt x="1374" y="1343"/>
                  </a:lnTo>
                  <a:lnTo>
                    <a:pt x="1348" y="1388"/>
                  </a:lnTo>
                  <a:moveTo>
                    <a:pt x="1410" y="1388"/>
                  </a:moveTo>
                  <a:lnTo>
                    <a:pt x="1383" y="1343"/>
                  </a:lnTo>
                  <a:lnTo>
                    <a:pt x="1410" y="1297"/>
                  </a:lnTo>
                  <a:lnTo>
                    <a:pt x="1435" y="1343"/>
                  </a:lnTo>
                  <a:lnTo>
                    <a:pt x="1410" y="1388"/>
                  </a:lnTo>
                  <a:moveTo>
                    <a:pt x="1471" y="1388"/>
                  </a:moveTo>
                  <a:lnTo>
                    <a:pt x="1444" y="1343"/>
                  </a:lnTo>
                  <a:lnTo>
                    <a:pt x="1471" y="1297"/>
                  </a:lnTo>
                  <a:lnTo>
                    <a:pt x="1497" y="1343"/>
                  </a:lnTo>
                  <a:lnTo>
                    <a:pt x="1471" y="1388"/>
                  </a:lnTo>
                  <a:moveTo>
                    <a:pt x="1533" y="1388"/>
                  </a:moveTo>
                  <a:lnTo>
                    <a:pt x="1506" y="1343"/>
                  </a:lnTo>
                  <a:lnTo>
                    <a:pt x="1533" y="1297"/>
                  </a:lnTo>
                  <a:lnTo>
                    <a:pt x="1558" y="1343"/>
                  </a:lnTo>
                  <a:lnTo>
                    <a:pt x="1533" y="1388"/>
                  </a:lnTo>
                  <a:moveTo>
                    <a:pt x="1594" y="1388"/>
                  </a:moveTo>
                  <a:lnTo>
                    <a:pt x="1567" y="1343"/>
                  </a:lnTo>
                  <a:lnTo>
                    <a:pt x="1594" y="1297"/>
                  </a:lnTo>
                  <a:lnTo>
                    <a:pt x="1620" y="1343"/>
                  </a:lnTo>
                  <a:lnTo>
                    <a:pt x="1594" y="1388"/>
                  </a:lnTo>
                  <a:moveTo>
                    <a:pt x="1656" y="1388"/>
                  </a:moveTo>
                  <a:lnTo>
                    <a:pt x="1629" y="1343"/>
                  </a:lnTo>
                  <a:lnTo>
                    <a:pt x="1656" y="1297"/>
                  </a:lnTo>
                  <a:lnTo>
                    <a:pt x="1681" y="1343"/>
                  </a:lnTo>
                  <a:lnTo>
                    <a:pt x="1656" y="1388"/>
                  </a:lnTo>
                  <a:moveTo>
                    <a:pt x="1717" y="1388"/>
                  </a:moveTo>
                  <a:lnTo>
                    <a:pt x="1692" y="1343"/>
                  </a:lnTo>
                  <a:lnTo>
                    <a:pt x="1717" y="1297"/>
                  </a:lnTo>
                  <a:lnTo>
                    <a:pt x="1744" y="1343"/>
                  </a:lnTo>
                  <a:lnTo>
                    <a:pt x="1717" y="1388"/>
                  </a:lnTo>
                  <a:moveTo>
                    <a:pt x="1779" y="1388"/>
                  </a:moveTo>
                  <a:lnTo>
                    <a:pt x="1753" y="1343"/>
                  </a:lnTo>
                  <a:lnTo>
                    <a:pt x="1779" y="1297"/>
                  </a:lnTo>
                  <a:lnTo>
                    <a:pt x="1806" y="1343"/>
                  </a:lnTo>
                  <a:lnTo>
                    <a:pt x="1779" y="1388"/>
                  </a:lnTo>
                  <a:moveTo>
                    <a:pt x="1840" y="1388"/>
                  </a:moveTo>
                  <a:lnTo>
                    <a:pt x="1815" y="1343"/>
                  </a:lnTo>
                  <a:lnTo>
                    <a:pt x="1840" y="1297"/>
                  </a:lnTo>
                  <a:lnTo>
                    <a:pt x="1867" y="1343"/>
                  </a:lnTo>
                  <a:lnTo>
                    <a:pt x="1840" y="1388"/>
                  </a:lnTo>
                  <a:moveTo>
                    <a:pt x="1902" y="1388"/>
                  </a:moveTo>
                  <a:lnTo>
                    <a:pt x="1876" y="1343"/>
                  </a:lnTo>
                  <a:lnTo>
                    <a:pt x="1902" y="1297"/>
                  </a:lnTo>
                  <a:lnTo>
                    <a:pt x="1929" y="1343"/>
                  </a:lnTo>
                  <a:lnTo>
                    <a:pt x="1902" y="1388"/>
                  </a:lnTo>
                  <a:moveTo>
                    <a:pt x="1963" y="1388"/>
                  </a:moveTo>
                  <a:lnTo>
                    <a:pt x="1938" y="1343"/>
                  </a:lnTo>
                  <a:lnTo>
                    <a:pt x="1963" y="1297"/>
                  </a:lnTo>
                  <a:lnTo>
                    <a:pt x="1990" y="1343"/>
                  </a:lnTo>
                  <a:lnTo>
                    <a:pt x="1963" y="1388"/>
                  </a:lnTo>
                  <a:moveTo>
                    <a:pt x="2025" y="1388"/>
                  </a:moveTo>
                  <a:lnTo>
                    <a:pt x="1999" y="1343"/>
                  </a:lnTo>
                  <a:lnTo>
                    <a:pt x="2025" y="1297"/>
                  </a:lnTo>
                  <a:lnTo>
                    <a:pt x="2052" y="1343"/>
                  </a:lnTo>
                  <a:lnTo>
                    <a:pt x="2025" y="1388"/>
                  </a:lnTo>
                  <a:moveTo>
                    <a:pt x="2088" y="1388"/>
                  </a:moveTo>
                  <a:lnTo>
                    <a:pt x="2061" y="1343"/>
                  </a:lnTo>
                  <a:lnTo>
                    <a:pt x="2088" y="1297"/>
                  </a:lnTo>
                  <a:lnTo>
                    <a:pt x="2113" y="1343"/>
                  </a:lnTo>
                  <a:lnTo>
                    <a:pt x="2088" y="1388"/>
                  </a:lnTo>
                  <a:moveTo>
                    <a:pt x="2149" y="1388"/>
                  </a:moveTo>
                  <a:lnTo>
                    <a:pt x="2122" y="1343"/>
                  </a:lnTo>
                  <a:lnTo>
                    <a:pt x="2149" y="1297"/>
                  </a:lnTo>
                  <a:lnTo>
                    <a:pt x="2175" y="1343"/>
                  </a:lnTo>
                  <a:lnTo>
                    <a:pt x="2149" y="1388"/>
                  </a:lnTo>
                  <a:moveTo>
                    <a:pt x="2211" y="1388"/>
                  </a:moveTo>
                  <a:lnTo>
                    <a:pt x="2184" y="1343"/>
                  </a:lnTo>
                  <a:lnTo>
                    <a:pt x="2211" y="1297"/>
                  </a:lnTo>
                  <a:lnTo>
                    <a:pt x="2236" y="1343"/>
                  </a:lnTo>
                  <a:lnTo>
                    <a:pt x="2211" y="1388"/>
                  </a:lnTo>
                  <a:moveTo>
                    <a:pt x="2272" y="1388"/>
                  </a:moveTo>
                  <a:lnTo>
                    <a:pt x="2245" y="1343"/>
                  </a:lnTo>
                  <a:lnTo>
                    <a:pt x="2272" y="1297"/>
                  </a:lnTo>
                  <a:lnTo>
                    <a:pt x="2298" y="1343"/>
                  </a:lnTo>
                  <a:lnTo>
                    <a:pt x="2272" y="1388"/>
                  </a:lnTo>
                  <a:moveTo>
                    <a:pt x="2334" y="1388"/>
                  </a:moveTo>
                  <a:lnTo>
                    <a:pt x="2307" y="1343"/>
                  </a:lnTo>
                  <a:lnTo>
                    <a:pt x="2334" y="1297"/>
                  </a:lnTo>
                  <a:lnTo>
                    <a:pt x="2359" y="1343"/>
                  </a:lnTo>
                  <a:lnTo>
                    <a:pt x="2334" y="1388"/>
                  </a:lnTo>
                  <a:moveTo>
                    <a:pt x="2395" y="1388"/>
                  </a:moveTo>
                  <a:lnTo>
                    <a:pt x="2368" y="1343"/>
                  </a:lnTo>
                  <a:lnTo>
                    <a:pt x="2395" y="1297"/>
                  </a:lnTo>
                  <a:lnTo>
                    <a:pt x="2421" y="1343"/>
                  </a:lnTo>
                  <a:lnTo>
                    <a:pt x="2395" y="1388"/>
                  </a:lnTo>
                  <a:moveTo>
                    <a:pt x="2457" y="1388"/>
                  </a:moveTo>
                  <a:lnTo>
                    <a:pt x="2431" y="1343"/>
                  </a:lnTo>
                  <a:lnTo>
                    <a:pt x="2457" y="1297"/>
                  </a:lnTo>
                  <a:lnTo>
                    <a:pt x="2484" y="1343"/>
                  </a:lnTo>
                  <a:lnTo>
                    <a:pt x="2457" y="1388"/>
                  </a:lnTo>
                  <a:moveTo>
                    <a:pt x="2518" y="1388"/>
                  </a:moveTo>
                  <a:lnTo>
                    <a:pt x="2493" y="1343"/>
                  </a:lnTo>
                  <a:lnTo>
                    <a:pt x="2518" y="1297"/>
                  </a:lnTo>
                  <a:lnTo>
                    <a:pt x="2545" y="1343"/>
                  </a:lnTo>
                  <a:lnTo>
                    <a:pt x="2518" y="1388"/>
                  </a:lnTo>
                  <a:moveTo>
                    <a:pt x="84" y="1334"/>
                  </a:moveTo>
                  <a:lnTo>
                    <a:pt x="59" y="1290"/>
                  </a:lnTo>
                  <a:lnTo>
                    <a:pt x="84" y="1245"/>
                  </a:lnTo>
                  <a:lnTo>
                    <a:pt x="111" y="1290"/>
                  </a:lnTo>
                  <a:lnTo>
                    <a:pt x="84" y="1334"/>
                  </a:lnTo>
                  <a:moveTo>
                    <a:pt x="146" y="1334"/>
                  </a:moveTo>
                  <a:lnTo>
                    <a:pt x="120" y="1290"/>
                  </a:lnTo>
                  <a:lnTo>
                    <a:pt x="146" y="1245"/>
                  </a:lnTo>
                  <a:lnTo>
                    <a:pt x="172" y="1290"/>
                  </a:lnTo>
                  <a:lnTo>
                    <a:pt x="146" y="1334"/>
                  </a:lnTo>
                  <a:moveTo>
                    <a:pt x="207" y="1334"/>
                  </a:moveTo>
                  <a:lnTo>
                    <a:pt x="181" y="1290"/>
                  </a:lnTo>
                  <a:lnTo>
                    <a:pt x="207" y="1245"/>
                  </a:lnTo>
                  <a:lnTo>
                    <a:pt x="234" y="1290"/>
                  </a:lnTo>
                  <a:lnTo>
                    <a:pt x="207" y="1334"/>
                  </a:lnTo>
                  <a:moveTo>
                    <a:pt x="270" y="1334"/>
                  </a:moveTo>
                  <a:lnTo>
                    <a:pt x="243" y="1290"/>
                  </a:lnTo>
                  <a:lnTo>
                    <a:pt x="270" y="1245"/>
                  </a:lnTo>
                  <a:lnTo>
                    <a:pt x="295" y="1290"/>
                  </a:lnTo>
                  <a:lnTo>
                    <a:pt x="270" y="1334"/>
                  </a:lnTo>
                  <a:moveTo>
                    <a:pt x="331" y="1334"/>
                  </a:moveTo>
                  <a:lnTo>
                    <a:pt x="304" y="1290"/>
                  </a:lnTo>
                  <a:lnTo>
                    <a:pt x="331" y="1245"/>
                  </a:lnTo>
                  <a:lnTo>
                    <a:pt x="357" y="1290"/>
                  </a:lnTo>
                  <a:lnTo>
                    <a:pt x="331" y="1334"/>
                  </a:lnTo>
                  <a:moveTo>
                    <a:pt x="393" y="1334"/>
                  </a:moveTo>
                  <a:lnTo>
                    <a:pt x="366" y="1290"/>
                  </a:lnTo>
                  <a:lnTo>
                    <a:pt x="393" y="1245"/>
                  </a:lnTo>
                  <a:lnTo>
                    <a:pt x="418" y="1290"/>
                  </a:lnTo>
                  <a:lnTo>
                    <a:pt x="393" y="1334"/>
                  </a:lnTo>
                  <a:moveTo>
                    <a:pt x="454" y="1334"/>
                  </a:moveTo>
                  <a:lnTo>
                    <a:pt x="427" y="1290"/>
                  </a:lnTo>
                  <a:lnTo>
                    <a:pt x="454" y="1245"/>
                  </a:lnTo>
                  <a:lnTo>
                    <a:pt x="480" y="1290"/>
                  </a:lnTo>
                  <a:lnTo>
                    <a:pt x="454" y="1334"/>
                  </a:lnTo>
                  <a:moveTo>
                    <a:pt x="516" y="1334"/>
                  </a:moveTo>
                  <a:lnTo>
                    <a:pt x="489" y="1290"/>
                  </a:lnTo>
                  <a:lnTo>
                    <a:pt x="516" y="1245"/>
                  </a:lnTo>
                  <a:lnTo>
                    <a:pt x="541" y="1290"/>
                  </a:lnTo>
                  <a:lnTo>
                    <a:pt x="516" y="1334"/>
                  </a:lnTo>
                  <a:moveTo>
                    <a:pt x="577" y="1334"/>
                  </a:moveTo>
                  <a:lnTo>
                    <a:pt x="550" y="1290"/>
                  </a:lnTo>
                  <a:lnTo>
                    <a:pt x="577" y="1245"/>
                  </a:lnTo>
                  <a:lnTo>
                    <a:pt x="603" y="1290"/>
                  </a:lnTo>
                  <a:lnTo>
                    <a:pt x="577" y="1334"/>
                  </a:lnTo>
                  <a:moveTo>
                    <a:pt x="639" y="1334"/>
                  </a:moveTo>
                  <a:lnTo>
                    <a:pt x="613" y="1290"/>
                  </a:lnTo>
                  <a:lnTo>
                    <a:pt x="639" y="1245"/>
                  </a:lnTo>
                  <a:lnTo>
                    <a:pt x="666" y="1290"/>
                  </a:lnTo>
                  <a:lnTo>
                    <a:pt x="639" y="1334"/>
                  </a:lnTo>
                  <a:moveTo>
                    <a:pt x="700" y="1334"/>
                  </a:moveTo>
                  <a:lnTo>
                    <a:pt x="675" y="1290"/>
                  </a:lnTo>
                  <a:lnTo>
                    <a:pt x="700" y="1245"/>
                  </a:lnTo>
                  <a:lnTo>
                    <a:pt x="727" y="1290"/>
                  </a:lnTo>
                  <a:lnTo>
                    <a:pt x="700" y="1334"/>
                  </a:lnTo>
                  <a:moveTo>
                    <a:pt x="762" y="1334"/>
                  </a:moveTo>
                  <a:lnTo>
                    <a:pt x="736" y="1290"/>
                  </a:lnTo>
                  <a:lnTo>
                    <a:pt x="762" y="1245"/>
                  </a:lnTo>
                  <a:lnTo>
                    <a:pt x="789" y="1290"/>
                  </a:lnTo>
                  <a:lnTo>
                    <a:pt x="762" y="1334"/>
                  </a:lnTo>
                  <a:moveTo>
                    <a:pt x="823" y="1334"/>
                  </a:moveTo>
                  <a:lnTo>
                    <a:pt x="798" y="1290"/>
                  </a:lnTo>
                  <a:lnTo>
                    <a:pt x="823" y="1245"/>
                  </a:lnTo>
                  <a:lnTo>
                    <a:pt x="850" y="1290"/>
                  </a:lnTo>
                  <a:lnTo>
                    <a:pt x="823" y="1334"/>
                  </a:lnTo>
                  <a:moveTo>
                    <a:pt x="885" y="1334"/>
                  </a:moveTo>
                  <a:lnTo>
                    <a:pt x="859" y="1290"/>
                  </a:lnTo>
                  <a:lnTo>
                    <a:pt x="885" y="1245"/>
                  </a:lnTo>
                  <a:lnTo>
                    <a:pt x="912" y="1290"/>
                  </a:lnTo>
                  <a:lnTo>
                    <a:pt x="885" y="1334"/>
                  </a:lnTo>
                  <a:moveTo>
                    <a:pt x="946" y="1334"/>
                  </a:moveTo>
                  <a:lnTo>
                    <a:pt x="921" y="1290"/>
                  </a:lnTo>
                  <a:lnTo>
                    <a:pt x="946" y="1245"/>
                  </a:lnTo>
                  <a:lnTo>
                    <a:pt x="973" y="1290"/>
                  </a:lnTo>
                  <a:lnTo>
                    <a:pt x="946" y="1334"/>
                  </a:lnTo>
                  <a:moveTo>
                    <a:pt x="1009" y="1334"/>
                  </a:moveTo>
                  <a:lnTo>
                    <a:pt x="982" y="1290"/>
                  </a:lnTo>
                  <a:lnTo>
                    <a:pt x="1009" y="1245"/>
                  </a:lnTo>
                  <a:lnTo>
                    <a:pt x="1035" y="1290"/>
                  </a:lnTo>
                  <a:lnTo>
                    <a:pt x="1009" y="1334"/>
                  </a:lnTo>
                  <a:moveTo>
                    <a:pt x="1071" y="1334"/>
                  </a:moveTo>
                  <a:lnTo>
                    <a:pt x="1044" y="1290"/>
                  </a:lnTo>
                  <a:lnTo>
                    <a:pt x="1071" y="1245"/>
                  </a:lnTo>
                  <a:lnTo>
                    <a:pt x="1096" y="1290"/>
                  </a:lnTo>
                  <a:lnTo>
                    <a:pt x="1071" y="1334"/>
                  </a:lnTo>
                  <a:moveTo>
                    <a:pt x="1132" y="1334"/>
                  </a:moveTo>
                  <a:lnTo>
                    <a:pt x="1105" y="1290"/>
                  </a:lnTo>
                  <a:lnTo>
                    <a:pt x="1132" y="1245"/>
                  </a:lnTo>
                  <a:lnTo>
                    <a:pt x="1158" y="1290"/>
                  </a:lnTo>
                  <a:lnTo>
                    <a:pt x="1132" y="1334"/>
                  </a:lnTo>
                  <a:moveTo>
                    <a:pt x="1194" y="1334"/>
                  </a:moveTo>
                  <a:lnTo>
                    <a:pt x="1167" y="1290"/>
                  </a:lnTo>
                  <a:lnTo>
                    <a:pt x="1194" y="1245"/>
                  </a:lnTo>
                  <a:lnTo>
                    <a:pt x="1219" y="1290"/>
                  </a:lnTo>
                  <a:lnTo>
                    <a:pt x="1194" y="1334"/>
                  </a:lnTo>
                  <a:moveTo>
                    <a:pt x="1255" y="1334"/>
                  </a:moveTo>
                  <a:lnTo>
                    <a:pt x="1228" y="1290"/>
                  </a:lnTo>
                  <a:lnTo>
                    <a:pt x="1255" y="1245"/>
                  </a:lnTo>
                  <a:lnTo>
                    <a:pt x="1281" y="1290"/>
                  </a:lnTo>
                  <a:lnTo>
                    <a:pt x="1255" y="1334"/>
                  </a:lnTo>
                  <a:moveTo>
                    <a:pt x="1317" y="1334"/>
                  </a:moveTo>
                  <a:lnTo>
                    <a:pt x="1290" y="1290"/>
                  </a:lnTo>
                  <a:lnTo>
                    <a:pt x="1317" y="1245"/>
                  </a:lnTo>
                  <a:lnTo>
                    <a:pt x="1342" y="1290"/>
                  </a:lnTo>
                  <a:lnTo>
                    <a:pt x="1317" y="1334"/>
                  </a:lnTo>
                  <a:moveTo>
                    <a:pt x="1378" y="1334"/>
                  </a:moveTo>
                  <a:lnTo>
                    <a:pt x="1353" y="1290"/>
                  </a:lnTo>
                  <a:lnTo>
                    <a:pt x="1378" y="1245"/>
                  </a:lnTo>
                  <a:lnTo>
                    <a:pt x="1405" y="1290"/>
                  </a:lnTo>
                  <a:lnTo>
                    <a:pt x="1378" y="1334"/>
                  </a:lnTo>
                  <a:moveTo>
                    <a:pt x="1440" y="1334"/>
                  </a:moveTo>
                  <a:lnTo>
                    <a:pt x="1414" y="1290"/>
                  </a:lnTo>
                  <a:lnTo>
                    <a:pt x="1440" y="1245"/>
                  </a:lnTo>
                  <a:lnTo>
                    <a:pt x="1467" y="1290"/>
                  </a:lnTo>
                  <a:lnTo>
                    <a:pt x="1440" y="1334"/>
                  </a:lnTo>
                  <a:moveTo>
                    <a:pt x="1501" y="1334"/>
                  </a:moveTo>
                  <a:lnTo>
                    <a:pt x="1476" y="1290"/>
                  </a:lnTo>
                  <a:lnTo>
                    <a:pt x="1501" y="1245"/>
                  </a:lnTo>
                  <a:lnTo>
                    <a:pt x="1528" y="1290"/>
                  </a:lnTo>
                  <a:lnTo>
                    <a:pt x="1501" y="1334"/>
                  </a:lnTo>
                  <a:moveTo>
                    <a:pt x="1563" y="1334"/>
                  </a:moveTo>
                  <a:lnTo>
                    <a:pt x="1537" y="1290"/>
                  </a:lnTo>
                  <a:lnTo>
                    <a:pt x="1563" y="1245"/>
                  </a:lnTo>
                  <a:lnTo>
                    <a:pt x="1590" y="1290"/>
                  </a:lnTo>
                  <a:lnTo>
                    <a:pt x="1563" y="1334"/>
                  </a:lnTo>
                  <a:moveTo>
                    <a:pt x="1624" y="1334"/>
                  </a:moveTo>
                  <a:lnTo>
                    <a:pt x="1599" y="1290"/>
                  </a:lnTo>
                  <a:lnTo>
                    <a:pt x="1624" y="1245"/>
                  </a:lnTo>
                  <a:lnTo>
                    <a:pt x="1651" y="1290"/>
                  </a:lnTo>
                  <a:lnTo>
                    <a:pt x="1624" y="1334"/>
                  </a:lnTo>
                  <a:moveTo>
                    <a:pt x="1686" y="1334"/>
                  </a:moveTo>
                  <a:lnTo>
                    <a:pt x="1660" y="1290"/>
                  </a:lnTo>
                  <a:lnTo>
                    <a:pt x="1686" y="1245"/>
                  </a:lnTo>
                  <a:lnTo>
                    <a:pt x="1713" y="1290"/>
                  </a:lnTo>
                  <a:lnTo>
                    <a:pt x="1686" y="1334"/>
                  </a:lnTo>
                  <a:moveTo>
                    <a:pt x="1749" y="1334"/>
                  </a:moveTo>
                  <a:lnTo>
                    <a:pt x="1722" y="1290"/>
                  </a:lnTo>
                  <a:lnTo>
                    <a:pt x="1749" y="1245"/>
                  </a:lnTo>
                  <a:lnTo>
                    <a:pt x="1774" y="1290"/>
                  </a:lnTo>
                  <a:lnTo>
                    <a:pt x="1749" y="1334"/>
                  </a:lnTo>
                  <a:moveTo>
                    <a:pt x="1810" y="1334"/>
                  </a:moveTo>
                  <a:lnTo>
                    <a:pt x="1783" y="1290"/>
                  </a:lnTo>
                  <a:lnTo>
                    <a:pt x="1810" y="1245"/>
                  </a:lnTo>
                  <a:lnTo>
                    <a:pt x="1836" y="1290"/>
                  </a:lnTo>
                  <a:lnTo>
                    <a:pt x="1810" y="1334"/>
                  </a:lnTo>
                  <a:moveTo>
                    <a:pt x="1872" y="1334"/>
                  </a:moveTo>
                  <a:lnTo>
                    <a:pt x="1845" y="1290"/>
                  </a:lnTo>
                  <a:lnTo>
                    <a:pt x="1872" y="1245"/>
                  </a:lnTo>
                  <a:lnTo>
                    <a:pt x="1897" y="1290"/>
                  </a:lnTo>
                  <a:lnTo>
                    <a:pt x="1872" y="1334"/>
                  </a:lnTo>
                  <a:moveTo>
                    <a:pt x="1933" y="1334"/>
                  </a:moveTo>
                  <a:lnTo>
                    <a:pt x="1906" y="1290"/>
                  </a:lnTo>
                  <a:lnTo>
                    <a:pt x="1933" y="1245"/>
                  </a:lnTo>
                  <a:lnTo>
                    <a:pt x="1959" y="1290"/>
                  </a:lnTo>
                  <a:lnTo>
                    <a:pt x="1933" y="1334"/>
                  </a:lnTo>
                  <a:moveTo>
                    <a:pt x="1995" y="1334"/>
                  </a:moveTo>
                  <a:lnTo>
                    <a:pt x="1968" y="1290"/>
                  </a:lnTo>
                  <a:lnTo>
                    <a:pt x="1995" y="1245"/>
                  </a:lnTo>
                  <a:lnTo>
                    <a:pt x="2020" y="1290"/>
                  </a:lnTo>
                  <a:lnTo>
                    <a:pt x="1995" y="1334"/>
                  </a:lnTo>
                  <a:moveTo>
                    <a:pt x="2056" y="1334"/>
                  </a:moveTo>
                  <a:lnTo>
                    <a:pt x="2029" y="1290"/>
                  </a:lnTo>
                  <a:lnTo>
                    <a:pt x="2056" y="1245"/>
                  </a:lnTo>
                  <a:lnTo>
                    <a:pt x="2082" y="1290"/>
                  </a:lnTo>
                  <a:lnTo>
                    <a:pt x="2056" y="1334"/>
                  </a:lnTo>
                  <a:moveTo>
                    <a:pt x="2118" y="1334"/>
                  </a:moveTo>
                  <a:lnTo>
                    <a:pt x="2092" y="1290"/>
                  </a:lnTo>
                  <a:lnTo>
                    <a:pt x="2118" y="1245"/>
                  </a:lnTo>
                  <a:lnTo>
                    <a:pt x="2145" y="1290"/>
                  </a:lnTo>
                  <a:lnTo>
                    <a:pt x="2118" y="1334"/>
                  </a:lnTo>
                  <a:moveTo>
                    <a:pt x="2179" y="1334"/>
                  </a:moveTo>
                  <a:lnTo>
                    <a:pt x="2154" y="1290"/>
                  </a:lnTo>
                  <a:lnTo>
                    <a:pt x="2179" y="1245"/>
                  </a:lnTo>
                  <a:lnTo>
                    <a:pt x="2206" y="1290"/>
                  </a:lnTo>
                  <a:lnTo>
                    <a:pt x="2179" y="1334"/>
                  </a:lnTo>
                  <a:moveTo>
                    <a:pt x="2241" y="1334"/>
                  </a:moveTo>
                  <a:lnTo>
                    <a:pt x="2215" y="1290"/>
                  </a:lnTo>
                  <a:lnTo>
                    <a:pt x="2241" y="1245"/>
                  </a:lnTo>
                  <a:lnTo>
                    <a:pt x="2268" y="1290"/>
                  </a:lnTo>
                  <a:lnTo>
                    <a:pt x="2241" y="1334"/>
                  </a:lnTo>
                  <a:moveTo>
                    <a:pt x="2302" y="1334"/>
                  </a:moveTo>
                  <a:lnTo>
                    <a:pt x="2277" y="1290"/>
                  </a:lnTo>
                  <a:lnTo>
                    <a:pt x="2302" y="1245"/>
                  </a:lnTo>
                  <a:lnTo>
                    <a:pt x="2329" y="1290"/>
                  </a:lnTo>
                  <a:lnTo>
                    <a:pt x="2302" y="1334"/>
                  </a:lnTo>
                  <a:moveTo>
                    <a:pt x="2364" y="1334"/>
                  </a:moveTo>
                  <a:lnTo>
                    <a:pt x="2338" y="1290"/>
                  </a:lnTo>
                  <a:lnTo>
                    <a:pt x="2364" y="1245"/>
                  </a:lnTo>
                  <a:lnTo>
                    <a:pt x="2391" y="1290"/>
                  </a:lnTo>
                  <a:lnTo>
                    <a:pt x="2364" y="1334"/>
                  </a:lnTo>
                  <a:moveTo>
                    <a:pt x="2425" y="1334"/>
                  </a:moveTo>
                  <a:lnTo>
                    <a:pt x="2400" y="1290"/>
                  </a:lnTo>
                  <a:lnTo>
                    <a:pt x="2425" y="1245"/>
                  </a:lnTo>
                  <a:lnTo>
                    <a:pt x="2452" y="1290"/>
                  </a:lnTo>
                  <a:lnTo>
                    <a:pt x="2425" y="1334"/>
                  </a:lnTo>
                  <a:moveTo>
                    <a:pt x="2488" y="1334"/>
                  </a:moveTo>
                  <a:lnTo>
                    <a:pt x="2461" y="1290"/>
                  </a:lnTo>
                  <a:lnTo>
                    <a:pt x="2488" y="1245"/>
                  </a:lnTo>
                  <a:lnTo>
                    <a:pt x="2514" y="1290"/>
                  </a:lnTo>
                  <a:lnTo>
                    <a:pt x="2488" y="1334"/>
                  </a:lnTo>
                  <a:moveTo>
                    <a:pt x="54" y="1282"/>
                  </a:moveTo>
                  <a:lnTo>
                    <a:pt x="27" y="1236"/>
                  </a:lnTo>
                  <a:lnTo>
                    <a:pt x="54" y="1191"/>
                  </a:lnTo>
                  <a:lnTo>
                    <a:pt x="80" y="1236"/>
                  </a:lnTo>
                  <a:lnTo>
                    <a:pt x="54" y="1282"/>
                  </a:lnTo>
                  <a:moveTo>
                    <a:pt x="116" y="1282"/>
                  </a:moveTo>
                  <a:lnTo>
                    <a:pt x="89" y="1236"/>
                  </a:lnTo>
                  <a:lnTo>
                    <a:pt x="116" y="1191"/>
                  </a:lnTo>
                  <a:lnTo>
                    <a:pt x="141" y="1236"/>
                  </a:lnTo>
                  <a:lnTo>
                    <a:pt x="116" y="1282"/>
                  </a:lnTo>
                  <a:moveTo>
                    <a:pt x="177" y="1282"/>
                  </a:moveTo>
                  <a:lnTo>
                    <a:pt x="150" y="1236"/>
                  </a:lnTo>
                  <a:lnTo>
                    <a:pt x="177" y="1191"/>
                  </a:lnTo>
                  <a:lnTo>
                    <a:pt x="202" y="1236"/>
                  </a:lnTo>
                  <a:lnTo>
                    <a:pt x="177" y="1282"/>
                  </a:lnTo>
                  <a:moveTo>
                    <a:pt x="238" y="1282"/>
                  </a:moveTo>
                  <a:lnTo>
                    <a:pt x="213" y="1236"/>
                  </a:lnTo>
                  <a:lnTo>
                    <a:pt x="238" y="1191"/>
                  </a:lnTo>
                  <a:lnTo>
                    <a:pt x="265" y="1236"/>
                  </a:lnTo>
                  <a:lnTo>
                    <a:pt x="238" y="1282"/>
                  </a:lnTo>
                  <a:moveTo>
                    <a:pt x="300" y="1282"/>
                  </a:moveTo>
                  <a:lnTo>
                    <a:pt x="274" y="1236"/>
                  </a:lnTo>
                  <a:lnTo>
                    <a:pt x="300" y="1191"/>
                  </a:lnTo>
                  <a:lnTo>
                    <a:pt x="327" y="1236"/>
                  </a:lnTo>
                  <a:lnTo>
                    <a:pt x="300" y="1282"/>
                  </a:lnTo>
                  <a:moveTo>
                    <a:pt x="361" y="1282"/>
                  </a:moveTo>
                  <a:lnTo>
                    <a:pt x="336" y="1236"/>
                  </a:lnTo>
                  <a:lnTo>
                    <a:pt x="361" y="1191"/>
                  </a:lnTo>
                  <a:lnTo>
                    <a:pt x="388" y="1236"/>
                  </a:lnTo>
                  <a:lnTo>
                    <a:pt x="361" y="1282"/>
                  </a:lnTo>
                  <a:moveTo>
                    <a:pt x="423" y="1282"/>
                  </a:moveTo>
                  <a:lnTo>
                    <a:pt x="397" y="1236"/>
                  </a:lnTo>
                  <a:lnTo>
                    <a:pt x="423" y="1191"/>
                  </a:lnTo>
                  <a:lnTo>
                    <a:pt x="450" y="1236"/>
                  </a:lnTo>
                  <a:lnTo>
                    <a:pt x="423" y="1282"/>
                  </a:lnTo>
                  <a:moveTo>
                    <a:pt x="484" y="1282"/>
                  </a:moveTo>
                  <a:lnTo>
                    <a:pt x="459" y="1236"/>
                  </a:lnTo>
                  <a:lnTo>
                    <a:pt x="484" y="1191"/>
                  </a:lnTo>
                  <a:lnTo>
                    <a:pt x="511" y="1236"/>
                  </a:lnTo>
                  <a:lnTo>
                    <a:pt x="484" y="1282"/>
                  </a:lnTo>
                  <a:moveTo>
                    <a:pt x="546" y="1282"/>
                  </a:moveTo>
                  <a:lnTo>
                    <a:pt x="520" y="1236"/>
                  </a:lnTo>
                  <a:lnTo>
                    <a:pt x="546" y="1191"/>
                  </a:lnTo>
                  <a:lnTo>
                    <a:pt x="573" y="1236"/>
                  </a:lnTo>
                  <a:lnTo>
                    <a:pt x="546" y="1282"/>
                  </a:lnTo>
                  <a:moveTo>
                    <a:pt x="609" y="1282"/>
                  </a:moveTo>
                  <a:lnTo>
                    <a:pt x="582" y="1236"/>
                  </a:lnTo>
                  <a:lnTo>
                    <a:pt x="609" y="1191"/>
                  </a:lnTo>
                  <a:lnTo>
                    <a:pt x="634" y="1236"/>
                  </a:lnTo>
                  <a:lnTo>
                    <a:pt x="609" y="1282"/>
                  </a:lnTo>
                  <a:moveTo>
                    <a:pt x="670" y="1282"/>
                  </a:moveTo>
                  <a:lnTo>
                    <a:pt x="643" y="1236"/>
                  </a:lnTo>
                  <a:lnTo>
                    <a:pt x="670" y="1191"/>
                  </a:lnTo>
                  <a:lnTo>
                    <a:pt x="696" y="1236"/>
                  </a:lnTo>
                  <a:lnTo>
                    <a:pt x="670" y="1282"/>
                  </a:lnTo>
                  <a:moveTo>
                    <a:pt x="732" y="1282"/>
                  </a:moveTo>
                  <a:lnTo>
                    <a:pt x="705" y="1236"/>
                  </a:lnTo>
                  <a:lnTo>
                    <a:pt x="732" y="1191"/>
                  </a:lnTo>
                  <a:lnTo>
                    <a:pt x="757" y="1236"/>
                  </a:lnTo>
                  <a:lnTo>
                    <a:pt x="732" y="1282"/>
                  </a:lnTo>
                  <a:moveTo>
                    <a:pt x="793" y="1282"/>
                  </a:moveTo>
                  <a:lnTo>
                    <a:pt x="766" y="1236"/>
                  </a:lnTo>
                  <a:lnTo>
                    <a:pt x="793" y="1191"/>
                  </a:lnTo>
                  <a:lnTo>
                    <a:pt x="819" y="1236"/>
                  </a:lnTo>
                  <a:lnTo>
                    <a:pt x="793" y="1282"/>
                  </a:lnTo>
                  <a:moveTo>
                    <a:pt x="855" y="1282"/>
                  </a:moveTo>
                  <a:lnTo>
                    <a:pt x="828" y="1236"/>
                  </a:lnTo>
                  <a:lnTo>
                    <a:pt x="855" y="1191"/>
                  </a:lnTo>
                  <a:lnTo>
                    <a:pt x="880" y="1236"/>
                  </a:lnTo>
                  <a:lnTo>
                    <a:pt x="855" y="1282"/>
                  </a:lnTo>
                  <a:moveTo>
                    <a:pt x="916" y="1282"/>
                  </a:moveTo>
                  <a:lnTo>
                    <a:pt x="889" y="1236"/>
                  </a:lnTo>
                  <a:lnTo>
                    <a:pt x="916" y="1191"/>
                  </a:lnTo>
                  <a:lnTo>
                    <a:pt x="942" y="1236"/>
                  </a:lnTo>
                  <a:lnTo>
                    <a:pt x="916" y="1282"/>
                  </a:lnTo>
                  <a:moveTo>
                    <a:pt x="978" y="1282"/>
                  </a:moveTo>
                  <a:lnTo>
                    <a:pt x="952" y="1236"/>
                  </a:lnTo>
                  <a:lnTo>
                    <a:pt x="978" y="1191"/>
                  </a:lnTo>
                  <a:lnTo>
                    <a:pt x="1005" y="1236"/>
                  </a:lnTo>
                  <a:lnTo>
                    <a:pt x="978" y="1282"/>
                  </a:lnTo>
                  <a:moveTo>
                    <a:pt x="1039" y="1282"/>
                  </a:moveTo>
                  <a:lnTo>
                    <a:pt x="1014" y="1236"/>
                  </a:lnTo>
                  <a:lnTo>
                    <a:pt x="1039" y="1191"/>
                  </a:lnTo>
                  <a:lnTo>
                    <a:pt x="1066" y="1236"/>
                  </a:lnTo>
                  <a:lnTo>
                    <a:pt x="1039" y="1282"/>
                  </a:lnTo>
                  <a:moveTo>
                    <a:pt x="1101" y="1282"/>
                  </a:moveTo>
                  <a:lnTo>
                    <a:pt x="1075" y="1236"/>
                  </a:lnTo>
                  <a:lnTo>
                    <a:pt x="1101" y="1191"/>
                  </a:lnTo>
                  <a:lnTo>
                    <a:pt x="1128" y="1236"/>
                  </a:lnTo>
                  <a:lnTo>
                    <a:pt x="1101" y="1282"/>
                  </a:lnTo>
                  <a:moveTo>
                    <a:pt x="1162" y="1282"/>
                  </a:moveTo>
                  <a:lnTo>
                    <a:pt x="1137" y="1236"/>
                  </a:lnTo>
                  <a:lnTo>
                    <a:pt x="1162" y="1191"/>
                  </a:lnTo>
                  <a:lnTo>
                    <a:pt x="1189" y="1236"/>
                  </a:lnTo>
                  <a:lnTo>
                    <a:pt x="1162" y="1282"/>
                  </a:lnTo>
                  <a:moveTo>
                    <a:pt x="1224" y="1282"/>
                  </a:moveTo>
                  <a:lnTo>
                    <a:pt x="1198" y="1236"/>
                  </a:lnTo>
                  <a:lnTo>
                    <a:pt x="1224" y="1191"/>
                  </a:lnTo>
                  <a:lnTo>
                    <a:pt x="1251" y="1236"/>
                  </a:lnTo>
                  <a:lnTo>
                    <a:pt x="1224" y="1282"/>
                  </a:lnTo>
                  <a:moveTo>
                    <a:pt x="1285" y="1282"/>
                  </a:moveTo>
                  <a:lnTo>
                    <a:pt x="1260" y="1236"/>
                  </a:lnTo>
                  <a:lnTo>
                    <a:pt x="1285" y="1191"/>
                  </a:lnTo>
                  <a:lnTo>
                    <a:pt x="1312" y="1236"/>
                  </a:lnTo>
                  <a:lnTo>
                    <a:pt x="1285" y="1282"/>
                  </a:lnTo>
                  <a:moveTo>
                    <a:pt x="1348" y="1282"/>
                  </a:moveTo>
                  <a:lnTo>
                    <a:pt x="1321" y="1236"/>
                  </a:lnTo>
                  <a:lnTo>
                    <a:pt x="1348" y="1191"/>
                  </a:lnTo>
                  <a:lnTo>
                    <a:pt x="1374" y="1236"/>
                  </a:lnTo>
                  <a:lnTo>
                    <a:pt x="1348" y="1282"/>
                  </a:lnTo>
                  <a:moveTo>
                    <a:pt x="1410" y="1282"/>
                  </a:moveTo>
                  <a:lnTo>
                    <a:pt x="1383" y="1236"/>
                  </a:lnTo>
                  <a:lnTo>
                    <a:pt x="1410" y="1191"/>
                  </a:lnTo>
                  <a:lnTo>
                    <a:pt x="1435" y="1236"/>
                  </a:lnTo>
                  <a:lnTo>
                    <a:pt x="1410" y="1282"/>
                  </a:lnTo>
                  <a:moveTo>
                    <a:pt x="1471" y="1282"/>
                  </a:moveTo>
                  <a:lnTo>
                    <a:pt x="1444" y="1236"/>
                  </a:lnTo>
                  <a:lnTo>
                    <a:pt x="1471" y="1191"/>
                  </a:lnTo>
                  <a:lnTo>
                    <a:pt x="1497" y="1236"/>
                  </a:lnTo>
                  <a:lnTo>
                    <a:pt x="1471" y="1282"/>
                  </a:lnTo>
                  <a:moveTo>
                    <a:pt x="1533" y="1282"/>
                  </a:moveTo>
                  <a:lnTo>
                    <a:pt x="1506" y="1236"/>
                  </a:lnTo>
                  <a:lnTo>
                    <a:pt x="1533" y="1191"/>
                  </a:lnTo>
                  <a:lnTo>
                    <a:pt x="1558" y="1236"/>
                  </a:lnTo>
                  <a:lnTo>
                    <a:pt x="1533" y="1282"/>
                  </a:lnTo>
                  <a:moveTo>
                    <a:pt x="1594" y="1282"/>
                  </a:moveTo>
                  <a:lnTo>
                    <a:pt x="1567" y="1236"/>
                  </a:lnTo>
                  <a:lnTo>
                    <a:pt x="1594" y="1191"/>
                  </a:lnTo>
                  <a:lnTo>
                    <a:pt x="1620" y="1236"/>
                  </a:lnTo>
                  <a:lnTo>
                    <a:pt x="1594" y="1282"/>
                  </a:lnTo>
                  <a:moveTo>
                    <a:pt x="1656" y="1282"/>
                  </a:moveTo>
                  <a:lnTo>
                    <a:pt x="1629" y="1236"/>
                  </a:lnTo>
                  <a:lnTo>
                    <a:pt x="1656" y="1191"/>
                  </a:lnTo>
                  <a:lnTo>
                    <a:pt x="1681" y="1236"/>
                  </a:lnTo>
                  <a:lnTo>
                    <a:pt x="1656" y="1282"/>
                  </a:lnTo>
                  <a:moveTo>
                    <a:pt x="1717" y="1282"/>
                  </a:moveTo>
                  <a:lnTo>
                    <a:pt x="1692" y="1236"/>
                  </a:lnTo>
                  <a:lnTo>
                    <a:pt x="1717" y="1191"/>
                  </a:lnTo>
                  <a:lnTo>
                    <a:pt x="1744" y="1236"/>
                  </a:lnTo>
                  <a:lnTo>
                    <a:pt x="1717" y="1282"/>
                  </a:lnTo>
                  <a:moveTo>
                    <a:pt x="1779" y="1282"/>
                  </a:moveTo>
                  <a:lnTo>
                    <a:pt x="1753" y="1236"/>
                  </a:lnTo>
                  <a:lnTo>
                    <a:pt x="1779" y="1191"/>
                  </a:lnTo>
                  <a:lnTo>
                    <a:pt x="1806" y="1236"/>
                  </a:lnTo>
                  <a:lnTo>
                    <a:pt x="1779" y="1282"/>
                  </a:lnTo>
                  <a:moveTo>
                    <a:pt x="1840" y="1282"/>
                  </a:moveTo>
                  <a:lnTo>
                    <a:pt x="1815" y="1236"/>
                  </a:lnTo>
                  <a:lnTo>
                    <a:pt x="1840" y="1191"/>
                  </a:lnTo>
                  <a:lnTo>
                    <a:pt x="1867" y="1236"/>
                  </a:lnTo>
                  <a:lnTo>
                    <a:pt x="1840" y="1282"/>
                  </a:lnTo>
                  <a:moveTo>
                    <a:pt x="1902" y="1282"/>
                  </a:moveTo>
                  <a:lnTo>
                    <a:pt x="1876" y="1236"/>
                  </a:lnTo>
                  <a:lnTo>
                    <a:pt x="1902" y="1191"/>
                  </a:lnTo>
                  <a:lnTo>
                    <a:pt x="1929" y="1236"/>
                  </a:lnTo>
                  <a:lnTo>
                    <a:pt x="1902" y="1282"/>
                  </a:lnTo>
                  <a:moveTo>
                    <a:pt x="1963" y="1282"/>
                  </a:moveTo>
                  <a:lnTo>
                    <a:pt x="1938" y="1236"/>
                  </a:lnTo>
                  <a:lnTo>
                    <a:pt x="1963" y="1191"/>
                  </a:lnTo>
                  <a:lnTo>
                    <a:pt x="1990" y="1236"/>
                  </a:lnTo>
                  <a:lnTo>
                    <a:pt x="1963" y="1282"/>
                  </a:lnTo>
                  <a:moveTo>
                    <a:pt x="2025" y="1282"/>
                  </a:moveTo>
                  <a:lnTo>
                    <a:pt x="1999" y="1236"/>
                  </a:lnTo>
                  <a:lnTo>
                    <a:pt x="2025" y="1191"/>
                  </a:lnTo>
                  <a:lnTo>
                    <a:pt x="2052" y="1236"/>
                  </a:lnTo>
                  <a:lnTo>
                    <a:pt x="2025" y="1282"/>
                  </a:lnTo>
                  <a:moveTo>
                    <a:pt x="2088" y="1282"/>
                  </a:moveTo>
                  <a:lnTo>
                    <a:pt x="2061" y="1236"/>
                  </a:lnTo>
                  <a:lnTo>
                    <a:pt x="2088" y="1191"/>
                  </a:lnTo>
                  <a:lnTo>
                    <a:pt x="2113" y="1236"/>
                  </a:lnTo>
                  <a:lnTo>
                    <a:pt x="2088" y="1282"/>
                  </a:lnTo>
                  <a:moveTo>
                    <a:pt x="2149" y="1282"/>
                  </a:moveTo>
                  <a:lnTo>
                    <a:pt x="2122" y="1236"/>
                  </a:lnTo>
                  <a:lnTo>
                    <a:pt x="2149" y="1191"/>
                  </a:lnTo>
                  <a:lnTo>
                    <a:pt x="2175" y="1236"/>
                  </a:lnTo>
                  <a:lnTo>
                    <a:pt x="2149" y="1282"/>
                  </a:lnTo>
                  <a:moveTo>
                    <a:pt x="2211" y="1282"/>
                  </a:moveTo>
                  <a:lnTo>
                    <a:pt x="2184" y="1236"/>
                  </a:lnTo>
                  <a:lnTo>
                    <a:pt x="2211" y="1191"/>
                  </a:lnTo>
                  <a:lnTo>
                    <a:pt x="2236" y="1236"/>
                  </a:lnTo>
                  <a:lnTo>
                    <a:pt x="2211" y="1282"/>
                  </a:lnTo>
                  <a:moveTo>
                    <a:pt x="2272" y="1282"/>
                  </a:moveTo>
                  <a:lnTo>
                    <a:pt x="2245" y="1236"/>
                  </a:lnTo>
                  <a:lnTo>
                    <a:pt x="2272" y="1191"/>
                  </a:lnTo>
                  <a:lnTo>
                    <a:pt x="2298" y="1236"/>
                  </a:lnTo>
                  <a:lnTo>
                    <a:pt x="2272" y="1282"/>
                  </a:lnTo>
                  <a:moveTo>
                    <a:pt x="2334" y="1282"/>
                  </a:moveTo>
                  <a:lnTo>
                    <a:pt x="2307" y="1236"/>
                  </a:lnTo>
                  <a:lnTo>
                    <a:pt x="2334" y="1191"/>
                  </a:lnTo>
                  <a:lnTo>
                    <a:pt x="2359" y="1236"/>
                  </a:lnTo>
                  <a:lnTo>
                    <a:pt x="2334" y="1282"/>
                  </a:lnTo>
                  <a:moveTo>
                    <a:pt x="2395" y="1282"/>
                  </a:moveTo>
                  <a:lnTo>
                    <a:pt x="2368" y="1236"/>
                  </a:lnTo>
                  <a:lnTo>
                    <a:pt x="2395" y="1191"/>
                  </a:lnTo>
                  <a:lnTo>
                    <a:pt x="2421" y="1236"/>
                  </a:lnTo>
                  <a:lnTo>
                    <a:pt x="2395" y="1282"/>
                  </a:lnTo>
                  <a:moveTo>
                    <a:pt x="2457" y="1282"/>
                  </a:moveTo>
                  <a:lnTo>
                    <a:pt x="2431" y="1236"/>
                  </a:lnTo>
                  <a:lnTo>
                    <a:pt x="2457" y="1191"/>
                  </a:lnTo>
                  <a:lnTo>
                    <a:pt x="2484" y="1236"/>
                  </a:lnTo>
                  <a:lnTo>
                    <a:pt x="2457" y="1282"/>
                  </a:lnTo>
                  <a:moveTo>
                    <a:pt x="2518" y="1282"/>
                  </a:moveTo>
                  <a:lnTo>
                    <a:pt x="2493" y="1236"/>
                  </a:lnTo>
                  <a:lnTo>
                    <a:pt x="2518" y="1191"/>
                  </a:lnTo>
                  <a:lnTo>
                    <a:pt x="2545" y="1236"/>
                  </a:lnTo>
                  <a:lnTo>
                    <a:pt x="2518" y="1282"/>
                  </a:lnTo>
                  <a:moveTo>
                    <a:pt x="84" y="1228"/>
                  </a:moveTo>
                  <a:lnTo>
                    <a:pt x="59" y="1183"/>
                  </a:lnTo>
                  <a:lnTo>
                    <a:pt x="84" y="1138"/>
                  </a:lnTo>
                  <a:lnTo>
                    <a:pt x="111" y="1183"/>
                  </a:lnTo>
                  <a:lnTo>
                    <a:pt x="84" y="1228"/>
                  </a:lnTo>
                  <a:moveTo>
                    <a:pt x="146" y="1228"/>
                  </a:moveTo>
                  <a:lnTo>
                    <a:pt x="120" y="1183"/>
                  </a:lnTo>
                  <a:lnTo>
                    <a:pt x="146" y="1138"/>
                  </a:lnTo>
                  <a:lnTo>
                    <a:pt x="172" y="1183"/>
                  </a:lnTo>
                  <a:lnTo>
                    <a:pt x="146" y="1228"/>
                  </a:lnTo>
                  <a:moveTo>
                    <a:pt x="207" y="1228"/>
                  </a:moveTo>
                  <a:lnTo>
                    <a:pt x="181" y="1183"/>
                  </a:lnTo>
                  <a:lnTo>
                    <a:pt x="207" y="1138"/>
                  </a:lnTo>
                  <a:lnTo>
                    <a:pt x="234" y="1183"/>
                  </a:lnTo>
                  <a:lnTo>
                    <a:pt x="207" y="1228"/>
                  </a:lnTo>
                  <a:moveTo>
                    <a:pt x="270" y="1228"/>
                  </a:moveTo>
                  <a:lnTo>
                    <a:pt x="243" y="1183"/>
                  </a:lnTo>
                  <a:lnTo>
                    <a:pt x="270" y="1138"/>
                  </a:lnTo>
                  <a:lnTo>
                    <a:pt x="295" y="1183"/>
                  </a:lnTo>
                  <a:lnTo>
                    <a:pt x="270" y="1228"/>
                  </a:lnTo>
                  <a:moveTo>
                    <a:pt x="331" y="1228"/>
                  </a:moveTo>
                  <a:lnTo>
                    <a:pt x="304" y="1183"/>
                  </a:lnTo>
                  <a:lnTo>
                    <a:pt x="331" y="1138"/>
                  </a:lnTo>
                  <a:lnTo>
                    <a:pt x="357" y="1183"/>
                  </a:lnTo>
                  <a:lnTo>
                    <a:pt x="331" y="1228"/>
                  </a:lnTo>
                  <a:moveTo>
                    <a:pt x="393" y="1228"/>
                  </a:moveTo>
                  <a:lnTo>
                    <a:pt x="366" y="1183"/>
                  </a:lnTo>
                  <a:lnTo>
                    <a:pt x="393" y="1138"/>
                  </a:lnTo>
                  <a:lnTo>
                    <a:pt x="418" y="1183"/>
                  </a:lnTo>
                  <a:lnTo>
                    <a:pt x="393" y="1228"/>
                  </a:lnTo>
                  <a:moveTo>
                    <a:pt x="454" y="1228"/>
                  </a:moveTo>
                  <a:lnTo>
                    <a:pt x="427" y="1183"/>
                  </a:lnTo>
                  <a:lnTo>
                    <a:pt x="454" y="1138"/>
                  </a:lnTo>
                  <a:lnTo>
                    <a:pt x="480" y="1183"/>
                  </a:lnTo>
                  <a:lnTo>
                    <a:pt x="454" y="1228"/>
                  </a:lnTo>
                  <a:moveTo>
                    <a:pt x="516" y="1228"/>
                  </a:moveTo>
                  <a:lnTo>
                    <a:pt x="489" y="1183"/>
                  </a:lnTo>
                  <a:lnTo>
                    <a:pt x="516" y="1138"/>
                  </a:lnTo>
                  <a:lnTo>
                    <a:pt x="541" y="1183"/>
                  </a:lnTo>
                  <a:lnTo>
                    <a:pt x="516" y="1228"/>
                  </a:lnTo>
                  <a:moveTo>
                    <a:pt x="577" y="1228"/>
                  </a:moveTo>
                  <a:lnTo>
                    <a:pt x="550" y="1183"/>
                  </a:lnTo>
                  <a:lnTo>
                    <a:pt x="577" y="1138"/>
                  </a:lnTo>
                  <a:lnTo>
                    <a:pt x="603" y="1183"/>
                  </a:lnTo>
                  <a:lnTo>
                    <a:pt x="577" y="1228"/>
                  </a:lnTo>
                  <a:moveTo>
                    <a:pt x="639" y="1228"/>
                  </a:moveTo>
                  <a:lnTo>
                    <a:pt x="613" y="1183"/>
                  </a:lnTo>
                  <a:lnTo>
                    <a:pt x="639" y="1138"/>
                  </a:lnTo>
                  <a:lnTo>
                    <a:pt x="666" y="1183"/>
                  </a:lnTo>
                  <a:lnTo>
                    <a:pt x="639" y="1228"/>
                  </a:lnTo>
                  <a:moveTo>
                    <a:pt x="700" y="1228"/>
                  </a:moveTo>
                  <a:lnTo>
                    <a:pt x="675" y="1183"/>
                  </a:lnTo>
                  <a:lnTo>
                    <a:pt x="700" y="1138"/>
                  </a:lnTo>
                  <a:lnTo>
                    <a:pt x="727" y="1183"/>
                  </a:lnTo>
                  <a:lnTo>
                    <a:pt x="700" y="1228"/>
                  </a:lnTo>
                  <a:moveTo>
                    <a:pt x="762" y="1228"/>
                  </a:moveTo>
                  <a:lnTo>
                    <a:pt x="736" y="1183"/>
                  </a:lnTo>
                  <a:lnTo>
                    <a:pt x="762" y="1138"/>
                  </a:lnTo>
                  <a:lnTo>
                    <a:pt x="789" y="1183"/>
                  </a:lnTo>
                  <a:lnTo>
                    <a:pt x="762" y="1228"/>
                  </a:lnTo>
                  <a:moveTo>
                    <a:pt x="823" y="1228"/>
                  </a:moveTo>
                  <a:lnTo>
                    <a:pt x="798" y="1183"/>
                  </a:lnTo>
                  <a:lnTo>
                    <a:pt x="823" y="1138"/>
                  </a:lnTo>
                  <a:lnTo>
                    <a:pt x="850" y="1183"/>
                  </a:lnTo>
                  <a:lnTo>
                    <a:pt x="823" y="1228"/>
                  </a:lnTo>
                  <a:moveTo>
                    <a:pt x="885" y="1228"/>
                  </a:moveTo>
                  <a:lnTo>
                    <a:pt x="859" y="1183"/>
                  </a:lnTo>
                  <a:lnTo>
                    <a:pt x="885" y="1138"/>
                  </a:lnTo>
                  <a:lnTo>
                    <a:pt x="912" y="1183"/>
                  </a:lnTo>
                  <a:lnTo>
                    <a:pt x="885" y="1228"/>
                  </a:lnTo>
                  <a:moveTo>
                    <a:pt x="946" y="1228"/>
                  </a:moveTo>
                  <a:lnTo>
                    <a:pt x="921" y="1183"/>
                  </a:lnTo>
                  <a:lnTo>
                    <a:pt x="946" y="1138"/>
                  </a:lnTo>
                  <a:lnTo>
                    <a:pt x="973" y="1183"/>
                  </a:lnTo>
                  <a:lnTo>
                    <a:pt x="946" y="1228"/>
                  </a:lnTo>
                  <a:moveTo>
                    <a:pt x="1009" y="1228"/>
                  </a:moveTo>
                  <a:lnTo>
                    <a:pt x="982" y="1183"/>
                  </a:lnTo>
                  <a:lnTo>
                    <a:pt x="1009" y="1138"/>
                  </a:lnTo>
                  <a:lnTo>
                    <a:pt x="1035" y="1183"/>
                  </a:lnTo>
                  <a:lnTo>
                    <a:pt x="1009" y="1228"/>
                  </a:lnTo>
                  <a:moveTo>
                    <a:pt x="1071" y="1228"/>
                  </a:moveTo>
                  <a:lnTo>
                    <a:pt x="1044" y="1183"/>
                  </a:lnTo>
                  <a:lnTo>
                    <a:pt x="1071" y="1138"/>
                  </a:lnTo>
                  <a:lnTo>
                    <a:pt x="1096" y="1183"/>
                  </a:lnTo>
                  <a:lnTo>
                    <a:pt x="1071" y="1228"/>
                  </a:lnTo>
                  <a:moveTo>
                    <a:pt x="1132" y="1228"/>
                  </a:moveTo>
                  <a:lnTo>
                    <a:pt x="1105" y="1183"/>
                  </a:lnTo>
                  <a:lnTo>
                    <a:pt x="1132" y="1138"/>
                  </a:lnTo>
                  <a:lnTo>
                    <a:pt x="1158" y="1183"/>
                  </a:lnTo>
                  <a:lnTo>
                    <a:pt x="1132" y="1228"/>
                  </a:lnTo>
                  <a:moveTo>
                    <a:pt x="1194" y="1228"/>
                  </a:moveTo>
                  <a:lnTo>
                    <a:pt x="1167" y="1183"/>
                  </a:lnTo>
                  <a:lnTo>
                    <a:pt x="1194" y="1138"/>
                  </a:lnTo>
                  <a:lnTo>
                    <a:pt x="1219" y="1183"/>
                  </a:lnTo>
                  <a:lnTo>
                    <a:pt x="1194" y="1228"/>
                  </a:lnTo>
                  <a:moveTo>
                    <a:pt x="1255" y="1228"/>
                  </a:moveTo>
                  <a:lnTo>
                    <a:pt x="1228" y="1183"/>
                  </a:lnTo>
                  <a:lnTo>
                    <a:pt x="1255" y="1138"/>
                  </a:lnTo>
                  <a:lnTo>
                    <a:pt x="1281" y="1183"/>
                  </a:lnTo>
                  <a:lnTo>
                    <a:pt x="1255" y="1228"/>
                  </a:lnTo>
                  <a:moveTo>
                    <a:pt x="1317" y="1228"/>
                  </a:moveTo>
                  <a:lnTo>
                    <a:pt x="1290" y="1183"/>
                  </a:lnTo>
                  <a:lnTo>
                    <a:pt x="1317" y="1138"/>
                  </a:lnTo>
                  <a:lnTo>
                    <a:pt x="1342" y="1183"/>
                  </a:lnTo>
                  <a:lnTo>
                    <a:pt x="1317" y="1228"/>
                  </a:lnTo>
                  <a:moveTo>
                    <a:pt x="1378" y="1228"/>
                  </a:moveTo>
                  <a:lnTo>
                    <a:pt x="1353" y="1183"/>
                  </a:lnTo>
                  <a:lnTo>
                    <a:pt x="1378" y="1138"/>
                  </a:lnTo>
                  <a:lnTo>
                    <a:pt x="1405" y="1183"/>
                  </a:lnTo>
                  <a:lnTo>
                    <a:pt x="1378" y="1228"/>
                  </a:lnTo>
                  <a:moveTo>
                    <a:pt x="1440" y="1228"/>
                  </a:moveTo>
                  <a:lnTo>
                    <a:pt x="1414" y="1183"/>
                  </a:lnTo>
                  <a:lnTo>
                    <a:pt x="1440" y="1138"/>
                  </a:lnTo>
                  <a:lnTo>
                    <a:pt x="1467" y="1183"/>
                  </a:lnTo>
                  <a:lnTo>
                    <a:pt x="1440" y="1228"/>
                  </a:lnTo>
                  <a:moveTo>
                    <a:pt x="1501" y="1228"/>
                  </a:moveTo>
                  <a:lnTo>
                    <a:pt x="1476" y="1183"/>
                  </a:lnTo>
                  <a:lnTo>
                    <a:pt x="1501" y="1138"/>
                  </a:lnTo>
                  <a:lnTo>
                    <a:pt x="1528" y="1183"/>
                  </a:lnTo>
                  <a:lnTo>
                    <a:pt x="1501" y="1228"/>
                  </a:lnTo>
                  <a:moveTo>
                    <a:pt x="1563" y="1228"/>
                  </a:moveTo>
                  <a:lnTo>
                    <a:pt x="1537" y="1183"/>
                  </a:lnTo>
                  <a:lnTo>
                    <a:pt x="1563" y="1138"/>
                  </a:lnTo>
                  <a:lnTo>
                    <a:pt x="1590" y="1183"/>
                  </a:lnTo>
                  <a:lnTo>
                    <a:pt x="1563" y="1228"/>
                  </a:lnTo>
                  <a:moveTo>
                    <a:pt x="1624" y="1228"/>
                  </a:moveTo>
                  <a:lnTo>
                    <a:pt x="1599" y="1183"/>
                  </a:lnTo>
                  <a:lnTo>
                    <a:pt x="1624" y="1138"/>
                  </a:lnTo>
                  <a:lnTo>
                    <a:pt x="1651" y="1183"/>
                  </a:lnTo>
                  <a:lnTo>
                    <a:pt x="1624" y="1228"/>
                  </a:lnTo>
                  <a:moveTo>
                    <a:pt x="1686" y="1228"/>
                  </a:moveTo>
                  <a:lnTo>
                    <a:pt x="1660" y="1183"/>
                  </a:lnTo>
                  <a:lnTo>
                    <a:pt x="1686" y="1138"/>
                  </a:lnTo>
                  <a:lnTo>
                    <a:pt x="1713" y="1183"/>
                  </a:lnTo>
                  <a:lnTo>
                    <a:pt x="1686" y="1228"/>
                  </a:lnTo>
                  <a:moveTo>
                    <a:pt x="1749" y="1228"/>
                  </a:moveTo>
                  <a:lnTo>
                    <a:pt x="1722" y="1183"/>
                  </a:lnTo>
                  <a:lnTo>
                    <a:pt x="1749" y="1138"/>
                  </a:lnTo>
                  <a:lnTo>
                    <a:pt x="1774" y="1183"/>
                  </a:lnTo>
                  <a:lnTo>
                    <a:pt x="1749" y="1228"/>
                  </a:lnTo>
                  <a:moveTo>
                    <a:pt x="1810" y="1228"/>
                  </a:moveTo>
                  <a:lnTo>
                    <a:pt x="1783" y="1183"/>
                  </a:lnTo>
                  <a:lnTo>
                    <a:pt x="1810" y="1138"/>
                  </a:lnTo>
                  <a:lnTo>
                    <a:pt x="1836" y="1183"/>
                  </a:lnTo>
                  <a:lnTo>
                    <a:pt x="1810" y="1228"/>
                  </a:lnTo>
                  <a:moveTo>
                    <a:pt x="1872" y="1228"/>
                  </a:moveTo>
                  <a:lnTo>
                    <a:pt x="1845" y="1183"/>
                  </a:lnTo>
                  <a:lnTo>
                    <a:pt x="1872" y="1138"/>
                  </a:lnTo>
                  <a:lnTo>
                    <a:pt x="1897" y="1183"/>
                  </a:lnTo>
                  <a:lnTo>
                    <a:pt x="1872" y="1228"/>
                  </a:lnTo>
                  <a:moveTo>
                    <a:pt x="1933" y="1228"/>
                  </a:moveTo>
                  <a:lnTo>
                    <a:pt x="1906" y="1183"/>
                  </a:lnTo>
                  <a:lnTo>
                    <a:pt x="1933" y="1138"/>
                  </a:lnTo>
                  <a:lnTo>
                    <a:pt x="1959" y="1183"/>
                  </a:lnTo>
                  <a:lnTo>
                    <a:pt x="1933" y="1228"/>
                  </a:lnTo>
                  <a:moveTo>
                    <a:pt x="1995" y="1228"/>
                  </a:moveTo>
                  <a:lnTo>
                    <a:pt x="1968" y="1183"/>
                  </a:lnTo>
                  <a:lnTo>
                    <a:pt x="1995" y="1138"/>
                  </a:lnTo>
                  <a:lnTo>
                    <a:pt x="2020" y="1183"/>
                  </a:lnTo>
                  <a:lnTo>
                    <a:pt x="1995" y="1228"/>
                  </a:lnTo>
                  <a:moveTo>
                    <a:pt x="2056" y="1228"/>
                  </a:moveTo>
                  <a:lnTo>
                    <a:pt x="2029" y="1183"/>
                  </a:lnTo>
                  <a:lnTo>
                    <a:pt x="2056" y="1138"/>
                  </a:lnTo>
                  <a:lnTo>
                    <a:pt x="2082" y="1183"/>
                  </a:lnTo>
                  <a:lnTo>
                    <a:pt x="2056" y="1228"/>
                  </a:lnTo>
                  <a:moveTo>
                    <a:pt x="2118" y="1228"/>
                  </a:moveTo>
                  <a:lnTo>
                    <a:pt x="2092" y="1183"/>
                  </a:lnTo>
                  <a:lnTo>
                    <a:pt x="2118" y="1138"/>
                  </a:lnTo>
                  <a:lnTo>
                    <a:pt x="2145" y="1183"/>
                  </a:lnTo>
                  <a:lnTo>
                    <a:pt x="2118" y="1228"/>
                  </a:lnTo>
                  <a:moveTo>
                    <a:pt x="2179" y="1228"/>
                  </a:moveTo>
                  <a:lnTo>
                    <a:pt x="2154" y="1183"/>
                  </a:lnTo>
                  <a:lnTo>
                    <a:pt x="2179" y="1138"/>
                  </a:lnTo>
                  <a:lnTo>
                    <a:pt x="2206" y="1183"/>
                  </a:lnTo>
                  <a:lnTo>
                    <a:pt x="2179" y="1228"/>
                  </a:lnTo>
                  <a:moveTo>
                    <a:pt x="2241" y="1228"/>
                  </a:moveTo>
                  <a:lnTo>
                    <a:pt x="2215" y="1183"/>
                  </a:lnTo>
                  <a:lnTo>
                    <a:pt x="2241" y="1138"/>
                  </a:lnTo>
                  <a:lnTo>
                    <a:pt x="2268" y="1183"/>
                  </a:lnTo>
                  <a:lnTo>
                    <a:pt x="2241" y="1228"/>
                  </a:lnTo>
                  <a:moveTo>
                    <a:pt x="2302" y="1228"/>
                  </a:moveTo>
                  <a:lnTo>
                    <a:pt x="2277" y="1183"/>
                  </a:lnTo>
                  <a:lnTo>
                    <a:pt x="2302" y="1138"/>
                  </a:lnTo>
                  <a:lnTo>
                    <a:pt x="2329" y="1183"/>
                  </a:lnTo>
                  <a:lnTo>
                    <a:pt x="2302" y="1228"/>
                  </a:lnTo>
                  <a:moveTo>
                    <a:pt x="2364" y="1228"/>
                  </a:moveTo>
                  <a:lnTo>
                    <a:pt x="2338" y="1183"/>
                  </a:lnTo>
                  <a:lnTo>
                    <a:pt x="2364" y="1138"/>
                  </a:lnTo>
                  <a:lnTo>
                    <a:pt x="2391" y="1183"/>
                  </a:lnTo>
                  <a:lnTo>
                    <a:pt x="2364" y="1228"/>
                  </a:lnTo>
                  <a:moveTo>
                    <a:pt x="2425" y="1228"/>
                  </a:moveTo>
                  <a:lnTo>
                    <a:pt x="2400" y="1183"/>
                  </a:lnTo>
                  <a:lnTo>
                    <a:pt x="2425" y="1138"/>
                  </a:lnTo>
                  <a:lnTo>
                    <a:pt x="2452" y="1183"/>
                  </a:lnTo>
                  <a:lnTo>
                    <a:pt x="2425" y="1228"/>
                  </a:lnTo>
                  <a:moveTo>
                    <a:pt x="2488" y="1228"/>
                  </a:moveTo>
                  <a:lnTo>
                    <a:pt x="2461" y="1183"/>
                  </a:lnTo>
                  <a:lnTo>
                    <a:pt x="2488" y="1138"/>
                  </a:lnTo>
                  <a:lnTo>
                    <a:pt x="2514" y="1183"/>
                  </a:lnTo>
                  <a:lnTo>
                    <a:pt x="2488" y="1228"/>
                  </a:lnTo>
                  <a:moveTo>
                    <a:pt x="54" y="1176"/>
                  </a:moveTo>
                  <a:lnTo>
                    <a:pt x="27" y="1129"/>
                  </a:lnTo>
                  <a:lnTo>
                    <a:pt x="54" y="1084"/>
                  </a:lnTo>
                  <a:lnTo>
                    <a:pt x="80" y="1129"/>
                  </a:lnTo>
                  <a:lnTo>
                    <a:pt x="54" y="1176"/>
                  </a:lnTo>
                  <a:moveTo>
                    <a:pt x="116" y="1176"/>
                  </a:moveTo>
                  <a:lnTo>
                    <a:pt x="89" y="1129"/>
                  </a:lnTo>
                  <a:lnTo>
                    <a:pt x="116" y="1084"/>
                  </a:lnTo>
                  <a:lnTo>
                    <a:pt x="141" y="1129"/>
                  </a:lnTo>
                  <a:lnTo>
                    <a:pt x="116" y="1176"/>
                  </a:lnTo>
                  <a:moveTo>
                    <a:pt x="177" y="1176"/>
                  </a:moveTo>
                  <a:lnTo>
                    <a:pt x="150" y="1129"/>
                  </a:lnTo>
                  <a:lnTo>
                    <a:pt x="177" y="1084"/>
                  </a:lnTo>
                  <a:lnTo>
                    <a:pt x="202" y="1129"/>
                  </a:lnTo>
                  <a:lnTo>
                    <a:pt x="177" y="1176"/>
                  </a:lnTo>
                  <a:moveTo>
                    <a:pt x="238" y="1176"/>
                  </a:moveTo>
                  <a:lnTo>
                    <a:pt x="213" y="1129"/>
                  </a:lnTo>
                  <a:lnTo>
                    <a:pt x="238" y="1084"/>
                  </a:lnTo>
                  <a:lnTo>
                    <a:pt x="265" y="1129"/>
                  </a:lnTo>
                  <a:lnTo>
                    <a:pt x="238" y="1176"/>
                  </a:lnTo>
                  <a:moveTo>
                    <a:pt x="300" y="1176"/>
                  </a:moveTo>
                  <a:lnTo>
                    <a:pt x="274" y="1129"/>
                  </a:lnTo>
                  <a:lnTo>
                    <a:pt x="300" y="1084"/>
                  </a:lnTo>
                  <a:lnTo>
                    <a:pt x="327" y="1129"/>
                  </a:lnTo>
                  <a:lnTo>
                    <a:pt x="300" y="1176"/>
                  </a:lnTo>
                  <a:moveTo>
                    <a:pt x="361" y="1176"/>
                  </a:moveTo>
                  <a:lnTo>
                    <a:pt x="336" y="1129"/>
                  </a:lnTo>
                  <a:lnTo>
                    <a:pt x="361" y="1084"/>
                  </a:lnTo>
                  <a:lnTo>
                    <a:pt x="388" y="1129"/>
                  </a:lnTo>
                  <a:lnTo>
                    <a:pt x="361" y="1176"/>
                  </a:lnTo>
                  <a:moveTo>
                    <a:pt x="423" y="1176"/>
                  </a:moveTo>
                  <a:lnTo>
                    <a:pt x="397" y="1129"/>
                  </a:lnTo>
                  <a:lnTo>
                    <a:pt x="423" y="1084"/>
                  </a:lnTo>
                  <a:lnTo>
                    <a:pt x="450" y="1129"/>
                  </a:lnTo>
                  <a:lnTo>
                    <a:pt x="423" y="1176"/>
                  </a:lnTo>
                  <a:moveTo>
                    <a:pt x="484" y="1176"/>
                  </a:moveTo>
                  <a:lnTo>
                    <a:pt x="459" y="1129"/>
                  </a:lnTo>
                  <a:lnTo>
                    <a:pt x="484" y="1084"/>
                  </a:lnTo>
                  <a:lnTo>
                    <a:pt x="511" y="1129"/>
                  </a:lnTo>
                  <a:lnTo>
                    <a:pt x="484" y="1176"/>
                  </a:lnTo>
                  <a:moveTo>
                    <a:pt x="546" y="1176"/>
                  </a:moveTo>
                  <a:lnTo>
                    <a:pt x="520" y="1129"/>
                  </a:lnTo>
                  <a:lnTo>
                    <a:pt x="546" y="1084"/>
                  </a:lnTo>
                  <a:lnTo>
                    <a:pt x="573" y="1129"/>
                  </a:lnTo>
                  <a:lnTo>
                    <a:pt x="546" y="1176"/>
                  </a:lnTo>
                  <a:moveTo>
                    <a:pt x="609" y="1176"/>
                  </a:moveTo>
                  <a:lnTo>
                    <a:pt x="582" y="1129"/>
                  </a:lnTo>
                  <a:lnTo>
                    <a:pt x="609" y="1084"/>
                  </a:lnTo>
                  <a:lnTo>
                    <a:pt x="634" y="1129"/>
                  </a:lnTo>
                  <a:lnTo>
                    <a:pt x="609" y="1176"/>
                  </a:lnTo>
                  <a:moveTo>
                    <a:pt x="670" y="1176"/>
                  </a:moveTo>
                  <a:lnTo>
                    <a:pt x="643" y="1129"/>
                  </a:lnTo>
                  <a:lnTo>
                    <a:pt x="670" y="1084"/>
                  </a:lnTo>
                  <a:lnTo>
                    <a:pt x="696" y="1129"/>
                  </a:lnTo>
                  <a:lnTo>
                    <a:pt x="670" y="1176"/>
                  </a:lnTo>
                  <a:moveTo>
                    <a:pt x="732" y="1176"/>
                  </a:moveTo>
                  <a:lnTo>
                    <a:pt x="705" y="1129"/>
                  </a:lnTo>
                  <a:lnTo>
                    <a:pt x="732" y="1084"/>
                  </a:lnTo>
                  <a:lnTo>
                    <a:pt x="757" y="1129"/>
                  </a:lnTo>
                  <a:lnTo>
                    <a:pt x="732" y="1176"/>
                  </a:lnTo>
                  <a:moveTo>
                    <a:pt x="793" y="1176"/>
                  </a:moveTo>
                  <a:lnTo>
                    <a:pt x="766" y="1129"/>
                  </a:lnTo>
                  <a:lnTo>
                    <a:pt x="793" y="1084"/>
                  </a:lnTo>
                  <a:lnTo>
                    <a:pt x="819" y="1129"/>
                  </a:lnTo>
                  <a:lnTo>
                    <a:pt x="793" y="1176"/>
                  </a:lnTo>
                  <a:moveTo>
                    <a:pt x="855" y="1176"/>
                  </a:moveTo>
                  <a:lnTo>
                    <a:pt x="828" y="1129"/>
                  </a:lnTo>
                  <a:lnTo>
                    <a:pt x="855" y="1084"/>
                  </a:lnTo>
                  <a:lnTo>
                    <a:pt x="880" y="1129"/>
                  </a:lnTo>
                  <a:lnTo>
                    <a:pt x="855" y="1176"/>
                  </a:lnTo>
                  <a:moveTo>
                    <a:pt x="916" y="1176"/>
                  </a:moveTo>
                  <a:lnTo>
                    <a:pt x="889" y="1129"/>
                  </a:lnTo>
                  <a:lnTo>
                    <a:pt x="916" y="1084"/>
                  </a:lnTo>
                  <a:lnTo>
                    <a:pt x="942" y="1129"/>
                  </a:lnTo>
                  <a:lnTo>
                    <a:pt x="916" y="1176"/>
                  </a:lnTo>
                  <a:moveTo>
                    <a:pt x="978" y="1176"/>
                  </a:moveTo>
                  <a:lnTo>
                    <a:pt x="952" y="1129"/>
                  </a:lnTo>
                  <a:lnTo>
                    <a:pt x="978" y="1084"/>
                  </a:lnTo>
                  <a:lnTo>
                    <a:pt x="1005" y="1129"/>
                  </a:lnTo>
                  <a:lnTo>
                    <a:pt x="978" y="1176"/>
                  </a:lnTo>
                  <a:moveTo>
                    <a:pt x="1039" y="1176"/>
                  </a:moveTo>
                  <a:lnTo>
                    <a:pt x="1014" y="1129"/>
                  </a:lnTo>
                  <a:lnTo>
                    <a:pt x="1039" y="1084"/>
                  </a:lnTo>
                  <a:lnTo>
                    <a:pt x="1066" y="1129"/>
                  </a:lnTo>
                  <a:lnTo>
                    <a:pt x="1039" y="1176"/>
                  </a:lnTo>
                  <a:moveTo>
                    <a:pt x="1101" y="1176"/>
                  </a:moveTo>
                  <a:lnTo>
                    <a:pt x="1075" y="1129"/>
                  </a:lnTo>
                  <a:lnTo>
                    <a:pt x="1101" y="1084"/>
                  </a:lnTo>
                  <a:lnTo>
                    <a:pt x="1128" y="1129"/>
                  </a:lnTo>
                  <a:lnTo>
                    <a:pt x="1101" y="1176"/>
                  </a:lnTo>
                  <a:moveTo>
                    <a:pt x="1162" y="1176"/>
                  </a:moveTo>
                  <a:lnTo>
                    <a:pt x="1137" y="1129"/>
                  </a:lnTo>
                  <a:lnTo>
                    <a:pt x="1162" y="1084"/>
                  </a:lnTo>
                  <a:lnTo>
                    <a:pt x="1189" y="1129"/>
                  </a:lnTo>
                  <a:lnTo>
                    <a:pt x="1162" y="1176"/>
                  </a:lnTo>
                  <a:moveTo>
                    <a:pt x="1224" y="1176"/>
                  </a:moveTo>
                  <a:lnTo>
                    <a:pt x="1198" y="1129"/>
                  </a:lnTo>
                  <a:lnTo>
                    <a:pt x="1224" y="1084"/>
                  </a:lnTo>
                  <a:lnTo>
                    <a:pt x="1251" y="1129"/>
                  </a:lnTo>
                  <a:lnTo>
                    <a:pt x="1224" y="1176"/>
                  </a:lnTo>
                  <a:moveTo>
                    <a:pt x="1285" y="1176"/>
                  </a:moveTo>
                  <a:lnTo>
                    <a:pt x="1260" y="1129"/>
                  </a:lnTo>
                  <a:lnTo>
                    <a:pt x="1285" y="1084"/>
                  </a:lnTo>
                  <a:lnTo>
                    <a:pt x="1312" y="1129"/>
                  </a:lnTo>
                  <a:lnTo>
                    <a:pt x="1285" y="1176"/>
                  </a:lnTo>
                  <a:moveTo>
                    <a:pt x="1348" y="1176"/>
                  </a:moveTo>
                  <a:lnTo>
                    <a:pt x="1321" y="1129"/>
                  </a:lnTo>
                  <a:lnTo>
                    <a:pt x="1348" y="1084"/>
                  </a:lnTo>
                  <a:lnTo>
                    <a:pt x="1374" y="1129"/>
                  </a:lnTo>
                  <a:lnTo>
                    <a:pt x="1348" y="1176"/>
                  </a:lnTo>
                  <a:moveTo>
                    <a:pt x="1410" y="1176"/>
                  </a:moveTo>
                  <a:lnTo>
                    <a:pt x="1383" y="1129"/>
                  </a:lnTo>
                  <a:lnTo>
                    <a:pt x="1410" y="1084"/>
                  </a:lnTo>
                  <a:lnTo>
                    <a:pt x="1435" y="1129"/>
                  </a:lnTo>
                  <a:lnTo>
                    <a:pt x="1410" y="1176"/>
                  </a:lnTo>
                  <a:moveTo>
                    <a:pt x="1471" y="1176"/>
                  </a:moveTo>
                  <a:lnTo>
                    <a:pt x="1444" y="1129"/>
                  </a:lnTo>
                  <a:lnTo>
                    <a:pt x="1471" y="1084"/>
                  </a:lnTo>
                  <a:lnTo>
                    <a:pt x="1497" y="1129"/>
                  </a:lnTo>
                  <a:lnTo>
                    <a:pt x="1471" y="1176"/>
                  </a:lnTo>
                  <a:moveTo>
                    <a:pt x="1533" y="1176"/>
                  </a:moveTo>
                  <a:lnTo>
                    <a:pt x="1506" y="1129"/>
                  </a:lnTo>
                  <a:lnTo>
                    <a:pt x="1533" y="1084"/>
                  </a:lnTo>
                  <a:lnTo>
                    <a:pt x="1558" y="1129"/>
                  </a:lnTo>
                  <a:lnTo>
                    <a:pt x="1533" y="1176"/>
                  </a:lnTo>
                  <a:moveTo>
                    <a:pt x="1594" y="1176"/>
                  </a:moveTo>
                  <a:lnTo>
                    <a:pt x="1567" y="1129"/>
                  </a:lnTo>
                  <a:lnTo>
                    <a:pt x="1594" y="1084"/>
                  </a:lnTo>
                  <a:lnTo>
                    <a:pt x="1620" y="1129"/>
                  </a:lnTo>
                  <a:lnTo>
                    <a:pt x="1594" y="1176"/>
                  </a:lnTo>
                  <a:moveTo>
                    <a:pt x="1656" y="1176"/>
                  </a:moveTo>
                  <a:lnTo>
                    <a:pt x="1629" y="1129"/>
                  </a:lnTo>
                  <a:lnTo>
                    <a:pt x="1656" y="1084"/>
                  </a:lnTo>
                  <a:lnTo>
                    <a:pt x="1681" y="1129"/>
                  </a:lnTo>
                  <a:lnTo>
                    <a:pt x="1656" y="1176"/>
                  </a:lnTo>
                  <a:moveTo>
                    <a:pt x="1717" y="1176"/>
                  </a:moveTo>
                  <a:lnTo>
                    <a:pt x="1692" y="1129"/>
                  </a:lnTo>
                  <a:lnTo>
                    <a:pt x="1717" y="1084"/>
                  </a:lnTo>
                  <a:lnTo>
                    <a:pt x="1744" y="1129"/>
                  </a:lnTo>
                  <a:lnTo>
                    <a:pt x="1717" y="1176"/>
                  </a:lnTo>
                  <a:moveTo>
                    <a:pt x="1779" y="1176"/>
                  </a:moveTo>
                  <a:lnTo>
                    <a:pt x="1753" y="1129"/>
                  </a:lnTo>
                  <a:lnTo>
                    <a:pt x="1779" y="1084"/>
                  </a:lnTo>
                  <a:lnTo>
                    <a:pt x="1806" y="1129"/>
                  </a:lnTo>
                  <a:lnTo>
                    <a:pt x="1779" y="1176"/>
                  </a:lnTo>
                  <a:moveTo>
                    <a:pt x="1840" y="1176"/>
                  </a:moveTo>
                  <a:lnTo>
                    <a:pt x="1815" y="1129"/>
                  </a:lnTo>
                  <a:lnTo>
                    <a:pt x="1840" y="1084"/>
                  </a:lnTo>
                  <a:lnTo>
                    <a:pt x="1867" y="1129"/>
                  </a:lnTo>
                  <a:lnTo>
                    <a:pt x="1840" y="1176"/>
                  </a:lnTo>
                  <a:moveTo>
                    <a:pt x="1902" y="1176"/>
                  </a:moveTo>
                  <a:lnTo>
                    <a:pt x="1876" y="1129"/>
                  </a:lnTo>
                  <a:lnTo>
                    <a:pt x="1902" y="1084"/>
                  </a:lnTo>
                  <a:lnTo>
                    <a:pt x="1929" y="1129"/>
                  </a:lnTo>
                  <a:lnTo>
                    <a:pt x="1902" y="1176"/>
                  </a:lnTo>
                  <a:moveTo>
                    <a:pt x="1963" y="1176"/>
                  </a:moveTo>
                  <a:lnTo>
                    <a:pt x="1938" y="1129"/>
                  </a:lnTo>
                  <a:lnTo>
                    <a:pt x="1963" y="1084"/>
                  </a:lnTo>
                  <a:lnTo>
                    <a:pt x="1990" y="1129"/>
                  </a:lnTo>
                  <a:lnTo>
                    <a:pt x="1963" y="1176"/>
                  </a:lnTo>
                  <a:moveTo>
                    <a:pt x="2025" y="1176"/>
                  </a:moveTo>
                  <a:lnTo>
                    <a:pt x="1999" y="1129"/>
                  </a:lnTo>
                  <a:lnTo>
                    <a:pt x="2025" y="1084"/>
                  </a:lnTo>
                  <a:lnTo>
                    <a:pt x="2052" y="1129"/>
                  </a:lnTo>
                  <a:lnTo>
                    <a:pt x="2025" y="1176"/>
                  </a:lnTo>
                  <a:moveTo>
                    <a:pt x="2088" y="1176"/>
                  </a:moveTo>
                  <a:lnTo>
                    <a:pt x="2061" y="1129"/>
                  </a:lnTo>
                  <a:lnTo>
                    <a:pt x="2088" y="1084"/>
                  </a:lnTo>
                  <a:lnTo>
                    <a:pt x="2113" y="1129"/>
                  </a:lnTo>
                  <a:lnTo>
                    <a:pt x="2088" y="1176"/>
                  </a:lnTo>
                  <a:moveTo>
                    <a:pt x="2149" y="1176"/>
                  </a:moveTo>
                  <a:lnTo>
                    <a:pt x="2122" y="1129"/>
                  </a:lnTo>
                  <a:lnTo>
                    <a:pt x="2149" y="1084"/>
                  </a:lnTo>
                  <a:lnTo>
                    <a:pt x="2175" y="1129"/>
                  </a:lnTo>
                  <a:lnTo>
                    <a:pt x="2149" y="1176"/>
                  </a:lnTo>
                  <a:moveTo>
                    <a:pt x="2211" y="1176"/>
                  </a:moveTo>
                  <a:lnTo>
                    <a:pt x="2184" y="1129"/>
                  </a:lnTo>
                  <a:lnTo>
                    <a:pt x="2211" y="1084"/>
                  </a:lnTo>
                  <a:lnTo>
                    <a:pt x="2236" y="1129"/>
                  </a:lnTo>
                  <a:lnTo>
                    <a:pt x="2211" y="1176"/>
                  </a:lnTo>
                  <a:moveTo>
                    <a:pt x="2272" y="1176"/>
                  </a:moveTo>
                  <a:lnTo>
                    <a:pt x="2245" y="1129"/>
                  </a:lnTo>
                  <a:lnTo>
                    <a:pt x="2272" y="1084"/>
                  </a:lnTo>
                  <a:lnTo>
                    <a:pt x="2298" y="1129"/>
                  </a:lnTo>
                  <a:lnTo>
                    <a:pt x="2272" y="1176"/>
                  </a:lnTo>
                  <a:moveTo>
                    <a:pt x="2334" y="1176"/>
                  </a:moveTo>
                  <a:lnTo>
                    <a:pt x="2307" y="1129"/>
                  </a:lnTo>
                  <a:lnTo>
                    <a:pt x="2334" y="1084"/>
                  </a:lnTo>
                  <a:lnTo>
                    <a:pt x="2359" y="1129"/>
                  </a:lnTo>
                  <a:lnTo>
                    <a:pt x="2334" y="1176"/>
                  </a:lnTo>
                  <a:moveTo>
                    <a:pt x="2395" y="1176"/>
                  </a:moveTo>
                  <a:lnTo>
                    <a:pt x="2368" y="1129"/>
                  </a:lnTo>
                  <a:lnTo>
                    <a:pt x="2395" y="1084"/>
                  </a:lnTo>
                  <a:lnTo>
                    <a:pt x="2421" y="1129"/>
                  </a:lnTo>
                  <a:lnTo>
                    <a:pt x="2395" y="1176"/>
                  </a:lnTo>
                  <a:moveTo>
                    <a:pt x="2457" y="1176"/>
                  </a:moveTo>
                  <a:lnTo>
                    <a:pt x="2431" y="1129"/>
                  </a:lnTo>
                  <a:lnTo>
                    <a:pt x="2457" y="1084"/>
                  </a:lnTo>
                  <a:lnTo>
                    <a:pt x="2484" y="1129"/>
                  </a:lnTo>
                  <a:lnTo>
                    <a:pt x="2457" y="1176"/>
                  </a:lnTo>
                  <a:moveTo>
                    <a:pt x="2518" y="1176"/>
                  </a:moveTo>
                  <a:lnTo>
                    <a:pt x="2493" y="1129"/>
                  </a:lnTo>
                  <a:lnTo>
                    <a:pt x="2518" y="1084"/>
                  </a:lnTo>
                  <a:lnTo>
                    <a:pt x="2545" y="1129"/>
                  </a:lnTo>
                  <a:lnTo>
                    <a:pt x="2518" y="1176"/>
                  </a:lnTo>
                  <a:moveTo>
                    <a:pt x="84" y="1122"/>
                  </a:moveTo>
                  <a:lnTo>
                    <a:pt x="59" y="1077"/>
                  </a:lnTo>
                  <a:lnTo>
                    <a:pt x="84" y="1031"/>
                  </a:lnTo>
                  <a:lnTo>
                    <a:pt x="111" y="1077"/>
                  </a:lnTo>
                  <a:lnTo>
                    <a:pt x="84" y="1122"/>
                  </a:lnTo>
                  <a:moveTo>
                    <a:pt x="146" y="1122"/>
                  </a:moveTo>
                  <a:lnTo>
                    <a:pt x="120" y="1077"/>
                  </a:lnTo>
                  <a:lnTo>
                    <a:pt x="146" y="1031"/>
                  </a:lnTo>
                  <a:lnTo>
                    <a:pt x="172" y="1077"/>
                  </a:lnTo>
                  <a:lnTo>
                    <a:pt x="146" y="1122"/>
                  </a:lnTo>
                  <a:moveTo>
                    <a:pt x="207" y="1122"/>
                  </a:moveTo>
                  <a:lnTo>
                    <a:pt x="181" y="1077"/>
                  </a:lnTo>
                  <a:lnTo>
                    <a:pt x="207" y="1031"/>
                  </a:lnTo>
                  <a:lnTo>
                    <a:pt x="234" y="1077"/>
                  </a:lnTo>
                  <a:lnTo>
                    <a:pt x="207" y="1122"/>
                  </a:lnTo>
                  <a:moveTo>
                    <a:pt x="270" y="1122"/>
                  </a:moveTo>
                  <a:lnTo>
                    <a:pt x="243" y="1077"/>
                  </a:lnTo>
                  <a:lnTo>
                    <a:pt x="270" y="1031"/>
                  </a:lnTo>
                  <a:lnTo>
                    <a:pt x="295" y="1077"/>
                  </a:lnTo>
                  <a:lnTo>
                    <a:pt x="270" y="1122"/>
                  </a:lnTo>
                  <a:moveTo>
                    <a:pt x="331" y="1122"/>
                  </a:moveTo>
                  <a:lnTo>
                    <a:pt x="304" y="1077"/>
                  </a:lnTo>
                  <a:lnTo>
                    <a:pt x="331" y="1031"/>
                  </a:lnTo>
                  <a:lnTo>
                    <a:pt x="357" y="1077"/>
                  </a:lnTo>
                  <a:lnTo>
                    <a:pt x="331" y="1122"/>
                  </a:lnTo>
                  <a:moveTo>
                    <a:pt x="393" y="1122"/>
                  </a:moveTo>
                  <a:lnTo>
                    <a:pt x="366" y="1077"/>
                  </a:lnTo>
                  <a:lnTo>
                    <a:pt x="393" y="1031"/>
                  </a:lnTo>
                  <a:lnTo>
                    <a:pt x="418" y="1077"/>
                  </a:lnTo>
                  <a:lnTo>
                    <a:pt x="393" y="1122"/>
                  </a:lnTo>
                  <a:moveTo>
                    <a:pt x="454" y="1122"/>
                  </a:moveTo>
                  <a:lnTo>
                    <a:pt x="427" y="1077"/>
                  </a:lnTo>
                  <a:lnTo>
                    <a:pt x="454" y="1031"/>
                  </a:lnTo>
                  <a:lnTo>
                    <a:pt x="480" y="1077"/>
                  </a:lnTo>
                  <a:lnTo>
                    <a:pt x="454" y="1122"/>
                  </a:lnTo>
                  <a:moveTo>
                    <a:pt x="516" y="1122"/>
                  </a:moveTo>
                  <a:lnTo>
                    <a:pt x="489" y="1077"/>
                  </a:lnTo>
                  <a:lnTo>
                    <a:pt x="516" y="1031"/>
                  </a:lnTo>
                  <a:lnTo>
                    <a:pt x="541" y="1077"/>
                  </a:lnTo>
                  <a:lnTo>
                    <a:pt x="516" y="1122"/>
                  </a:lnTo>
                  <a:moveTo>
                    <a:pt x="577" y="1122"/>
                  </a:moveTo>
                  <a:lnTo>
                    <a:pt x="550" y="1077"/>
                  </a:lnTo>
                  <a:lnTo>
                    <a:pt x="577" y="1031"/>
                  </a:lnTo>
                  <a:lnTo>
                    <a:pt x="603" y="1077"/>
                  </a:lnTo>
                  <a:lnTo>
                    <a:pt x="577" y="1122"/>
                  </a:lnTo>
                  <a:moveTo>
                    <a:pt x="639" y="1122"/>
                  </a:moveTo>
                  <a:lnTo>
                    <a:pt x="613" y="1077"/>
                  </a:lnTo>
                  <a:lnTo>
                    <a:pt x="639" y="1031"/>
                  </a:lnTo>
                  <a:lnTo>
                    <a:pt x="666" y="1077"/>
                  </a:lnTo>
                  <a:lnTo>
                    <a:pt x="639" y="1122"/>
                  </a:lnTo>
                  <a:moveTo>
                    <a:pt x="700" y="1122"/>
                  </a:moveTo>
                  <a:lnTo>
                    <a:pt x="675" y="1077"/>
                  </a:lnTo>
                  <a:lnTo>
                    <a:pt x="700" y="1031"/>
                  </a:lnTo>
                  <a:lnTo>
                    <a:pt x="727" y="1077"/>
                  </a:lnTo>
                  <a:lnTo>
                    <a:pt x="700" y="1122"/>
                  </a:lnTo>
                  <a:moveTo>
                    <a:pt x="762" y="1122"/>
                  </a:moveTo>
                  <a:lnTo>
                    <a:pt x="736" y="1077"/>
                  </a:lnTo>
                  <a:lnTo>
                    <a:pt x="762" y="1031"/>
                  </a:lnTo>
                  <a:lnTo>
                    <a:pt x="789" y="1077"/>
                  </a:lnTo>
                  <a:lnTo>
                    <a:pt x="762" y="1122"/>
                  </a:lnTo>
                  <a:moveTo>
                    <a:pt x="823" y="1122"/>
                  </a:moveTo>
                  <a:lnTo>
                    <a:pt x="798" y="1077"/>
                  </a:lnTo>
                  <a:lnTo>
                    <a:pt x="823" y="1031"/>
                  </a:lnTo>
                  <a:lnTo>
                    <a:pt x="850" y="1077"/>
                  </a:lnTo>
                  <a:lnTo>
                    <a:pt x="823" y="1122"/>
                  </a:lnTo>
                  <a:moveTo>
                    <a:pt x="885" y="1122"/>
                  </a:moveTo>
                  <a:lnTo>
                    <a:pt x="859" y="1077"/>
                  </a:lnTo>
                  <a:lnTo>
                    <a:pt x="885" y="1031"/>
                  </a:lnTo>
                  <a:lnTo>
                    <a:pt x="912" y="1077"/>
                  </a:lnTo>
                  <a:lnTo>
                    <a:pt x="885" y="1122"/>
                  </a:lnTo>
                  <a:moveTo>
                    <a:pt x="946" y="1122"/>
                  </a:moveTo>
                  <a:lnTo>
                    <a:pt x="921" y="1077"/>
                  </a:lnTo>
                  <a:lnTo>
                    <a:pt x="946" y="1031"/>
                  </a:lnTo>
                  <a:lnTo>
                    <a:pt x="973" y="1077"/>
                  </a:lnTo>
                  <a:lnTo>
                    <a:pt x="946" y="1122"/>
                  </a:lnTo>
                  <a:moveTo>
                    <a:pt x="1009" y="1122"/>
                  </a:moveTo>
                  <a:lnTo>
                    <a:pt x="982" y="1077"/>
                  </a:lnTo>
                  <a:lnTo>
                    <a:pt x="1009" y="1031"/>
                  </a:lnTo>
                  <a:lnTo>
                    <a:pt x="1035" y="1077"/>
                  </a:lnTo>
                  <a:lnTo>
                    <a:pt x="1009" y="1122"/>
                  </a:lnTo>
                  <a:moveTo>
                    <a:pt x="1071" y="1122"/>
                  </a:moveTo>
                  <a:lnTo>
                    <a:pt x="1044" y="1077"/>
                  </a:lnTo>
                  <a:lnTo>
                    <a:pt x="1071" y="1031"/>
                  </a:lnTo>
                  <a:lnTo>
                    <a:pt x="1096" y="1077"/>
                  </a:lnTo>
                  <a:lnTo>
                    <a:pt x="1071" y="1122"/>
                  </a:lnTo>
                  <a:moveTo>
                    <a:pt x="1132" y="1122"/>
                  </a:moveTo>
                  <a:lnTo>
                    <a:pt x="1105" y="1077"/>
                  </a:lnTo>
                  <a:lnTo>
                    <a:pt x="1132" y="1031"/>
                  </a:lnTo>
                  <a:lnTo>
                    <a:pt x="1158" y="1077"/>
                  </a:lnTo>
                  <a:lnTo>
                    <a:pt x="1132" y="1122"/>
                  </a:lnTo>
                  <a:moveTo>
                    <a:pt x="1194" y="1122"/>
                  </a:moveTo>
                  <a:lnTo>
                    <a:pt x="1167" y="1077"/>
                  </a:lnTo>
                  <a:lnTo>
                    <a:pt x="1194" y="1031"/>
                  </a:lnTo>
                  <a:lnTo>
                    <a:pt x="1219" y="1077"/>
                  </a:lnTo>
                  <a:lnTo>
                    <a:pt x="1194" y="1122"/>
                  </a:lnTo>
                  <a:moveTo>
                    <a:pt x="1255" y="1122"/>
                  </a:moveTo>
                  <a:lnTo>
                    <a:pt x="1228" y="1077"/>
                  </a:lnTo>
                  <a:lnTo>
                    <a:pt x="1255" y="1031"/>
                  </a:lnTo>
                  <a:lnTo>
                    <a:pt x="1281" y="1077"/>
                  </a:lnTo>
                  <a:lnTo>
                    <a:pt x="1255" y="1122"/>
                  </a:lnTo>
                  <a:moveTo>
                    <a:pt x="1317" y="1122"/>
                  </a:moveTo>
                  <a:lnTo>
                    <a:pt x="1290" y="1077"/>
                  </a:lnTo>
                  <a:lnTo>
                    <a:pt x="1317" y="1031"/>
                  </a:lnTo>
                  <a:lnTo>
                    <a:pt x="1342" y="1077"/>
                  </a:lnTo>
                  <a:lnTo>
                    <a:pt x="1317" y="1122"/>
                  </a:lnTo>
                  <a:moveTo>
                    <a:pt x="1378" y="1122"/>
                  </a:moveTo>
                  <a:lnTo>
                    <a:pt x="1353" y="1077"/>
                  </a:lnTo>
                  <a:lnTo>
                    <a:pt x="1378" y="1031"/>
                  </a:lnTo>
                  <a:lnTo>
                    <a:pt x="1405" y="1077"/>
                  </a:lnTo>
                  <a:lnTo>
                    <a:pt x="1378" y="1122"/>
                  </a:lnTo>
                  <a:moveTo>
                    <a:pt x="1440" y="1122"/>
                  </a:moveTo>
                  <a:lnTo>
                    <a:pt x="1414" y="1077"/>
                  </a:lnTo>
                  <a:lnTo>
                    <a:pt x="1440" y="1031"/>
                  </a:lnTo>
                  <a:lnTo>
                    <a:pt x="1467" y="1077"/>
                  </a:lnTo>
                  <a:lnTo>
                    <a:pt x="1440" y="1122"/>
                  </a:lnTo>
                  <a:moveTo>
                    <a:pt x="1501" y="1122"/>
                  </a:moveTo>
                  <a:lnTo>
                    <a:pt x="1476" y="1077"/>
                  </a:lnTo>
                  <a:lnTo>
                    <a:pt x="1501" y="1031"/>
                  </a:lnTo>
                  <a:lnTo>
                    <a:pt x="1528" y="1077"/>
                  </a:lnTo>
                  <a:lnTo>
                    <a:pt x="1501" y="1122"/>
                  </a:lnTo>
                  <a:moveTo>
                    <a:pt x="1563" y="1122"/>
                  </a:moveTo>
                  <a:lnTo>
                    <a:pt x="1537" y="1077"/>
                  </a:lnTo>
                  <a:lnTo>
                    <a:pt x="1563" y="1031"/>
                  </a:lnTo>
                  <a:lnTo>
                    <a:pt x="1590" y="1077"/>
                  </a:lnTo>
                  <a:lnTo>
                    <a:pt x="1563" y="1122"/>
                  </a:lnTo>
                  <a:moveTo>
                    <a:pt x="1624" y="1122"/>
                  </a:moveTo>
                  <a:lnTo>
                    <a:pt x="1599" y="1077"/>
                  </a:lnTo>
                  <a:lnTo>
                    <a:pt x="1624" y="1031"/>
                  </a:lnTo>
                  <a:lnTo>
                    <a:pt x="1651" y="1077"/>
                  </a:lnTo>
                  <a:lnTo>
                    <a:pt x="1624" y="1122"/>
                  </a:lnTo>
                  <a:moveTo>
                    <a:pt x="1686" y="1122"/>
                  </a:moveTo>
                  <a:lnTo>
                    <a:pt x="1660" y="1077"/>
                  </a:lnTo>
                  <a:lnTo>
                    <a:pt x="1686" y="1031"/>
                  </a:lnTo>
                  <a:lnTo>
                    <a:pt x="1713" y="1077"/>
                  </a:lnTo>
                  <a:lnTo>
                    <a:pt x="1686" y="1122"/>
                  </a:lnTo>
                  <a:moveTo>
                    <a:pt x="1749" y="1122"/>
                  </a:moveTo>
                  <a:lnTo>
                    <a:pt x="1722" y="1077"/>
                  </a:lnTo>
                  <a:lnTo>
                    <a:pt x="1749" y="1031"/>
                  </a:lnTo>
                  <a:lnTo>
                    <a:pt x="1774" y="1077"/>
                  </a:lnTo>
                  <a:lnTo>
                    <a:pt x="1749" y="1122"/>
                  </a:lnTo>
                  <a:moveTo>
                    <a:pt x="1810" y="1122"/>
                  </a:moveTo>
                  <a:lnTo>
                    <a:pt x="1783" y="1077"/>
                  </a:lnTo>
                  <a:lnTo>
                    <a:pt x="1810" y="1031"/>
                  </a:lnTo>
                  <a:lnTo>
                    <a:pt x="1836" y="1077"/>
                  </a:lnTo>
                  <a:lnTo>
                    <a:pt x="1810" y="1122"/>
                  </a:lnTo>
                  <a:moveTo>
                    <a:pt x="1872" y="1122"/>
                  </a:moveTo>
                  <a:lnTo>
                    <a:pt x="1845" y="1077"/>
                  </a:lnTo>
                  <a:lnTo>
                    <a:pt x="1872" y="1031"/>
                  </a:lnTo>
                  <a:lnTo>
                    <a:pt x="1897" y="1077"/>
                  </a:lnTo>
                  <a:lnTo>
                    <a:pt x="1872" y="1122"/>
                  </a:lnTo>
                  <a:moveTo>
                    <a:pt x="1933" y="1122"/>
                  </a:moveTo>
                  <a:lnTo>
                    <a:pt x="1906" y="1077"/>
                  </a:lnTo>
                  <a:lnTo>
                    <a:pt x="1933" y="1031"/>
                  </a:lnTo>
                  <a:lnTo>
                    <a:pt x="1959" y="1077"/>
                  </a:lnTo>
                  <a:lnTo>
                    <a:pt x="1933" y="1122"/>
                  </a:lnTo>
                  <a:moveTo>
                    <a:pt x="1995" y="1122"/>
                  </a:moveTo>
                  <a:lnTo>
                    <a:pt x="1968" y="1077"/>
                  </a:lnTo>
                  <a:lnTo>
                    <a:pt x="1995" y="1031"/>
                  </a:lnTo>
                  <a:lnTo>
                    <a:pt x="2020" y="1077"/>
                  </a:lnTo>
                  <a:lnTo>
                    <a:pt x="1995" y="1122"/>
                  </a:lnTo>
                  <a:moveTo>
                    <a:pt x="2056" y="1122"/>
                  </a:moveTo>
                  <a:lnTo>
                    <a:pt x="2029" y="1077"/>
                  </a:lnTo>
                  <a:lnTo>
                    <a:pt x="2056" y="1031"/>
                  </a:lnTo>
                  <a:lnTo>
                    <a:pt x="2082" y="1077"/>
                  </a:lnTo>
                  <a:lnTo>
                    <a:pt x="2056" y="1122"/>
                  </a:lnTo>
                  <a:moveTo>
                    <a:pt x="2118" y="1122"/>
                  </a:moveTo>
                  <a:lnTo>
                    <a:pt x="2092" y="1077"/>
                  </a:lnTo>
                  <a:lnTo>
                    <a:pt x="2118" y="1031"/>
                  </a:lnTo>
                  <a:lnTo>
                    <a:pt x="2145" y="1077"/>
                  </a:lnTo>
                  <a:lnTo>
                    <a:pt x="2118" y="1122"/>
                  </a:lnTo>
                  <a:moveTo>
                    <a:pt x="2179" y="1122"/>
                  </a:moveTo>
                  <a:lnTo>
                    <a:pt x="2154" y="1077"/>
                  </a:lnTo>
                  <a:lnTo>
                    <a:pt x="2179" y="1031"/>
                  </a:lnTo>
                  <a:lnTo>
                    <a:pt x="2206" y="1077"/>
                  </a:lnTo>
                  <a:lnTo>
                    <a:pt x="2179" y="1122"/>
                  </a:lnTo>
                  <a:moveTo>
                    <a:pt x="2241" y="1122"/>
                  </a:moveTo>
                  <a:lnTo>
                    <a:pt x="2215" y="1077"/>
                  </a:lnTo>
                  <a:lnTo>
                    <a:pt x="2241" y="1031"/>
                  </a:lnTo>
                  <a:lnTo>
                    <a:pt x="2268" y="1077"/>
                  </a:lnTo>
                  <a:lnTo>
                    <a:pt x="2241" y="1122"/>
                  </a:lnTo>
                  <a:moveTo>
                    <a:pt x="2302" y="1122"/>
                  </a:moveTo>
                  <a:lnTo>
                    <a:pt x="2277" y="1077"/>
                  </a:lnTo>
                  <a:lnTo>
                    <a:pt x="2302" y="1031"/>
                  </a:lnTo>
                  <a:lnTo>
                    <a:pt x="2329" y="1077"/>
                  </a:lnTo>
                  <a:lnTo>
                    <a:pt x="2302" y="1122"/>
                  </a:lnTo>
                  <a:moveTo>
                    <a:pt x="2364" y="1122"/>
                  </a:moveTo>
                  <a:lnTo>
                    <a:pt x="2338" y="1077"/>
                  </a:lnTo>
                  <a:lnTo>
                    <a:pt x="2364" y="1031"/>
                  </a:lnTo>
                  <a:lnTo>
                    <a:pt x="2391" y="1077"/>
                  </a:lnTo>
                  <a:lnTo>
                    <a:pt x="2364" y="1122"/>
                  </a:lnTo>
                  <a:moveTo>
                    <a:pt x="2425" y="1122"/>
                  </a:moveTo>
                  <a:lnTo>
                    <a:pt x="2400" y="1077"/>
                  </a:lnTo>
                  <a:lnTo>
                    <a:pt x="2425" y="1031"/>
                  </a:lnTo>
                  <a:lnTo>
                    <a:pt x="2452" y="1077"/>
                  </a:lnTo>
                  <a:lnTo>
                    <a:pt x="2425" y="1122"/>
                  </a:lnTo>
                  <a:moveTo>
                    <a:pt x="2488" y="1122"/>
                  </a:moveTo>
                  <a:lnTo>
                    <a:pt x="2461" y="1077"/>
                  </a:lnTo>
                  <a:lnTo>
                    <a:pt x="2488" y="1031"/>
                  </a:lnTo>
                  <a:lnTo>
                    <a:pt x="2514" y="1077"/>
                  </a:lnTo>
                  <a:lnTo>
                    <a:pt x="2488" y="1122"/>
                  </a:lnTo>
                  <a:moveTo>
                    <a:pt x="54" y="1068"/>
                  </a:moveTo>
                  <a:lnTo>
                    <a:pt x="27" y="1023"/>
                  </a:lnTo>
                  <a:lnTo>
                    <a:pt x="54" y="978"/>
                  </a:lnTo>
                  <a:lnTo>
                    <a:pt x="80" y="1023"/>
                  </a:lnTo>
                  <a:lnTo>
                    <a:pt x="54" y="1068"/>
                  </a:lnTo>
                  <a:moveTo>
                    <a:pt x="116" y="1068"/>
                  </a:moveTo>
                  <a:lnTo>
                    <a:pt x="89" y="1023"/>
                  </a:lnTo>
                  <a:lnTo>
                    <a:pt x="116" y="978"/>
                  </a:lnTo>
                  <a:lnTo>
                    <a:pt x="141" y="1023"/>
                  </a:lnTo>
                  <a:lnTo>
                    <a:pt x="116" y="1068"/>
                  </a:lnTo>
                  <a:moveTo>
                    <a:pt x="177" y="1068"/>
                  </a:moveTo>
                  <a:lnTo>
                    <a:pt x="150" y="1023"/>
                  </a:lnTo>
                  <a:lnTo>
                    <a:pt x="177" y="978"/>
                  </a:lnTo>
                  <a:lnTo>
                    <a:pt x="202" y="1023"/>
                  </a:lnTo>
                  <a:lnTo>
                    <a:pt x="177" y="1068"/>
                  </a:lnTo>
                  <a:moveTo>
                    <a:pt x="238" y="1068"/>
                  </a:moveTo>
                  <a:lnTo>
                    <a:pt x="213" y="1023"/>
                  </a:lnTo>
                  <a:lnTo>
                    <a:pt x="238" y="978"/>
                  </a:lnTo>
                  <a:lnTo>
                    <a:pt x="265" y="1023"/>
                  </a:lnTo>
                  <a:lnTo>
                    <a:pt x="238" y="1068"/>
                  </a:lnTo>
                  <a:moveTo>
                    <a:pt x="300" y="1068"/>
                  </a:moveTo>
                  <a:lnTo>
                    <a:pt x="274" y="1023"/>
                  </a:lnTo>
                  <a:lnTo>
                    <a:pt x="300" y="978"/>
                  </a:lnTo>
                  <a:lnTo>
                    <a:pt x="327" y="1023"/>
                  </a:lnTo>
                  <a:lnTo>
                    <a:pt x="300" y="1068"/>
                  </a:lnTo>
                  <a:moveTo>
                    <a:pt x="361" y="1068"/>
                  </a:moveTo>
                  <a:lnTo>
                    <a:pt x="336" y="1023"/>
                  </a:lnTo>
                  <a:lnTo>
                    <a:pt x="361" y="978"/>
                  </a:lnTo>
                  <a:lnTo>
                    <a:pt x="388" y="1023"/>
                  </a:lnTo>
                  <a:lnTo>
                    <a:pt x="361" y="1068"/>
                  </a:lnTo>
                  <a:moveTo>
                    <a:pt x="423" y="1068"/>
                  </a:moveTo>
                  <a:lnTo>
                    <a:pt x="397" y="1023"/>
                  </a:lnTo>
                  <a:lnTo>
                    <a:pt x="423" y="978"/>
                  </a:lnTo>
                  <a:lnTo>
                    <a:pt x="450" y="1023"/>
                  </a:lnTo>
                  <a:lnTo>
                    <a:pt x="423" y="1068"/>
                  </a:lnTo>
                  <a:moveTo>
                    <a:pt x="484" y="1068"/>
                  </a:moveTo>
                  <a:lnTo>
                    <a:pt x="459" y="1023"/>
                  </a:lnTo>
                  <a:lnTo>
                    <a:pt x="484" y="978"/>
                  </a:lnTo>
                  <a:lnTo>
                    <a:pt x="511" y="1023"/>
                  </a:lnTo>
                  <a:lnTo>
                    <a:pt x="484" y="1068"/>
                  </a:lnTo>
                  <a:moveTo>
                    <a:pt x="546" y="1068"/>
                  </a:moveTo>
                  <a:lnTo>
                    <a:pt x="520" y="1023"/>
                  </a:lnTo>
                  <a:lnTo>
                    <a:pt x="546" y="978"/>
                  </a:lnTo>
                  <a:lnTo>
                    <a:pt x="573" y="1023"/>
                  </a:lnTo>
                  <a:lnTo>
                    <a:pt x="546" y="1068"/>
                  </a:lnTo>
                  <a:moveTo>
                    <a:pt x="609" y="1068"/>
                  </a:moveTo>
                  <a:lnTo>
                    <a:pt x="582" y="1023"/>
                  </a:lnTo>
                  <a:lnTo>
                    <a:pt x="609" y="978"/>
                  </a:lnTo>
                  <a:lnTo>
                    <a:pt x="634" y="1023"/>
                  </a:lnTo>
                  <a:lnTo>
                    <a:pt x="609" y="1068"/>
                  </a:lnTo>
                  <a:moveTo>
                    <a:pt x="670" y="1068"/>
                  </a:moveTo>
                  <a:lnTo>
                    <a:pt x="643" y="1023"/>
                  </a:lnTo>
                  <a:lnTo>
                    <a:pt x="670" y="978"/>
                  </a:lnTo>
                  <a:lnTo>
                    <a:pt x="696" y="1023"/>
                  </a:lnTo>
                  <a:lnTo>
                    <a:pt x="670" y="1068"/>
                  </a:lnTo>
                  <a:moveTo>
                    <a:pt x="732" y="1068"/>
                  </a:moveTo>
                  <a:lnTo>
                    <a:pt x="705" y="1023"/>
                  </a:lnTo>
                  <a:lnTo>
                    <a:pt x="732" y="978"/>
                  </a:lnTo>
                  <a:lnTo>
                    <a:pt x="757" y="1023"/>
                  </a:lnTo>
                  <a:lnTo>
                    <a:pt x="732" y="1068"/>
                  </a:lnTo>
                  <a:moveTo>
                    <a:pt x="793" y="1068"/>
                  </a:moveTo>
                  <a:lnTo>
                    <a:pt x="766" y="1023"/>
                  </a:lnTo>
                  <a:lnTo>
                    <a:pt x="793" y="978"/>
                  </a:lnTo>
                  <a:lnTo>
                    <a:pt x="819" y="1023"/>
                  </a:lnTo>
                  <a:lnTo>
                    <a:pt x="793" y="1068"/>
                  </a:lnTo>
                  <a:moveTo>
                    <a:pt x="855" y="1068"/>
                  </a:moveTo>
                  <a:lnTo>
                    <a:pt x="828" y="1023"/>
                  </a:lnTo>
                  <a:lnTo>
                    <a:pt x="855" y="978"/>
                  </a:lnTo>
                  <a:lnTo>
                    <a:pt x="880" y="1023"/>
                  </a:lnTo>
                  <a:lnTo>
                    <a:pt x="855" y="1068"/>
                  </a:lnTo>
                  <a:moveTo>
                    <a:pt x="916" y="1068"/>
                  </a:moveTo>
                  <a:lnTo>
                    <a:pt x="889" y="1023"/>
                  </a:lnTo>
                  <a:lnTo>
                    <a:pt x="916" y="978"/>
                  </a:lnTo>
                  <a:lnTo>
                    <a:pt x="942" y="1023"/>
                  </a:lnTo>
                  <a:lnTo>
                    <a:pt x="916" y="1068"/>
                  </a:lnTo>
                  <a:moveTo>
                    <a:pt x="978" y="1068"/>
                  </a:moveTo>
                  <a:lnTo>
                    <a:pt x="952" y="1023"/>
                  </a:lnTo>
                  <a:lnTo>
                    <a:pt x="978" y="978"/>
                  </a:lnTo>
                  <a:lnTo>
                    <a:pt x="1005" y="1023"/>
                  </a:lnTo>
                  <a:lnTo>
                    <a:pt x="978" y="1068"/>
                  </a:lnTo>
                  <a:moveTo>
                    <a:pt x="1039" y="1068"/>
                  </a:moveTo>
                  <a:lnTo>
                    <a:pt x="1014" y="1023"/>
                  </a:lnTo>
                  <a:lnTo>
                    <a:pt x="1039" y="978"/>
                  </a:lnTo>
                  <a:lnTo>
                    <a:pt x="1066" y="1023"/>
                  </a:lnTo>
                  <a:lnTo>
                    <a:pt x="1039" y="1068"/>
                  </a:lnTo>
                  <a:moveTo>
                    <a:pt x="1101" y="1068"/>
                  </a:moveTo>
                  <a:lnTo>
                    <a:pt x="1075" y="1023"/>
                  </a:lnTo>
                  <a:lnTo>
                    <a:pt x="1101" y="978"/>
                  </a:lnTo>
                  <a:lnTo>
                    <a:pt x="1128" y="1023"/>
                  </a:lnTo>
                  <a:lnTo>
                    <a:pt x="1101" y="1068"/>
                  </a:lnTo>
                  <a:moveTo>
                    <a:pt x="1162" y="1068"/>
                  </a:moveTo>
                  <a:lnTo>
                    <a:pt x="1137" y="1023"/>
                  </a:lnTo>
                  <a:lnTo>
                    <a:pt x="1162" y="978"/>
                  </a:lnTo>
                  <a:lnTo>
                    <a:pt x="1189" y="1023"/>
                  </a:lnTo>
                  <a:lnTo>
                    <a:pt x="1162" y="1068"/>
                  </a:lnTo>
                  <a:moveTo>
                    <a:pt x="1224" y="1068"/>
                  </a:moveTo>
                  <a:lnTo>
                    <a:pt x="1198" y="1023"/>
                  </a:lnTo>
                  <a:lnTo>
                    <a:pt x="1224" y="978"/>
                  </a:lnTo>
                  <a:lnTo>
                    <a:pt x="1251" y="1023"/>
                  </a:lnTo>
                  <a:lnTo>
                    <a:pt x="1224" y="1068"/>
                  </a:lnTo>
                  <a:moveTo>
                    <a:pt x="1285" y="1068"/>
                  </a:moveTo>
                  <a:lnTo>
                    <a:pt x="1260" y="1023"/>
                  </a:lnTo>
                  <a:lnTo>
                    <a:pt x="1285" y="978"/>
                  </a:lnTo>
                  <a:lnTo>
                    <a:pt x="1312" y="1023"/>
                  </a:lnTo>
                  <a:lnTo>
                    <a:pt x="1285" y="1068"/>
                  </a:lnTo>
                  <a:moveTo>
                    <a:pt x="1348" y="1068"/>
                  </a:moveTo>
                  <a:lnTo>
                    <a:pt x="1321" y="1023"/>
                  </a:lnTo>
                  <a:lnTo>
                    <a:pt x="1348" y="978"/>
                  </a:lnTo>
                  <a:lnTo>
                    <a:pt x="1374" y="1023"/>
                  </a:lnTo>
                  <a:lnTo>
                    <a:pt x="1348" y="1068"/>
                  </a:lnTo>
                  <a:moveTo>
                    <a:pt x="1410" y="1068"/>
                  </a:moveTo>
                  <a:lnTo>
                    <a:pt x="1383" y="1023"/>
                  </a:lnTo>
                  <a:lnTo>
                    <a:pt x="1410" y="978"/>
                  </a:lnTo>
                  <a:lnTo>
                    <a:pt x="1435" y="1023"/>
                  </a:lnTo>
                  <a:lnTo>
                    <a:pt x="1410" y="1068"/>
                  </a:lnTo>
                  <a:moveTo>
                    <a:pt x="1471" y="1068"/>
                  </a:moveTo>
                  <a:lnTo>
                    <a:pt x="1444" y="1023"/>
                  </a:lnTo>
                  <a:lnTo>
                    <a:pt x="1471" y="978"/>
                  </a:lnTo>
                  <a:lnTo>
                    <a:pt x="1497" y="1023"/>
                  </a:lnTo>
                  <a:lnTo>
                    <a:pt x="1471" y="1068"/>
                  </a:lnTo>
                  <a:moveTo>
                    <a:pt x="1533" y="1068"/>
                  </a:moveTo>
                  <a:lnTo>
                    <a:pt x="1506" y="1023"/>
                  </a:lnTo>
                  <a:lnTo>
                    <a:pt x="1533" y="978"/>
                  </a:lnTo>
                  <a:lnTo>
                    <a:pt x="1558" y="1023"/>
                  </a:lnTo>
                  <a:lnTo>
                    <a:pt x="1533" y="1068"/>
                  </a:lnTo>
                  <a:moveTo>
                    <a:pt x="1594" y="1068"/>
                  </a:moveTo>
                  <a:lnTo>
                    <a:pt x="1567" y="1023"/>
                  </a:lnTo>
                  <a:lnTo>
                    <a:pt x="1594" y="978"/>
                  </a:lnTo>
                  <a:lnTo>
                    <a:pt x="1620" y="1023"/>
                  </a:lnTo>
                  <a:lnTo>
                    <a:pt x="1594" y="1068"/>
                  </a:lnTo>
                  <a:moveTo>
                    <a:pt x="1656" y="1068"/>
                  </a:moveTo>
                  <a:lnTo>
                    <a:pt x="1629" y="1023"/>
                  </a:lnTo>
                  <a:lnTo>
                    <a:pt x="1656" y="978"/>
                  </a:lnTo>
                  <a:lnTo>
                    <a:pt x="1681" y="1023"/>
                  </a:lnTo>
                  <a:lnTo>
                    <a:pt x="1656" y="1068"/>
                  </a:lnTo>
                  <a:moveTo>
                    <a:pt x="1717" y="1068"/>
                  </a:moveTo>
                  <a:lnTo>
                    <a:pt x="1692" y="1023"/>
                  </a:lnTo>
                  <a:lnTo>
                    <a:pt x="1717" y="978"/>
                  </a:lnTo>
                  <a:lnTo>
                    <a:pt x="1744" y="1023"/>
                  </a:lnTo>
                  <a:lnTo>
                    <a:pt x="1717" y="1068"/>
                  </a:lnTo>
                  <a:moveTo>
                    <a:pt x="1779" y="1068"/>
                  </a:moveTo>
                  <a:lnTo>
                    <a:pt x="1753" y="1023"/>
                  </a:lnTo>
                  <a:lnTo>
                    <a:pt x="1779" y="978"/>
                  </a:lnTo>
                  <a:lnTo>
                    <a:pt x="1806" y="1023"/>
                  </a:lnTo>
                  <a:lnTo>
                    <a:pt x="1779" y="1068"/>
                  </a:lnTo>
                  <a:moveTo>
                    <a:pt x="1840" y="1068"/>
                  </a:moveTo>
                  <a:lnTo>
                    <a:pt x="1815" y="1023"/>
                  </a:lnTo>
                  <a:lnTo>
                    <a:pt x="1840" y="978"/>
                  </a:lnTo>
                  <a:lnTo>
                    <a:pt x="1867" y="1023"/>
                  </a:lnTo>
                  <a:lnTo>
                    <a:pt x="1840" y="1068"/>
                  </a:lnTo>
                  <a:moveTo>
                    <a:pt x="1902" y="1068"/>
                  </a:moveTo>
                  <a:lnTo>
                    <a:pt x="1876" y="1023"/>
                  </a:lnTo>
                  <a:lnTo>
                    <a:pt x="1902" y="978"/>
                  </a:lnTo>
                  <a:lnTo>
                    <a:pt x="1929" y="1023"/>
                  </a:lnTo>
                  <a:lnTo>
                    <a:pt x="1902" y="1068"/>
                  </a:lnTo>
                  <a:moveTo>
                    <a:pt x="1963" y="1068"/>
                  </a:moveTo>
                  <a:lnTo>
                    <a:pt x="1938" y="1023"/>
                  </a:lnTo>
                  <a:lnTo>
                    <a:pt x="1963" y="978"/>
                  </a:lnTo>
                  <a:lnTo>
                    <a:pt x="1990" y="1023"/>
                  </a:lnTo>
                  <a:lnTo>
                    <a:pt x="1963" y="1068"/>
                  </a:lnTo>
                  <a:moveTo>
                    <a:pt x="2025" y="1068"/>
                  </a:moveTo>
                  <a:lnTo>
                    <a:pt x="1999" y="1023"/>
                  </a:lnTo>
                  <a:lnTo>
                    <a:pt x="2025" y="978"/>
                  </a:lnTo>
                  <a:lnTo>
                    <a:pt x="2052" y="1023"/>
                  </a:lnTo>
                  <a:lnTo>
                    <a:pt x="2025" y="1068"/>
                  </a:lnTo>
                  <a:moveTo>
                    <a:pt x="2088" y="1068"/>
                  </a:moveTo>
                  <a:lnTo>
                    <a:pt x="2061" y="1023"/>
                  </a:lnTo>
                  <a:lnTo>
                    <a:pt x="2088" y="978"/>
                  </a:lnTo>
                  <a:lnTo>
                    <a:pt x="2113" y="1023"/>
                  </a:lnTo>
                  <a:lnTo>
                    <a:pt x="2088" y="1068"/>
                  </a:lnTo>
                  <a:moveTo>
                    <a:pt x="2149" y="1068"/>
                  </a:moveTo>
                  <a:lnTo>
                    <a:pt x="2122" y="1023"/>
                  </a:lnTo>
                  <a:lnTo>
                    <a:pt x="2149" y="978"/>
                  </a:lnTo>
                  <a:lnTo>
                    <a:pt x="2175" y="1023"/>
                  </a:lnTo>
                  <a:lnTo>
                    <a:pt x="2149" y="1068"/>
                  </a:lnTo>
                  <a:moveTo>
                    <a:pt x="2211" y="1068"/>
                  </a:moveTo>
                  <a:lnTo>
                    <a:pt x="2184" y="1023"/>
                  </a:lnTo>
                  <a:lnTo>
                    <a:pt x="2211" y="978"/>
                  </a:lnTo>
                  <a:lnTo>
                    <a:pt x="2236" y="1023"/>
                  </a:lnTo>
                  <a:lnTo>
                    <a:pt x="2211" y="1068"/>
                  </a:lnTo>
                  <a:moveTo>
                    <a:pt x="2272" y="1068"/>
                  </a:moveTo>
                  <a:lnTo>
                    <a:pt x="2245" y="1023"/>
                  </a:lnTo>
                  <a:lnTo>
                    <a:pt x="2272" y="978"/>
                  </a:lnTo>
                  <a:lnTo>
                    <a:pt x="2298" y="1023"/>
                  </a:lnTo>
                  <a:lnTo>
                    <a:pt x="2272" y="1068"/>
                  </a:lnTo>
                  <a:moveTo>
                    <a:pt x="2334" y="1068"/>
                  </a:moveTo>
                  <a:lnTo>
                    <a:pt x="2307" y="1023"/>
                  </a:lnTo>
                  <a:lnTo>
                    <a:pt x="2334" y="978"/>
                  </a:lnTo>
                  <a:lnTo>
                    <a:pt x="2359" y="1023"/>
                  </a:lnTo>
                  <a:lnTo>
                    <a:pt x="2334" y="1068"/>
                  </a:lnTo>
                  <a:moveTo>
                    <a:pt x="2395" y="1068"/>
                  </a:moveTo>
                  <a:lnTo>
                    <a:pt x="2368" y="1023"/>
                  </a:lnTo>
                  <a:lnTo>
                    <a:pt x="2395" y="978"/>
                  </a:lnTo>
                  <a:lnTo>
                    <a:pt x="2421" y="1023"/>
                  </a:lnTo>
                  <a:lnTo>
                    <a:pt x="2395" y="1068"/>
                  </a:lnTo>
                  <a:moveTo>
                    <a:pt x="2457" y="1068"/>
                  </a:moveTo>
                  <a:lnTo>
                    <a:pt x="2431" y="1023"/>
                  </a:lnTo>
                  <a:lnTo>
                    <a:pt x="2457" y="978"/>
                  </a:lnTo>
                  <a:lnTo>
                    <a:pt x="2484" y="1023"/>
                  </a:lnTo>
                  <a:lnTo>
                    <a:pt x="2457" y="1068"/>
                  </a:lnTo>
                  <a:moveTo>
                    <a:pt x="2518" y="1068"/>
                  </a:moveTo>
                  <a:lnTo>
                    <a:pt x="2493" y="1023"/>
                  </a:lnTo>
                  <a:lnTo>
                    <a:pt x="2518" y="978"/>
                  </a:lnTo>
                  <a:lnTo>
                    <a:pt x="2545" y="1023"/>
                  </a:lnTo>
                  <a:lnTo>
                    <a:pt x="2518" y="1068"/>
                  </a:lnTo>
                  <a:moveTo>
                    <a:pt x="84" y="1016"/>
                  </a:moveTo>
                  <a:lnTo>
                    <a:pt x="59" y="971"/>
                  </a:lnTo>
                  <a:lnTo>
                    <a:pt x="84" y="924"/>
                  </a:lnTo>
                  <a:lnTo>
                    <a:pt x="111" y="971"/>
                  </a:lnTo>
                  <a:lnTo>
                    <a:pt x="84" y="1016"/>
                  </a:lnTo>
                  <a:moveTo>
                    <a:pt x="146" y="1016"/>
                  </a:moveTo>
                  <a:lnTo>
                    <a:pt x="120" y="971"/>
                  </a:lnTo>
                  <a:lnTo>
                    <a:pt x="146" y="924"/>
                  </a:lnTo>
                  <a:lnTo>
                    <a:pt x="172" y="971"/>
                  </a:lnTo>
                  <a:lnTo>
                    <a:pt x="146" y="1016"/>
                  </a:lnTo>
                  <a:moveTo>
                    <a:pt x="207" y="1016"/>
                  </a:moveTo>
                  <a:lnTo>
                    <a:pt x="181" y="971"/>
                  </a:lnTo>
                  <a:lnTo>
                    <a:pt x="207" y="924"/>
                  </a:lnTo>
                  <a:lnTo>
                    <a:pt x="234" y="971"/>
                  </a:lnTo>
                  <a:lnTo>
                    <a:pt x="207" y="1016"/>
                  </a:lnTo>
                  <a:moveTo>
                    <a:pt x="270" y="1016"/>
                  </a:moveTo>
                  <a:lnTo>
                    <a:pt x="243" y="971"/>
                  </a:lnTo>
                  <a:lnTo>
                    <a:pt x="270" y="924"/>
                  </a:lnTo>
                  <a:lnTo>
                    <a:pt x="295" y="971"/>
                  </a:lnTo>
                  <a:lnTo>
                    <a:pt x="270" y="1016"/>
                  </a:lnTo>
                  <a:moveTo>
                    <a:pt x="331" y="1016"/>
                  </a:moveTo>
                  <a:lnTo>
                    <a:pt x="304" y="971"/>
                  </a:lnTo>
                  <a:lnTo>
                    <a:pt x="331" y="924"/>
                  </a:lnTo>
                  <a:lnTo>
                    <a:pt x="357" y="971"/>
                  </a:lnTo>
                  <a:lnTo>
                    <a:pt x="331" y="1016"/>
                  </a:lnTo>
                  <a:moveTo>
                    <a:pt x="393" y="1016"/>
                  </a:moveTo>
                  <a:lnTo>
                    <a:pt x="366" y="971"/>
                  </a:lnTo>
                  <a:lnTo>
                    <a:pt x="393" y="924"/>
                  </a:lnTo>
                  <a:lnTo>
                    <a:pt x="418" y="971"/>
                  </a:lnTo>
                  <a:lnTo>
                    <a:pt x="393" y="1016"/>
                  </a:lnTo>
                  <a:moveTo>
                    <a:pt x="454" y="1016"/>
                  </a:moveTo>
                  <a:lnTo>
                    <a:pt x="427" y="971"/>
                  </a:lnTo>
                  <a:lnTo>
                    <a:pt x="454" y="924"/>
                  </a:lnTo>
                  <a:lnTo>
                    <a:pt x="480" y="971"/>
                  </a:lnTo>
                  <a:lnTo>
                    <a:pt x="454" y="1016"/>
                  </a:lnTo>
                  <a:moveTo>
                    <a:pt x="516" y="1016"/>
                  </a:moveTo>
                  <a:lnTo>
                    <a:pt x="489" y="971"/>
                  </a:lnTo>
                  <a:lnTo>
                    <a:pt x="516" y="924"/>
                  </a:lnTo>
                  <a:lnTo>
                    <a:pt x="541" y="971"/>
                  </a:lnTo>
                  <a:lnTo>
                    <a:pt x="516" y="1016"/>
                  </a:lnTo>
                  <a:moveTo>
                    <a:pt x="577" y="1016"/>
                  </a:moveTo>
                  <a:lnTo>
                    <a:pt x="550" y="971"/>
                  </a:lnTo>
                  <a:lnTo>
                    <a:pt x="577" y="924"/>
                  </a:lnTo>
                  <a:lnTo>
                    <a:pt x="603" y="971"/>
                  </a:lnTo>
                  <a:lnTo>
                    <a:pt x="577" y="1016"/>
                  </a:lnTo>
                  <a:moveTo>
                    <a:pt x="639" y="1016"/>
                  </a:moveTo>
                  <a:lnTo>
                    <a:pt x="613" y="971"/>
                  </a:lnTo>
                  <a:lnTo>
                    <a:pt x="639" y="924"/>
                  </a:lnTo>
                  <a:lnTo>
                    <a:pt x="666" y="971"/>
                  </a:lnTo>
                  <a:lnTo>
                    <a:pt x="639" y="1016"/>
                  </a:lnTo>
                  <a:moveTo>
                    <a:pt x="700" y="1016"/>
                  </a:moveTo>
                  <a:lnTo>
                    <a:pt x="675" y="971"/>
                  </a:lnTo>
                  <a:lnTo>
                    <a:pt x="700" y="924"/>
                  </a:lnTo>
                  <a:lnTo>
                    <a:pt x="727" y="971"/>
                  </a:lnTo>
                  <a:lnTo>
                    <a:pt x="700" y="1016"/>
                  </a:lnTo>
                  <a:moveTo>
                    <a:pt x="762" y="1016"/>
                  </a:moveTo>
                  <a:lnTo>
                    <a:pt x="736" y="971"/>
                  </a:lnTo>
                  <a:lnTo>
                    <a:pt x="762" y="924"/>
                  </a:lnTo>
                  <a:lnTo>
                    <a:pt x="789" y="971"/>
                  </a:lnTo>
                  <a:lnTo>
                    <a:pt x="762" y="1016"/>
                  </a:lnTo>
                  <a:moveTo>
                    <a:pt x="823" y="1016"/>
                  </a:moveTo>
                  <a:lnTo>
                    <a:pt x="798" y="971"/>
                  </a:lnTo>
                  <a:lnTo>
                    <a:pt x="823" y="924"/>
                  </a:lnTo>
                  <a:lnTo>
                    <a:pt x="850" y="971"/>
                  </a:lnTo>
                  <a:lnTo>
                    <a:pt x="823" y="1016"/>
                  </a:lnTo>
                  <a:moveTo>
                    <a:pt x="885" y="1016"/>
                  </a:moveTo>
                  <a:lnTo>
                    <a:pt x="859" y="971"/>
                  </a:lnTo>
                  <a:lnTo>
                    <a:pt x="885" y="924"/>
                  </a:lnTo>
                  <a:lnTo>
                    <a:pt x="912" y="971"/>
                  </a:lnTo>
                  <a:lnTo>
                    <a:pt x="885" y="1016"/>
                  </a:lnTo>
                  <a:moveTo>
                    <a:pt x="946" y="1016"/>
                  </a:moveTo>
                  <a:lnTo>
                    <a:pt x="921" y="971"/>
                  </a:lnTo>
                  <a:lnTo>
                    <a:pt x="946" y="924"/>
                  </a:lnTo>
                  <a:lnTo>
                    <a:pt x="973" y="971"/>
                  </a:lnTo>
                  <a:lnTo>
                    <a:pt x="946" y="1016"/>
                  </a:lnTo>
                  <a:moveTo>
                    <a:pt x="1009" y="1016"/>
                  </a:moveTo>
                  <a:lnTo>
                    <a:pt x="982" y="971"/>
                  </a:lnTo>
                  <a:lnTo>
                    <a:pt x="1009" y="924"/>
                  </a:lnTo>
                  <a:lnTo>
                    <a:pt x="1035" y="971"/>
                  </a:lnTo>
                  <a:lnTo>
                    <a:pt x="1009" y="1016"/>
                  </a:lnTo>
                  <a:moveTo>
                    <a:pt x="1071" y="1016"/>
                  </a:moveTo>
                  <a:lnTo>
                    <a:pt x="1044" y="971"/>
                  </a:lnTo>
                  <a:lnTo>
                    <a:pt x="1071" y="924"/>
                  </a:lnTo>
                  <a:lnTo>
                    <a:pt x="1096" y="971"/>
                  </a:lnTo>
                  <a:lnTo>
                    <a:pt x="1071" y="1016"/>
                  </a:lnTo>
                  <a:moveTo>
                    <a:pt x="1132" y="1016"/>
                  </a:moveTo>
                  <a:lnTo>
                    <a:pt x="1105" y="971"/>
                  </a:lnTo>
                  <a:lnTo>
                    <a:pt x="1132" y="924"/>
                  </a:lnTo>
                  <a:lnTo>
                    <a:pt x="1158" y="971"/>
                  </a:lnTo>
                  <a:lnTo>
                    <a:pt x="1132" y="1016"/>
                  </a:lnTo>
                  <a:moveTo>
                    <a:pt x="1194" y="1016"/>
                  </a:moveTo>
                  <a:lnTo>
                    <a:pt x="1167" y="971"/>
                  </a:lnTo>
                  <a:lnTo>
                    <a:pt x="1194" y="924"/>
                  </a:lnTo>
                  <a:lnTo>
                    <a:pt x="1219" y="971"/>
                  </a:lnTo>
                  <a:lnTo>
                    <a:pt x="1194" y="1016"/>
                  </a:lnTo>
                  <a:moveTo>
                    <a:pt x="1255" y="1016"/>
                  </a:moveTo>
                  <a:lnTo>
                    <a:pt x="1228" y="971"/>
                  </a:lnTo>
                  <a:lnTo>
                    <a:pt x="1255" y="924"/>
                  </a:lnTo>
                  <a:lnTo>
                    <a:pt x="1281" y="971"/>
                  </a:lnTo>
                  <a:lnTo>
                    <a:pt x="1255" y="1016"/>
                  </a:lnTo>
                  <a:moveTo>
                    <a:pt x="1317" y="1016"/>
                  </a:moveTo>
                  <a:lnTo>
                    <a:pt x="1290" y="971"/>
                  </a:lnTo>
                  <a:lnTo>
                    <a:pt x="1317" y="924"/>
                  </a:lnTo>
                  <a:lnTo>
                    <a:pt x="1342" y="971"/>
                  </a:lnTo>
                  <a:lnTo>
                    <a:pt x="1317" y="1016"/>
                  </a:lnTo>
                  <a:moveTo>
                    <a:pt x="1378" y="1016"/>
                  </a:moveTo>
                  <a:lnTo>
                    <a:pt x="1353" y="971"/>
                  </a:lnTo>
                  <a:lnTo>
                    <a:pt x="1378" y="924"/>
                  </a:lnTo>
                  <a:lnTo>
                    <a:pt x="1405" y="971"/>
                  </a:lnTo>
                  <a:lnTo>
                    <a:pt x="1378" y="1016"/>
                  </a:lnTo>
                  <a:moveTo>
                    <a:pt x="1440" y="1016"/>
                  </a:moveTo>
                  <a:lnTo>
                    <a:pt x="1414" y="971"/>
                  </a:lnTo>
                  <a:lnTo>
                    <a:pt x="1440" y="924"/>
                  </a:lnTo>
                  <a:lnTo>
                    <a:pt x="1467" y="971"/>
                  </a:lnTo>
                  <a:lnTo>
                    <a:pt x="1440" y="1016"/>
                  </a:lnTo>
                  <a:moveTo>
                    <a:pt x="1501" y="1016"/>
                  </a:moveTo>
                  <a:lnTo>
                    <a:pt x="1476" y="971"/>
                  </a:lnTo>
                  <a:lnTo>
                    <a:pt x="1501" y="924"/>
                  </a:lnTo>
                  <a:lnTo>
                    <a:pt x="1528" y="971"/>
                  </a:lnTo>
                  <a:lnTo>
                    <a:pt x="1501" y="1016"/>
                  </a:lnTo>
                  <a:moveTo>
                    <a:pt x="1563" y="1016"/>
                  </a:moveTo>
                  <a:lnTo>
                    <a:pt x="1537" y="971"/>
                  </a:lnTo>
                  <a:lnTo>
                    <a:pt x="1563" y="924"/>
                  </a:lnTo>
                  <a:lnTo>
                    <a:pt x="1590" y="971"/>
                  </a:lnTo>
                  <a:lnTo>
                    <a:pt x="1563" y="1016"/>
                  </a:lnTo>
                  <a:moveTo>
                    <a:pt x="1624" y="1016"/>
                  </a:moveTo>
                  <a:lnTo>
                    <a:pt x="1599" y="971"/>
                  </a:lnTo>
                  <a:lnTo>
                    <a:pt x="1624" y="924"/>
                  </a:lnTo>
                  <a:lnTo>
                    <a:pt x="1651" y="971"/>
                  </a:lnTo>
                  <a:lnTo>
                    <a:pt x="1624" y="1016"/>
                  </a:lnTo>
                  <a:moveTo>
                    <a:pt x="1686" y="1016"/>
                  </a:moveTo>
                  <a:lnTo>
                    <a:pt x="1660" y="971"/>
                  </a:lnTo>
                  <a:lnTo>
                    <a:pt x="1686" y="924"/>
                  </a:lnTo>
                  <a:lnTo>
                    <a:pt x="1713" y="971"/>
                  </a:lnTo>
                  <a:lnTo>
                    <a:pt x="1686" y="1016"/>
                  </a:lnTo>
                  <a:moveTo>
                    <a:pt x="1749" y="1016"/>
                  </a:moveTo>
                  <a:lnTo>
                    <a:pt x="1722" y="971"/>
                  </a:lnTo>
                  <a:lnTo>
                    <a:pt x="1749" y="924"/>
                  </a:lnTo>
                  <a:lnTo>
                    <a:pt x="1774" y="971"/>
                  </a:lnTo>
                  <a:lnTo>
                    <a:pt x="1749" y="1016"/>
                  </a:lnTo>
                  <a:moveTo>
                    <a:pt x="1810" y="1016"/>
                  </a:moveTo>
                  <a:lnTo>
                    <a:pt x="1783" y="971"/>
                  </a:lnTo>
                  <a:lnTo>
                    <a:pt x="1810" y="924"/>
                  </a:lnTo>
                  <a:lnTo>
                    <a:pt x="1836" y="971"/>
                  </a:lnTo>
                  <a:lnTo>
                    <a:pt x="1810" y="1016"/>
                  </a:lnTo>
                  <a:moveTo>
                    <a:pt x="1872" y="1016"/>
                  </a:moveTo>
                  <a:lnTo>
                    <a:pt x="1845" y="971"/>
                  </a:lnTo>
                  <a:lnTo>
                    <a:pt x="1872" y="924"/>
                  </a:lnTo>
                  <a:lnTo>
                    <a:pt x="1897" y="971"/>
                  </a:lnTo>
                  <a:lnTo>
                    <a:pt x="1872" y="1016"/>
                  </a:lnTo>
                  <a:moveTo>
                    <a:pt x="1933" y="1016"/>
                  </a:moveTo>
                  <a:lnTo>
                    <a:pt x="1906" y="971"/>
                  </a:lnTo>
                  <a:lnTo>
                    <a:pt x="1933" y="924"/>
                  </a:lnTo>
                  <a:lnTo>
                    <a:pt x="1959" y="971"/>
                  </a:lnTo>
                  <a:lnTo>
                    <a:pt x="1933" y="1016"/>
                  </a:lnTo>
                  <a:moveTo>
                    <a:pt x="1995" y="1016"/>
                  </a:moveTo>
                  <a:lnTo>
                    <a:pt x="1968" y="971"/>
                  </a:lnTo>
                  <a:lnTo>
                    <a:pt x="1995" y="924"/>
                  </a:lnTo>
                  <a:lnTo>
                    <a:pt x="2020" y="971"/>
                  </a:lnTo>
                  <a:lnTo>
                    <a:pt x="1995" y="1016"/>
                  </a:lnTo>
                  <a:moveTo>
                    <a:pt x="2056" y="1016"/>
                  </a:moveTo>
                  <a:lnTo>
                    <a:pt x="2029" y="971"/>
                  </a:lnTo>
                  <a:lnTo>
                    <a:pt x="2056" y="924"/>
                  </a:lnTo>
                  <a:lnTo>
                    <a:pt x="2082" y="971"/>
                  </a:lnTo>
                  <a:lnTo>
                    <a:pt x="2056" y="1016"/>
                  </a:lnTo>
                  <a:moveTo>
                    <a:pt x="2118" y="1016"/>
                  </a:moveTo>
                  <a:lnTo>
                    <a:pt x="2092" y="971"/>
                  </a:lnTo>
                  <a:lnTo>
                    <a:pt x="2118" y="924"/>
                  </a:lnTo>
                  <a:lnTo>
                    <a:pt x="2145" y="971"/>
                  </a:lnTo>
                  <a:lnTo>
                    <a:pt x="2118" y="1016"/>
                  </a:lnTo>
                  <a:moveTo>
                    <a:pt x="2179" y="1016"/>
                  </a:moveTo>
                  <a:lnTo>
                    <a:pt x="2154" y="971"/>
                  </a:lnTo>
                  <a:lnTo>
                    <a:pt x="2179" y="924"/>
                  </a:lnTo>
                  <a:lnTo>
                    <a:pt x="2206" y="971"/>
                  </a:lnTo>
                  <a:lnTo>
                    <a:pt x="2179" y="1016"/>
                  </a:lnTo>
                  <a:moveTo>
                    <a:pt x="2241" y="1016"/>
                  </a:moveTo>
                  <a:lnTo>
                    <a:pt x="2215" y="971"/>
                  </a:lnTo>
                  <a:lnTo>
                    <a:pt x="2241" y="924"/>
                  </a:lnTo>
                  <a:lnTo>
                    <a:pt x="2268" y="971"/>
                  </a:lnTo>
                  <a:lnTo>
                    <a:pt x="2241" y="1016"/>
                  </a:lnTo>
                  <a:moveTo>
                    <a:pt x="2302" y="1016"/>
                  </a:moveTo>
                  <a:lnTo>
                    <a:pt x="2277" y="971"/>
                  </a:lnTo>
                  <a:lnTo>
                    <a:pt x="2302" y="924"/>
                  </a:lnTo>
                  <a:lnTo>
                    <a:pt x="2329" y="971"/>
                  </a:lnTo>
                  <a:lnTo>
                    <a:pt x="2302" y="1016"/>
                  </a:lnTo>
                  <a:moveTo>
                    <a:pt x="2364" y="1016"/>
                  </a:moveTo>
                  <a:lnTo>
                    <a:pt x="2338" y="971"/>
                  </a:lnTo>
                  <a:lnTo>
                    <a:pt x="2364" y="924"/>
                  </a:lnTo>
                  <a:lnTo>
                    <a:pt x="2391" y="971"/>
                  </a:lnTo>
                  <a:lnTo>
                    <a:pt x="2364" y="1016"/>
                  </a:lnTo>
                  <a:moveTo>
                    <a:pt x="2425" y="1016"/>
                  </a:moveTo>
                  <a:lnTo>
                    <a:pt x="2400" y="971"/>
                  </a:lnTo>
                  <a:lnTo>
                    <a:pt x="2425" y="924"/>
                  </a:lnTo>
                  <a:lnTo>
                    <a:pt x="2452" y="971"/>
                  </a:lnTo>
                  <a:lnTo>
                    <a:pt x="2425" y="1016"/>
                  </a:lnTo>
                  <a:moveTo>
                    <a:pt x="2488" y="1016"/>
                  </a:moveTo>
                  <a:lnTo>
                    <a:pt x="2461" y="971"/>
                  </a:lnTo>
                  <a:lnTo>
                    <a:pt x="2488" y="924"/>
                  </a:lnTo>
                  <a:lnTo>
                    <a:pt x="2514" y="971"/>
                  </a:lnTo>
                  <a:lnTo>
                    <a:pt x="2488" y="1016"/>
                  </a:lnTo>
                  <a:moveTo>
                    <a:pt x="54" y="962"/>
                  </a:moveTo>
                  <a:lnTo>
                    <a:pt x="27" y="917"/>
                  </a:lnTo>
                  <a:lnTo>
                    <a:pt x="54" y="872"/>
                  </a:lnTo>
                  <a:lnTo>
                    <a:pt x="80" y="917"/>
                  </a:lnTo>
                  <a:lnTo>
                    <a:pt x="54" y="962"/>
                  </a:lnTo>
                  <a:moveTo>
                    <a:pt x="116" y="962"/>
                  </a:moveTo>
                  <a:lnTo>
                    <a:pt x="89" y="917"/>
                  </a:lnTo>
                  <a:lnTo>
                    <a:pt x="116" y="872"/>
                  </a:lnTo>
                  <a:lnTo>
                    <a:pt x="141" y="917"/>
                  </a:lnTo>
                  <a:lnTo>
                    <a:pt x="116" y="962"/>
                  </a:lnTo>
                  <a:moveTo>
                    <a:pt x="177" y="962"/>
                  </a:moveTo>
                  <a:lnTo>
                    <a:pt x="150" y="917"/>
                  </a:lnTo>
                  <a:lnTo>
                    <a:pt x="177" y="872"/>
                  </a:lnTo>
                  <a:lnTo>
                    <a:pt x="202" y="917"/>
                  </a:lnTo>
                  <a:lnTo>
                    <a:pt x="177" y="962"/>
                  </a:lnTo>
                  <a:moveTo>
                    <a:pt x="238" y="962"/>
                  </a:moveTo>
                  <a:lnTo>
                    <a:pt x="213" y="917"/>
                  </a:lnTo>
                  <a:lnTo>
                    <a:pt x="238" y="872"/>
                  </a:lnTo>
                  <a:lnTo>
                    <a:pt x="265" y="917"/>
                  </a:lnTo>
                  <a:lnTo>
                    <a:pt x="238" y="962"/>
                  </a:lnTo>
                  <a:moveTo>
                    <a:pt x="300" y="962"/>
                  </a:moveTo>
                  <a:lnTo>
                    <a:pt x="274" y="917"/>
                  </a:lnTo>
                  <a:lnTo>
                    <a:pt x="300" y="872"/>
                  </a:lnTo>
                  <a:lnTo>
                    <a:pt x="327" y="917"/>
                  </a:lnTo>
                  <a:lnTo>
                    <a:pt x="300" y="962"/>
                  </a:lnTo>
                  <a:moveTo>
                    <a:pt x="361" y="962"/>
                  </a:moveTo>
                  <a:lnTo>
                    <a:pt x="336" y="917"/>
                  </a:lnTo>
                  <a:lnTo>
                    <a:pt x="361" y="872"/>
                  </a:lnTo>
                  <a:lnTo>
                    <a:pt x="388" y="917"/>
                  </a:lnTo>
                  <a:lnTo>
                    <a:pt x="361" y="962"/>
                  </a:lnTo>
                  <a:moveTo>
                    <a:pt x="423" y="962"/>
                  </a:moveTo>
                  <a:lnTo>
                    <a:pt x="397" y="917"/>
                  </a:lnTo>
                  <a:lnTo>
                    <a:pt x="423" y="872"/>
                  </a:lnTo>
                  <a:lnTo>
                    <a:pt x="450" y="917"/>
                  </a:lnTo>
                  <a:lnTo>
                    <a:pt x="423" y="962"/>
                  </a:lnTo>
                  <a:moveTo>
                    <a:pt x="484" y="962"/>
                  </a:moveTo>
                  <a:lnTo>
                    <a:pt x="459" y="917"/>
                  </a:lnTo>
                  <a:lnTo>
                    <a:pt x="484" y="872"/>
                  </a:lnTo>
                  <a:lnTo>
                    <a:pt x="511" y="917"/>
                  </a:lnTo>
                  <a:lnTo>
                    <a:pt x="484" y="962"/>
                  </a:lnTo>
                  <a:moveTo>
                    <a:pt x="546" y="962"/>
                  </a:moveTo>
                  <a:lnTo>
                    <a:pt x="520" y="917"/>
                  </a:lnTo>
                  <a:lnTo>
                    <a:pt x="546" y="872"/>
                  </a:lnTo>
                  <a:lnTo>
                    <a:pt x="573" y="917"/>
                  </a:lnTo>
                  <a:lnTo>
                    <a:pt x="546" y="962"/>
                  </a:lnTo>
                  <a:moveTo>
                    <a:pt x="609" y="962"/>
                  </a:moveTo>
                  <a:lnTo>
                    <a:pt x="582" y="917"/>
                  </a:lnTo>
                  <a:lnTo>
                    <a:pt x="609" y="872"/>
                  </a:lnTo>
                  <a:lnTo>
                    <a:pt x="634" y="917"/>
                  </a:lnTo>
                  <a:lnTo>
                    <a:pt x="609" y="962"/>
                  </a:lnTo>
                  <a:moveTo>
                    <a:pt x="670" y="962"/>
                  </a:moveTo>
                  <a:lnTo>
                    <a:pt x="643" y="917"/>
                  </a:lnTo>
                  <a:lnTo>
                    <a:pt x="670" y="872"/>
                  </a:lnTo>
                  <a:lnTo>
                    <a:pt x="696" y="917"/>
                  </a:lnTo>
                  <a:lnTo>
                    <a:pt x="670" y="962"/>
                  </a:lnTo>
                  <a:moveTo>
                    <a:pt x="732" y="962"/>
                  </a:moveTo>
                  <a:lnTo>
                    <a:pt x="705" y="917"/>
                  </a:lnTo>
                  <a:lnTo>
                    <a:pt x="732" y="872"/>
                  </a:lnTo>
                  <a:lnTo>
                    <a:pt x="757" y="917"/>
                  </a:lnTo>
                  <a:lnTo>
                    <a:pt x="732" y="962"/>
                  </a:lnTo>
                  <a:moveTo>
                    <a:pt x="793" y="962"/>
                  </a:moveTo>
                  <a:lnTo>
                    <a:pt x="766" y="917"/>
                  </a:lnTo>
                  <a:lnTo>
                    <a:pt x="793" y="872"/>
                  </a:lnTo>
                  <a:lnTo>
                    <a:pt x="819" y="917"/>
                  </a:lnTo>
                  <a:lnTo>
                    <a:pt x="793" y="962"/>
                  </a:lnTo>
                  <a:moveTo>
                    <a:pt x="855" y="962"/>
                  </a:moveTo>
                  <a:lnTo>
                    <a:pt x="828" y="917"/>
                  </a:lnTo>
                  <a:lnTo>
                    <a:pt x="855" y="872"/>
                  </a:lnTo>
                  <a:lnTo>
                    <a:pt x="880" y="917"/>
                  </a:lnTo>
                  <a:lnTo>
                    <a:pt x="855" y="962"/>
                  </a:lnTo>
                  <a:moveTo>
                    <a:pt x="916" y="962"/>
                  </a:moveTo>
                  <a:lnTo>
                    <a:pt x="889" y="917"/>
                  </a:lnTo>
                  <a:lnTo>
                    <a:pt x="916" y="872"/>
                  </a:lnTo>
                  <a:lnTo>
                    <a:pt x="942" y="917"/>
                  </a:lnTo>
                  <a:lnTo>
                    <a:pt x="916" y="962"/>
                  </a:lnTo>
                  <a:moveTo>
                    <a:pt x="978" y="962"/>
                  </a:moveTo>
                  <a:lnTo>
                    <a:pt x="952" y="917"/>
                  </a:lnTo>
                  <a:lnTo>
                    <a:pt x="978" y="872"/>
                  </a:lnTo>
                  <a:lnTo>
                    <a:pt x="1005" y="917"/>
                  </a:lnTo>
                  <a:lnTo>
                    <a:pt x="978" y="962"/>
                  </a:lnTo>
                  <a:moveTo>
                    <a:pt x="1039" y="962"/>
                  </a:moveTo>
                  <a:lnTo>
                    <a:pt x="1014" y="917"/>
                  </a:lnTo>
                  <a:lnTo>
                    <a:pt x="1039" y="872"/>
                  </a:lnTo>
                  <a:lnTo>
                    <a:pt x="1066" y="917"/>
                  </a:lnTo>
                  <a:lnTo>
                    <a:pt x="1039" y="962"/>
                  </a:lnTo>
                  <a:moveTo>
                    <a:pt x="1101" y="962"/>
                  </a:moveTo>
                  <a:lnTo>
                    <a:pt x="1075" y="917"/>
                  </a:lnTo>
                  <a:lnTo>
                    <a:pt x="1101" y="872"/>
                  </a:lnTo>
                  <a:lnTo>
                    <a:pt x="1128" y="917"/>
                  </a:lnTo>
                  <a:lnTo>
                    <a:pt x="1101" y="962"/>
                  </a:lnTo>
                  <a:moveTo>
                    <a:pt x="1162" y="962"/>
                  </a:moveTo>
                  <a:lnTo>
                    <a:pt x="1137" y="917"/>
                  </a:lnTo>
                  <a:lnTo>
                    <a:pt x="1162" y="872"/>
                  </a:lnTo>
                  <a:lnTo>
                    <a:pt x="1189" y="917"/>
                  </a:lnTo>
                  <a:lnTo>
                    <a:pt x="1162" y="962"/>
                  </a:lnTo>
                  <a:moveTo>
                    <a:pt x="1224" y="962"/>
                  </a:moveTo>
                  <a:lnTo>
                    <a:pt x="1198" y="917"/>
                  </a:lnTo>
                  <a:lnTo>
                    <a:pt x="1224" y="872"/>
                  </a:lnTo>
                  <a:lnTo>
                    <a:pt x="1251" y="917"/>
                  </a:lnTo>
                  <a:lnTo>
                    <a:pt x="1224" y="962"/>
                  </a:lnTo>
                  <a:moveTo>
                    <a:pt x="1285" y="962"/>
                  </a:moveTo>
                  <a:lnTo>
                    <a:pt x="1260" y="917"/>
                  </a:lnTo>
                  <a:lnTo>
                    <a:pt x="1285" y="872"/>
                  </a:lnTo>
                  <a:lnTo>
                    <a:pt x="1312" y="917"/>
                  </a:lnTo>
                  <a:lnTo>
                    <a:pt x="1285" y="962"/>
                  </a:lnTo>
                  <a:moveTo>
                    <a:pt x="1348" y="962"/>
                  </a:moveTo>
                  <a:lnTo>
                    <a:pt x="1321" y="917"/>
                  </a:lnTo>
                  <a:lnTo>
                    <a:pt x="1348" y="872"/>
                  </a:lnTo>
                  <a:lnTo>
                    <a:pt x="1374" y="917"/>
                  </a:lnTo>
                  <a:lnTo>
                    <a:pt x="1348" y="962"/>
                  </a:lnTo>
                  <a:moveTo>
                    <a:pt x="1410" y="962"/>
                  </a:moveTo>
                  <a:lnTo>
                    <a:pt x="1383" y="917"/>
                  </a:lnTo>
                  <a:lnTo>
                    <a:pt x="1410" y="872"/>
                  </a:lnTo>
                  <a:lnTo>
                    <a:pt x="1435" y="917"/>
                  </a:lnTo>
                  <a:lnTo>
                    <a:pt x="1410" y="962"/>
                  </a:lnTo>
                  <a:moveTo>
                    <a:pt x="1471" y="962"/>
                  </a:moveTo>
                  <a:lnTo>
                    <a:pt x="1444" y="917"/>
                  </a:lnTo>
                  <a:lnTo>
                    <a:pt x="1471" y="872"/>
                  </a:lnTo>
                  <a:lnTo>
                    <a:pt x="1497" y="917"/>
                  </a:lnTo>
                  <a:lnTo>
                    <a:pt x="1471" y="962"/>
                  </a:lnTo>
                  <a:moveTo>
                    <a:pt x="1533" y="962"/>
                  </a:moveTo>
                  <a:lnTo>
                    <a:pt x="1506" y="917"/>
                  </a:lnTo>
                  <a:lnTo>
                    <a:pt x="1533" y="872"/>
                  </a:lnTo>
                  <a:lnTo>
                    <a:pt x="1558" y="917"/>
                  </a:lnTo>
                  <a:lnTo>
                    <a:pt x="1533" y="962"/>
                  </a:lnTo>
                  <a:moveTo>
                    <a:pt x="1594" y="962"/>
                  </a:moveTo>
                  <a:lnTo>
                    <a:pt x="1567" y="917"/>
                  </a:lnTo>
                  <a:lnTo>
                    <a:pt x="1594" y="872"/>
                  </a:lnTo>
                  <a:lnTo>
                    <a:pt x="1620" y="917"/>
                  </a:lnTo>
                  <a:lnTo>
                    <a:pt x="1594" y="962"/>
                  </a:lnTo>
                  <a:moveTo>
                    <a:pt x="1656" y="962"/>
                  </a:moveTo>
                  <a:lnTo>
                    <a:pt x="1629" y="917"/>
                  </a:lnTo>
                  <a:lnTo>
                    <a:pt x="1656" y="872"/>
                  </a:lnTo>
                  <a:lnTo>
                    <a:pt x="1681" y="917"/>
                  </a:lnTo>
                  <a:lnTo>
                    <a:pt x="1656" y="962"/>
                  </a:lnTo>
                  <a:moveTo>
                    <a:pt x="1717" y="962"/>
                  </a:moveTo>
                  <a:lnTo>
                    <a:pt x="1692" y="917"/>
                  </a:lnTo>
                  <a:lnTo>
                    <a:pt x="1717" y="872"/>
                  </a:lnTo>
                  <a:lnTo>
                    <a:pt x="1744" y="917"/>
                  </a:lnTo>
                  <a:lnTo>
                    <a:pt x="1717" y="962"/>
                  </a:lnTo>
                  <a:moveTo>
                    <a:pt x="1779" y="962"/>
                  </a:moveTo>
                  <a:lnTo>
                    <a:pt x="1753" y="917"/>
                  </a:lnTo>
                  <a:lnTo>
                    <a:pt x="1779" y="872"/>
                  </a:lnTo>
                  <a:lnTo>
                    <a:pt x="1806" y="917"/>
                  </a:lnTo>
                  <a:lnTo>
                    <a:pt x="1779" y="962"/>
                  </a:lnTo>
                  <a:moveTo>
                    <a:pt x="1840" y="962"/>
                  </a:moveTo>
                  <a:lnTo>
                    <a:pt x="1815" y="917"/>
                  </a:lnTo>
                  <a:lnTo>
                    <a:pt x="1840" y="872"/>
                  </a:lnTo>
                  <a:lnTo>
                    <a:pt x="1867" y="917"/>
                  </a:lnTo>
                  <a:lnTo>
                    <a:pt x="1840" y="962"/>
                  </a:lnTo>
                  <a:moveTo>
                    <a:pt x="1902" y="962"/>
                  </a:moveTo>
                  <a:lnTo>
                    <a:pt x="1876" y="917"/>
                  </a:lnTo>
                  <a:lnTo>
                    <a:pt x="1902" y="872"/>
                  </a:lnTo>
                  <a:lnTo>
                    <a:pt x="1929" y="917"/>
                  </a:lnTo>
                  <a:lnTo>
                    <a:pt x="1902" y="962"/>
                  </a:lnTo>
                  <a:moveTo>
                    <a:pt x="1963" y="962"/>
                  </a:moveTo>
                  <a:lnTo>
                    <a:pt x="1938" y="917"/>
                  </a:lnTo>
                  <a:lnTo>
                    <a:pt x="1963" y="872"/>
                  </a:lnTo>
                  <a:lnTo>
                    <a:pt x="1990" y="917"/>
                  </a:lnTo>
                  <a:lnTo>
                    <a:pt x="1963" y="962"/>
                  </a:lnTo>
                  <a:moveTo>
                    <a:pt x="2025" y="962"/>
                  </a:moveTo>
                  <a:lnTo>
                    <a:pt x="1999" y="917"/>
                  </a:lnTo>
                  <a:lnTo>
                    <a:pt x="2025" y="872"/>
                  </a:lnTo>
                  <a:lnTo>
                    <a:pt x="2052" y="917"/>
                  </a:lnTo>
                  <a:lnTo>
                    <a:pt x="2025" y="962"/>
                  </a:lnTo>
                  <a:moveTo>
                    <a:pt x="2088" y="962"/>
                  </a:moveTo>
                  <a:lnTo>
                    <a:pt x="2061" y="917"/>
                  </a:lnTo>
                  <a:lnTo>
                    <a:pt x="2088" y="872"/>
                  </a:lnTo>
                  <a:lnTo>
                    <a:pt x="2113" y="917"/>
                  </a:lnTo>
                  <a:lnTo>
                    <a:pt x="2088" y="962"/>
                  </a:lnTo>
                  <a:moveTo>
                    <a:pt x="2149" y="962"/>
                  </a:moveTo>
                  <a:lnTo>
                    <a:pt x="2122" y="917"/>
                  </a:lnTo>
                  <a:lnTo>
                    <a:pt x="2149" y="872"/>
                  </a:lnTo>
                  <a:lnTo>
                    <a:pt x="2175" y="917"/>
                  </a:lnTo>
                  <a:lnTo>
                    <a:pt x="2149" y="962"/>
                  </a:lnTo>
                  <a:moveTo>
                    <a:pt x="2211" y="962"/>
                  </a:moveTo>
                  <a:lnTo>
                    <a:pt x="2184" y="917"/>
                  </a:lnTo>
                  <a:lnTo>
                    <a:pt x="2211" y="872"/>
                  </a:lnTo>
                  <a:lnTo>
                    <a:pt x="2236" y="917"/>
                  </a:lnTo>
                  <a:lnTo>
                    <a:pt x="2211" y="962"/>
                  </a:lnTo>
                  <a:moveTo>
                    <a:pt x="2272" y="962"/>
                  </a:moveTo>
                  <a:lnTo>
                    <a:pt x="2245" y="917"/>
                  </a:lnTo>
                  <a:lnTo>
                    <a:pt x="2272" y="872"/>
                  </a:lnTo>
                  <a:lnTo>
                    <a:pt x="2298" y="917"/>
                  </a:lnTo>
                  <a:lnTo>
                    <a:pt x="2272" y="962"/>
                  </a:lnTo>
                  <a:moveTo>
                    <a:pt x="2334" y="962"/>
                  </a:moveTo>
                  <a:lnTo>
                    <a:pt x="2307" y="917"/>
                  </a:lnTo>
                  <a:lnTo>
                    <a:pt x="2334" y="872"/>
                  </a:lnTo>
                  <a:lnTo>
                    <a:pt x="2359" y="917"/>
                  </a:lnTo>
                  <a:lnTo>
                    <a:pt x="2334" y="962"/>
                  </a:lnTo>
                  <a:moveTo>
                    <a:pt x="2395" y="962"/>
                  </a:moveTo>
                  <a:lnTo>
                    <a:pt x="2368" y="917"/>
                  </a:lnTo>
                  <a:lnTo>
                    <a:pt x="2395" y="872"/>
                  </a:lnTo>
                  <a:lnTo>
                    <a:pt x="2421" y="917"/>
                  </a:lnTo>
                  <a:lnTo>
                    <a:pt x="2395" y="962"/>
                  </a:lnTo>
                  <a:moveTo>
                    <a:pt x="2457" y="962"/>
                  </a:moveTo>
                  <a:lnTo>
                    <a:pt x="2431" y="917"/>
                  </a:lnTo>
                  <a:lnTo>
                    <a:pt x="2457" y="872"/>
                  </a:lnTo>
                  <a:lnTo>
                    <a:pt x="2484" y="917"/>
                  </a:lnTo>
                  <a:lnTo>
                    <a:pt x="2457" y="962"/>
                  </a:lnTo>
                  <a:moveTo>
                    <a:pt x="2518" y="962"/>
                  </a:moveTo>
                  <a:lnTo>
                    <a:pt x="2493" y="917"/>
                  </a:lnTo>
                  <a:lnTo>
                    <a:pt x="2518" y="872"/>
                  </a:lnTo>
                  <a:lnTo>
                    <a:pt x="2545" y="917"/>
                  </a:lnTo>
                  <a:lnTo>
                    <a:pt x="2518" y="962"/>
                  </a:lnTo>
                  <a:moveTo>
                    <a:pt x="84" y="909"/>
                  </a:moveTo>
                  <a:lnTo>
                    <a:pt x="59" y="863"/>
                  </a:lnTo>
                  <a:lnTo>
                    <a:pt x="84" y="818"/>
                  </a:lnTo>
                  <a:lnTo>
                    <a:pt x="111" y="863"/>
                  </a:lnTo>
                  <a:lnTo>
                    <a:pt x="84" y="909"/>
                  </a:lnTo>
                  <a:moveTo>
                    <a:pt x="146" y="909"/>
                  </a:moveTo>
                  <a:lnTo>
                    <a:pt x="120" y="863"/>
                  </a:lnTo>
                  <a:lnTo>
                    <a:pt x="146" y="818"/>
                  </a:lnTo>
                  <a:lnTo>
                    <a:pt x="172" y="863"/>
                  </a:lnTo>
                  <a:lnTo>
                    <a:pt x="146" y="909"/>
                  </a:lnTo>
                  <a:moveTo>
                    <a:pt x="207" y="909"/>
                  </a:moveTo>
                  <a:lnTo>
                    <a:pt x="181" y="863"/>
                  </a:lnTo>
                  <a:lnTo>
                    <a:pt x="207" y="818"/>
                  </a:lnTo>
                  <a:lnTo>
                    <a:pt x="234" y="863"/>
                  </a:lnTo>
                  <a:lnTo>
                    <a:pt x="207" y="909"/>
                  </a:lnTo>
                  <a:moveTo>
                    <a:pt x="270" y="909"/>
                  </a:moveTo>
                  <a:lnTo>
                    <a:pt x="243" y="863"/>
                  </a:lnTo>
                  <a:lnTo>
                    <a:pt x="270" y="818"/>
                  </a:lnTo>
                  <a:lnTo>
                    <a:pt x="295" y="863"/>
                  </a:lnTo>
                  <a:lnTo>
                    <a:pt x="270" y="909"/>
                  </a:lnTo>
                  <a:moveTo>
                    <a:pt x="331" y="909"/>
                  </a:moveTo>
                  <a:lnTo>
                    <a:pt x="304" y="863"/>
                  </a:lnTo>
                  <a:lnTo>
                    <a:pt x="331" y="818"/>
                  </a:lnTo>
                  <a:lnTo>
                    <a:pt x="357" y="863"/>
                  </a:lnTo>
                  <a:lnTo>
                    <a:pt x="331" y="909"/>
                  </a:lnTo>
                  <a:moveTo>
                    <a:pt x="393" y="909"/>
                  </a:moveTo>
                  <a:lnTo>
                    <a:pt x="366" y="863"/>
                  </a:lnTo>
                  <a:lnTo>
                    <a:pt x="393" y="818"/>
                  </a:lnTo>
                  <a:lnTo>
                    <a:pt x="418" y="863"/>
                  </a:lnTo>
                  <a:lnTo>
                    <a:pt x="393" y="909"/>
                  </a:lnTo>
                  <a:moveTo>
                    <a:pt x="454" y="909"/>
                  </a:moveTo>
                  <a:lnTo>
                    <a:pt x="427" y="863"/>
                  </a:lnTo>
                  <a:lnTo>
                    <a:pt x="454" y="818"/>
                  </a:lnTo>
                  <a:lnTo>
                    <a:pt x="480" y="863"/>
                  </a:lnTo>
                  <a:lnTo>
                    <a:pt x="454" y="909"/>
                  </a:lnTo>
                  <a:moveTo>
                    <a:pt x="516" y="909"/>
                  </a:moveTo>
                  <a:lnTo>
                    <a:pt x="489" y="863"/>
                  </a:lnTo>
                  <a:lnTo>
                    <a:pt x="516" y="818"/>
                  </a:lnTo>
                  <a:lnTo>
                    <a:pt x="541" y="863"/>
                  </a:lnTo>
                  <a:lnTo>
                    <a:pt x="516" y="909"/>
                  </a:lnTo>
                  <a:moveTo>
                    <a:pt x="577" y="909"/>
                  </a:moveTo>
                  <a:lnTo>
                    <a:pt x="550" y="863"/>
                  </a:lnTo>
                  <a:lnTo>
                    <a:pt x="577" y="818"/>
                  </a:lnTo>
                  <a:lnTo>
                    <a:pt x="603" y="863"/>
                  </a:lnTo>
                  <a:lnTo>
                    <a:pt x="577" y="909"/>
                  </a:lnTo>
                  <a:moveTo>
                    <a:pt x="639" y="909"/>
                  </a:moveTo>
                  <a:lnTo>
                    <a:pt x="613" y="863"/>
                  </a:lnTo>
                  <a:lnTo>
                    <a:pt x="639" y="818"/>
                  </a:lnTo>
                  <a:lnTo>
                    <a:pt x="666" y="863"/>
                  </a:lnTo>
                  <a:lnTo>
                    <a:pt x="639" y="909"/>
                  </a:lnTo>
                  <a:moveTo>
                    <a:pt x="700" y="909"/>
                  </a:moveTo>
                  <a:lnTo>
                    <a:pt x="675" y="863"/>
                  </a:lnTo>
                  <a:lnTo>
                    <a:pt x="700" y="818"/>
                  </a:lnTo>
                  <a:lnTo>
                    <a:pt x="727" y="863"/>
                  </a:lnTo>
                  <a:lnTo>
                    <a:pt x="700" y="909"/>
                  </a:lnTo>
                  <a:moveTo>
                    <a:pt x="762" y="909"/>
                  </a:moveTo>
                  <a:lnTo>
                    <a:pt x="736" y="863"/>
                  </a:lnTo>
                  <a:lnTo>
                    <a:pt x="762" y="818"/>
                  </a:lnTo>
                  <a:lnTo>
                    <a:pt x="789" y="863"/>
                  </a:lnTo>
                  <a:lnTo>
                    <a:pt x="762" y="909"/>
                  </a:lnTo>
                  <a:moveTo>
                    <a:pt x="823" y="909"/>
                  </a:moveTo>
                  <a:lnTo>
                    <a:pt x="798" y="863"/>
                  </a:lnTo>
                  <a:lnTo>
                    <a:pt x="823" y="818"/>
                  </a:lnTo>
                  <a:lnTo>
                    <a:pt x="850" y="863"/>
                  </a:lnTo>
                  <a:lnTo>
                    <a:pt x="823" y="909"/>
                  </a:lnTo>
                  <a:moveTo>
                    <a:pt x="885" y="909"/>
                  </a:moveTo>
                  <a:lnTo>
                    <a:pt x="859" y="863"/>
                  </a:lnTo>
                  <a:lnTo>
                    <a:pt x="885" y="818"/>
                  </a:lnTo>
                  <a:lnTo>
                    <a:pt x="912" y="863"/>
                  </a:lnTo>
                  <a:lnTo>
                    <a:pt x="885" y="909"/>
                  </a:lnTo>
                  <a:moveTo>
                    <a:pt x="946" y="909"/>
                  </a:moveTo>
                  <a:lnTo>
                    <a:pt x="921" y="863"/>
                  </a:lnTo>
                  <a:lnTo>
                    <a:pt x="946" y="818"/>
                  </a:lnTo>
                  <a:lnTo>
                    <a:pt x="973" y="863"/>
                  </a:lnTo>
                  <a:lnTo>
                    <a:pt x="946" y="909"/>
                  </a:lnTo>
                  <a:moveTo>
                    <a:pt x="1009" y="909"/>
                  </a:moveTo>
                  <a:lnTo>
                    <a:pt x="982" y="863"/>
                  </a:lnTo>
                  <a:lnTo>
                    <a:pt x="1009" y="818"/>
                  </a:lnTo>
                  <a:lnTo>
                    <a:pt x="1035" y="863"/>
                  </a:lnTo>
                  <a:lnTo>
                    <a:pt x="1009" y="909"/>
                  </a:lnTo>
                  <a:moveTo>
                    <a:pt x="1071" y="909"/>
                  </a:moveTo>
                  <a:lnTo>
                    <a:pt x="1044" y="863"/>
                  </a:lnTo>
                  <a:lnTo>
                    <a:pt x="1071" y="818"/>
                  </a:lnTo>
                  <a:lnTo>
                    <a:pt x="1096" y="863"/>
                  </a:lnTo>
                  <a:lnTo>
                    <a:pt x="1071" y="909"/>
                  </a:lnTo>
                  <a:moveTo>
                    <a:pt x="1132" y="909"/>
                  </a:moveTo>
                  <a:lnTo>
                    <a:pt x="1105" y="863"/>
                  </a:lnTo>
                  <a:lnTo>
                    <a:pt x="1132" y="818"/>
                  </a:lnTo>
                  <a:lnTo>
                    <a:pt x="1158" y="863"/>
                  </a:lnTo>
                  <a:lnTo>
                    <a:pt x="1132" y="909"/>
                  </a:lnTo>
                  <a:moveTo>
                    <a:pt x="1194" y="909"/>
                  </a:moveTo>
                  <a:lnTo>
                    <a:pt x="1167" y="863"/>
                  </a:lnTo>
                  <a:lnTo>
                    <a:pt x="1194" y="818"/>
                  </a:lnTo>
                  <a:lnTo>
                    <a:pt x="1219" y="863"/>
                  </a:lnTo>
                  <a:lnTo>
                    <a:pt x="1194" y="909"/>
                  </a:lnTo>
                  <a:moveTo>
                    <a:pt x="1255" y="909"/>
                  </a:moveTo>
                  <a:lnTo>
                    <a:pt x="1228" y="863"/>
                  </a:lnTo>
                  <a:lnTo>
                    <a:pt x="1255" y="818"/>
                  </a:lnTo>
                  <a:lnTo>
                    <a:pt x="1281" y="863"/>
                  </a:lnTo>
                  <a:lnTo>
                    <a:pt x="1255" y="909"/>
                  </a:lnTo>
                  <a:moveTo>
                    <a:pt x="1317" y="909"/>
                  </a:moveTo>
                  <a:lnTo>
                    <a:pt x="1290" y="863"/>
                  </a:lnTo>
                  <a:lnTo>
                    <a:pt x="1317" y="818"/>
                  </a:lnTo>
                  <a:lnTo>
                    <a:pt x="1342" y="863"/>
                  </a:lnTo>
                  <a:lnTo>
                    <a:pt x="1317" y="909"/>
                  </a:lnTo>
                  <a:moveTo>
                    <a:pt x="1378" y="909"/>
                  </a:moveTo>
                  <a:lnTo>
                    <a:pt x="1353" y="863"/>
                  </a:lnTo>
                  <a:lnTo>
                    <a:pt x="1378" y="818"/>
                  </a:lnTo>
                  <a:lnTo>
                    <a:pt x="1405" y="863"/>
                  </a:lnTo>
                  <a:lnTo>
                    <a:pt x="1378" y="909"/>
                  </a:lnTo>
                  <a:moveTo>
                    <a:pt x="1440" y="909"/>
                  </a:moveTo>
                  <a:lnTo>
                    <a:pt x="1414" y="863"/>
                  </a:lnTo>
                  <a:lnTo>
                    <a:pt x="1440" y="818"/>
                  </a:lnTo>
                  <a:lnTo>
                    <a:pt x="1467" y="863"/>
                  </a:lnTo>
                  <a:lnTo>
                    <a:pt x="1440" y="909"/>
                  </a:lnTo>
                  <a:moveTo>
                    <a:pt x="1501" y="909"/>
                  </a:moveTo>
                  <a:lnTo>
                    <a:pt x="1476" y="863"/>
                  </a:lnTo>
                  <a:lnTo>
                    <a:pt x="1501" y="818"/>
                  </a:lnTo>
                  <a:lnTo>
                    <a:pt x="1528" y="863"/>
                  </a:lnTo>
                  <a:lnTo>
                    <a:pt x="1501" y="909"/>
                  </a:lnTo>
                  <a:moveTo>
                    <a:pt x="1563" y="909"/>
                  </a:moveTo>
                  <a:lnTo>
                    <a:pt x="1537" y="863"/>
                  </a:lnTo>
                  <a:lnTo>
                    <a:pt x="1563" y="818"/>
                  </a:lnTo>
                  <a:lnTo>
                    <a:pt x="1590" y="863"/>
                  </a:lnTo>
                  <a:lnTo>
                    <a:pt x="1563" y="909"/>
                  </a:lnTo>
                  <a:moveTo>
                    <a:pt x="1624" y="909"/>
                  </a:moveTo>
                  <a:lnTo>
                    <a:pt x="1599" y="863"/>
                  </a:lnTo>
                  <a:lnTo>
                    <a:pt x="1624" y="818"/>
                  </a:lnTo>
                  <a:lnTo>
                    <a:pt x="1651" y="863"/>
                  </a:lnTo>
                  <a:lnTo>
                    <a:pt x="1624" y="909"/>
                  </a:lnTo>
                  <a:moveTo>
                    <a:pt x="1686" y="909"/>
                  </a:moveTo>
                  <a:lnTo>
                    <a:pt x="1660" y="863"/>
                  </a:lnTo>
                  <a:lnTo>
                    <a:pt x="1686" y="818"/>
                  </a:lnTo>
                  <a:lnTo>
                    <a:pt x="1713" y="863"/>
                  </a:lnTo>
                  <a:lnTo>
                    <a:pt x="1686" y="909"/>
                  </a:lnTo>
                  <a:moveTo>
                    <a:pt x="1749" y="909"/>
                  </a:moveTo>
                  <a:lnTo>
                    <a:pt x="1722" y="863"/>
                  </a:lnTo>
                  <a:lnTo>
                    <a:pt x="1749" y="818"/>
                  </a:lnTo>
                  <a:lnTo>
                    <a:pt x="1774" y="863"/>
                  </a:lnTo>
                  <a:lnTo>
                    <a:pt x="1749" y="909"/>
                  </a:lnTo>
                  <a:moveTo>
                    <a:pt x="1810" y="909"/>
                  </a:moveTo>
                  <a:lnTo>
                    <a:pt x="1783" y="863"/>
                  </a:lnTo>
                  <a:lnTo>
                    <a:pt x="1810" y="818"/>
                  </a:lnTo>
                  <a:lnTo>
                    <a:pt x="1836" y="863"/>
                  </a:lnTo>
                  <a:lnTo>
                    <a:pt x="1810" y="909"/>
                  </a:lnTo>
                  <a:moveTo>
                    <a:pt x="1872" y="909"/>
                  </a:moveTo>
                  <a:lnTo>
                    <a:pt x="1845" y="863"/>
                  </a:lnTo>
                  <a:lnTo>
                    <a:pt x="1872" y="818"/>
                  </a:lnTo>
                  <a:lnTo>
                    <a:pt x="1897" y="863"/>
                  </a:lnTo>
                  <a:lnTo>
                    <a:pt x="1872" y="909"/>
                  </a:lnTo>
                  <a:moveTo>
                    <a:pt x="1933" y="909"/>
                  </a:moveTo>
                  <a:lnTo>
                    <a:pt x="1906" y="863"/>
                  </a:lnTo>
                  <a:lnTo>
                    <a:pt x="1933" y="818"/>
                  </a:lnTo>
                  <a:lnTo>
                    <a:pt x="1959" y="863"/>
                  </a:lnTo>
                  <a:lnTo>
                    <a:pt x="1933" y="909"/>
                  </a:lnTo>
                  <a:moveTo>
                    <a:pt x="1995" y="909"/>
                  </a:moveTo>
                  <a:lnTo>
                    <a:pt x="1968" y="863"/>
                  </a:lnTo>
                  <a:lnTo>
                    <a:pt x="1995" y="818"/>
                  </a:lnTo>
                  <a:lnTo>
                    <a:pt x="2020" y="863"/>
                  </a:lnTo>
                  <a:lnTo>
                    <a:pt x="1995" y="909"/>
                  </a:lnTo>
                  <a:moveTo>
                    <a:pt x="2056" y="909"/>
                  </a:moveTo>
                  <a:lnTo>
                    <a:pt x="2029" y="863"/>
                  </a:lnTo>
                  <a:lnTo>
                    <a:pt x="2056" y="818"/>
                  </a:lnTo>
                  <a:lnTo>
                    <a:pt x="2082" y="863"/>
                  </a:lnTo>
                  <a:lnTo>
                    <a:pt x="2056" y="909"/>
                  </a:lnTo>
                  <a:moveTo>
                    <a:pt x="2118" y="909"/>
                  </a:moveTo>
                  <a:lnTo>
                    <a:pt x="2092" y="863"/>
                  </a:lnTo>
                  <a:lnTo>
                    <a:pt x="2118" y="818"/>
                  </a:lnTo>
                  <a:lnTo>
                    <a:pt x="2145" y="863"/>
                  </a:lnTo>
                  <a:lnTo>
                    <a:pt x="2118" y="909"/>
                  </a:lnTo>
                  <a:moveTo>
                    <a:pt x="2179" y="909"/>
                  </a:moveTo>
                  <a:lnTo>
                    <a:pt x="2154" y="863"/>
                  </a:lnTo>
                  <a:lnTo>
                    <a:pt x="2179" y="818"/>
                  </a:lnTo>
                  <a:lnTo>
                    <a:pt x="2206" y="863"/>
                  </a:lnTo>
                  <a:lnTo>
                    <a:pt x="2179" y="909"/>
                  </a:lnTo>
                  <a:moveTo>
                    <a:pt x="2241" y="909"/>
                  </a:moveTo>
                  <a:lnTo>
                    <a:pt x="2215" y="863"/>
                  </a:lnTo>
                  <a:lnTo>
                    <a:pt x="2241" y="818"/>
                  </a:lnTo>
                  <a:lnTo>
                    <a:pt x="2268" y="863"/>
                  </a:lnTo>
                  <a:lnTo>
                    <a:pt x="2241" y="909"/>
                  </a:lnTo>
                  <a:moveTo>
                    <a:pt x="2302" y="909"/>
                  </a:moveTo>
                  <a:lnTo>
                    <a:pt x="2277" y="863"/>
                  </a:lnTo>
                  <a:lnTo>
                    <a:pt x="2302" y="818"/>
                  </a:lnTo>
                  <a:lnTo>
                    <a:pt x="2329" y="863"/>
                  </a:lnTo>
                  <a:lnTo>
                    <a:pt x="2302" y="909"/>
                  </a:lnTo>
                  <a:moveTo>
                    <a:pt x="2364" y="909"/>
                  </a:moveTo>
                  <a:lnTo>
                    <a:pt x="2338" y="863"/>
                  </a:lnTo>
                  <a:lnTo>
                    <a:pt x="2364" y="818"/>
                  </a:lnTo>
                  <a:lnTo>
                    <a:pt x="2391" y="863"/>
                  </a:lnTo>
                  <a:lnTo>
                    <a:pt x="2364" y="909"/>
                  </a:lnTo>
                  <a:moveTo>
                    <a:pt x="2425" y="909"/>
                  </a:moveTo>
                  <a:lnTo>
                    <a:pt x="2400" y="863"/>
                  </a:lnTo>
                  <a:lnTo>
                    <a:pt x="2425" y="818"/>
                  </a:lnTo>
                  <a:lnTo>
                    <a:pt x="2452" y="863"/>
                  </a:lnTo>
                  <a:lnTo>
                    <a:pt x="2425" y="909"/>
                  </a:lnTo>
                  <a:moveTo>
                    <a:pt x="2488" y="909"/>
                  </a:moveTo>
                  <a:lnTo>
                    <a:pt x="2461" y="863"/>
                  </a:lnTo>
                  <a:lnTo>
                    <a:pt x="2488" y="818"/>
                  </a:lnTo>
                  <a:lnTo>
                    <a:pt x="2514" y="863"/>
                  </a:lnTo>
                  <a:lnTo>
                    <a:pt x="2488" y="909"/>
                  </a:lnTo>
                  <a:moveTo>
                    <a:pt x="54" y="855"/>
                  </a:moveTo>
                  <a:lnTo>
                    <a:pt x="27" y="810"/>
                  </a:lnTo>
                  <a:lnTo>
                    <a:pt x="54" y="764"/>
                  </a:lnTo>
                  <a:lnTo>
                    <a:pt x="80" y="810"/>
                  </a:lnTo>
                  <a:lnTo>
                    <a:pt x="54" y="855"/>
                  </a:lnTo>
                  <a:moveTo>
                    <a:pt x="116" y="855"/>
                  </a:moveTo>
                  <a:lnTo>
                    <a:pt x="89" y="810"/>
                  </a:lnTo>
                  <a:lnTo>
                    <a:pt x="116" y="764"/>
                  </a:lnTo>
                  <a:lnTo>
                    <a:pt x="141" y="810"/>
                  </a:lnTo>
                  <a:lnTo>
                    <a:pt x="116" y="855"/>
                  </a:lnTo>
                  <a:moveTo>
                    <a:pt x="177" y="855"/>
                  </a:moveTo>
                  <a:lnTo>
                    <a:pt x="150" y="810"/>
                  </a:lnTo>
                  <a:lnTo>
                    <a:pt x="177" y="764"/>
                  </a:lnTo>
                  <a:lnTo>
                    <a:pt x="202" y="810"/>
                  </a:lnTo>
                  <a:lnTo>
                    <a:pt x="177" y="855"/>
                  </a:lnTo>
                  <a:moveTo>
                    <a:pt x="238" y="855"/>
                  </a:moveTo>
                  <a:lnTo>
                    <a:pt x="213" y="810"/>
                  </a:lnTo>
                  <a:lnTo>
                    <a:pt x="238" y="764"/>
                  </a:lnTo>
                  <a:lnTo>
                    <a:pt x="265" y="810"/>
                  </a:lnTo>
                  <a:lnTo>
                    <a:pt x="238" y="855"/>
                  </a:lnTo>
                  <a:moveTo>
                    <a:pt x="300" y="855"/>
                  </a:moveTo>
                  <a:lnTo>
                    <a:pt x="274" y="810"/>
                  </a:lnTo>
                  <a:lnTo>
                    <a:pt x="300" y="764"/>
                  </a:lnTo>
                  <a:lnTo>
                    <a:pt x="327" y="810"/>
                  </a:lnTo>
                  <a:lnTo>
                    <a:pt x="300" y="855"/>
                  </a:lnTo>
                  <a:moveTo>
                    <a:pt x="361" y="855"/>
                  </a:moveTo>
                  <a:lnTo>
                    <a:pt x="336" y="810"/>
                  </a:lnTo>
                  <a:lnTo>
                    <a:pt x="361" y="764"/>
                  </a:lnTo>
                  <a:lnTo>
                    <a:pt x="388" y="810"/>
                  </a:lnTo>
                  <a:lnTo>
                    <a:pt x="361" y="855"/>
                  </a:lnTo>
                  <a:moveTo>
                    <a:pt x="423" y="855"/>
                  </a:moveTo>
                  <a:lnTo>
                    <a:pt x="397" y="810"/>
                  </a:lnTo>
                  <a:lnTo>
                    <a:pt x="423" y="764"/>
                  </a:lnTo>
                  <a:lnTo>
                    <a:pt x="450" y="810"/>
                  </a:lnTo>
                  <a:lnTo>
                    <a:pt x="423" y="855"/>
                  </a:lnTo>
                  <a:moveTo>
                    <a:pt x="484" y="855"/>
                  </a:moveTo>
                  <a:lnTo>
                    <a:pt x="459" y="810"/>
                  </a:lnTo>
                  <a:lnTo>
                    <a:pt x="484" y="764"/>
                  </a:lnTo>
                  <a:lnTo>
                    <a:pt x="511" y="810"/>
                  </a:lnTo>
                  <a:lnTo>
                    <a:pt x="484" y="855"/>
                  </a:lnTo>
                  <a:moveTo>
                    <a:pt x="546" y="855"/>
                  </a:moveTo>
                  <a:lnTo>
                    <a:pt x="520" y="810"/>
                  </a:lnTo>
                  <a:lnTo>
                    <a:pt x="546" y="764"/>
                  </a:lnTo>
                  <a:lnTo>
                    <a:pt x="573" y="810"/>
                  </a:lnTo>
                  <a:lnTo>
                    <a:pt x="546" y="855"/>
                  </a:lnTo>
                  <a:moveTo>
                    <a:pt x="609" y="855"/>
                  </a:moveTo>
                  <a:lnTo>
                    <a:pt x="582" y="810"/>
                  </a:lnTo>
                  <a:lnTo>
                    <a:pt x="609" y="764"/>
                  </a:lnTo>
                  <a:lnTo>
                    <a:pt x="634" y="810"/>
                  </a:lnTo>
                  <a:lnTo>
                    <a:pt x="609" y="855"/>
                  </a:lnTo>
                  <a:moveTo>
                    <a:pt x="670" y="855"/>
                  </a:moveTo>
                  <a:lnTo>
                    <a:pt x="643" y="810"/>
                  </a:lnTo>
                  <a:lnTo>
                    <a:pt x="670" y="764"/>
                  </a:lnTo>
                  <a:lnTo>
                    <a:pt x="696" y="810"/>
                  </a:lnTo>
                  <a:lnTo>
                    <a:pt x="670" y="855"/>
                  </a:lnTo>
                  <a:moveTo>
                    <a:pt x="732" y="855"/>
                  </a:moveTo>
                  <a:lnTo>
                    <a:pt x="705" y="810"/>
                  </a:lnTo>
                  <a:lnTo>
                    <a:pt x="732" y="764"/>
                  </a:lnTo>
                  <a:lnTo>
                    <a:pt x="757" y="810"/>
                  </a:lnTo>
                  <a:lnTo>
                    <a:pt x="732" y="855"/>
                  </a:lnTo>
                  <a:moveTo>
                    <a:pt x="793" y="855"/>
                  </a:moveTo>
                  <a:lnTo>
                    <a:pt x="766" y="810"/>
                  </a:lnTo>
                  <a:lnTo>
                    <a:pt x="793" y="764"/>
                  </a:lnTo>
                  <a:lnTo>
                    <a:pt x="819" y="810"/>
                  </a:lnTo>
                  <a:lnTo>
                    <a:pt x="793" y="855"/>
                  </a:lnTo>
                  <a:moveTo>
                    <a:pt x="855" y="855"/>
                  </a:moveTo>
                  <a:lnTo>
                    <a:pt x="828" y="810"/>
                  </a:lnTo>
                  <a:lnTo>
                    <a:pt x="855" y="764"/>
                  </a:lnTo>
                  <a:lnTo>
                    <a:pt x="880" y="810"/>
                  </a:lnTo>
                  <a:lnTo>
                    <a:pt x="855" y="855"/>
                  </a:lnTo>
                  <a:moveTo>
                    <a:pt x="916" y="855"/>
                  </a:moveTo>
                  <a:lnTo>
                    <a:pt x="889" y="810"/>
                  </a:lnTo>
                  <a:lnTo>
                    <a:pt x="916" y="764"/>
                  </a:lnTo>
                  <a:lnTo>
                    <a:pt x="942" y="810"/>
                  </a:lnTo>
                  <a:lnTo>
                    <a:pt x="916" y="855"/>
                  </a:lnTo>
                  <a:moveTo>
                    <a:pt x="978" y="855"/>
                  </a:moveTo>
                  <a:lnTo>
                    <a:pt x="952" y="810"/>
                  </a:lnTo>
                  <a:lnTo>
                    <a:pt x="978" y="764"/>
                  </a:lnTo>
                  <a:lnTo>
                    <a:pt x="1005" y="810"/>
                  </a:lnTo>
                  <a:lnTo>
                    <a:pt x="978" y="855"/>
                  </a:lnTo>
                  <a:moveTo>
                    <a:pt x="1039" y="855"/>
                  </a:moveTo>
                  <a:lnTo>
                    <a:pt x="1014" y="810"/>
                  </a:lnTo>
                  <a:lnTo>
                    <a:pt x="1039" y="764"/>
                  </a:lnTo>
                  <a:lnTo>
                    <a:pt x="1066" y="810"/>
                  </a:lnTo>
                  <a:lnTo>
                    <a:pt x="1039" y="855"/>
                  </a:lnTo>
                  <a:moveTo>
                    <a:pt x="1101" y="855"/>
                  </a:moveTo>
                  <a:lnTo>
                    <a:pt x="1075" y="810"/>
                  </a:lnTo>
                  <a:lnTo>
                    <a:pt x="1101" y="764"/>
                  </a:lnTo>
                  <a:lnTo>
                    <a:pt x="1128" y="810"/>
                  </a:lnTo>
                  <a:lnTo>
                    <a:pt x="1101" y="855"/>
                  </a:lnTo>
                  <a:moveTo>
                    <a:pt x="1162" y="855"/>
                  </a:moveTo>
                  <a:lnTo>
                    <a:pt x="1137" y="810"/>
                  </a:lnTo>
                  <a:lnTo>
                    <a:pt x="1162" y="764"/>
                  </a:lnTo>
                  <a:lnTo>
                    <a:pt x="1189" y="810"/>
                  </a:lnTo>
                  <a:lnTo>
                    <a:pt x="1162" y="855"/>
                  </a:lnTo>
                  <a:moveTo>
                    <a:pt x="1224" y="855"/>
                  </a:moveTo>
                  <a:lnTo>
                    <a:pt x="1198" y="810"/>
                  </a:lnTo>
                  <a:lnTo>
                    <a:pt x="1224" y="764"/>
                  </a:lnTo>
                  <a:lnTo>
                    <a:pt x="1251" y="810"/>
                  </a:lnTo>
                  <a:lnTo>
                    <a:pt x="1224" y="855"/>
                  </a:lnTo>
                  <a:moveTo>
                    <a:pt x="1285" y="855"/>
                  </a:moveTo>
                  <a:lnTo>
                    <a:pt x="1260" y="810"/>
                  </a:lnTo>
                  <a:lnTo>
                    <a:pt x="1285" y="764"/>
                  </a:lnTo>
                  <a:lnTo>
                    <a:pt x="1312" y="810"/>
                  </a:lnTo>
                  <a:lnTo>
                    <a:pt x="1285" y="855"/>
                  </a:lnTo>
                  <a:moveTo>
                    <a:pt x="1348" y="855"/>
                  </a:moveTo>
                  <a:lnTo>
                    <a:pt x="1321" y="810"/>
                  </a:lnTo>
                  <a:lnTo>
                    <a:pt x="1348" y="764"/>
                  </a:lnTo>
                  <a:lnTo>
                    <a:pt x="1374" y="810"/>
                  </a:lnTo>
                  <a:lnTo>
                    <a:pt x="1348" y="855"/>
                  </a:lnTo>
                  <a:moveTo>
                    <a:pt x="1410" y="855"/>
                  </a:moveTo>
                  <a:lnTo>
                    <a:pt x="1383" y="810"/>
                  </a:lnTo>
                  <a:lnTo>
                    <a:pt x="1410" y="764"/>
                  </a:lnTo>
                  <a:lnTo>
                    <a:pt x="1435" y="810"/>
                  </a:lnTo>
                  <a:lnTo>
                    <a:pt x="1410" y="855"/>
                  </a:lnTo>
                  <a:moveTo>
                    <a:pt x="1471" y="855"/>
                  </a:moveTo>
                  <a:lnTo>
                    <a:pt x="1444" y="810"/>
                  </a:lnTo>
                  <a:lnTo>
                    <a:pt x="1471" y="764"/>
                  </a:lnTo>
                  <a:lnTo>
                    <a:pt x="1497" y="810"/>
                  </a:lnTo>
                  <a:lnTo>
                    <a:pt x="1471" y="855"/>
                  </a:lnTo>
                  <a:moveTo>
                    <a:pt x="1533" y="855"/>
                  </a:moveTo>
                  <a:lnTo>
                    <a:pt x="1506" y="810"/>
                  </a:lnTo>
                  <a:lnTo>
                    <a:pt x="1533" y="764"/>
                  </a:lnTo>
                  <a:lnTo>
                    <a:pt x="1558" y="810"/>
                  </a:lnTo>
                  <a:lnTo>
                    <a:pt x="1533" y="855"/>
                  </a:lnTo>
                  <a:moveTo>
                    <a:pt x="1594" y="855"/>
                  </a:moveTo>
                  <a:lnTo>
                    <a:pt x="1567" y="810"/>
                  </a:lnTo>
                  <a:lnTo>
                    <a:pt x="1594" y="764"/>
                  </a:lnTo>
                  <a:lnTo>
                    <a:pt x="1620" y="810"/>
                  </a:lnTo>
                  <a:lnTo>
                    <a:pt x="1594" y="855"/>
                  </a:lnTo>
                  <a:moveTo>
                    <a:pt x="1656" y="855"/>
                  </a:moveTo>
                  <a:lnTo>
                    <a:pt x="1629" y="810"/>
                  </a:lnTo>
                  <a:lnTo>
                    <a:pt x="1656" y="764"/>
                  </a:lnTo>
                  <a:lnTo>
                    <a:pt x="1681" y="810"/>
                  </a:lnTo>
                  <a:lnTo>
                    <a:pt x="1656" y="855"/>
                  </a:lnTo>
                  <a:moveTo>
                    <a:pt x="1717" y="855"/>
                  </a:moveTo>
                  <a:lnTo>
                    <a:pt x="1692" y="810"/>
                  </a:lnTo>
                  <a:lnTo>
                    <a:pt x="1717" y="764"/>
                  </a:lnTo>
                  <a:lnTo>
                    <a:pt x="1744" y="810"/>
                  </a:lnTo>
                  <a:lnTo>
                    <a:pt x="1717" y="855"/>
                  </a:lnTo>
                  <a:moveTo>
                    <a:pt x="1779" y="855"/>
                  </a:moveTo>
                  <a:lnTo>
                    <a:pt x="1753" y="810"/>
                  </a:lnTo>
                  <a:lnTo>
                    <a:pt x="1779" y="764"/>
                  </a:lnTo>
                  <a:lnTo>
                    <a:pt x="1806" y="810"/>
                  </a:lnTo>
                  <a:lnTo>
                    <a:pt x="1779" y="855"/>
                  </a:lnTo>
                  <a:moveTo>
                    <a:pt x="1840" y="855"/>
                  </a:moveTo>
                  <a:lnTo>
                    <a:pt x="1815" y="810"/>
                  </a:lnTo>
                  <a:lnTo>
                    <a:pt x="1840" y="764"/>
                  </a:lnTo>
                  <a:lnTo>
                    <a:pt x="1867" y="810"/>
                  </a:lnTo>
                  <a:lnTo>
                    <a:pt x="1840" y="855"/>
                  </a:lnTo>
                  <a:moveTo>
                    <a:pt x="1902" y="855"/>
                  </a:moveTo>
                  <a:lnTo>
                    <a:pt x="1876" y="810"/>
                  </a:lnTo>
                  <a:lnTo>
                    <a:pt x="1902" y="764"/>
                  </a:lnTo>
                  <a:lnTo>
                    <a:pt x="1929" y="810"/>
                  </a:lnTo>
                  <a:lnTo>
                    <a:pt x="1902" y="855"/>
                  </a:lnTo>
                  <a:moveTo>
                    <a:pt x="1963" y="855"/>
                  </a:moveTo>
                  <a:lnTo>
                    <a:pt x="1938" y="810"/>
                  </a:lnTo>
                  <a:lnTo>
                    <a:pt x="1963" y="764"/>
                  </a:lnTo>
                  <a:lnTo>
                    <a:pt x="1990" y="810"/>
                  </a:lnTo>
                  <a:lnTo>
                    <a:pt x="1963" y="855"/>
                  </a:lnTo>
                  <a:moveTo>
                    <a:pt x="2025" y="855"/>
                  </a:moveTo>
                  <a:lnTo>
                    <a:pt x="1999" y="810"/>
                  </a:lnTo>
                  <a:lnTo>
                    <a:pt x="2025" y="764"/>
                  </a:lnTo>
                  <a:lnTo>
                    <a:pt x="2052" y="810"/>
                  </a:lnTo>
                  <a:lnTo>
                    <a:pt x="2025" y="855"/>
                  </a:lnTo>
                  <a:moveTo>
                    <a:pt x="2088" y="855"/>
                  </a:moveTo>
                  <a:lnTo>
                    <a:pt x="2061" y="810"/>
                  </a:lnTo>
                  <a:lnTo>
                    <a:pt x="2088" y="764"/>
                  </a:lnTo>
                  <a:lnTo>
                    <a:pt x="2113" y="810"/>
                  </a:lnTo>
                  <a:lnTo>
                    <a:pt x="2088" y="855"/>
                  </a:lnTo>
                  <a:moveTo>
                    <a:pt x="2149" y="855"/>
                  </a:moveTo>
                  <a:lnTo>
                    <a:pt x="2122" y="810"/>
                  </a:lnTo>
                  <a:lnTo>
                    <a:pt x="2149" y="764"/>
                  </a:lnTo>
                  <a:lnTo>
                    <a:pt x="2175" y="810"/>
                  </a:lnTo>
                  <a:lnTo>
                    <a:pt x="2149" y="855"/>
                  </a:lnTo>
                  <a:moveTo>
                    <a:pt x="2211" y="855"/>
                  </a:moveTo>
                  <a:lnTo>
                    <a:pt x="2184" y="810"/>
                  </a:lnTo>
                  <a:lnTo>
                    <a:pt x="2211" y="764"/>
                  </a:lnTo>
                  <a:lnTo>
                    <a:pt x="2236" y="810"/>
                  </a:lnTo>
                  <a:lnTo>
                    <a:pt x="2211" y="855"/>
                  </a:lnTo>
                  <a:moveTo>
                    <a:pt x="2272" y="855"/>
                  </a:moveTo>
                  <a:lnTo>
                    <a:pt x="2245" y="810"/>
                  </a:lnTo>
                  <a:lnTo>
                    <a:pt x="2272" y="764"/>
                  </a:lnTo>
                  <a:lnTo>
                    <a:pt x="2298" y="810"/>
                  </a:lnTo>
                  <a:lnTo>
                    <a:pt x="2272" y="855"/>
                  </a:lnTo>
                  <a:moveTo>
                    <a:pt x="2334" y="855"/>
                  </a:moveTo>
                  <a:lnTo>
                    <a:pt x="2307" y="810"/>
                  </a:lnTo>
                  <a:lnTo>
                    <a:pt x="2334" y="764"/>
                  </a:lnTo>
                  <a:lnTo>
                    <a:pt x="2359" y="810"/>
                  </a:lnTo>
                  <a:lnTo>
                    <a:pt x="2334" y="855"/>
                  </a:lnTo>
                  <a:moveTo>
                    <a:pt x="2395" y="855"/>
                  </a:moveTo>
                  <a:lnTo>
                    <a:pt x="2368" y="810"/>
                  </a:lnTo>
                  <a:lnTo>
                    <a:pt x="2395" y="764"/>
                  </a:lnTo>
                  <a:lnTo>
                    <a:pt x="2421" y="810"/>
                  </a:lnTo>
                  <a:lnTo>
                    <a:pt x="2395" y="855"/>
                  </a:lnTo>
                  <a:moveTo>
                    <a:pt x="2457" y="855"/>
                  </a:moveTo>
                  <a:lnTo>
                    <a:pt x="2431" y="810"/>
                  </a:lnTo>
                  <a:lnTo>
                    <a:pt x="2457" y="764"/>
                  </a:lnTo>
                  <a:lnTo>
                    <a:pt x="2484" y="810"/>
                  </a:lnTo>
                  <a:lnTo>
                    <a:pt x="2457" y="855"/>
                  </a:lnTo>
                  <a:moveTo>
                    <a:pt x="2518" y="855"/>
                  </a:moveTo>
                  <a:lnTo>
                    <a:pt x="2493" y="810"/>
                  </a:lnTo>
                  <a:lnTo>
                    <a:pt x="2518" y="764"/>
                  </a:lnTo>
                  <a:lnTo>
                    <a:pt x="2545" y="810"/>
                  </a:lnTo>
                  <a:lnTo>
                    <a:pt x="2518" y="855"/>
                  </a:lnTo>
                  <a:moveTo>
                    <a:pt x="84" y="801"/>
                  </a:moveTo>
                  <a:lnTo>
                    <a:pt x="59" y="757"/>
                  </a:lnTo>
                  <a:lnTo>
                    <a:pt x="84" y="712"/>
                  </a:lnTo>
                  <a:lnTo>
                    <a:pt x="111" y="757"/>
                  </a:lnTo>
                  <a:lnTo>
                    <a:pt x="84" y="801"/>
                  </a:lnTo>
                  <a:moveTo>
                    <a:pt x="146" y="801"/>
                  </a:moveTo>
                  <a:lnTo>
                    <a:pt x="120" y="757"/>
                  </a:lnTo>
                  <a:lnTo>
                    <a:pt x="146" y="712"/>
                  </a:lnTo>
                  <a:lnTo>
                    <a:pt x="172" y="757"/>
                  </a:lnTo>
                  <a:lnTo>
                    <a:pt x="146" y="801"/>
                  </a:lnTo>
                  <a:moveTo>
                    <a:pt x="207" y="801"/>
                  </a:moveTo>
                  <a:lnTo>
                    <a:pt x="181" y="757"/>
                  </a:lnTo>
                  <a:lnTo>
                    <a:pt x="207" y="712"/>
                  </a:lnTo>
                  <a:lnTo>
                    <a:pt x="234" y="757"/>
                  </a:lnTo>
                  <a:lnTo>
                    <a:pt x="207" y="801"/>
                  </a:lnTo>
                  <a:moveTo>
                    <a:pt x="270" y="801"/>
                  </a:moveTo>
                  <a:lnTo>
                    <a:pt x="243" y="757"/>
                  </a:lnTo>
                  <a:lnTo>
                    <a:pt x="270" y="712"/>
                  </a:lnTo>
                  <a:lnTo>
                    <a:pt x="295" y="757"/>
                  </a:lnTo>
                  <a:lnTo>
                    <a:pt x="270" y="801"/>
                  </a:lnTo>
                  <a:moveTo>
                    <a:pt x="331" y="801"/>
                  </a:moveTo>
                  <a:lnTo>
                    <a:pt x="304" y="757"/>
                  </a:lnTo>
                  <a:lnTo>
                    <a:pt x="331" y="712"/>
                  </a:lnTo>
                  <a:lnTo>
                    <a:pt x="357" y="757"/>
                  </a:lnTo>
                  <a:lnTo>
                    <a:pt x="331" y="801"/>
                  </a:lnTo>
                  <a:moveTo>
                    <a:pt x="393" y="801"/>
                  </a:moveTo>
                  <a:lnTo>
                    <a:pt x="366" y="757"/>
                  </a:lnTo>
                  <a:lnTo>
                    <a:pt x="393" y="712"/>
                  </a:lnTo>
                  <a:lnTo>
                    <a:pt x="418" y="757"/>
                  </a:lnTo>
                  <a:lnTo>
                    <a:pt x="393" y="801"/>
                  </a:lnTo>
                  <a:moveTo>
                    <a:pt x="454" y="801"/>
                  </a:moveTo>
                  <a:lnTo>
                    <a:pt x="427" y="757"/>
                  </a:lnTo>
                  <a:lnTo>
                    <a:pt x="454" y="712"/>
                  </a:lnTo>
                  <a:lnTo>
                    <a:pt x="480" y="757"/>
                  </a:lnTo>
                  <a:lnTo>
                    <a:pt x="454" y="801"/>
                  </a:lnTo>
                  <a:moveTo>
                    <a:pt x="516" y="801"/>
                  </a:moveTo>
                  <a:lnTo>
                    <a:pt x="489" y="757"/>
                  </a:lnTo>
                  <a:lnTo>
                    <a:pt x="516" y="712"/>
                  </a:lnTo>
                  <a:lnTo>
                    <a:pt x="541" y="757"/>
                  </a:lnTo>
                  <a:lnTo>
                    <a:pt x="516" y="801"/>
                  </a:lnTo>
                  <a:moveTo>
                    <a:pt x="577" y="801"/>
                  </a:moveTo>
                  <a:lnTo>
                    <a:pt x="550" y="757"/>
                  </a:lnTo>
                  <a:lnTo>
                    <a:pt x="577" y="712"/>
                  </a:lnTo>
                  <a:lnTo>
                    <a:pt x="603" y="757"/>
                  </a:lnTo>
                  <a:lnTo>
                    <a:pt x="577" y="801"/>
                  </a:lnTo>
                  <a:moveTo>
                    <a:pt x="639" y="801"/>
                  </a:moveTo>
                  <a:lnTo>
                    <a:pt x="613" y="757"/>
                  </a:lnTo>
                  <a:lnTo>
                    <a:pt x="639" y="712"/>
                  </a:lnTo>
                  <a:lnTo>
                    <a:pt x="666" y="757"/>
                  </a:lnTo>
                  <a:lnTo>
                    <a:pt x="639" y="801"/>
                  </a:lnTo>
                  <a:moveTo>
                    <a:pt x="700" y="801"/>
                  </a:moveTo>
                  <a:lnTo>
                    <a:pt x="675" y="757"/>
                  </a:lnTo>
                  <a:lnTo>
                    <a:pt x="700" y="712"/>
                  </a:lnTo>
                  <a:lnTo>
                    <a:pt x="727" y="757"/>
                  </a:lnTo>
                  <a:lnTo>
                    <a:pt x="700" y="801"/>
                  </a:lnTo>
                  <a:moveTo>
                    <a:pt x="762" y="801"/>
                  </a:moveTo>
                  <a:lnTo>
                    <a:pt x="736" y="757"/>
                  </a:lnTo>
                  <a:lnTo>
                    <a:pt x="762" y="712"/>
                  </a:lnTo>
                  <a:lnTo>
                    <a:pt x="789" y="757"/>
                  </a:lnTo>
                  <a:lnTo>
                    <a:pt x="762" y="801"/>
                  </a:lnTo>
                  <a:moveTo>
                    <a:pt x="823" y="801"/>
                  </a:moveTo>
                  <a:lnTo>
                    <a:pt x="798" y="757"/>
                  </a:lnTo>
                  <a:lnTo>
                    <a:pt x="823" y="712"/>
                  </a:lnTo>
                  <a:lnTo>
                    <a:pt x="850" y="757"/>
                  </a:lnTo>
                  <a:lnTo>
                    <a:pt x="823" y="801"/>
                  </a:lnTo>
                  <a:moveTo>
                    <a:pt x="885" y="801"/>
                  </a:moveTo>
                  <a:lnTo>
                    <a:pt x="859" y="757"/>
                  </a:lnTo>
                  <a:lnTo>
                    <a:pt x="885" y="712"/>
                  </a:lnTo>
                  <a:lnTo>
                    <a:pt x="912" y="757"/>
                  </a:lnTo>
                  <a:lnTo>
                    <a:pt x="885" y="801"/>
                  </a:lnTo>
                  <a:moveTo>
                    <a:pt x="946" y="801"/>
                  </a:moveTo>
                  <a:lnTo>
                    <a:pt x="921" y="757"/>
                  </a:lnTo>
                  <a:lnTo>
                    <a:pt x="946" y="712"/>
                  </a:lnTo>
                  <a:lnTo>
                    <a:pt x="973" y="757"/>
                  </a:lnTo>
                  <a:lnTo>
                    <a:pt x="946" y="801"/>
                  </a:lnTo>
                  <a:moveTo>
                    <a:pt x="1009" y="801"/>
                  </a:moveTo>
                  <a:lnTo>
                    <a:pt x="982" y="757"/>
                  </a:lnTo>
                  <a:lnTo>
                    <a:pt x="1009" y="712"/>
                  </a:lnTo>
                  <a:lnTo>
                    <a:pt x="1035" y="757"/>
                  </a:lnTo>
                  <a:lnTo>
                    <a:pt x="1009" y="801"/>
                  </a:lnTo>
                  <a:moveTo>
                    <a:pt x="1071" y="801"/>
                  </a:moveTo>
                  <a:lnTo>
                    <a:pt x="1044" y="757"/>
                  </a:lnTo>
                  <a:lnTo>
                    <a:pt x="1071" y="712"/>
                  </a:lnTo>
                  <a:lnTo>
                    <a:pt x="1096" y="757"/>
                  </a:lnTo>
                  <a:lnTo>
                    <a:pt x="1071" y="801"/>
                  </a:lnTo>
                  <a:moveTo>
                    <a:pt x="1132" y="801"/>
                  </a:moveTo>
                  <a:lnTo>
                    <a:pt x="1105" y="757"/>
                  </a:lnTo>
                  <a:lnTo>
                    <a:pt x="1132" y="712"/>
                  </a:lnTo>
                  <a:lnTo>
                    <a:pt x="1158" y="757"/>
                  </a:lnTo>
                  <a:lnTo>
                    <a:pt x="1132" y="801"/>
                  </a:lnTo>
                  <a:moveTo>
                    <a:pt x="1194" y="801"/>
                  </a:moveTo>
                  <a:lnTo>
                    <a:pt x="1167" y="757"/>
                  </a:lnTo>
                  <a:lnTo>
                    <a:pt x="1194" y="712"/>
                  </a:lnTo>
                  <a:lnTo>
                    <a:pt x="1219" y="757"/>
                  </a:lnTo>
                  <a:lnTo>
                    <a:pt x="1194" y="801"/>
                  </a:lnTo>
                  <a:moveTo>
                    <a:pt x="1255" y="801"/>
                  </a:moveTo>
                  <a:lnTo>
                    <a:pt x="1228" y="757"/>
                  </a:lnTo>
                  <a:lnTo>
                    <a:pt x="1255" y="712"/>
                  </a:lnTo>
                  <a:lnTo>
                    <a:pt x="1281" y="757"/>
                  </a:lnTo>
                  <a:lnTo>
                    <a:pt x="1255" y="801"/>
                  </a:lnTo>
                  <a:moveTo>
                    <a:pt x="1317" y="801"/>
                  </a:moveTo>
                  <a:lnTo>
                    <a:pt x="1290" y="757"/>
                  </a:lnTo>
                  <a:lnTo>
                    <a:pt x="1317" y="712"/>
                  </a:lnTo>
                  <a:lnTo>
                    <a:pt x="1342" y="757"/>
                  </a:lnTo>
                  <a:lnTo>
                    <a:pt x="1317" y="801"/>
                  </a:lnTo>
                  <a:moveTo>
                    <a:pt x="1378" y="801"/>
                  </a:moveTo>
                  <a:lnTo>
                    <a:pt x="1353" y="757"/>
                  </a:lnTo>
                  <a:lnTo>
                    <a:pt x="1378" y="712"/>
                  </a:lnTo>
                  <a:lnTo>
                    <a:pt x="1405" y="757"/>
                  </a:lnTo>
                  <a:lnTo>
                    <a:pt x="1378" y="801"/>
                  </a:lnTo>
                  <a:moveTo>
                    <a:pt x="1440" y="801"/>
                  </a:moveTo>
                  <a:lnTo>
                    <a:pt x="1414" y="757"/>
                  </a:lnTo>
                  <a:lnTo>
                    <a:pt x="1440" y="712"/>
                  </a:lnTo>
                  <a:lnTo>
                    <a:pt x="1467" y="757"/>
                  </a:lnTo>
                  <a:lnTo>
                    <a:pt x="1440" y="801"/>
                  </a:lnTo>
                  <a:moveTo>
                    <a:pt x="1501" y="801"/>
                  </a:moveTo>
                  <a:lnTo>
                    <a:pt x="1476" y="757"/>
                  </a:lnTo>
                  <a:lnTo>
                    <a:pt x="1501" y="712"/>
                  </a:lnTo>
                  <a:lnTo>
                    <a:pt x="1528" y="757"/>
                  </a:lnTo>
                  <a:lnTo>
                    <a:pt x="1501" y="801"/>
                  </a:lnTo>
                  <a:moveTo>
                    <a:pt x="1563" y="801"/>
                  </a:moveTo>
                  <a:lnTo>
                    <a:pt x="1537" y="757"/>
                  </a:lnTo>
                  <a:lnTo>
                    <a:pt x="1563" y="712"/>
                  </a:lnTo>
                  <a:lnTo>
                    <a:pt x="1590" y="757"/>
                  </a:lnTo>
                  <a:lnTo>
                    <a:pt x="1563" y="801"/>
                  </a:lnTo>
                  <a:moveTo>
                    <a:pt x="1624" y="801"/>
                  </a:moveTo>
                  <a:lnTo>
                    <a:pt x="1599" y="757"/>
                  </a:lnTo>
                  <a:lnTo>
                    <a:pt x="1624" y="712"/>
                  </a:lnTo>
                  <a:lnTo>
                    <a:pt x="1651" y="757"/>
                  </a:lnTo>
                  <a:lnTo>
                    <a:pt x="1624" y="801"/>
                  </a:lnTo>
                  <a:moveTo>
                    <a:pt x="1686" y="801"/>
                  </a:moveTo>
                  <a:lnTo>
                    <a:pt x="1660" y="757"/>
                  </a:lnTo>
                  <a:lnTo>
                    <a:pt x="1686" y="712"/>
                  </a:lnTo>
                  <a:lnTo>
                    <a:pt x="1713" y="757"/>
                  </a:lnTo>
                  <a:lnTo>
                    <a:pt x="1686" y="801"/>
                  </a:lnTo>
                  <a:moveTo>
                    <a:pt x="1749" y="801"/>
                  </a:moveTo>
                  <a:lnTo>
                    <a:pt x="1722" y="757"/>
                  </a:lnTo>
                  <a:lnTo>
                    <a:pt x="1749" y="712"/>
                  </a:lnTo>
                  <a:lnTo>
                    <a:pt x="1774" y="757"/>
                  </a:lnTo>
                  <a:lnTo>
                    <a:pt x="1749" y="801"/>
                  </a:lnTo>
                  <a:moveTo>
                    <a:pt x="1810" y="801"/>
                  </a:moveTo>
                  <a:lnTo>
                    <a:pt x="1783" y="757"/>
                  </a:lnTo>
                  <a:lnTo>
                    <a:pt x="1810" y="712"/>
                  </a:lnTo>
                  <a:lnTo>
                    <a:pt x="1836" y="757"/>
                  </a:lnTo>
                  <a:lnTo>
                    <a:pt x="1810" y="801"/>
                  </a:lnTo>
                  <a:moveTo>
                    <a:pt x="1872" y="801"/>
                  </a:moveTo>
                  <a:lnTo>
                    <a:pt x="1845" y="757"/>
                  </a:lnTo>
                  <a:lnTo>
                    <a:pt x="1872" y="712"/>
                  </a:lnTo>
                  <a:lnTo>
                    <a:pt x="1897" y="757"/>
                  </a:lnTo>
                  <a:lnTo>
                    <a:pt x="1872" y="801"/>
                  </a:lnTo>
                  <a:moveTo>
                    <a:pt x="1933" y="801"/>
                  </a:moveTo>
                  <a:lnTo>
                    <a:pt x="1906" y="757"/>
                  </a:lnTo>
                  <a:lnTo>
                    <a:pt x="1933" y="712"/>
                  </a:lnTo>
                  <a:lnTo>
                    <a:pt x="1959" y="757"/>
                  </a:lnTo>
                  <a:lnTo>
                    <a:pt x="1933" y="801"/>
                  </a:lnTo>
                  <a:moveTo>
                    <a:pt x="1995" y="801"/>
                  </a:moveTo>
                  <a:lnTo>
                    <a:pt x="1968" y="757"/>
                  </a:lnTo>
                  <a:lnTo>
                    <a:pt x="1995" y="712"/>
                  </a:lnTo>
                  <a:lnTo>
                    <a:pt x="2020" y="757"/>
                  </a:lnTo>
                  <a:lnTo>
                    <a:pt x="1995" y="801"/>
                  </a:lnTo>
                  <a:moveTo>
                    <a:pt x="2056" y="801"/>
                  </a:moveTo>
                  <a:lnTo>
                    <a:pt x="2029" y="757"/>
                  </a:lnTo>
                  <a:lnTo>
                    <a:pt x="2056" y="712"/>
                  </a:lnTo>
                  <a:lnTo>
                    <a:pt x="2082" y="757"/>
                  </a:lnTo>
                  <a:lnTo>
                    <a:pt x="2056" y="801"/>
                  </a:lnTo>
                  <a:moveTo>
                    <a:pt x="2118" y="801"/>
                  </a:moveTo>
                  <a:lnTo>
                    <a:pt x="2092" y="757"/>
                  </a:lnTo>
                  <a:lnTo>
                    <a:pt x="2118" y="712"/>
                  </a:lnTo>
                  <a:lnTo>
                    <a:pt x="2145" y="757"/>
                  </a:lnTo>
                  <a:lnTo>
                    <a:pt x="2118" y="801"/>
                  </a:lnTo>
                  <a:moveTo>
                    <a:pt x="2179" y="801"/>
                  </a:moveTo>
                  <a:lnTo>
                    <a:pt x="2154" y="757"/>
                  </a:lnTo>
                  <a:lnTo>
                    <a:pt x="2179" y="712"/>
                  </a:lnTo>
                  <a:lnTo>
                    <a:pt x="2206" y="757"/>
                  </a:lnTo>
                  <a:lnTo>
                    <a:pt x="2179" y="801"/>
                  </a:lnTo>
                  <a:moveTo>
                    <a:pt x="2241" y="801"/>
                  </a:moveTo>
                  <a:lnTo>
                    <a:pt x="2215" y="757"/>
                  </a:lnTo>
                  <a:lnTo>
                    <a:pt x="2241" y="712"/>
                  </a:lnTo>
                  <a:lnTo>
                    <a:pt x="2268" y="757"/>
                  </a:lnTo>
                  <a:lnTo>
                    <a:pt x="2241" y="801"/>
                  </a:lnTo>
                  <a:moveTo>
                    <a:pt x="2302" y="801"/>
                  </a:moveTo>
                  <a:lnTo>
                    <a:pt x="2277" y="757"/>
                  </a:lnTo>
                  <a:lnTo>
                    <a:pt x="2302" y="712"/>
                  </a:lnTo>
                  <a:lnTo>
                    <a:pt x="2329" y="757"/>
                  </a:lnTo>
                  <a:lnTo>
                    <a:pt x="2302" y="801"/>
                  </a:lnTo>
                  <a:moveTo>
                    <a:pt x="2364" y="801"/>
                  </a:moveTo>
                  <a:lnTo>
                    <a:pt x="2338" y="757"/>
                  </a:lnTo>
                  <a:lnTo>
                    <a:pt x="2364" y="712"/>
                  </a:lnTo>
                  <a:lnTo>
                    <a:pt x="2391" y="757"/>
                  </a:lnTo>
                  <a:lnTo>
                    <a:pt x="2364" y="801"/>
                  </a:lnTo>
                  <a:moveTo>
                    <a:pt x="2425" y="801"/>
                  </a:moveTo>
                  <a:lnTo>
                    <a:pt x="2400" y="757"/>
                  </a:lnTo>
                  <a:lnTo>
                    <a:pt x="2425" y="712"/>
                  </a:lnTo>
                  <a:lnTo>
                    <a:pt x="2452" y="757"/>
                  </a:lnTo>
                  <a:lnTo>
                    <a:pt x="2425" y="801"/>
                  </a:lnTo>
                  <a:moveTo>
                    <a:pt x="2488" y="801"/>
                  </a:moveTo>
                  <a:lnTo>
                    <a:pt x="2461" y="757"/>
                  </a:lnTo>
                  <a:lnTo>
                    <a:pt x="2488" y="712"/>
                  </a:lnTo>
                  <a:lnTo>
                    <a:pt x="2514" y="757"/>
                  </a:lnTo>
                  <a:lnTo>
                    <a:pt x="2488" y="801"/>
                  </a:lnTo>
                  <a:moveTo>
                    <a:pt x="54" y="749"/>
                  </a:moveTo>
                  <a:lnTo>
                    <a:pt x="27" y="704"/>
                  </a:lnTo>
                  <a:lnTo>
                    <a:pt x="54" y="658"/>
                  </a:lnTo>
                  <a:lnTo>
                    <a:pt x="80" y="704"/>
                  </a:lnTo>
                  <a:lnTo>
                    <a:pt x="54" y="749"/>
                  </a:lnTo>
                  <a:moveTo>
                    <a:pt x="116" y="749"/>
                  </a:moveTo>
                  <a:lnTo>
                    <a:pt x="89" y="704"/>
                  </a:lnTo>
                  <a:lnTo>
                    <a:pt x="116" y="658"/>
                  </a:lnTo>
                  <a:lnTo>
                    <a:pt x="141" y="704"/>
                  </a:lnTo>
                  <a:lnTo>
                    <a:pt x="116" y="749"/>
                  </a:lnTo>
                  <a:moveTo>
                    <a:pt x="177" y="749"/>
                  </a:moveTo>
                  <a:lnTo>
                    <a:pt x="150" y="704"/>
                  </a:lnTo>
                  <a:lnTo>
                    <a:pt x="177" y="658"/>
                  </a:lnTo>
                  <a:lnTo>
                    <a:pt x="202" y="704"/>
                  </a:lnTo>
                  <a:lnTo>
                    <a:pt x="177" y="749"/>
                  </a:lnTo>
                  <a:moveTo>
                    <a:pt x="238" y="749"/>
                  </a:moveTo>
                  <a:lnTo>
                    <a:pt x="213" y="704"/>
                  </a:lnTo>
                  <a:lnTo>
                    <a:pt x="238" y="658"/>
                  </a:lnTo>
                  <a:lnTo>
                    <a:pt x="265" y="704"/>
                  </a:lnTo>
                  <a:lnTo>
                    <a:pt x="238" y="749"/>
                  </a:lnTo>
                  <a:moveTo>
                    <a:pt x="300" y="749"/>
                  </a:moveTo>
                  <a:lnTo>
                    <a:pt x="274" y="704"/>
                  </a:lnTo>
                  <a:lnTo>
                    <a:pt x="300" y="658"/>
                  </a:lnTo>
                  <a:lnTo>
                    <a:pt x="327" y="704"/>
                  </a:lnTo>
                  <a:lnTo>
                    <a:pt x="300" y="749"/>
                  </a:lnTo>
                  <a:moveTo>
                    <a:pt x="361" y="749"/>
                  </a:moveTo>
                  <a:lnTo>
                    <a:pt x="336" y="704"/>
                  </a:lnTo>
                  <a:lnTo>
                    <a:pt x="361" y="658"/>
                  </a:lnTo>
                  <a:lnTo>
                    <a:pt x="388" y="704"/>
                  </a:lnTo>
                  <a:lnTo>
                    <a:pt x="361" y="749"/>
                  </a:lnTo>
                  <a:moveTo>
                    <a:pt x="423" y="749"/>
                  </a:moveTo>
                  <a:lnTo>
                    <a:pt x="397" y="704"/>
                  </a:lnTo>
                  <a:lnTo>
                    <a:pt x="423" y="658"/>
                  </a:lnTo>
                  <a:lnTo>
                    <a:pt x="450" y="704"/>
                  </a:lnTo>
                  <a:lnTo>
                    <a:pt x="423" y="749"/>
                  </a:lnTo>
                  <a:moveTo>
                    <a:pt x="484" y="749"/>
                  </a:moveTo>
                  <a:lnTo>
                    <a:pt x="459" y="704"/>
                  </a:lnTo>
                  <a:lnTo>
                    <a:pt x="484" y="658"/>
                  </a:lnTo>
                  <a:lnTo>
                    <a:pt x="511" y="704"/>
                  </a:lnTo>
                  <a:lnTo>
                    <a:pt x="484" y="749"/>
                  </a:lnTo>
                  <a:moveTo>
                    <a:pt x="546" y="749"/>
                  </a:moveTo>
                  <a:lnTo>
                    <a:pt x="520" y="704"/>
                  </a:lnTo>
                  <a:lnTo>
                    <a:pt x="546" y="658"/>
                  </a:lnTo>
                  <a:lnTo>
                    <a:pt x="573" y="704"/>
                  </a:lnTo>
                  <a:lnTo>
                    <a:pt x="546" y="749"/>
                  </a:lnTo>
                  <a:moveTo>
                    <a:pt x="609" y="749"/>
                  </a:moveTo>
                  <a:lnTo>
                    <a:pt x="582" y="704"/>
                  </a:lnTo>
                  <a:lnTo>
                    <a:pt x="609" y="658"/>
                  </a:lnTo>
                  <a:lnTo>
                    <a:pt x="634" y="704"/>
                  </a:lnTo>
                  <a:lnTo>
                    <a:pt x="609" y="749"/>
                  </a:lnTo>
                  <a:moveTo>
                    <a:pt x="670" y="749"/>
                  </a:moveTo>
                  <a:lnTo>
                    <a:pt x="643" y="704"/>
                  </a:lnTo>
                  <a:lnTo>
                    <a:pt x="670" y="658"/>
                  </a:lnTo>
                  <a:lnTo>
                    <a:pt x="696" y="704"/>
                  </a:lnTo>
                  <a:lnTo>
                    <a:pt x="670" y="749"/>
                  </a:lnTo>
                  <a:moveTo>
                    <a:pt x="732" y="749"/>
                  </a:moveTo>
                  <a:lnTo>
                    <a:pt x="705" y="704"/>
                  </a:lnTo>
                  <a:lnTo>
                    <a:pt x="732" y="658"/>
                  </a:lnTo>
                  <a:lnTo>
                    <a:pt x="757" y="704"/>
                  </a:lnTo>
                  <a:lnTo>
                    <a:pt x="732" y="749"/>
                  </a:lnTo>
                  <a:moveTo>
                    <a:pt x="793" y="749"/>
                  </a:moveTo>
                  <a:lnTo>
                    <a:pt x="766" y="704"/>
                  </a:lnTo>
                  <a:lnTo>
                    <a:pt x="793" y="658"/>
                  </a:lnTo>
                  <a:lnTo>
                    <a:pt x="819" y="704"/>
                  </a:lnTo>
                  <a:lnTo>
                    <a:pt x="793" y="749"/>
                  </a:lnTo>
                  <a:moveTo>
                    <a:pt x="855" y="749"/>
                  </a:moveTo>
                  <a:lnTo>
                    <a:pt x="828" y="704"/>
                  </a:lnTo>
                  <a:lnTo>
                    <a:pt x="855" y="658"/>
                  </a:lnTo>
                  <a:lnTo>
                    <a:pt x="880" y="704"/>
                  </a:lnTo>
                  <a:lnTo>
                    <a:pt x="855" y="749"/>
                  </a:lnTo>
                  <a:moveTo>
                    <a:pt x="916" y="749"/>
                  </a:moveTo>
                  <a:lnTo>
                    <a:pt x="889" y="704"/>
                  </a:lnTo>
                  <a:lnTo>
                    <a:pt x="916" y="658"/>
                  </a:lnTo>
                  <a:lnTo>
                    <a:pt x="942" y="704"/>
                  </a:lnTo>
                  <a:lnTo>
                    <a:pt x="916" y="749"/>
                  </a:lnTo>
                  <a:moveTo>
                    <a:pt x="978" y="749"/>
                  </a:moveTo>
                  <a:lnTo>
                    <a:pt x="952" y="704"/>
                  </a:lnTo>
                  <a:lnTo>
                    <a:pt x="978" y="658"/>
                  </a:lnTo>
                  <a:lnTo>
                    <a:pt x="1005" y="704"/>
                  </a:lnTo>
                  <a:lnTo>
                    <a:pt x="978" y="749"/>
                  </a:lnTo>
                  <a:moveTo>
                    <a:pt x="1039" y="749"/>
                  </a:moveTo>
                  <a:lnTo>
                    <a:pt x="1014" y="704"/>
                  </a:lnTo>
                  <a:lnTo>
                    <a:pt x="1039" y="658"/>
                  </a:lnTo>
                  <a:lnTo>
                    <a:pt x="1066" y="704"/>
                  </a:lnTo>
                  <a:lnTo>
                    <a:pt x="1039" y="749"/>
                  </a:lnTo>
                  <a:moveTo>
                    <a:pt x="1101" y="749"/>
                  </a:moveTo>
                  <a:lnTo>
                    <a:pt x="1075" y="704"/>
                  </a:lnTo>
                  <a:lnTo>
                    <a:pt x="1101" y="658"/>
                  </a:lnTo>
                  <a:lnTo>
                    <a:pt x="1128" y="704"/>
                  </a:lnTo>
                  <a:lnTo>
                    <a:pt x="1101" y="749"/>
                  </a:lnTo>
                  <a:moveTo>
                    <a:pt x="1162" y="749"/>
                  </a:moveTo>
                  <a:lnTo>
                    <a:pt x="1137" y="704"/>
                  </a:lnTo>
                  <a:lnTo>
                    <a:pt x="1162" y="658"/>
                  </a:lnTo>
                  <a:lnTo>
                    <a:pt x="1189" y="704"/>
                  </a:lnTo>
                  <a:lnTo>
                    <a:pt x="1162" y="749"/>
                  </a:lnTo>
                  <a:moveTo>
                    <a:pt x="1224" y="749"/>
                  </a:moveTo>
                  <a:lnTo>
                    <a:pt x="1198" y="704"/>
                  </a:lnTo>
                  <a:lnTo>
                    <a:pt x="1224" y="658"/>
                  </a:lnTo>
                  <a:lnTo>
                    <a:pt x="1251" y="704"/>
                  </a:lnTo>
                  <a:lnTo>
                    <a:pt x="1224" y="749"/>
                  </a:lnTo>
                  <a:moveTo>
                    <a:pt x="1285" y="749"/>
                  </a:moveTo>
                  <a:lnTo>
                    <a:pt x="1260" y="704"/>
                  </a:lnTo>
                  <a:lnTo>
                    <a:pt x="1285" y="658"/>
                  </a:lnTo>
                  <a:lnTo>
                    <a:pt x="1312" y="704"/>
                  </a:lnTo>
                  <a:lnTo>
                    <a:pt x="1285" y="749"/>
                  </a:lnTo>
                  <a:moveTo>
                    <a:pt x="1348" y="749"/>
                  </a:moveTo>
                  <a:lnTo>
                    <a:pt x="1321" y="704"/>
                  </a:lnTo>
                  <a:lnTo>
                    <a:pt x="1348" y="658"/>
                  </a:lnTo>
                  <a:lnTo>
                    <a:pt x="1374" y="704"/>
                  </a:lnTo>
                  <a:lnTo>
                    <a:pt x="1348" y="749"/>
                  </a:lnTo>
                  <a:moveTo>
                    <a:pt x="1410" y="749"/>
                  </a:moveTo>
                  <a:lnTo>
                    <a:pt x="1383" y="704"/>
                  </a:lnTo>
                  <a:lnTo>
                    <a:pt x="1410" y="658"/>
                  </a:lnTo>
                  <a:lnTo>
                    <a:pt x="1435" y="704"/>
                  </a:lnTo>
                  <a:lnTo>
                    <a:pt x="1410" y="749"/>
                  </a:lnTo>
                  <a:moveTo>
                    <a:pt x="1471" y="749"/>
                  </a:moveTo>
                  <a:lnTo>
                    <a:pt x="1444" y="704"/>
                  </a:lnTo>
                  <a:lnTo>
                    <a:pt x="1471" y="658"/>
                  </a:lnTo>
                  <a:lnTo>
                    <a:pt x="1497" y="704"/>
                  </a:lnTo>
                  <a:lnTo>
                    <a:pt x="1471" y="749"/>
                  </a:lnTo>
                  <a:moveTo>
                    <a:pt x="1533" y="749"/>
                  </a:moveTo>
                  <a:lnTo>
                    <a:pt x="1506" y="704"/>
                  </a:lnTo>
                  <a:lnTo>
                    <a:pt x="1533" y="658"/>
                  </a:lnTo>
                  <a:lnTo>
                    <a:pt x="1558" y="704"/>
                  </a:lnTo>
                  <a:lnTo>
                    <a:pt x="1533" y="749"/>
                  </a:lnTo>
                  <a:moveTo>
                    <a:pt x="1594" y="749"/>
                  </a:moveTo>
                  <a:lnTo>
                    <a:pt x="1567" y="704"/>
                  </a:lnTo>
                  <a:lnTo>
                    <a:pt x="1594" y="658"/>
                  </a:lnTo>
                  <a:lnTo>
                    <a:pt x="1620" y="704"/>
                  </a:lnTo>
                  <a:lnTo>
                    <a:pt x="1594" y="749"/>
                  </a:lnTo>
                  <a:moveTo>
                    <a:pt x="1656" y="749"/>
                  </a:moveTo>
                  <a:lnTo>
                    <a:pt x="1629" y="704"/>
                  </a:lnTo>
                  <a:lnTo>
                    <a:pt x="1656" y="658"/>
                  </a:lnTo>
                  <a:lnTo>
                    <a:pt x="1681" y="704"/>
                  </a:lnTo>
                  <a:lnTo>
                    <a:pt x="1656" y="749"/>
                  </a:lnTo>
                  <a:moveTo>
                    <a:pt x="1717" y="749"/>
                  </a:moveTo>
                  <a:lnTo>
                    <a:pt x="1692" y="704"/>
                  </a:lnTo>
                  <a:lnTo>
                    <a:pt x="1717" y="658"/>
                  </a:lnTo>
                  <a:lnTo>
                    <a:pt x="1744" y="704"/>
                  </a:lnTo>
                  <a:lnTo>
                    <a:pt x="1717" y="749"/>
                  </a:lnTo>
                  <a:moveTo>
                    <a:pt x="1779" y="749"/>
                  </a:moveTo>
                  <a:lnTo>
                    <a:pt x="1753" y="704"/>
                  </a:lnTo>
                  <a:lnTo>
                    <a:pt x="1779" y="658"/>
                  </a:lnTo>
                  <a:lnTo>
                    <a:pt x="1806" y="704"/>
                  </a:lnTo>
                  <a:lnTo>
                    <a:pt x="1779" y="749"/>
                  </a:lnTo>
                  <a:moveTo>
                    <a:pt x="1840" y="749"/>
                  </a:moveTo>
                  <a:lnTo>
                    <a:pt x="1815" y="704"/>
                  </a:lnTo>
                  <a:lnTo>
                    <a:pt x="1840" y="658"/>
                  </a:lnTo>
                  <a:lnTo>
                    <a:pt x="1867" y="704"/>
                  </a:lnTo>
                  <a:lnTo>
                    <a:pt x="1840" y="749"/>
                  </a:lnTo>
                  <a:moveTo>
                    <a:pt x="1902" y="749"/>
                  </a:moveTo>
                  <a:lnTo>
                    <a:pt x="1876" y="704"/>
                  </a:lnTo>
                  <a:lnTo>
                    <a:pt x="1902" y="658"/>
                  </a:lnTo>
                  <a:lnTo>
                    <a:pt x="1929" y="704"/>
                  </a:lnTo>
                  <a:lnTo>
                    <a:pt x="1902" y="749"/>
                  </a:lnTo>
                  <a:moveTo>
                    <a:pt x="1963" y="749"/>
                  </a:moveTo>
                  <a:lnTo>
                    <a:pt x="1938" y="704"/>
                  </a:lnTo>
                  <a:lnTo>
                    <a:pt x="1963" y="658"/>
                  </a:lnTo>
                  <a:lnTo>
                    <a:pt x="1990" y="704"/>
                  </a:lnTo>
                  <a:lnTo>
                    <a:pt x="1963" y="749"/>
                  </a:lnTo>
                  <a:moveTo>
                    <a:pt x="2025" y="749"/>
                  </a:moveTo>
                  <a:lnTo>
                    <a:pt x="1999" y="704"/>
                  </a:lnTo>
                  <a:lnTo>
                    <a:pt x="2025" y="658"/>
                  </a:lnTo>
                  <a:lnTo>
                    <a:pt x="2052" y="704"/>
                  </a:lnTo>
                  <a:lnTo>
                    <a:pt x="2025" y="749"/>
                  </a:lnTo>
                  <a:moveTo>
                    <a:pt x="2088" y="749"/>
                  </a:moveTo>
                  <a:lnTo>
                    <a:pt x="2061" y="704"/>
                  </a:lnTo>
                  <a:lnTo>
                    <a:pt x="2088" y="658"/>
                  </a:lnTo>
                  <a:lnTo>
                    <a:pt x="2113" y="704"/>
                  </a:lnTo>
                  <a:lnTo>
                    <a:pt x="2088" y="749"/>
                  </a:lnTo>
                  <a:moveTo>
                    <a:pt x="2149" y="749"/>
                  </a:moveTo>
                  <a:lnTo>
                    <a:pt x="2122" y="704"/>
                  </a:lnTo>
                  <a:lnTo>
                    <a:pt x="2149" y="658"/>
                  </a:lnTo>
                  <a:lnTo>
                    <a:pt x="2175" y="704"/>
                  </a:lnTo>
                  <a:lnTo>
                    <a:pt x="2149" y="749"/>
                  </a:lnTo>
                  <a:moveTo>
                    <a:pt x="2211" y="749"/>
                  </a:moveTo>
                  <a:lnTo>
                    <a:pt x="2184" y="704"/>
                  </a:lnTo>
                  <a:lnTo>
                    <a:pt x="2211" y="658"/>
                  </a:lnTo>
                  <a:lnTo>
                    <a:pt x="2236" y="704"/>
                  </a:lnTo>
                  <a:lnTo>
                    <a:pt x="2211" y="749"/>
                  </a:lnTo>
                  <a:moveTo>
                    <a:pt x="2272" y="749"/>
                  </a:moveTo>
                  <a:lnTo>
                    <a:pt x="2245" y="704"/>
                  </a:lnTo>
                  <a:lnTo>
                    <a:pt x="2272" y="658"/>
                  </a:lnTo>
                  <a:lnTo>
                    <a:pt x="2298" y="704"/>
                  </a:lnTo>
                  <a:lnTo>
                    <a:pt x="2272" y="749"/>
                  </a:lnTo>
                  <a:moveTo>
                    <a:pt x="2334" y="749"/>
                  </a:moveTo>
                  <a:lnTo>
                    <a:pt x="2307" y="704"/>
                  </a:lnTo>
                  <a:lnTo>
                    <a:pt x="2334" y="658"/>
                  </a:lnTo>
                  <a:lnTo>
                    <a:pt x="2359" y="704"/>
                  </a:lnTo>
                  <a:lnTo>
                    <a:pt x="2334" y="749"/>
                  </a:lnTo>
                  <a:moveTo>
                    <a:pt x="2395" y="749"/>
                  </a:moveTo>
                  <a:lnTo>
                    <a:pt x="2368" y="704"/>
                  </a:lnTo>
                  <a:lnTo>
                    <a:pt x="2395" y="658"/>
                  </a:lnTo>
                  <a:lnTo>
                    <a:pt x="2421" y="704"/>
                  </a:lnTo>
                  <a:lnTo>
                    <a:pt x="2395" y="749"/>
                  </a:lnTo>
                  <a:moveTo>
                    <a:pt x="2457" y="749"/>
                  </a:moveTo>
                  <a:lnTo>
                    <a:pt x="2431" y="704"/>
                  </a:lnTo>
                  <a:lnTo>
                    <a:pt x="2457" y="658"/>
                  </a:lnTo>
                  <a:lnTo>
                    <a:pt x="2484" y="704"/>
                  </a:lnTo>
                  <a:lnTo>
                    <a:pt x="2457" y="749"/>
                  </a:lnTo>
                  <a:moveTo>
                    <a:pt x="2518" y="749"/>
                  </a:moveTo>
                  <a:lnTo>
                    <a:pt x="2493" y="704"/>
                  </a:lnTo>
                  <a:lnTo>
                    <a:pt x="2518" y="658"/>
                  </a:lnTo>
                  <a:lnTo>
                    <a:pt x="2545" y="704"/>
                  </a:lnTo>
                  <a:lnTo>
                    <a:pt x="2518" y="749"/>
                  </a:lnTo>
                  <a:moveTo>
                    <a:pt x="84" y="695"/>
                  </a:moveTo>
                  <a:lnTo>
                    <a:pt x="59" y="650"/>
                  </a:lnTo>
                  <a:lnTo>
                    <a:pt x="84" y="605"/>
                  </a:lnTo>
                  <a:lnTo>
                    <a:pt x="111" y="650"/>
                  </a:lnTo>
                  <a:lnTo>
                    <a:pt x="84" y="695"/>
                  </a:lnTo>
                  <a:moveTo>
                    <a:pt x="146" y="695"/>
                  </a:moveTo>
                  <a:lnTo>
                    <a:pt x="120" y="650"/>
                  </a:lnTo>
                  <a:lnTo>
                    <a:pt x="146" y="605"/>
                  </a:lnTo>
                  <a:lnTo>
                    <a:pt x="172" y="650"/>
                  </a:lnTo>
                  <a:lnTo>
                    <a:pt x="146" y="695"/>
                  </a:lnTo>
                  <a:moveTo>
                    <a:pt x="207" y="695"/>
                  </a:moveTo>
                  <a:lnTo>
                    <a:pt x="181" y="650"/>
                  </a:lnTo>
                  <a:lnTo>
                    <a:pt x="207" y="605"/>
                  </a:lnTo>
                  <a:lnTo>
                    <a:pt x="234" y="650"/>
                  </a:lnTo>
                  <a:lnTo>
                    <a:pt x="207" y="695"/>
                  </a:lnTo>
                  <a:moveTo>
                    <a:pt x="270" y="695"/>
                  </a:moveTo>
                  <a:lnTo>
                    <a:pt x="243" y="650"/>
                  </a:lnTo>
                  <a:lnTo>
                    <a:pt x="270" y="605"/>
                  </a:lnTo>
                  <a:lnTo>
                    <a:pt x="295" y="650"/>
                  </a:lnTo>
                  <a:lnTo>
                    <a:pt x="270" y="695"/>
                  </a:lnTo>
                  <a:moveTo>
                    <a:pt x="331" y="695"/>
                  </a:moveTo>
                  <a:lnTo>
                    <a:pt x="304" y="650"/>
                  </a:lnTo>
                  <a:lnTo>
                    <a:pt x="331" y="605"/>
                  </a:lnTo>
                  <a:lnTo>
                    <a:pt x="357" y="650"/>
                  </a:lnTo>
                  <a:lnTo>
                    <a:pt x="331" y="695"/>
                  </a:lnTo>
                  <a:moveTo>
                    <a:pt x="393" y="695"/>
                  </a:moveTo>
                  <a:lnTo>
                    <a:pt x="366" y="650"/>
                  </a:lnTo>
                  <a:lnTo>
                    <a:pt x="393" y="605"/>
                  </a:lnTo>
                  <a:lnTo>
                    <a:pt x="418" y="650"/>
                  </a:lnTo>
                  <a:lnTo>
                    <a:pt x="393" y="695"/>
                  </a:lnTo>
                  <a:moveTo>
                    <a:pt x="454" y="695"/>
                  </a:moveTo>
                  <a:lnTo>
                    <a:pt x="427" y="650"/>
                  </a:lnTo>
                  <a:lnTo>
                    <a:pt x="454" y="605"/>
                  </a:lnTo>
                  <a:lnTo>
                    <a:pt x="480" y="650"/>
                  </a:lnTo>
                  <a:lnTo>
                    <a:pt x="454" y="695"/>
                  </a:lnTo>
                  <a:moveTo>
                    <a:pt x="516" y="695"/>
                  </a:moveTo>
                  <a:lnTo>
                    <a:pt x="489" y="650"/>
                  </a:lnTo>
                  <a:lnTo>
                    <a:pt x="516" y="605"/>
                  </a:lnTo>
                  <a:lnTo>
                    <a:pt x="541" y="650"/>
                  </a:lnTo>
                  <a:lnTo>
                    <a:pt x="516" y="695"/>
                  </a:lnTo>
                  <a:moveTo>
                    <a:pt x="577" y="695"/>
                  </a:moveTo>
                  <a:lnTo>
                    <a:pt x="550" y="650"/>
                  </a:lnTo>
                  <a:lnTo>
                    <a:pt x="577" y="605"/>
                  </a:lnTo>
                  <a:lnTo>
                    <a:pt x="603" y="650"/>
                  </a:lnTo>
                  <a:lnTo>
                    <a:pt x="577" y="695"/>
                  </a:lnTo>
                  <a:moveTo>
                    <a:pt x="639" y="695"/>
                  </a:moveTo>
                  <a:lnTo>
                    <a:pt x="613" y="650"/>
                  </a:lnTo>
                  <a:lnTo>
                    <a:pt x="639" y="605"/>
                  </a:lnTo>
                  <a:lnTo>
                    <a:pt x="666" y="650"/>
                  </a:lnTo>
                  <a:lnTo>
                    <a:pt x="639" y="695"/>
                  </a:lnTo>
                  <a:moveTo>
                    <a:pt x="700" y="695"/>
                  </a:moveTo>
                  <a:lnTo>
                    <a:pt x="675" y="650"/>
                  </a:lnTo>
                  <a:lnTo>
                    <a:pt x="700" y="605"/>
                  </a:lnTo>
                  <a:lnTo>
                    <a:pt x="727" y="650"/>
                  </a:lnTo>
                  <a:lnTo>
                    <a:pt x="700" y="695"/>
                  </a:lnTo>
                  <a:moveTo>
                    <a:pt x="762" y="695"/>
                  </a:moveTo>
                  <a:lnTo>
                    <a:pt x="736" y="650"/>
                  </a:lnTo>
                  <a:lnTo>
                    <a:pt x="762" y="605"/>
                  </a:lnTo>
                  <a:lnTo>
                    <a:pt x="789" y="650"/>
                  </a:lnTo>
                  <a:lnTo>
                    <a:pt x="762" y="695"/>
                  </a:lnTo>
                  <a:moveTo>
                    <a:pt x="823" y="695"/>
                  </a:moveTo>
                  <a:lnTo>
                    <a:pt x="798" y="650"/>
                  </a:lnTo>
                  <a:lnTo>
                    <a:pt x="823" y="605"/>
                  </a:lnTo>
                  <a:lnTo>
                    <a:pt x="850" y="650"/>
                  </a:lnTo>
                  <a:lnTo>
                    <a:pt x="823" y="695"/>
                  </a:lnTo>
                  <a:moveTo>
                    <a:pt x="885" y="695"/>
                  </a:moveTo>
                  <a:lnTo>
                    <a:pt x="859" y="650"/>
                  </a:lnTo>
                  <a:lnTo>
                    <a:pt x="885" y="605"/>
                  </a:lnTo>
                  <a:lnTo>
                    <a:pt x="912" y="650"/>
                  </a:lnTo>
                  <a:lnTo>
                    <a:pt x="885" y="695"/>
                  </a:lnTo>
                  <a:moveTo>
                    <a:pt x="946" y="695"/>
                  </a:moveTo>
                  <a:lnTo>
                    <a:pt x="921" y="650"/>
                  </a:lnTo>
                  <a:lnTo>
                    <a:pt x="946" y="605"/>
                  </a:lnTo>
                  <a:lnTo>
                    <a:pt x="973" y="650"/>
                  </a:lnTo>
                  <a:lnTo>
                    <a:pt x="946" y="695"/>
                  </a:lnTo>
                  <a:moveTo>
                    <a:pt x="1009" y="695"/>
                  </a:moveTo>
                  <a:lnTo>
                    <a:pt x="982" y="650"/>
                  </a:lnTo>
                  <a:lnTo>
                    <a:pt x="1009" y="605"/>
                  </a:lnTo>
                  <a:lnTo>
                    <a:pt x="1035" y="650"/>
                  </a:lnTo>
                  <a:lnTo>
                    <a:pt x="1009" y="695"/>
                  </a:lnTo>
                  <a:moveTo>
                    <a:pt x="1071" y="695"/>
                  </a:moveTo>
                  <a:lnTo>
                    <a:pt x="1044" y="650"/>
                  </a:lnTo>
                  <a:lnTo>
                    <a:pt x="1071" y="605"/>
                  </a:lnTo>
                  <a:lnTo>
                    <a:pt x="1096" y="650"/>
                  </a:lnTo>
                  <a:lnTo>
                    <a:pt x="1071" y="695"/>
                  </a:lnTo>
                  <a:moveTo>
                    <a:pt x="1132" y="695"/>
                  </a:moveTo>
                  <a:lnTo>
                    <a:pt x="1105" y="650"/>
                  </a:lnTo>
                  <a:lnTo>
                    <a:pt x="1132" y="605"/>
                  </a:lnTo>
                  <a:lnTo>
                    <a:pt x="1158" y="650"/>
                  </a:lnTo>
                  <a:lnTo>
                    <a:pt x="1132" y="695"/>
                  </a:lnTo>
                  <a:moveTo>
                    <a:pt x="1194" y="695"/>
                  </a:moveTo>
                  <a:lnTo>
                    <a:pt x="1167" y="650"/>
                  </a:lnTo>
                  <a:lnTo>
                    <a:pt x="1194" y="605"/>
                  </a:lnTo>
                  <a:lnTo>
                    <a:pt x="1219" y="650"/>
                  </a:lnTo>
                  <a:lnTo>
                    <a:pt x="1194" y="695"/>
                  </a:lnTo>
                  <a:moveTo>
                    <a:pt x="1255" y="695"/>
                  </a:moveTo>
                  <a:lnTo>
                    <a:pt x="1228" y="650"/>
                  </a:lnTo>
                  <a:lnTo>
                    <a:pt x="1255" y="605"/>
                  </a:lnTo>
                  <a:lnTo>
                    <a:pt x="1281" y="650"/>
                  </a:lnTo>
                  <a:lnTo>
                    <a:pt x="1255" y="695"/>
                  </a:lnTo>
                  <a:moveTo>
                    <a:pt x="1317" y="695"/>
                  </a:moveTo>
                  <a:lnTo>
                    <a:pt x="1290" y="650"/>
                  </a:lnTo>
                  <a:lnTo>
                    <a:pt x="1317" y="605"/>
                  </a:lnTo>
                  <a:lnTo>
                    <a:pt x="1342" y="650"/>
                  </a:lnTo>
                  <a:lnTo>
                    <a:pt x="1317" y="695"/>
                  </a:lnTo>
                  <a:moveTo>
                    <a:pt x="1378" y="695"/>
                  </a:moveTo>
                  <a:lnTo>
                    <a:pt x="1353" y="650"/>
                  </a:lnTo>
                  <a:lnTo>
                    <a:pt x="1378" y="605"/>
                  </a:lnTo>
                  <a:lnTo>
                    <a:pt x="1405" y="650"/>
                  </a:lnTo>
                  <a:lnTo>
                    <a:pt x="1378" y="695"/>
                  </a:lnTo>
                  <a:moveTo>
                    <a:pt x="1440" y="695"/>
                  </a:moveTo>
                  <a:lnTo>
                    <a:pt x="1414" y="650"/>
                  </a:lnTo>
                  <a:lnTo>
                    <a:pt x="1440" y="605"/>
                  </a:lnTo>
                  <a:lnTo>
                    <a:pt x="1467" y="650"/>
                  </a:lnTo>
                  <a:lnTo>
                    <a:pt x="1440" y="695"/>
                  </a:lnTo>
                  <a:moveTo>
                    <a:pt x="1501" y="695"/>
                  </a:moveTo>
                  <a:lnTo>
                    <a:pt x="1476" y="650"/>
                  </a:lnTo>
                  <a:lnTo>
                    <a:pt x="1501" y="605"/>
                  </a:lnTo>
                  <a:lnTo>
                    <a:pt x="1528" y="650"/>
                  </a:lnTo>
                  <a:lnTo>
                    <a:pt x="1501" y="695"/>
                  </a:lnTo>
                  <a:moveTo>
                    <a:pt x="1563" y="695"/>
                  </a:moveTo>
                  <a:lnTo>
                    <a:pt x="1537" y="650"/>
                  </a:lnTo>
                  <a:lnTo>
                    <a:pt x="1563" y="605"/>
                  </a:lnTo>
                  <a:lnTo>
                    <a:pt x="1590" y="650"/>
                  </a:lnTo>
                  <a:lnTo>
                    <a:pt x="1563" y="695"/>
                  </a:lnTo>
                  <a:moveTo>
                    <a:pt x="1624" y="695"/>
                  </a:moveTo>
                  <a:lnTo>
                    <a:pt x="1599" y="650"/>
                  </a:lnTo>
                  <a:lnTo>
                    <a:pt x="1624" y="605"/>
                  </a:lnTo>
                  <a:lnTo>
                    <a:pt x="1651" y="650"/>
                  </a:lnTo>
                  <a:lnTo>
                    <a:pt x="1624" y="695"/>
                  </a:lnTo>
                  <a:moveTo>
                    <a:pt x="1686" y="695"/>
                  </a:moveTo>
                  <a:lnTo>
                    <a:pt x="1660" y="650"/>
                  </a:lnTo>
                  <a:lnTo>
                    <a:pt x="1686" y="605"/>
                  </a:lnTo>
                  <a:lnTo>
                    <a:pt x="1713" y="650"/>
                  </a:lnTo>
                  <a:lnTo>
                    <a:pt x="1686" y="695"/>
                  </a:lnTo>
                  <a:moveTo>
                    <a:pt x="1749" y="695"/>
                  </a:moveTo>
                  <a:lnTo>
                    <a:pt x="1722" y="650"/>
                  </a:lnTo>
                  <a:lnTo>
                    <a:pt x="1749" y="605"/>
                  </a:lnTo>
                  <a:lnTo>
                    <a:pt x="1774" y="650"/>
                  </a:lnTo>
                  <a:lnTo>
                    <a:pt x="1749" y="695"/>
                  </a:lnTo>
                  <a:moveTo>
                    <a:pt x="1810" y="695"/>
                  </a:moveTo>
                  <a:lnTo>
                    <a:pt x="1783" y="650"/>
                  </a:lnTo>
                  <a:lnTo>
                    <a:pt x="1810" y="605"/>
                  </a:lnTo>
                  <a:lnTo>
                    <a:pt x="1836" y="650"/>
                  </a:lnTo>
                  <a:lnTo>
                    <a:pt x="1810" y="695"/>
                  </a:lnTo>
                  <a:moveTo>
                    <a:pt x="1872" y="695"/>
                  </a:moveTo>
                  <a:lnTo>
                    <a:pt x="1845" y="650"/>
                  </a:lnTo>
                  <a:lnTo>
                    <a:pt x="1872" y="605"/>
                  </a:lnTo>
                  <a:lnTo>
                    <a:pt x="1897" y="650"/>
                  </a:lnTo>
                  <a:lnTo>
                    <a:pt x="1872" y="695"/>
                  </a:lnTo>
                  <a:moveTo>
                    <a:pt x="1933" y="695"/>
                  </a:moveTo>
                  <a:lnTo>
                    <a:pt x="1906" y="650"/>
                  </a:lnTo>
                  <a:lnTo>
                    <a:pt x="1933" y="605"/>
                  </a:lnTo>
                  <a:lnTo>
                    <a:pt x="1959" y="650"/>
                  </a:lnTo>
                  <a:lnTo>
                    <a:pt x="1933" y="695"/>
                  </a:lnTo>
                  <a:moveTo>
                    <a:pt x="1995" y="695"/>
                  </a:moveTo>
                  <a:lnTo>
                    <a:pt x="1968" y="650"/>
                  </a:lnTo>
                  <a:lnTo>
                    <a:pt x="1995" y="605"/>
                  </a:lnTo>
                  <a:lnTo>
                    <a:pt x="2020" y="650"/>
                  </a:lnTo>
                  <a:lnTo>
                    <a:pt x="1995" y="695"/>
                  </a:lnTo>
                  <a:moveTo>
                    <a:pt x="2056" y="695"/>
                  </a:moveTo>
                  <a:lnTo>
                    <a:pt x="2029" y="650"/>
                  </a:lnTo>
                  <a:lnTo>
                    <a:pt x="2056" y="605"/>
                  </a:lnTo>
                  <a:lnTo>
                    <a:pt x="2082" y="650"/>
                  </a:lnTo>
                  <a:lnTo>
                    <a:pt x="2056" y="695"/>
                  </a:lnTo>
                  <a:moveTo>
                    <a:pt x="2118" y="695"/>
                  </a:moveTo>
                  <a:lnTo>
                    <a:pt x="2092" y="650"/>
                  </a:lnTo>
                  <a:lnTo>
                    <a:pt x="2118" y="605"/>
                  </a:lnTo>
                  <a:lnTo>
                    <a:pt x="2145" y="650"/>
                  </a:lnTo>
                  <a:lnTo>
                    <a:pt x="2118" y="695"/>
                  </a:lnTo>
                  <a:moveTo>
                    <a:pt x="2179" y="695"/>
                  </a:moveTo>
                  <a:lnTo>
                    <a:pt x="2154" y="650"/>
                  </a:lnTo>
                  <a:lnTo>
                    <a:pt x="2179" y="605"/>
                  </a:lnTo>
                  <a:lnTo>
                    <a:pt x="2206" y="650"/>
                  </a:lnTo>
                  <a:lnTo>
                    <a:pt x="2179" y="695"/>
                  </a:lnTo>
                  <a:moveTo>
                    <a:pt x="2241" y="695"/>
                  </a:moveTo>
                  <a:lnTo>
                    <a:pt x="2215" y="650"/>
                  </a:lnTo>
                  <a:lnTo>
                    <a:pt x="2241" y="605"/>
                  </a:lnTo>
                  <a:lnTo>
                    <a:pt x="2268" y="650"/>
                  </a:lnTo>
                  <a:lnTo>
                    <a:pt x="2241" y="695"/>
                  </a:lnTo>
                  <a:moveTo>
                    <a:pt x="2302" y="695"/>
                  </a:moveTo>
                  <a:lnTo>
                    <a:pt x="2277" y="650"/>
                  </a:lnTo>
                  <a:lnTo>
                    <a:pt x="2302" y="605"/>
                  </a:lnTo>
                  <a:lnTo>
                    <a:pt x="2329" y="650"/>
                  </a:lnTo>
                  <a:lnTo>
                    <a:pt x="2302" y="695"/>
                  </a:lnTo>
                  <a:moveTo>
                    <a:pt x="2364" y="695"/>
                  </a:moveTo>
                  <a:lnTo>
                    <a:pt x="2338" y="650"/>
                  </a:lnTo>
                  <a:lnTo>
                    <a:pt x="2364" y="605"/>
                  </a:lnTo>
                  <a:lnTo>
                    <a:pt x="2391" y="650"/>
                  </a:lnTo>
                  <a:lnTo>
                    <a:pt x="2364" y="695"/>
                  </a:lnTo>
                  <a:moveTo>
                    <a:pt x="2425" y="695"/>
                  </a:moveTo>
                  <a:lnTo>
                    <a:pt x="2400" y="650"/>
                  </a:lnTo>
                  <a:lnTo>
                    <a:pt x="2425" y="605"/>
                  </a:lnTo>
                  <a:lnTo>
                    <a:pt x="2452" y="650"/>
                  </a:lnTo>
                  <a:lnTo>
                    <a:pt x="2425" y="695"/>
                  </a:lnTo>
                  <a:moveTo>
                    <a:pt x="2488" y="695"/>
                  </a:moveTo>
                  <a:lnTo>
                    <a:pt x="2461" y="650"/>
                  </a:lnTo>
                  <a:lnTo>
                    <a:pt x="2488" y="605"/>
                  </a:lnTo>
                  <a:lnTo>
                    <a:pt x="2514" y="650"/>
                  </a:lnTo>
                  <a:lnTo>
                    <a:pt x="2488" y="695"/>
                  </a:lnTo>
                  <a:moveTo>
                    <a:pt x="54" y="643"/>
                  </a:moveTo>
                  <a:lnTo>
                    <a:pt x="27" y="596"/>
                  </a:lnTo>
                  <a:lnTo>
                    <a:pt x="54" y="551"/>
                  </a:lnTo>
                  <a:lnTo>
                    <a:pt x="80" y="596"/>
                  </a:lnTo>
                  <a:lnTo>
                    <a:pt x="54" y="643"/>
                  </a:lnTo>
                  <a:moveTo>
                    <a:pt x="116" y="643"/>
                  </a:moveTo>
                  <a:lnTo>
                    <a:pt x="89" y="596"/>
                  </a:lnTo>
                  <a:lnTo>
                    <a:pt x="116" y="551"/>
                  </a:lnTo>
                  <a:lnTo>
                    <a:pt x="141" y="596"/>
                  </a:lnTo>
                  <a:lnTo>
                    <a:pt x="116" y="643"/>
                  </a:lnTo>
                  <a:moveTo>
                    <a:pt x="177" y="643"/>
                  </a:moveTo>
                  <a:lnTo>
                    <a:pt x="150" y="596"/>
                  </a:lnTo>
                  <a:lnTo>
                    <a:pt x="177" y="551"/>
                  </a:lnTo>
                  <a:lnTo>
                    <a:pt x="202" y="596"/>
                  </a:lnTo>
                  <a:lnTo>
                    <a:pt x="177" y="643"/>
                  </a:lnTo>
                  <a:moveTo>
                    <a:pt x="238" y="643"/>
                  </a:moveTo>
                  <a:lnTo>
                    <a:pt x="213" y="596"/>
                  </a:lnTo>
                  <a:lnTo>
                    <a:pt x="238" y="551"/>
                  </a:lnTo>
                  <a:lnTo>
                    <a:pt x="265" y="596"/>
                  </a:lnTo>
                  <a:lnTo>
                    <a:pt x="238" y="643"/>
                  </a:lnTo>
                  <a:moveTo>
                    <a:pt x="300" y="643"/>
                  </a:moveTo>
                  <a:lnTo>
                    <a:pt x="274" y="596"/>
                  </a:lnTo>
                  <a:lnTo>
                    <a:pt x="300" y="551"/>
                  </a:lnTo>
                  <a:lnTo>
                    <a:pt x="327" y="596"/>
                  </a:lnTo>
                  <a:lnTo>
                    <a:pt x="300" y="643"/>
                  </a:lnTo>
                  <a:moveTo>
                    <a:pt x="361" y="643"/>
                  </a:moveTo>
                  <a:lnTo>
                    <a:pt x="336" y="596"/>
                  </a:lnTo>
                  <a:lnTo>
                    <a:pt x="361" y="551"/>
                  </a:lnTo>
                  <a:lnTo>
                    <a:pt x="388" y="596"/>
                  </a:lnTo>
                  <a:lnTo>
                    <a:pt x="361" y="643"/>
                  </a:lnTo>
                  <a:moveTo>
                    <a:pt x="423" y="643"/>
                  </a:moveTo>
                  <a:lnTo>
                    <a:pt x="397" y="596"/>
                  </a:lnTo>
                  <a:lnTo>
                    <a:pt x="423" y="551"/>
                  </a:lnTo>
                  <a:lnTo>
                    <a:pt x="450" y="596"/>
                  </a:lnTo>
                  <a:lnTo>
                    <a:pt x="423" y="643"/>
                  </a:lnTo>
                  <a:moveTo>
                    <a:pt x="484" y="643"/>
                  </a:moveTo>
                  <a:lnTo>
                    <a:pt x="459" y="596"/>
                  </a:lnTo>
                  <a:lnTo>
                    <a:pt x="484" y="551"/>
                  </a:lnTo>
                  <a:lnTo>
                    <a:pt x="511" y="596"/>
                  </a:lnTo>
                  <a:lnTo>
                    <a:pt x="484" y="643"/>
                  </a:lnTo>
                  <a:moveTo>
                    <a:pt x="546" y="643"/>
                  </a:moveTo>
                  <a:lnTo>
                    <a:pt x="520" y="596"/>
                  </a:lnTo>
                  <a:lnTo>
                    <a:pt x="546" y="551"/>
                  </a:lnTo>
                  <a:lnTo>
                    <a:pt x="573" y="596"/>
                  </a:lnTo>
                  <a:lnTo>
                    <a:pt x="546" y="643"/>
                  </a:lnTo>
                  <a:moveTo>
                    <a:pt x="609" y="643"/>
                  </a:moveTo>
                  <a:lnTo>
                    <a:pt x="582" y="596"/>
                  </a:lnTo>
                  <a:lnTo>
                    <a:pt x="609" y="551"/>
                  </a:lnTo>
                  <a:lnTo>
                    <a:pt x="634" y="596"/>
                  </a:lnTo>
                  <a:lnTo>
                    <a:pt x="609" y="643"/>
                  </a:lnTo>
                  <a:moveTo>
                    <a:pt x="670" y="643"/>
                  </a:moveTo>
                  <a:lnTo>
                    <a:pt x="643" y="596"/>
                  </a:lnTo>
                  <a:lnTo>
                    <a:pt x="670" y="551"/>
                  </a:lnTo>
                  <a:lnTo>
                    <a:pt x="696" y="596"/>
                  </a:lnTo>
                  <a:lnTo>
                    <a:pt x="670" y="643"/>
                  </a:lnTo>
                  <a:moveTo>
                    <a:pt x="732" y="643"/>
                  </a:moveTo>
                  <a:lnTo>
                    <a:pt x="705" y="596"/>
                  </a:lnTo>
                  <a:lnTo>
                    <a:pt x="732" y="551"/>
                  </a:lnTo>
                  <a:lnTo>
                    <a:pt x="757" y="596"/>
                  </a:lnTo>
                  <a:lnTo>
                    <a:pt x="732" y="643"/>
                  </a:lnTo>
                  <a:moveTo>
                    <a:pt x="793" y="643"/>
                  </a:moveTo>
                  <a:lnTo>
                    <a:pt x="766" y="596"/>
                  </a:lnTo>
                  <a:lnTo>
                    <a:pt x="793" y="551"/>
                  </a:lnTo>
                  <a:lnTo>
                    <a:pt x="819" y="596"/>
                  </a:lnTo>
                  <a:lnTo>
                    <a:pt x="793" y="643"/>
                  </a:lnTo>
                  <a:moveTo>
                    <a:pt x="855" y="643"/>
                  </a:moveTo>
                  <a:lnTo>
                    <a:pt x="828" y="596"/>
                  </a:lnTo>
                  <a:lnTo>
                    <a:pt x="855" y="551"/>
                  </a:lnTo>
                  <a:lnTo>
                    <a:pt x="880" y="596"/>
                  </a:lnTo>
                  <a:lnTo>
                    <a:pt x="855" y="643"/>
                  </a:lnTo>
                  <a:moveTo>
                    <a:pt x="916" y="643"/>
                  </a:moveTo>
                  <a:lnTo>
                    <a:pt x="889" y="596"/>
                  </a:lnTo>
                  <a:lnTo>
                    <a:pt x="916" y="551"/>
                  </a:lnTo>
                  <a:lnTo>
                    <a:pt x="942" y="596"/>
                  </a:lnTo>
                  <a:lnTo>
                    <a:pt x="916" y="643"/>
                  </a:lnTo>
                  <a:moveTo>
                    <a:pt x="978" y="643"/>
                  </a:moveTo>
                  <a:lnTo>
                    <a:pt x="952" y="596"/>
                  </a:lnTo>
                  <a:lnTo>
                    <a:pt x="978" y="551"/>
                  </a:lnTo>
                  <a:lnTo>
                    <a:pt x="1005" y="596"/>
                  </a:lnTo>
                  <a:lnTo>
                    <a:pt x="978" y="643"/>
                  </a:lnTo>
                  <a:moveTo>
                    <a:pt x="1039" y="643"/>
                  </a:moveTo>
                  <a:lnTo>
                    <a:pt x="1014" y="596"/>
                  </a:lnTo>
                  <a:lnTo>
                    <a:pt x="1039" y="551"/>
                  </a:lnTo>
                  <a:lnTo>
                    <a:pt x="1066" y="596"/>
                  </a:lnTo>
                  <a:lnTo>
                    <a:pt x="1039" y="643"/>
                  </a:lnTo>
                  <a:moveTo>
                    <a:pt x="1101" y="643"/>
                  </a:moveTo>
                  <a:lnTo>
                    <a:pt x="1075" y="596"/>
                  </a:lnTo>
                  <a:lnTo>
                    <a:pt x="1101" y="551"/>
                  </a:lnTo>
                  <a:lnTo>
                    <a:pt x="1128" y="596"/>
                  </a:lnTo>
                  <a:lnTo>
                    <a:pt x="1101" y="643"/>
                  </a:lnTo>
                  <a:moveTo>
                    <a:pt x="1162" y="643"/>
                  </a:moveTo>
                  <a:lnTo>
                    <a:pt x="1137" y="596"/>
                  </a:lnTo>
                  <a:lnTo>
                    <a:pt x="1162" y="551"/>
                  </a:lnTo>
                  <a:lnTo>
                    <a:pt x="1189" y="596"/>
                  </a:lnTo>
                  <a:lnTo>
                    <a:pt x="1162" y="643"/>
                  </a:lnTo>
                  <a:moveTo>
                    <a:pt x="1224" y="643"/>
                  </a:moveTo>
                  <a:lnTo>
                    <a:pt x="1198" y="596"/>
                  </a:lnTo>
                  <a:lnTo>
                    <a:pt x="1224" y="551"/>
                  </a:lnTo>
                  <a:lnTo>
                    <a:pt x="1251" y="596"/>
                  </a:lnTo>
                  <a:lnTo>
                    <a:pt x="1224" y="643"/>
                  </a:lnTo>
                  <a:moveTo>
                    <a:pt x="1285" y="643"/>
                  </a:moveTo>
                  <a:lnTo>
                    <a:pt x="1260" y="596"/>
                  </a:lnTo>
                  <a:lnTo>
                    <a:pt x="1285" y="551"/>
                  </a:lnTo>
                  <a:lnTo>
                    <a:pt x="1312" y="596"/>
                  </a:lnTo>
                  <a:lnTo>
                    <a:pt x="1285" y="643"/>
                  </a:lnTo>
                  <a:moveTo>
                    <a:pt x="1348" y="643"/>
                  </a:moveTo>
                  <a:lnTo>
                    <a:pt x="1321" y="596"/>
                  </a:lnTo>
                  <a:lnTo>
                    <a:pt x="1348" y="551"/>
                  </a:lnTo>
                  <a:lnTo>
                    <a:pt x="1374" y="596"/>
                  </a:lnTo>
                  <a:lnTo>
                    <a:pt x="1348" y="643"/>
                  </a:lnTo>
                  <a:moveTo>
                    <a:pt x="1410" y="643"/>
                  </a:moveTo>
                  <a:lnTo>
                    <a:pt x="1383" y="596"/>
                  </a:lnTo>
                  <a:lnTo>
                    <a:pt x="1410" y="551"/>
                  </a:lnTo>
                  <a:lnTo>
                    <a:pt x="1435" y="596"/>
                  </a:lnTo>
                  <a:lnTo>
                    <a:pt x="1410" y="643"/>
                  </a:lnTo>
                  <a:moveTo>
                    <a:pt x="1471" y="643"/>
                  </a:moveTo>
                  <a:lnTo>
                    <a:pt x="1444" y="596"/>
                  </a:lnTo>
                  <a:lnTo>
                    <a:pt x="1471" y="551"/>
                  </a:lnTo>
                  <a:lnTo>
                    <a:pt x="1497" y="596"/>
                  </a:lnTo>
                  <a:lnTo>
                    <a:pt x="1471" y="643"/>
                  </a:lnTo>
                  <a:moveTo>
                    <a:pt x="1533" y="643"/>
                  </a:moveTo>
                  <a:lnTo>
                    <a:pt x="1506" y="596"/>
                  </a:lnTo>
                  <a:lnTo>
                    <a:pt x="1533" y="551"/>
                  </a:lnTo>
                  <a:lnTo>
                    <a:pt x="1558" y="596"/>
                  </a:lnTo>
                  <a:lnTo>
                    <a:pt x="1533" y="643"/>
                  </a:lnTo>
                  <a:moveTo>
                    <a:pt x="1594" y="643"/>
                  </a:moveTo>
                  <a:lnTo>
                    <a:pt x="1567" y="596"/>
                  </a:lnTo>
                  <a:lnTo>
                    <a:pt x="1594" y="551"/>
                  </a:lnTo>
                  <a:lnTo>
                    <a:pt x="1620" y="596"/>
                  </a:lnTo>
                  <a:lnTo>
                    <a:pt x="1594" y="643"/>
                  </a:lnTo>
                  <a:moveTo>
                    <a:pt x="1656" y="643"/>
                  </a:moveTo>
                  <a:lnTo>
                    <a:pt x="1629" y="596"/>
                  </a:lnTo>
                  <a:lnTo>
                    <a:pt x="1656" y="551"/>
                  </a:lnTo>
                  <a:lnTo>
                    <a:pt x="1681" y="596"/>
                  </a:lnTo>
                  <a:lnTo>
                    <a:pt x="1656" y="643"/>
                  </a:lnTo>
                  <a:moveTo>
                    <a:pt x="1717" y="643"/>
                  </a:moveTo>
                  <a:lnTo>
                    <a:pt x="1692" y="596"/>
                  </a:lnTo>
                  <a:lnTo>
                    <a:pt x="1717" y="551"/>
                  </a:lnTo>
                  <a:lnTo>
                    <a:pt x="1744" y="596"/>
                  </a:lnTo>
                  <a:lnTo>
                    <a:pt x="1717" y="643"/>
                  </a:lnTo>
                  <a:moveTo>
                    <a:pt x="1779" y="643"/>
                  </a:moveTo>
                  <a:lnTo>
                    <a:pt x="1753" y="596"/>
                  </a:lnTo>
                  <a:lnTo>
                    <a:pt x="1779" y="551"/>
                  </a:lnTo>
                  <a:lnTo>
                    <a:pt x="1806" y="596"/>
                  </a:lnTo>
                  <a:lnTo>
                    <a:pt x="1779" y="643"/>
                  </a:lnTo>
                  <a:moveTo>
                    <a:pt x="1840" y="643"/>
                  </a:moveTo>
                  <a:lnTo>
                    <a:pt x="1815" y="596"/>
                  </a:lnTo>
                  <a:lnTo>
                    <a:pt x="1840" y="551"/>
                  </a:lnTo>
                  <a:lnTo>
                    <a:pt x="1867" y="596"/>
                  </a:lnTo>
                  <a:lnTo>
                    <a:pt x="1840" y="643"/>
                  </a:lnTo>
                  <a:moveTo>
                    <a:pt x="1902" y="643"/>
                  </a:moveTo>
                  <a:lnTo>
                    <a:pt x="1876" y="596"/>
                  </a:lnTo>
                  <a:lnTo>
                    <a:pt x="1902" y="551"/>
                  </a:lnTo>
                  <a:lnTo>
                    <a:pt x="1929" y="596"/>
                  </a:lnTo>
                  <a:lnTo>
                    <a:pt x="1902" y="643"/>
                  </a:lnTo>
                  <a:moveTo>
                    <a:pt x="1963" y="643"/>
                  </a:moveTo>
                  <a:lnTo>
                    <a:pt x="1938" y="596"/>
                  </a:lnTo>
                  <a:lnTo>
                    <a:pt x="1963" y="551"/>
                  </a:lnTo>
                  <a:lnTo>
                    <a:pt x="1990" y="596"/>
                  </a:lnTo>
                  <a:lnTo>
                    <a:pt x="1963" y="643"/>
                  </a:lnTo>
                  <a:moveTo>
                    <a:pt x="2025" y="643"/>
                  </a:moveTo>
                  <a:lnTo>
                    <a:pt x="1999" y="596"/>
                  </a:lnTo>
                  <a:lnTo>
                    <a:pt x="2025" y="551"/>
                  </a:lnTo>
                  <a:lnTo>
                    <a:pt x="2052" y="596"/>
                  </a:lnTo>
                  <a:lnTo>
                    <a:pt x="2025" y="643"/>
                  </a:lnTo>
                  <a:moveTo>
                    <a:pt x="2088" y="643"/>
                  </a:moveTo>
                  <a:lnTo>
                    <a:pt x="2061" y="596"/>
                  </a:lnTo>
                  <a:lnTo>
                    <a:pt x="2088" y="551"/>
                  </a:lnTo>
                  <a:lnTo>
                    <a:pt x="2113" y="596"/>
                  </a:lnTo>
                  <a:lnTo>
                    <a:pt x="2088" y="643"/>
                  </a:lnTo>
                  <a:moveTo>
                    <a:pt x="2149" y="643"/>
                  </a:moveTo>
                  <a:lnTo>
                    <a:pt x="2122" y="596"/>
                  </a:lnTo>
                  <a:lnTo>
                    <a:pt x="2149" y="551"/>
                  </a:lnTo>
                  <a:lnTo>
                    <a:pt x="2175" y="596"/>
                  </a:lnTo>
                  <a:lnTo>
                    <a:pt x="2149" y="643"/>
                  </a:lnTo>
                  <a:moveTo>
                    <a:pt x="2211" y="643"/>
                  </a:moveTo>
                  <a:lnTo>
                    <a:pt x="2184" y="596"/>
                  </a:lnTo>
                  <a:lnTo>
                    <a:pt x="2211" y="551"/>
                  </a:lnTo>
                  <a:lnTo>
                    <a:pt x="2236" y="596"/>
                  </a:lnTo>
                  <a:lnTo>
                    <a:pt x="2211" y="643"/>
                  </a:lnTo>
                  <a:moveTo>
                    <a:pt x="2272" y="643"/>
                  </a:moveTo>
                  <a:lnTo>
                    <a:pt x="2245" y="596"/>
                  </a:lnTo>
                  <a:lnTo>
                    <a:pt x="2272" y="551"/>
                  </a:lnTo>
                  <a:lnTo>
                    <a:pt x="2298" y="596"/>
                  </a:lnTo>
                  <a:lnTo>
                    <a:pt x="2272" y="643"/>
                  </a:lnTo>
                  <a:moveTo>
                    <a:pt x="2334" y="643"/>
                  </a:moveTo>
                  <a:lnTo>
                    <a:pt x="2307" y="596"/>
                  </a:lnTo>
                  <a:lnTo>
                    <a:pt x="2334" y="551"/>
                  </a:lnTo>
                  <a:lnTo>
                    <a:pt x="2359" y="596"/>
                  </a:lnTo>
                  <a:lnTo>
                    <a:pt x="2334" y="643"/>
                  </a:lnTo>
                  <a:moveTo>
                    <a:pt x="2395" y="643"/>
                  </a:moveTo>
                  <a:lnTo>
                    <a:pt x="2368" y="596"/>
                  </a:lnTo>
                  <a:lnTo>
                    <a:pt x="2395" y="551"/>
                  </a:lnTo>
                  <a:lnTo>
                    <a:pt x="2421" y="596"/>
                  </a:lnTo>
                  <a:lnTo>
                    <a:pt x="2395" y="643"/>
                  </a:lnTo>
                  <a:moveTo>
                    <a:pt x="2457" y="643"/>
                  </a:moveTo>
                  <a:lnTo>
                    <a:pt x="2431" y="596"/>
                  </a:lnTo>
                  <a:lnTo>
                    <a:pt x="2457" y="551"/>
                  </a:lnTo>
                  <a:lnTo>
                    <a:pt x="2484" y="596"/>
                  </a:lnTo>
                  <a:lnTo>
                    <a:pt x="2457" y="643"/>
                  </a:lnTo>
                  <a:moveTo>
                    <a:pt x="2518" y="643"/>
                  </a:moveTo>
                  <a:lnTo>
                    <a:pt x="2493" y="596"/>
                  </a:lnTo>
                  <a:lnTo>
                    <a:pt x="2518" y="551"/>
                  </a:lnTo>
                  <a:lnTo>
                    <a:pt x="2545" y="596"/>
                  </a:lnTo>
                  <a:lnTo>
                    <a:pt x="2518" y="643"/>
                  </a:lnTo>
                  <a:moveTo>
                    <a:pt x="84" y="589"/>
                  </a:moveTo>
                  <a:lnTo>
                    <a:pt x="59" y="544"/>
                  </a:lnTo>
                  <a:lnTo>
                    <a:pt x="84" y="497"/>
                  </a:lnTo>
                  <a:lnTo>
                    <a:pt x="111" y="544"/>
                  </a:lnTo>
                  <a:lnTo>
                    <a:pt x="84" y="589"/>
                  </a:lnTo>
                  <a:moveTo>
                    <a:pt x="146" y="589"/>
                  </a:moveTo>
                  <a:lnTo>
                    <a:pt x="120" y="544"/>
                  </a:lnTo>
                  <a:lnTo>
                    <a:pt x="146" y="497"/>
                  </a:lnTo>
                  <a:lnTo>
                    <a:pt x="172" y="544"/>
                  </a:lnTo>
                  <a:lnTo>
                    <a:pt x="146" y="589"/>
                  </a:lnTo>
                  <a:moveTo>
                    <a:pt x="207" y="589"/>
                  </a:moveTo>
                  <a:lnTo>
                    <a:pt x="181" y="544"/>
                  </a:lnTo>
                  <a:lnTo>
                    <a:pt x="207" y="497"/>
                  </a:lnTo>
                  <a:lnTo>
                    <a:pt x="234" y="544"/>
                  </a:lnTo>
                  <a:lnTo>
                    <a:pt x="207" y="589"/>
                  </a:lnTo>
                  <a:moveTo>
                    <a:pt x="270" y="589"/>
                  </a:moveTo>
                  <a:lnTo>
                    <a:pt x="243" y="544"/>
                  </a:lnTo>
                  <a:lnTo>
                    <a:pt x="270" y="497"/>
                  </a:lnTo>
                  <a:lnTo>
                    <a:pt x="295" y="544"/>
                  </a:lnTo>
                  <a:lnTo>
                    <a:pt x="270" y="589"/>
                  </a:lnTo>
                  <a:moveTo>
                    <a:pt x="331" y="589"/>
                  </a:moveTo>
                  <a:lnTo>
                    <a:pt x="304" y="544"/>
                  </a:lnTo>
                  <a:lnTo>
                    <a:pt x="331" y="497"/>
                  </a:lnTo>
                  <a:lnTo>
                    <a:pt x="357" y="544"/>
                  </a:lnTo>
                  <a:lnTo>
                    <a:pt x="331" y="589"/>
                  </a:lnTo>
                  <a:moveTo>
                    <a:pt x="393" y="589"/>
                  </a:moveTo>
                  <a:lnTo>
                    <a:pt x="366" y="544"/>
                  </a:lnTo>
                  <a:lnTo>
                    <a:pt x="393" y="497"/>
                  </a:lnTo>
                  <a:lnTo>
                    <a:pt x="418" y="544"/>
                  </a:lnTo>
                  <a:lnTo>
                    <a:pt x="393" y="589"/>
                  </a:lnTo>
                  <a:moveTo>
                    <a:pt x="454" y="589"/>
                  </a:moveTo>
                  <a:lnTo>
                    <a:pt x="427" y="544"/>
                  </a:lnTo>
                  <a:lnTo>
                    <a:pt x="454" y="497"/>
                  </a:lnTo>
                  <a:lnTo>
                    <a:pt x="480" y="544"/>
                  </a:lnTo>
                  <a:lnTo>
                    <a:pt x="454" y="589"/>
                  </a:lnTo>
                  <a:moveTo>
                    <a:pt x="516" y="589"/>
                  </a:moveTo>
                  <a:lnTo>
                    <a:pt x="489" y="544"/>
                  </a:lnTo>
                  <a:lnTo>
                    <a:pt x="516" y="497"/>
                  </a:lnTo>
                  <a:lnTo>
                    <a:pt x="541" y="544"/>
                  </a:lnTo>
                  <a:lnTo>
                    <a:pt x="516" y="589"/>
                  </a:lnTo>
                  <a:moveTo>
                    <a:pt x="577" y="589"/>
                  </a:moveTo>
                  <a:lnTo>
                    <a:pt x="550" y="544"/>
                  </a:lnTo>
                  <a:lnTo>
                    <a:pt x="577" y="497"/>
                  </a:lnTo>
                  <a:lnTo>
                    <a:pt x="603" y="544"/>
                  </a:lnTo>
                  <a:lnTo>
                    <a:pt x="577" y="589"/>
                  </a:lnTo>
                  <a:moveTo>
                    <a:pt x="639" y="589"/>
                  </a:moveTo>
                  <a:lnTo>
                    <a:pt x="613" y="544"/>
                  </a:lnTo>
                  <a:lnTo>
                    <a:pt x="639" y="497"/>
                  </a:lnTo>
                  <a:lnTo>
                    <a:pt x="666" y="544"/>
                  </a:lnTo>
                  <a:lnTo>
                    <a:pt x="639" y="589"/>
                  </a:lnTo>
                  <a:moveTo>
                    <a:pt x="700" y="589"/>
                  </a:moveTo>
                  <a:lnTo>
                    <a:pt x="675" y="544"/>
                  </a:lnTo>
                  <a:lnTo>
                    <a:pt x="700" y="497"/>
                  </a:lnTo>
                  <a:lnTo>
                    <a:pt x="727" y="544"/>
                  </a:lnTo>
                  <a:lnTo>
                    <a:pt x="700" y="589"/>
                  </a:lnTo>
                  <a:moveTo>
                    <a:pt x="762" y="589"/>
                  </a:moveTo>
                  <a:lnTo>
                    <a:pt x="736" y="544"/>
                  </a:lnTo>
                  <a:lnTo>
                    <a:pt x="762" y="497"/>
                  </a:lnTo>
                  <a:lnTo>
                    <a:pt x="789" y="544"/>
                  </a:lnTo>
                  <a:lnTo>
                    <a:pt x="762" y="589"/>
                  </a:lnTo>
                  <a:moveTo>
                    <a:pt x="823" y="589"/>
                  </a:moveTo>
                  <a:lnTo>
                    <a:pt x="798" y="544"/>
                  </a:lnTo>
                  <a:lnTo>
                    <a:pt x="823" y="497"/>
                  </a:lnTo>
                  <a:lnTo>
                    <a:pt x="850" y="544"/>
                  </a:lnTo>
                  <a:lnTo>
                    <a:pt x="823" y="589"/>
                  </a:lnTo>
                  <a:moveTo>
                    <a:pt x="885" y="589"/>
                  </a:moveTo>
                  <a:lnTo>
                    <a:pt x="859" y="544"/>
                  </a:lnTo>
                  <a:lnTo>
                    <a:pt x="885" y="497"/>
                  </a:lnTo>
                  <a:lnTo>
                    <a:pt x="912" y="544"/>
                  </a:lnTo>
                  <a:lnTo>
                    <a:pt x="885" y="589"/>
                  </a:lnTo>
                  <a:moveTo>
                    <a:pt x="946" y="589"/>
                  </a:moveTo>
                  <a:lnTo>
                    <a:pt x="921" y="544"/>
                  </a:lnTo>
                  <a:lnTo>
                    <a:pt x="946" y="497"/>
                  </a:lnTo>
                  <a:lnTo>
                    <a:pt x="973" y="544"/>
                  </a:lnTo>
                  <a:lnTo>
                    <a:pt x="946" y="589"/>
                  </a:lnTo>
                  <a:moveTo>
                    <a:pt x="1009" y="589"/>
                  </a:moveTo>
                  <a:lnTo>
                    <a:pt x="982" y="544"/>
                  </a:lnTo>
                  <a:lnTo>
                    <a:pt x="1009" y="497"/>
                  </a:lnTo>
                  <a:lnTo>
                    <a:pt x="1035" y="544"/>
                  </a:lnTo>
                  <a:lnTo>
                    <a:pt x="1009" y="589"/>
                  </a:lnTo>
                  <a:moveTo>
                    <a:pt x="1071" y="589"/>
                  </a:moveTo>
                  <a:lnTo>
                    <a:pt x="1044" y="544"/>
                  </a:lnTo>
                  <a:lnTo>
                    <a:pt x="1071" y="497"/>
                  </a:lnTo>
                  <a:lnTo>
                    <a:pt x="1096" y="544"/>
                  </a:lnTo>
                  <a:lnTo>
                    <a:pt x="1071" y="589"/>
                  </a:lnTo>
                  <a:moveTo>
                    <a:pt x="1132" y="589"/>
                  </a:moveTo>
                  <a:lnTo>
                    <a:pt x="1105" y="544"/>
                  </a:lnTo>
                  <a:lnTo>
                    <a:pt x="1132" y="497"/>
                  </a:lnTo>
                  <a:lnTo>
                    <a:pt x="1158" y="544"/>
                  </a:lnTo>
                  <a:lnTo>
                    <a:pt x="1132" y="589"/>
                  </a:lnTo>
                  <a:moveTo>
                    <a:pt x="1194" y="589"/>
                  </a:moveTo>
                  <a:lnTo>
                    <a:pt x="1167" y="544"/>
                  </a:lnTo>
                  <a:lnTo>
                    <a:pt x="1194" y="497"/>
                  </a:lnTo>
                  <a:lnTo>
                    <a:pt x="1219" y="544"/>
                  </a:lnTo>
                  <a:lnTo>
                    <a:pt x="1194" y="589"/>
                  </a:lnTo>
                  <a:moveTo>
                    <a:pt x="1255" y="589"/>
                  </a:moveTo>
                  <a:lnTo>
                    <a:pt x="1228" y="544"/>
                  </a:lnTo>
                  <a:lnTo>
                    <a:pt x="1255" y="497"/>
                  </a:lnTo>
                  <a:lnTo>
                    <a:pt x="1281" y="544"/>
                  </a:lnTo>
                  <a:lnTo>
                    <a:pt x="1255" y="589"/>
                  </a:lnTo>
                  <a:moveTo>
                    <a:pt x="1317" y="589"/>
                  </a:moveTo>
                  <a:lnTo>
                    <a:pt x="1290" y="544"/>
                  </a:lnTo>
                  <a:lnTo>
                    <a:pt x="1317" y="497"/>
                  </a:lnTo>
                  <a:lnTo>
                    <a:pt x="1342" y="544"/>
                  </a:lnTo>
                  <a:lnTo>
                    <a:pt x="1317" y="589"/>
                  </a:lnTo>
                  <a:moveTo>
                    <a:pt x="1378" y="589"/>
                  </a:moveTo>
                  <a:lnTo>
                    <a:pt x="1353" y="544"/>
                  </a:lnTo>
                  <a:lnTo>
                    <a:pt x="1378" y="497"/>
                  </a:lnTo>
                  <a:lnTo>
                    <a:pt x="1405" y="544"/>
                  </a:lnTo>
                  <a:lnTo>
                    <a:pt x="1378" y="589"/>
                  </a:lnTo>
                  <a:moveTo>
                    <a:pt x="1440" y="589"/>
                  </a:moveTo>
                  <a:lnTo>
                    <a:pt x="1414" y="544"/>
                  </a:lnTo>
                  <a:lnTo>
                    <a:pt x="1440" y="497"/>
                  </a:lnTo>
                  <a:lnTo>
                    <a:pt x="1467" y="544"/>
                  </a:lnTo>
                  <a:lnTo>
                    <a:pt x="1440" y="589"/>
                  </a:lnTo>
                  <a:moveTo>
                    <a:pt x="1501" y="589"/>
                  </a:moveTo>
                  <a:lnTo>
                    <a:pt x="1476" y="544"/>
                  </a:lnTo>
                  <a:lnTo>
                    <a:pt x="1501" y="497"/>
                  </a:lnTo>
                  <a:lnTo>
                    <a:pt x="1528" y="544"/>
                  </a:lnTo>
                  <a:lnTo>
                    <a:pt x="1501" y="589"/>
                  </a:lnTo>
                  <a:moveTo>
                    <a:pt x="1563" y="589"/>
                  </a:moveTo>
                  <a:lnTo>
                    <a:pt x="1537" y="544"/>
                  </a:lnTo>
                  <a:lnTo>
                    <a:pt x="1563" y="497"/>
                  </a:lnTo>
                  <a:lnTo>
                    <a:pt x="1590" y="544"/>
                  </a:lnTo>
                  <a:lnTo>
                    <a:pt x="1563" y="589"/>
                  </a:lnTo>
                  <a:moveTo>
                    <a:pt x="1624" y="589"/>
                  </a:moveTo>
                  <a:lnTo>
                    <a:pt x="1599" y="544"/>
                  </a:lnTo>
                  <a:lnTo>
                    <a:pt x="1624" y="497"/>
                  </a:lnTo>
                  <a:lnTo>
                    <a:pt x="1651" y="544"/>
                  </a:lnTo>
                  <a:lnTo>
                    <a:pt x="1624" y="589"/>
                  </a:lnTo>
                  <a:moveTo>
                    <a:pt x="1686" y="589"/>
                  </a:moveTo>
                  <a:lnTo>
                    <a:pt x="1660" y="544"/>
                  </a:lnTo>
                  <a:lnTo>
                    <a:pt x="1686" y="497"/>
                  </a:lnTo>
                  <a:lnTo>
                    <a:pt x="1713" y="544"/>
                  </a:lnTo>
                  <a:lnTo>
                    <a:pt x="1686" y="589"/>
                  </a:lnTo>
                  <a:moveTo>
                    <a:pt x="1749" y="589"/>
                  </a:moveTo>
                  <a:lnTo>
                    <a:pt x="1722" y="544"/>
                  </a:lnTo>
                  <a:lnTo>
                    <a:pt x="1749" y="497"/>
                  </a:lnTo>
                  <a:lnTo>
                    <a:pt x="1774" y="544"/>
                  </a:lnTo>
                  <a:lnTo>
                    <a:pt x="1749" y="589"/>
                  </a:lnTo>
                  <a:moveTo>
                    <a:pt x="1810" y="589"/>
                  </a:moveTo>
                  <a:lnTo>
                    <a:pt x="1783" y="544"/>
                  </a:lnTo>
                  <a:lnTo>
                    <a:pt x="1810" y="497"/>
                  </a:lnTo>
                  <a:lnTo>
                    <a:pt x="1836" y="544"/>
                  </a:lnTo>
                  <a:lnTo>
                    <a:pt x="1810" y="589"/>
                  </a:lnTo>
                  <a:moveTo>
                    <a:pt x="1872" y="589"/>
                  </a:moveTo>
                  <a:lnTo>
                    <a:pt x="1845" y="544"/>
                  </a:lnTo>
                  <a:lnTo>
                    <a:pt x="1872" y="497"/>
                  </a:lnTo>
                  <a:lnTo>
                    <a:pt x="1897" y="544"/>
                  </a:lnTo>
                  <a:lnTo>
                    <a:pt x="1872" y="589"/>
                  </a:lnTo>
                  <a:moveTo>
                    <a:pt x="1933" y="589"/>
                  </a:moveTo>
                  <a:lnTo>
                    <a:pt x="1906" y="544"/>
                  </a:lnTo>
                  <a:lnTo>
                    <a:pt x="1933" y="497"/>
                  </a:lnTo>
                  <a:lnTo>
                    <a:pt x="1959" y="544"/>
                  </a:lnTo>
                  <a:lnTo>
                    <a:pt x="1933" y="589"/>
                  </a:lnTo>
                  <a:moveTo>
                    <a:pt x="1995" y="589"/>
                  </a:moveTo>
                  <a:lnTo>
                    <a:pt x="1968" y="544"/>
                  </a:lnTo>
                  <a:lnTo>
                    <a:pt x="1995" y="497"/>
                  </a:lnTo>
                  <a:lnTo>
                    <a:pt x="2020" y="544"/>
                  </a:lnTo>
                  <a:lnTo>
                    <a:pt x="1995" y="589"/>
                  </a:lnTo>
                  <a:moveTo>
                    <a:pt x="2056" y="589"/>
                  </a:moveTo>
                  <a:lnTo>
                    <a:pt x="2029" y="544"/>
                  </a:lnTo>
                  <a:lnTo>
                    <a:pt x="2056" y="497"/>
                  </a:lnTo>
                  <a:lnTo>
                    <a:pt x="2082" y="544"/>
                  </a:lnTo>
                  <a:lnTo>
                    <a:pt x="2056" y="589"/>
                  </a:lnTo>
                  <a:moveTo>
                    <a:pt x="2118" y="589"/>
                  </a:moveTo>
                  <a:lnTo>
                    <a:pt x="2092" y="544"/>
                  </a:lnTo>
                  <a:lnTo>
                    <a:pt x="2118" y="497"/>
                  </a:lnTo>
                  <a:lnTo>
                    <a:pt x="2145" y="544"/>
                  </a:lnTo>
                  <a:lnTo>
                    <a:pt x="2118" y="589"/>
                  </a:lnTo>
                  <a:moveTo>
                    <a:pt x="2179" y="589"/>
                  </a:moveTo>
                  <a:lnTo>
                    <a:pt x="2154" y="544"/>
                  </a:lnTo>
                  <a:lnTo>
                    <a:pt x="2179" y="497"/>
                  </a:lnTo>
                  <a:lnTo>
                    <a:pt x="2206" y="544"/>
                  </a:lnTo>
                  <a:lnTo>
                    <a:pt x="2179" y="589"/>
                  </a:lnTo>
                  <a:moveTo>
                    <a:pt x="2241" y="589"/>
                  </a:moveTo>
                  <a:lnTo>
                    <a:pt x="2215" y="544"/>
                  </a:lnTo>
                  <a:lnTo>
                    <a:pt x="2241" y="497"/>
                  </a:lnTo>
                  <a:lnTo>
                    <a:pt x="2268" y="544"/>
                  </a:lnTo>
                  <a:lnTo>
                    <a:pt x="2241" y="589"/>
                  </a:lnTo>
                  <a:moveTo>
                    <a:pt x="2302" y="589"/>
                  </a:moveTo>
                  <a:lnTo>
                    <a:pt x="2277" y="544"/>
                  </a:lnTo>
                  <a:lnTo>
                    <a:pt x="2302" y="497"/>
                  </a:lnTo>
                  <a:lnTo>
                    <a:pt x="2329" y="544"/>
                  </a:lnTo>
                  <a:lnTo>
                    <a:pt x="2302" y="589"/>
                  </a:lnTo>
                  <a:moveTo>
                    <a:pt x="2364" y="589"/>
                  </a:moveTo>
                  <a:lnTo>
                    <a:pt x="2338" y="544"/>
                  </a:lnTo>
                  <a:lnTo>
                    <a:pt x="2364" y="497"/>
                  </a:lnTo>
                  <a:lnTo>
                    <a:pt x="2391" y="544"/>
                  </a:lnTo>
                  <a:lnTo>
                    <a:pt x="2364" y="589"/>
                  </a:lnTo>
                  <a:moveTo>
                    <a:pt x="2425" y="589"/>
                  </a:moveTo>
                  <a:lnTo>
                    <a:pt x="2400" y="544"/>
                  </a:lnTo>
                  <a:lnTo>
                    <a:pt x="2425" y="497"/>
                  </a:lnTo>
                  <a:lnTo>
                    <a:pt x="2452" y="544"/>
                  </a:lnTo>
                  <a:lnTo>
                    <a:pt x="2425" y="589"/>
                  </a:lnTo>
                  <a:moveTo>
                    <a:pt x="2488" y="589"/>
                  </a:moveTo>
                  <a:lnTo>
                    <a:pt x="2461" y="544"/>
                  </a:lnTo>
                  <a:lnTo>
                    <a:pt x="2488" y="497"/>
                  </a:lnTo>
                  <a:lnTo>
                    <a:pt x="2514" y="544"/>
                  </a:lnTo>
                  <a:lnTo>
                    <a:pt x="2488" y="589"/>
                  </a:lnTo>
                  <a:moveTo>
                    <a:pt x="54" y="536"/>
                  </a:moveTo>
                  <a:lnTo>
                    <a:pt x="27" y="490"/>
                  </a:lnTo>
                  <a:lnTo>
                    <a:pt x="54" y="445"/>
                  </a:lnTo>
                  <a:lnTo>
                    <a:pt x="80" y="490"/>
                  </a:lnTo>
                  <a:lnTo>
                    <a:pt x="54" y="536"/>
                  </a:lnTo>
                  <a:moveTo>
                    <a:pt x="116" y="536"/>
                  </a:moveTo>
                  <a:lnTo>
                    <a:pt x="89" y="490"/>
                  </a:lnTo>
                  <a:lnTo>
                    <a:pt x="116" y="445"/>
                  </a:lnTo>
                  <a:lnTo>
                    <a:pt x="141" y="490"/>
                  </a:lnTo>
                  <a:lnTo>
                    <a:pt x="116" y="536"/>
                  </a:lnTo>
                  <a:moveTo>
                    <a:pt x="177" y="536"/>
                  </a:moveTo>
                  <a:lnTo>
                    <a:pt x="150" y="490"/>
                  </a:lnTo>
                  <a:lnTo>
                    <a:pt x="177" y="445"/>
                  </a:lnTo>
                  <a:lnTo>
                    <a:pt x="202" y="490"/>
                  </a:lnTo>
                  <a:lnTo>
                    <a:pt x="177" y="536"/>
                  </a:lnTo>
                  <a:moveTo>
                    <a:pt x="238" y="536"/>
                  </a:moveTo>
                  <a:lnTo>
                    <a:pt x="213" y="490"/>
                  </a:lnTo>
                  <a:lnTo>
                    <a:pt x="238" y="445"/>
                  </a:lnTo>
                  <a:lnTo>
                    <a:pt x="265" y="490"/>
                  </a:lnTo>
                  <a:lnTo>
                    <a:pt x="238" y="536"/>
                  </a:lnTo>
                  <a:moveTo>
                    <a:pt x="300" y="536"/>
                  </a:moveTo>
                  <a:lnTo>
                    <a:pt x="274" y="490"/>
                  </a:lnTo>
                  <a:lnTo>
                    <a:pt x="300" y="445"/>
                  </a:lnTo>
                  <a:lnTo>
                    <a:pt x="327" y="490"/>
                  </a:lnTo>
                  <a:lnTo>
                    <a:pt x="300" y="536"/>
                  </a:lnTo>
                  <a:moveTo>
                    <a:pt x="361" y="536"/>
                  </a:moveTo>
                  <a:lnTo>
                    <a:pt x="336" y="490"/>
                  </a:lnTo>
                  <a:lnTo>
                    <a:pt x="361" y="445"/>
                  </a:lnTo>
                  <a:lnTo>
                    <a:pt x="388" y="490"/>
                  </a:lnTo>
                  <a:lnTo>
                    <a:pt x="361" y="536"/>
                  </a:lnTo>
                  <a:moveTo>
                    <a:pt x="423" y="536"/>
                  </a:moveTo>
                  <a:lnTo>
                    <a:pt x="397" y="490"/>
                  </a:lnTo>
                  <a:lnTo>
                    <a:pt x="423" y="445"/>
                  </a:lnTo>
                  <a:lnTo>
                    <a:pt x="450" y="490"/>
                  </a:lnTo>
                  <a:lnTo>
                    <a:pt x="423" y="536"/>
                  </a:lnTo>
                  <a:moveTo>
                    <a:pt x="484" y="536"/>
                  </a:moveTo>
                  <a:lnTo>
                    <a:pt x="459" y="490"/>
                  </a:lnTo>
                  <a:lnTo>
                    <a:pt x="484" y="445"/>
                  </a:lnTo>
                  <a:lnTo>
                    <a:pt x="511" y="490"/>
                  </a:lnTo>
                  <a:lnTo>
                    <a:pt x="484" y="536"/>
                  </a:lnTo>
                  <a:moveTo>
                    <a:pt x="546" y="536"/>
                  </a:moveTo>
                  <a:lnTo>
                    <a:pt x="520" y="490"/>
                  </a:lnTo>
                  <a:lnTo>
                    <a:pt x="546" y="445"/>
                  </a:lnTo>
                  <a:lnTo>
                    <a:pt x="573" y="490"/>
                  </a:lnTo>
                  <a:lnTo>
                    <a:pt x="546" y="536"/>
                  </a:lnTo>
                  <a:moveTo>
                    <a:pt x="609" y="536"/>
                  </a:moveTo>
                  <a:lnTo>
                    <a:pt x="582" y="490"/>
                  </a:lnTo>
                  <a:lnTo>
                    <a:pt x="609" y="445"/>
                  </a:lnTo>
                  <a:lnTo>
                    <a:pt x="634" y="490"/>
                  </a:lnTo>
                  <a:lnTo>
                    <a:pt x="609" y="536"/>
                  </a:lnTo>
                  <a:moveTo>
                    <a:pt x="670" y="536"/>
                  </a:moveTo>
                  <a:lnTo>
                    <a:pt x="643" y="490"/>
                  </a:lnTo>
                  <a:lnTo>
                    <a:pt x="670" y="445"/>
                  </a:lnTo>
                  <a:lnTo>
                    <a:pt x="696" y="490"/>
                  </a:lnTo>
                  <a:lnTo>
                    <a:pt x="670" y="536"/>
                  </a:lnTo>
                  <a:moveTo>
                    <a:pt x="732" y="536"/>
                  </a:moveTo>
                  <a:lnTo>
                    <a:pt x="705" y="490"/>
                  </a:lnTo>
                  <a:lnTo>
                    <a:pt x="732" y="445"/>
                  </a:lnTo>
                  <a:lnTo>
                    <a:pt x="757" y="490"/>
                  </a:lnTo>
                  <a:lnTo>
                    <a:pt x="732" y="536"/>
                  </a:lnTo>
                  <a:moveTo>
                    <a:pt x="793" y="536"/>
                  </a:moveTo>
                  <a:lnTo>
                    <a:pt x="766" y="490"/>
                  </a:lnTo>
                  <a:lnTo>
                    <a:pt x="793" y="445"/>
                  </a:lnTo>
                  <a:lnTo>
                    <a:pt x="819" y="490"/>
                  </a:lnTo>
                  <a:lnTo>
                    <a:pt x="793" y="536"/>
                  </a:lnTo>
                  <a:moveTo>
                    <a:pt x="855" y="536"/>
                  </a:moveTo>
                  <a:lnTo>
                    <a:pt x="828" y="490"/>
                  </a:lnTo>
                  <a:lnTo>
                    <a:pt x="855" y="445"/>
                  </a:lnTo>
                  <a:lnTo>
                    <a:pt x="880" y="490"/>
                  </a:lnTo>
                  <a:lnTo>
                    <a:pt x="855" y="536"/>
                  </a:lnTo>
                  <a:moveTo>
                    <a:pt x="916" y="536"/>
                  </a:moveTo>
                  <a:lnTo>
                    <a:pt x="889" y="490"/>
                  </a:lnTo>
                  <a:lnTo>
                    <a:pt x="916" y="445"/>
                  </a:lnTo>
                  <a:lnTo>
                    <a:pt x="942" y="490"/>
                  </a:lnTo>
                  <a:lnTo>
                    <a:pt x="916" y="536"/>
                  </a:lnTo>
                  <a:moveTo>
                    <a:pt x="978" y="536"/>
                  </a:moveTo>
                  <a:lnTo>
                    <a:pt x="952" y="490"/>
                  </a:lnTo>
                  <a:lnTo>
                    <a:pt x="978" y="445"/>
                  </a:lnTo>
                  <a:lnTo>
                    <a:pt x="1005" y="490"/>
                  </a:lnTo>
                  <a:lnTo>
                    <a:pt x="978" y="536"/>
                  </a:lnTo>
                  <a:moveTo>
                    <a:pt x="1039" y="536"/>
                  </a:moveTo>
                  <a:lnTo>
                    <a:pt x="1014" y="490"/>
                  </a:lnTo>
                  <a:lnTo>
                    <a:pt x="1039" y="445"/>
                  </a:lnTo>
                  <a:lnTo>
                    <a:pt x="1066" y="490"/>
                  </a:lnTo>
                  <a:lnTo>
                    <a:pt x="1039" y="536"/>
                  </a:lnTo>
                  <a:moveTo>
                    <a:pt x="1101" y="536"/>
                  </a:moveTo>
                  <a:lnTo>
                    <a:pt x="1075" y="490"/>
                  </a:lnTo>
                  <a:lnTo>
                    <a:pt x="1101" y="445"/>
                  </a:lnTo>
                  <a:lnTo>
                    <a:pt x="1128" y="490"/>
                  </a:lnTo>
                  <a:lnTo>
                    <a:pt x="1101" y="536"/>
                  </a:lnTo>
                  <a:moveTo>
                    <a:pt x="1162" y="536"/>
                  </a:moveTo>
                  <a:lnTo>
                    <a:pt x="1137" y="490"/>
                  </a:lnTo>
                  <a:lnTo>
                    <a:pt x="1162" y="445"/>
                  </a:lnTo>
                  <a:lnTo>
                    <a:pt x="1189" y="490"/>
                  </a:lnTo>
                  <a:lnTo>
                    <a:pt x="1162" y="536"/>
                  </a:lnTo>
                  <a:moveTo>
                    <a:pt x="1224" y="536"/>
                  </a:moveTo>
                  <a:lnTo>
                    <a:pt x="1198" y="490"/>
                  </a:lnTo>
                  <a:lnTo>
                    <a:pt x="1224" y="445"/>
                  </a:lnTo>
                  <a:lnTo>
                    <a:pt x="1251" y="490"/>
                  </a:lnTo>
                  <a:lnTo>
                    <a:pt x="1224" y="536"/>
                  </a:lnTo>
                  <a:moveTo>
                    <a:pt x="1285" y="536"/>
                  </a:moveTo>
                  <a:lnTo>
                    <a:pt x="1260" y="490"/>
                  </a:lnTo>
                  <a:lnTo>
                    <a:pt x="1285" y="445"/>
                  </a:lnTo>
                  <a:lnTo>
                    <a:pt x="1312" y="490"/>
                  </a:lnTo>
                  <a:lnTo>
                    <a:pt x="1285" y="536"/>
                  </a:lnTo>
                  <a:moveTo>
                    <a:pt x="1348" y="536"/>
                  </a:moveTo>
                  <a:lnTo>
                    <a:pt x="1321" y="490"/>
                  </a:lnTo>
                  <a:lnTo>
                    <a:pt x="1348" y="445"/>
                  </a:lnTo>
                  <a:lnTo>
                    <a:pt x="1374" y="490"/>
                  </a:lnTo>
                  <a:lnTo>
                    <a:pt x="1348" y="536"/>
                  </a:lnTo>
                  <a:moveTo>
                    <a:pt x="1410" y="536"/>
                  </a:moveTo>
                  <a:lnTo>
                    <a:pt x="1383" y="490"/>
                  </a:lnTo>
                  <a:lnTo>
                    <a:pt x="1410" y="445"/>
                  </a:lnTo>
                  <a:lnTo>
                    <a:pt x="1435" y="490"/>
                  </a:lnTo>
                  <a:lnTo>
                    <a:pt x="1410" y="536"/>
                  </a:lnTo>
                  <a:moveTo>
                    <a:pt x="1471" y="536"/>
                  </a:moveTo>
                  <a:lnTo>
                    <a:pt x="1444" y="490"/>
                  </a:lnTo>
                  <a:lnTo>
                    <a:pt x="1471" y="445"/>
                  </a:lnTo>
                  <a:lnTo>
                    <a:pt x="1497" y="490"/>
                  </a:lnTo>
                  <a:lnTo>
                    <a:pt x="1471" y="536"/>
                  </a:lnTo>
                  <a:moveTo>
                    <a:pt x="1533" y="536"/>
                  </a:moveTo>
                  <a:lnTo>
                    <a:pt x="1506" y="490"/>
                  </a:lnTo>
                  <a:lnTo>
                    <a:pt x="1533" y="445"/>
                  </a:lnTo>
                  <a:lnTo>
                    <a:pt x="1558" y="490"/>
                  </a:lnTo>
                  <a:lnTo>
                    <a:pt x="1533" y="536"/>
                  </a:lnTo>
                  <a:moveTo>
                    <a:pt x="1594" y="536"/>
                  </a:moveTo>
                  <a:lnTo>
                    <a:pt x="1567" y="490"/>
                  </a:lnTo>
                  <a:lnTo>
                    <a:pt x="1594" y="445"/>
                  </a:lnTo>
                  <a:lnTo>
                    <a:pt x="1620" y="490"/>
                  </a:lnTo>
                  <a:lnTo>
                    <a:pt x="1594" y="536"/>
                  </a:lnTo>
                  <a:moveTo>
                    <a:pt x="1656" y="536"/>
                  </a:moveTo>
                  <a:lnTo>
                    <a:pt x="1629" y="490"/>
                  </a:lnTo>
                  <a:lnTo>
                    <a:pt x="1656" y="445"/>
                  </a:lnTo>
                  <a:lnTo>
                    <a:pt x="1681" y="490"/>
                  </a:lnTo>
                  <a:lnTo>
                    <a:pt x="1656" y="536"/>
                  </a:lnTo>
                  <a:moveTo>
                    <a:pt x="1717" y="536"/>
                  </a:moveTo>
                  <a:lnTo>
                    <a:pt x="1692" y="490"/>
                  </a:lnTo>
                  <a:lnTo>
                    <a:pt x="1717" y="445"/>
                  </a:lnTo>
                  <a:lnTo>
                    <a:pt x="1744" y="490"/>
                  </a:lnTo>
                  <a:lnTo>
                    <a:pt x="1717" y="536"/>
                  </a:lnTo>
                  <a:moveTo>
                    <a:pt x="1779" y="536"/>
                  </a:moveTo>
                  <a:lnTo>
                    <a:pt x="1753" y="490"/>
                  </a:lnTo>
                  <a:lnTo>
                    <a:pt x="1779" y="445"/>
                  </a:lnTo>
                  <a:lnTo>
                    <a:pt x="1806" y="490"/>
                  </a:lnTo>
                  <a:lnTo>
                    <a:pt x="1779" y="536"/>
                  </a:lnTo>
                  <a:moveTo>
                    <a:pt x="1840" y="536"/>
                  </a:moveTo>
                  <a:lnTo>
                    <a:pt x="1815" y="490"/>
                  </a:lnTo>
                  <a:lnTo>
                    <a:pt x="1840" y="445"/>
                  </a:lnTo>
                  <a:lnTo>
                    <a:pt x="1867" y="490"/>
                  </a:lnTo>
                  <a:lnTo>
                    <a:pt x="1840" y="536"/>
                  </a:lnTo>
                  <a:moveTo>
                    <a:pt x="1902" y="536"/>
                  </a:moveTo>
                  <a:lnTo>
                    <a:pt x="1876" y="490"/>
                  </a:lnTo>
                  <a:lnTo>
                    <a:pt x="1902" y="445"/>
                  </a:lnTo>
                  <a:lnTo>
                    <a:pt x="1929" y="490"/>
                  </a:lnTo>
                  <a:lnTo>
                    <a:pt x="1902" y="536"/>
                  </a:lnTo>
                  <a:moveTo>
                    <a:pt x="1963" y="536"/>
                  </a:moveTo>
                  <a:lnTo>
                    <a:pt x="1938" y="490"/>
                  </a:lnTo>
                  <a:lnTo>
                    <a:pt x="1963" y="445"/>
                  </a:lnTo>
                  <a:lnTo>
                    <a:pt x="1990" y="490"/>
                  </a:lnTo>
                  <a:lnTo>
                    <a:pt x="1963" y="536"/>
                  </a:lnTo>
                  <a:moveTo>
                    <a:pt x="2025" y="536"/>
                  </a:moveTo>
                  <a:lnTo>
                    <a:pt x="1999" y="490"/>
                  </a:lnTo>
                  <a:lnTo>
                    <a:pt x="2025" y="445"/>
                  </a:lnTo>
                  <a:lnTo>
                    <a:pt x="2052" y="490"/>
                  </a:lnTo>
                  <a:lnTo>
                    <a:pt x="2025" y="536"/>
                  </a:lnTo>
                  <a:moveTo>
                    <a:pt x="2088" y="536"/>
                  </a:moveTo>
                  <a:lnTo>
                    <a:pt x="2061" y="490"/>
                  </a:lnTo>
                  <a:lnTo>
                    <a:pt x="2088" y="445"/>
                  </a:lnTo>
                  <a:lnTo>
                    <a:pt x="2113" y="490"/>
                  </a:lnTo>
                  <a:lnTo>
                    <a:pt x="2088" y="536"/>
                  </a:lnTo>
                  <a:moveTo>
                    <a:pt x="2149" y="536"/>
                  </a:moveTo>
                  <a:lnTo>
                    <a:pt x="2122" y="490"/>
                  </a:lnTo>
                  <a:lnTo>
                    <a:pt x="2149" y="445"/>
                  </a:lnTo>
                  <a:lnTo>
                    <a:pt x="2175" y="490"/>
                  </a:lnTo>
                  <a:lnTo>
                    <a:pt x="2149" y="536"/>
                  </a:lnTo>
                  <a:moveTo>
                    <a:pt x="2211" y="536"/>
                  </a:moveTo>
                  <a:lnTo>
                    <a:pt x="2184" y="490"/>
                  </a:lnTo>
                  <a:lnTo>
                    <a:pt x="2211" y="445"/>
                  </a:lnTo>
                  <a:lnTo>
                    <a:pt x="2236" y="490"/>
                  </a:lnTo>
                  <a:lnTo>
                    <a:pt x="2211" y="536"/>
                  </a:lnTo>
                  <a:moveTo>
                    <a:pt x="2272" y="536"/>
                  </a:moveTo>
                  <a:lnTo>
                    <a:pt x="2245" y="490"/>
                  </a:lnTo>
                  <a:lnTo>
                    <a:pt x="2272" y="445"/>
                  </a:lnTo>
                  <a:lnTo>
                    <a:pt x="2298" y="490"/>
                  </a:lnTo>
                  <a:lnTo>
                    <a:pt x="2272" y="536"/>
                  </a:lnTo>
                  <a:moveTo>
                    <a:pt x="2334" y="536"/>
                  </a:moveTo>
                  <a:lnTo>
                    <a:pt x="2307" y="490"/>
                  </a:lnTo>
                  <a:lnTo>
                    <a:pt x="2334" y="445"/>
                  </a:lnTo>
                  <a:lnTo>
                    <a:pt x="2359" y="490"/>
                  </a:lnTo>
                  <a:lnTo>
                    <a:pt x="2334" y="536"/>
                  </a:lnTo>
                  <a:moveTo>
                    <a:pt x="2395" y="536"/>
                  </a:moveTo>
                  <a:lnTo>
                    <a:pt x="2368" y="490"/>
                  </a:lnTo>
                  <a:lnTo>
                    <a:pt x="2395" y="445"/>
                  </a:lnTo>
                  <a:lnTo>
                    <a:pt x="2421" y="490"/>
                  </a:lnTo>
                  <a:lnTo>
                    <a:pt x="2395" y="536"/>
                  </a:lnTo>
                  <a:moveTo>
                    <a:pt x="2457" y="536"/>
                  </a:moveTo>
                  <a:lnTo>
                    <a:pt x="2431" y="490"/>
                  </a:lnTo>
                  <a:lnTo>
                    <a:pt x="2457" y="445"/>
                  </a:lnTo>
                  <a:lnTo>
                    <a:pt x="2484" y="490"/>
                  </a:lnTo>
                  <a:lnTo>
                    <a:pt x="2457" y="536"/>
                  </a:lnTo>
                  <a:moveTo>
                    <a:pt x="2518" y="536"/>
                  </a:moveTo>
                  <a:lnTo>
                    <a:pt x="2493" y="490"/>
                  </a:lnTo>
                  <a:lnTo>
                    <a:pt x="2518" y="445"/>
                  </a:lnTo>
                  <a:lnTo>
                    <a:pt x="2545" y="490"/>
                  </a:lnTo>
                  <a:lnTo>
                    <a:pt x="2518" y="536"/>
                  </a:lnTo>
                  <a:moveTo>
                    <a:pt x="84" y="483"/>
                  </a:moveTo>
                  <a:lnTo>
                    <a:pt x="59" y="438"/>
                  </a:lnTo>
                  <a:lnTo>
                    <a:pt x="84" y="391"/>
                  </a:lnTo>
                  <a:lnTo>
                    <a:pt x="111" y="438"/>
                  </a:lnTo>
                  <a:lnTo>
                    <a:pt x="84" y="483"/>
                  </a:lnTo>
                  <a:moveTo>
                    <a:pt x="146" y="483"/>
                  </a:moveTo>
                  <a:lnTo>
                    <a:pt x="120" y="438"/>
                  </a:lnTo>
                  <a:lnTo>
                    <a:pt x="146" y="391"/>
                  </a:lnTo>
                  <a:lnTo>
                    <a:pt x="172" y="438"/>
                  </a:lnTo>
                  <a:lnTo>
                    <a:pt x="146" y="483"/>
                  </a:lnTo>
                  <a:moveTo>
                    <a:pt x="207" y="483"/>
                  </a:moveTo>
                  <a:lnTo>
                    <a:pt x="181" y="438"/>
                  </a:lnTo>
                  <a:lnTo>
                    <a:pt x="207" y="391"/>
                  </a:lnTo>
                  <a:lnTo>
                    <a:pt x="234" y="438"/>
                  </a:lnTo>
                  <a:lnTo>
                    <a:pt x="207" y="483"/>
                  </a:lnTo>
                  <a:moveTo>
                    <a:pt x="270" y="483"/>
                  </a:moveTo>
                  <a:lnTo>
                    <a:pt x="243" y="438"/>
                  </a:lnTo>
                  <a:lnTo>
                    <a:pt x="270" y="391"/>
                  </a:lnTo>
                  <a:lnTo>
                    <a:pt x="295" y="438"/>
                  </a:lnTo>
                  <a:lnTo>
                    <a:pt x="270" y="483"/>
                  </a:lnTo>
                  <a:moveTo>
                    <a:pt x="331" y="483"/>
                  </a:moveTo>
                  <a:lnTo>
                    <a:pt x="304" y="438"/>
                  </a:lnTo>
                  <a:lnTo>
                    <a:pt x="331" y="391"/>
                  </a:lnTo>
                  <a:lnTo>
                    <a:pt x="357" y="438"/>
                  </a:lnTo>
                  <a:lnTo>
                    <a:pt x="331" y="483"/>
                  </a:lnTo>
                  <a:moveTo>
                    <a:pt x="393" y="483"/>
                  </a:moveTo>
                  <a:lnTo>
                    <a:pt x="366" y="438"/>
                  </a:lnTo>
                  <a:lnTo>
                    <a:pt x="393" y="391"/>
                  </a:lnTo>
                  <a:lnTo>
                    <a:pt x="418" y="438"/>
                  </a:lnTo>
                  <a:lnTo>
                    <a:pt x="393" y="483"/>
                  </a:lnTo>
                  <a:moveTo>
                    <a:pt x="454" y="483"/>
                  </a:moveTo>
                  <a:lnTo>
                    <a:pt x="427" y="438"/>
                  </a:lnTo>
                  <a:lnTo>
                    <a:pt x="454" y="391"/>
                  </a:lnTo>
                  <a:lnTo>
                    <a:pt x="480" y="438"/>
                  </a:lnTo>
                  <a:lnTo>
                    <a:pt x="454" y="483"/>
                  </a:lnTo>
                  <a:moveTo>
                    <a:pt x="516" y="483"/>
                  </a:moveTo>
                  <a:lnTo>
                    <a:pt x="489" y="438"/>
                  </a:lnTo>
                  <a:lnTo>
                    <a:pt x="516" y="391"/>
                  </a:lnTo>
                  <a:lnTo>
                    <a:pt x="541" y="438"/>
                  </a:lnTo>
                  <a:lnTo>
                    <a:pt x="516" y="483"/>
                  </a:lnTo>
                  <a:moveTo>
                    <a:pt x="577" y="483"/>
                  </a:moveTo>
                  <a:lnTo>
                    <a:pt x="550" y="438"/>
                  </a:lnTo>
                  <a:lnTo>
                    <a:pt x="577" y="391"/>
                  </a:lnTo>
                  <a:lnTo>
                    <a:pt x="603" y="438"/>
                  </a:lnTo>
                  <a:lnTo>
                    <a:pt x="577" y="483"/>
                  </a:lnTo>
                  <a:moveTo>
                    <a:pt x="639" y="483"/>
                  </a:moveTo>
                  <a:lnTo>
                    <a:pt x="613" y="438"/>
                  </a:lnTo>
                  <a:lnTo>
                    <a:pt x="639" y="391"/>
                  </a:lnTo>
                  <a:lnTo>
                    <a:pt x="666" y="438"/>
                  </a:lnTo>
                  <a:lnTo>
                    <a:pt x="639" y="483"/>
                  </a:lnTo>
                  <a:moveTo>
                    <a:pt x="700" y="483"/>
                  </a:moveTo>
                  <a:lnTo>
                    <a:pt x="675" y="438"/>
                  </a:lnTo>
                  <a:lnTo>
                    <a:pt x="700" y="391"/>
                  </a:lnTo>
                  <a:lnTo>
                    <a:pt x="727" y="438"/>
                  </a:lnTo>
                  <a:lnTo>
                    <a:pt x="700" y="483"/>
                  </a:lnTo>
                  <a:moveTo>
                    <a:pt x="762" y="483"/>
                  </a:moveTo>
                  <a:lnTo>
                    <a:pt x="736" y="438"/>
                  </a:lnTo>
                  <a:lnTo>
                    <a:pt x="762" y="391"/>
                  </a:lnTo>
                  <a:lnTo>
                    <a:pt x="789" y="438"/>
                  </a:lnTo>
                  <a:lnTo>
                    <a:pt x="762" y="483"/>
                  </a:lnTo>
                  <a:moveTo>
                    <a:pt x="823" y="483"/>
                  </a:moveTo>
                  <a:lnTo>
                    <a:pt x="798" y="438"/>
                  </a:lnTo>
                  <a:lnTo>
                    <a:pt x="823" y="391"/>
                  </a:lnTo>
                  <a:lnTo>
                    <a:pt x="850" y="438"/>
                  </a:lnTo>
                  <a:lnTo>
                    <a:pt x="823" y="483"/>
                  </a:lnTo>
                  <a:moveTo>
                    <a:pt x="885" y="483"/>
                  </a:moveTo>
                  <a:lnTo>
                    <a:pt x="859" y="438"/>
                  </a:lnTo>
                  <a:lnTo>
                    <a:pt x="885" y="391"/>
                  </a:lnTo>
                  <a:lnTo>
                    <a:pt x="912" y="438"/>
                  </a:lnTo>
                  <a:lnTo>
                    <a:pt x="885" y="483"/>
                  </a:lnTo>
                  <a:moveTo>
                    <a:pt x="946" y="483"/>
                  </a:moveTo>
                  <a:lnTo>
                    <a:pt x="921" y="438"/>
                  </a:lnTo>
                  <a:lnTo>
                    <a:pt x="946" y="391"/>
                  </a:lnTo>
                  <a:lnTo>
                    <a:pt x="973" y="438"/>
                  </a:lnTo>
                  <a:lnTo>
                    <a:pt x="946" y="483"/>
                  </a:lnTo>
                  <a:moveTo>
                    <a:pt x="1009" y="483"/>
                  </a:moveTo>
                  <a:lnTo>
                    <a:pt x="982" y="438"/>
                  </a:lnTo>
                  <a:lnTo>
                    <a:pt x="1009" y="391"/>
                  </a:lnTo>
                  <a:lnTo>
                    <a:pt x="1035" y="438"/>
                  </a:lnTo>
                  <a:lnTo>
                    <a:pt x="1009" y="483"/>
                  </a:lnTo>
                  <a:moveTo>
                    <a:pt x="1071" y="483"/>
                  </a:moveTo>
                  <a:lnTo>
                    <a:pt x="1044" y="438"/>
                  </a:lnTo>
                  <a:lnTo>
                    <a:pt x="1071" y="391"/>
                  </a:lnTo>
                  <a:lnTo>
                    <a:pt x="1096" y="438"/>
                  </a:lnTo>
                  <a:lnTo>
                    <a:pt x="1071" y="483"/>
                  </a:lnTo>
                  <a:moveTo>
                    <a:pt x="1132" y="483"/>
                  </a:moveTo>
                  <a:lnTo>
                    <a:pt x="1105" y="438"/>
                  </a:lnTo>
                  <a:lnTo>
                    <a:pt x="1132" y="391"/>
                  </a:lnTo>
                  <a:lnTo>
                    <a:pt x="1158" y="438"/>
                  </a:lnTo>
                  <a:lnTo>
                    <a:pt x="1132" y="483"/>
                  </a:lnTo>
                  <a:moveTo>
                    <a:pt x="1194" y="483"/>
                  </a:moveTo>
                  <a:lnTo>
                    <a:pt x="1167" y="438"/>
                  </a:lnTo>
                  <a:lnTo>
                    <a:pt x="1194" y="391"/>
                  </a:lnTo>
                  <a:lnTo>
                    <a:pt x="1219" y="438"/>
                  </a:lnTo>
                  <a:lnTo>
                    <a:pt x="1194" y="483"/>
                  </a:lnTo>
                  <a:moveTo>
                    <a:pt x="1255" y="483"/>
                  </a:moveTo>
                  <a:lnTo>
                    <a:pt x="1228" y="438"/>
                  </a:lnTo>
                  <a:lnTo>
                    <a:pt x="1255" y="391"/>
                  </a:lnTo>
                  <a:lnTo>
                    <a:pt x="1281" y="438"/>
                  </a:lnTo>
                  <a:lnTo>
                    <a:pt x="1255" y="483"/>
                  </a:lnTo>
                  <a:moveTo>
                    <a:pt x="1317" y="483"/>
                  </a:moveTo>
                  <a:lnTo>
                    <a:pt x="1290" y="438"/>
                  </a:lnTo>
                  <a:lnTo>
                    <a:pt x="1317" y="391"/>
                  </a:lnTo>
                  <a:lnTo>
                    <a:pt x="1342" y="438"/>
                  </a:lnTo>
                  <a:lnTo>
                    <a:pt x="1317" y="483"/>
                  </a:lnTo>
                  <a:moveTo>
                    <a:pt x="1378" y="483"/>
                  </a:moveTo>
                  <a:lnTo>
                    <a:pt x="1353" y="438"/>
                  </a:lnTo>
                  <a:lnTo>
                    <a:pt x="1378" y="391"/>
                  </a:lnTo>
                  <a:lnTo>
                    <a:pt x="1405" y="438"/>
                  </a:lnTo>
                  <a:lnTo>
                    <a:pt x="1378" y="483"/>
                  </a:lnTo>
                  <a:moveTo>
                    <a:pt x="1440" y="483"/>
                  </a:moveTo>
                  <a:lnTo>
                    <a:pt x="1414" y="438"/>
                  </a:lnTo>
                  <a:lnTo>
                    <a:pt x="1440" y="391"/>
                  </a:lnTo>
                  <a:lnTo>
                    <a:pt x="1467" y="438"/>
                  </a:lnTo>
                  <a:lnTo>
                    <a:pt x="1440" y="483"/>
                  </a:lnTo>
                  <a:moveTo>
                    <a:pt x="1501" y="483"/>
                  </a:moveTo>
                  <a:lnTo>
                    <a:pt x="1476" y="438"/>
                  </a:lnTo>
                  <a:lnTo>
                    <a:pt x="1501" y="391"/>
                  </a:lnTo>
                  <a:lnTo>
                    <a:pt x="1528" y="438"/>
                  </a:lnTo>
                  <a:lnTo>
                    <a:pt x="1501" y="483"/>
                  </a:lnTo>
                  <a:moveTo>
                    <a:pt x="1563" y="483"/>
                  </a:moveTo>
                  <a:lnTo>
                    <a:pt x="1537" y="438"/>
                  </a:lnTo>
                  <a:lnTo>
                    <a:pt x="1563" y="391"/>
                  </a:lnTo>
                  <a:lnTo>
                    <a:pt x="1590" y="438"/>
                  </a:lnTo>
                  <a:lnTo>
                    <a:pt x="1563" y="483"/>
                  </a:lnTo>
                  <a:moveTo>
                    <a:pt x="1624" y="483"/>
                  </a:moveTo>
                  <a:lnTo>
                    <a:pt x="1599" y="438"/>
                  </a:lnTo>
                  <a:lnTo>
                    <a:pt x="1624" y="391"/>
                  </a:lnTo>
                  <a:lnTo>
                    <a:pt x="1651" y="438"/>
                  </a:lnTo>
                  <a:lnTo>
                    <a:pt x="1624" y="483"/>
                  </a:lnTo>
                  <a:moveTo>
                    <a:pt x="1686" y="483"/>
                  </a:moveTo>
                  <a:lnTo>
                    <a:pt x="1660" y="438"/>
                  </a:lnTo>
                  <a:lnTo>
                    <a:pt x="1686" y="391"/>
                  </a:lnTo>
                  <a:lnTo>
                    <a:pt x="1713" y="438"/>
                  </a:lnTo>
                  <a:lnTo>
                    <a:pt x="1686" y="483"/>
                  </a:lnTo>
                  <a:moveTo>
                    <a:pt x="1749" y="483"/>
                  </a:moveTo>
                  <a:lnTo>
                    <a:pt x="1722" y="438"/>
                  </a:lnTo>
                  <a:lnTo>
                    <a:pt x="1749" y="391"/>
                  </a:lnTo>
                  <a:lnTo>
                    <a:pt x="1774" y="438"/>
                  </a:lnTo>
                  <a:lnTo>
                    <a:pt x="1749" y="483"/>
                  </a:lnTo>
                  <a:moveTo>
                    <a:pt x="1810" y="483"/>
                  </a:moveTo>
                  <a:lnTo>
                    <a:pt x="1783" y="438"/>
                  </a:lnTo>
                  <a:lnTo>
                    <a:pt x="1810" y="391"/>
                  </a:lnTo>
                  <a:lnTo>
                    <a:pt x="1836" y="438"/>
                  </a:lnTo>
                  <a:lnTo>
                    <a:pt x="1810" y="483"/>
                  </a:lnTo>
                  <a:moveTo>
                    <a:pt x="1872" y="483"/>
                  </a:moveTo>
                  <a:lnTo>
                    <a:pt x="1845" y="438"/>
                  </a:lnTo>
                  <a:lnTo>
                    <a:pt x="1872" y="391"/>
                  </a:lnTo>
                  <a:lnTo>
                    <a:pt x="1897" y="438"/>
                  </a:lnTo>
                  <a:lnTo>
                    <a:pt x="1872" y="483"/>
                  </a:lnTo>
                  <a:moveTo>
                    <a:pt x="1933" y="483"/>
                  </a:moveTo>
                  <a:lnTo>
                    <a:pt x="1906" y="438"/>
                  </a:lnTo>
                  <a:lnTo>
                    <a:pt x="1933" y="391"/>
                  </a:lnTo>
                  <a:lnTo>
                    <a:pt x="1959" y="438"/>
                  </a:lnTo>
                  <a:lnTo>
                    <a:pt x="1933" y="483"/>
                  </a:lnTo>
                  <a:moveTo>
                    <a:pt x="1995" y="483"/>
                  </a:moveTo>
                  <a:lnTo>
                    <a:pt x="1968" y="438"/>
                  </a:lnTo>
                  <a:lnTo>
                    <a:pt x="1995" y="391"/>
                  </a:lnTo>
                  <a:lnTo>
                    <a:pt x="2020" y="438"/>
                  </a:lnTo>
                  <a:lnTo>
                    <a:pt x="1995" y="483"/>
                  </a:lnTo>
                  <a:moveTo>
                    <a:pt x="2056" y="483"/>
                  </a:moveTo>
                  <a:lnTo>
                    <a:pt x="2029" y="438"/>
                  </a:lnTo>
                  <a:lnTo>
                    <a:pt x="2056" y="391"/>
                  </a:lnTo>
                  <a:lnTo>
                    <a:pt x="2082" y="438"/>
                  </a:lnTo>
                  <a:lnTo>
                    <a:pt x="2056" y="483"/>
                  </a:lnTo>
                  <a:moveTo>
                    <a:pt x="2118" y="483"/>
                  </a:moveTo>
                  <a:lnTo>
                    <a:pt x="2092" y="438"/>
                  </a:lnTo>
                  <a:lnTo>
                    <a:pt x="2118" y="391"/>
                  </a:lnTo>
                  <a:lnTo>
                    <a:pt x="2145" y="438"/>
                  </a:lnTo>
                  <a:lnTo>
                    <a:pt x="2118" y="483"/>
                  </a:lnTo>
                  <a:moveTo>
                    <a:pt x="2179" y="483"/>
                  </a:moveTo>
                  <a:lnTo>
                    <a:pt x="2154" y="438"/>
                  </a:lnTo>
                  <a:lnTo>
                    <a:pt x="2179" y="391"/>
                  </a:lnTo>
                  <a:lnTo>
                    <a:pt x="2206" y="438"/>
                  </a:lnTo>
                  <a:lnTo>
                    <a:pt x="2179" y="483"/>
                  </a:lnTo>
                  <a:moveTo>
                    <a:pt x="2241" y="483"/>
                  </a:moveTo>
                  <a:lnTo>
                    <a:pt x="2215" y="438"/>
                  </a:lnTo>
                  <a:lnTo>
                    <a:pt x="2241" y="391"/>
                  </a:lnTo>
                  <a:lnTo>
                    <a:pt x="2268" y="438"/>
                  </a:lnTo>
                  <a:lnTo>
                    <a:pt x="2241" y="483"/>
                  </a:lnTo>
                  <a:moveTo>
                    <a:pt x="2302" y="483"/>
                  </a:moveTo>
                  <a:lnTo>
                    <a:pt x="2277" y="438"/>
                  </a:lnTo>
                  <a:lnTo>
                    <a:pt x="2302" y="391"/>
                  </a:lnTo>
                  <a:lnTo>
                    <a:pt x="2329" y="438"/>
                  </a:lnTo>
                  <a:lnTo>
                    <a:pt x="2302" y="483"/>
                  </a:lnTo>
                  <a:moveTo>
                    <a:pt x="2364" y="483"/>
                  </a:moveTo>
                  <a:lnTo>
                    <a:pt x="2338" y="438"/>
                  </a:lnTo>
                  <a:lnTo>
                    <a:pt x="2364" y="391"/>
                  </a:lnTo>
                  <a:lnTo>
                    <a:pt x="2391" y="438"/>
                  </a:lnTo>
                  <a:lnTo>
                    <a:pt x="2364" y="483"/>
                  </a:lnTo>
                  <a:moveTo>
                    <a:pt x="2425" y="483"/>
                  </a:moveTo>
                  <a:lnTo>
                    <a:pt x="2400" y="438"/>
                  </a:lnTo>
                  <a:lnTo>
                    <a:pt x="2425" y="391"/>
                  </a:lnTo>
                  <a:lnTo>
                    <a:pt x="2452" y="438"/>
                  </a:lnTo>
                  <a:lnTo>
                    <a:pt x="2425" y="483"/>
                  </a:lnTo>
                  <a:moveTo>
                    <a:pt x="2488" y="483"/>
                  </a:moveTo>
                  <a:lnTo>
                    <a:pt x="2461" y="438"/>
                  </a:lnTo>
                  <a:lnTo>
                    <a:pt x="2488" y="391"/>
                  </a:lnTo>
                  <a:lnTo>
                    <a:pt x="2514" y="438"/>
                  </a:lnTo>
                  <a:lnTo>
                    <a:pt x="2488" y="483"/>
                  </a:lnTo>
                  <a:moveTo>
                    <a:pt x="54" y="429"/>
                  </a:moveTo>
                  <a:lnTo>
                    <a:pt x="27" y="384"/>
                  </a:lnTo>
                  <a:lnTo>
                    <a:pt x="54" y="339"/>
                  </a:lnTo>
                  <a:lnTo>
                    <a:pt x="80" y="384"/>
                  </a:lnTo>
                  <a:lnTo>
                    <a:pt x="54" y="429"/>
                  </a:lnTo>
                  <a:moveTo>
                    <a:pt x="116" y="429"/>
                  </a:moveTo>
                  <a:lnTo>
                    <a:pt x="89" y="384"/>
                  </a:lnTo>
                  <a:lnTo>
                    <a:pt x="116" y="339"/>
                  </a:lnTo>
                  <a:lnTo>
                    <a:pt x="141" y="384"/>
                  </a:lnTo>
                  <a:lnTo>
                    <a:pt x="116" y="429"/>
                  </a:lnTo>
                  <a:moveTo>
                    <a:pt x="177" y="429"/>
                  </a:moveTo>
                  <a:lnTo>
                    <a:pt x="150" y="384"/>
                  </a:lnTo>
                  <a:lnTo>
                    <a:pt x="177" y="339"/>
                  </a:lnTo>
                  <a:lnTo>
                    <a:pt x="202" y="384"/>
                  </a:lnTo>
                  <a:lnTo>
                    <a:pt x="177" y="429"/>
                  </a:lnTo>
                  <a:moveTo>
                    <a:pt x="238" y="429"/>
                  </a:moveTo>
                  <a:lnTo>
                    <a:pt x="213" y="384"/>
                  </a:lnTo>
                  <a:lnTo>
                    <a:pt x="238" y="339"/>
                  </a:lnTo>
                  <a:lnTo>
                    <a:pt x="265" y="384"/>
                  </a:lnTo>
                  <a:lnTo>
                    <a:pt x="238" y="429"/>
                  </a:lnTo>
                  <a:moveTo>
                    <a:pt x="300" y="429"/>
                  </a:moveTo>
                  <a:lnTo>
                    <a:pt x="274" y="384"/>
                  </a:lnTo>
                  <a:lnTo>
                    <a:pt x="300" y="339"/>
                  </a:lnTo>
                  <a:lnTo>
                    <a:pt x="327" y="384"/>
                  </a:lnTo>
                  <a:lnTo>
                    <a:pt x="300" y="429"/>
                  </a:lnTo>
                  <a:moveTo>
                    <a:pt x="361" y="429"/>
                  </a:moveTo>
                  <a:lnTo>
                    <a:pt x="336" y="384"/>
                  </a:lnTo>
                  <a:lnTo>
                    <a:pt x="361" y="339"/>
                  </a:lnTo>
                  <a:lnTo>
                    <a:pt x="388" y="384"/>
                  </a:lnTo>
                  <a:lnTo>
                    <a:pt x="361" y="429"/>
                  </a:lnTo>
                  <a:moveTo>
                    <a:pt x="423" y="429"/>
                  </a:moveTo>
                  <a:lnTo>
                    <a:pt x="397" y="384"/>
                  </a:lnTo>
                  <a:lnTo>
                    <a:pt x="423" y="339"/>
                  </a:lnTo>
                  <a:lnTo>
                    <a:pt x="450" y="384"/>
                  </a:lnTo>
                  <a:lnTo>
                    <a:pt x="423" y="429"/>
                  </a:lnTo>
                  <a:moveTo>
                    <a:pt x="484" y="429"/>
                  </a:moveTo>
                  <a:lnTo>
                    <a:pt x="459" y="384"/>
                  </a:lnTo>
                  <a:lnTo>
                    <a:pt x="484" y="339"/>
                  </a:lnTo>
                  <a:lnTo>
                    <a:pt x="511" y="384"/>
                  </a:lnTo>
                  <a:lnTo>
                    <a:pt x="484" y="429"/>
                  </a:lnTo>
                  <a:moveTo>
                    <a:pt x="546" y="429"/>
                  </a:moveTo>
                  <a:lnTo>
                    <a:pt x="520" y="384"/>
                  </a:lnTo>
                  <a:lnTo>
                    <a:pt x="546" y="339"/>
                  </a:lnTo>
                  <a:lnTo>
                    <a:pt x="573" y="384"/>
                  </a:lnTo>
                  <a:lnTo>
                    <a:pt x="546" y="429"/>
                  </a:lnTo>
                  <a:moveTo>
                    <a:pt x="609" y="429"/>
                  </a:moveTo>
                  <a:lnTo>
                    <a:pt x="582" y="384"/>
                  </a:lnTo>
                  <a:lnTo>
                    <a:pt x="609" y="339"/>
                  </a:lnTo>
                  <a:lnTo>
                    <a:pt x="634" y="384"/>
                  </a:lnTo>
                  <a:lnTo>
                    <a:pt x="609" y="429"/>
                  </a:lnTo>
                  <a:moveTo>
                    <a:pt x="670" y="429"/>
                  </a:moveTo>
                  <a:lnTo>
                    <a:pt x="643" y="384"/>
                  </a:lnTo>
                  <a:lnTo>
                    <a:pt x="670" y="339"/>
                  </a:lnTo>
                  <a:lnTo>
                    <a:pt x="696" y="384"/>
                  </a:lnTo>
                  <a:lnTo>
                    <a:pt x="670" y="429"/>
                  </a:lnTo>
                  <a:moveTo>
                    <a:pt x="732" y="429"/>
                  </a:moveTo>
                  <a:lnTo>
                    <a:pt x="705" y="384"/>
                  </a:lnTo>
                  <a:lnTo>
                    <a:pt x="732" y="339"/>
                  </a:lnTo>
                  <a:lnTo>
                    <a:pt x="757" y="384"/>
                  </a:lnTo>
                  <a:lnTo>
                    <a:pt x="732" y="429"/>
                  </a:lnTo>
                  <a:moveTo>
                    <a:pt x="793" y="429"/>
                  </a:moveTo>
                  <a:lnTo>
                    <a:pt x="766" y="384"/>
                  </a:lnTo>
                  <a:lnTo>
                    <a:pt x="793" y="339"/>
                  </a:lnTo>
                  <a:lnTo>
                    <a:pt x="819" y="384"/>
                  </a:lnTo>
                  <a:lnTo>
                    <a:pt x="793" y="429"/>
                  </a:lnTo>
                  <a:moveTo>
                    <a:pt x="855" y="429"/>
                  </a:moveTo>
                  <a:lnTo>
                    <a:pt x="828" y="384"/>
                  </a:lnTo>
                  <a:lnTo>
                    <a:pt x="855" y="339"/>
                  </a:lnTo>
                  <a:lnTo>
                    <a:pt x="880" y="384"/>
                  </a:lnTo>
                  <a:lnTo>
                    <a:pt x="855" y="429"/>
                  </a:lnTo>
                  <a:moveTo>
                    <a:pt x="916" y="429"/>
                  </a:moveTo>
                  <a:lnTo>
                    <a:pt x="889" y="384"/>
                  </a:lnTo>
                  <a:lnTo>
                    <a:pt x="916" y="339"/>
                  </a:lnTo>
                  <a:lnTo>
                    <a:pt x="942" y="384"/>
                  </a:lnTo>
                  <a:lnTo>
                    <a:pt x="916" y="429"/>
                  </a:lnTo>
                  <a:moveTo>
                    <a:pt x="978" y="429"/>
                  </a:moveTo>
                  <a:lnTo>
                    <a:pt x="952" y="384"/>
                  </a:lnTo>
                  <a:lnTo>
                    <a:pt x="978" y="339"/>
                  </a:lnTo>
                  <a:lnTo>
                    <a:pt x="1005" y="384"/>
                  </a:lnTo>
                  <a:lnTo>
                    <a:pt x="978" y="429"/>
                  </a:lnTo>
                  <a:moveTo>
                    <a:pt x="1039" y="429"/>
                  </a:moveTo>
                  <a:lnTo>
                    <a:pt x="1014" y="384"/>
                  </a:lnTo>
                  <a:lnTo>
                    <a:pt x="1039" y="339"/>
                  </a:lnTo>
                  <a:lnTo>
                    <a:pt x="1066" y="384"/>
                  </a:lnTo>
                  <a:lnTo>
                    <a:pt x="1039" y="429"/>
                  </a:lnTo>
                  <a:moveTo>
                    <a:pt x="1101" y="429"/>
                  </a:moveTo>
                  <a:lnTo>
                    <a:pt x="1075" y="384"/>
                  </a:lnTo>
                  <a:lnTo>
                    <a:pt x="1101" y="339"/>
                  </a:lnTo>
                  <a:lnTo>
                    <a:pt x="1128" y="384"/>
                  </a:lnTo>
                  <a:lnTo>
                    <a:pt x="1101" y="429"/>
                  </a:lnTo>
                  <a:moveTo>
                    <a:pt x="1162" y="429"/>
                  </a:moveTo>
                  <a:lnTo>
                    <a:pt x="1137" y="384"/>
                  </a:lnTo>
                  <a:lnTo>
                    <a:pt x="1162" y="339"/>
                  </a:lnTo>
                  <a:lnTo>
                    <a:pt x="1189" y="384"/>
                  </a:lnTo>
                  <a:lnTo>
                    <a:pt x="1162" y="429"/>
                  </a:lnTo>
                  <a:moveTo>
                    <a:pt x="1224" y="429"/>
                  </a:moveTo>
                  <a:lnTo>
                    <a:pt x="1198" y="384"/>
                  </a:lnTo>
                  <a:lnTo>
                    <a:pt x="1224" y="339"/>
                  </a:lnTo>
                  <a:lnTo>
                    <a:pt x="1251" y="384"/>
                  </a:lnTo>
                  <a:lnTo>
                    <a:pt x="1224" y="429"/>
                  </a:lnTo>
                  <a:moveTo>
                    <a:pt x="1285" y="429"/>
                  </a:moveTo>
                  <a:lnTo>
                    <a:pt x="1260" y="384"/>
                  </a:lnTo>
                  <a:lnTo>
                    <a:pt x="1285" y="339"/>
                  </a:lnTo>
                  <a:lnTo>
                    <a:pt x="1312" y="384"/>
                  </a:lnTo>
                  <a:lnTo>
                    <a:pt x="1285" y="429"/>
                  </a:lnTo>
                  <a:moveTo>
                    <a:pt x="1348" y="429"/>
                  </a:moveTo>
                  <a:lnTo>
                    <a:pt x="1321" y="384"/>
                  </a:lnTo>
                  <a:lnTo>
                    <a:pt x="1348" y="339"/>
                  </a:lnTo>
                  <a:lnTo>
                    <a:pt x="1374" y="384"/>
                  </a:lnTo>
                  <a:lnTo>
                    <a:pt x="1348" y="429"/>
                  </a:lnTo>
                  <a:moveTo>
                    <a:pt x="1410" y="429"/>
                  </a:moveTo>
                  <a:lnTo>
                    <a:pt x="1383" y="384"/>
                  </a:lnTo>
                  <a:lnTo>
                    <a:pt x="1410" y="339"/>
                  </a:lnTo>
                  <a:lnTo>
                    <a:pt x="1435" y="384"/>
                  </a:lnTo>
                  <a:lnTo>
                    <a:pt x="1410" y="429"/>
                  </a:lnTo>
                  <a:moveTo>
                    <a:pt x="1471" y="429"/>
                  </a:moveTo>
                  <a:lnTo>
                    <a:pt x="1444" y="384"/>
                  </a:lnTo>
                  <a:lnTo>
                    <a:pt x="1471" y="339"/>
                  </a:lnTo>
                  <a:lnTo>
                    <a:pt x="1497" y="384"/>
                  </a:lnTo>
                  <a:lnTo>
                    <a:pt x="1471" y="429"/>
                  </a:lnTo>
                  <a:moveTo>
                    <a:pt x="1533" y="429"/>
                  </a:moveTo>
                  <a:lnTo>
                    <a:pt x="1506" y="384"/>
                  </a:lnTo>
                  <a:lnTo>
                    <a:pt x="1533" y="339"/>
                  </a:lnTo>
                  <a:lnTo>
                    <a:pt x="1558" y="384"/>
                  </a:lnTo>
                  <a:lnTo>
                    <a:pt x="1533" y="429"/>
                  </a:lnTo>
                  <a:moveTo>
                    <a:pt x="1594" y="429"/>
                  </a:moveTo>
                  <a:lnTo>
                    <a:pt x="1567" y="384"/>
                  </a:lnTo>
                  <a:lnTo>
                    <a:pt x="1594" y="339"/>
                  </a:lnTo>
                  <a:lnTo>
                    <a:pt x="1620" y="384"/>
                  </a:lnTo>
                  <a:lnTo>
                    <a:pt x="1594" y="429"/>
                  </a:lnTo>
                  <a:moveTo>
                    <a:pt x="1656" y="429"/>
                  </a:moveTo>
                  <a:lnTo>
                    <a:pt x="1629" y="384"/>
                  </a:lnTo>
                  <a:lnTo>
                    <a:pt x="1656" y="339"/>
                  </a:lnTo>
                  <a:lnTo>
                    <a:pt x="1681" y="384"/>
                  </a:lnTo>
                  <a:lnTo>
                    <a:pt x="1656" y="429"/>
                  </a:lnTo>
                  <a:moveTo>
                    <a:pt x="1717" y="429"/>
                  </a:moveTo>
                  <a:lnTo>
                    <a:pt x="1692" y="384"/>
                  </a:lnTo>
                  <a:lnTo>
                    <a:pt x="1717" y="339"/>
                  </a:lnTo>
                  <a:lnTo>
                    <a:pt x="1744" y="384"/>
                  </a:lnTo>
                  <a:lnTo>
                    <a:pt x="1717" y="429"/>
                  </a:lnTo>
                  <a:moveTo>
                    <a:pt x="1779" y="429"/>
                  </a:moveTo>
                  <a:lnTo>
                    <a:pt x="1753" y="384"/>
                  </a:lnTo>
                  <a:lnTo>
                    <a:pt x="1779" y="339"/>
                  </a:lnTo>
                  <a:lnTo>
                    <a:pt x="1806" y="384"/>
                  </a:lnTo>
                  <a:lnTo>
                    <a:pt x="1779" y="429"/>
                  </a:lnTo>
                  <a:moveTo>
                    <a:pt x="1840" y="429"/>
                  </a:moveTo>
                  <a:lnTo>
                    <a:pt x="1815" y="384"/>
                  </a:lnTo>
                  <a:lnTo>
                    <a:pt x="1840" y="339"/>
                  </a:lnTo>
                  <a:lnTo>
                    <a:pt x="1867" y="384"/>
                  </a:lnTo>
                  <a:lnTo>
                    <a:pt x="1840" y="429"/>
                  </a:lnTo>
                  <a:moveTo>
                    <a:pt x="1902" y="429"/>
                  </a:moveTo>
                  <a:lnTo>
                    <a:pt x="1876" y="384"/>
                  </a:lnTo>
                  <a:lnTo>
                    <a:pt x="1902" y="339"/>
                  </a:lnTo>
                  <a:lnTo>
                    <a:pt x="1929" y="384"/>
                  </a:lnTo>
                  <a:lnTo>
                    <a:pt x="1902" y="429"/>
                  </a:lnTo>
                  <a:moveTo>
                    <a:pt x="1963" y="429"/>
                  </a:moveTo>
                  <a:lnTo>
                    <a:pt x="1938" y="384"/>
                  </a:lnTo>
                  <a:lnTo>
                    <a:pt x="1963" y="339"/>
                  </a:lnTo>
                  <a:lnTo>
                    <a:pt x="1990" y="384"/>
                  </a:lnTo>
                  <a:lnTo>
                    <a:pt x="1963" y="429"/>
                  </a:lnTo>
                  <a:moveTo>
                    <a:pt x="2025" y="429"/>
                  </a:moveTo>
                  <a:lnTo>
                    <a:pt x="1999" y="384"/>
                  </a:lnTo>
                  <a:lnTo>
                    <a:pt x="2025" y="339"/>
                  </a:lnTo>
                  <a:lnTo>
                    <a:pt x="2052" y="384"/>
                  </a:lnTo>
                  <a:lnTo>
                    <a:pt x="2025" y="429"/>
                  </a:lnTo>
                  <a:moveTo>
                    <a:pt x="2088" y="429"/>
                  </a:moveTo>
                  <a:lnTo>
                    <a:pt x="2061" y="384"/>
                  </a:lnTo>
                  <a:lnTo>
                    <a:pt x="2088" y="339"/>
                  </a:lnTo>
                  <a:lnTo>
                    <a:pt x="2113" y="384"/>
                  </a:lnTo>
                  <a:lnTo>
                    <a:pt x="2088" y="429"/>
                  </a:lnTo>
                  <a:moveTo>
                    <a:pt x="2149" y="429"/>
                  </a:moveTo>
                  <a:lnTo>
                    <a:pt x="2122" y="384"/>
                  </a:lnTo>
                  <a:lnTo>
                    <a:pt x="2149" y="339"/>
                  </a:lnTo>
                  <a:lnTo>
                    <a:pt x="2175" y="384"/>
                  </a:lnTo>
                  <a:lnTo>
                    <a:pt x="2149" y="429"/>
                  </a:lnTo>
                  <a:moveTo>
                    <a:pt x="2211" y="429"/>
                  </a:moveTo>
                  <a:lnTo>
                    <a:pt x="2184" y="384"/>
                  </a:lnTo>
                  <a:lnTo>
                    <a:pt x="2211" y="339"/>
                  </a:lnTo>
                  <a:lnTo>
                    <a:pt x="2236" y="384"/>
                  </a:lnTo>
                  <a:lnTo>
                    <a:pt x="2211" y="429"/>
                  </a:lnTo>
                  <a:moveTo>
                    <a:pt x="2272" y="429"/>
                  </a:moveTo>
                  <a:lnTo>
                    <a:pt x="2245" y="384"/>
                  </a:lnTo>
                  <a:lnTo>
                    <a:pt x="2272" y="339"/>
                  </a:lnTo>
                  <a:lnTo>
                    <a:pt x="2298" y="384"/>
                  </a:lnTo>
                  <a:lnTo>
                    <a:pt x="2272" y="429"/>
                  </a:lnTo>
                  <a:moveTo>
                    <a:pt x="2334" y="429"/>
                  </a:moveTo>
                  <a:lnTo>
                    <a:pt x="2307" y="384"/>
                  </a:lnTo>
                  <a:lnTo>
                    <a:pt x="2334" y="339"/>
                  </a:lnTo>
                  <a:lnTo>
                    <a:pt x="2359" y="384"/>
                  </a:lnTo>
                  <a:lnTo>
                    <a:pt x="2334" y="429"/>
                  </a:lnTo>
                  <a:moveTo>
                    <a:pt x="2395" y="429"/>
                  </a:moveTo>
                  <a:lnTo>
                    <a:pt x="2368" y="384"/>
                  </a:lnTo>
                  <a:lnTo>
                    <a:pt x="2395" y="339"/>
                  </a:lnTo>
                  <a:lnTo>
                    <a:pt x="2421" y="384"/>
                  </a:lnTo>
                  <a:lnTo>
                    <a:pt x="2395" y="429"/>
                  </a:lnTo>
                  <a:moveTo>
                    <a:pt x="2457" y="429"/>
                  </a:moveTo>
                  <a:lnTo>
                    <a:pt x="2431" y="384"/>
                  </a:lnTo>
                  <a:lnTo>
                    <a:pt x="2457" y="339"/>
                  </a:lnTo>
                  <a:lnTo>
                    <a:pt x="2484" y="384"/>
                  </a:lnTo>
                  <a:lnTo>
                    <a:pt x="2457" y="429"/>
                  </a:lnTo>
                  <a:moveTo>
                    <a:pt x="2518" y="429"/>
                  </a:moveTo>
                  <a:lnTo>
                    <a:pt x="2493" y="384"/>
                  </a:lnTo>
                  <a:lnTo>
                    <a:pt x="2518" y="339"/>
                  </a:lnTo>
                  <a:lnTo>
                    <a:pt x="2545" y="384"/>
                  </a:lnTo>
                  <a:lnTo>
                    <a:pt x="2518" y="429"/>
                  </a:lnTo>
                  <a:moveTo>
                    <a:pt x="84" y="376"/>
                  </a:moveTo>
                  <a:lnTo>
                    <a:pt x="59" y="330"/>
                  </a:lnTo>
                  <a:lnTo>
                    <a:pt x="84" y="285"/>
                  </a:lnTo>
                  <a:lnTo>
                    <a:pt x="111" y="330"/>
                  </a:lnTo>
                  <a:lnTo>
                    <a:pt x="84" y="376"/>
                  </a:lnTo>
                  <a:moveTo>
                    <a:pt x="146" y="376"/>
                  </a:moveTo>
                  <a:lnTo>
                    <a:pt x="120" y="330"/>
                  </a:lnTo>
                  <a:lnTo>
                    <a:pt x="146" y="285"/>
                  </a:lnTo>
                  <a:lnTo>
                    <a:pt x="172" y="330"/>
                  </a:lnTo>
                  <a:lnTo>
                    <a:pt x="146" y="376"/>
                  </a:lnTo>
                  <a:moveTo>
                    <a:pt x="207" y="376"/>
                  </a:moveTo>
                  <a:lnTo>
                    <a:pt x="181" y="330"/>
                  </a:lnTo>
                  <a:lnTo>
                    <a:pt x="207" y="285"/>
                  </a:lnTo>
                  <a:lnTo>
                    <a:pt x="234" y="330"/>
                  </a:lnTo>
                  <a:lnTo>
                    <a:pt x="207" y="376"/>
                  </a:lnTo>
                  <a:moveTo>
                    <a:pt x="270" y="376"/>
                  </a:moveTo>
                  <a:lnTo>
                    <a:pt x="243" y="330"/>
                  </a:lnTo>
                  <a:lnTo>
                    <a:pt x="270" y="285"/>
                  </a:lnTo>
                  <a:lnTo>
                    <a:pt x="295" y="330"/>
                  </a:lnTo>
                  <a:lnTo>
                    <a:pt x="270" y="376"/>
                  </a:lnTo>
                  <a:moveTo>
                    <a:pt x="331" y="376"/>
                  </a:moveTo>
                  <a:lnTo>
                    <a:pt x="304" y="330"/>
                  </a:lnTo>
                  <a:lnTo>
                    <a:pt x="331" y="285"/>
                  </a:lnTo>
                  <a:lnTo>
                    <a:pt x="357" y="330"/>
                  </a:lnTo>
                  <a:lnTo>
                    <a:pt x="331" y="376"/>
                  </a:lnTo>
                  <a:moveTo>
                    <a:pt x="393" y="376"/>
                  </a:moveTo>
                  <a:lnTo>
                    <a:pt x="366" y="330"/>
                  </a:lnTo>
                  <a:lnTo>
                    <a:pt x="393" y="285"/>
                  </a:lnTo>
                  <a:lnTo>
                    <a:pt x="418" y="330"/>
                  </a:lnTo>
                  <a:lnTo>
                    <a:pt x="393" y="376"/>
                  </a:lnTo>
                  <a:moveTo>
                    <a:pt x="454" y="376"/>
                  </a:moveTo>
                  <a:lnTo>
                    <a:pt x="427" y="330"/>
                  </a:lnTo>
                  <a:lnTo>
                    <a:pt x="454" y="285"/>
                  </a:lnTo>
                  <a:lnTo>
                    <a:pt x="480" y="330"/>
                  </a:lnTo>
                  <a:lnTo>
                    <a:pt x="454" y="376"/>
                  </a:lnTo>
                  <a:moveTo>
                    <a:pt x="516" y="376"/>
                  </a:moveTo>
                  <a:lnTo>
                    <a:pt x="489" y="330"/>
                  </a:lnTo>
                  <a:lnTo>
                    <a:pt x="516" y="285"/>
                  </a:lnTo>
                  <a:lnTo>
                    <a:pt x="541" y="330"/>
                  </a:lnTo>
                  <a:lnTo>
                    <a:pt x="516" y="376"/>
                  </a:lnTo>
                  <a:moveTo>
                    <a:pt x="577" y="376"/>
                  </a:moveTo>
                  <a:lnTo>
                    <a:pt x="550" y="330"/>
                  </a:lnTo>
                  <a:lnTo>
                    <a:pt x="577" y="285"/>
                  </a:lnTo>
                  <a:lnTo>
                    <a:pt x="603" y="330"/>
                  </a:lnTo>
                  <a:lnTo>
                    <a:pt x="577" y="376"/>
                  </a:lnTo>
                  <a:moveTo>
                    <a:pt x="639" y="376"/>
                  </a:moveTo>
                  <a:lnTo>
                    <a:pt x="613" y="330"/>
                  </a:lnTo>
                  <a:lnTo>
                    <a:pt x="639" y="285"/>
                  </a:lnTo>
                  <a:lnTo>
                    <a:pt x="666" y="330"/>
                  </a:lnTo>
                  <a:lnTo>
                    <a:pt x="639" y="376"/>
                  </a:lnTo>
                  <a:moveTo>
                    <a:pt x="700" y="376"/>
                  </a:moveTo>
                  <a:lnTo>
                    <a:pt x="675" y="330"/>
                  </a:lnTo>
                  <a:lnTo>
                    <a:pt x="700" y="285"/>
                  </a:lnTo>
                  <a:lnTo>
                    <a:pt x="727" y="330"/>
                  </a:lnTo>
                  <a:lnTo>
                    <a:pt x="700" y="376"/>
                  </a:lnTo>
                  <a:moveTo>
                    <a:pt x="762" y="376"/>
                  </a:moveTo>
                  <a:lnTo>
                    <a:pt x="736" y="330"/>
                  </a:lnTo>
                  <a:lnTo>
                    <a:pt x="762" y="285"/>
                  </a:lnTo>
                  <a:lnTo>
                    <a:pt x="789" y="330"/>
                  </a:lnTo>
                  <a:lnTo>
                    <a:pt x="762" y="376"/>
                  </a:lnTo>
                  <a:moveTo>
                    <a:pt x="823" y="376"/>
                  </a:moveTo>
                  <a:lnTo>
                    <a:pt x="798" y="330"/>
                  </a:lnTo>
                  <a:lnTo>
                    <a:pt x="823" y="285"/>
                  </a:lnTo>
                  <a:lnTo>
                    <a:pt x="850" y="330"/>
                  </a:lnTo>
                  <a:lnTo>
                    <a:pt x="823" y="376"/>
                  </a:lnTo>
                  <a:moveTo>
                    <a:pt x="885" y="376"/>
                  </a:moveTo>
                  <a:lnTo>
                    <a:pt x="859" y="330"/>
                  </a:lnTo>
                  <a:lnTo>
                    <a:pt x="885" y="285"/>
                  </a:lnTo>
                  <a:lnTo>
                    <a:pt x="912" y="330"/>
                  </a:lnTo>
                  <a:lnTo>
                    <a:pt x="885" y="376"/>
                  </a:lnTo>
                  <a:moveTo>
                    <a:pt x="946" y="376"/>
                  </a:moveTo>
                  <a:lnTo>
                    <a:pt x="921" y="330"/>
                  </a:lnTo>
                  <a:lnTo>
                    <a:pt x="946" y="285"/>
                  </a:lnTo>
                  <a:lnTo>
                    <a:pt x="973" y="330"/>
                  </a:lnTo>
                  <a:lnTo>
                    <a:pt x="946" y="376"/>
                  </a:lnTo>
                  <a:moveTo>
                    <a:pt x="1009" y="376"/>
                  </a:moveTo>
                  <a:lnTo>
                    <a:pt x="982" y="330"/>
                  </a:lnTo>
                  <a:lnTo>
                    <a:pt x="1009" y="285"/>
                  </a:lnTo>
                  <a:lnTo>
                    <a:pt x="1035" y="330"/>
                  </a:lnTo>
                  <a:lnTo>
                    <a:pt x="1009" y="376"/>
                  </a:lnTo>
                  <a:moveTo>
                    <a:pt x="1071" y="376"/>
                  </a:moveTo>
                  <a:lnTo>
                    <a:pt x="1044" y="330"/>
                  </a:lnTo>
                  <a:lnTo>
                    <a:pt x="1071" y="285"/>
                  </a:lnTo>
                  <a:lnTo>
                    <a:pt x="1096" y="330"/>
                  </a:lnTo>
                  <a:lnTo>
                    <a:pt x="1071" y="376"/>
                  </a:lnTo>
                  <a:moveTo>
                    <a:pt x="1132" y="376"/>
                  </a:moveTo>
                  <a:lnTo>
                    <a:pt x="1105" y="330"/>
                  </a:lnTo>
                  <a:lnTo>
                    <a:pt x="1132" y="285"/>
                  </a:lnTo>
                  <a:lnTo>
                    <a:pt x="1158" y="330"/>
                  </a:lnTo>
                  <a:lnTo>
                    <a:pt x="1132" y="376"/>
                  </a:lnTo>
                  <a:moveTo>
                    <a:pt x="1194" y="376"/>
                  </a:moveTo>
                  <a:lnTo>
                    <a:pt x="1167" y="330"/>
                  </a:lnTo>
                  <a:lnTo>
                    <a:pt x="1194" y="285"/>
                  </a:lnTo>
                  <a:lnTo>
                    <a:pt x="1219" y="330"/>
                  </a:lnTo>
                  <a:lnTo>
                    <a:pt x="1194" y="376"/>
                  </a:lnTo>
                  <a:moveTo>
                    <a:pt x="1255" y="376"/>
                  </a:moveTo>
                  <a:lnTo>
                    <a:pt x="1228" y="330"/>
                  </a:lnTo>
                  <a:lnTo>
                    <a:pt x="1255" y="285"/>
                  </a:lnTo>
                  <a:lnTo>
                    <a:pt x="1281" y="330"/>
                  </a:lnTo>
                  <a:lnTo>
                    <a:pt x="1255" y="376"/>
                  </a:lnTo>
                  <a:moveTo>
                    <a:pt x="1317" y="376"/>
                  </a:moveTo>
                  <a:lnTo>
                    <a:pt x="1290" y="330"/>
                  </a:lnTo>
                  <a:lnTo>
                    <a:pt x="1317" y="285"/>
                  </a:lnTo>
                  <a:lnTo>
                    <a:pt x="1342" y="330"/>
                  </a:lnTo>
                  <a:lnTo>
                    <a:pt x="1317" y="376"/>
                  </a:lnTo>
                  <a:moveTo>
                    <a:pt x="1378" y="376"/>
                  </a:moveTo>
                  <a:lnTo>
                    <a:pt x="1353" y="330"/>
                  </a:lnTo>
                  <a:lnTo>
                    <a:pt x="1378" y="285"/>
                  </a:lnTo>
                  <a:lnTo>
                    <a:pt x="1405" y="330"/>
                  </a:lnTo>
                  <a:lnTo>
                    <a:pt x="1378" y="376"/>
                  </a:lnTo>
                  <a:moveTo>
                    <a:pt x="1440" y="376"/>
                  </a:moveTo>
                  <a:lnTo>
                    <a:pt x="1414" y="330"/>
                  </a:lnTo>
                  <a:lnTo>
                    <a:pt x="1440" y="285"/>
                  </a:lnTo>
                  <a:lnTo>
                    <a:pt x="1467" y="330"/>
                  </a:lnTo>
                  <a:lnTo>
                    <a:pt x="1440" y="376"/>
                  </a:lnTo>
                  <a:moveTo>
                    <a:pt x="1501" y="376"/>
                  </a:moveTo>
                  <a:lnTo>
                    <a:pt x="1476" y="330"/>
                  </a:lnTo>
                  <a:lnTo>
                    <a:pt x="1501" y="285"/>
                  </a:lnTo>
                  <a:lnTo>
                    <a:pt x="1528" y="330"/>
                  </a:lnTo>
                  <a:lnTo>
                    <a:pt x="1501" y="376"/>
                  </a:lnTo>
                  <a:moveTo>
                    <a:pt x="1563" y="376"/>
                  </a:moveTo>
                  <a:lnTo>
                    <a:pt x="1537" y="330"/>
                  </a:lnTo>
                  <a:lnTo>
                    <a:pt x="1563" y="285"/>
                  </a:lnTo>
                  <a:lnTo>
                    <a:pt x="1590" y="330"/>
                  </a:lnTo>
                  <a:lnTo>
                    <a:pt x="1563" y="376"/>
                  </a:lnTo>
                  <a:moveTo>
                    <a:pt x="1624" y="376"/>
                  </a:moveTo>
                  <a:lnTo>
                    <a:pt x="1599" y="330"/>
                  </a:lnTo>
                  <a:lnTo>
                    <a:pt x="1624" y="285"/>
                  </a:lnTo>
                  <a:lnTo>
                    <a:pt x="1651" y="330"/>
                  </a:lnTo>
                  <a:lnTo>
                    <a:pt x="1624" y="376"/>
                  </a:lnTo>
                  <a:moveTo>
                    <a:pt x="1686" y="376"/>
                  </a:moveTo>
                  <a:lnTo>
                    <a:pt x="1660" y="330"/>
                  </a:lnTo>
                  <a:lnTo>
                    <a:pt x="1686" y="285"/>
                  </a:lnTo>
                  <a:lnTo>
                    <a:pt x="1713" y="330"/>
                  </a:lnTo>
                  <a:lnTo>
                    <a:pt x="1686" y="376"/>
                  </a:lnTo>
                  <a:moveTo>
                    <a:pt x="1749" y="376"/>
                  </a:moveTo>
                  <a:lnTo>
                    <a:pt x="1722" y="330"/>
                  </a:lnTo>
                  <a:lnTo>
                    <a:pt x="1749" y="285"/>
                  </a:lnTo>
                  <a:lnTo>
                    <a:pt x="1774" y="330"/>
                  </a:lnTo>
                  <a:lnTo>
                    <a:pt x="1749" y="376"/>
                  </a:lnTo>
                  <a:moveTo>
                    <a:pt x="1810" y="376"/>
                  </a:moveTo>
                  <a:lnTo>
                    <a:pt x="1783" y="330"/>
                  </a:lnTo>
                  <a:lnTo>
                    <a:pt x="1810" y="285"/>
                  </a:lnTo>
                  <a:lnTo>
                    <a:pt x="1836" y="330"/>
                  </a:lnTo>
                  <a:lnTo>
                    <a:pt x="1810" y="376"/>
                  </a:lnTo>
                  <a:moveTo>
                    <a:pt x="1872" y="376"/>
                  </a:moveTo>
                  <a:lnTo>
                    <a:pt x="1845" y="330"/>
                  </a:lnTo>
                  <a:lnTo>
                    <a:pt x="1872" y="285"/>
                  </a:lnTo>
                  <a:lnTo>
                    <a:pt x="1897" y="330"/>
                  </a:lnTo>
                  <a:lnTo>
                    <a:pt x="1872" y="376"/>
                  </a:lnTo>
                  <a:moveTo>
                    <a:pt x="1933" y="376"/>
                  </a:moveTo>
                  <a:lnTo>
                    <a:pt x="1906" y="330"/>
                  </a:lnTo>
                  <a:lnTo>
                    <a:pt x="1933" y="285"/>
                  </a:lnTo>
                  <a:lnTo>
                    <a:pt x="1959" y="330"/>
                  </a:lnTo>
                  <a:lnTo>
                    <a:pt x="1933" y="376"/>
                  </a:lnTo>
                  <a:moveTo>
                    <a:pt x="1995" y="376"/>
                  </a:moveTo>
                  <a:lnTo>
                    <a:pt x="1968" y="330"/>
                  </a:lnTo>
                  <a:lnTo>
                    <a:pt x="1995" y="285"/>
                  </a:lnTo>
                  <a:lnTo>
                    <a:pt x="2020" y="330"/>
                  </a:lnTo>
                  <a:lnTo>
                    <a:pt x="1995" y="376"/>
                  </a:lnTo>
                  <a:moveTo>
                    <a:pt x="2056" y="376"/>
                  </a:moveTo>
                  <a:lnTo>
                    <a:pt x="2029" y="330"/>
                  </a:lnTo>
                  <a:lnTo>
                    <a:pt x="2056" y="285"/>
                  </a:lnTo>
                  <a:lnTo>
                    <a:pt x="2082" y="330"/>
                  </a:lnTo>
                  <a:lnTo>
                    <a:pt x="2056" y="376"/>
                  </a:lnTo>
                  <a:moveTo>
                    <a:pt x="2118" y="376"/>
                  </a:moveTo>
                  <a:lnTo>
                    <a:pt x="2092" y="330"/>
                  </a:lnTo>
                  <a:lnTo>
                    <a:pt x="2118" y="285"/>
                  </a:lnTo>
                  <a:lnTo>
                    <a:pt x="2145" y="330"/>
                  </a:lnTo>
                  <a:lnTo>
                    <a:pt x="2118" y="376"/>
                  </a:lnTo>
                  <a:moveTo>
                    <a:pt x="2179" y="376"/>
                  </a:moveTo>
                  <a:lnTo>
                    <a:pt x="2154" y="330"/>
                  </a:lnTo>
                  <a:lnTo>
                    <a:pt x="2179" y="285"/>
                  </a:lnTo>
                  <a:lnTo>
                    <a:pt x="2206" y="330"/>
                  </a:lnTo>
                  <a:lnTo>
                    <a:pt x="2179" y="376"/>
                  </a:lnTo>
                  <a:moveTo>
                    <a:pt x="2241" y="376"/>
                  </a:moveTo>
                  <a:lnTo>
                    <a:pt x="2215" y="330"/>
                  </a:lnTo>
                  <a:lnTo>
                    <a:pt x="2241" y="285"/>
                  </a:lnTo>
                  <a:lnTo>
                    <a:pt x="2268" y="330"/>
                  </a:lnTo>
                  <a:lnTo>
                    <a:pt x="2241" y="376"/>
                  </a:lnTo>
                  <a:moveTo>
                    <a:pt x="2302" y="376"/>
                  </a:moveTo>
                  <a:lnTo>
                    <a:pt x="2277" y="330"/>
                  </a:lnTo>
                  <a:lnTo>
                    <a:pt x="2302" y="285"/>
                  </a:lnTo>
                  <a:lnTo>
                    <a:pt x="2329" y="330"/>
                  </a:lnTo>
                  <a:lnTo>
                    <a:pt x="2302" y="376"/>
                  </a:lnTo>
                  <a:moveTo>
                    <a:pt x="2364" y="376"/>
                  </a:moveTo>
                  <a:lnTo>
                    <a:pt x="2338" y="330"/>
                  </a:lnTo>
                  <a:lnTo>
                    <a:pt x="2364" y="285"/>
                  </a:lnTo>
                  <a:lnTo>
                    <a:pt x="2391" y="330"/>
                  </a:lnTo>
                  <a:lnTo>
                    <a:pt x="2364" y="376"/>
                  </a:lnTo>
                  <a:moveTo>
                    <a:pt x="2425" y="376"/>
                  </a:moveTo>
                  <a:lnTo>
                    <a:pt x="2400" y="330"/>
                  </a:lnTo>
                  <a:lnTo>
                    <a:pt x="2425" y="285"/>
                  </a:lnTo>
                  <a:lnTo>
                    <a:pt x="2452" y="330"/>
                  </a:lnTo>
                  <a:lnTo>
                    <a:pt x="2425" y="376"/>
                  </a:lnTo>
                  <a:moveTo>
                    <a:pt x="2488" y="376"/>
                  </a:moveTo>
                  <a:lnTo>
                    <a:pt x="2461" y="330"/>
                  </a:lnTo>
                  <a:lnTo>
                    <a:pt x="2488" y="285"/>
                  </a:lnTo>
                  <a:lnTo>
                    <a:pt x="2514" y="330"/>
                  </a:lnTo>
                  <a:lnTo>
                    <a:pt x="2488" y="376"/>
                  </a:lnTo>
                  <a:moveTo>
                    <a:pt x="54" y="322"/>
                  </a:moveTo>
                  <a:lnTo>
                    <a:pt x="27" y="277"/>
                  </a:lnTo>
                  <a:lnTo>
                    <a:pt x="54" y="232"/>
                  </a:lnTo>
                  <a:lnTo>
                    <a:pt x="80" y="277"/>
                  </a:lnTo>
                  <a:lnTo>
                    <a:pt x="54" y="322"/>
                  </a:lnTo>
                  <a:moveTo>
                    <a:pt x="116" y="322"/>
                  </a:moveTo>
                  <a:lnTo>
                    <a:pt x="89" y="277"/>
                  </a:lnTo>
                  <a:lnTo>
                    <a:pt x="116" y="232"/>
                  </a:lnTo>
                  <a:lnTo>
                    <a:pt x="141" y="277"/>
                  </a:lnTo>
                  <a:lnTo>
                    <a:pt x="116" y="322"/>
                  </a:lnTo>
                  <a:moveTo>
                    <a:pt x="177" y="322"/>
                  </a:moveTo>
                  <a:lnTo>
                    <a:pt x="150" y="277"/>
                  </a:lnTo>
                  <a:lnTo>
                    <a:pt x="177" y="232"/>
                  </a:lnTo>
                  <a:lnTo>
                    <a:pt x="202" y="277"/>
                  </a:lnTo>
                  <a:lnTo>
                    <a:pt x="177" y="322"/>
                  </a:lnTo>
                  <a:moveTo>
                    <a:pt x="238" y="322"/>
                  </a:moveTo>
                  <a:lnTo>
                    <a:pt x="213" y="277"/>
                  </a:lnTo>
                  <a:lnTo>
                    <a:pt x="238" y="232"/>
                  </a:lnTo>
                  <a:lnTo>
                    <a:pt x="265" y="277"/>
                  </a:lnTo>
                  <a:lnTo>
                    <a:pt x="238" y="322"/>
                  </a:lnTo>
                  <a:moveTo>
                    <a:pt x="300" y="322"/>
                  </a:moveTo>
                  <a:lnTo>
                    <a:pt x="274" y="277"/>
                  </a:lnTo>
                  <a:lnTo>
                    <a:pt x="300" y="232"/>
                  </a:lnTo>
                  <a:lnTo>
                    <a:pt x="327" y="277"/>
                  </a:lnTo>
                  <a:lnTo>
                    <a:pt x="300" y="322"/>
                  </a:lnTo>
                  <a:moveTo>
                    <a:pt x="361" y="322"/>
                  </a:moveTo>
                  <a:lnTo>
                    <a:pt x="336" y="277"/>
                  </a:lnTo>
                  <a:lnTo>
                    <a:pt x="361" y="232"/>
                  </a:lnTo>
                  <a:lnTo>
                    <a:pt x="388" y="277"/>
                  </a:lnTo>
                  <a:lnTo>
                    <a:pt x="361" y="322"/>
                  </a:lnTo>
                  <a:moveTo>
                    <a:pt x="423" y="322"/>
                  </a:moveTo>
                  <a:lnTo>
                    <a:pt x="397" y="277"/>
                  </a:lnTo>
                  <a:lnTo>
                    <a:pt x="423" y="232"/>
                  </a:lnTo>
                  <a:lnTo>
                    <a:pt x="450" y="277"/>
                  </a:lnTo>
                  <a:lnTo>
                    <a:pt x="423" y="322"/>
                  </a:lnTo>
                  <a:moveTo>
                    <a:pt x="484" y="322"/>
                  </a:moveTo>
                  <a:lnTo>
                    <a:pt x="459" y="277"/>
                  </a:lnTo>
                  <a:lnTo>
                    <a:pt x="484" y="232"/>
                  </a:lnTo>
                  <a:lnTo>
                    <a:pt x="511" y="277"/>
                  </a:lnTo>
                  <a:lnTo>
                    <a:pt x="484" y="322"/>
                  </a:lnTo>
                  <a:moveTo>
                    <a:pt x="546" y="322"/>
                  </a:moveTo>
                  <a:lnTo>
                    <a:pt x="520" y="277"/>
                  </a:lnTo>
                  <a:lnTo>
                    <a:pt x="546" y="232"/>
                  </a:lnTo>
                  <a:lnTo>
                    <a:pt x="573" y="277"/>
                  </a:lnTo>
                  <a:lnTo>
                    <a:pt x="546" y="322"/>
                  </a:lnTo>
                  <a:moveTo>
                    <a:pt x="609" y="322"/>
                  </a:moveTo>
                  <a:lnTo>
                    <a:pt x="582" y="277"/>
                  </a:lnTo>
                  <a:lnTo>
                    <a:pt x="609" y="232"/>
                  </a:lnTo>
                  <a:lnTo>
                    <a:pt x="634" y="277"/>
                  </a:lnTo>
                  <a:lnTo>
                    <a:pt x="609" y="322"/>
                  </a:lnTo>
                  <a:moveTo>
                    <a:pt x="670" y="322"/>
                  </a:moveTo>
                  <a:lnTo>
                    <a:pt x="643" y="277"/>
                  </a:lnTo>
                  <a:lnTo>
                    <a:pt x="670" y="232"/>
                  </a:lnTo>
                  <a:lnTo>
                    <a:pt x="696" y="277"/>
                  </a:lnTo>
                  <a:lnTo>
                    <a:pt x="670" y="322"/>
                  </a:lnTo>
                  <a:moveTo>
                    <a:pt x="732" y="322"/>
                  </a:moveTo>
                  <a:lnTo>
                    <a:pt x="705" y="277"/>
                  </a:lnTo>
                  <a:lnTo>
                    <a:pt x="732" y="232"/>
                  </a:lnTo>
                  <a:lnTo>
                    <a:pt x="757" y="277"/>
                  </a:lnTo>
                  <a:lnTo>
                    <a:pt x="732" y="322"/>
                  </a:lnTo>
                  <a:moveTo>
                    <a:pt x="793" y="322"/>
                  </a:moveTo>
                  <a:lnTo>
                    <a:pt x="766" y="277"/>
                  </a:lnTo>
                  <a:lnTo>
                    <a:pt x="793" y="232"/>
                  </a:lnTo>
                  <a:lnTo>
                    <a:pt x="819" y="277"/>
                  </a:lnTo>
                  <a:lnTo>
                    <a:pt x="793" y="322"/>
                  </a:lnTo>
                  <a:moveTo>
                    <a:pt x="855" y="322"/>
                  </a:moveTo>
                  <a:lnTo>
                    <a:pt x="828" y="277"/>
                  </a:lnTo>
                  <a:lnTo>
                    <a:pt x="855" y="232"/>
                  </a:lnTo>
                  <a:lnTo>
                    <a:pt x="880" y="277"/>
                  </a:lnTo>
                  <a:lnTo>
                    <a:pt x="855" y="322"/>
                  </a:lnTo>
                  <a:moveTo>
                    <a:pt x="916" y="322"/>
                  </a:moveTo>
                  <a:lnTo>
                    <a:pt x="889" y="277"/>
                  </a:lnTo>
                  <a:lnTo>
                    <a:pt x="916" y="232"/>
                  </a:lnTo>
                  <a:lnTo>
                    <a:pt x="942" y="277"/>
                  </a:lnTo>
                  <a:lnTo>
                    <a:pt x="916" y="322"/>
                  </a:lnTo>
                  <a:moveTo>
                    <a:pt x="978" y="322"/>
                  </a:moveTo>
                  <a:lnTo>
                    <a:pt x="952" y="277"/>
                  </a:lnTo>
                  <a:lnTo>
                    <a:pt x="978" y="232"/>
                  </a:lnTo>
                  <a:lnTo>
                    <a:pt x="1005" y="277"/>
                  </a:lnTo>
                  <a:lnTo>
                    <a:pt x="978" y="322"/>
                  </a:lnTo>
                  <a:moveTo>
                    <a:pt x="1039" y="322"/>
                  </a:moveTo>
                  <a:lnTo>
                    <a:pt x="1014" y="277"/>
                  </a:lnTo>
                  <a:lnTo>
                    <a:pt x="1039" y="232"/>
                  </a:lnTo>
                  <a:lnTo>
                    <a:pt x="1066" y="277"/>
                  </a:lnTo>
                  <a:lnTo>
                    <a:pt x="1039" y="322"/>
                  </a:lnTo>
                  <a:moveTo>
                    <a:pt x="1101" y="322"/>
                  </a:moveTo>
                  <a:lnTo>
                    <a:pt x="1075" y="277"/>
                  </a:lnTo>
                  <a:lnTo>
                    <a:pt x="1101" y="232"/>
                  </a:lnTo>
                  <a:lnTo>
                    <a:pt x="1128" y="277"/>
                  </a:lnTo>
                  <a:lnTo>
                    <a:pt x="1101" y="322"/>
                  </a:lnTo>
                  <a:moveTo>
                    <a:pt x="1162" y="322"/>
                  </a:moveTo>
                  <a:lnTo>
                    <a:pt x="1137" y="277"/>
                  </a:lnTo>
                  <a:lnTo>
                    <a:pt x="1162" y="232"/>
                  </a:lnTo>
                  <a:lnTo>
                    <a:pt x="1189" y="277"/>
                  </a:lnTo>
                  <a:lnTo>
                    <a:pt x="1162" y="322"/>
                  </a:lnTo>
                  <a:moveTo>
                    <a:pt x="1224" y="322"/>
                  </a:moveTo>
                  <a:lnTo>
                    <a:pt x="1198" y="277"/>
                  </a:lnTo>
                  <a:lnTo>
                    <a:pt x="1224" y="232"/>
                  </a:lnTo>
                  <a:lnTo>
                    <a:pt x="1251" y="277"/>
                  </a:lnTo>
                  <a:lnTo>
                    <a:pt x="1224" y="322"/>
                  </a:lnTo>
                  <a:moveTo>
                    <a:pt x="1285" y="322"/>
                  </a:moveTo>
                  <a:lnTo>
                    <a:pt x="1260" y="277"/>
                  </a:lnTo>
                  <a:lnTo>
                    <a:pt x="1285" y="232"/>
                  </a:lnTo>
                  <a:lnTo>
                    <a:pt x="1312" y="277"/>
                  </a:lnTo>
                  <a:lnTo>
                    <a:pt x="1285" y="322"/>
                  </a:lnTo>
                  <a:moveTo>
                    <a:pt x="1348" y="322"/>
                  </a:moveTo>
                  <a:lnTo>
                    <a:pt x="1321" y="277"/>
                  </a:lnTo>
                  <a:lnTo>
                    <a:pt x="1348" y="232"/>
                  </a:lnTo>
                  <a:lnTo>
                    <a:pt x="1374" y="277"/>
                  </a:lnTo>
                  <a:lnTo>
                    <a:pt x="1348" y="322"/>
                  </a:lnTo>
                  <a:moveTo>
                    <a:pt x="1410" y="322"/>
                  </a:moveTo>
                  <a:lnTo>
                    <a:pt x="1383" y="277"/>
                  </a:lnTo>
                  <a:lnTo>
                    <a:pt x="1410" y="232"/>
                  </a:lnTo>
                  <a:lnTo>
                    <a:pt x="1435" y="277"/>
                  </a:lnTo>
                  <a:lnTo>
                    <a:pt x="1410" y="322"/>
                  </a:lnTo>
                  <a:moveTo>
                    <a:pt x="1471" y="322"/>
                  </a:moveTo>
                  <a:lnTo>
                    <a:pt x="1444" y="277"/>
                  </a:lnTo>
                  <a:lnTo>
                    <a:pt x="1471" y="232"/>
                  </a:lnTo>
                  <a:lnTo>
                    <a:pt x="1497" y="277"/>
                  </a:lnTo>
                  <a:lnTo>
                    <a:pt x="1471" y="322"/>
                  </a:lnTo>
                  <a:moveTo>
                    <a:pt x="1533" y="322"/>
                  </a:moveTo>
                  <a:lnTo>
                    <a:pt x="1506" y="277"/>
                  </a:lnTo>
                  <a:lnTo>
                    <a:pt x="1533" y="232"/>
                  </a:lnTo>
                  <a:lnTo>
                    <a:pt x="1558" y="277"/>
                  </a:lnTo>
                  <a:lnTo>
                    <a:pt x="1533" y="322"/>
                  </a:lnTo>
                  <a:moveTo>
                    <a:pt x="1594" y="322"/>
                  </a:moveTo>
                  <a:lnTo>
                    <a:pt x="1567" y="277"/>
                  </a:lnTo>
                  <a:lnTo>
                    <a:pt x="1594" y="232"/>
                  </a:lnTo>
                  <a:lnTo>
                    <a:pt x="1620" y="277"/>
                  </a:lnTo>
                  <a:lnTo>
                    <a:pt x="1594" y="322"/>
                  </a:lnTo>
                  <a:moveTo>
                    <a:pt x="1656" y="322"/>
                  </a:moveTo>
                  <a:lnTo>
                    <a:pt x="1629" y="277"/>
                  </a:lnTo>
                  <a:lnTo>
                    <a:pt x="1656" y="232"/>
                  </a:lnTo>
                  <a:lnTo>
                    <a:pt x="1681" y="277"/>
                  </a:lnTo>
                  <a:lnTo>
                    <a:pt x="1656" y="322"/>
                  </a:lnTo>
                  <a:moveTo>
                    <a:pt x="1717" y="322"/>
                  </a:moveTo>
                  <a:lnTo>
                    <a:pt x="1692" y="277"/>
                  </a:lnTo>
                  <a:lnTo>
                    <a:pt x="1717" y="232"/>
                  </a:lnTo>
                  <a:lnTo>
                    <a:pt x="1744" y="277"/>
                  </a:lnTo>
                  <a:lnTo>
                    <a:pt x="1717" y="322"/>
                  </a:lnTo>
                  <a:moveTo>
                    <a:pt x="1779" y="322"/>
                  </a:moveTo>
                  <a:lnTo>
                    <a:pt x="1753" y="277"/>
                  </a:lnTo>
                  <a:lnTo>
                    <a:pt x="1779" y="232"/>
                  </a:lnTo>
                  <a:lnTo>
                    <a:pt x="1806" y="277"/>
                  </a:lnTo>
                  <a:lnTo>
                    <a:pt x="1779" y="322"/>
                  </a:lnTo>
                  <a:moveTo>
                    <a:pt x="1840" y="322"/>
                  </a:moveTo>
                  <a:lnTo>
                    <a:pt x="1815" y="277"/>
                  </a:lnTo>
                  <a:lnTo>
                    <a:pt x="1840" y="232"/>
                  </a:lnTo>
                  <a:lnTo>
                    <a:pt x="1867" y="277"/>
                  </a:lnTo>
                  <a:lnTo>
                    <a:pt x="1840" y="322"/>
                  </a:lnTo>
                  <a:moveTo>
                    <a:pt x="1902" y="322"/>
                  </a:moveTo>
                  <a:lnTo>
                    <a:pt x="1876" y="277"/>
                  </a:lnTo>
                  <a:lnTo>
                    <a:pt x="1902" y="232"/>
                  </a:lnTo>
                  <a:lnTo>
                    <a:pt x="1929" y="277"/>
                  </a:lnTo>
                  <a:lnTo>
                    <a:pt x="1902" y="322"/>
                  </a:lnTo>
                  <a:moveTo>
                    <a:pt x="1963" y="322"/>
                  </a:moveTo>
                  <a:lnTo>
                    <a:pt x="1938" y="277"/>
                  </a:lnTo>
                  <a:lnTo>
                    <a:pt x="1963" y="232"/>
                  </a:lnTo>
                  <a:lnTo>
                    <a:pt x="1990" y="277"/>
                  </a:lnTo>
                  <a:lnTo>
                    <a:pt x="1963" y="322"/>
                  </a:lnTo>
                  <a:moveTo>
                    <a:pt x="2025" y="322"/>
                  </a:moveTo>
                  <a:lnTo>
                    <a:pt x="1999" y="277"/>
                  </a:lnTo>
                  <a:lnTo>
                    <a:pt x="2025" y="232"/>
                  </a:lnTo>
                  <a:lnTo>
                    <a:pt x="2052" y="277"/>
                  </a:lnTo>
                  <a:lnTo>
                    <a:pt x="2025" y="322"/>
                  </a:lnTo>
                  <a:moveTo>
                    <a:pt x="2088" y="322"/>
                  </a:moveTo>
                  <a:lnTo>
                    <a:pt x="2061" y="277"/>
                  </a:lnTo>
                  <a:lnTo>
                    <a:pt x="2088" y="232"/>
                  </a:lnTo>
                  <a:lnTo>
                    <a:pt x="2113" y="277"/>
                  </a:lnTo>
                  <a:lnTo>
                    <a:pt x="2088" y="322"/>
                  </a:lnTo>
                  <a:moveTo>
                    <a:pt x="2149" y="322"/>
                  </a:moveTo>
                  <a:lnTo>
                    <a:pt x="2122" y="277"/>
                  </a:lnTo>
                  <a:lnTo>
                    <a:pt x="2149" y="232"/>
                  </a:lnTo>
                  <a:lnTo>
                    <a:pt x="2175" y="277"/>
                  </a:lnTo>
                  <a:lnTo>
                    <a:pt x="2149" y="322"/>
                  </a:lnTo>
                  <a:moveTo>
                    <a:pt x="2211" y="322"/>
                  </a:moveTo>
                  <a:lnTo>
                    <a:pt x="2184" y="277"/>
                  </a:lnTo>
                  <a:lnTo>
                    <a:pt x="2211" y="232"/>
                  </a:lnTo>
                  <a:lnTo>
                    <a:pt x="2236" y="277"/>
                  </a:lnTo>
                  <a:lnTo>
                    <a:pt x="2211" y="322"/>
                  </a:lnTo>
                  <a:moveTo>
                    <a:pt x="2272" y="322"/>
                  </a:moveTo>
                  <a:lnTo>
                    <a:pt x="2245" y="277"/>
                  </a:lnTo>
                  <a:lnTo>
                    <a:pt x="2272" y="232"/>
                  </a:lnTo>
                  <a:lnTo>
                    <a:pt x="2298" y="277"/>
                  </a:lnTo>
                  <a:lnTo>
                    <a:pt x="2272" y="322"/>
                  </a:lnTo>
                  <a:moveTo>
                    <a:pt x="2334" y="322"/>
                  </a:moveTo>
                  <a:lnTo>
                    <a:pt x="2307" y="277"/>
                  </a:lnTo>
                  <a:lnTo>
                    <a:pt x="2334" y="232"/>
                  </a:lnTo>
                  <a:lnTo>
                    <a:pt x="2359" y="277"/>
                  </a:lnTo>
                  <a:lnTo>
                    <a:pt x="2334" y="322"/>
                  </a:lnTo>
                  <a:moveTo>
                    <a:pt x="2395" y="322"/>
                  </a:moveTo>
                  <a:lnTo>
                    <a:pt x="2368" y="277"/>
                  </a:lnTo>
                  <a:lnTo>
                    <a:pt x="2395" y="232"/>
                  </a:lnTo>
                  <a:lnTo>
                    <a:pt x="2421" y="277"/>
                  </a:lnTo>
                  <a:lnTo>
                    <a:pt x="2395" y="322"/>
                  </a:lnTo>
                  <a:moveTo>
                    <a:pt x="2457" y="322"/>
                  </a:moveTo>
                  <a:lnTo>
                    <a:pt x="2431" y="277"/>
                  </a:lnTo>
                  <a:lnTo>
                    <a:pt x="2457" y="232"/>
                  </a:lnTo>
                  <a:lnTo>
                    <a:pt x="2484" y="277"/>
                  </a:lnTo>
                  <a:lnTo>
                    <a:pt x="2457" y="322"/>
                  </a:lnTo>
                  <a:moveTo>
                    <a:pt x="2518" y="322"/>
                  </a:moveTo>
                  <a:lnTo>
                    <a:pt x="2493" y="277"/>
                  </a:lnTo>
                  <a:lnTo>
                    <a:pt x="2518" y="232"/>
                  </a:lnTo>
                  <a:lnTo>
                    <a:pt x="2545" y="277"/>
                  </a:lnTo>
                  <a:lnTo>
                    <a:pt x="2518" y="322"/>
                  </a:lnTo>
                  <a:moveTo>
                    <a:pt x="84" y="270"/>
                  </a:moveTo>
                  <a:lnTo>
                    <a:pt x="59" y="223"/>
                  </a:lnTo>
                  <a:lnTo>
                    <a:pt x="84" y="179"/>
                  </a:lnTo>
                  <a:lnTo>
                    <a:pt x="111" y="223"/>
                  </a:lnTo>
                  <a:lnTo>
                    <a:pt x="84" y="270"/>
                  </a:lnTo>
                  <a:moveTo>
                    <a:pt x="146" y="270"/>
                  </a:moveTo>
                  <a:lnTo>
                    <a:pt x="120" y="223"/>
                  </a:lnTo>
                  <a:lnTo>
                    <a:pt x="146" y="179"/>
                  </a:lnTo>
                  <a:lnTo>
                    <a:pt x="172" y="223"/>
                  </a:lnTo>
                  <a:lnTo>
                    <a:pt x="146" y="270"/>
                  </a:lnTo>
                  <a:moveTo>
                    <a:pt x="207" y="270"/>
                  </a:moveTo>
                  <a:lnTo>
                    <a:pt x="181" y="223"/>
                  </a:lnTo>
                  <a:lnTo>
                    <a:pt x="207" y="179"/>
                  </a:lnTo>
                  <a:lnTo>
                    <a:pt x="234" y="223"/>
                  </a:lnTo>
                  <a:lnTo>
                    <a:pt x="207" y="270"/>
                  </a:lnTo>
                  <a:moveTo>
                    <a:pt x="270" y="270"/>
                  </a:moveTo>
                  <a:lnTo>
                    <a:pt x="243" y="223"/>
                  </a:lnTo>
                  <a:lnTo>
                    <a:pt x="270" y="179"/>
                  </a:lnTo>
                  <a:lnTo>
                    <a:pt x="295" y="223"/>
                  </a:lnTo>
                  <a:lnTo>
                    <a:pt x="270" y="270"/>
                  </a:lnTo>
                  <a:moveTo>
                    <a:pt x="331" y="270"/>
                  </a:moveTo>
                  <a:lnTo>
                    <a:pt x="304" y="223"/>
                  </a:lnTo>
                  <a:lnTo>
                    <a:pt x="331" y="179"/>
                  </a:lnTo>
                  <a:lnTo>
                    <a:pt x="357" y="223"/>
                  </a:lnTo>
                  <a:lnTo>
                    <a:pt x="331" y="270"/>
                  </a:lnTo>
                  <a:moveTo>
                    <a:pt x="393" y="270"/>
                  </a:moveTo>
                  <a:lnTo>
                    <a:pt x="366" y="223"/>
                  </a:lnTo>
                  <a:lnTo>
                    <a:pt x="393" y="179"/>
                  </a:lnTo>
                  <a:lnTo>
                    <a:pt x="418" y="223"/>
                  </a:lnTo>
                  <a:lnTo>
                    <a:pt x="393" y="270"/>
                  </a:lnTo>
                  <a:moveTo>
                    <a:pt x="454" y="270"/>
                  </a:moveTo>
                  <a:lnTo>
                    <a:pt x="427" y="223"/>
                  </a:lnTo>
                  <a:lnTo>
                    <a:pt x="454" y="179"/>
                  </a:lnTo>
                  <a:lnTo>
                    <a:pt x="480" y="223"/>
                  </a:lnTo>
                  <a:lnTo>
                    <a:pt x="454" y="270"/>
                  </a:lnTo>
                  <a:moveTo>
                    <a:pt x="516" y="270"/>
                  </a:moveTo>
                  <a:lnTo>
                    <a:pt x="489" y="223"/>
                  </a:lnTo>
                  <a:lnTo>
                    <a:pt x="516" y="179"/>
                  </a:lnTo>
                  <a:lnTo>
                    <a:pt x="541" y="223"/>
                  </a:lnTo>
                  <a:lnTo>
                    <a:pt x="516" y="270"/>
                  </a:lnTo>
                  <a:moveTo>
                    <a:pt x="577" y="270"/>
                  </a:moveTo>
                  <a:lnTo>
                    <a:pt x="550" y="223"/>
                  </a:lnTo>
                  <a:lnTo>
                    <a:pt x="577" y="179"/>
                  </a:lnTo>
                  <a:lnTo>
                    <a:pt x="603" y="223"/>
                  </a:lnTo>
                  <a:lnTo>
                    <a:pt x="577" y="270"/>
                  </a:lnTo>
                  <a:moveTo>
                    <a:pt x="639" y="270"/>
                  </a:moveTo>
                  <a:lnTo>
                    <a:pt x="613" y="223"/>
                  </a:lnTo>
                  <a:lnTo>
                    <a:pt x="639" y="179"/>
                  </a:lnTo>
                  <a:lnTo>
                    <a:pt x="666" y="223"/>
                  </a:lnTo>
                  <a:lnTo>
                    <a:pt x="639" y="270"/>
                  </a:lnTo>
                  <a:moveTo>
                    <a:pt x="700" y="270"/>
                  </a:moveTo>
                  <a:lnTo>
                    <a:pt x="675" y="223"/>
                  </a:lnTo>
                  <a:lnTo>
                    <a:pt x="700" y="179"/>
                  </a:lnTo>
                  <a:lnTo>
                    <a:pt x="727" y="223"/>
                  </a:lnTo>
                  <a:lnTo>
                    <a:pt x="700" y="270"/>
                  </a:lnTo>
                  <a:moveTo>
                    <a:pt x="762" y="270"/>
                  </a:moveTo>
                  <a:lnTo>
                    <a:pt x="736" y="223"/>
                  </a:lnTo>
                  <a:lnTo>
                    <a:pt x="762" y="179"/>
                  </a:lnTo>
                  <a:lnTo>
                    <a:pt x="789" y="223"/>
                  </a:lnTo>
                  <a:lnTo>
                    <a:pt x="762" y="270"/>
                  </a:lnTo>
                  <a:moveTo>
                    <a:pt x="823" y="270"/>
                  </a:moveTo>
                  <a:lnTo>
                    <a:pt x="798" y="223"/>
                  </a:lnTo>
                  <a:lnTo>
                    <a:pt x="823" y="179"/>
                  </a:lnTo>
                  <a:lnTo>
                    <a:pt x="850" y="223"/>
                  </a:lnTo>
                  <a:lnTo>
                    <a:pt x="823" y="270"/>
                  </a:lnTo>
                  <a:moveTo>
                    <a:pt x="885" y="270"/>
                  </a:moveTo>
                  <a:lnTo>
                    <a:pt x="859" y="223"/>
                  </a:lnTo>
                  <a:lnTo>
                    <a:pt x="885" y="179"/>
                  </a:lnTo>
                  <a:lnTo>
                    <a:pt x="912" y="223"/>
                  </a:lnTo>
                  <a:lnTo>
                    <a:pt x="885" y="270"/>
                  </a:lnTo>
                  <a:moveTo>
                    <a:pt x="946" y="270"/>
                  </a:moveTo>
                  <a:lnTo>
                    <a:pt x="921" y="223"/>
                  </a:lnTo>
                  <a:lnTo>
                    <a:pt x="946" y="179"/>
                  </a:lnTo>
                  <a:lnTo>
                    <a:pt x="973" y="223"/>
                  </a:lnTo>
                  <a:lnTo>
                    <a:pt x="946" y="270"/>
                  </a:lnTo>
                  <a:moveTo>
                    <a:pt x="1009" y="270"/>
                  </a:moveTo>
                  <a:lnTo>
                    <a:pt x="982" y="223"/>
                  </a:lnTo>
                  <a:lnTo>
                    <a:pt x="1009" y="179"/>
                  </a:lnTo>
                  <a:lnTo>
                    <a:pt x="1035" y="223"/>
                  </a:lnTo>
                  <a:lnTo>
                    <a:pt x="1009" y="270"/>
                  </a:lnTo>
                  <a:moveTo>
                    <a:pt x="1071" y="270"/>
                  </a:moveTo>
                  <a:lnTo>
                    <a:pt x="1044" y="223"/>
                  </a:lnTo>
                  <a:lnTo>
                    <a:pt x="1071" y="179"/>
                  </a:lnTo>
                  <a:lnTo>
                    <a:pt x="1096" y="223"/>
                  </a:lnTo>
                  <a:lnTo>
                    <a:pt x="1071" y="270"/>
                  </a:lnTo>
                  <a:moveTo>
                    <a:pt x="1132" y="270"/>
                  </a:moveTo>
                  <a:lnTo>
                    <a:pt x="1105" y="223"/>
                  </a:lnTo>
                  <a:lnTo>
                    <a:pt x="1132" y="179"/>
                  </a:lnTo>
                  <a:lnTo>
                    <a:pt x="1158" y="223"/>
                  </a:lnTo>
                  <a:lnTo>
                    <a:pt x="1132" y="270"/>
                  </a:lnTo>
                  <a:moveTo>
                    <a:pt x="1194" y="270"/>
                  </a:moveTo>
                  <a:lnTo>
                    <a:pt x="1167" y="223"/>
                  </a:lnTo>
                  <a:lnTo>
                    <a:pt x="1194" y="179"/>
                  </a:lnTo>
                  <a:lnTo>
                    <a:pt x="1219" y="223"/>
                  </a:lnTo>
                  <a:lnTo>
                    <a:pt x="1194" y="270"/>
                  </a:lnTo>
                  <a:moveTo>
                    <a:pt x="1255" y="270"/>
                  </a:moveTo>
                  <a:lnTo>
                    <a:pt x="1228" y="223"/>
                  </a:lnTo>
                  <a:lnTo>
                    <a:pt x="1255" y="179"/>
                  </a:lnTo>
                  <a:lnTo>
                    <a:pt x="1281" y="223"/>
                  </a:lnTo>
                  <a:lnTo>
                    <a:pt x="1255" y="270"/>
                  </a:lnTo>
                  <a:moveTo>
                    <a:pt x="1317" y="270"/>
                  </a:moveTo>
                  <a:lnTo>
                    <a:pt x="1290" y="223"/>
                  </a:lnTo>
                  <a:lnTo>
                    <a:pt x="1317" y="179"/>
                  </a:lnTo>
                  <a:lnTo>
                    <a:pt x="1342" y="223"/>
                  </a:lnTo>
                  <a:lnTo>
                    <a:pt x="1317" y="270"/>
                  </a:lnTo>
                  <a:moveTo>
                    <a:pt x="1378" y="270"/>
                  </a:moveTo>
                  <a:lnTo>
                    <a:pt x="1353" y="223"/>
                  </a:lnTo>
                  <a:lnTo>
                    <a:pt x="1378" y="179"/>
                  </a:lnTo>
                  <a:lnTo>
                    <a:pt x="1405" y="223"/>
                  </a:lnTo>
                  <a:lnTo>
                    <a:pt x="1378" y="270"/>
                  </a:lnTo>
                  <a:moveTo>
                    <a:pt x="1440" y="270"/>
                  </a:moveTo>
                  <a:lnTo>
                    <a:pt x="1414" y="223"/>
                  </a:lnTo>
                  <a:lnTo>
                    <a:pt x="1440" y="179"/>
                  </a:lnTo>
                  <a:lnTo>
                    <a:pt x="1467" y="223"/>
                  </a:lnTo>
                  <a:lnTo>
                    <a:pt x="1440" y="270"/>
                  </a:lnTo>
                  <a:moveTo>
                    <a:pt x="1501" y="270"/>
                  </a:moveTo>
                  <a:lnTo>
                    <a:pt x="1476" y="223"/>
                  </a:lnTo>
                  <a:lnTo>
                    <a:pt x="1501" y="179"/>
                  </a:lnTo>
                  <a:lnTo>
                    <a:pt x="1528" y="223"/>
                  </a:lnTo>
                  <a:lnTo>
                    <a:pt x="1501" y="270"/>
                  </a:lnTo>
                  <a:moveTo>
                    <a:pt x="1563" y="270"/>
                  </a:moveTo>
                  <a:lnTo>
                    <a:pt x="1537" y="223"/>
                  </a:lnTo>
                  <a:lnTo>
                    <a:pt x="1563" y="179"/>
                  </a:lnTo>
                  <a:lnTo>
                    <a:pt x="1590" y="223"/>
                  </a:lnTo>
                  <a:lnTo>
                    <a:pt x="1563" y="270"/>
                  </a:lnTo>
                  <a:moveTo>
                    <a:pt x="1624" y="270"/>
                  </a:moveTo>
                  <a:lnTo>
                    <a:pt x="1599" y="223"/>
                  </a:lnTo>
                  <a:lnTo>
                    <a:pt x="1624" y="179"/>
                  </a:lnTo>
                  <a:lnTo>
                    <a:pt x="1651" y="223"/>
                  </a:lnTo>
                  <a:lnTo>
                    <a:pt x="1624" y="270"/>
                  </a:lnTo>
                  <a:moveTo>
                    <a:pt x="1686" y="270"/>
                  </a:moveTo>
                  <a:lnTo>
                    <a:pt x="1660" y="223"/>
                  </a:lnTo>
                  <a:lnTo>
                    <a:pt x="1686" y="179"/>
                  </a:lnTo>
                  <a:lnTo>
                    <a:pt x="1713" y="223"/>
                  </a:lnTo>
                  <a:lnTo>
                    <a:pt x="1686" y="270"/>
                  </a:lnTo>
                  <a:moveTo>
                    <a:pt x="1749" y="270"/>
                  </a:moveTo>
                  <a:lnTo>
                    <a:pt x="1722" y="223"/>
                  </a:lnTo>
                  <a:lnTo>
                    <a:pt x="1749" y="179"/>
                  </a:lnTo>
                  <a:lnTo>
                    <a:pt x="1774" y="223"/>
                  </a:lnTo>
                  <a:lnTo>
                    <a:pt x="1749" y="270"/>
                  </a:lnTo>
                  <a:moveTo>
                    <a:pt x="1810" y="270"/>
                  </a:moveTo>
                  <a:lnTo>
                    <a:pt x="1783" y="223"/>
                  </a:lnTo>
                  <a:lnTo>
                    <a:pt x="1810" y="179"/>
                  </a:lnTo>
                  <a:lnTo>
                    <a:pt x="1836" y="223"/>
                  </a:lnTo>
                  <a:lnTo>
                    <a:pt x="1810" y="270"/>
                  </a:lnTo>
                  <a:moveTo>
                    <a:pt x="1872" y="270"/>
                  </a:moveTo>
                  <a:lnTo>
                    <a:pt x="1845" y="223"/>
                  </a:lnTo>
                  <a:lnTo>
                    <a:pt x="1872" y="179"/>
                  </a:lnTo>
                  <a:lnTo>
                    <a:pt x="1897" y="223"/>
                  </a:lnTo>
                  <a:lnTo>
                    <a:pt x="1872" y="270"/>
                  </a:lnTo>
                  <a:moveTo>
                    <a:pt x="1933" y="270"/>
                  </a:moveTo>
                  <a:lnTo>
                    <a:pt x="1906" y="223"/>
                  </a:lnTo>
                  <a:lnTo>
                    <a:pt x="1933" y="179"/>
                  </a:lnTo>
                  <a:lnTo>
                    <a:pt x="1959" y="223"/>
                  </a:lnTo>
                  <a:lnTo>
                    <a:pt x="1933" y="270"/>
                  </a:lnTo>
                  <a:moveTo>
                    <a:pt x="1995" y="270"/>
                  </a:moveTo>
                  <a:lnTo>
                    <a:pt x="1968" y="223"/>
                  </a:lnTo>
                  <a:lnTo>
                    <a:pt x="1995" y="179"/>
                  </a:lnTo>
                  <a:lnTo>
                    <a:pt x="2020" y="223"/>
                  </a:lnTo>
                  <a:lnTo>
                    <a:pt x="1995" y="270"/>
                  </a:lnTo>
                  <a:moveTo>
                    <a:pt x="2056" y="270"/>
                  </a:moveTo>
                  <a:lnTo>
                    <a:pt x="2029" y="223"/>
                  </a:lnTo>
                  <a:lnTo>
                    <a:pt x="2056" y="179"/>
                  </a:lnTo>
                  <a:lnTo>
                    <a:pt x="2082" y="223"/>
                  </a:lnTo>
                  <a:lnTo>
                    <a:pt x="2056" y="270"/>
                  </a:lnTo>
                  <a:moveTo>
                    <a:pt x="2118" y="270"/>
                  </a:moveTo>
                  <a:lnTo>
                    <a:pt x="2092" y="223"/>
                  </a:lnTo>
                  <a:lnTo>
                    <a:pt x="2118" y="179"/>
                  </a:lnTo>
                  <a:lnTo>
                    <a:pt x="2145" y="223"/>
                  </a:lnTo>
                  <a:lnTo>
                    <a:pt x="2118" y="270"/>
                  </a:lnTo>
                  <a:moveTo>
                    <a:pt x="2179" y="270"/>
                  </a:moveTo>
                  <a:lnTo>
                    <a:pt x="2154" y="223"/>
                  </a:lnTo>
                  <a:lnTo>
                    <a:pt x="2179" y="179"/>
                  </a:lnTo>
                  <a:lnTo>
                    <a:pt x="2206" y="223"/>
                  </a:lnTo>
                  <a:lnTo>
                    <a:pt x="2179" y="270"/>
                  </a:lnTo>
                  <a:moveTo>
                    <a:pt x="2241" y="270"/>
                  </a:moveTo>
                  <a:lnTo>
                    <a:pt x="2215" y="223"/>
                  </a:lnTo>
                  <a:lnTo>
                    <a:pt x="2241" y="179"/>
                  </a:lnTo>
                  <a:lnTo>
                    <a:pt x="2268" y="223"/>
                  </a:lnTo>
                  <a:lnTo>
                    <a:pt x="2241" y="270"/>
                  </a:lnTo>
                  <a:moveTo>
                    <a:pt x="2302" y="270"/>
                  </a:moveTo>
                  <a:lnTo>
                    <a:pt x="2277" y="223"/>
                  </a:lnTo>
                  <a:lnTo>
                    <a:pt x="2302" y="179"/>
                  </a:lnTo>
                  <a:lnTo>
                    <a:pt x="2329" y="223"/>
                  </a:lnTo>
                  <a:lnTo>
                    <a:pt x="2302" y="270"/>
                  </a:lnTo>
                  <a:moveTo>
                    <a:pt x="2364" y="270"/>
                  </a:moveTo>
                  <a:lnTo>
                    <a:pt x="2338" y="223"/>
                  </a:lnTo>
                  <a:lnTo>
                    <a:pt x="2364" y="179"/>
                  </a:lnTo>
                  <a:lnTo>
                    <a:pt x="2391" y="223"/>
                  </a:lnTo>
                  <a:lnTo>
                    <a:pt x="2364" y="270"/>
                  </a:lnTo>
                  <a:moveTo>
                    <a:pt x="2425" y="270"/>
                  </a:moveTo>
                  <a:lnTo>
                    <a:pt x="2400" y="223"/>
                  </a:lnTo>
                  <a:lnTo>
                    <a:pt x="2425" y="179"/>
                  </a:lnTo>
                  <a:lnTo>
                    <a:pt x="2452" y="223"/>
                  </a:lnTo>
                  <a:lnTo>
                    <a:pt x="2425" y="270"/>
                  </a:lnTo>
                  <a:moveTo>
                    <a:pt x="2488" y="270"/>
                  </a:moveTo>
                  <a:lnTo>
                    <a:pt x="2461" y="223"/>
                  </a:lnTo>
                  <a:lnTo>
                    <a:pt x="2488" y="179"/>
                  </a:lnTo>
                  <a:lnTo>
                    <a:pt x="2514" y="223"/>
                  </a:lnTo>
                  <a:lnTo>
                    <a:pt x="2488" y="270"/>
                  </a:lnTo>
                  <a:moveTo>
                    <a:pt x="54" y="216"/>
                  </a:moveTo>
                  <a:lnTo>
                    <a:pt x="27" y="171"/>
                  </a:lnTo>
                  <a:lnTo>
                    <a:pt x="54" y="125"/>
                  </a:lnTo>
                  <a:lnTo>
                    <a:pt x="80" y="171"/>
                  </a:lnTo>
                  <a:lnTo>
                    <a:pt x="54" y="216"/>
                  </a:lnTo>
                  <a:moveTo>
                    <a:pt x="116" y="216"/>
                  </a:moveTo>
                  <a:lnTo>
                    <a:pt x="89" y="171"/>
                  </a:lnTo>
                  <a:lnTo>
                    <a:pt x="116" y="125"/>
                  </a:lnTo>
                  <a:lnTo>
                    <a:pt x="141" y="171"/>
                  </a:lnTo>
                  <a:lnTo>
                    <a:pt x="116" y="216"/>
                  </a:lnTo>
                  <a:moveTo>
                    <a:pt x="177" y="216"/>
                  </a:moveTo>
                  <a:lnTo>
                    <a:pt x="150" y="171"/>
                  </a:lnTo>
                  <a:lnTo>
                    <a:pt x="177" y="125"/>
                  </a:lnTo>
                  <a:lnTo>
                    <a:pt x="202" y="171"/>
                  </a:lnTo>
                  <a:lnTo>
                    <a:pt x="177" y="216"/>
                  </a:lnTo>
                  <a:moveTo>
                    <a:pt x="238" y="216"/>
                  </a:moveTo>
                  <a:lnTo>
                    <a:pt x="213" y="171"/>
                  </a:lnTo>
                  <a:lnTo>
                    <a:pt x="238" y="125"/>
                  </a:lnTo>
                  <a:lnTo>
                    <a:pt x="265" y="171"/>
                  </a:lnTo>
                  <a:lnTo>
                    <a:pt x="238" y="216"/>
                  </a:lnTo>
                  <a:moveTo>
                    <a:pt x="300" y="216"/>
                  </a:moveTo>
                  <a:lnTo>
                    <a:pt x="274" y="171"/>
                  </a:lnTo>
                  <a:lnTo>
                    <a:pt x="300" y="125"/>
                  </a:lnTo>
                  <a:lnTo>
                    <a:pt x="327" y="171"/>
                  </a:lnTo>
                  <a:lnTo>
                    <a:pt x="300" y="216"/>
                  </a:lnTo>
                  <a:moveTo>
                    <a:pt x="361" y="216"/>
                  </a:moveTo>
                  <a:lnTo>
                    <a:pt x="336" y="171"/>
                  </a:lnTo>
                  <a:lnTo>
                    <a:pt x="361" y="125"/>
                  </a:lnTo>
                  <a:lnTo>
                    <a:pt x="388" y="171"/>
                  </a:lnTo>
                  <a:lnTo>
                    <a:pt x="361" y="216"/>
                  </a:lnTo>
                  <a:moveTo>
                    <a:pt x="423" y="216"/>
                  </a:moveTo>
                  <a:lnTo>
                    <a:pt x="397" y="171"/>
                  </a:lnTo>
                  <a:lnTo>
                    <a:pt x="423" y="125"/>
                  </a:lnTo>
                  <a:lnTo>
                    <a:pt x="450" y="171"/>
                  </a:lnTo>
                  <a:lnTo>
                    <a:pt x="423" y="216"/>
                  </a:lnTo>
                  <a:moveTo>
                    <a:pt x="484" y="216"/>
                  </a:moveTo>
                  <a:lnTo>
                    <a:pt x="459" y="171"/>
                  </a:lnTo>
                  <a:lnTo>
                    <a:pt x="484" y="125"/>
                  </a:lnTo>
                  <a:lnTo>
                    <a:pt x="511" y="171"/>
                  </a:lnTo>
                  <a:lnTo>
                    <a:pt x="484" y="216"/>
                  </a:lnTo>
                  <a:moveTo>
                    <a:pt x="546" y="216"/>
                  </a:moveTo>
                  <a:lnTo>
                    <a:pt x="520" y="171"/>
                  </a:lnTo>
                  <a:lnTo>
                    <a:pt x="546" y="125"/>
                  </a:lnTo>
                  <a:lnTo>
                    <a:pt x="573" y="171"/>
                  </a:lnTo>
                  <a:lnTo>
                    <a:pt x="546" y="216"/>
                  </a:lnTo>
                  <a:moveTo>
                    <a:pt x="609" y="216"/>
                  </a:moveTo>
                  <a:lnTo>
                    <a:pt x="582" y="171"/>
                  </a:lnTo>
                  <a:lnTo>
                    <a:pt x="609" y="125"/>
                  </a:lnTo>
                  <a:lnTo>
                    <a:pt x="634" y="171"/>
                  </a:lnTo>
                  <a:lnTo>
                    <a:pt x="609" y="216"/>
                  </a:lnTo>
                  <a:moveTo>
                    <a:pt x="670" y="216"/>
                  </a:moveTo>
                  <a:lnTo>
                    <a:pt x="643" y="171"/>
                  </a:lnTo>
                  <a:lnTo>
                    <a:pt x="670" y="125"/>
                  </a:lnTo>
                  <a:lnTo>
                    <a:pt x="696" y="171"/>
                  </a:lnTo>
                  <a:lnTo>
                    <a:pt x="670" y="216"/>
                  </a:lnTo>
                  <a:moveTo>
                    <a:pt x="732" y="216"/>
                  </a:moveTo>
                  <a:lnTo>
                    <a:pt x="705" y="171"/>
                  </a:lnTo>
                  <a:lnTo>
                    <a:pt x="732" y="125"/>
                  </a:lnTo>
                  <a:lnTo>
                    <a:pt x="757" y="171"/>
                  </a:lnTo>
                  <a:lnTo>
                    <a:pt x="732" y="216"/>
                  </a:lnTo>
                  <a:moveTo>
                    <a:pt x="793" y="216"/>
                  </a:moveTo>
                  <a:lnTo>
                    <a:pt x="766" y="171"/>
                  </a:lnTo>
                  <a:lnTo>
                    <a:pt x="793" y="125"/>
                  </a:lnTo>
                  <a:lnTo>
                    <a:pt x="819" y="171"/>
                  </a:lnTo>
                  <a:lnTo>
                    <a:pt x="793" y="216"/>
                  </a:lnTo>
                  <a:moveTo>
                    <a:pt x="855" y="216"/>
                  </a:moveTo>
                  <a:lnTo>
                    <a:pt x="828" y="171"/>
                  </a:lnTo>
                  <a:lnTo>
                    <a:pt x="855" y="125"/>
                  </a:lnTo>
                  <a:lnTo>
                    <a:pt x="880" y="171"/>
                  </a:lnTo>
                  <a:lnTo>
                    <a:pt x="855" y="216"/>
                  </a:lnTo>
                  <a:moveTo>
                    <a:pt x="916" y="216"/>
                  </a:moveTo>
                  <a:lnTo>
                    <a:pt x="889" y="171"/>
                  </a:lnTo>
                  <a:lnTo>
                    <a:pt x="916" y="125"/>
                  </a:lnTo>
                  <a:lnTo>
                    <a:pt x="942" y="171"/>
                  </a:lnTo>
                  <a:lnTo>
                    <a:pt x="916" y="216"/>
                  </a:lnTo>
                  <a:moveTo>
                    <a:pt x="978" y="216"/>
                  </a:moveTo>
                  <a:lnTo>
                    <a:pt x="952" y="171"/>
                  </a:lnTo>
                  <a:lnTo>
                    <a:pt x="978" y="125"/>
                  </a:lnTo>
                  <a:lnTo>
                    <a:pt x="1005" y="171"/>
                  </a:lnTo>
                  <a:lnTo>
                    <a:pt x="978" y="216"/>
                  </a:lnTo>
                  <a:moveTo>
                    <a:pt x="1039" y="216"/>
                  </a:moveTo>
                  <a:lnTo>
                    <a:pt x="1014" y="171"/>
                  </a:lnTo>
                  <a:lnTo>
                    <a:pt x="1039" y="125"/>
                  </a:lnTo>
                  <a:lnTo>
                    <a:pt x="1066" y="171"/>
                  </a:lnTo>
                  <a:lnTo>
                    <a:pt x="1039" y="216"/>
                  </a:lnTo>
                  <a:moveTo>
                    <a:pt x="1101" y="216"/>
                  </a:moveTo>
                  <a:lnTo>
                    <a:pt x="1075" y="171"/>
                  </a:lnTo>
                  <a:lnTo>
                    <a:pt x="1101" y="125"/>
                  </a:lnTo>
                  <a:lnTo>
                    <a:pt x="1128" y="171"/>
                  </a:lnTo>
                  <a:lnTo>
                    <a:pt x="1101" y="216"/>
                  </a:lnTo>
                  <a:moveTo>
                    <a:pt x="1162" y="216"/>
                  </a:moveTo>
                  <a:lnTo>
                    <a:pt x="1137" y="171"/>
                  </a:lnTo>
                  <a:lnTo>
                    <a:pt x="1162" y="125"/>
                  </a:lnTo>
                  <a:lnTo>
                    <a:pt x="1189" y="171"/>
                  </a:lnTo>
                  <a:lnTo>
                    <a:pt x="1162" y="216"/>
                  </a:lnTo>
                  <a:moveTo>
                    <a:pt x="1224" y="216"/>
                  </a:moveTo>
                  <a:lnTo>
                    <a:pt x="1198" y="171"/>
                  </a:lnTo>
                  <a:lnTo>
                    <a:pt x="1224" y="125"/>
                  </a:lnTo>
                  <a:lnTo>
                    <a:pt x="1251" y="171"/>
                  </a:lnTo>
                  <a:lnTo>
                    <a:pt x="1224" y="216"/>
                  </a:lnTo>
                  <a:moveTo>
                    <a:pt x="1285" y="216"/>
                  </a:moveTo>
                  <a:lnTo>
                    <a:pt x="1260" y="171"/>
                  </a:lnTo>
                  <a:lnTo>
                    <a:pt x="1285" y="125"/>
                  </a:lnTo>
                  <a:lnTo>
                    <a:pt x="1312" y="171"/>
                  </a:lnTo>
                  <a:lnTo>
                    <a:pt x="1285" y="216"/>
                  </a:lnTo>
                  <a:moveTo>
                    <a:pt x="1348" y="216"/>
                  </a:moveTo>
                  <a:lnTo>
                    <a:pt x="1321" y="171"/>
                  </a:lnTo>
                  <a:lnTo>
                    <a:pt x="1348" y="125"/>
                  </a:lnTo>
                  <a:lnTo>
                    <a:pt x="1374" y="171"/>
                  </a:lnTo>
                  <a:lnTo>
                    <a:pt x="1348" y="216"/>
                  </a:lnTo>
                  <a:moveTo>
                    <a:pt x="1410" y="216"/>
                  </a:moveTo>
                  <a:lnTo>
                    <a:pt x="1383" y="171"/>
                  </a:lnTo>
                  <a:lnTo>
                    <a:pt x="1410" y="125"/>
                  </a:lnTo>
                  <a:lnTo>
                    <a:pt x="1435" y="171"/>
                  </a:lnTo>
                  <a:lnTo>
                    <a:pt x="1410" y="216"/>
                  </a:lnTo>
                  <a:moveTo>
                    <a:pt x="1471" y="216"/>
                  </a:moveTo>
                  <a:lnTo>
                    <a:pt x="1444" y="171"/>
                  </a:lnTo>
                  <a:lnTo>
                    <a:pt x="1471" y="125"/>
                  </a:lnTo>
                  <a:lnTo>
                    <a:pt x="1497" y="171"/>
                  </a:lnTo>
                  <a:lnTo>
                    <a:pt x="1471" y="216"/>
                  </a:lnTo>
                  <a:moveTo>
                    <a:pt x="1533" y="216"/>
                  </a:moveTo>
                  <a:lnTo>
                    <a:pt x="1506" y="171"/>
                  </a:lnTo>
                  <a:lnTo>
                    <a:pt x="1533" y="125"/>
                  </a:lnTo>
                  <a:lnTo>
                    <a:pt x="1558" y="171"/>
                  </a:lnTo>
                  <a:lnTo>
                    <a:pt x="1533" y="216"/>
                  </a:lnTo>
                  <a:moveTo>
                    <a:pt x="1594" y="216"/>
                  </a:moveTo>
                  <a:lnTo>
                    <a:pt x="1567" y="171"/>
                  </a:lnTo>
                  <a:lnTo>
                    <a:pt x="1594" y="125"/>
                  </a:lnTo>
                  <a:lnTo>
                    <a:pt x="1620" y="171"/>
                  </a:lnTo>
                  <a:lnTo>
                    <a:pt x="1594" y="216"/>
                  </a:lnTo>
                  <a:moveTo>
                    <a:pt x="1656" y="216"/>
                  </a:moveTo>
                  <a:lnTo>
                    <a:pt x="1629" y="171"/>
                  </a:lnTo>
                  <a:lnTo>
                    <a:pt x="1656" y="125"/>
                  </a:lnTo>
                  <a:lnTo>
                    <a:pt x="1681" y="171"/>
                  </a:lnTo>
                  <a:lnTo>
                    <a:pt x="1656" y="216"/>
                  </a:lnTo>
                  <a:moveTo>
                    <a:pt x="1717" y="216"/>
                  </a:moveTo>
                  <a:lnTo>
                    <a:pt x="1692" y="171"/>
                  </a:lnTo>
                  <a:lnTo>
                    <a:pt x="1717" y="125"/>
                  </a:lnTo>
                  <a:lnTo>
                    <a:pt x="1744" y="171"/>
                  </a:lnTo>
                  <a:lnTo>
                    <a:pt x="1717" y="216"/>
                  </a:lnTo>
                  <a:moveTo>
                    <a:pt x="1779" y="216"/>
                  </a:moveTo>
                  <a:lnTo>
                    <a:pt x="1753" y="171"/>
                  </a:lnTo>
                  <a:lnTo>
                    <a:pt x="1779" y="125"/>
                  </a:lnTo>
                  <a:lnTo>
                    <a:pt x="1806" y="171"/>
                  </a:lnTo>
                  <a:lnTo>
                    <a:pt x="1779" y="216"/>
                  </a:lnTo>
                  <a:moveTo>
                    <a:pt x="1840" y="216"/>
                  </a:moveTo>
                  <a:lnTo>
                    <a:pt x="1815" y="171"/>
                  </a:lnTo>
                  <a:lnTo>
                    <a:pt x="1840" y="125"/>
                  </a:lnTo>
                  <a:lnTo>
                    <a:pt x="1867" y="171"/>
                  </a:lnTo>
                  <a:lnTo>
                    <a:pt x="1840" y="216"/>
                  </a:lnTo>
                  <a:moveTo>
                    <a:pt x="1902" y="216"/>
                  </a:moveTo>
                  <a:lnTo>
                    <a:pt x="1876" y="171"/>
                  </a:lnTo>
                  <a:lnTo>
                    <a:pt x="1902" y="125"/>
                  </a:lnTo>
                  <a:lnTo>
                    <a:pt x="1929" y="171"/>
                  </a:lnTo>
                  <a:lnTo>
                    <a:pt x="1902" y="216"/>
                  </a:lnTo>
                  <a:moveTo>
                    <a:pt x="1963" y="216"/>
                  </a:moveTo>
                  <a:lnTo>
                    <a:pt x="1938" y="171"/>
                  </a:lnTo>
                  <a:lnTo>
                    <a:pt x="1963" y="125"/>
                  </a:lnTo>
                  <a:lnTo>
                    <a:pt x="1990" y="171"/>
                  </a:lnTo>
                  <a:lnTo>
                    <a:pt x="1963" y="216"/>
                  </a:lnTo>
                  <a:moveTo>
                    <a:pt x="2025" y="216"/>
                  </a:moveTo>
                  <a:lnTo>
                    <a:pt x="1999" y="171"/>
                  </a:lnTo>
                  <a:lnTo>
                    <a:pt x="2025" y="125"/>
                  </a:lnTo>
                  <a:lnTo>
                    <a:pt x="2052" y="171"/>
                  </a:lnTo>
                  <a:lnTo>
                    <a:pt x="2025" y="216"/>
                  </a:lnTo>
                  <a:moveTo>
                    <a:pt x="2088" y="216"/>
                  </a:moveTo>
                  <a:lnTo>
                    <a:pt x="2061" y="171"/>
                  </a:lnTo>
                  <a:lnTo>
                    <a:pt x="2088" y="125"/>
                  </a:lnTo>
                  <a:lnTo>
                    <a:pt x="2113" y="171"/>
                  </a:lnTo>
                  <a:lnTo>
                    <a:pt x="2088" y="216"/>
                  </a:lnTo>
                  <a:moveTo>
                    <a:pt x="2149" y="216"/>
                  </a:moveTo>
                  <a:lnTo>
                    <a:pt x="2122" y="171"/>
                  </a:lnTo>
                  <a:lnTo>
                    <a:pt x="2149" y="125"/>
                  </a:lnTo>
                  <a:lnTo>
                    <a:pt x="2175" y="171"/>
                  </a:lnTo>
                  <a:lnTo>
                    <a:pt x="2149" y="216"/>
                  </a:lnTo>
                  <a:moveTo>
                    <a:pt x="2211" y="216"/>
                  </a:moveTo>
                  <a:lnTo>
                    <a:pt x="2184" y="171"/>
                  </a:lnTo>
                  <a:lnTo>
                    <a:pt x="2211" y="125"/>
                  </a:lnTo>
                  <a:lnTo>
                    <a:pt x="2236" y="171"/>
                  </a:lnTo>
                  <a:lnTo>
                    <a:pt x="2211" y="216"/>
                  </a:lnTo>
                  <a:moveTo>
                    <a:pt x="2272" y="216"/>
                  </a:moveTo>
                  <a:lnTo>
                    <a:pt x="2245" y="171"/>
                  </a:lnTo>
                  <a:lnTo>
                    <a:pt x="2272" y="125"/>
                  </a:lnTo>
                  <a:lnTo>
                    <a:pt x="2298" y="171"/>
                  </a:lnTo>
                  <a:lnTo>
                    <a:pt x="2272" y="216"/>
                  </a:lnTo>
                  <a:moveTo>
                    <a:pt x="2334" y="216"/>
                  </a:moveTo>
                  <a:lnTo>
                    <a:pt x="2307" y="171"/>
                  </a:lnTo>
                  <a:lnTo>
                    <a:pt x="2334" y="125"/>
                  </a:lnTo>
                  <a:lnTo>
                    <a:pt x="2359" y="171"/>
                  </a:lnTo>
                  <a:lnTo>
                    <a:pt x="2334" y="216"/>
                  </a:lnTo>
                  <a:moveTo>
                    <a:pt x="2395" y="216"/>
                  </a:moveTo>
                  <a:lnTo>
                    <a:pt x="2368" y="171"/>
                  </a:lnTo>
                  <a:lnTo>
                    <a:pt x="2395" y="125"/>
                  </a:lnTo>
                  <a:lnTo>
                    <a:pt x="2421" y="171"/>
                  </a:lnTo>
                  <a:lnTo>
                    <a:pt x="2395" y="216"/>
                  </a:lnTo>
                  <a:moveTo>
                    <a:pt x="2457" y="216"/>
                  </a:moveTo>
                  <a:lnTo>
                    <a:pt x="2431" y="171"/>
                  </a:lnTo>
                  <a:lnTo>
                    <a:pt x="2457" y="125"/>
                  </a:lnTo>
                  <a:lnTo>
                    <a:pt x="2484" y="171"/>
                  </a:lnTo>
                  <a:lnTo>
                    <a:pt x="2457" y="216"/>
                  </a:lnTo>
                  <a:moveTo>
                    <a:pt x="2518" y="216"/>
                  </a:moveTo>
                  <a:lnTo>
                    <a:pt x="2493" y="171"/>
                  </a:lnTo>
                  <a:lnTo>
                    <a:pt x="2518" y="125"/>
                  </a:lnTo>
                  <a:lnTo>
                    <a:pt x="2545" y="171"/>
                  </a:lnTo>
                  <a:lnTo>
                    <a:pt x="2518" y="216"/>
                  </a:lnTo>
                  <a:moveTo>
                    <a:pt x="84" y="162"/>
                  </a:moveTo>
                  <a:lnTo>
                    <a:pt x="59" y="117"/>
                  </a:lnTo>
                  <a:lnTo>
                    <a:pt x="84" y="72"/>
                  </a:lnTo>
                  <a:lnTo>
                    <a:pt x="111" y="117"/>
                  </a:lnTo>
                  <a:lnTo>
                    <a:pt x="84" y="162"/>
                  </a:lnTo>
                  <a:moveTo>
                    <a:pt x="146" y="162"/>
                  </a:moveTo>
                  <a:lnTo>
                    <a:pt x="120" y="117"/>
                  </a:lnTo>
                  <a:lnTo>
                    <a:pt x="146" y="72"/>
                  </a:lnTo>
                  <a:lnTo>
                    <a:pt x="172" y="117"/>
                  </a:lnTo>
                  <a:lnTo>
                    <a:pt x="146" y="162"/>
                  </a:lnTo>
                  <a:moveTo>
                    <a:pt x="207" y="162"/>
                  </a:moveTo>
                  <a:lnTo>
                    <a:pt x="181" y="117"/>
                  </a:lnTo>
                  <a:lnTo>
                    <a:pt x="207" y="72"/>
                  </a:lnTo>
                  <a:lnTo>
                    <a:pt x="234" y="117"/>
                  </a:lnTo>
                  <a:lnTo>
                    <a:pt x="207" y="162"/>
                  </a:lnTo>
                  <a:moveTo>
                    <a:pt x="270" y="162"/>
                  </a:moveTo>
                  <a:lnTo>
                    <a:pt x="243" y="117"/>
                  </a:lnTo>
                  <a:lnTo>
                    <a:pt x="270" y="72"/>
                  </a:lnTo>
                  <a:lnTo>
                    <a:pt x="295" y="117"/>
                  </a:lnTo>
                  <a:lnTo>
                    <a:pt x="270" y="162"/>
                  </a:lnTo>
                  <a:moveTo>
                    <a:pt x="331" y="162"/>
                  </a:moveTo>
                  <a:lnTo>
                    <a:pt x="304" y="117"/>
                  </a:lnTo>
                  <a:lnTo>
                    <a:pt x="331" y="72"/>
                  </a:lnTo>
                  <a:lnTo>
                    <a:pt x="357" y="117"/>
                  </a:lnTo>
                  <a:lnTo>
                    <a:pt x="331" y="162"/>
                  </a:lnTo>
                  <a:moveTo>
                    <a:pt x="393" y="162"/>
                  </a:moveTo>
                  <a:lnTo>
                    <a:pt x="366" y="117"/>
                  </a:lnTo>
                  <a:lnTo>
                    <a:pt x="393" y="72"/>
                  </a:lnTo>
                  <a:lnTo>
                    <a:pt x="418" y="117"/>
                  </a:lnTo>
                  <a:lnTo>
                    <a:pt x="393" y="162"/>
                  </a:lnTo>
                  <a:moveTo>
                    <a:pt x="454" y="162"/>
                  </a:moveTo>
                  <a:lnTo>
                    <a:pt x="427" y="117"/>
                  </a:lnTo>
                  <a:lnTo>
                    <a:pt x="454" y="72"/>
                  </a:lnTo>
                  <a:lnTo>
                    <a:pt x="480" y="117"/>
                  </a:lnTo>
                  <a:lnTo>
                    <a:pt x="454" y="162"/>
                  </a:lnTo>
                  <a:moveTo>
                    <a:pt x="516" y="162"/>
                  </a:moveTo>
                  <a:lnTo>
                    <a:pt x="489" y="117"/>
                  </a:lnTo>
                  <a:lnTo>
                    <a:pt x="516" y="72"/>
                  </a:lnTo>
                  <a:lnTo>
                    <a:pt x="541" y="117"/>
                  </a:lnTo>
                  <a:lnTo>
                    <a:pt x="516" y="162"/>
                  </a:lnTo>
                  <a:moveTo>
                    <a:pt x="577" y="162"/>
                  </a:moveTo>
                  <a:lnTo>
                    <a:pt x="550" y="117"/>
                  </a:lnTo>
                  <a:lnTo>
                    <a:pt x="577" y="72"/>
                  </a:lnTo>
                  <a:lnTo>
                    <a:pt x="603" y="117"/>
                  </a:lnTo>
                  <a:lnTo>
                    <a:pt x="577" y="162"/>
                  </a:lnTo>
                  <a:moveTo>
                    <a:pt x="639" y="162"/>
                  </a:moveTo>
                  <a:lnTo>
                    <a:pt x="613" y="117"/>
                  </a:lnTo>
                  <a:lnTo>
                    <a:pt x="639" y="72"/>
                  </a:lnTo>
                  <a:lnTo>
                    <a:pt x="666" y="117"/>
                  </a:lnTo>
                  <a:lnTo>
                    <a:pt x="639" y="162"/>
                  </a:lnTo>
                  <a:moveTo>
                    <a:pt x="700" y="162"/>
                  </a:moveTo>
                  <a:lnTo>
                    <a:pt x="675" y="117"/>
                  </a:lnTo>
                  <a:lnTo>
                    <a:pt x="700" y="72"/>
                  </a:lnTo>
                  <a:lnTo>
                    <a:pt x="727" y="117"/>
                  </a:lnTo>
                  <a:lnTo>
                    <a:pt x="700" y="162"/>
                  </a:lnTo>
                  <a:moveTo>
                    <a:pt x="762" y="162"/>
                  </a:moveTo>
                  <a:lnTo>
                    <a:pt x="736" y="117"/>
                  </a:lnTo>
                  <a:lnTo>
                    <a:pt x="762" y="72"/>
                  </a:lnTo>
                  <a:lnTo>
                    <a:pt x="789" y="117"/>
                  </a:lnTo>
                  <a:lnTo>
                    <a:pt x="762" y="162"/>
                  </a:lnTo>
                  <a:moveTo>
                    <a:pt x="823" y="162"/>
                  </a:moveTo>
                  <a:lnTo>
                    <a:pt x="798" y="117"/>
                  </a:lnTo>
                  <a:lnTo>
                    <a:pt x="823" y="72"/>
                  </a:lnTo>
                  <a:lnTo>
                    <a:pt x="850" y="117"/>
                  </a:lnTo>
                  <a:lnTo>
                    <a:pt x="823" y="162"/>
                  </a:lnTo>
                  <a:moveTo>
                    <a:pt x="885" y="162"/>
                  </a:moveTo>
                  <a:lnTo>
                    <a:pt x="859" y="117"/>
                  </a:lnTo>
                  <a:lnTo>
                    <a:pt x="885" y="72"/>
                  </a:lnTo>
                  <a:lnTo>
                    <a:pt x="912" y="117"/>
                  </a:lnTo>
                  <a:lnTo>
                    <a:pt x="885" y="162"/>
                  </a:lnTo>
                  <a:moveTo>
                    <a:pt x="946" y="162"/>
                  </a:moveTo>
                  <a:lnTo>
                    <a:pt x="921" y="117"/>
                  </a:lnTo>
                  <a:lnTo>
                    <a:pt x="946" y="72"/>
                  </a:lnTo>
                  <a:lnTo>
                    <a:pt x="973" y="117"/>
                  </a:lnTo>
                  <a:lnTo>
                    <a:pt x="946" y="162"/>
                  </a:lnTo>
                  <a:moveTo>
                    <a:pt x="1009" y="162"/>
                  </a:moveTo>
                  <a:lnTo>
                    <a:pt x="982" y="117"/>
                  </a:lnTo>
                  <a:lnTo>
                    <a:pt x="1009" y="72"/>
                  </a:lnTo>
                  <a:lnTo>
                    <a:pt x="1035" y="117"/>
                  </a:lnTo>
                  <a:lnTo>
                    <a:pt x="1009" y="162"/>
                  </a:lnTo>
                  <a:moveTo>
                    <a:pt x="1071" y="162"/>
                  </a:moveTo>
                  <a:lnTo>
                    <a:pt x="1044" y="117"/>
                  </a:lnTo>
                  <a:lnTo>
                    <a:pt x="1071" y="72"/>
                  </a:lnTo>
                  <a:lnTo>
                    <a:pt x="1096" y="117"/>
                  </a:lnTo>
                  <a:lnTo>
                    <a:pt x="1071" y="162"/>
                  </a:lnTo>
                  <a:moveTo>
                    <a:pt x="1132" y="162"/>
                  </a:moveTo>
                  <a:lnTo>
                    <a:pt x="1105" y="117"/>
                  </a:lnTo>
                  <a:lnTo>
                    <a:pt x="1132" y="72"/>
                  </a:lnTo>
                  <a:lnTo>
                    <a:pt x="1158" y="117"/>
                  </a:lnTo>
                  <a:lnTo>
                    <a:pt x="1132" y="162"/>
                  </a:lnTo>
                  <a:moveTo>
                    <a:pt x="1194" y="162"/>
                  </a:moveTo>
                  <a:lnTo>
                    <a:pt x="1167" y="117"/>
                  </a:lnTo>
                  <a:lnTo>
                    <a:pt x="1194" y="72"/>
                  </a:lnTo>
                  <a:lnTo>
                    <a:pt x="1219" y="117"/>
                  </a:lnTo>
                  <a:lnTo>
                    <a:pt x="1194" y="162"/>
                  </a:lnTo>
                  <a:moveTo>
                    <a:pt x="1255" y="162"/>
                  </a:moveTo>
                  <a:lnTo>
                    <a:pt x="1228" y="117"/>
                  </a:lnTo>
                  <a:lnTo>
                    <a:pt x="1255" y="72"/>
                  </a:lnTo>
                  <a:lnTo>
                    <a:pt x="1281" y="117"/>
                  </a:lnTo>
                  <a:lnTo>
                    <a:pt x="1255" y="162"/>
                  </a:lnTo>
                  <a:moveTo>
                    <a:pt x="1317" y="162"/>
                  </a:moveTo>
                  <a:lnTo>
                    <a:pt x="1290" y="117"/>
                  </a:lnTo>
                  <a:lnTo>
                    <a:pt x="1317" y="72"/>
                  </a:lnTo>
                  <a:lnTo>
                    <a:pt x="1342" y="117"/>
                  </a:lnTo>
                  <a:lnTo>
                    <a:pt x="1317" y="162"/>
                  </a:lnTo>
                  <a:moveTo>
                    <a:pt x="1378" y="162"/>
                  </a:moveTo>
                  <a:lnTo>
                    <a:pt x="1353" y="117"/>
                  </a:lnTo>
                  <a:lnTo>
                    <a:pt x="1378" y="72"/>
                  </a:lnTo>
                  <a:lnTo>
                    <a:pt x="1405" y="117"/>
                  </a:lnTo>
                  <a:lnTo>
                    <a:pt x="1378" y="162"/>
                  </a:lnTo>
                  <a:moveTo>
                    <a:pt x="1440" y="162"/>
                  </a:moveTo>
                  <a:lnTo>
                    <a:pt x="1414" y="117"/>
                  </a:lnTo>
                  <a:lnTo>
                    <a:pt x="1440" y="72"/>
                  </a:lnTo>
                  <a:lnTo>
                    <a:pt x="1467" y="117"/>
                  </a:lnTo>
                  <a:lnTo>
                    <a:pt x="1440" y="162"/>
                  </a:lnTo>
                  <a:moveTo>
                    <a:pt x="1501" y="162"/>
                  </a:moveTo>
                  <a:lnTo>
                    <a:pt x="1476" y="117"/>
                  </a:lnTo>
                  <a:lnTo>
                    <a:pt x="1501" y="72"/>
                  </a:lnTo>
                  <a:lnTo>
                    <a:pt x="1528" y="117"/>
                  </a:lnTo>
                  <a:lnTo>
                    <a:pt x="1501" y="162"/>
                  </a:lnTo>
                  <a:moveTo>
                    <a:pt x="1563" y="162"/>
                  </a:moveTo>
                  <a:lnTo>
                    <a:pt x="1537" y="117"/>
                  </a:lnTo>
                  <a:lnTo>
                    <a:pt x="1563" y="72"/>
                  </a:lnTo>
                  <a:lnTo>
                    <a:pt x="1590" y="117"/>
                  </a:lnTo>
                  <a:lnTo>
                    <a:pt x="1563" y="162"/>
                  </a:lnTo>
                  <a:moveTo>
                    <a:pt x="1624" y="162"/>
                  </a:moveTo>
                  <a:lnTo>
                    <a:pt x="1599" y="117"/>
                  </a:lnTo>
                  <a:lnTo>
                    <a:pt x="1624" y="72"/>
                  </a:lnTo>
                  <a:lnTo>
                    <a:pt x="1651" y="117"/>
                  </a:lnTo>
                  <a:lnTo>
                    <a:pt x="1624" y="162"/>
                  </a:lnTo>
                  <a:moveTo>
                    <a:pt x="1686" y="162"/>
                  </a:moveTo>
                  <a:lnTo>
                    <a:pt x="1660" y="117"/>
                  </a:lnTo>
                  <a:lnTo>
                    <a:pt x="1686" y="72"/>
                  </a:lnTo>
                  <a:lnTo>
                    <a:pt x="1713" y="117"/>
                  </a:lnTo>
                  <a:lnTo>
                    <a:pt x="1686" y="162"/>
                  </a:lnTo>
                  <a:moveTo>
                    <a:pt x="1749" y="162"/>
                  </a:moveTo>
                  <a:lnTo>
                    <a:pt x="1722" y="117"/>
                  </a:lnTo>
                  <a:lnTo>
                    <a:pt x="1749" y="72"/>
                  </a:lnTo>
                  <a:lnTo>
                    <a:pt x="1774" y="117"/>
                  </a:lnTo>
                  <a:lnTo>
                    <a:pt x="1749" y="162"/>
                  </a:lnTo>
                  <a:moveTo>
                    <a:pt x="1810" y="162"/>
                  </a:moveTo>
                  <a:lnTo>
                    <a:pt x="1783" y="117"/>
                  </a:lnTo>
                  <a:lnTo>
                    <a:pt x="1810" y="72"/>
                  </a:lnTo>
                  <a:lnTo>
                    <a:pt x="1836" y="117"/>
                  </a:lnTo>
                  <a:lnTo>
                    <a:pt x="1810" y="162"/>
                  </a:lnTo>
                  <a:moveTo>
                    <a:pt x="1872" y="162"/>
                  </a:moveTo>
                  <a:lnTo>
                    <a:pt x="1845" y="117"/>
                  </a:lnTo>
                  <a:lnTo>
                    <a:pt x="1872" y="72"/>
                  </a:lnTo>
                  <a:lnTo>
                    <a:pt x="1897" y="117"/>
                  </a:lnTo>
                  <a:lnTo>
                    <a:pt x="1872" y="162"/>
                  </a:lnTo>
                  <a:moveTo>
                    <a:pt x="1933" y="162"/>
                  </a:moveTo>
                  <a:lnTo>
                    <a:pt x="1906" y="117"/>
                  </a:lnTo>
                  <a:lnTo>
                    <a:pt x="1933" y="72"/>
                  </a:lnTo>
                  <a:lnTo>
                    <a:pt x="1959" y="117"/>
                  </a:lnTo>
                  <a:lnTo>
                    <a:pt x="1933" y="162"/>
                  </a:lnTo>
                  <a:moveTo>
                    <a:pt x="1995" y="162"/>
                  </a:moveTo>
                  <a:lnTo>
                    <a:pt x="1968" y="117"/>
                  </a:lnTo>
                  <a:lnTo>
                    <a:pt x="1995" y="72"/>
                  </a:lnTo>
                  <a:lnTo>
                    <a:pt x="2020" y="117"/>
                  </a:lnTo>
                  <a:lnTo>
                    <a:pt x="1995" y="162"/>
                  </a:lnTo>
                  <a:moveTo>
                    <a:pt x="2056" y="162"/>
                  </a:moveTo>
                  <a:lnTo>
                    <a:pt x="2029" y="117"/>
                  </a:lnTo>
                  <a:lnTo>
                    <a:pt x="2056" y="72"/>
                  </a:lnTo>
                  <a:lnTo>
                    <a:pt x="2082" y="117"/>
                  </a:lnTo>
                  <a:lnTo>
                    <a:pt x="2056" y="162"/>
                  </a:lnTo>
                  <a:moveTo>
                    <a:pt x="2118" y="162"/>
                  </a:moveTo>
                  <a:lnTo>
                    <a:pt x="2092" y="117"/>
                  </a:lnTo>
                  <a:lnTo>
                    <a:pt x="2118" y="72"/>
                  </a:lnTo>
                  <a:lnTo>
                    <a:pt x="2145" y="117"/>
                  </a:lnTo>
                  <a:lnTo>
                    <a:pt x="2118" y="162"/>
                  </a:lnTo>
                  <a:moveTo>
                    <a:pt x="2179" y="162"/>
                  </a:moveTo>
                  <a:lnTo>
                    <a:pt x="2154" y="117"/>
                  </a:lnTo>
                  <a:lnTo>
                    <a:pt x="2179" y="72"/>
                  </a:lnTo>
                  <a:lnTo>
                    <a:pt x="2206" y="117"/>
                  </a:lnTo>
                  <a:lnTo>
                    <a:pt x="2179" y="162"/>
                  </a:lnTo>
                  <a:moveTo>
                    <a:pt x="2241" y="162"/>
                  </a:moveTo>
                  <a:lnTo>
                    <a:pt x="2215" y="117"/>
                  </a:lnTo>
                  <a:lnTo>
                    <a:pt x="2241" y="72"/>
                  </a:lnTo>
                  <a:lnTo>
                    <a:pt x="2268" y="117"/>
                  </a:lnTo>
                  <a:lnTo>
                    <a:pt x="2241" y="162"/>
                  </a:lnTo>
                  <a:moveTo>
                    <a:pt x="2302" y="162"/>
                  </a:moveTo>
                  <a:lnTo>
                    <a:pt x="2277" y="117"/>
                  </a:lnTo>
                  <a:lnTo>
                    <a:pt x="2302" y="72"/>
                  </a:lnTo>
                  <a:lnTo>
                    <a:pt x="2329" y="117"/>
                  </a:lnTo>
                  <a:lnTo>
                    <a:pt x="2302" y="162"/>
                  </a:lnTo>
                  <a:moveTo>
                    <a:pt x="2364" y="162"/>
                  </a:moveTo>
                  <a:lnTo>
                    <a:pt x="2338" y="117"/>
                  </a:lnTo>
                  <a:lnTo>
                    <a:pt x="2364" y="72"/>
                  </a:lnTo>
                  <a:lnTo>
                    <a:pt x="2391" y="117"/>
                  </a:lnTo>
                  <a:lnTo>
                    <a:pt x="2364" y="162"/>
                  </a:lnTo>
                  <a:moveTo>
                    <a:pt x="2425" y="162"/>
                  </a:moveTo>
                  <a:lnTo>
                    <a:pt x="2400" y="117"/>
                  </a:lnTo>
                  <a:lnTo>
                    <a:pt x="2425" y="72"/>
                  </a:lnTo>
                  <a:lnTo>
                    <a:pt x="2452" y="117"/>
                  </a:lnTo>
                  <a:lnTo>
                    <a:pt x="2425" y="162"/>
                  </a:lnTo>
                  <a:moveTo>
                    <a:pt x="2488" y="162"/>
                  </a:moveTo>
                  <a:lnTo>
                    <a:pt x="2461" y="117"/>
                  </a:lnTo>
                  <a:lnTo>
                    <a:pt x="2488" y="72"/>
                  </a:lnTo>
                  <a:lnTo>
                    <a:pt x="2514" y="117"/>
                  </a:lnTo>
                  <a:lnTo>
                    <a:pt x="2488" y="162"/>
                  </a:lnTo>
                  <a:moveTo>
                    <a:pt x="54" y="110"/>
                  </a:moveTo>
                  <a:lnTo>
                    <a:pt x="27" y="65"/>
                  </a:lnTo>
                  <a:lnTo>
                    <a:pt x="54" y="18"/>
                  </a:lnTo>
                  <a:lnTo>
                    <a:pt x="80" y="65"/>
                  </a:lnTo>
                  <a:lnTo>
                    <a:pt x="54" y="110"/>
                  </a:lnTo>
                  <a:moveTo>
                    <a:pt x="116" y="110"/>
                  </a:moveTo>
                  <a:lnTo>
                    <a:pt x="89" y="65"/>
                  </a:lnTo>
                  <a:lnTo>
                    <a:pt x="116" y="18"/>
                  </a:lnTo>
                  <a:lnTo>
                    <a:pt x="141" y="65"/>
                  </a:lnTo>
                  <a:lnTo>
                    <a:pt x="116" y="110"/>
                  </a:lnTo>
                  <a:moveTo>
                    <a:pt x="177" y="110"/>
                  </a:moveTo>
                  <a:lnTo>
                    <a:pt x="150" y="65"/>
                  </a:lnTo>
                  <a:lnTo>
                    <a:pt x="177" y="18"/>
                  </a:lnTo>
                  <a:lnTo>
                    <a:pt x="202" y="65"/>
                  </a:lnTo>
                  <a:lnTo>
                    <a:pt x="177" y="110"/>
                  </a:lnTo>
                  <a:moveTo>
                    <a:pt x="238" y="110"/>
                  </a:moveTo>
                  <a:lnTo>
                    <a:pt x="213" y="65"/>
                  </a:lnTo>
                  <a:lnTo>
                    <a:pt x="238" y="18"/>
                  </a:lnTo>
                  <a:lnTo>
                    <a:pt x="265" y="65"/>
                  </a:lnTo>
                  <a:lnTo>
                    <a:pt x="238" y="110"/>
                  </a:lnTo>
                  <a:moveTo>
                    <a:pt x="300" y="110"/>
                  </a:moveTo>
                  <a:lnTo>
                    <a:pt x="274" y="65"/>
                  </a:lnTo>
                  <a:lnTo>
                    <a:pt x="300" y="18"/>
                  </a:lnTo>
                  <a:lnTo>
                    <a:pt x="327" y="65"/>
                  </a:lnTo>
                  <a:lnTo>
                    <a:pt x="300" y="110"/>
                  </a:lnTo>
                  <a:moveTo>
                    <a:pt x="361" y="110"/>
                  </a:moveTo>
                  <a:lnTo>
                    <a:pt x="336" y="65"/>
                  </a:lnTo>
                  <a:lnTo>
                    <a:pt x="361" y="18"/>
                  </a:lnTo>
                  <a:lnTo>
                    <a:pt x="388" y="65"/>
                  </a:lnTo>
                  <a:lnTo>
                    <a:pt x="361" y="110"/>
                  </a:lnTo>
                  <a:moveTo>
                    <a:pt x="423" y="110"/>
                  </a:moveTo>
                  <a:lnTo>
                    <a:pt x="397" y="65"/>
                  </a:lnTo>
                  <a:lnTo>
                    <a:pt x="423" y="18"/>
                  </a:lnTo>
                  <a:lnTo>
                    <a:pt x="450" y="65"/>
                  </a:lnTo>
                  <a:lnTo>
                    <a:pt x="423" y="110"/>
                  </a:lnTo>
                  <a:moveTo>
                    <a:pt x="484" y="110"/>
                  </a:moveTo>
                  <a:lnTo>
                    <a:pt x="459" y="65"/>
                  </a:lnTo>
                  <a:lnTo>
                    <a:pt x="484" y="18"/>
                  </a:lnTo>
                  <a:lnTo>
                    <a:pt x="511" y="65"/>
                  </a:lnTo>
                  <a:lnTo>
                    <a:pt x="484" y="110"/>
                  </a:lnTo>
                  <a:moveTo>
                    <a:pt x="546" y="110"/>
                  </a:moveTo>
                  <a:lnTo>
                    <a:pt x="520" y="65"/>
                  </a:lnTo>
                  <a:lnTo>
                    <a:pt x="546" y="18"/>
                  </a:lnTo>
                  <a:lnTo>
                    <a:pt x="573" y="65"/>
                  </a:lnTo>
                  <a:lnTo>
                    <a:pt x="546" y="110"/>
                  </a:lnTo>
                  <a:moveTo>
                    <a:pt x="609" y="110"/>
                  </a:moveTo>
                  <a:lnTo>
                    <a:pt x="582" y="65"/>
                  </a:lnTo>
                  <a:lnTo>
                    <a:pt x="609" y="18"/>
                  </a:lnTo>
                  <a:lnTo>
                    <a:pt x="634" y="65"/>
                  </a:lnTo>
                  <a:lnTo>
                    <a:pt x="609" y="110"/>
                  </a:lnTo>
                  <a:moveTo>
                    <a:pt x="670" y="110"/>
                  </a:moveTo>
                  <a:lnTo>
                    <a:pt x="643" y="65"/>
                  </a:lnTo>
                  <a:lnTo>
                    <a:pt x="670" y="18"/>
                  </a:lnTo>
                  <a:lnTo>
                    <a:pt x="696" y="65"/>
                  </a:lnTo>
                  <a:lnTo>
                    <a:pt x="670" y="110"/>
                  </a:lnTo>
                  <a:moveTo>
                    <a:pt x="732" y="110"/>
                  </a:moveTo>
                  <a:lnTo>
                    <a:pt x="705" y="65"/>
                  </a:lnTo>
                  <a:lnTo>
                    <a:pt x="732" y="18"/>
                  </a:lnTo>
                  <a:lnTo>
                    <a:pt x="757" y="65"/>
                  </a:lnTo>
                  <a:lnTo>
                    <a:pt x="732" y="110"/>
                  </a:lnTo>
                  <a:moveTo>
                    <a:pt x="793" y="110"/>
                  </a:moveTo>
                  <a:lnTo>
                    <a:pt x="766" y="65"/>
                  </a:lnTo>
                  <a:lnTo>
                    <a:pt x="793" y="18"/>
                  </a:lnTo>
                  <a:lnTo>
                    <a:pt x="819" y="65"/>
                  </a:lnTo>
                  <a:lnTo>
                    <a:pt x="793" y="110"/>
                  </a:lnTo>
                  <a:moveTo>
                    <a:pt x="855" y="110"/>
                  </a:moveTo>
                  <a:lnTo>
                    <a:pt x="828" y="65"/>
                  </a:lnTo>
                  <a:lnTo>
                    <a:pt x="855" y="18"/>
                  </a:lnTo>
                  <a:lnTo>
                    <a:pt x="880" y="65"/>
                  </a:lnTo>
                  <a:lnTo>
                    <a:pt x="855" y="110"/>
                  </a:lnTo>
                  <a:moveTo>
                    <a:pt x="916" y="110"/>
                  </a:moveTo>
                  <a:lnTo>
                    <a:pt x="889" y="65"/>
                  </a:lnTo>
                  <a:lnTo>
                    <a:pt x="916" y="18"/>
                  </a:lnTo>
                  <a:lnTo>
                    <a:pt x="942" y="65"/>
                  </a:lnTo>
                  <a:lnTo>
                    <a:pt x="916" y="110"/>
                  </a:lnTo>
                  <a:moveTo>
                    <a:pt x="978" y="110"/>
                  </a:moveTo>
                  <a:lnTo>
                    <a:pt x="952" y="65"/>
                  </a:lnTo>
                  <a:lnTo>
                    <a:pt x="978" y="18"/>
                  </a:lnTo>
                  <a:lnTo>
                    <a:pt x="1005" y="65"/>
                  </a:lnTo>
                  <a:lnTo>
                    <a:pt x="978" y="110"/>
                  </a:lnTo>
                  <a:moveTo>
                    <a:pt x="1039" y="110"/>
                  </a:moveTo>
                  <a:lnTo>
                    <a:pt x="1014" y="65"/>
                  </a:lnTo>
                  <a:lnTo>
                    <a:pt x="1039" y="18"/>
                  </a:lnTo>
                  <a:lnTo>
                    <a:pt x="1066" y="65"/>
                  </a:lnTo>
                  <a:lnTo>
                    <a:pt x="1039" y="110"/>
                  </a:lnTo>
                  <a:moveTo>
                    <a:pt x="1101" y="110"/>
                  </a:moveTo>
                  <a:lnTo>
                    <a:pt x="1075" y="65"/>
                  </a:lnTo>
                  <a:lnTo>
                    <a:pt x="1101" y="18"/>
                  </a:lnTo>
                  <a:lnTo>
                    <a:pt x="1128" y="65"/>
                  </a:lnTo>
                  <a:lnTo>
                    <a:pt x="1101" y="110"/>
                  </a:lnTo>
                  <a:moveTo>
                    <a:pt x="1162" y="110"/>
                  </a:moveTo>
                  <a:lnTo>
                    <a:pt x="1137" y="65"/>
                  </a:lnTo>
                  <a:lnTo>
                    <a:pt x="1162" y="18"/>
                  </a:lnTo>
                  <a:lnTo>
                    <a:pt x="1189" y="65"/>
                  </a:lnTo>
                  <a:lnTo>
                    <a:pt x="1162" y="110"/>
                  </a:lnTo>
                  <a:moveTo>
                    <a:pt x="1224" y="110"/>
                  </a:moveTo>
                  <a:lnTo>
                    <a:pt x="1198" y="65"/>
                  </a:lnTo>
                  <a:lnTo>
                    <a:pt x="1224" y="18"/>
                  </a:lnTo>
                  <a:lnTo>
                    <a:pt x="1251" y="65"/>
                  </a:lnTo>
                  <a:lnTo>
                    <a:pt x="1224" y="110"/>
                  </a:lnTo>
                  <a:moveTo>
                    <a:pt x="1285" y="110"/>
                  </a:moveTo>
                  <a:lnTo>
                    <a:pt x="1260" y="65"/>
                  </a:lnTo>
                  <a:lnTo>
                    <a:pt x="1285" y="18"/>
                  </a:lnTo>
                  <a:lnTo>
                    <a:pt x="1312" y="65"/>
                  </a:lnTo>
                  <a:lnTo>
                    <a:pt x="1285" y="110"/>
                  </a:lnTo>
                  <a:moveTo>
                    <a:pt x="1348" y="110"/>
                  </a:moveTo>
                  <a:lnTo>
                    <a:pt x="1321" y="65"/>
                  </a:lnTo>
                  <a:lnTo>
                    <a:pt x="1348" y="18"/>
                  </a:lnTo>
                  <a:lnTo>
                    <a:pt x="1374" y="65"/>
                  </a:lnTo>
                  <a:lnTo>
                    <a:pt x="1348" y="110"/>
                  </a:lnTo>
                  <a:moveTo>
                    <a:pt x="1410" y="110"/>
                  </a:moveTo>
                  <a:lnTo>
                    <a:pt x="1383" y="65"/>
                  </a:lnTo>
                  <a:lnTo>
                    <a:pt x="1410" y="18"/>
                  </a:lnTo>
                  <a:lnTo>
                    <a:pt x="1435" y="65"/>
                  </a:lnTo>
                  <a:lnTo>
                    <a:pt x="1410" y="110"/>
                  </a:lnTo>
                  <a:moveTo>
                    <a:pt x="1471" y="110"/>
                  </a:moveTo>
                  <a:lnTo>
                    <a:pt x="1444" y="65"/>
                  </a:lnTo>
                  <a:lnTo>
                    <a:pt x="1471" y="18"/>
                  </a:lnTo>
                  <a:lnTo>
                    <a:pt x="1497" y="65"/>
                  </a:lnTo>
                  <a:lnTo>
                    <a:pt x="1471" y="110"/>
                  </a:lnTo>
                  <a:moveTo>
                    <a:pt x="1533" y="110"/>
                  </a:moveTo>
                  <a:lnTo>
                    <a:pt x="1506" y="65"/>
                  </a:lnTo>
                  <a:lnTo>
                    <a:pt x="1533" y="18"/>
                  </a:lnTo>
                  <a:lnTo>
                    <a:pt x="1558" y="65"/>
                  </a:lnTo>
                  <a:lnTo>
                    <a:pt x="1533" y="110"/>
                  </a:lnTo>
                  <a:moveTo>
                    <a:pt x="1594" y="110"/>
                  </a:moveTo>
                  <a:lnTo>
                    <a:pt x="1567" y="65"/>
                  </a:lnTo>
                  <a:lnTo>
                    <a:pt x="1594" y="18"/>
                  </a:lnTo>
                  <a:lnTo>
                    <a:pt x="1620" y="65"/>
                  </a:lnTo>
                  <a:lnTo>
                    <a:pt x="1594" y="110"/>
                  </a:lnTo>
                  <a:moveTo>
                    <a:pt x="1656" y="110"/>
                  </a:moveTo>
                  <a:lnTo>
                    <a:pt x="1629" y="65"/>
                  </a:lnTo>
                  <a:lnTo>
                    <a:pt x="1656" y="18"/>
                  </a:lnTo>
                  <a:lnTo>
                    <a:pt x="1681" y="65"/>
                  </a:lnTo>
                  <a:lnTo>
                    <a:pt x="1656" y="110"/>
                  </a:lnTo>
                  <a:moveTo>
                    <a:pt x="1717" y="110"/>
                  </a:moveTo>
                  <a:lnTo>
                    <a:pt x="1692" y="65"/>
                  </a:lnTo>
                  <a:lnTo>
                    <a:pt x="1717" y="18"/>
                  </a:lnTo>
                  <a:lnTo>
                    <a:pt x="1744" y="65"/>
                  </a:lnTo>
                  <a:lnTo>
                    <a:pt x="1717" y="110"/>
                  </a:lnTo>
                  <a:moveTo>
                    <a:pt x="1779" y="110"/>
                  </a:moveTo>
                  <a:lnTo>
                    <a:pt x="1753" y="65"/>
                  </a:lnTo>
                  <a:lnTo>
                    <a:pt x="1779" y="18"/>
                  </a:lnTo>
                  <a:lnTo>
                    <a:pt x="1806" y="65"/>
                  </a:lnTo>
                  <a:lnTo>
                    <a:pt x="1779" y="110"/>
                  </a:lnTo>
                  <a:moveTo>
                    <a:pt x="1840" y="110"/>
                  </a:moveTo>
                  <a:lnTo>
                    <a:pt x="1815" y="65"/>
                  </a:lnTo>
                  <a:lnTo>
                    <a:pt x="1840" y="18"/>
                  </a:lnTo>
                  <a:lnTo>
                    <a:pt x="1867" y="65"/>
                  </a:lnTo>
                  <a:lnTo>
                    <a:pt x="1840" y="110"/>
                  </a:lnTo>
                  <a:moveTo>
                    <a:pt x="1902" y="110"/>
                  </a:moveTo>
                  <a:lnTo>
                    <a:pt x="1876" y="65"/>
                  </a:lnTo>
                  <a:lnTo>
                    <a:pt x="1902" y="18"/>
                  </a:lnTo>
                  <a:lnTo>
                    <a:pt x="1929" y="65"/>
                  </a:lnTo>
                  <a:lnTo>
                    <a:pt x="1902" y="110"/>
                  </a:lnTo>
                  <a:moveTo>
                    <a:pt x="1963" y="110"/>
                  </a:moveTo>
                  <a:lnTo>
                    <a:pt x="1938" y="65"/>
                  </a:lnTo>
                  <a:lnTo>
                    <a:pt x="1963" y="18"/>
                  </a:lnTo>
                  <a:lnTo>
                    <a:pt x="1990" y="65"/>
                  </a:lnTo>
                  <a:lnTo>
                    <a:pt x="1963" y="110"/>
                  </a:lnTo>
                  <a:moveTo>
                    <a:pt x="2025" y="110"/>
                  </a:moveTo>
                  <a:lnTo>
                    <a:pt x="1999" y="65"/>
                  </a:lnTo>
                  <a:lnTo>
                    <a:pt x="2025" y="18"/>
                  </a:lnTo>
                  <a:lnTo>
                    <a:pt x="2052" y="65"/>
                  </a:lnTo>
                  <a:lnTo>
                    <a:pt x="2025" y="110"/>
                  </a:lnTo>
                  <a:moveTo>
                    <a:pt x="2088" y="110"/>
                  </a:moveTo>
                  <a:lnTo>
                    <a:pt x="2061" y="65"/>
                  </a:lnTo>
                  <a:lnTo>
                    <a:pt x="2088" y="18"/>
                  </a:lnTo>
                  <a:lnTo>
                    <a:pt x="2113" y="65"/>
                  </a:lnTo>
                  <a:lnTo>
                    <a:pt x="2088" y="110"/>
                  </a:lnTo>
                  <a:moveTo>
                    <a:pt x="2149" y="110"/>
                  </a:moveTo>
                  <a:lnTo>
                    <a:pt x="2122" y="65"/>
                  </a:lnTo>
                  <a:lnTo>
                    <a:pt x="2149" y="18"/>
                  </a:lnTo>
                  <a:lnTo>
                    <a:pt x="2175" y="65"/>
                  </a:lnTo>
                  <a:lnTo>
                    <a:pt x="2149" y="110"/>
                  </a:lnTo>
                  <a:moveTo>
                    <a:pt x="2211" y="110"/>
                  </a:moveTo>
                  <a:lnTo>
                    <a:pt x="2184" y="65"/>
                  </a:lnTo>
                  <a:lnTo>
                    <a:pt x="2211" y="18"/>
                  </a:lnTo>
                  <a:lnTo>
                    <a:pt x="2236" y="65"/>
                  </a:lnTo>
                  <a:lnTo>
                    <a:pt x="2211" y="110"/>
                  </a:lnTo>
                  <a:moveTo>
                    <a:pt x="2272" y="110"/>
                  </a:moveTo>
                  <a:lnTo>
                    <a:pt x="2245" y="65"/>
                  </a:lnTo>
                  <a:lnTo>
                    <a:pt x="2272" y="18"/>
                  </a:lnTo>
                  <a:lnTo>
                    <a:pt x="2298" y="65"/>
                  </a:lnTo>
                  <a:lnTo>
                    <a:pt x="2272" y="110"/>
                  </a:lnTo>
                  <a:moveTo>
                    <a:pt x="2334" y="110"/>
                  </a:moveTo>
                  <a:lnTo>
                    <a:pt x="2307" y="65"/>
                  </a:lnTo>
                  <a:lnTo>
                    <a:pt x="2334" y="18"/>
                  </a:lnTo>
                  <a:lnTo>
                    <a:pt x="2359" y="65"/>
                  </a:lnTo>
                  <a:lnTo>
                    <a:pt x="2334" y="110"/>
                  </a:lnTo>
                  <a:moveTo>
                    <a:pt x="2395" y="110"/>
                  </a:moveTo>
                  <a:lnTo>
                    <a:pt x="2368" y="65"/>
                  </a:lnTo>
                  <a:lnTo>
                    <a:pt x="2395" y="18"/>
                  </a:lnTo>
                  <a:lnTo>
                    <a:pt x="2421" y="65"/>
                  </a:lnTo>
                  <a:lnTo>
                    <a:pt x="2395" y="110"/>
                  </a:lnTo>
                  <a:moveTo>
                    <a:pt x="2457" y="110"/>
                  </a:moveTo>
                  <a:lnTo>
                    <a:pt x="2431" y="65"/>
                  </a:lnTo>
                  <a:lnTo>
                    <a:pt x="2457" y="18"/>
                  </a:lnTo>
                  <a:lnTo>
                    <a:pt x="2484" y="65"/>
                  </a:lnTo>
                  <a:lnTo>
                    <a:pt x="2457" y="110"/>
                  </a:lnTo>
                  <a:moveTo>
                    <a:pt x="2518" y="110"/>
                  </a:moveTo>
                  <a:lnTo>
                    <a:pt x="2493" y="65"/>
                  </a:lnTo>
                  <a:lnTo>
                    <a:pt x="2518" y="18"/>
                  </a:lnTo>
                  <a:lnTo>
                    <a:pt x="2545" y="65"/>
                  </a:lnTo>
                  <a:lnTo>
                    <a:pt x="2518" y="110"/>
                  </a:lnTo>
                  <a:moveTo>
                    <a:pt x="2529" y="0"/>
                  </a:moveTo>
                  <a:lnTo>
                    <a:pt x="2520" y="0"/>
                  </a:lnTo>
                  <a:lnTo>
                    <a:pt x="2518" y="3"/>
                  </a:lnTo>
                  <a:lnTo>
                    <a:pt x="2517" y="0"/>
                  </a:lnTo>
                  <a:lnTo>
                    <a:pt x="2508" y="0"/>
                  </a:lnTo>
                  <a:lnTo>
                    <a:pt x="2514" y="11"/>
                  </a:lnTo>
                  <a:lnTo>
                    <a:pt x="2488" y="56"/>
                  </a:lnTo>
                  <a:lnTo>
                    <a:pt x="2461" y="11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3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11"/>
                  </a:lnTo>
                  <a:lnTo>
                    <a:pt x="2425" y="56"/>
                  </a:lnTo>
                  <a:lnTo>
                    <a:pt x="2400" y="11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3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11"/>
                  </a:lnTo>
                  <a:lnTo>
                    <a:pt x="2364" y="56"/>
                  </a:lnTo>
                  <a:lnTo>
                    <a:pt x="2338" y="11"/>
                  </a:lnTo>
                  <a:lnTo>
                    <a:pt x="2344" y="0"/>
                  </a:lnTo>
                  <a:lnTo>
                    <a:pt x="2335" y="0"/>
                  </a:lnTo>
                  <a:lnTo>
                    <a:pt x="2334" y="3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11"/>
                  </a:lnTo>
                  <a:lnTo>
                    <a:pt x="2302" y="56"/>
                  </a:lnTo>
                  <a:lnTo>
                    <a:pt x="2277" y="11"/>
                  </a:lnTo>
                  <a:lnTo>
                    <a:pt x="2283" y="0"/>
                  </a:lnTo>
                  <a:lnTo>
                    <a:pt x="2274" y="0"/>
                  </a:lnTo>
                  <a:lnTo>
                    <a:pt x="2272" y="3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11"/>
                  </a:lnTo>
                  <a:lnTo>
                    <a:pt x="2241" y="56"/>
                  </a:lnTo>
                  <a:lnTo>
                    <a:pt x="2215" y="11"/>
                  </a:lnTo>
                  <a:lnTo>
                    <a:pt x="2221" y="0"/>
                  </a:lnTo>
                  <a:lnTo>
                    <a:pt x="2212" y="0"/>
                  </a:lnTo>
                  <a:lnTo>
                    <a:pt x="2211" y="3"/>
                  </a:lnTo>
                  <a:lnTo>
                    <a:pt x="2209" y="0"/>
                  </a:lnTo>
                  <a:lnTo>
                    <a:pt x="2199" y="0"/>
                  </a:lnTo>
                  <a:lnTo>
                    <a:pt x="2206" y="11"/>
                  </a:lnTo>
                  <a:lnTo>
                    <a:pt x="2179" y="56"/>
                  </a:lnTo>
                  <a:lnTo>
                    <a:pt x="2154" y="11"/>
                  </a:lnTo>
                  <a:lnTo>
                    <a:pt x="2160" y="0"/>
                  </a:lnTo>
                  <a:lnTo>
                    <a:pt x="2151" y="0"/>
                  </a:lnTo>
                  <a:lnTo>
                    <a:pt x="2149" y="3"/>
                  </a:lnTo>
                  <a:lnTo>
                    <a:pt x="2146" y="0"/>
                  </a:lnTo>
                  <a:lnTo>
                    <a:pt x="2137" y="0"/>
                  </a:lnTo>
                  <a:lnTo>
                    <a:pt x="2145" y="11"/>
                  </a:lnTo>
                  <a:lnTo>
                    <a:pt x="2118" y="56"/>
                  </a:lnTo>
                  <a:lnTo>
                    <a:pt x="2092" y="11"/>
                  </a:lnTo>
                  <a:lnTo>
                    <a:pt x="2098" y="0"/>
                  </a:lnTo>
                  <a:lnTo>
                    <a:pt x="2089" y="0"/>
                  </a:lnTo>
                  <a:lnTo>
                    <a:pt x="2088" y="3"/>
                  </a:lnTo>
                  <a:lnTo>
                    <a:pt x="2085" y="0"/>
                  </a:lnTo>
                  <a:lnTo>
                    <a:pt x="2076" y="0"/>
                  </a:lnTo>
                  <a:lnTo>
                    <a:pt x="2082" y="11"/>
                  </a:lnTo>
                  <a:lnTo>
                    <a:pt x="2056" y="56"/>
                  </a:lnTo>
                  <a:lnTo>
                    <a:pt x="2029" y="11"/>
                  </a:lnTo>
                  <a:lnTo>
                    <a:pt x="2037" y="0"/>
                  </a:lnTo>
                  <a:lnTo>
                    <a:pt x="2028" y="0"/>
                  </a:lnTo>
                  <a:lnTo>
                    <a:pt x="2025" y="3"/>
                  </a:lnTo>
                  <a:lnTo>
                    <a:pt x="2023" y="0"/>
                  </a:lnTo>
                  <a:lnTo>
                    <a:pt x="2014" y="0"/>
                  </a:lnTo>
                  <a:lnTo>
                    <a:pt x="2020" y="11"/>
                  </a:lnTo>
                  <a:lnTo>
                    <a:pt x="1995" y="56"/>
                  </a:lnTo>
                  <a:lnTo>
                    <a:pt x="1968" y="11"/>
                  </a:lnTo>
                  <a:lnTo>
                    <a:pt x="1975" y="0"/>
                  </a:lnTo>
                  <a:lnTo>
                    <a:pt x="1966" y="0"/>
                  </a:lnTo>
                  <a:lnTo>
                    <a:pt x="1963" y="3"/>
                  </a:lnTo>
                  <a:lnTo>
                    <a:pt x="1962" y="0"/>
                  </a:lnTo>
                  <a:lnTo>
                    <a:pt x="1953" y="0"/>
                  </a:lnTo>
                  <a:lnTo>
                    <a:pt x="1959" y="11"/>
                  </a:lnTo>
                  <a:lnTo>
                    <a:pt x="1933" y="56"/>
                  </a:lnTo>
                  <a:lnTo>
                    <a:pt x="1906" y="11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3"/>
                  </a:lnTo>
                  <a:lnTo>
                    <a:pt x="1900" y="0"/>
                  </a:lnTo>
                  <a:lnTo>
                    <a:pt x="1891" y="0"/>
                  </a:lnTo>
                  <a:lnTo>
                    <a:pt x="1897" y="11"/>
                  </a:lnTo>
                  <a:lnTo>
                    <a:pt x="1872" y="56"/>
                  </a:lnTo>
                  <a:lnTo>
                    <a:pt x="1845" y="11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3"/>
                  </a:lnTo>
                  <a:lnTo>
                    <a:pt x="1839" y="0"/>
                  </a:lnTo>
                  <a:lnTo>
                    <a:pt x="1830" y="0"/>
                  </a:lnTo>
                  <a:lnTo>
                    <a:pt x="1836" y="11"/>
                  </a:lnTo>
                  <a:lnTo>
                    <a:pt x="1810" y="56"/>
                  </a:lnTo>
                  <a:lnTo>
                    <a:pt x="1783" y="11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3"/>
                  </a:lnTo>
                  <a:lnTo>
                    <a:pt x="1777" y="0"/>
                  </a:lnTo>
                  <a:lnTo>
                    <a:pt x="1768" y="0"/>
                  </a:lnTo>
                  <a:lnTo>
                    <a:pt x="1774" y="11"/>
                  </a:lnTo>
                  <a:lnTo>
                    <a:pt x="1749" y="56"/>
                  </a:lnTo>
                  <a:lnTo>
                    <a:pt x="1722" y="11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3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11"/>
                  </a:lnTo>
                  <a:lnTo>
                    <a:pt x="1686" y="56"/>
                  </a:lnTo>
                  <a:lnTo>
                    <a:pt x="1660" y="11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3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11"/>
                  </a:lnTo>
                  <a:lnTo>
                    <a:pt x="1624" y="56"/>
                  </a:lnTo>
                  <a:lnTo>
                    <a:pt x="1599" y="11"/>
                  </a:lnTo>
                  <a:lnTo>
                    <a:pt x="1605" y="0"/>
                  </a:lnTo>
                  <a:lnTo>
                    <a:pt x="1596" y="0"/>
                  </a:lnTo>
                  <a:lnTo>
                    <a:pt x="1594" y="3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11"/>
                  </a:lnTo>
                  <a:lnTo>
                    <a:pt x="1563" y="56"/>
                  </a:lnTo>
                  <a:lnTo>
                    <a:pt x="1537" y="11"/>
                  </a:lnTo>
                  <a:lnTo>
                    <a:pt x="1543" y="0"/>
                  </a:lnTo>
                  <a:lnTo>
                    <a:pt x="1534" y="0"/>
                  </a:lnTo>
                  <a:lnTo>
                    <a:pt x="1533" y="3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11"/>
                  </a:lnTo>
                  <a:lnTo>
                    <a:pt x="1501" y="56"/>
                  </a:lnTo>
                  <a:lnTo>
                    <a:pt x="1476" y="11"/>
                  </a:lnTo>
                  <a:lnTo>
                    <a:pt x="1482" y="0"/>
                  </a:lnTo>
                  <a:lnTo>
                    <a:pt x="1473" y="0"/>
                  </a:lnTo>
                  <a:lnTo>
                    <a:pt x="1471" y="3"/>
                  </a:lnTo>
                  <a:lnTo>
                    <a:pt x="1470" y="0"/>
                  </a:lnTo>
                  <a:lnTo>
                    <a:pt x="1459" y="0"/>
                  </a:lnTo>
                  <a:lnTo>
                    <a:pt x="1467" y="11"/>
                  </a:lnTo>
                  <a:lnTo>
                    <a:pt x="1440" y="56"/>
                  </a:lnTo>
                  <a:lnTo>
                    <a:pt x="1414" y="11"/>
                  </a:lnTo>
                  <a:lnTo>
                    <a:pt x="1420" y="0"/>
                  </a:lnTo>
                  <a:lnTo>
                    <a:pt x="1411" y="0"/>
                  </a:lnTo>
                  <a:lnTo>
                    <a:pt x="1410" y="3"/>
                  </a:lnTo>
                  <a:lnTo>
                    <a:pt x="1407" y="0"/>
                  </a:lnTo>
                  <a:lnTo>
                    <a:pt x="1398" y="0"/>
                  </a:lnTo>
                  <a:lnTo>
                    <a:pt x="1405" y="11"/>
                  </a:lnTo>
                  <a:lnTo>
                    <a:pt x="1378" y="56"/>
                  </a:lnTo>
                  <a:lnTo>
                    <a:pt x="1353" y="11"/>
                  </a:lnTo>
                  <a:lnTo>
                    <a:pt x="1359" y="0"/>
                  </a:lnTo>
                  <a:lnTo>
                    <a:pt x="1350" y="0"/>
                  </a:lnTo>
                  <a:lnTo>
                    <a:pt x="1348" y="3"/>
                  </a:lnTo>
                  <a:lnTo>
                    <a:pt x="1345" y="0"/>
                  </a:lnTo>
                  <a:lnTo>
                    <a:pt x="1336" y="0"/>
                  </a:lnTo>
                  <a:lnTo>
                    <a:pt x="1342" y="11"/>
                  </a:lnTo>
                  <a:lnTo>
                    <a:pt x="1317" y="56"/>
                  </a:lnTo>
                  <a:lnTo>
                    <a:pt x="1290" y="11"/>
                  </a:lnTo>
                  <a:lnTo>
                    <a:pt x="1297" y="0"/>
                  </a:lnTo>
                  <a:lnTo>
                    <a:pt x="1288" y="0"/>
                  </a:lnTo>
                  <a:lnTo>
                    <a:pt x="1285" y="3"/>
                  </a:lnTo>
                  <a:lnTo>
                    <a:pt x="1284" y="0"/>
                  </a:lnTo>
                  <a:lnTo>
                    <a:pt x="1275" y="0"/>
                  </a:lnTo>
                  <a:lnTo>
                    <a:pt x="1281" y="11"/>
                  </a:lnTo>
                  <a:lnTo>
                    <a:pt x="1255" y="56"/>
                  </a:lnTo>
                  <a:lnTo>
                    <a:pt x="1228" y="11"/>
                  </a:lnTo>
                  <a:lnTo>
                    <a:pt x="1236" y="0"/>
                  </a:lnTo>
                  <a:lnTo>
                    <a:pt x="1227" y="0"/>
                  </a:lnTo>
                  <a:lnTo>
                    <a:pt x="1224" y="3"/>
                  </a:lnTo>
                  <a:lnTo>
                    <a:pt x="1222" y="0"/>
                  </a:lnTo>
                  <a:lnTo>
                    <a:pt x="1213" y="0"/>
                  </a:lnTo>
                  <a:lnTo>
                    <a:pt x="1219" y="11"/>
                  </a:lnTo>
                  <a:lnTo>
                    <a:pt x="1194" y="56"/>
                  </a:lnTo>
                  <a:lnTo>
                    <a:pt x="1167" y="11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3"/>
                  </a:lnTo>
                  <a:lnTo>
                    <a:pt x="1161" y="0"/>
                  </a:lnTo>
                  <a:lnTo>
                    <a:pt x="1152" y="0"/>
                  </a:lnTo>
                  <a:lnTo>
                    <a:pt x="1158" y="11"/>
                  </a:lnTo>
                  <a:lnTo>
                    <a:pt x="1132" y="56"/>
                  </a:lnTo>
                  <a:lnTo>
                    <a:pt x="1105" y="11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3"/>
                  </a:lnTo>
                  <a:lnTo>
                    <a:pt x="1099" y="0"/>
                  </a:lnTo>
                  <a:lnTo>
                    <a:pt x="1090" y="0"/>
                  </a:lnTo>
                  <a:lnTo>
                    <a:pt x="1096" y="11"/>
                  </a:lnTo>
                  <a:lnTo>
                    <a:pt x="1071" y="56"/>
                  </a:lnTo>
                  <a:lnTo>
                    <a:pt x="1044" y="11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3"/>
                  </a:lnTo>
                  <a:lnTo>
                    <a:pt x="1038" y="0"/>
                  </a:lnTo>
                  <a:lnTo>
                    <a:pt x="1029" y="0"/>
                  </a:lnTo>
                  <a:lnTo>
                    <a:pt x="1035" y="11"/>
                  </a:lnTo>
                  <a:lnTo>
                    <a:pt x="1009" y="56"/>
                  </a:lnTo>
                  <a:lnTo>
                    <a:pt x="982" y="11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3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11"/>
                  </a:lnTo>
                  <a:lnTo>
                    <a:pt x="946" y="56"/>
                  </a:lnTo>
                  <a:lnTo>
                    <a:pt x="921" y="11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3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11"/>
                  </a:lnTo>
                  <a:lnTo>
                    <a:pt x="885" y="56"/>
                  </a:lnTo>
                  <a:lnTo>
                    <a:pt x="859" y="11"/>
                  </a:lnTo>
                  <a:lnTo>
                    <a:pt x="865" y="0"/>
                  </a:lnTo>
                  <a:lnTo>
                    <a:pt x="856" y="0"/>
                  </a:lnTo>
                  <a:lnTo>
                    <a:pt x="855" y="3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11"/>
                  </a:lnTo>
                  <a:lnTo>
                    <a:pt x="823" y="56"/>
                  </a:lnTo>
                  <a:lnTo>
                    <a:pt x="798" y="11"/>
                  </a:lnTo>
                  <a:lnTo>
                    <a:pt x="804" y="0"/>
                  </a:lnTo>
                  <a:lnTo>
                    <a:pt x="795" y="0"/>
                  </a:lnTo>
                  <a:lnTo>
                    <a:pt x="793" y="3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11"/>
                  </a:lnTo>
                  <a:lnTo>
                    <a:pt x="762" y="56"/>
                  </a:lnTo>
                  <a:lnTo>
                    <a:pt x="736" y="11"/>
                  </a:lnTo>
                  <a:lnTo>
                    <a:pt x="742" y="0"/>
                  </a:lnTo>
                  <a:lnTo>
                    <a:pt x="733" y="0"/>
                  </a:lnTo>
                  <a:lnTo>
                    <a:pt x="732" y="3"/>
                  </a:lnTo>
                  <a:lnTo>
                    <a:pt x="730" y="0"/>
                  </a:lnTo>
                  <a:lnTo>
                    <a:pt x="720" y="0"/>
                  </a:lnTo>
                  <a:lnTo>
                    <a:pt x="727" y="11"/>
                  </a:lnTo>
                  <a:lnTo>
                    <a:pt x="700" y="56"/>
                  </a:lnTo>
                  <a:lnTo>
                    <a:pt x="675" y="11"/>
                  </a:lnTo>
                  <a:lnTo>
                    <a:pt x="681" y="0"/>
                  </a:lnTo>
                  <a:lnTo>
                    <a:pt x="672" y="0"/>
                  </a:lnTo>
                  <a:lnTo>
                    <a:pt x="670" y="3"/>
                  </a:lnTo>
                  <a:lnTo>
                    <a:pt x="667" y="0"/>
                  </a:lnTo>
                  <a:lnTo>
                    <a:pt x="658" y="0"/>
                  </a:lnTo>
                  <a:lnTo>
                    <a:pt x="666" y="11"/>
                  </a:lnTo>
                  <a:lnTo>
                    <a:pt x="639" y="56"/>
                  </a:lnTo>
                  <a:lnTo>
                    <a:pt x="613" y="11"/>
                  </a:lnTo>
                  <a:lnTo>
                    <a:pt x="619" y="0"/>
                  </a:lnTo>
                  <a:lnTo>
                    <a:pt x="610" y="0"/>
                  </a:lnTo>
                  <a:lnTo>
                    <a:pt x="609" y="3"/>
                  </a:lnTo>
                  <a:lnTo>
                    <a:pt x="606" y="0"/>
                  </a:lnTo>
                  <a:lnTo>
                    <a:pt x="597" y="0"/>
                  </a:lnTo>
                  <a:lnTo>
                    <a:pt x="603" y="11"/>
                  </a:lnTo>
                  <a:lnTo>
                    <a:pt x="577" y="56"/>
                  </a:lnTo>
                  <a:lnTo>
                    <a:pt x="550" y="11"/>
                  </a:lnTo>
                  <a:lnTo>
                    <a:pt x="558" y="0"/>
                  </a:lnTo>
                  <a:lnTo>
                    <a:pt x="549" y="0"/>
                  </a:lnTo>
                  <a:lnTo>
                    <a:pt x="546" y="3"/>
                  </a:lnTo>
                  <a:lnTo>
                    <a:pt x="544" y="0"/>
                  </a:lnTo>
                  <a:lnTo>
                    <a:pt x="535" y="0"/>
                  </a:lnTo>
                  <a:lnTo>
                    <a:pt x="541" y="11"/>
                  </a:lnTo>
                  <a:lnTo>
                    <a:pt x="516" y="56"/>
                  </a:lnTo>
                  <a:lnTo>
                    <a:pt x="489" y="11"/>
                  </a:lnTo>
                  <a:lnTo>
                    <a:pt x="496" y="0"/>
                  </a:lnTo>
                  <a:lnTo>
                    <a:pt x="487" y="0"/>
                  </a:lnTo>
                  <a:lnTo>
                    <a:pt x="484" y="3"/>
                  </a:lnTo>
                  <a:lnTo>
                    <a:pt x="483" y="0"/>
                  </a:lnTo>
                  <a:lnTo>
                    <a:pt x="474" y="0"/>
                  </a:lnTo>
                  <a:lnTo>
                    <a:pt x="480" y="11"/>
                  </a:lnTo>
                  <a:lnTo>
                    <a:pt x="454" y="56"/>
                  </a:lnTo>
                  <a:lnTo>
                    <a:pt x="427" y="11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3"/>
                  </a:lnTo>
                  <a:lnTo>
                    <a:pt x="421" y="0"/>
                  </a:lnTo>
                  <a:lnTo>
                    <a:pt x="412" y="0"/>
                  </a:lnTo>
                  <a:lnTo>
                    <a:pt x="418" y="11"/>
                  </a:lnTo>
                  <a:lnTo>
                    <a:pt x="393" y="56"/>
                  </a:lnTo>
                  <a:lnTo>
                    <a:pt x="366" y="11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3"/>
                  </a:lnTo>
                  <a:lnTo>
                    <a:pt x="360" y="0"/>
                  </a:lnTo>
                  <a:lnTo>
                    <a:pt x="351" y="0"/>
                  </a:lnTo>
                  <a:lnTo>
                    <a:pt x="357" y="11"/>
                  </a:lnTo>
                  <a:lnTo>
                    <a:pt x="331" y="56"/>
                  </a:lnTo>
                  <a:lnTo>
                    <a:pt x="304" y="11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3"/>
                  </a:lnTo>
                  <a:lnTo>
                    <a:pt x="298" y="0"/>
                  </a:lnTo>
                  <a:lnTo>
                    <a:pt x="289" y="0"/>
                  </a:lnTo>
                  <a:lnTo>
                    <a:pt x="295" y="11"/>
                  </a:lnTo>
                  <a:lnTo>
                    <a:pt x="270" y="56"/>
                  </a:lnTo>
                  <a:lnTo>
                    <a:pt x="243" y="11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3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11"/>
                  </a:lnTo>
                  <a:lnTo>
                    <a:pt x="207" y="56"/>
                  </a:lnTo>
                  <a:lnTo>
                    <a:pt x="181" y="11"/>
                  </a:lnTo>
                  <a:lnTo>
                    <a:pt x="187" y="0"/>
                  </a:lnTo>
                  <a:lnTo>
                    <a:pt x="178" y="0"/>
                  </a:lnTo>
                  <a:lnTo>
                    <a:pt x="177" y="3"/>
                  </a:lnTo>
                  <a:lnTo>
                    <a:pt x="175" y="0"/>
                  </a:lnTo>
                  <a:lnTo>
                    <a:pt x="167" y="0"/>
                  </a:lnTo>
                  <a:lnTo>
                    <a:pt x="172" y="11"/>
                  </a:lnTo>
                  <a:lnTo>
                    <a:pt x="146" y="56"/>
                  </a:lnTo>
                  <a:lnTo>
                    <a:pt x="120" y="11"/>
                  </a:lnTo>
                  <a:lnTo>
                    <a:pt x="126" y="0"/>
                  </a:lnTo>
                  <a:lnTo>
                    <a:pt x="117" y="0"/>
                  </a:lnTo>
                  <a:lnTo>
                    <a:pt x="116" y="3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11"/>
                  </a:lnTo>
                  <a:lnTo>
                    <a:pt x="84" y="56"/>
                  </a:lnTo>
                  <a:lnTo>
                    <a:pt x="59" y="11"/>
                  </a:lnTo>
                  <a:lnTo>
                    <a:pt x="65" y="0"/>
                  </a:lnTo>
                  <a:lnTo>
                    <a:pt x="56" y="0"/>
                  </a:lnTo>
                  <a:lnTo>
                    <a:pt x="54" y="3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11"/>
                  </a:lnTo>
                  <a:lnTo>
                    <a:pt x="23" y="56"/>
                  </a:lnTo>
                  <a:lnTo>
                    <a:pt x="0" y="15"/>
                  </a:lnTo>
                  <a:lnTo>
                    <a:pt x="0" y="32"/>
                  </a:lnTo>
                  <a:lnTo>
                    <a:pt x="18" y="65"/>
                  </a:lnTo>
                  <a:lnTo>
                    <a:pt x="0" y="96"/>
                  </a:lnTo>
                  <a:lnTo>
                    <a:pt x="0" y="113"/>
                  </a:lnTo>
                  <a:lnTo>
                    <a:pt x="23" y="72"/>
                  </a:lnTo>
                  <a:lnTo>
                    <a:pt x="50" y="117"/>
                  </a:lnTo>
                  <a:lnTo>
                    <a:pt x="23" y="162"/>
                  </a:lnTo>
                  <a:lnTo>
                    <a:pt x="0" y="122"/>
                  </a:lnTo>
                  <a:lnTo>
                    <a:pt x="0" y="138"/>
                  </a:lnTo>
                  <a:lnTo>
                    <a:pt x="18" y="171"/>
                  </a:lnTo>
                  <a:lnTo>
                    <a:pt x="0" y="204"/>
                  </a:lnTo>
                  <a:lnTo>
                    <a:pt x="0" y="219"/>
                  </a:lnTo>
                  <a:lnTo>
                    <a:pt x="23" y="179"/>
                  </a:lnTo>
                  <a:lnTo>
                    <a:pt x="50" y="223"/>
                  </a:lnTo>
                  <a:lnTo>
                    <a:pt x="23" y="270"/>
                  </a:lnTo>
                  <a:lnTo>
                    <a:pt x="0" y="228"/>
                  </a:lnTo>
                  <a:lnTo>
                    <a:pt x="0" y="244"/>
                  </a:lnTo>
                  <a:lnTo>
                    <a:pt x="18" y="277"/>
                  </a:lnTo>
                  <a:lnTo>
                    <a:pt x="0" y="310"/>
                  </a:lnTo>
                  <a:lnTo>
                    <a:pt x="0" y="325"/>
                  </a:lnTo>
                  <a:lnTo>
                    <a:pt x="23" y="285"/>
                  </a:lnTo>
                  <a:lnTo>
                    <a:pt x="50" y="330"/>
                  </a:lnTo>
                  <a:lnTo>
                    <a:pt x="23" y="376"/>
                  </a:lnTo>
                  <a:lnTo>
                    <a:pt x="0" y="336"/>
                  </a:lnTo>
                  <a:lnTo>
                    <a:pt x="0" y="351"/>
                  </a:lnTo>
                  <a:lnTo>
                    <a:pt x="18" y="384"/>
                  </a:lnTo>
                  <a:lnTo>
                    <a:pt x="0" y="417"/>
                  </a:lnTo>
                  <a:lnTo>
                    <a:pt x="0" y="433"/>
                  </a:lnTo>
                  <a:lnTo>
                    <a:pt x="23" y="391"/>
                  </a:lnTo>
                  <a:lnTo>
                    <a:pt x="50" y="438"/>
                  </a:lnTo>
                  <a:lnTo>
                    <a:pt x="23" y="483"/>
                  </a:lnTo>
                  <a:lnTo>
                    <a:pt x="0" y="442"/>
                  </a:lnTo>
                  <a:lnTo>
                    <a:pt x="0" y="457"/>
                  </a:lnTo>
                  <a:lnTo>
                    <a:pt x="18" y="490"/>
                  </a:lnTo>
                  <a:lnTo>
                    <a:pt x="0" y="523"/>
                  </a:lnTo>
                  <a:lnTo>
                    <a:pt x="0" y="539"/>
                  </a:lnTo>
                  <a:lnTo>
                    <a:pt x="23" y="497"/>
                  </a:lnTo>
                  <a:lnTo>
                    <a:pt x="50" y="544"/>
                  </a:lnTo>
                  <a:lnTo>
                    <a:pt x="23" y="589"/>
                  </a:lnTo>
                  <a:lnTo>
                    <a:pt x="0" y="548"/>
                  </a:lnTo>
                  <a:lnTo>
                    <a:pt x="0" y="563"/>
                  </a:lnTo>
                  <a:lnTo>
                    <a:pt x="18" y="596"/>
                  </a:lnTo>
                  <a:lnTo>
                    <a:pt x="0" y="629"/>
                  </a:lnTo>
                  <a:lnTo>
                    <a:pt x="0" y="646"/>
                  </a:lnTo>
                  <a:lnTo>
                    <a:pt x="23" y="605"/>
                  </a:lnTo>
                  <a:lnTo>
                    <a:pt x="50" y="650"/>
                  </a:lnTo>
                  <a:lnTo>
                    <a:pt x="23" y="695"/>
                  </a:lnTo>
                  <a:lnTo>
                    <a:pt x="0" y="655"/>
                  </a:lnTo>
                  <a:lnTo>
                    <a:pt x="0" y="671"/>
                  </a:lnTo>
                  <a:lnTo>
                    <a:pt x="18" y="704"/>
                  </a:lnTo>
                  <a:lnTo>
                    <a:pt x="0" y="737"/>
                  </a:lnTo>
                  <a:lnTo>
                    <a:pt x="0" y="752"/>
                  </a:lnTo>
                  <a:lnTo>
                    <a:pt x="23" y="712"/>
                  </a:lnTo>
                  <a:lnTo>
                    <a:pt x="50" y="757"/>
                  </a:lnTo>
                  <a:lnTo>
                    <a:pt x="23" y="801"/>
                  </a:lnTo>
                  <a:lnTo>
                    <a:pt x="0" y="761"/>
                  </a:lnTo>
                  <a:lnTo>
                    <a:pt x="0" y="777"/>
                  </a:lnTo>
                  <a:lnTo>
                    <a:pt x="18" y="810"/>
                  </a:lnTo>
                  <a:lnTo>
                    <a:pt x="0" y="843"/>
                  </a:lnTo>
                  <a:lnTo>
                    <a:pt x="0" y="858"/>
                  </a:lnTo>
                  <a:lnTo>
                    <a:pt x="23" y="818"/>
                  </a:lnTo>
                  <a:lnTo>
                    <a:pt x="50" y="863"/>
                  </a:lnTo>
                  <a:lnTo>
                    <a:pt x="23" y="909"/>
                  </a:lnTo>
                  <a:lnTo>
                    <a:pt x="0" y="867"/>
                  </a:lnTo>
                  <a:lnTo>
                    <a:pt x="0" y="884"/>
                  </a:lnTo>
                  <a:lnTo>
                    <a:pt x="18" y="917"/>
                  </a:lnTo>
                  <a:lnTo>
                    <a:pt x="0" y="950"/>
                  </a:lnTo>
                  <a:lnTo>
                    <a:pt x="0" y="965"/>
                  </a:lnTo>
                  <a:lnTo>
                    <a:pt x="23" y="924"/>
                  </a:lnTo>
                  <a:lnTo>
                    <a:pt x="50" y="971"/>
                  </a:lnTo>
                  <a:lnTo>
                    <a:pt x="23" y="1016"/>
                  </a:lnTo>
                  <a:lnTo>
                    <a:pt x="0" y="975"/>
                  </a:lnTo>
                  <a:lnTo>
                    <a:pt x="0" y="990"/>
                  </a:lnTo>
                  <a:lnTo>
                    <a:pt x="18" y="1023"/>
                  </a:lnTo>
                  <a:lnTo>
                    <a:pt x="0" y="1056"/>
                  </a:lnTo>
                  <a:lnTo>
                    <a:pt x="0" y="1072"/>
                  </a:lnTo>
                  <a:lnTo>
                    <a:pt x="23" y="1031"/>
                  </a:lnTo>
                  <a:lnTo>
                    <a:pt x="50" y="1077"/>
                  </a:lnTo>
                  <a:lnTo>
                    <a:pt x="23" y="1122"/>
                  </a:lnTo>
                  <a:lnTo>
                    <a:pt x="0" y="1081"/>
                  </a:lnTo>
                  <a:lnTo>
                    <a:pt x="0" y="1096"/>
                  </a:lnTo>
                  <a:lnTo>
                    <a:pt x="18" y="1129"/>
                  </a:lnTo>
                  <a:lnTo>
                    <a:pt x="0" y="1162"/>
                  </a:lnTo>
                  <a:lnTo>
                    <a:pt x="0" y="1179"/>
                  </a:lnTo>
                  <a:lnTo>
                    <a:pt x="23" y="1138"/>
                  </a:lnTo>
                  <a:lnTo>
                    <a:pt x="50" y="1183"/>
                  </a:lnTo>
                  <a:lnTo>
                    <a:pt x="23" y="1228"/>
                  </a:lnTo>
                  <a:lnTo>
                    <a:pt x="0" y="1188"/>
                  </a:lnTo>
                  <a:lnTo>
                    <a:pt x="0" y="1204"/>
                  </a:lnTo>
                  <a:lnTo>
                    <a:pt x="18" y="1236"/>
                  </a:lnTo>
                  <a:lnTo>
                    <a:pt x="0" y="1269"/>
                  </a:lnTo>
                  <a:lnTo>
                    <a:pt x="0" y="1285"/>
                  </a:lnTo>
                  <a:lnTo>
                    <a:pt x="23" y="1245"/>
                  </a:lnTo>
                  <a:lnTo>
                    <a:pt x="50" y="1290"/>
                  </a:lnTo>
                  <a:lnTo>
                    <a:pt x="23" y="1334"/>
                  </a:lnTo>
                  <a:lnTo>
                    <a:pt x="0" y="1294"/>
                  </a:lnTo>
                  <a:lnTo>
                    <a:pt x="0" y="1310"/>
                  </a:lnTo>
                  <a:lnTo>
                    <a:pt x="18" y="1343"/>
                  </a:lnTo>
                  <a:lnTo>
                    <a:pt x="0" y="1376"/>
                  </a:lnTo>
                  <a:lnTo>
                    <a:pt x="0" y="1391"/>
                  </a:lnTo>
                  <a:lnTo>
                    <a:pt x="23" y="1351"/>
                  </a:lnTo>
                  <a:lnTo>
                    <a:pt x="50" y="1396"/>
                  </a:lnTo>
                  <a:lnTo>
                    <a:pt x="24" y="1441"/>
                  </a:lnTo>
                  <a:lnTo>
                    <a:pt x="33" y="1441"/>
                  </a:lnTo>
                  <a:lnTo>
                    <a:pt x="54" y="1403"/>
                  </a:lnTo>
                  <a:lnTo>
                    <a:pt x="75" y="1441"/>
                  </a:lnTo>
                  <a:lnTo>
                    <a:pt x="84" y="1441"/>
                  </a:lnTo>
                  <a:lnTo>
                    <a:pt x="59" y="1396"/>
                  </a:lnTo>
                  <a:lnTo>
                    <a:pt x="84" y="1351"/>
                  </a:lnTo>
                  <a:lnTo>
                    <a:pt x="111" y="1396"/>
                  </a:lnTo>
                  <a:lnTo>
                    <a:pt x="86" y="1441"/>
                  </a:lnTo>
                  <a:lnTo>
                    <a:pt x="95" y="1441"/>
                  </a:lnTo>
                  <a:lnTo>
                    <a:pt x="116" y="1403"/>
                  </a:lnTo>
                  <a:lnTo>
                    <a:pt x="137" y="1441"/>
                  </a:lnTo>
                  <a:lnTo>
                    <a:pt x="146" y="1441"/>
                  </a:lnTo>
                  <a:lnTo>
                    <a:pt x="120" y="1396"/>
                  </a:lnTo>
                  <a:lnTo>
                    <a:pt x="146" y="1351"/>
                  </a:lnTo>
                  <a:lnTo>
                    <a:pt x="172" y="1396"/>
                  </a:lnTo>
                  <a:lnTo>
                    <a:pt x="147" y="1441"/>
                  </a:lnTo>
                  <a:lnTo>
                    <a:pt x="156" y="1441"/>
                  </a:lnTo>
                  <a:lnTo>
                    <a:pt x="177" y="1403"/>
                  </a:lnTo>
                  <a:lnTo>
                    <a:pt x="198" y="1441"/>
                  </a:lnTo>
                  <a:lnTo>
                    <a:pt x="207" y="1441"/>
                  </a:lnTo>
                  <a:lnTo>
                    <a:pt x="181" y="1396"/>
                  </a:lnTo>
                  <a:lnTo>
                    <a:pt x="207" y="1351"/>
                  </a:lnTo>
                  <a:lnTo>
                    <a:pt x="234" y="1396"/>
                  </a:lnTo>
                  <a:lnTo>
                    <a:pt x="208" y="1441"/>
                  </a:lnTo>
                  <a:lnTo>
                    <a:pt x="217" y="1441"/>
                  </a:lnTo>
                  <a:lnTo>
                    <a:pt x="238" y="1403"/>
                  </a:lnTo>
                  <a:lnTo>
                    <a:pt x="259" y="1441"/>
                  </a:lnTo>
                  <a:lnTo>
                    <a:pt x="268" y="1441"/>
                  </a:lnTo>
                  <a:lnTo>
                    <a:pt x="243" y="1396"/>
                  </a:lnTo>
                  <a:lnTo>
                    <a:pt x="270" y="1351"/>
                  </a:lnTo>
                  <a:lnTo>
                    <a:pt x="295" y="1396"/>
                  </a:lnTo>
                  <a:lnTo>
                    <a:pt x="270" y="1441"/>
                  </a:lnTo>
                  <a:lnTo>
                    <a:pt x="279" y="1441"/>
                  </a:lnTo>
                  <a:lnTo>
                    <a:pt x="300" y="1403"/>
                  </a:lnTo>
                  <a:lnTo>
                    <a:pt x="321" y="1441"/>
                  </a:lnTo>
                  <a:lnTo>
                    <a:pt x="330" y="1441"/>
                  </a:lnTo>
                  <a:lnTo>
                    <a:pt x="304" y="1396"/>
                  </a:lnTo>
                  <a:lnTo>
                    <a:pt x="331" y="1351"/>
                  </a:lnTo>
                  <a:lnTo>
                    <a:pt x="357" y="1396"/>
                  </a:lnTo>
                  <a:lnTo>
                    <a:pt x="331" y="1441"/>
                  </a:lnTo>
                  <a:lnTo>
                    <a:pt x="340" y="1441"/>
                  </a:lnTo>
                  <a:lnTo>
                    <a:pt x="361" y="1403"/>
                  </a:lnTo>
                  <a:lnTo>
                    <a:pt x="382" y="1441"/>
                  </a:lnTo>
                  <a:lnTo>
                    <a:pt x="391" y="1441"/>
                  </a:lnTo>
                  <a:lnTo>
                    <a:pt x="366" y="1396"/>
                  </a:lnTo>
                  <a:lnTo>
                    <a:pt x="393" y="1351"/>
                  </a:lnTo>
                  <a:lnTo>
                    <a:pt x="418" y="1396"/>
                  </a:lnTo>
                  <a:lnTo>
                    <a:pt x="393" y="1441"/>
                  </a:lnTo>
                  <a:lnTo>
                    <a:pt x="402" y="1441"/>
                  </a:lnTo>
                  <a:lnTo>
                    <a:pt x="423" y="1403"/>
                  </a:lnTo>
                  <a:lnTo>
                    <a:pt x="444" y="1441"/>
                  </a:lnTo>
                  <a:lnTo>
                    <a:pt x="453" y="1441"/>
                  </a:lnTo>
                  <a:lnTo>
                    <a:pt x="427" y="1396"/>
                  </a:lnTo>
                  <a:lnTo>
                    <a:pt x="454" y="1351"/>
                  </a:lnTo>
                  <a:lnTo>
                    <a:pt x="480" y="1396"/>
                  </a:lnTo>
                  <a:lnTo>
                    <a:pt x="454" y="1441"/>
                  </a:lnTo>
                  <a:lnTo>
                    <a:pt x="463" y="1441"/>
                  </a:lnTo>
                  <a:lnTo>
                    <a:pt x="484" y="1403"/>
                  </a:lnTo>
                  <a:lnTo>
                    <a:pt x="505" y="1441"/>
                  </a:lnTo>
                  <a:lnTo>
                    <a:pt x="514" y="1441"/>
                  </a:lnTo>
                  <a:lnTo>
                    <a:pt x="489" y="1396"/>
                  </a:lnTo>
                  <a:lnTo>
                    <a:pt x="516" y="1351"/>
                  </a:lnTo>
                  <a:lnTo>
                    <a:pt x="541" y="1396"/>
                  </a:lnTo>
                  <a:lnTo>
                    <a:pt x="516" y="1441"/>
                  </a:lnTo>
                  <a:lnTo>
                    <a:pt x="526" y="1441"/>
                  </a:lnTo>
                  <a:lnTo>
                    <a:pt x="546" y="1403"/>
                  </a:lnTo>
                  <a:lnTo>
                    <a:pt x="567" y="1441"/>
                  </a:lnTo>
                  <a:lnTo>
                    <a:pt x="576" y="1441"/>
                  </a:lnTo>
                  <a:lnTo>
                    <a:pt x="550" y="1396"/>
                  </a:lnTo>
                  <a:lnTo>
                    <a:pt x="577" y="1351"/>
                  </a:lnTo>
                  <a:lnTo>
                    <a:pt x="603" y="1396"/>
                  </a:lnTo>
                  <a:lnTo>
                    <a:pt x="579" y="1441"/>
                  </a:lnTo>
                  <a:lnTo>
                    <a:pt x="588" y="1441"/>
                  </a:lnTo>
                  <a:lnTo>
                    <a:pt x="609" y="1403"/>
                  </a:lnTo>
                  <a:lnTo>
                    <a:pt x="628" y="1441"/>
                  </a:lnTo>
                  <a:lnTo>
                    <a:pt x="639" y="1441"/>
                  </a:lnTo>
                  <a:lnTo>
                    <a:pt x="613" y="1396"/>
                  </a:lnTo>
                  <a:lnTo>
                    <a:pt x="639" y="1351"/>
                  </a:lnTo>
                  <a:lnTo>
                    <a:pt x="666" y="1396"/>
                  </a:lnTo>
                  <a:lnTo>
                    <a:pt x="640" y="1441"/>
                  </a:lnTo>
                  <a:lnTo>
                    <a:pt x="649" y="1441"/>
                  </a:lnTo>
                  <a:lnTo>
                    <a:pt x="670" y="1403"/>
                  </a:lnTo>
                  <a:lnTo>
                    <a:pt x="691" y="1441"/>
                  </a:lnTo>
                  <a:lnTo>
                    <a:pt x="700" y="1441"/>
                  </a:lnTo>
                  <a:lnTo>
                    <a:pt x="675" y="1396"/>
                  </a:lnTo>
                  <a:lnTo>
                    <a:pt x="700" y="1351"/>
                  </a:lnTo>
                  <a:lnTo>
                    <a:pt x="727" y="1396"/>
                  </a:lnTo>
                  <a:lnTo>
                    <a:pt x="702" y="1441"/>
                  </a:lnTo>
                  <a:lnTo>
                    <a:pt x="711" y="1441"/>
                  </a:lnTo>
                  <a:lnTo>
                    <a:pt x="732" y="1403"/>
                  </a:lnTo>
                  <a:lnTo>
                    <a:pt x="753" y="1441"/>
                  </a:lnTo>
                  <a:lnTo>
                    <a:pt x="762" y="1441"/>
                  </a:lnTo>
                  <a:lnTo>
                    <a:pt x="736" y="1396"/>
                  </a:lnTo>
                  <a:lnTo>
                    <a:pt x="762" y="1351"/>
                  </a:lnTo>
                  <a:lnTo>
                    <a:pt x="789" y="1396"/>
                  </a:lnTo>
                  <a:lnTo>
                    <a:pt x="763" y="1441"/>
                  </a:lnTo>
                  <a:lnTo>
                    <a:pt x="772" y="1441"/>
                  </a:lnTo>
                  <a:lnTo>
                    <a:pt x="793" y="1403"/>
                  </a:lnTo>
                  <a:lnTo>
                    <a:pt x="814" y="1441"/>
                  </a:lnTo>
                  <a:lnTo>
                    <a:pt x="823" y="1441"/>
                  </a:lnTo>
                  <a:lnTo>
                    <a:pt x="798" y="1396"/>
                  </a:lnTo>
                  <a:lnTo>
                    <a:pt x="823" y="1351"/>
                  </a:lnTo>
                  <a:lnTo>
                    <a:pt x="850" y="1396"/>
                  </a:lnTo>
                  <a:lnTo>
                    <a:pt x="825" y="1441"/>
                  </a:lnTo>
                  <a:lnTo>
                    <a:pt x="834" y="1441"/>
                  </a:lnTo>
                  <a:lnTo>
                    <a:pt x="855" y="1403"/>
                  </a:lnTo>
                  <a:lnTo>
                    <a:pt x="876" y="1441"/>
                  </a:lnTo>
                  <a:lnTo>
                    <a:pt x="885" y="1441"/>
                  </a:lnTo>
                  <a:lnTo>
                    <a:pt x="859" y="1396"/>
                  </a:lnTo>
                  <a:lnTo>
                    <a:pt x="885" y="1351"/>
                  </a:lnTo>
                  <a:lnTo>
                    <a:pt x="912" y="1396"/>
                  </a:lnTo>
                  <a:lnTo>
                    <a:pt x="886" y="1441"/>
                  </a:lnTo>
                  <a:lnTo>
                    <a:pt x="895" y="1441"/>
                  </a:lnTo>
                  <a:lnTo>
                    <a:pt x="916" y="1403"/>
                  </a:lnTo>
                  <a:lnTo>
                    <a:pt x="937" y="1441"/>
                  </a:lnTo>
                  <a:lnTo>
                    <a:pt x="946" y="1441"/>
                  </a:lnTo>
                  <a:lnTo>
                    <a:pt x="921" y="1396"/>
                  </a:lnTo>
                  <a:lnTo>
                    <a:pt x="946" y="1351"/>
                  </a:lnTo>
                  <a:lnTo>
                    <a:pt x="973" y="1396"/>
                  </a:lnTo>
                  <a:lnTo>
                    <a:pt x="948" y="1441"/>
                  </a:lnTo>
                  <a:lnTo>
                    <a:pt x="957" y="1441"/>
                  </a:lnTo>
                  <a:lnTo>
                    <a:pt x="978" y="1403"/>
                  </a:lnTo>
                  <a:lnTo>
                    <a:pt x="999" y="1441"/>
                  </a:lnTo>
                  <a:lnTo>
                    <a:pt x="1008" y="1441"/>
                  </a:lnTo>
                  <a:lnTo>
                    <a:pt x="982" y="1396"/>
                  </a:lnTo>
                  <a:lnTo>
                    <a:pt x="1009" y="1351"/>
                  </a:lnTo>
                  <a:lnTo>
                    <a:pt x="1035" y="1396"/>
                  </a:lnTo>
                  <a:lnTo>
                    <a:pt x="1009" y="1441"/>
                  </a:lnTo>
                  <a:lnTo>
                    <a:pt x="1018" y="1441"/>
                  </a:lnTo>
                  <a:lnTo>
                    <a:pt x="1039" y="1403"/>
                  </a:lnTo>
                  <a:lnTo>
                    <a:pt x="1060" y="1441"/>
                  </a:lnTo>
                  <a:lnTo>
                    <a:pt x="1069" y="1441"/>
                  </a:lnTo>
                  <a:lnTo>
                    <a:pt x="1044" y="1396"/>
                  </a:lnTo>
                  <a:lnTo>
                    <a:pt x="1071" y="1351"/>
                  </a:lnTo>
                  <a:lnTo>
                    <a:pt x="1096" y="1396"/>
                  </a:lnTo>
                  <a:lnTo>
                    <a:pt x="1071" y="1441"/>
                  </a:lnTo>
                  <a:lnTo>
                    <a:pt x="1080" y="1441"/>
                  </a:lnTo>
                  <a:lnTo>
                    <a:pt x="1101" y="1403"/>
                  </a:lnTo>
                  <a:lnTo>
                    <a:pt x="1122" y="1441"/>
                  </a:lnTo>
                  <a:lnTo>
                    <a:pt x="1131" y="1441"/>
                  </a:lnTo>
                  <a:lnTo>
                    <a:pt x="1105" y="1396"/>
                  </a:lnTo>
                  <a:lnTo>
                    <a:pt x="1132" y="1351"/>
                  </a:lnTo>
                  <a:lnTo>
                    <a:pt x="1158" y="1396"/>
                  </a:lnTo>
                  <a:lnTo>
                    <a:pt x="1132" y="1441"/>
                  </a:lnTo>
                  <a:lnTo>
                    <a:pt x="1141" y="1441"/>
                  </a:lnTo>
                  <a:lnTo>
                    <a:pt x="1162" y="1403"/>
                  </a:lnTo>
                  <a:lnTo>
                    <a:pt x="1183" y="1441"/>
                  </a:lnTo>
                  <a:lnTo>
                    <a:pt x="1192" y="1441"/>
                  </a:lnTo>
                  <a:lnTo>
                    <a:pt x="1167" y="1396"/>
                  </a:lnTo>
                  <a:lnTo>
                    <a:pt x="1194" y="1351"/>
                  </a:lnTo>
                  <a:lnTo>
                    <a:pt x="1219" y="1396"/>
                  </a:lnTo>
                  <a:lnTo>
                    <a:pt x="1194" y="1441"/>
                  </a:lnTo>
                  <a:lnTo>
                    <a:pt x="1203" y="1441"/>
                  </a:lnTo>
                  <a:lnTo>
                    <a:pt x="1224" y="1403"/>
                  </a:lnTo>
                  <a:lnTo>
                    <a:pt x="1245" y="1441"/>
                  </a:lnTo>
                  <a:lnTo>
                    <a:pt x="1254" y="1441"/>
                  </a:lnTo>
                  <a:lnTo>
                    <a:pt x="1228" y="1396"/>
                  </a:lnTo>
                  <a:lnTo>
                    <a:pt x="1255" y="1351"/>
                  </a:lnTo>
                  <a:lnTo>
                    <a:pt x="1281" y="1396"/>
                  </a:lnTo>
                  <a:lnTo>
                    <a:pt x="1255" y="1441"/>
                  </a:lnTo>
                  <a:lnTo>
                    <a:pt x="1266" y="1441"/>
                  </a:lnTo>
                  <a:lnTo>
                    <a:pt x="1285" y="1403"/>
                  </a:lnTo>
                  <a:lnTo>
                    <a:pt x="1306" y="1441"/>
                  </a:lnTo>
                  <a:lnTo>
                    <a:pt x="1315" y="1441"/>
                  </a:lnTo>
                  <a:lnTo>
                    <a:pt x="1290" y="1396"/>
                  </a:lnTo>
                  <a:lnTo>
                    <a:pt x="1317" y="1351"/>
                  </a:lnTo>
                  <a:lnTo>
                    <a:pt x="1342" y="1396"/>
                  </a:lnTo>
                  <a:lnTo>
                    <a:pt x="1318" y="1441"/>
                  </a:lnTo>
                  <a:lnTo>
                    <a:pt x="1327" y="1441"/>
                  </a:lnTo>
                  <a:lnTo>
                    <a:pt x="1348" y="1403"/>
                  </a:lnTo>
                  <a:lnTo>
                    <a:pt x="1368" y="1441"/>
                  </a:lnTo>
                  <a:lnTo>
                    <a:pt x="1377" y="1441"/>
                  </a:lnTo>
                  <a:lnTo>
                    <a:pt x="1353" y="1396"/>
                  </a:lnTo>
                  <a:lnTo>
                    <a:pt x="1378" y="1351"/>
                  </a:lnTo>
                  <a:lnTo>
                    <a:pt x="1405" y="1396"/>
                  </a:lnTo>
                  <a:lnTo>
                    <a:pt x="1380" y="1441"/>
                  </a:lnTo>
                  <a:lnTo>
                    <a:pt x="1389" y="1441"/>
                  </a:lnTo>
                  <a:lnTo>
                    <a:pt x="1410" y="1403"/>
                  </a:lnTo>
                  <a:lnTo>
                    <a:pt x="1431" y="1441"/>
                  </a:lnTo>
                  <a:lnTo>
                    <a:pt x="1440" y="1441"/>
                  </a:lnTo>
                  <a:lnTo>
                    <a:pt x="1414" y="1396"/>
                  </a:lnTo>
                  <a:lnTo>
                    <a:pt x="1440" y="1351"/>
                  </a:lnTo>
                  <a:lnTo>
                    <a:pt x="1467" y="1396"/>
                  </a:lnTo>
                  <a:lnTo>
                    <a:pt x="1441" y="1441"/>
                  </a:lnTo>
                  <a:lnTo>
                    <a:pt x="1450" y="1441"/>
                  </a:lnTo>
                  <a:lnTo>
                    <a:pt x="1471" y="1403"/>
                  </a:lnTo>
                  <a:lnTo>
                    <a:pt x="1492" y="1441"/>
                  </a:lnTo>
                  <a:lnTo>
                    <a:pt x="1501" y="1441"/>
                  </a:lnTo>
                  <a:lnTo>
                    <a:pt x="1476" y="1396"/>
                  </a:lnTo>
                  <a:lnTo>
                    <a:pt x="1501" y="1351"/>
                  </a:lnTo>
                  <a:lnTo>
                    <a:pt x="1528" y="1396"/>
                  </a:lnTo>
                  <a:lnTo>
                    <a:pt x="1503" y="1441"/>
                  </a:lnTo>
                  <a:lnTo>
                    <a:pt x="1512" y="1441"/>
                  </a:lnTo>
                  <a:lnTo>
                    <a:pt x="1533" y="1403"/>
                  </a:lnTo>
                  <a:lnTo>
                    <a:pt x="1554" y="1441"/>
                  </a:lnTo>
                  <a:lnTo>
                    <a:pt x="1563" y="1441"/>
                  </a:lnTo>
                  <a:lnTo>
                    <a:pt x="1537" y="1396"/>
                  </a:lnTo>
                  <a:lnTo>
                    <a:pt x="1563" y="1351"/>
                  </a:lnTo>
                  <a:lnTo>
                    <a:pt x="1590" y="1396"/>
                  </a:lnTo>
                  <a:lnTo>
                    <a:pt x="1564" y="1441"/>
                  </a:lnTo>
                  <a:lnTo>
                    <a:pt x="1573" y="1441"/>
                  </a:lnTo>
                  <a:lnTo>
                    <a:pt x="1594" y="1403"/>
                  </a:lnTo>
                  <a:lnTo>
                    <a:pt x="1615" y="1441"/>
                  </a:lnTo>
                  <a:lnTo>
                    <a:pt x="1624" y="1441"/>
                  </a:lnTo>
                  <a:lnTo>
                    <a:pt x="1599" y="1396"/>
                  </a:lnTo>
                  <a:lnTo>
                    <a:pt x="1624" y="1351"/>
                  </a:lnTo>
                  <a:lnTo>
                    <a:pt x="1651" y="1396"/>
                  </a:lnTo>
                  <a:lnTo>
                    <a:pt x="1626" y="1441"/>
                  </a:lnTo>
                  <a:lnTo>
                    <a:pt x="1635" y="1441"/>
                  </a:lnTo>
                  <a:lnTo>
                    <a:pt x="1656" y="1403"/>
                  </a:lnTo>
                  <a:lnTo>
                    <a:pt x="1677" y="1441"/>
                  </a:lnTo>
                  <a:lnTo>
                    <a:pt x="1686" y="1441"/>
                  </a:lnTo>
                  <a:lnTo>
                    <a:pt x="1660" y="1396"/>
                  </a:lnTo>
                  <a:lnTo>
                    <a:pt x="1686" y="1351"/>
                  </a:lnTo>
                  <a:lnTo>
                    <a:pt x="1713" y="1396"/>
                  </a:lnTo>
                  <a:lnTo>
                    <a:pt x="1687" y="1441"/>
                  </a:lnTo>
                  <a:lnTo>
                    <a:pt x="1696" y="1441"/>
                  </a:lnTo>
                  <a:lnTo>
                    <a:pt x="1717" y="1403"/>
                  </a:lnTo>
                  <a:lnTo>
                    <a:pt x="1738" y="1441"/>
                  </a:lnTo>
                  <a:lnTo>
                    <a:pt x="1747" y="1441"/>
                  </a:lnTo>
                  <a:lnTo>
                    <a:pt x="1722" y="1396"/>
                  </a:lnTo>
                  <a:lnTo>
                    <a:pt x="1749" y="1351"/>
                  </a:lnTo>
                  <a:lnTo>
                    <a:pt x="1774" y="1396"/>
                  </a:lnTo>
                  <a:lnTo>
                    <a:pt x="1749" y="1441"/>
                  </a:lnTo>
                  <a:lnTo>
                    <a:pt x="1758" y="1441"/>
                  </a:lnTo>
                  <a:lnTo>
                    <a:pt x="1779" y="1403"/>
                  </a:lnTo>
                  <a:lnTo>
                    <a:pt x="1800" y="1441"/>
                  </a:lnTo>
                  <a:lnTo>
                    <a:pt x="1809" y="1441"/>
                  </a:lnTo>
                  <a:lnTo>
                    <a:pt x="1783" y="1396"/>
                  </a:lnTo>
                  <a:lnTo>
                    <a:pt x="1810" y="1351"/>
                  </a:lnTo>
                  <a:lnTo>
                    <a:pt x="1836" y="1396"/>
                  </a:lnTo>
                  <a:lnTo>
                    <a:pt x="1810" y="1441"/>
                  </a:lnTo>
                  <a:lnTo>
                    <a:pt x="1819" y="1441"/>
                  </a:lnTo>
                  <a:lnTo>
                    <a:pt x="1840" y="1403"/>
                  </a:lnTo>
                  <a:lnTo>
                    <a:pt x="1861" y="1441"/>
                  </a:lnTo>
                  <a:lnTo>
                    <a:pt x="1870" y="1441"/>
                  </a:lnTo>
                  <a:lnTo>
                    <a:pt x="1845" y="1396"/>
                  </a:lnTo>
                  <a:lnTo>
                    <a:pt x="1872" y="1351"/>
                  </a:lnTo>
                  <a:lnTo>
                    <a:pt x="1897" y="1396"/>
                  </a:lnTo>
                  <a:lnTo>
                    <a:pt x="1872" y="1441"/>
                  </a:lnTo>
                  <a:lnTo>
                    <a:pt x="1881" y="1441"/>
                  </a:lnTo>
                  <a:lnTo>
                    <a:pt x="1902" y="1403"/>
                  </a:lnTo>
                  <a:lnTo>
                    <a:pt x="1923" y="1441"/>
                  </a:lnTo>
                  <a:lnTo>
                    <a:pt x="1932" y="1441"/>
                  </a:lnTo>
                  <a:lnTo>
                    <a:pt x="1906" y="1396"/>
                  </a:lnTo>
                  <a:lnTo>
                    <a:pt x="1933" y="1351"/>
                  </a:lnTo>
                  <a:lnTo>
                    <a:pt x="1959" y="1396"/>
                  </a:lnTo>
                  <a:lnTo>
                    <a:pt x="1933" y="1441"/>
                  </a:lnTo>
                  <a:lnTo>
                    <a:pt x="1942" y="1441"/>
                  </a:lnTo>
                  <a:lnTo>
                    <a:pt x="1963" y="1403"/>
                  </a:lnTo>
                  <a:lnTo>
                    <a:pt x="1984" y="1441"/>
                  </a:lnTo>
                  <a:lnTo>
                    <a:pt x="1993" y="1441"/>
                  </a:lnTo>
                  <a:lnTo>
                    <a:pt x="1968" y="1396"/>
                  </a:lnTo>
                  <a:lnTo>
                    <a:pt x="1995" y="1351"/>
                  </a:lnTo>
                  <a:lnTo>
                    <a:pt x="2020" y="1396"/>
                  </a:lnTo>
                  <a:lnTo>
                    <a:pt x="1995" y="1441"/>
                  </a:lnTo>
                  <a:lnTo>
                    <a:pt x="2005" y="1441"/>
                  </a:lnTo>
                  <a:lnTo>
                    <a:pt x="2025" y="1403"/>
                  </a:lnTo>
                  <a:lnTo>
                    <a:pt x="2046" y="1441"/>
                  </a:lnTo>
                  <a:lnTo>
                    <a:pt x="2055" y="1441"/>
                  </a:lnTo>
                  <a:lnTo>
                    <a:pt x="2029" y="1396"/>
                  </a:lnTo>
                  <a:lnTo>
                    <a:pt x="2056" y="1351"/>
                  </a:lnTo>
                  <a:lnTo>
                    <a:pt x="2082" y="1396"/>
                  </a:lnTo>
                  <a:lnTo>
                    <a:pt x="2058" y="1441"/>
                  </a:lnTo>
                  <a:lnTo>
                    <a:pt x="2067" y="1441"/>
                  </a:lnTo>
                  <a:lnTo>
                    <a:pt x="2088" y="1403"/>
                  </a:lnTo>
                  <a:lnTo>
                    <a:pt x="2107" y="1441"/>
                  </a:lnTo>
                  <a:lnTo>
                    <a:pt x="2116" y="1441"/>
                  </a:lnTo>
                  <a:lnTo>
                    <a:pt x="2092" y="1396"/>
                  </a:lnTo>
                  <a:lnTo>
                    <a:pt x="2118" y="1351"/>
                  </a:lnTo>
                  <a:lnTo>
                    <a:pt x="2145" y="1396"/>
                  </a:lnTo>
                  <a:lnTo>
                    <a:pt x="2119" y="1441"/>
                  </a:lnTo>
                  <a:lnTo>
                    <a:pt x="2128" y="1441"/>
                  </a:lnTo>
                  <a:lnTo>
                    <a:pt x="2149" y="1403"/>
                  </a:lnTo>
                  <a:lnTo>
                    <a:pt x="2170" y="1441"/>
                  </a:lnTo>
                  <a:lnTo>
                    <a:pt x="2179" y="1441"/>
                  </a:lnTo>
                  <a:lnTo>
                    <a:pt x="2154" y="1396"/>
                  </a:lnTo>
                  <a:lnTo>
                    <a:pt x="2179" y="1351"/>
                  </a:lnTo>
                  <a:lnTo>
                    <a:pt x="2206" y="1396"/>
                  </a:lnTo>
                  <a:lnTo>
                    <a:pt x="2181" y="1441"/>
                  </a:lnTo>
                  <a:lnTo>
                    <a:pt x="2190" y="1441"/>
                  </a:lnTo>
                  <a:lnTo>
                    <a:pt x="2211" y="1403"/>
                  </a:lnTo>
                  <a:lnTo>
                    <a:pt x="2232" y="1441"/>
                  </a:lnTo>
                  <a:lnTo>
                    <a:pt x="2241" y="1441"/>
                  </a:lnTo>
                  <a:lnTo>
                    <a:pt x="2215" y="1396"/>
                  </a:lnTo>
                  <a:lnTo>
                    <a:pt x="2241" y="1351"/>
                  </a:lnTo>
                  <a:lnTo>
                    <a:pt x="2268" y="1396"/>
                  </a:lnTo>
                  <a:lnTo>
                    <a:pt x="2242" y="1441"/>
                  </a:lnTo>
                  <a:lnTo>
                    <a:pt x="2251" y="1441"/>
                  </a:lnTo>
                  <a:lnTo>
                    <a:pt x="2272" y="1403"/>
                  </a:lnTo>
                  <a:lnTo>
                    <a:pt x="2293" y="1441"/>
                  </a:lnTo>
                  <a:lnTo>
                    <a:pt x="2302" y="1441"/>
                  </a:lnTo>
                  <a:lnTo>
                    <a:pt x="2277" y="1396"/>
                  </a:lnTo>
                  <a:lnTo>
                    <a:pt x="2302" y="1351"/>
                  </a:lnTo>
                  <a:lnTo>
                    <a:pt x="2329" y="1396"/>
                  </a:lnTo>
                  <a:lnTo>
                    <a:pt x="2304" y="1441"/>
                  </a:lnTo>
                  <a:lnTo>
                    <a:pt x="2313" y="1441"/>
                  </a:lnTo>
                  <a:lnTo>
                    <a:pt x="2334" y="1403"/>
                  </a:lnTo>
                  <a:lnTo>
                    <a:pt x="2355" y="1441"/>
                  </a:lnTo>
                  <a:lnTo>
                    <a:pt x="2364" y="1441"/>
                  </a:lnTo>
                  <a:lnTo>
                    <a:pt x="2338" y="1396"/>
                  </a:lnTo>
                  <a:lnTo>
                    <a:pt x="2364" y="1351"/>
                  </a:lnTo>
                  <a:lnTo>
                    <a:pt x="2391" y="1396"/>
                  </a:lnTo>
                  <a:lnTo>
                    <a:pt x="2365" y="1441"/>
                  </a:lnTo>
                  <a:lnTo>
                    <a:pt x="2374" y="1441"/>
                  </a:lnTo>
                  <a:lnTo>
                    <a:pt x="2395" y="1403"/>
                  </a:lnTo>
                  <a:lnTo>
                    <a:pt x="2416" y="1441"/>
                  </a:lnTo>
                  <a:lnTo>
                    <a:pt x="2425" y="1441"/>
                  </a:lnTo>
                  <a:lnTo>
                    <a:pt x="2400" y="1396"/>
                  </a:lnTo>
                  <a:lnTo>
                    <a:pt x="2425" y="1351"/>
                  </a:lnTo>
                  <a:lnTo>
                    <a:pt x="2452" y="1396"/>
                  </a:lnTo>
                  <a:lnTo>
                    <a:pt x="2427" y="1441"/>
                  </a:lnTo>
                  <a:lnTo>
                    <a:pt x="2436" y="1441"/>
                  </a:lnTo>
                  <a:lnTo>
                    <a:pt x="2457" y="1403"/>
                  </a:lnTo>
                  <a:lnTo>
                    <a:pt x="2478" y="1441"/>
                  </a:lnTo>
                  <a:lnTo>
                    <a:pt x="2487" y="1441"/>
                  </a:lnTo>
                  <a:lnTo>
                    <a:pt x="2461" y="1396"/>
                  </a:lnTo>
                  <a:lnTo>
                    <a:pt x="2488" y="1351"/>
                  </a:lnTo>
                  <a:lnTo>
                    <a:pt x="2514" y="1396"/>
                  </a:lnTo>
                  <a:lnTo>
                    <a:pt x="2488" y="1441"/>
                  </a:lnTo>
                  <a:lnTo>
                    <a:pt x="2497" y="1441"/>
                  </a:lnTo>
                  <a:lnTo>
                    <a:pt x="2518" y="1403"/>
                  </a:lnTo>
                  <a:lnTo>
                    <a:pt x="2539" y="1441"/>
                  </a:lnTo>
                  <a:lnTo>
                    <a:pt x="2548" y="1441"/>
                  </a:lnTo>
                  <a:lnTo>
                    <a:pt x="2523" y="1396"/>
                  </a:lnTo>
                  <a:lnTo>
                    <a:pt x="2550" y="1351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4" y="1343"/>
                  </a:lnTo>
                  <a:lnTo>
                    <a:pt x="2565" y="1325"/>
                  </a:lnTo>
                  <a:lnTo>
                    <a:pt x="2565" y="1309"/>
                  </a:lnTo>
                  <a:lnTo>
                    <a:pt x="2550" y="1334"/>
                  </a:lnTo>
                  <a:lnTo>
                    <a:pt x="2523" y="1290"/>
                  </a:lnTo>
                  <a:lnTo>
                    <a:pt x="2550" y="1245"/>
                  </a:lnTo>
                  <a:lnTo>
                    <a:pt x="2565" y="1270"/>
                  </a:lnTo>
                  <a:lnTo>
                    <a:pt x="2565" y="1254"/>
                  </a:lnTo>
                  <a:lnTo>
                    <a:pt x="2554" y="1236"/>
                  </a:lnTo>
                  <a:lnTo>
                    <a:pt x="2565" y="1218"/>
                  </a:lnTo>
                  <a:lnTo>
                    <a:pt x="2565" y="1203"/>
                  </a:lnTo>
                  <a:lnTo>
                    <a:pt x="2550" y="1228"/>
                  </a:lnTo>
                  <a:lnTo>
                    <a:pt x="2523" y="1183"/>
                  </a:lnTo>
                  <a:lnTo>
                    <a:pt x="2550" y="1138"/>
                  </a:lnTo>
                  <a:lnTo>
                    <a:pt x="2565" y="1164"/>
                  </a:lnTo>
                  <a:lnTo>
                    <a:pt x="2565" y="1147"/>
                  </a:lnTo>
                  <a:lnTo>
                    <a:pt x="2554" y="1129"/>
                  </a:lnTo>
                  <a:lnTo>
                    <a:pt x="2565" y="1111"/>
                  </a:lnTo>
                  <a:lnTo>
                    <a:pt x="2565" y="1096"/>
                  </a:lnTo>
                  <a:lnTo>
                    <a:pt x="2550" y="1122"/>
                  </a:lnTo>
                  <a:lnTo>
                    <a:pt x="2523" y="1077"/>
                  </a:lnTo>
                  <a:lnTo>
                    <a:pt x="2550" y="1031"/>
                  </a:lnTo>
                  <a:lnTo>
                    <a:pt x="2565" y="1057"/>
                  </a:lnTo>
                  <a:lnTo>
                    <a:pt x="2565" y="1041"/>
                  </a:lnTo>
                  <a:lnTo>
                    <a:pt x="2554" y="1023"/>
                  </a:lnTo>
                  <a:lnTo>
                    <a:pt x="2565" y="1005"/>
                  </a:lnTo>
                  <a:lnTo>
                    <a:pt x="2565" y="990"/>
                  </a:lnTo>
                  <a:lnTo>
                    <a:pt x="2550" y="1016"/>
                  </a:lnTo>
                  <a:lnTo>
                    <a:pt x="2523" y="971"/>
                  </a:lnTo>
                  <a:lnTo>
                    <a:pt x="2550" y="924"/>
                  </a:lnTo>
                  <a:lnTo>
                    <a:pt x="2565" y="950"/>
                  </a:lnTo>
                  <a:lnTo>
                    <a:pt x="2565" y="935"/>
                  </a:lnTo>
                  <a:lnTo>
                    <a:pt x="2554" y="917"/>
                  </a:lnTo>
                  <a:lnTo>
                    <a:pt x="2565" y="899"/>
                  </a:lnTo>
                  <a:lnTo>
                    <a:pt x="2565" y="882"/>
                  </a:lnTo>
                  <a:lnTo>
                    <a:pt x="2550" y="909"/>
                  </a:lnTo>
                  <a:lnTo>
                    <a:pt x="2523" y="863"/>
                  </a:lnTo>
                  <a:lnTo>
                    <a:pt x="2550" y="818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4" y="810"/>
                  </a:lnTo>
                  <a:lnTo>
                    <a:pt x="2565" y="792"/>
                  </a:lnTo>
                  <a:lnTo>
                    <a:pt x="2565" y="776"/>
                  </a:lnTo>
                  <a:lnTo>
                    <a:pt x="2550" y="801"/>
                  </a:lnTo>
                  <a:lnTo>
                    <a:pt x="2523" y="757"/>
                  </a:lnTo>
                  <a:lnTo>
                    <a:pt x="2550" y="712"/>
                  </a:lnTo>
                  <a:lnTo>
                    <a:pt x="2565" y="737"/>
                  </a:lnTo>
                  <a:lnTo>
                    <a:pt x="2565" y="722"/>
                  </a:lnTo>
                  <a:lnTo>
                    <a:pt x="2554" y="704"/>
                  </a:lnTo>
                  <a:lnTo>
                    <a:pt x="2565" y="686"/>
                  </a:lnTo>
                  <a:lnTo>
                    <a:pt x="2565" y="670"/>
                  </a:lnTo>
                  <a:lnTo>
                    <a:pt x="2550" y="695"/>
                  </a:lnTo>
                  <a:lnTo>
                    <a:pt x="2523" y="650"/>
                  </a:lnTo>
                  <a:lnTo>
                    <a:pt x="2550" y="605"/>
                  </a:lnTo>
                  <a:lnTo>
                    <a:pt x="2565" y="631"/>
                  </a:lnTo>
                  <a:lnTo>
                    <a:pt x="2565" y="614"/>
                  </a:lnTo>
                  <a:lnTo>
                    <a:pt x="2554" y="596"/>
                  </a:lnTo>
                  <a:lnTo>
                    <a:pt x="2565" y="578"/>
                  </a:lnTo>
                  <a:lnTo>
                    <a:pt x="2565" y="563"/>
                  </a:lnTo>
                  <a:lnTo>
                    <a:pt x="2550" y="589"/>
                  </a:lnTo>
                  <a:lnTo>
                    <a:pt x="2523" y="544"/>
                  </a:lnTo>
                  <a:lnTo>
                    <a:pt x="2550" y="497"/>
                  </a:lnTo>
                  <a:lnTo>
                    <a:pt x="2565" y="524"/>
                  </a:lnTo>
                  <a:lnTo>
                    <a:pt x="2565" y="508"/>
                  </a:lnTo>
                  <a:lnTo>
                    <a:pt x="2554" y="490"/>
                  </a:lnTo>
                  <a:lnTo>
                    <a:pt x="2565" y="472"/>
                  </a:lnTo>
                  <a:lnTo>
                    <a:pt x="2565" y="457"/>
                  </a:lnTo>
                  <a:lnTo>
                    <a:pt x="2550" y="483"/>
                  </a:lnTo>
                  <a:lnTo>
                    <a:pt x="2523" y="438"/>
                  </a:lnTo>
                  <a:lnTo>
                    <a:pt x="2550" y="391"/>
                  </a:lnTo>
                  <a:lnTo>
                    <a:pt x="2565" y="418"/>
                  </a:lnTo>
                  <a:lnTo>
                    <a:pt x="2565" y="402"/>
                  </a:lnTo>
                  <a:lnTo>
                    <a:pt x="2554" y="384"/>
                  </a:lnTo>
                  <a:lnTo>
                    <a:pt x="2565" y="366"/>
                  </a:lnTo>
                  <a:lnTo>
                    <a:pt x="2565" y="351"/>
                  </a:lnTo>
                  <a:lnTo>
                    <a:pt x="2550" y="376"/>
                  </a:lnTo>
                  <a:lnTo>
                    <a:pt x="2523" y="330"/>
                  </a:lnTo>
                  <a:lnTo>
                    <a:pt x="2550" y="285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4" y="277"/>
                  </a:lnTo>
                  <a:lnTo>
                    <a:pt x="2565" y="259"/>
                  </a:lnTo>
                  <a:lnTo>
                    <a:pt x="2565" y="243"/>
                  </a:lnTo>
                  <a:lnTo>
                    <a:pt x="2550" y="270"/>
                  </a:lnTo>
                  <a:lnTo>
                    <a:pt x="2523" y="223"/>
                  </a:lnTo>
                  <a:lnTo>
                    <a:pt x="2550" y="179"/>
                  </a:lnTo>
                  <a:lnTo>
                    <a:pt x="2565" y="204"/>
                  </a:lnTo>
                  <a:lnTo>
                    <a:pt x="2565" y="189"/>
                  </a:lnTo>
                  <a:lnTo>
                    <a:pt x="2554" y="171"/>
                  </a:lnTo>
                  <a:lnTo>
                    <a:pt x="2565" y="153"/>
                  </a:lnTo>
                  <a:lnTo>
                    <a:pt x="2565" y="137"/>
                  </a:lnTo>
                  <a:lnTo>
                    <a:pt x="2550" y="162"/>
                  </a:lnTo>
                  <a:lnTo>
                    <a:pt x="2523" y="117"/>
                  </a:lnTo>
                  <a:lnTo>
                    <a:pt x="2550" y="72"/>
                  </a:lnTo>
                  <a:lnTo>
                    <a:pt x="2565" y="98"/>
                  </a:lnTo>
                  <a:lnTo>
                    <a:pt x="2565" y="83"/>
                  </a:lnTo>
                  <a:lnTo>
                    <a:pt x="2554" y="65"/>
                  </a:lnTo>
                  <a:lnTo>
                    <a:pt x="2565" y="45"/>
                  </a:lnTo>
                  <a:lnTo>
                    <a:pt x="2565" y="30"/>
                  </a:lnTo>
                  <a:lnTo>
                    <a:pt x="2550" y="56"/>
                  </a:lnTo>
                  <a:lnTo>
                    <a:pt x="2523" y="11"/>
                  </a:lnTo>
                  <a:lnTo>
                    <a:pt x="252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3">
              <a:extLst>
                <a:ext uri="{FF2B5EF4-FFF2-40B4-BE49-F238E27FC236}">
                  <a16:creationId xmlns:a16="http://schemas.microsoft.com/office/drawing/2014/main" id="{D5EDC122-155C-48A6-861E-7A80C37F4D2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2201862"/>
              <a:ext cx="4059238" cy="2279650"/>
            </a:xfrm>
            <a:custGeom>
              <a:avLst/>
              <a:gdLst>
                <a:gd name="T0" fmla="*/ 1154 w 2557"/>
                <a:gd name="T1" fmla="*/ 1295 h 1436"/>
                <a:gd name="T2" fmla="*/ 2326 w 2557"/>
                <a:gd name="T3" fmla="*/ 1386 h 1436"/>
                <a:gd name="T4" fmla="*/ 965 w 2557"/>
                <a:gd name="T5" fmla="*/ 1287 h 1436"/>
                <a:gd name="T6" fmla="*/ 2084 w 2557"/>
                <a:gd name="T7" fmla="*/ 1287 h 1436"/>
                <a:gd name="T8" fmla="*/ 724 w 2557"/>
                <a:gd name="T9" fmla="*/ 1280 h 1436"/>
                <a:gd name="T10" fmla="*/ 1894 w 2557"/>
                <a:gd name="T11" fmla="*/ 1189 h 1436"/>
                <a:gd name="T12" fmla="*/ 569 w 2557"/>
                <a:gd name="T13" fmla="*/ 1226 h 1436"/>
                <a:gd name="T14" fmla="*/ 1705 w 2557"/>
                <a:gd name="T15" fmla="*/ 1181 h 1436"/>
                <a:gd name="T16" fmla="*/ 328 w 2557"/>
                <a:gd name="T17" fmla="*/ 1127 h 1436"/>
                <a:gd name="T18" fmla="*/ 1463 w 2557"/>
                <a:gd name="T19" fmla="*/ 1172 h 1436"/>
                <a:gd name="T20" fmla="*/ 137 w 2557"/>
                <a:gd name="T21" fmla="*/ 1028 h 1436"/>
                <a:gd name="T22" fmla="*/ 1309 w 2557"/>
                <a:gd name="T23" fmla="*/ 1120 h 1436"/>
                <a:gd name="T24" fmla="*/ 2444 w 2557"/>
                <a:gd name="T25" fmla="*/ 1075 h 1436"/>
                <a:gd name="T26" fmla="*/ 1067 w 2557"/>
                <a:gd name="T27" fmla="*/ 1021 h 1436"/>
                <a:gd name="T28" fmla="*/ 2203 w 2557"/>
                <a:gd name="T29" fmla="*/ 1066 h 1436"/>
                <a:gd name="T30" fmla="*/ 877 w 2557"/>
                <a:gd name="T31" fmla="*/ 922 h 1436"/>
                <a:gd name="T32" fmla="*/ 2048 w 2557"/>
                <a:gd name="T33" fmla="*/ 1013 h 1436"/>
                <a:gd name="T34" fmla="*/ 688 w 2557"/>
                <a:gd name="T35" fmla="*/ 915 h 1436"/>
                <a:gd name="T36" fmla="*/ 1807 w 2557"/>
                <a:gd name="T37" fmla="*/ 915 h 1436"/>
                <a:gd name="T38" fmla="*/ 446 w 2557"/>
                <a:gd name="T39" fmla="*/ 907 h 1436"/>
                <a:gd name="T40" fmla="*/ 1616 w 2557"/>
                <a:gd name="T41" fmla="*/ 816 h 1436"/>
                <a:gd name="T42" fmla="*/ 292 w 2557"/>
                <a:gd name="T43" fmla="*/ 853 h 1436"/>
                <a:gd name="T44" fmla="*/ 1427 w 2557"/>
                <a:gd name="T45" fmla="*/ 808 h 1436"/>
                <a:gd name="T46" fmla="*/ 51 w 2557"/>
                <a:gd name="T47" fmla="*/ 754 h 1436"/>
                <a:gd name="T48" fmla="*/ 1186 w 2557"/>
                <a:gd name="T49" fmla="*/ 799 h 1436"/>
                <a:gd name="T50" fmla="*/ 2356 w 2557"/>
                <a:gd name="T51" fmla="*/ 709 h 1436"/>
                <a:gd name="T52" fmla="*/ 1031 w 2557"/>
                <a:gd name="T53" fmla="*/ 747 h 1436"/>
                <a:gd name="T54" fmla="*/ 2167 w 2557"/>
                <a:gd name="T55" fmla="*/ 700 h 1436"/>
                <a:gd name="T56" fmla="*/ 790 w 2557"/>
                <a:gd name="T57" fmla="*/ 648 h 1436"/>
                <a:gd name="T58" fmla="*/ 1925 w 2557"/>
                <a:gd name="T59" fmla="*/ 693 h 1436"/>
                <a:gd name="T60" fmla="*/ 599 w 2557"/>
                <a:gd name="T61" fmla="*/ 549 h 1436"/>
                <a:gd name="T62" fmla="*/ 1771 w 2557"/>
                <a:gd name="T63" fmla="*/ 641 h 1436"/>
                <a:gd name="T64" fmla="*/ 410 w 2557"/>
                <a:gd name="T65" fmla="*/ 542 h 1436"/>
                <a:gd name="T66" fmla="*/ 1529 w 2557"/>
                <a:gd name="T67" fmla="*/ 542 h 1436"/>
                <a:gd name="T68" fmla="*/ 169 w 2557"/>
                <a:gd name="T69" fmla="*/ 533 h 1436"/>
                <a:gd name="T70" fmla="*/ 1339 w 2557"/>
                <a:gd name="T71" fmla="*/ 443 h 1436"/>
                <a:gd name="T72" fmla="*/ 2510 w 2557"/>
                <a:gd name="T73" fmla="*/ 533 h 1436"/>
                <a:gd name="T74" fmla="*/ 1150 w 2557"/>
                <a:gd name="T75" fmla="*/ 435 h 1436"/>
                <a:gd name="T76" fmla="*/ 2269 w 2557"/>
                <a:gd name="T77" fmla="*/ 435 h 1436"/>
                <a:gd name="T78" fmla="*/ 908 w 2557"/>
                <a:gd name="T79" fmla="*/ 426 h 1436"/>
                <a:gd name="T80" fmla="*/ 2078 w 2557"/>
                <a:gd name="T81" fmla="*/ 337 h 1436"/>
                <a:gd name="T82" fmla="*/ 754 w 2557"/>
                <a:gd name="T83" fmla="*/ 374 h 1436"/>
                <a:gd name="T84" fmla="*/ 1889 w 2557"/>
                <a:gd name="T85" fmla="*/ 328 h 1436"/>
                <a:gd name="T86" fmla="*/ 512 w 2557"/>
                <a:gd name="T87" fmla="*/ 275 h 1436"/>
                <a:gd name="T88" fmla="*/ 1648 w 2557"/>
                <a:gd name="T89" fmla="*/ 320 h 1436"/>
                <a:gd name="T90" fmla="*/ 323 w 2557"/>
                <a:gd name="T91" fmla="*/ 176 h 1436"/>
                <a:gd name="T92" fmla="*/ 1493 w 2557"/>
                <a:gd name="T93" fmla="*/ 266 h 1436"/>
                <a:gd name="T94" fmla="*/ 133 w 2557"/>
                <a:gd name="T95" fmla="*/ 169 h 1436"/>
                <a:gd name="T96" fmla="*/ 1252 w 2557"/>
                <a:gd name="T97" fmla="*/ 169 h 1436"/>
                <a:gd name="T98" fmla="*/ 2387 w 2557"/>
                <a:gd name="T99" fmla="*/ 214 h 1436"/>
                <a:gd name="T100" fmla="*/ 1063 w 2557"/>
                <a:gd name="T101" fmla="*/ 70 h 1436"/>
                <a:gd name="T102" fmla="*/ 2233 w 2557"/>
                <a:gd name="T103" fmla="*/ 160 h 1436"/>
                <a:gd name="T104" fmla="*/ 872 w 2557"/>
                <a:gd name="T105" fmla="*/ 61 h 1436"/>
                <a:gd name="T106" fmla="*/ 1991 w 2557"/>
                <a:gd name="T107" fmla="*/ 61 h 1436"/>
                <a:gd name="T108" fmla="*/ 2141 w 2557"/>
                <a:gd name="T109" fmla="*/ 0 h 1436"/>
                <a:gd name="T110" fmla="*/ 1432 w 2557"/>
                <a:gd name="T111" fmla="*/ 54 h 1436"/>
                <a:gd name="T112" fmla="*/ 722 w 2557"/>
                <a:gd name="T113" fmla="*/ 0 h 1436"/>
                <a:gd name="T114" fmla="*/ 0 w 2557"/>
                <a:gd name="T115" fmla="*/ 42 h 1436"/>
                <a:gd name="T116" fmla="*/ 42 w 2557"/>
                <a:gd name="T117" fmla="*/ 1287 h 1436"/>
                <a:gd name="T118" fmla="*/ 689 w 2557"/>
                <a:gd name="T119" fmla="*/ 1436 h 1436"/>
                <a:gd name="T120" fmla="*/ 1382 w 2557"/>
                <a:gd name="T121" fmla="*/ 1436 h 1436"/>
                <a:gd name="T122" fmla="*/ 2110 w 2557"/>
                <a:gd name="T123" fmla="*/ 1349 h 1436"/>
                <a:gd name="T124" fmla="*/ 2557 w 2557"/>
                <a:gd name="T125" fmla="*/ 88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6">
                  <a:moveTo>
                    <a:pt x="46" y="1386"/>
                  </a:moveTo>
                  <a:lnTo>
                    <a:pt x="19" y="1341"/>
                  </a:lnTo>
                  <a:lnTo>
                    <a:pt x="46" y="1295"/>
                  </a:lnTo>
                  <a:lnTo>
                    <a:pt x="72" y="1341"/>
                  </a:lnTo>
                  <a:lnTo>
                    <a:pt x="46" y="1386"/>
                  </a:lnTo>
                  <a:close/>
                  <a:moveTo>
                    <a:pt x="107" y="1386"/>
                  </a:moveTo>
                  <a:lnTo>
                    <a:pt x="81" y="1341"/>
                  </a:lnTo>
                  <a:lnTo>
                    <a:pt x="107" y="1295"/>
                  </a:lnTo>
                  <a:lnTo>
                    <a:pt x="133" y="1341"/>
                  </a:lnTo>
                  <a:lnTo>
                    <a:pt x="107" y="1386"/>
                  </a:lnTo>
                  <a:close/>
                  <a:moveTo>
                    <a:pt x="169" y="1386"/>
                  </a:moveTo>
                  <a:lnTo>
                    <a:pt x="142" y="1341"/>
                  </a:lnTo>
                  <a:lnTo>
                    <a:pt x="169" y="1295"/>
                  </a:lnTo>
                  <a:lnTo>
                    <a:pt x="194" y="1341"/>
                  </a:lnTo>
                  <a:lnTo>
                    <a:pt x="169" y="1386"/>
                  </a:lnTo>
                  <a:close/>
                  <a:moveTo>
                    <a:pt x="230" y="1386"/>
                  </a:moveTo>
                  <a:lnTo>
                    <a:pt x="203" y="1341"/>
                  </a:lnTo>
                  <a:lnTo>
                    <a:pt x="230" y="1295"/>
                  </a:lnTo>
                  <a:lnTo>
                    <a:pt x="256" y="1341"/>
                  </a:lnTo>
                  <a:lnTo>
                    <a:pt x="230" y="1386"/>
                  </a:lnTo>
                  <a:close/>
                  <a:moveTo>
                    <a:pt x="292" y="1386"/>
                  </a:moveTo>
                  <a:lnTo>
                    <a:pt x="266" y="1341"/>
                  </a:lnTo>
                  <a:lnTo>
                    <a:pt x="292" y="1295"/>
                  </a:lnTo>
                  <a:lnTo>
                    <a:pt x="319" y="1341"/>
                  </a:lnTo>
                  <a:lnTo>
                    <a:pt x="292" y="1386"/>
                  </a:lnTo>
                  <a:close/>
                  <a:moveTo>
                    <a:pt x="353" y="1386"/>
                  </a:moveTo>
                  <a:lnTo>
                    <a:pt x="328" y="1341"/>
                  </a:lnTo>
                  <a:lnTo>
                    <a:pt x="353" y="1295"/>
                  </a:lnTo>
                  <a:lnTo>
                    <a:pt x="380" y="1341"/>
                  </a:lnTo>
                  <a:lnTo>
                    <a:pt x="353" y="1386"/>
                  </a:lnTo>
                  <a:close/>
                  <a:moveTo>
                    <a:pt x="415" y="1386"/>
                  </a:moveTo>
                  <a:lnTo>
                    <a:pt x="389" y="1341"/>
                  </a:lnTo>
                  <a:lnTo>
                    <a:pt x="415" y="1295"/>
                  </a:lnTo>
                  <a:lnTo>
                    <a:pt x="442" y="1341"/>
                  </a:lnTo>
                  <a:lnTo>
                    <a:pt x="415" y="1386"/>
                  </a:lnTo>
                  <a:close/>
                  <a:moveTo>
                    <a:pt x="476" y="1386"/>
                  </a:moveTo>
                  <a:lnTo>
                    <a:pt x="451" y="1341"/>
                  </a:lnTo>
                  <a:lnTo>
                    <a:pt x="476" y="1295"/>
                  </a:lnTo>
                  <a:lnTo>
                    <a:pt x="503" y="1341"/>
                  </a:lnTo>
                  <a:lnTo>
                    <a:pt x="476" y="1386"/>
                  </a:lnTo>
                  <a:close/>
                  <a:moveTo>
                    <a:pt x="538" y="1386"/>
                  </a:moveTo>
                  <a:lnTo>
                    <a:pt x="512" y="1341"/>
                  </a:lnTo>
                  <a:lnTo>
                    <a:pt x="538" y="1295"/>
                  </a:lnTo>
                  <a:lnTo>
                    <a:pt x="565" y="1341"/>
                  </a:lnTo>
                  <a:lnTo>
                    <a:pt x="538" y="1386"/>
                  </a:lnTo>
                  <a:close/>
                  <a:moveTo>
                    <a:pt x="599" y="1386"/>
                  </a:moveTo>
                  <a:lnTo>
                    <a:pt x="574" y="1341"/>
                  </a:lnTo>
                  <a:lnTo>
                    <a:pt x="599" y="1295"/>
                  </a:lnTo>
                  <a:lnTo>
                    <a:pt x="626" y="1341"/>
                  </a:lnTo>
                  <a:lnTo>
                    <a:pt x="599" y="1386"/>
                  </a:lnTo>
                  <a:close/>
                  <a:moveTo>
                    <a:pt x="662" y="1386"/>
                  </a:moveTo>
                  <a:lnTo>
                    <a:pt x="635" y="1341"/>
                  </a:lnTo>
                  <a:lnTo>
                    <a:pt x="662" y="1295"/>
                  </a:lnTo>
                  <a:lnTo>
                    <a:pt x="688" y="1341"/>
                  </a:lnTo>
                  <a:lnTo>
                    <a:pt x="662" y="1386"/>
                  </a:lnTo>
                  <a:close/>
                  <a:moveTo>
                    <a:pt x="724" y="1386"/>
                  </a:moveTo>
                  <a:lnTo>
                    <a:pt x="697" y="1341"/>
                  </a:lnTo>
                  <a:lnTo>
                    <a:pt x="724" y="1295"/>
                  </a:lnTo>
                  <a:lnTo>
                    <a:pt x="749" y="1341"/>
                  </a:lnTo>
                  <a:lnTo>
                    <a:pt x="724" y="1386"/>
                  </a:lnTo>
                  <a:close/>
                  <a:moveTo>
                    <a:pt x="785" y="1386"/>
                  </a:moveTo>
                  <a:lnTo>
                    <a:pt x="758" y="1341"/>
                  </a:lnTo>
                  <a:lnTo>
                    <a:pt x="785" y="1295"/>
                  </a:lnTo>
                  <a:lnTo>
                    <a:pt x="811" y="1341"/>
                  </a:lnTo>
                  <a:lnTo>
                    <a:pt x="785" y="1386"/>
                  </a:lnTo>
                  <a:close/>
                  <a:moveTo>
                    <a:pt x="847" y="1386"/>
                  </a:moveTo>
                  <a:lnTo>
                    <a:pt x="820" y="1341"/>
                  </a:lnTo>
                  <a:lnTo>
                    <a:pt x="847" y="1295"/>
                  </a:lnTo>
                  <a:lnTo>
                    <a:pt x="872" y="1341"/>
                  </a:lnTo>
                  <a:lnTo>
                    <a:pt x="847" y="1386"/>
                  </a:lnTo>
                  <a:close/>
                  <a:moveTo>
                    <a:pt x="908" y="1386"/>
                  </a:moveTo>
                  <a:lnTo>
                    <a:pt x="881" y="1341"/>
                  </a:lnTo>
                  <a:lnTo>
                    <a:pt x="908" y="1295"/>
                  </a:lnTo>
                  <a:lnTo>
                    <a:pt x="934" y="1341"/>
                  </a:lnTo>
                  <a:lnTo>
                    <a:pt x="908" y="1386"/>
                  </a:lnTo>
                  <a:close/>
                  <a:moveTo>
                    <a:pt x="970" y="1386"/>
                  </a:moveTo>
                  <a:lnTo>
                    <a:pt x="943" y="1341"/>
                  </a:lnTo>
                  <a:lnTo>
                    <a:pt x="970" y="1295"/>
                  </a:lnTo>
                  <a:lnTo>
                    <a:pt x="995" y="1341"/>
                  </a:lnTo>
                  <a:lnTo>
                    <a:pt x="970" y="1386"/>
                  </a:lnTo>
                  <a:close/>
                  <a:moveTo>
                    <a:pt x="1031" y="1386"/>
                  </a:moveTo>
                  <a:lnTo>
                    <a:pt x="1006" y="1341"/>
                  </a:lnTo>
                  <a:lnTo>
                    <a:pt x="1031" y="1295"/>
                  </a:lnTo>
                  <a:lnTo>
                    <a:pt x="1058" y="1341"/>
                  </a:lnTo>
                  <a:lnTo>
                    <a:pt x="1031" y="1386"/>
                  </a:lnTo>
                  <a:close/>
                  <a:moveTo>
                    <a:pt x="1093" y="1386"/>
                  </a:moveTo>
                  <a:lnTo>
                    <a:pt x="1067" y="1341"/>
                  </a:lnTo>
                  <a:lnTo>
                    <a:pt x="1093" y="1295"/>
                  </a:lnTo>
                  <a:lnTo>
                    <a:pt x="1120" y="1341"/>
                  </a:lnTo>
                  <a:lnTo>
                    <a:pt x="1093" y="1386"/>
                  </a:lnTo>
                  <a:close/>
                  <a:moveTo>
                    <a:pt x="1154" y="1386"/>
                  </a:moveTo>
                  <a:lnTo>
                    <a:pt x="1129" y="1341"/>
                  </a:lnTo>
                  <a:lnTo>
                    <a:pt x="1154" y="1295"/>
                  </a:lnTo>
                  <a:lnTo>
                    <a:pt x="1181" y="1341"/>
                  </a:lnTo>
                  <a:lnTo>
                    <a:pt x="1154" y="1386"/>
                  </a:lnTo>
                  <a:close/>
                  <a:moveTo>
                    <a:pt x="1216" y="1386"/>
                  </a:moveTo>
                  <a:lnTo>
                    <a:pt x="1190" y="1341"/>
                  </a:lnTo>
                  <a:lnTo>
                    <a:pt x="1216" y="1295"/>
                  </a:lnTo>
                  <a:lnTo>
                    <a:pt x="1243" y="1341"/>
                  </a:lnTo>
                  <a:lnTo>
                    <a:pt x="1216" y="1386"/>
                  </a:lnTo>
                  <a:close/>
                  <a:moveTo>
                    <a:pt x="1277" y="1386"/>
                  </a:moveTo>
                  <a:lnTo>
                    <a:pt x="1252" y="1341"/>
                  </a:lnTo>
                  <a:lnTo>
                    <a:pt x="1277" y="1295"/>
                  </a:lnTo>
                  <a:lnTo>
                    <a:pt x="1304" y="1341"/>
                  </a:lnTo>
                  <a:lnTo>
                    <a:pt x="1277" y="1386"/>
                  </a:lnTo>
                  <a:close/>
                  <a:moveTo>
                    <a:pt x="1339" y="1386"/>
                  </a:moveTo>
                  <a:lnTo>
                    <a:pt x="1313" y="1341"/>
                  </a:lnTo>
                  <a:lnTo>
                    <a:pt x="1339" y="1295"/>
                  </a:lnTo>
                  <a:lnTo>
                    <a:pt x="1366" y="1341"/>
                  </a:lnTo>
                  <a:lnTo>
                    <a:pt x="1339" y="1386"/>
                  </a:lnTo>
                  <a:close/>
                  <a:moveTo>
                    <a:pt x="1402" y="1386"/>
                  </a:moveTo>
                  <a:lnTo>
                    <a:pt x="1375" y="1341"/>
                  </a:lnTo>
                  <a:lnTo>
                    <a:pt x="1402" y="1295"/>
                  </a:lnTo>
                  <a:lnTo>
                    <a:pt x="1427" y="1341"/>
                  </a:lnTo>
                  <a:lnTo>
                    <a:pt x="1402" y="1386"/>
                  </a:lnTo>
                  <a:close/>
                  <a:moveTo>
                    <a:pt x="1463" y="1386"/>
                  </a:moveTo>
                  <a:lnTo>
                    <a:pt x="1436" y="1341"/>
                  </a:lnTo>
                  <a:lnTo>
                    <a:pt x="1463" y="1295"/>
                  </a:lnTo>
                  <a:lnTo>
                    <a:pt x="1489" y="1341"/>
                  </a:lnTo>
                  <a:lnTo>
                    <a:pt x="1463" y="1386"/>
                  </a:lnTo>
                  <a:close/>
                  <a:moveTo>
                    <a:pt x="1525" y="1386"/>
                  </a:moveTo>
                  <a:lnTo>
                    <a:pt x="1498" y="1341"/>
                  </a:lnTo>
                  <a:lnTo>
                    <a:pt x="1525" y="1295"/>
                  </a:lnTo>
                  <a:lnTo>
                    <a:pt x="1550" y="1341"/>
                  </a:lnTo>
                  <a:lnTo>
                    <a:pt x="1525" y="1386"/>
                  </a:lnTo>
                  <a:close/>
                  <a:moveTo>
                    <a:pt x="1586" y="1386"/>
                  </a:moveTo>
                  <a:lnTo>
                    <a:pt x="1559" y="1341"/>
                  </a:lnTo>
                  <a:lnTo>
                    <a:pt x="1586" y="1295"/>
                  </a:lnTo>
                  <a:lnTo>
                    <a:pt x="1612" y="1341"/>
                  </a:lnTo>
                  <a:lnTo>
                    <a:pt x="1586" y="1386"/>
                  </a:lnTo>
                  <a:close/>
                  <a:moveTo>
                    <a:pt x="1648" y="1386"/>
                  </a:moveTo>
                  <a:lnTo>
                    <a:pt x="1621" y="1341"/>
                  </a:lnTo>
                  <a:lnTo>
                    <a:pt x="1648" y="1295"/>
                  </a:lnTo>
                  <a:lnTo>
                    <a:pt x="1673" y="1341"/>
                  </a:lnTo>
                  <a:lnTo>
                    <a:pt x="1648" y="1386"/>
                  </a:lnTo>
                  <a:close/>
                  <a:moveTo>
                    <a:pt x="1709" y="1386"/>
                  </a:moveTo>
                  <a:lnTo>
                    <a:pt x="1682" y="1341"/>
                  </a:lnTo>
                  <a:lnTo>
                    <a:pt x="1709" y="1295"/>
                  </a:lnTo>
                  <a:lnTo>
                    <a:pt x="1735" y="1341"/>
                  </a:lnTo>
                  <a:lnTo>
                    <a:pt x="1709" y="1386"/>
                  </a:lnTo>
                  <a:close/>
                  <a:moveTo>
                    <a:pt x="1771" y="1386"/>
                  </a:moveTo>
                  <a:lnTo>
                    <a:pt x="1745" y="1341"/>
                  </a:lnTo>
                  <a:lnTo>
                    <a:pt x="1771" y="1295"/>
                  </a:lnTo>
                  <a:lnTo>
                    <a:pt x="1798" y="1341"/>
                  </a:lnTo>
                  <a:lnTo>
                    <a:pt x="1771" y="1386"/>
                  </a:lnTo>
                  <a:close/>
                  <a:moveTo>
                    <a:pt x="1832" y="1386"/>
                  </a:moveTo>
                  <a:lnTo>
                    <a:pt x="1807" y="1341"/>
                  </a:lnTo>
                  <a:lnTo>
                    <a:pt x="1832" y="1295"/>
                  </a:lnTo>
                  <a:lnTo>
                    <a:pt x="1859" y="1341"/>
                  </a:lnTo>
                  <a:lnTo>
                    <a:pt x="1832" y="1386"/>
                  </a:lnTo>
                  <a:close/>
                  <a:moveTo>
                    <a:pt x="1894" y="1386"/>
                  </a:moveTo>
                  <a:lnTo>
                    <a:pt x="1868" y="1341"/>
                  </a:lnTo>
                  <a:lnTo>
                    <a:pt x="1894" y="1295"/>
                  </a:lnTo>
                  <a:lnTo>
                    <a:pt x="1921" y="1341"/>
                  </a:lnTo>
                  <a:lnTo>
                    <a:pt x="1894" y="1386"/>
                  </a:lnTo>
                  <a:close/>
                  <a:moveTo>
                    <a:pt x="1955" y="1386"/>
                  </a:moveTo>
                  <a:lnTo>
                    <a:pt x="1930" y="1341"/>
                  </a:lnTo>
                  <a:lnTo>
                    <a:pt x="1955" y="1295"/>
                  </a:lnTo>
                  <a:lnTo>
                    <a:pt x="1982" y="1341"/>
                  </a:lnTo>
                  <a:lnTo>
                    <a:pt x="1955" y="1386"/>
                  </a:lnTo>
                  <a:close/>
                  <a:moveTo>
                    <a:pt x="2017" y="1386"/>
                  </a:moveTo>
                  <a:lnTo>
                    <a:pt x="1991" y="1341"/>
                  </a:lnTo>
                  <a:lnTo>
                    <a:pt x="2017" y="1295"/>
                  </a:lnTo>
                  <a:lnTo>
                    <a:pt x="2044" y="1341"/>
                  </a:lnTo>
                  <a:lnTo>
                    <a:pt x="2017" y="1386"/>
                  </a:lnTo>
                  <a:close/>
                  <a:moveTo>
                    <a:pt x="2078" y="1386"/>
                  </a:moveTo>
                  <a:lnTo>
                    <a:pt x="2053" y="1341"/>
                  </a:lnTo>
                  <a:lnTo>
                    <a:pt x="2078" y="1295"/>
                  </a:lnTo>
                  <a:lnTo>
                    <a:pt x="2105" y="1341"/>
                  </a:lnTo>
                  <a:lnTo>
                    <a:pt x="2078" y="1386"/>
                  </a:lnTo>
                  <a:close/>
                  <a:moveTo>
                    <a:pt x="2141" y="1386"/>
                  </a:moveTo>
                  <a:lnTo>
                    <a:pt x="2114" y="1341"/>
                  </a:lnTo>
                  <a:lnTo>
                    <a:pt x="2141" y="1295"/>
                  </a:lnTo>
                  <a:lnTo>
                    <a:pt x="2167" y="1341"/>
                  </a:lnTo>
                  <a:lnTo>
                    <a:pt x="2141" y="1386"/>
                  </a:lnTo>
                  <a:close/>
                  <a:moveTo>
                    <a:pt x="2203" y="1386"/>
                  </a:moveTo>
                  <a:lnTo>
                    <a:pt x="2176" y="1341"/>
                  </a:lnTo>
                  <a:lnTo>
                    <a:pt x="2203" y="1295"/>
                  </a:lnTo>
                  <a:lnTo>
                    <a:pt x="2228" y="1341"/>
                  </a:lnTo>
                  <a:lnTo>
                    <a:pt x="2203" y="1386"/>
                  </a:lnTo>
                  <a:close/>
                  <a:moveTo>
                    <a:pt x="2264" y="1386"/>
                  </a:moveTo>
                  <a:lnTo>
                    <a:pt x="2237" y="1341"/>
                  </a:lnTo>
                  <a:lnTo>
                    <a:pt x="2264" y="1295"/>
                  </a:lnTo>
                  <a:lnTo>
                    <a:pt x="2290" y="1341"/>
                  </a:lnTo>
                  <a:lnTo>
                    <a:pt x="2264" y="1386"/>
                  </a:lnTo>
                  <a:close/>
                  <a:moveTo>
                    <a:pt x="2326" y="1386"/>
                  </a:moveTo>
                  <a:lnTo>
                    <a:pt x="2299" y="1341"/>
                  </a:lnTo>
                  <a:lnTo>
                    <a:pt x="2326" y="1295"/>
                  </a:lnTo>
                  <a:lnTo>
                    <a:pt x="2351" y="1341"/>
                  </a:lnTo>
                  <a:lnTo>
                    <a:pt x="2326" y="1386"/>
                  </a:lnTo>
                  <a:close/>
                  <a:moveTo>
                    <a:pt x="2387" y="1386"/>
                  </a:moveTo>
                  <a:lnTo>
                    <a:pt x="2360" y="1341"/>
                  </a:lnTo>
                  <a:lnTo>
                    <a:pt x="2387" y="1295"/>
                  </a:lnTo>
                  <a:lnTo>
                    <a:pt x="2413" y="1341"/>
                  </a:lnTo>
                  <a:lnTo>
                    <a:pt x="2387" y="1386"/>
                  </a:lnTo>
                  <a:close/>
                  <a:moveTo>
                    <a:pt x="2449" y="1386"/>
                  </a:moveTo>
                  <a:lnTo>
                    <a:pt x="2422" y="1341"/>
                  </a:lnTo>
                  <a:lnTo>
                    <a:pt x="2449" y="1295"/>
                  </a:lnTo>
                  <a:lnTo>
                    <a:pt x="2474" y="1341"/>
                  </a:lnTo>
                  <a:lnTo>
                    <a:pt x="2449" y="1386"/>
                  </a:lnTo>
                  <a:close/>
                  <a:moveTo>
                    <a:pt x="2510" y="1386"/>
                  </a:moveTo>
                  <a:lnTo>
                    <a:pt x="2485" y="1341"/>
                  </a:lnTo>
                  <a:lnTo>
                    <a:pt x="2510" y="1295"/>
                  </a:lnTo>
                  <a:lnTo>
                    <a:pt x="2537" y="1341"/>
                  </a:lnTo>
                  <a:lnTo>
                    <a:pt x="2510" y="1386"/>
                  </a:lnTo>
                  <a:close/>
                  <a:moveTo>
                    <a:pt x="76" y="1332"/>
                  </a:moveTo>
                  <a:lnTo>
                    <a:pt x="51" y="1287"/>
                  </a:lnTo>
                  <a:lnTo>
                    <a:pt x="76" y="1242"/>
                  </a:lnTo>
                  <a:lnTo>
                    <a:pt x="103" y="1287"/>
                  </a:lnTo>
                  <a:lnTo>
                    <a:pt x="76" y="1332"/>
                  </a:lnTo>
                  <a:close/>
                  <a:moveTo>
                    <a:pt x="137" y="1332"/>
                  </a:moveTo>
                  <a:lnTo>
                    <a:pt x="112" y="1287"/>
                  </a:lnTo>
                  <a:lnTo>
                    <a:pt x="137" y="1242"/>
                  </a:lnTo>
                  <a:lnTo>
                    <a:pt x="164" y="1287"/>
                  </a:lnTo>
                  <a:lnTo>
                    <a:pt x="137" y="1332"/>
                  </a:lnTo>
                  <a:close/>
                  <a:moveTo>
                    <a:pt x="199" y="1332"/>
                  </a:moveTo>
                  <a:lnTo>
                    <a:pt x="173" y="1287"/>
                  </a:lnTo>
                  <a:lnTo>
                    <a:pt x="199" y="1242"/>
                  </a:lnTo>
                  <a:lnTo>
                    <a:pt x="226" y="1287"/>
                  </a:lnTo>
                  <a:lnTo>
                    <a:pt x="199" y="1332"/>
                  </a:lnTo>
                  <a:close/>
                  <a:moveTo>
                    <a:pt x="262" y="1332"/>
                  </a:moveTo>
                  <a:lnTo>
                    <a:pt x="235" y="1287"/>
                  </a:lnTo>
                  <a:lnTo>
                    <a:pt x="262" y="1242"/>
                  </a:lnTo>
                  <a:lnTo>
                    <a:pt x="287" y="1287"/>
                  </a:lnTo>
                  <a:lnTo>
                    <a:pt x="262" y="1332"/>
                  </a:lnTo>
                  <a:close/>
                  <a:moveTo>
                    <a:pt x="323" y="1332"/>
                  </a:moveTo>
                  <a:lnTo>
                    <a:pt x="296" y="1287"/>
                  </a:lnTo>
                  <a:lnTo>
                    <a:pt x="323" y="1242"/>
                  </a:lnTo>
                  <a:lnTo>
                    <a:pt x="349" y="1287"/>
                  </a:lnTo>
                  <a:lnTo>
                    <a:pt x="323" y="1332"/>
                  </a:lnTo>
                  <a:close/>
                  <a:moveTo>
                    <a:pt x="385" y="1332"/>
                  </a:moveTo>
                  <a:lnTo>
                    <a:pt x="358" y="1287"/>
                  </a:lnTo>
                  <a:lnTo>
                    <a:pt x="385" y="1242"/>
                  </a:lnTo>
                  <a:lnTo>
                    <a:pt x="410" y="1287"/>
                  </a:lnTo>
                  <a:lnTo>
                    <a:pt x="385" y="1332"/>
                  </a:lnTo>
                  <a:close/>
                  <a:moveTo>
                    <a:pt x="446" y="1332"/>
                  </a:moveTo>
                  <a:lnTo>
                    <a:pt x="419" y="1287"/>
                  </a:lnTo>
                  <a:lnTo>
                    <a:pt x="446" y="1242"/>
                  </a:lnTo>
                  <a:lnTo>
                    <a:pt x="472" y="1287"/>
                  </a:lnTo>
                  <a:lnTo>
                    <a:pt x="446" y="1332"/>
                  </a:lnTo>
                  <a:close/>
                  <a:moveTo>
                    <a:pt x="508" y="1332"/>
                  </a:moveTo>
                  <a:lnTo>
                    <a:pt x="481" y="1287"/>
                  </a:lnTo>
                  <a:lnTo>
                    <a:pt x="508" y="1242"/>
                  </a:lnTo>
                  <a:lnTo>
                    <a:pt x="533" y="1287"/>
                  </a:lnTo>
                  <a:lnTo>
                    <a:pt x="508" y="1332"/>
                  </a:lnTo>
                  <a:close/>
                  <a:moveTo>
                    <a:pt x="569" y="1332"/>
                  </a:moveTo>
                  <a:lnTo>
                    <a:pt x="542" y="1287"/>
                  </a:lnTo>
                  <a:lnTo>
                    <a:pt x="569" y="1242"/>
                  </a:lnTo>
                  <a:lnTo>
                    <a:pt x="595" y="1287"/>
                  </a:lnTo>
                  <a:lnTo>
                    <a:pt x="569" y="1332"/>
                  </a:lnTo>
                  <a:close/>
                  <a:moveTo>
                    <a:pt x="631" y="1332"/>
                  </a:moveTo>
                  <a:lnTo>
                    <a:pt x="605" y="1287"/>
                  </a:lnTo>
                  <a:lnTo>
                    <a:pt x="631" y="1242"/>
                  </a:lnTo>
                  <a:lnTo>
                    <a:pt x="658" y="1287"/>
                  </a:lnTo>
                  <a:lnTo>
                    <a:pt x="631" y="1332"/>
                  </a:lnTo>
                  <a:close/>
                  <a:moveTo>
                    <a:pt x="692" y="1332"/>
                  </a:moveTo>
                  <a:lnTo>
                    <a:pt x="667" y="1287"/>
                  </a:lnTo>
                  <a:lnTo>
                    <a:pt x="692" y="1242"/>
                  </a:lnTo>
                  <a:lnTo>
                    <a:pt x="719" y="1287"/>
                  </a:lnTo>
                  <a:lnTo>
                    <a:pt x="692" y="1332"/>
                  </a:lnTo>
                  <a:close/>
                  <a:moveTo>
                    <a:pt x="754" y="1332"/>
                  </a:moveTo>
                  <a:lnTo>
                    <a:pt x="728" y="1287"/>
                  </a:lnTo>
                  <a:lnTo>
                    <a:pt x="754" y="1242"/>
                  </a:lnTo>
                  <a:lnTo>
                    <a:pt x="781" y="1287"/>
                  </a:lnTo>
                  <a:lnTo>
                    <a:pt x="754" y="1332"/>
                  </a:lnTo>
                  <a:close/>
                  <a:moveTo>
                    <a:pt x="815" y="1332"/>
                  </a:moveTo>
                  <a:lnTo>
                    <a:pt x="790" y="1287"/>
                  </a:lnTo>
                  <a:lnTo>
                    <a:pt x="815" y="1242"/>
                  </a:lnTo>
                  <a:lnTo>
                    <a:pt x="842" y="1287"/>
                  </a:lnTo>
                  <a:lnTo>
                    <a:pt x="815" y="1332"/>
                  </a:lnTo>
                  <a:close/>
                  <a:moveTo>
                    <a:pt x="877" y="1332"/>
                  </a:moveTo>
                  <a:lnTo>
                    <a:pt x="851" y="1287"/>
                  </a:lnTo>
                  <a:lnTo>
                    <a:pt x="877" y="1242"/>
                  </a:lnTo>
                  <a:lnTo>
                    <a:pt x="904" y="1287"/>
                  </a:lnTo>
                  <a:lnTo>
                    <a:pt x="877" y="1332"/>
                  </a:lnTo>
                  <a:close/>
                  <a:moveTo>
                    <a:pt x="938" y="1332"/>
                  </a:moveTo>
                  <a:lnTo>
                    <a:pt x="913" y="1287"/>
                  </a:lnTo>
                  <a:lnTo>
                    <a:pt x="938" y="1242"/>
                  </a:lnTo>
                  <a:lnTo>
                    <a:pt x="965" y="1287"/>
                  </a:lnTo>
                  <a:lnTo>
                    <a:pt x="938" y="1332"/>
                  </a:lnTo>
                  <a:close/>
                  <a:moveTo>
                    <a:pt x="1001" y="1332"/>
                  </a:moveTo>
                  <a:lnTo>
                    <a:pt x="974" y="1287"/>
                  </a:lnTo>
                  <a:lnTo>
                    <a:pt x="1001" y="1242"/>
                  </a:lnTo>
                  <a:lnTo>
                    <a:pt x="1027" y="1287"/>
                  </a:lnTo>
                  <a:lnTo>
                    <a:pt x="1001" y="1332"/>
                  </a:lnTo>
                  <a:close/>
                  <a:moveTo>
                    <a:pt x="1063" y="1332"/>
                  </a:moveTo>
                  <a:lnTo>
                    <a:pt x="1036" y="1287"/>
                  </a:lnTo>
                  <a:lnTo>
                    <a:pt x="1063" y="1242"/>
                  </a:lnTo>
                  <a:lnTo>
                    <a:pt x="1088" y="1287"/>
                  </a:lnTo>
                  <a:lnTo>
                    <a:pt x="1063" y="1332"/>
                  </a:lnTo>
                  <a:close/>
                  <a:moveTo>
                    <a:pt x="1124" y="1332"/>
                  </a:moveTo>
                  <a:lnTo>
                    <a:pt x="1097" y="1287"/>
                  </a:lnTo>
                  <a:lnTo>
                    <a:pt x="1124" y="1242"/>
                  </a:lnTo>
                  <a:lnTo>
                    <a:pt x="1150" y="1287"/>
                  </a:lnTo>
                  <a:lnTo>
                    <a:pt x="1124" y="1332"/>
                  </a:lnTo>
                  <a:close/>
                  <a:moveTo>
                    <a:pt x="1186" y="1332"/>
                  </a:moveTo>
                  <a:lnTo>
                    <a:pt x="1159" y="1287"/>
                  </a:lnTo>
                  <a:lnTo>
                    <a:pt x="1186" y="1242"/>
                  </a:lnTo>
                  <a:lnTo>
                    <a:pt x="1211" y="1287"/>
                  </a:lnTo>
                  <a:lnTo>
                    <a:pt x="1186" y="1332"/>
                  </a:lnTo>
                  <a:close/>
                  <a:moveTo>
                    <a:pt x="1247" y="1332"/>
                  </a:moveTo>
                  <a:lnTo>
                    <a:pt x="1220" y="1287"/>
                  </a:lnTo>
                  <a:lnTo>
                    <a:pt x="1247" y="1242"/>
                  </a:lnTo>
                  <a:lnTo>
                    <a:pt x="1273" y="1287"/>
                  </a:lnTo>
                  <a:lnTo>
                    <a:pt x="1247" y="1332"/>
                  </a:lnTo>
                  <a:close/>
                  <a:moveTo>
                    <a:pt x="1309" y="1332"/>
                  </a:moveTo>
                  <a:lnTo>
                    <a:pt x="1282" y="1287"/>
                  </a:lnTo>
                  <a:lnTo>
                    <a:pt x="1309" y="1242"/>
                  </a:lnTo>
                  <a:lnTo>
                    <a:pt x="1334" y="1287"/>
                  </a:lnTo>
                  <a:lnTo>
                    <a:pt x="1309" y="1332"/>
                  </a:lnTo>
                  <a:close/>
                  <a:moveTo>
                    <a:pt x="1370" y="1332"/>
                  </a:moveTo>
                  <a:lnTo>
                    <a:pt x="1345" y="1287"/>
                  </a:lnTo>
                  <a:lnTo>
                    <a:pt x="1370" y="1242"/>
                  </a:lnTo>
                  <a:lnTo>
                    <a:pt x="1397" y="1287"/>
                  </a:lnTo>
                  <a:lnTo>
                    <a:pt x="1370" y="1332"/>
                  </a:lnTo>
                  <a:close/>
                  <a:moveTo>
                    <a:pt x="1432" y="1332"/>
                  </a:moveTo>
                  <a:lnTo>
                    <a:pt x="1406" y="1287"/>
                  </a:lnTo>
                  <a:lnTo>
                    <a:pt x="1432" y="1242"/>
                  </a:lnTo>
                  <a:lnTo>
                    <a:pt x="1459" y="1287"/>
                  </a:lnTo>
                  <a:lnTo>
                    <a:pt x="1432" y="1332"/>
                  </a:lnTo>
                  <a:close/>
                  <a:moveTo>
                    <a:pt x="1493" y="1332"/>
                  </a:moveTo>
                  <a:lnTo>
                    <a:pt x="1468" y="1287"/>
                  </a:lnTo>
                  <a:lnTo>
                    <a:pt x="1493" y="1242"/>
                  </a:lnTo>
                  <a:lnTo>
                    <a:pt x="1520" y="1287"/>
                  </a:lnTo>
                  <a:lnTo>
                    <a:pt x="1493" y="1332"/>
                  </a:lnTo>
                  <a:close/>
                  <a:moveTo>
                    <a:pt x="1555" y="1332"/>
                  </a:moveTo>
                  <a:lnTo>
                    <a:pt x="1529" y="1287"/>
                  </a:lnTo>
                  <a:lnTo>
                    <a:pt x="1555" y="1242"/>
                  </a:lnTo>
                  <a:lnTo>
                    <a:pt x="1582" y="1287"/>
                  </a:lnTo>
                  <a:lnTo>
                    <a:pt x="1555" y="1332"/>
                  </a:lnTo>
                  <a:close/>
                  <a:moveTo>
                    <a:pt x="1616" y="1332"/>
                  </a:moveTo>
                  <a:lnTo>
                    <a:pt x="1591" y="1287"/>
                  </a:lnTo>
                  <a:lnTo>
                    <a:pt x="1616" y="1242"/>
                  </a:lnTo>
                  <a:lnTo>
                    <a:pt x="1643" y="1287"/>
                  </a:lnTo>
                  <a:lnTo>
                    <a:pt x="1616" y="1332"/>
                  </a:lnTo>
                  <a:close/>
                  <a:moveTo>
                    <a:pt x="1678" y="1332"/>
                  </a:moveTo>
                  <a:lnTo>
                    <a:pt x="1652" y="1287"/>
                  </a:lnTo>
                  <a:lnTo>
                    <a:pt x="1678" y="1242"/>
                  </a:lnTo>
                  <a:lnTo>
                    <a:pt x="1705" y="1287"/>
                  </a:lnTo>
                  <a:lnTo>
                    <a:pt x="1678" y="1332"/>
                  </a:lnTo>
                  <a:close/>
                  <a:moveTo>
                    <a:pt x="1741" y="1332"/>
                  </a:moveTo>
                  <a:lnTo>
                    <a:pt x="1714" y="1287"/>
                  </a:lnTo>
                  <a:lnTo>
                    <a:pt x="1741" y="1242"/>
                  </a:lnTo>
                  <a:lnTo>
                    <a:pt x="1766" y="1287"/>
                  </a:lnTo>
                  <a:lnTo>
                    <a:pt x="1741" y="1332"/>
                  </a:lnTo>
                  <a:close/>
                  <a:moveTo>
                    <a:pt x="1802" y="1332"/>
                  </a:moveTo>
                  <a:lnTo>
                    <a:pt x="1775" y="1287"/>
                  </a:lnTo>
                  <a:lnTo>
                    <a:pt x="1802" y="1242"/>
                  </a:lnTo>
                  <a:lnTo>
                    <a:pt x="1828" y="1287"/>
                  </a:lnTo>
                  <a:lnTo>
                    <a:pt x="1802" y="1332"/>
                  </a:lnTo>
                  <a:close/>
                  <a:moveTo>
                    <a:pt x="1864" y="1332"/>
                  </a:moveTo>
                  <a:lnTo>
                    <a:pt x="1837" y="1287"/>
                  </a:lnTo>
                  <a:lnTo>
                    <a:pt x="1864" y="1242"/>
                  </a:lnTo>
                  <a:lnTo>
                    <a:pt x="1889" y="1287"/>
                  </a:lnTo>
                  <a:lnTo>
                    <a:pt x="1864" y="1332"/>
                  </a:lnTo>
                  <a:close/>
                  <a:moveTo>
                    <a:pt x="1925" y="1332"/>
                  </a:moveTo>
                  <a:lnTo>
                    <a:pt x="1898" y="1287"/>
                  </a:lnTo>
                  <a:lnTo>
                    <a:pt x="1925" y="1242"/>
                  </a:lnTo>
                  <a:lnTo>
                    <a:pt x="1951" y="1287"/>
                  </a:lnTo>
                  <a:lnTo>
                    <a:pt x="1925" y="1332"/>
                  </a:lnTo>
                  <a:close/>
                  <a:moveTo>
                    <a:pt x="1987" y="1332"/>
                  </a:moveTo>
                  <a:lnTo>
                    <a:pt x="1960" y="1287"/>
                  </a:lnTo>
                  <a:lnTo>
                    <a:pt x="1987" y="1242"/>
                  </a:lnTo>
                  <a:lnTo>
                    <a:pt x="2012" y="1287"/>
                  </a:lnTo>
                  <a:lnTo>
                    <a:pt x="1987" y="1332"/>
                  </a:lnTo>
                  <a:close/>
                  <a:moveTo>
                    <a:pt x="2048" y="1332"/>
                  </a:moveTo>
                  <a:lnTo>
                    <a:pt x="2021" y="1287"/>
                  </a:lnTo>
                  <a:lnTo>
                    <a:pt x="2048" y="1242"/>
                  </a:lnTo>
                  <a:lnTo>
                    <a:pt x="2074" y="1287"/>
                  </a:lnTo>
                  <a:lnTo>
                    <a:pt x="2048" y="1332"/>
                  </a:lnTo>
                  <a:close/>
                  <a:moveTo>
                    <a:pt x="2110" y="1332"/>
                  </a:moveTo>
                  <a:lnTo>
                    <a:pt x="2084" y="1287"/>
                  </a:lnTo>
                  <a:lnTo>
                    <a:pt x="2110" y="1242"/>
                  </a:lnTo>
                  <a:lnTo>
                    <a:pt x="2137" y="1287"/>
                  </a:lnTo>
                  <a:lnTo>
                    <a:pt x="2110" y="1332"/>
                  </a:lnTo>
                  <a:close/>
                  <a:moveTo>
                    <a:pt x="2171" y="1332"/>
                  </a:moveTo>
                  <a:lnTo>
                    <a:pt x="2146" y="1287"/>
                  </a:lnTo>
                  <a:lnTo>
                    <a:pt x="2171" y="1242"/>
                  </a:lnTo>
                  <a:lnTo>
                    <a:pt x="2198" y="1287"/>
                  </a:lnTo>
                  <a:lnTo>
                    <a:pt x="2171" y="1332"/>
                  </a:lnTo>
                  <a:close/>
                  <a:moveTo>
                    <a:pt x="2233" y="1332"/>
                  </a:moveTo>
                  <a:lnTo>
                    <a:pt x="2207" y="1287"/>
                  </a:lnTo>
                  <a:lnTo>
                    <a:pt x="2233" y="1242"/>
                  </a:lnTo>
                  <a:lnTo>
                    <a:pt x="2260" y="1287"/>
                  </a:lnTo>
                  <a:lnTo>
                    <a:pt x="2233" y="1332"/>
                  </a:lnTo>
                  <a:close/>
                  <a:moveTo>
                    <a:pt x="2294" y="1332"/>
                  </a:moveTo>
                  <a:lnTo>
                    <a:pt x="2269" y="1287"/>
                  </a:lnTo>
                  <a:lnTo>
                    <a:pt x="2294" y="1242"/>
                  </a:lnTo>
                  <a:lnTo>
                    <a:pt x="2321" y="1287"/>
                  </a:lnTo>
                  <a:lnTo>
                    <a:pt x="2294" y="1332"/>
                  </a:lnTo>
                  <a:close/>
                  <a:moveTo>
                    <a:pt x="2356" y="1332"/>
                  </a:moveTo>
                  <a:lnTo>
                    <a:pt x="2330" y="1287"/>
                  </a:lnTo>
                  <a:lnTo>
                    <a:pt x="2356" y="1242"/>
                  </a:lnTo>
                  <a:lnTo>
                    <a:pt x="2383" y="1287"/>
                  </a:lnTo>
                  <a:lnTo>
                    <a:pt x="2356" y="1332"/>
                  </a:lnTo>
                  <a:close/>
                  <a:moveTo>
                    <a:pt x="2417" y="1332"/>
                  </a:moveTo>
                  <a:lnTo>
                    <a:pt x="2392" y="1287"/>
                  </a:lnTo>
                  <a:lnTo>
                    <a:pt x="2417" y="1242"/>
                  </a:lnTo>
                  <a:lnTo>
                    <a:pt x="2444" y="1287"/>
                  </a:lnTo>
                  <a:lnTo>
                    <a:pt x="2417" y="1332"/>
                  </a:lnTo>
                  <a:close/>
                  <a:moveTo>
                    <a:pt x="2480" y="1332"/>
                  </a:moveTo>
                  <a:lnTo>
                    <a:pt x="2453" y="1287"/>
                  </a:lnTo>
                  <a:lnTo>
                    <a:pt x="2480" y="1242"/>
                  </a:lnTo>
                  <a:lnTo>
                    <a:pt x="2506" y="1287"/>
                  </a:lnTo>
                  <a:lnTo>
                    <a:pt x="2480" y="1332"/>
                  </a:lnTo>
                  <a:close/>
                  <a:moveTo>
                    <a:pt x="46" y="1280"/>
                  </a:moveTo>
                  <a:lnTo>
                    <a:pt x="19" y="1233"/>
                  </a:lnTo>
                  <a:lnTo>
                    <a:pt x="46" y="1189"/>
                  </a:lnTo>
                  <a:lnTo>
                    <a:pt x="72" y="1233"/>
                  </a:lnTo>
                  <a:lnTo>
                    <a:pt x="46" y="1280"/>
                  </a:lnTo>
                  <a:close/>
                  <a:moveTo>
                    <a:pt x="107" y="1280"/>
                  </a:moveTo>
                  <a:lnTo>
                    <a:pt x="81" y="1233"/>
                  </a:lnTo>
                  <a:lnTo>
                    <a:pt x="107" y="1189"/>
                  </a:lnTo>
                  <a:lnTo>
                    <a:pt x="133" y="1233"/>
                  </a:lnTo>
                  <a:lnTo>
                    <a:pt x="107" y="1280"/>
                  </a:lnTo>
                  <a:close/>
                  <a:moveTo>
                    <a:pt x="169" y="1280"/>
                  </a:moveTo>
                  <a:lnTo>
                    <a:pt x="142" y="1233"/>
                  </a:lnTo>
                  <a:lnTo>
                    <a:pt x="169" y="1189"/>
                  </a:lnTo>
                  <a:lnTo>
                    <a:pt x="194" y="1233"/>
                  </a:lnTo>
                  <a:lnTo>
                    <a:pt x="169" y="1280"/>
                  </a:lnTo>
                  <a:close/>
                  <a:moveTo>
                    <a:pt x="230" y="1280"/>
                  </a:moveTo>
                  <a:lnTo>
                    <a:pt x="203" y="1233"/>
                  </a:lnTo>
                  <a:lnTo>
                    <a:pt x="230" y="1189"/>
                  </a:lnTo>
                  <a:lnTo>
                    <a:pt x="256" y="1233"/>
                  </a:lnTo>
                  <a:lnTo>
                    <a:pt x="230" y="1280"/>
                  </a:lnTo>
                  <a:close/>
                  <a:moveTo>
                    <a:pt x="292" y="1280"/>
                  </a:moveTo>
                  <a:lnTo>
                    <a:pt x="266" y="1233"/>
                  </a:lnTo>
                  <a:lnTo>
                    <a:pt x="292" y="1189"/>
                  </a:lnTo>
                  <a:lnTo>
                    <a:pt x="319" y="1233"/>
                  </a:lnTo>
                  <a:lnTo>
                    <a:pt x="292" y="1280"/>
                  </a:lnTo>
                  <a:close/>
                  <a:moveTo>
                    <a:pt x="353" y="1280"/>
                  </a:moveTo>
                  <a:lnTo>
                    <a:pt x="328" y="1233"/>
                  </a:lnTo>
                  <a:lnTo>
                    <a:pt x="353" y="1189"/>
                  </a:lnTo>
                  <a:lnTo>
                    <a:pt x="380" y="1233"/>
                  </a:lnTo>
                  <a:lnTo>
                    <a:pt x="353" y="1280"/>
                  </a:lnTo>
                  <a:close/>
                  <a:moveTo>
                    <a:pt x="415" y="1280"/>
                  </a:moveTo>
                  <a:lnTo>
                    <a:pt x="389" y="1233"/>
                  </a:lnTo>
                  <a:lnTo>
                    <a:pt x="415" y="1189"/>
                  </a:lnTo>
                  <a:lnTo>
                    <a:pt x="442" y="1233"/>
                  </a:lnTo>
                  <a:lnTo>
                    <a:pt x="415" y="1280"/>
                  </a:lnTo>
                  <a:close/>
                  <a:moveTo>
                    <a:pt x="476" y="1280"/>
                  </a:moveTo>
                  <a:lnTo>
                    <a:pt x="451" y="1233"/>
                  </a:lnTo>
                  <a:lnTo>
                    <a:pt x="476" y="1189"/>
                  </a:lnTo>
                  <a:lnTo>
                    <a:pt x="503" y="1233"/>
                  </a:lnTo>
                  <a:lnTo>
                    <a:pt x="476" y="1280"/>
                  </a:lnTo>
                  <a:close/>
                  <a:moveTo>
                    <a:pt x="538" y="1280"/>
                  </a:moveTo>
                  <a:lnTo>
                    <a:pt x="512" y="1233"/>
                  </a:lnTo>
                  <a:lnTo>
                    <a:pt x="538" y="1189"/>
                  </a:lnTo>
                  <a:lnTo>
                    <a:pt x="565" y="1233"/>
                  </a:lnTo>
                  <a:lnTo>
                    <a:pt x="538" y="1280"/>
                  </a:lnTo>
                  <a:close/>
                  <a:moveTo>
                    <a:pt x="599" y="1280"/>
                  </a:moveTo>
                  <a:lnTo>
                    <a:pt x="574" y="1233"/>
                  </a:lnTo>
                  <a:lnTo>
                    <a:pt x="599" y="1189"/>
                  </a:lnTo>
                  <a:lnTo>
                    <a:pt x="626" y="1233"/>
                  </a:lnTo>
                  <a:lnTo>
                    <a:pt x="599" y="1280"/>
                  </a:lnTo>
                  <a:close/>
                  <a:moveTo>
                    <a:pt x="662" y="1280"/>
                  </a:moveTo>
                  <a:lnTo>
                    <a:pt x="635" y="1233"/>
                  </a:lnTo>
                  <a:lnTo>
                    <a:pt x="662" y="1189"/>
                  </a:lnTo>
                  <a:lnTo>
                    <a:pt x="688" y="1233"/>
                  </a:lnTo>
                  <a:lnTo>
                    <a:pt x="662" y="1280"/>
                  </a:lnTo>
                  <a:close/>
                  <a:moveTo>
                    <a:pt x="724" y="1280"/>
                  </a:moveTo>
                  <a:lnTo>
                    <a:pt x="697" y="1233"/>
                  </a:lnTo>
                  <a:lnTo>
                    <a:pt x="724" y="1189"/>
                  </a:lnTo>
                  <a:lnTo>
                    <a:pt x="749" y="1233"/>
                  </a:lnTo>
                  <a:lnTo>
                    <a:pt x="724" y="1280"/>
                  </a:lnTo>
                  <a:close/>
                  <a:moveTo>
                    <a:pt x="785" y="1280"/>
                  </a:moveTo>
                  <a:lnTo>
                    <a:pt x="758" y="1233"/>
                  </a:lnTo>
                  <a:lnTo>
                    <a:pt x="785" y="1189"/>
                  </a:lnTo>
                  <a:lnTo>
                    <a:pt x="811" y="1233"/>
                  </a:lnTo>
                  <a:lnTo>
                    <a:pt x="785" y="1280"/>
                  </a:lnTo>
                  <a:close/>
                  <a:moveTo>
                    <a:pt x="847" y="1280"/>
                  </a:moveTo>
                  <a:lnTo>
                    <a:pt x="820" y="1233"/>
                  </a:lnTo>
                  <a:lnTo>
                    <a:pt x="847" y="1189"/>
                  </a:lnTo>
                  <a:lnTo>
                    <a:pt x="872" y="1233"/>
                  </a:lnTo>
                  <a:lnTo>
                    <a:pt x="847" y="1280"/>
                  </a:lnTo>
                  <a:close/>
                  <a:moveTo>
                    <a:pt x="908" y="1280"/>
                  </a:moveTo>
                  <a:lnTo>
                    <a:pt x="881" y="1233"/>
                  </a:lnTo>
                  <a:lnTo>
                    <a:pt x="908" y="1189"/>
                  </a:lnTo>
                  <a:lnTo>
                    <a:pt x="934" y="1233"/>
                  </a:lnTo>
                  <a:lnTo>
                    <a:pt x="908" y="1280"/>
                  </a:lnTo>
                  <a:close/>
                  <a:moveTo>
                    <a:pt x="970" y="1280"/>
                  </a:moveTo>
                  <a:lnTo>
                    <a:pt x="943" y="1233"/>
                  </a:lnTo>
                  <a:lnTo>
                    <a:pt x="970" y="1189"/>
                  </a:lnTo>
                  <a:lnTo>
                    <a:pt x="995" y="1233"/>
                  </a:lnTo>
                  <a:lnTo>
                    <a:pt x="970" y="1280"/>
                  </a:lnTo>
                  <a:close/>
                  <a:moveTo>
                    <a:pt x="1031" y="1280"/>
                  </a:moveTo>
                  <a:lnTo>
                    <a:pt x="1006" y="1233"/>
                  </a:lnTo>
                  <a:lnTo>
                    <a:pt x="1031" y="1189"/>
                  </a:lnTo>
                  <a:lnTo>
                    <a:pt x="1058" y="1233"/>
                  </a:lnTo>
                  <a:lnTo>
                    <a:pt x="1031" y="1280"/>
                  </a:lnTo>
                  <a:close/>
                  <a:moveTo>
                    <a:pt x="1093" y="1280"/>
                  </a:moveTo>
                  <a:lnTo>
                    <a:pt x="1067" y="1233"/>
                  </a:lnTo>
                  <a:lnTo>
                    <a:pt x="1093" y="1189"/>
                  </a:lnTo>
                  <a:lnTo>
                    <a:pt x="1120" y="1233"/>
                  </a:lnTo>
                  <a:lnTo>
                    <a:pt x="1093" y="1280"/>
                  </a:lnTo>
                  <a:close/>
                  <a:moveTo>
                    <a:pt x="1154" y="1280"/>
                  </a:moveTo>
                  <a:lnTo>
                    <a:pt x="1129" y="1233"/>
                  </a:lnTo>
                  <a:lnTo>
                    <a:pt x="1154" y="1189"/>
                  </a:lnTo>
                  <a:lnTo>
                    <a:pt x="1181" y="1233"/>
                  </a:lnTo>
                  <a:lnTo>
                    <a:pt x="1154" y="1280"/>
                  </a:lnTo>
                  <a:close/>
                  <a:moveTo>
                    <a:pt x="1216" y="1280"/>
                  </a:moveTo>
                  <a:lnTo>
                    <a:pt x="1190" y="1233"/>
                  </a:lnTo>
                  <a:lnTo>
                    <a:pt x="1216" y="1189"/>
                  </a:lnTo>
                  <a:lnTo>
                    <a:pt x="1243" y="1233"/>
                  </a:lnTo>
                  <a:lnTo>
                    <a:pt x="1216" y="1280"/>
                  </a:lnTo>
                  <a:close/>
                  <a:moveTo>
                    <a:pt x="1277" y="1280"/>
                  </a:moveTo>
                  <a:lnTo>
                    <a:pt x="1252" y="1233"/>
                  </a:lnTo>
                  <a:lnTo>
                    <a:pt x="1277" y="1189"/>
                  </a:lnTo>
                  <a:lnTo>
                    <a:pt x="1304" y="1233"/>
                  </a:lnTo>
                  <a:lnTo>
                    <a:pt x="1277" y="1280"/>
                  </a:lnTo>
                  <a:close/>
                  <a:moveTo>
                    <a:pt x="1339" y="1280"/>
                  </a:moveTo>
                  <a:lnTo>
                    <a:pt x="1313" y="1233"/>
                  </a:lnTo>
                  <a:lnTo>
                    <a:pt x="1339" y="1189"/>
                  </a:lnTo>
                  <a:lnTo>
                    <a:pt x="1366" y="1233"/>
                  </a:lnTo>
                  <a:lnTo>
                    <a:pt x="1339" y="1280"/>
                  </a:lnTo>
                  <a:close/>
                  <a:moveTo>
                    <a:pt x="1402" y="1280"/>
                  </a:moveTo>
                  <a:lnTo>
                    <a:pt x="1375" y="1233"/>
                  </a:lnTo>
                  <a:lnTo>
                    <a:pt x="1402" y="1189"/>
                  </a:lnTo>
                  <a:lnTo>
                    <a:pt x="1427" y="1233"/>
                  </a:lnTo>
                  <a:lnTo>
                    <a:pt x="1402" y="1280"/>
                  </a:lnTo>
                  <a:close/>
                  <a:moveTo>
                    <a:pt x="1463" y="1280"/>
                  </a:moveTo>
                  <a:lnTo>
                    <a:pt x="1436" y="1233"/>
                  </a:lnTo>
                  <a:lnTo>
                    <a:pt x="1463" y="1189"/>
                  </a:lnTo>
                  <a:lnTo>
                    <a:pt x="1489" y="1233"/>
                  </a:lnTo>
                  <a:lnTo>
                    <a:pt x="1463" y="1280"/>
                  </a:lnTo>
                  <a:close/>
                  <a:moveTo>
                    <a:pt x="1525" y="1280"/>
                  </a:moveTo>
                  <a:lnTo>
                    <a:pt x="1498" y="1233"/>
                  </a:lnTo>
                  <a:lnTo>
                    <a:pt x="1525" y="1189"/>
                  </a:lnTo>
                  <a:lnTo>
                    <a:pt x="1550" y="1233"/>
                  </a:lnTo>
                  <a:lnTo>
                    <a:pt x="1525" y="1280"/>
                  </a:lnTo>
                  <a:close/>
                  <a:moveTo>
                    <a:pt x="1586" y="1280"/>
                  </a:moveTo>
                  <a:lnTo>
                    <a:pt x="1559" y="1233"/>
                  </a:lnTo>
                  <a:lnTo>
                    <a:pt x="1586" y="1189"/>
                  </a:lnTo>
                  <a:lnTo>
                    <a:pt x="1612" y="1233"/>
                  </a:lnTo>
                  <a:lnTo>
                    <a:pt x="1586" y="1280"/>
                  </a:lnTo>
                  <a:close/>
                  <a:moveTo>
                    <a:pt x="1648" y="1280"/>
                  </a:moveTo>
                  <a:lnTo>
                    <a:pt x="1621" y="1233"/>
                  </a:lnTo>
                  <a:lnTo>
                    <a:pt x="1648" y="1189"/>
                  </a:lnTo>
                  <a:lnTo>
                    <a:pt x="1673" y="1233"/>
                  </a:lnTo>
                  <a:lnTo>
                    <a:pt x="1648" y="1280"/>
                  </a:lnTo>
                  <a:close/>
                  <a:moveTo>
                    <a:pt x="1709" y="1280"/>
                  </a:moveTo>
                  <a:lnTo>
                    <a:pt x="1682" y="1233"/>
                  </a:lnTo>
                  <a:lnTo>
                    <a:pt x="1709" y="1189"/>
                  </a:lnTo>
                  <a:lnTo>
                    <a:pt x="1735" y="1233"/>
                  </a:lnTo>
                  <a:lnTo>
                    <a:pt x="1709" y="1280"/>
                  </a:lnTo>
                  <a:close/>
                  <a:moveTo>
                    <a:pt x="1771" y="1280"/>
                  </a:moveTo>
                  <a:lnTo>
                    <a:pt x="1745" y="1233"/>
                  </a:lnTo>
                  <a:lnTo>
                    <a:pt x="1771" y="1189"/>
                  </a:lnTo>
                  <a:lnTo>
                    <a:pt x="1798" y="1233"/>
                  </a:lnTo>
                  <a:lnTo>
                    <a:pt x="1771" y="1280"/>
                  </a:lnTo>
                  <a:close/>
                  <a:moveTo>
                    <a:pt x="1832" y="1280"/>
                  </a:moveTo>
                  <a:lnTo>
                    <a:pt x="1807" y="1233"/>
                  </a:lnTo>
                  <a:lnTo>
                    <a:pt x="1832" y="1189"/>
                  </a:lnTo>
                  <a:lnTo>
                    <a:pt x="1859" y="1233"/>
                  </a:lnTo>
                  <a:lnTo>
                    <a:pt x="1832" y="1280"/>
                  </a:lnTo>
                  <a:close/>
                  <a:moveTo>
                    <a:pt x="1894" y="1280"/>
                  </a:moveTo>
                  <a:lnTo>
                    <a:pt x="1868" y="1233"/>
                  </a:lnTo>
                  <a:lnTo>
                    <a:pt x="1894" y="1189"/>
                  </a:lnTo>
                  <a:lnTo>
                    <a:pt x="1921" y="1233"/>
                  </a:lnTo>
                  <a:lnTo>
                    <a:pt x="1894" y="1280"/>
                  </a:lnTo>
                  <a:close/>
                  <a:moveTo>
                    <a:pt x="1955" y="1280"/>
                  </a:moveTo>
                  <a:lnTo>
                    <a:pt x="1930" y="1233"/>
                  </a:lnTo>
                  <a:lnTo>
                    <a:pt x="1955" y="1189"/>
                  </a:lnTo>
                  <a:lnTo>
                    <a:pt x="1982" y="1233"/>
                  </a:lnTo>
                  <a:lnTo>
                    <a:pt x="1955" y="1280"/>
                  </a:lnTo>
                  <a:close/>
                  <a:moveTo>
                    <a:pt x="2017" y="1280"/>
                  </a:moveTo>
                  <a:lnTo>
                    <a:pt x="1991" y="1233"/>
                  </a:lnTo>
                  <a:lnTo>
                    <a:pt x="2017" y="1189"/>
                  </a:lnTo>
                  <a:lnTo>
                    <a:pt x="2044" y="1233"/>
                  </a:lnTo>
                  <a:lnTo>
                    <a:pt x="2017" y="1280"/>
                  </a:lnTo>
                  <a:close/>
                  <a:moveTo>
                    <a:pt x="2078" y="1280"/>
                  </a:moveTo>
                  <a:lnTo>
                    <a:pt x="2053" y="1233"/>
                  </a:lnTo>
                  <a:lnTo>
                    <a:pt x="2078" y="1189"/>
                  </a:lnTo>
                  <a:lnTo>
                    <a:pt x="2105" y="1233"/>
                  </a:lnTo>
                  <a:lnTo>
                    <a:pt x="2078" y="1280"/>
                  </a:lnTo>
                  <a:close/>
                  <a:moveTo>
                    <a:pt x="2141" y="1280"/>
                  </a:moveTo>
                  <a:lnTo>
                    <a:pt x="2114" y="1233"/>
                  </a:lnTo>
                  <a:lnTo>
                    <a:pt x="2141" y="1189"/>
                  </a:lnTo>
                  <a:lnTo>
                    <a:pt x="2167" y="1233"/>
                  </a:lnTo>
                  <a:lnTo>
                    <a:pt x="2141" y="1280"/>
                  </a:lnTo>
                  <a:close/>
                  <a:moveTo>
                    <a:pt x="2203" y="1280"/>
                  </a:moveTo>
                  <a:lnTo>
                    <a:pt x="2176" y="1233"/>
                  </a:lnTo>
                  <a:lnTo>
                    <a:pt x="2203" y="1189"/>
                  </a:lnTo>
                  <a:lnTo>
                    <a:pt x="2228" y="1233"/>
                  </a:lnTo>
                  <a:lnTo>
                    <a:pt x="2203" y="1280"/>
                  </a:lnTo>
                  <a:close/>
                  <a:moveTo>
                    <a:pt x="2264" y="1280"/>
                  </a:moveTo>
                  <a:lnTo>
                    <a:pt x="2237" y="1233"/>
                  </a:lnTo>
                  <a:lnTo>
                    <a:pt x="2264" y="1189"/>
                  </a:lnTo>
                  <a:lnTo>
                    <a:pt x="2290" y="1233"/>
                  </a:lnTo>
                  <a:lnTo>
                    <a:pt x="2264" y="1280"/>
                  </a:lnTo>
                  <a:close/>
                  <a:moveTo>
                    <a:pt x="2326" y="1280"/>
                  </a:moveTo>
                  <a:lnTo>
                    <a:pt x="2299" y="1233"/>
                  </a:lnTo>
                  <a:lnTo>
                    <a:pt x="2326" y="1189"/>
                  </a:lnTo>
                  <a:lnTo>
                    <a:pt x="2351" y="1233"/>
                  </a:lnTo>
                  <a:lnTo>
                    <a:pt x="2326" y="1280"/>
                  </a:lnTo>
                  <a:close/>
                  <a:moveTo>
                    <a:pt x="2387" y="1280"/>
                  </a:moveTo>
                  <a:lnTo>
                    <a:pt x="2360" y="1233"/>
                  </a:lnTo>
                  <a:lnTo>
                    <a:pt x="2387" y="1189"/>
                  </a:lnTo>
                  <a:lnTo>
                    <a:pt x="2413" y="1233"/>
                  </a:lnTo>
                  <a:lnTo>
                    <a:pt x="2387" y="1280"/>
                  </a:lnTo>
                  <a:close/>
                  <a:moveTo>
                    <a:pt x="2449" y="1280"/>
                  </a:moveTo>
                  <a:lnTo>
                    <a:pt x="2422" y="1233"/>
                  </a:lnTo>
                  <a:lnTo>
                    <a:pt x="2449" y="1189"/>
                  </a:lnTo>
                  <a:lnTo>
                    <a:pt x="2474" y="1233"/>
                  </a:lnTo>
                  <a:lnTo>
                    <a:pt x="2449" y="1280"/>
                  </a:lnTo>
                  <a:close/>
                  <a:moveTo>
                    <a:pt x="2510" y="1280"/>
                  </a:moveTo>
                  <a:lnTo>
                    <a:pt x="2485" y="1233"/>
                  </a:lnTo>
                  <a:lnTo>
                    <a:pt x="2510" y="1189"/>
                  </a:lnTo>
                  <a:lnTo>
                    <a:pt x="2537" y="1233"/>
                  </a:lnTo>
                  <a:lnTo>
                    <a:pt x="2510" y="1280"/>
                  </a:lnTo>
                  <a:close/>
                  <a:moveTo>
                    <a:pt x="76" y="1226"/>
                  </a:moveTo>
                  <a:lnTo>
                    <a:pt x="51" y="1181"/>
                  </a:lnTo>
                  <a:lnTo>
                    <a:pt x="76" y="1135"/>
                  </a:lnTo>
                  <a:lnTo>
                    <a:pt x="103" y="1181"/>
                  </a:lnTo>
                  <a:lnTo>
                    <a:pt x="76" y="1226"/>
                  </a:lnTo>
                  <a:close/>
                  <a:moveTo>
                    <a:pt x="137" y="1226"/>
                  </a:moveTo>
                  <a:lnTo>
                    <a:pt x="112" y="1181"/>
                  </a:lnTo>
                  <a:lnTo>
                    <a:pt x="137" y="1135"/>
                  </a:lnTo>
                  <a:lnTo>
                    <a:pt x="164" y="1181"/>
                  </a:lnTo>
                  <a:lnTo>
                    <a:pt x="137" y="1226"/>
                  </a:lnTo>
                  <a:close/>
                  <a:moveTo>
                    <a:pt x="199" y="1226"/>
                  </a:moveTo>
                  <a:lnTo>
                    <a:pt x="173" y="1181"/>
                  </a:lnTo>
                  <a:lnTo>
                    <a:pt x="199" y="1135"/>
                  </a:lnTo>
                  <a:lnTo>
                    <a:pt x="226" y="1181"/>
                  </a:lnTo>
                  <a:lnTo>
                    <a:pt x="199" y="1226"/>
                  </a:lnTo>
                  <a:close/>
                  <a:moveTo>
                    <a:pt x="262" y="1226"/>
                  </a:moveTo>
                  <a:lnTo>
                    <a:pt x="235" y="1181"/>
                  </a:lnTo>
                  <a:lnTo>
                    <a:pt x="262" y="1135"/>
                  </a:lnTo>
                  <a:lnTo>
                    <a:pt x="287" y="1181"/>
                  </a:lnTo>
                  <a:lnTo>
                    <a:pt x="262" y="1226"/>
                  </a:lnTo>
                  <a:close/>
                  <a:moveTo>
                    <a:pt x="323" y="1226"/>
                  </a:moveTo>
                  <a:lnTo>
                    <a:pt x="296" y="1181"/>
                  </a:lnTo>
                  <a:lnTo>
                    <a:pt x="323" y="1135"/>
                  </a:lnTo>
                  <a:lnTo>
                    <a:pt x="349" y="1181"/>
                  </a:lnTo>
                  <a:lnTo>
                    <a:pt x="323" y="1226"/>
                  </a:lnTo>
                  <a:close/>
                  <a:moveTo>
                    <a:pt x="385" y="1226"/>
                  </a:moveTo>
                  <a:lnTo>
                    <a:pt x="358" y="1181"/>
                  </a:lnTo>
                  <a:lnTo>
                    <a:pt x="385" y="1135"/>
                  </a:lnTo>
                  <a:lnTo>
                    <a:pt x="410" y="1181"/>
                  </a:lnTo>
                  <a:lnTo>
                    <a:pt x="385" y="1226"/>
                  </a:lnTo>
                  <a:close/>
                  <a:moveTo>
                    <a:pt x="446" y="1226"/>
                  </a:moveTo>
                  <a:lnTo>
                    <a:pt x="419" y="1181"/>
                  </a:lnTo>
                  <a:lnTo>
                    <a:pt x="446" y="1135"/>
                  </a:lnTo>
                  <a:lnTo>
                    <a:pt x="472" y="1181"/>
                  </a:lnTo>
                  <a:lnTo>
                    <a:pt x="446" y="1226"/>
                  </a:lnTo>
                  <a:close/>
                  <a:moveTo>
                    <a:pt x="508" y="1226"/>
                  </a:moveTo>
                  <a:lnTo>
                    <a:pt x="481" y="1181"/>
                  </a:lnTo>
                  <a:lnTo>
                    <a:pt x="508" y="1135"/>
                  </a:lnTo>
                  <a:lnTo>
                    <a:pt x="533" y="1181"/>
                  </a:lnTo>
                  <a:lnTo>
                    <a:pt x="508" y="1226"/>
                  </a:lnTo>
                  <a:close/>
                  <a:moveTo>
                    <a:pt x="569" y="1226"/>
                  </a:moveTo>
                  <a:lnTo>
                    <a:pt x="542" y="1181"/>
                  </a:lnTo>
                  <a:lnTo>
                    <a:pt x="569" y="1135"/>
                  </a:lnTo>
                  <a:lnTo>
                    <a:pt x="595" y="1181"/>
                  </a:lnTo>
                  <a:lnTo>
                    <a:pt x="569" y="1226"/>
                  </a:lnTo>
                  <a:close/>
                  <a:moveTo>
                    <a:pt x="631" y="1226"/>
                  </a:moveTo>
                  <a:lnTo>
                    <a:pt x="605" y="1181"/>
                  </a:lnTo>
                  <a:lnTo>
                    <a:pt x="631" y="1135"/>
                  </a:lnTo>
                  <a:lnTo>
                    <a:pt x="658" y="1181"/>
                  </a:lnTo>
                  <a:lnTo>
                    <a:pt x="631" y="1226"/>
                  </a:lnTo>
                  <a:close/>
                  <a:moveTo>
                    <a:pt x="692" y="1226"/>
                  </a:moveTo>
                  <a:lnTo>
                    <a:pt x="667" y="1181"/>
                  </a:lnTo>
                  <a:lnTo>
                    <a:pt x="692" y="1135"/>
                  </a:lnTo>
                  <a:lnTo>
                    <a:pt x="719" y="1181"/>
                  </a:lnTo>
                  <a:lnTo>
                    <a:pt x="692" y="1226"/>
                  </a:lnTo>
                  <a:close/>
                  <a:moveTo>
                    <a:pt x="754" y="1226"/>
                  </a:moveTo>
                  <a:lnTo>
                    <a:pt x="728" y="1181"/>
                  </a:lnTo>
                  <a:lnTo>
                    <a:pt x="754" y="1135"/>
                  </a:lnTo>
                  <a:lnTo>
                    <a:pt x="781" y="1181"/>
                  </a:lnTo>
                  <a:lnTo>
                    <a:pt x="754" y="1226"/>
                  </a:lnTo>
                  <a:close/>
                  <a:moveTo>
                    <a:pt x="815" y="1226"/>
                  </a:moveTo>
                  <a:lnTo>
                    <a:pt x="790" y="1181"/>
                  </a:lnTo>
                  <a:lnTo>
                    <a:pt x="815" y="1135"/>
                  </a:lnTo>
                  <a:lnTo>
                    <a:pt x="842" y="1181"/>
                  </a:lnTo>
                  <a:lnTo>
                    <a:pt x="815" y="1226"/>
                  </a:lnTo>
                  <a:close/>
                  <a:moveTo>
                    <a:pt x="877" y="1226"/>
                  </a:moveTo>
                  <a:lnTo>
                    <a:pt x="851" y="1181"/>
                  </a:lnTo>
                  <a:lnTo>
                    <a:pt x="877" y="1135"/>
                  </a:lnTo>
                  <a:lnTo>
                    <a:pt x="904" y="1181"/>
                  </a:lnTo>
                  <a:lnTo>
                    <a:pt x="877" y="1226"/>
                  </a:lnTo>
                  <a:close/>
                  <a:moveTo>
                    <a:pt x="938" y="1226"/>
                  </a:moveTo>
                  <a:lnTo>
                    <a:pt x="913" y="1181"/>
                  </a:lnTo>
                  <a:lnTo>
                    <a:pt x="938" y="1135"/>
                  </a:lnTo>
                  <a:lnTo>
                    <a:pt x="965" y="1181"/>
                  </a:lnTo>
                  <a:lnTo>
                    <a:pt x="938" y="1226"/>
                  </a:lnTo>
                  <a:close/>
                  <a:moveTo>
                    <a:pt x="1001" y="1226"/>
                  </a:moveTo>
                  <a:lnTo>
                    <a:pt x="974" y="1181"/>
                  </a:lnTo>
                  <a:lnTo>
                    <a:pt x="1001" y="1135"/>
                  </a:lnTo>
                  <a:lnTo>
                    <a:pt x="1027" y="1181"/>
                  </a:lnTo>
                  <a:lnTo>
                    <a:pt x="1001" y="1226"/>
                  </a:lnTo>
                  <a:close/>
                  <a:moveTo>
                    <a:pt x="1063" y="1226"/>
                  </a:moveTo>
                  <a:lnTo>
                    <a:pt x="1036" y="1181"/>
                  </a:lnTo>
                  <a:lnTo>
                    <a:pt x="1063" y="1135"/>
                  </a:lnTo>
                  <a:lnTo>
                    <a:pt x="1088" y="1181"/>
                  </a:lnTo>
                  <a:lnTo>
                    <a:pt x="1063" y="1226"/>
                  </a:lnTo>
                  <a:close/>
                  <a:moveTo>
                    <a:pt x="1124" y="1226"/>
                  </a:moveTo>
                  <a:lnTo>
                    <a:pt x="1097" y="1181"/>
                  </a:lnTo>
                  <a:lnTo>
                    <a:pt x="1124" y="1135"/>
                  </a:lnTo>
                  <a:lnTo>
                    <a:pt x="1150" y="1181"/>
                  </a:lnTo>
                  <a:lnTo>
                    <a:pt x="1124" y="1226"/>
                  </a:lnTo>
                  <a:close/>
                  <a:moveTo>
                    <a:pt x="1186" y="1226"/>
                  </a:moveTo>
                  <a:lnTo>
                    <a:pt x="1159" y="1181"/>
                  </a:lnTo>
                  <a:lnTo>
                    <a:pt x="1186" y="1135"/>
                  </a:lnTo>
                  <a:lnTo>
                    <a:pt x="1211" y="1181"/>
                  </a:lnTo>
                  <a:lnTo>
                    <a:pt x="1186" y="1226"/>
                  </a:lnTo>
                  <a:close/>
                  <a:moveTo>
                    <a:pt x="1247" y="1226"/>
                  </a:moveTo>
                  <a:lnTo>
                    <a:pt x="1220" y="1181"/>
                  </a:lnTo>
                  <a:lnTo>
                    <a:pt x="1247" y="1135"/>
                  </a:lnTo>
                  <a:lnTo>
                    <a:pt x="1273" y="1181"/>
                  </a:lnTo>
                  <a:lnTo>
                    <a:pt x="1247" y="1226"/>
                  </a:lnTo>
                  <a:close/>
                  <a:moveTo>
                    <a:pt x="1309" y="1226"/>
                  </a:moveTo>
                  <a:lnTo>
                    <a:pt x="1282" y="1181"/>
                  </a:lnTo>
                  <a:lnTo>
                    <a:pt x="1309" y="1135"/>
                  </a:lnTo>
                  <a:lnTo>
                    <a:pt x="1334" y="1181"/>
                  </a:lnTo>
                  <a:lnTo>
                    <a:pt x="1309" y="1226"/>
                  </a:lnTo>
                  <a:close/>
                  <a:moveTo>
                    <a:pt x="1370" y="1226"/>
                  </a:moveTo>
                  <a:lnTo>
                    <a:pt x="1345" y="1181"/>
                  </a:lnTo>
                  <a:lnTo>
                    <a:pt x="1370" y="1135"/>
                  </a:lnTo>
                  <a:lnTo>
                    <a:pt x="1397" y="1181"/>
                  </a:lnTo>
                  <a:lnTo>
                    <a:pt x="1370" y="1226"/>
                  </a:lnTo>
                  <a:close/>
                  <a:moveTo>
                    <a:pt x="1432" y="1226"/>
                  </a:moveTo>
                  <a:lnTo>
                    <a:pt x="1406" y="1181"/>
                  </a:lnTo>
                  <a:lnTo>
                    <a:pt x="1432" y="1135"/>
                  </a:lnTo>
                  <a:lnTo>
                    <a:pt x="1459" y="1181"/>
                  </a:lnTo>
                  <a:lnTo>
                    <a:pt x="1432" y="1226"/>
                  </a:lnTo>
                  <a:close/>
                  <a:moveTo>
                    <a:pt x="1493" y="1226"/>
                  </a:moveTo>
                  <a:lnTo>
                    <a:pt x="1468" y="1181"/>
                  </a:lnTo>
                  <a:lnTo>
                    <a:pt x="1493" y="1135"/>
                  </a:lnTo>
                  <a:lnTo>
                    <a:pt x="1520" y="1181"/>
                  </a:lnTo>
                  <a:lnTo>
                    <a:pt x="1493" y="1226"/>
                  </a:lnTo>
                  <a:close/>
                  <a:moveTo>
                    <a:pt x="1555" y="1226"/>
                  </a:moveTo>
                  <a:lnTo>
                    <a:pt x="1529" y="1181"/>
                  </a:lnTo>
                  <a:lnTo>
                    <a:pt x="1555" y="1135"/>
                  </a:lnTo>
                  <a:lnTo>
                    <a:pt x="1582" y="1181"/>
                  </a:lnTo>
                  <a:lnTo>
                    <a:pt x="1555" y="1226"/>
                  </a:lnTo>
                  <a:close/>
                  <a:moveTo>
                    <a:pt x="1616" y="1226"/>
                  </a:moveTo>
                  <a:lnTo>
                    <a:pt x="1591" y="1181"/>
                  </a:lnTo>
                  <a:lnTo>
                    <a:pt x="1616" y="1135"/>
                  </a:lnTo>
                  <a:lnTo>
                    <a:pt x="1643" y="1181"/>
                  </a:lnTo>
                  <a:lnTo>
                    <a:pt x="1616" y="1226"/>
                  </a:lnTo>
                  <a:close/>
                  <a:moveTo>
                    <a:pt x="1678" y="1226"/>
                  </a:moveTo>
                  <a:lnTo>
                    <a:pt x="1652" y="1181"/>
                  </a:lnTo>
                  <a:lnTo>
                    <a:pt x="1678" y="1135"/>
                  </a:lnTo>
                  <a:lnTo>
                    <a:pt x="1705" y="1181"/>
                  </a:lnTo>
                  <a:lnTo>
                    <a:pt x="1678" y="1226"/>
                  </a:lnTo>
                  <a:close/>
                  <a:moveTo>
                    <a:pt x="1741" y="1226"/>
                  </a:moveTo>
                  <a:lnTo>
                    <a:pt x="1714" y="1181"/>
                  </a:lnTo>
                  <a:lnTo>
                    <a:pt x="1741" y="1135"/>
                  </a:lnTo>
                  <a:lnTo>
                    <a:pt x="1766" y="1181"/>
                  </a:lnTo>
                  <a:lnTo>
                    <a:pt x="1741" y="1226"/>
                  </a:lnTo>
                  <a:close/>
                  <a:moveTo>
                    <a:pt x="1802" y="1226"/>
                  </a:moveTo>
                  <a:lnTo>
                    <a:pt x="1775" y="1181"/>
                  </a:lnTo>
                  <a:lnTo>
                    <a:pt x="1802" y="1135"/>
                  </a:lnTo>
                  <a:lnTo>
                    <a:pt x="1828" y="1181"/>
                  </a:lnTo>
                  <a:lnTo>
                    <a:pt x="1802" y="1226"/>
                  </a:lnTo>
                  <a:close/>
                  <a:moveTo>
                    <a:pt x="1864" y="1226"/>
                  </a:moveTo>
                  <a:lnTo>
                    <a:pt x="1837" y="1181"/>
                  </a:lnTo>
                  <a:lnTo>
                    <a:pt x="1864" y="1135"/>
                  </a:lnTo>
                  <a:lnTo>
                    <a:pt x="1889" y="1181"/>
                  </a:lnTo>
                  <a:lnTo>
                    <a:pt x="1864" y="1226"/>
                  </a:lnTo>
                  <a:close/>
                  <a:moveTo>
                    <a:pt x="1925" y="1226"/>
                  </a:moveTo>
                  <a:lnTo>
                    <a:pt x="1898" y="1181"/>
                  </a:lnTo>
                  <a:lnTo>
                    <a:pt x="1925" y="1135"/>
                  </a:lnTo>
                  <a:lnTo>
                    <a:pt x="1951" y="1181"/>
                  </a:lnTo>
                  <a:lnTo>
                    <a:pt x="1925" y="1226"/>
                  </a:lnTo>
                  <a:close/>
                  <a:moveTo>
                    <a:pt x="1987" y="1226"/>
                  </a:moveTo>
                  <a:lnTo>
                    <a:pt x="1960" y="1181"/>
                  </a:lnTo>
                  <a:lnTo>
                    <a:pt x="1987" y="1135"/>
                  </a:lnTo>
                  <a:lnTo>
                    <a:pt x="2012" y="1181"/>
                  </a:lnTo>
                  <a:lnTo>
                    <a:pt x="1987" y="1226"/>
                  </a:lnTo>
                  <a:close/>
                  <a:moveTo>
                    <a:pt x="2048" y="1226"/>
                  </a:moveTo>
                  <a:lnTo>
                    <a:pt x="2021" y="1181"/>
                  </a:lnTo>
                  <a:lnTo>
                    <a:pt x="2048" y="1135"/>
                  </a:lnTo>
                  <a:lnTo>
                    <a:pt x="2074" y="1181"/>
                  </a:lnTo>
                  <a:lnTo>
                    <a:pt x="2048" y="1226"/>
                  </a:lnTo>
                  <a:close/>
                  <a:moveTo>
                    <a:pt x="2110" y="1226"/>
                  </a:moveTo>
                  <a:lnTo>
                    <a:pt x="2084" y="1181"/>
                  </a:lnTo>
                  <a:lnTo>
                    <a:pt x="2110" y="1135"/>
                  </a:lnTo>
                  <a:lnTo>
                    <a:pt x="2137" y="1181"/>
                  </a:lnTo>
                  <a:lnTo>
                    <a:pt x="2110" y="1226"/>
                  </a:lnTo>
                  <a:close/>
                  <a:moveTo>
                    <a:pt x="2171" y="1226"/>
                  </a:moveTo>
                  <a:lnTo>
                    <a:pt x="2146" y="1181"/>
                  </a:lnTo>
                  <a:lnTo>
                    <a:pt x="2171" y="1135"/>
                  </a:lnTo>
                  <a:lnTo>
                    <a:pt x="2198" y="1181"/>
                  </a:lnTo>
                  <a:lnTo>
                    <a:pt x="2171" y="1226"/>
                  </a:lnTo>
                  <a:close/>
                  <a:moveTo>
                    <a:pt x="2233" y="1226"/>
                  </a:moveTo>
                  <a:lnTo>
                    <a:pt x="2207" y="1181"/>
                  </a:lnTo>
                  <a:lnTo>
                    <a:pt x="2233" y="1135"/>
                  </a:lnTo>
                  <a:lnTo>
                    <a:pt x="2260" y="1181"/>
                  </a:lnTo>
                  <a:lnTo>
                    <a:pt x="2233" y="1226"/>
                  </a:lnTo>
                  <a:close/>
                  <a:moveTo>
                    <a:pt x="2294" y="1226"/>
                  </a:moveTo>
                  <a:lnTo>
                    <a:pt x="2269" y="1181"/>
                  </a:lnTo>
                  <a:lnTo>
                    <a:pt x="2294" y="1135"/>
                  </a:lnTo>
                  <a:lnTo>
                    <a:pt x="2321" y="1181"/>
                  </a:lnTo>
                  <a:lnTo>
                    <a:pt x="2294" y="1226"/>
                  </a:lnTo>
                  <a:close/>
                  <a:moveTo>
                    <a:pt x="2356" y="1226"/>
                  </a:moveTo>
                  <a:lnTo>
                    <a:pt x="2330" y="1181"/>
                  </a:lnTo>
                  <a:lnTo>
                    <a:pt x="2356" y="1135"/>
                  </a:lnTo>
                  <a:lnTo>
                    <a:pt x="2383" y="1181"/>
                  </a:lnTo>
                  <a:lnTo>
                    <a:pt x="2356" y="1226"/>
                  </a:lnTo>
                  <a:close/>
                  <a:moveTo>
                    <a:pt x="2417" y="1226"/>
                  </a:moveTo>
                  <a:lnTo>
                    <a:pt x="2392" y="1181"/>
                  </a:lnTo>
                  <a:lnTo>
                    <a:pt x="2417" y="1135"/>
                  </a:lnTo>
                  <a:lnTo>
                    <a:pt x="2444" y="1181"/>
                  </a:lnTo>
                  <a:lnTo>
                    <a:pt x="2417" y="1226"/>
                  </a:lnTo>
                  <a:close/>
                  <a:moveTo>
                    <a:pt x="2480" y="1226"/>
                  </a:moveTo>
                  <a:lnTo>
                    <a:pt x="2453" y="1181"/>
                  </a:lnTo>
                  <a:lnTo>
                    <a:pt x="2480" y="1135"/>
                  </a:lnTo>
                  <a:lnTo>
                    <a:pt x="2506" y="1181"/>
                  </a:lnTo>
                  <a:lnTo>
                    <a:pt x="2480" y="1226"/>
                  </a:lnTo>
                  <a:close/>
                  <a:moveTo>
                    <a:pt x="46" y="1172"/>
                  </a:moveTo>
                  <a:lnTo>
                    <a:pt x="19" y="1127"/>
                  </a:lnTo>
                  <a:lnTo>
                    <a:pt x="46" y="1082"/>
                  </a:lnTo>
                  <a:lnTo>
                    <a:pt x="72" y="1127"/>
                  </a:lnTo>
                  <a:lnTo>
                    <a:pt x="46" y="1172"/>
                  </a:lnTo>
                  <a:close/>
                  <a:moveTo>
                    <a:pt x="107" y="1172"/>
                  </a:moveTo>
                  <a:lnTo>
                    <a:pt x="81" y="1127"/>
                  </a:lnTo>
                  <a:lnTo>
                    <a:pt x="107" y="1082"/>
                  </a:lnTo>
                  <a:lnTo>
                    <a:pt x="133" y="1127"/>
                  </a:lnTo>
                  <a:lnTo>
                    <a:pt x="107" y="1172"/>
                  </a:lnTo>
                  <a:close/>
                  <a:moveTo>
                    <a:pt x="169" y="1172"/>
                  </a:moveTo>
                  <a:lnTo>
                    <a:pt x="142" y="1127"/>
                  </a:lnTo>
                  <a:lnTo>
                    <a:pt x="169" y="1082"/>
                  </a:lnTo>
                  <a:lnTo>
                    <a:pt x="194" y="1127"/>
                  </a:lnTo>
                  <a:lnTo>
                    <a:pt x="169" y="1172"/>
                  </a:lnTo>
                  <a:close/>
                  <a:moveTo>
                    <a:pt x="230" y="1172"/>
                  </a:moveTo>
                  <a:lnTo>
                    <a:pt x="203" y="1127"/>
                  </a:lnTo>
                  <a:lnTo>
                    <a:pt x="230" y="1082"/>
                  </a:lnTo>
                  <a:lnTo>
                    <a:pt x="256" y="1127"/>
                  </a:lnTo>
                  <a:lnTo>
                    <a:pt x="230" y="1172"/>
                  </a:lnTo>
                  <a:close/>
                  <a:moveTo>
                    <a:pt x="292" y="1172"/>
                  </a:moveTo>
                  <a:lnTo>
                    <a:pt x="266" y="1127"/>
                  </a:lnTo>
                  <a:lnTo>
                    <a:pt x="292" y="1082"/>
                  </a:lnTo>
                  <a:lnTo>
                    <a:pt x="319" y="1127"/>
                  </a:lnTo>
                  <a:lnTo>
                    <a:pt x="292" y="1172"/>
                  </a:lnTo>
                  <a:close/>
                  <a:moveTo>
                    <a:pt x="353" y="1172"/>
                  </a:moveTo>
                  <a:lnTo>
                    <a:pt x="328" y="1127"/>
                  </a:lnTo>
                  <a:lnTo>
                    <a:pt x="353" y="1082"/>
                  </a:lnTo>
                  <a:lnTo>
                    <a:pt x="380" y="1127"/>
                  </a:lnTo>
                  <a:lnTo>
                    <a:pt x="353" y="1172"/>
                  </a:lnTo>
                  <a:close/>
                  <a:moveTo>
                    <a:pt x="415" y="1172"/>
                  </a:moveTo>
                  <a:lnTo>
                    <a:pt x="389" y="1127"/>
                  </a:lnTo>
                  <a:lnTo>
                    <a:pt x="415" y="1082"/>
                  </a:lnTo>
                  <a:lnTo>
                    <a:pt x="442" y="1127"/>
                  </a:lnTo>
                  <a:lnTo>
                    <a:pt x="415" y="1172"/>
                  </a:lnTo>
                  <a:close/>
                  <a:moveTo>
                    <a:pt x="476" y="1172"/>
                  </a:moveTo>
                  <a:lnTo>
                    <a:pt x="451" y="1127"/>
                  </a:lnTo>
                  <a:lnTo>
                    <a:pt x="476" y="1082"/>
                  </a:lnTo>
                  <a:lnTo>
                    <a:pt x="503" y="1127"/>
                  </a:lnTo>
                  <a:lnTo>
                    <a:pt x="476" y="1172"/>
                  </a:lnTo>
                  <a:close/>
                  <a:moveTo>
                    <a:pt x="538" y="1172"/>
                  </a:moveTo>
                  <a:lnTo>
                    <a:pt x="512" y="1127"/>
                  </a:lnTo>
                  <a:lnTo>
                    <a:pt x="538" y="1082"/>
                  </a:lnTo>
                  <a:lnTo>
                    <a:pt x="565" y="1127"/>
                  </a:lnTo>
                  <a:lnTo>
                    <a:pt x="538" y="1172"/>
                  </a:lnTo>
                  <a:close/>
                  <a:moveTo>
                    <a:pt x="599" y="1172"/>
                  </a:moveTo>
                  <a:lnTo>
                    <a:pt x="574" y="1127"/>
                  </a:lnTo>
                  <a:lnTo>
                    <a:pt x="599" y="1082"/>
                  </a:lnTo>
                  <a:lnTo>
                    <a:pt x="626" y="1127"/>
                  </a:lnTo>
                  <a:lnTo>
                    <a:pt x="599" y="1172"/>
                  </a:lnTo>
                  <a:close/>
                  <a:moveTo>
                    <a:pt x="662" y="1172"/>
                  </a:moveTo>
                  <a:lnTo>
                    <a:pt x="635" y="1127"/>
                  </a:lnTo>
                  <a:lnTo>
                    <a:pt x="662" y="1082"/>
                  </a:lnTo>
                  <a:lnTo>
                    <a:pt x="688" y="1127"/>
                  </a:lnTo>
                  <a:lnTo>
                    <a:pt x="662" y="1172"/>
                  </a:lnTo>
                  <a:close/>
                  <a:moveTo>
                    <a:pt x="724" y="1172"/>
                  </a:moveTo>
                  <a:lnTo>
                    <a:pt x="697" y="1127"/>
                  </a:lnTo>
                  <a:lnTo>
                    <a:pt x="724" y="1082"/>
                  </a:lnTo>
                  <a:lnTo>
                    <a:pt x="749" y="1127"/>
                  </a:lnTo>
                  <a:lnTo>
                    <a:pt x="724" y="1172"/>
                  </a:lnTo>
                  <a:close/>
                  <a:moveTo>
                    <a:pt x="785" y="1172"/>
                  </a:moveTo>
                  <a:lnTo>
                    <a:pt x="758" y="1127"/>
                  </a:lnTo>
                  <a:lnTo>
                    <a:pt x="785" y="1082"/>
                  </a:lnTo>
                  <a:lnTo>
                    <a:pt x="811" y="1127"/>
                  </a:lnTo>
                  <a:lnTo>
                    <a:pt x="785" y="1172"/>
                  </a:lnTo>
                  <a:close/>
                  <a:moveTo>
                    <a:pt x="847" y="1172"/>
                  </a:moveTo>
                  <a:lnTo>
                    <a:pt x="820" y="1127"/>
                  </a:lnTo>
                  <a:lnTo>
                    <a:pt x="847" y="1082"/>
                  </a:lnTo>
                  <a:lnTo>
                    <a:pt x="872" y="1127"/>
                  </a:lnTo>
                  <a:lnTo>
                    <a:pt x="847" y="1172"/>
                  </a:lnTo>
                  <a:close/>
                  <a:moveTo>
                    <a:pt x="908" y="1172"/>
                  </a:moveTo>
                  <a:lnTo>
                    <a:pt x="881" y="1127"/>
                  </a:lnTo>
                  <a:lnTo>
                    <a:pt x="908" y="1082"/>
                  </a:lnTo>
                  <a:lnTo>
                    <a:pt x="934" y="1127"/>
                  </a:lnTo>
                  <a:lnTo>
                    <a:pt x="908" y="1172"/>
                  </a:lnTo>
                  <a:close/>
                  <a:moveTo>
                    <a:pt x="970" y="1172"/>
                  </a:moveTo>
                  <a:lnTo>
                    <a:pt x="943" y="1127"/>
                  </a:lnTo>
                  <a:lnTo>
                    <a:pt x="970" y="1082"/>
                  </a:lnTo>
                  <a:lnTo>
                    <a:pt x="995" y="1127"/>
                  </a:lnTo>
                  <a:lnTo>
                    <a:pt x="970" y="1172"/>
                  </a:lnTo>
                  <a:close/>
                  <a:moveTo>
                    <a:pt x="1031" y="1172"/>
                  </a:moveTo>
                  <a:lnTo>
                    <a:pt x="1006" y="1127"/>
                  </a:lnTo>
                  <a:lnTo>
                    <a:pt x="1031" y="1082"/>
                  </a:lnTo>
                  <a:lnTo>
                    <a:pt x="1058" y="1127"/>
                  </a:lnTo>
                  <a:lnTo>
                    <a:pt x="1031" y="1172"/>
                  </a:lnTo>
                  <a:close/>
                  <a:moveTo>
                    <a:pt x="1093" y="1172"/>
                  </a:moveTo>
                  <a:lnTo>
                    <a:pt x="1067" y="1127"/>
                  </a:lnTo>
                  <a:lnTo>
                    <a:pt x="1093" y="1082"/>
                  </a:lnTo>
                  <a:lnTo>
                    <a:pt x="1120" y="1127"/>
                  </a:lnTo>
                  <a:lnTo>
                    <a:pt x="1093" y="1172"/>
                  </a:lnTo>
                  <a:close/>
                  <a:moveTo>
                    <a:pt x="1154" y="1172"/>
                  </a:moveTo>
                  <a:lnTo>
                    <a:pt x="1129" y="1127"/>
                  </a:lnTo>
                  <a:lnTo>
                    <a:pt x="1154" y="1082"/>
                  </a:lnTo>
                  <a:lnTo>
                    <a:pt x="1181" y="1127"/>
                  </a:lnTo>
                  <a:lnTo>
                    <a:pt x="1154" y="1172"/>
                  </a:lnTo>
                  <a:close/>
                  <a:moveTo>
                    <a:pt x="1216" y="1172"/>
                  </a:moveTo>
                  <a:lnTo>
                    <a:pt x="1190" y="1127"/>
                  </a:lnTo>
                  <a:lnTo>
                    <a:pt x="1216" y="1082"/>
                  </a:lnTo>
                  <a:lnTo>
                    <a:pt x="1243" y="1127"/>
                  </a:lnTo>
                  <a:lnTo>
                    <a:pt x="1216" y="1172"/>
                  </a:lnTo>
                  <a:close/>
                  <a:moveTo>
                    <a:pt x="1277" y="1172"/>
                  </a:moveTo>
                  <a:lnTo>
                    <a:pt x="1252" y="1127"/>
                  </a:lnTo>
                  <a:lnTo>
                    <a:pt x="1277" y="1082"/>
                  </a:lnTo>
                  <a:lnTo>
                    <a:pt x="1304" y="1127"/>
                  </a:lnTo>
                  <a:lnTo>
                    <a:pt x="1277" y="1172"/>
                  </a:lnTo>
                  <a:close/>
                  <a:moveTo>
                    <a:pt x="1339" y="1172"/>
                  </a:moveTo>
                  <a:lnTo>
                    <a:pt x="1313" y="1127"/>
                  </a:lnTo>
                  <a:lnTo>
                    <a:pt x="1339" y="1082"/>
                  </a:lnTo>
                  <a:lnTo>
                    <a:pt x="1366" y="1127"/>
                  </a:lnTo>
                  <a:lnTo>
                    <a:pt x="1339" y="1172"/>
                  </a:lnTo>
                  <a:close/>
                  <a:moveTo>
                    <a:pt x="1402" y="1172"/>
                  </a:moveTo>
                  <a:lnTo>
                    <a:pt x="1375" y="1127"/>
                  </a:lnTo>
                  <a:lnTo>
                    <a:pt x="1402" y="1082"/>
                  </a:lnTo>
                  <a:lnTo>
                    <a:pt x="1427" y="1127"/>
                  </a:lnTo>
                  <a:lnTo>
                    <a:pt x="1402" y="1172"/>
                  </a:lnTo>
                  <a:close/>
                  <a:moveTo>
                    <a:pt x="1463" y="1172"/>
                  </a:moveTo>
                  <a:lnTo>
                    <a:pt x="1436" y="1127"/>
                  </a:lnTo>
                  <a:lnTo>
                    <a:pt x="1463" y="1082"/>
                  </a:lnTo>
                  <a:lnTo>
                    <a:pt x="1489" y="1127"/>
                  </a:lnTo>
                  <a:lnTo>
                    <a:pt x="1463" y="1172"/>
                  </a:lnTo>
                  <a:close/>
                  <a:moveTo>
                    <a:pt x="1525" y="1172"/>
                  </a:moveTo>
                  <a:lnTo>
                    <a:pt x="1498" y="1127"/>
                  </a:lnTo>
                  <a:lnTo>
                    <a:pt x="1525" y="1082"/>
                  </a:lnTo>
                  <a:lnTo>
                    <a:pt x="1550" y="1127"/>
                  </a:lnTo>
                  <a:lnTo>
                    <a:pt x="1525" y="1172"/>
                  </a:lnTo>
                  <a:close/>
                  <a:moveTo>
                    <a:pt x="1586" y="1172"/>
                  </a:moveTo>
                  <a:lnTo>
                    <a:pt x="1559" y="1127"/>
                  </a:lnTo>
                  <a:lnTo>
                    <a:pt x="1586" y="1082"/>
                  </a:lnTo>
                  <a:lnTo>
                    <a:pt x="1612" y="1127"/>
                  </a:lnTo>
                  <a:lnTo>
                    <a:pt x="1586" y="1172"/>
                  </a:lnTo>
                  <a:close/>
                  <a:moveTo>
                    <a:pt x="1648" y="1172"/>
                  </a:moveTo>
                  <a:lnTo>
                    <a:pt x="1621" y="1127"/>
                  </a:lnTo>
                  <a:lnTo>
                    <a:pt x="1648" y="1082"/>
                  </a:lnTo>
                  <a:lnTo>
                    <a:pt x="1673" y="1127"/>
                  </a:lnTo>
                  <a:lnTo>
                    <a:pt x="1648" y="1172"/>
                  </a:lnTo>
                  <a:close/>
                  <a:moveTo>
                    <a:pt x="1709" y="1172"/>
                  </a:moveTo>
                  <a:lnTo>
                    <a:pt x="1682" y="1127"/>
                  </a:lnTo>
                  <a:lnTo>
                    <a:pt x="1709" y="1082"/>
                  </a:lnTo>
                  <a:lnTo>
                    <a:pt x="1735" y="1127"/>
                  </a:lnTo>
                  <a:lnTo>
                    <a:pt x="1709" y="1172"/>
                  </a:lnTo>
                  <a:close/>
                  <a:moveTo>
                    <a:pt x="1771" y="1172"/>
                  </a:moveTo>
                  <a:lnTo>
                    <a:pt x="1745" y="1127"/>
                  </a:lnTo>
                  <a:lnTo>
                    <a:pt x="1771" y="1082"/>
                  </a:lnTo>
                  <a:lnTo>
                    <a:pt x="1798" y="1127"/>
                  </a:lnTo>
                  <a:lnTo>
                    <a:pt x="1771" y="1172"/>
                  </a:lnTo>
                  <a:close/>
                  <a:moveTo>
                    <a:pt x="1832" y="1172"/>
                  </a:moveTo>
                  <a:lnTo>
                    <a:pt x="1807" y="1127"/>
                  </a:lnTo>
                  <a:lnTo>
                    <a:pt x="1832" y="1082"/>
                  </a:lnTo>
                  <a:lnTo>
                    <a:pt x="1859" y="1127"/>
                  </a:lnTo>
                  <a:lnTo>
                    <a:pt x="1832" y="1172"/>
                  </a:lnTo>
                  <a:close/>
                  <a:moveTo>
                    <a:pt x="1894" y="1172"/>
                  </a:moveTo>
                  <a:lnTo>
                    <a:pt x="1868" y="1127"/>
                  </a:lnTo>
                  <a:lnTo>
                    <a:pt x="1894" y="1082"/>
                  </a:lnTo>
                  <a:lnTo>
                    <a:pt x="1921" y="1127"/>
                  </a:lnTo>
                  <a:lnTo>
                    <a:pt x="1894" y="1172"/>
                  </a:lnTo>
                  <a:close/>
                  <a:moveTo>
                    <a:pt x="1955" y="1172"/>
                  </a:moveTo>
                  <a:lnTo>
                    <a:pt x="1930" y="1127"/>
                  </a:lnTo>
                  <a:lnTo>
                    <a:pt x="1955" y="1082"/>
                  </a:lnTo>
                  <a:lnTo>
                    <a:pt x="1982" y="1127"/>
                  </a:lnTo>
                  <a:lnTo>
                    <a:pt x="1955" y="1172"/>
                  </a:lnTo>
                  <a:close/>
                  <a:moveTo>
                    <a:pt x="2017" y="1172"/>
                  </a:moveTo>
                  <a:lnTo>
                    <a:pt x="1991" y="1127"/>
                  </a:lnTo>
                  <a:lnTo>
                    <a:pt x="2017" y="1082"/>
                  </a:lnTo>
                  <a:lnTo>
                    <a:pt x="2044" y="1127"/>
                  </a:lnTo>
                  <a:lnTo>
                    <a:pt x="2017" y="1172"/>
                  </a:lnTo>
                  <a:close/>
                  <a:moveTo>
                    <a:pt x="2078" y="1172"/>
                  </a:moveTo>
                  <a:lnTo>
                    <a:pt x="2053" y="1127"/>
                  </a:lnTo>
                  <a:lnTo>
                    <a:pt x="2078" y="1082"/>
                  </a:lnTo>
                  <a:lnTo>
                    <a:pt x="2105" y="1127"/>
                  </a:lnTo>
                  <a:lnTo>
                    <a:pt x="2078" y="1172"/>
                  </a:lnTo>
                  <a:close/>
                  <a:moveTo>
                    <a:pt x="2141" y="1172"/>
                  </a:moveTo>
                  <a:lnTo>
                    <a:pt x="2114" y="1127"/>
                  </a:lnTo>
                  <a:lnTo>
                    <a:pt x="2141" y="1082"/>
                  </a:lnTo>
                  <a:lnTo>
                    <a:pt x="2167" y="1127"/>
                  </a:lnTo>
                  <a:lnTo>
                    <a:pt x="2141" y="1172"/>
                  </a:lnTo>
                  <a:close/>
                  <a:moveTo>
                    <a:pt x="2203" y="1172"/>
                  </a:moveTo>
                  <a:lnTo>
                    <a:pt x="2176" y="1127"/>
                  </a:lnTo>
                  <a:lnTo>
                    <a:pt x="2203" y="1082"/>
                  </a:lnTo>
                  <a:lnTo>
                    <a:pt x="2228" y="1127"/>
                  </a:lnTo>
                  <a:lnTo>
                    <a:pt x="2203" y="1172"/>
                  </a:lnTo>
                  <a:close/>
                  <a:moveTo>
                    <a:pt x="2264" y="1172"/>
                  </a:moveTo>
                  <a:lnTo>
                    <a:pt x="2237" y="1127"/>
                  </a:lnTo>
                  <a:lnTo>
                    <a:pt x="2264" y="1082"/>
                  </a:lnTo>
                  <a:lnTo>
                    <a:pt x="2290" y="1127"/>
                  </a:lnTo>
                  <a:lnTo>
                    <a:pt x="2264" y="1172"/>
                  </a:lnTo>
                  <a:close/>
                  <a:moveTo>
                    <a:pt x="2326" y="1172"/>
                  </a:moveTo>
                  <a:lnTo>
                    <a:pt x="2299" y="1127"/>
                  </a:lnTo>
                  <a:lnTo>
                    <a:pt x="2326" y="1082"/>
                  </a:lnTo>
                  <a:lnTo>
                    <a:pt x="2351" y="1127"/>
                  </a:lnTo>
                  <a:lnTo>
                    <a:pt x="2326" y="1172"/>
                  </a:lnTo>
                  <a:close/>
                  <a:moveTo>
                    <a:pt x="2387" y="1172"/>
                  </a:moveTo>
                  <a:lnTo>
                    <a:pt x="2360" y="1127"/>
                  </a:lnTo>
                  <a:lnTo>
                    <a:pt x="2387" y="1082"/>
                  </a:lnTo>
                  <a:lnTo>
                    <a:pt x="2413" y="1127"/>
                  </a:lnTo>
                  <a:lnTo>
                    <a:pt x="2387" y="1172"/>
                  </a:lnTo>
                  <a:close/>
                  <a:moveTo>
                    <a:pt x="2449" y="1172"/>
                  </a:moveTo>
                  <a:lnTo>
                    <a:pt x="2422" y="1127"/>
                  </a:lnTo>
                  <a:lnTo>
                    <a:pt x="2449" y="1082"/>
                  </a:lnTo>
                  <a:lnTo>
                    <a:pt x="2474" y="1127"/>
                  </a:lnTo>
                  <a:lnTo>
                    <a:pt x="2449" y="1172"/>
                  </a:lnTo>
                  <a:close/>
                  <a:moveTo>
                    <a:pt x="2510" y="1172"/>
                  </a:moveTo>
                  <a:lnTo>
                    <a:pt x="2485" y="1127"/>
                  </a:lnTo>
                  <a:lnTo>
                    <a:pt x="2510" y="1082"/>
                  </a:lnTo>
                  <a:lnTo>
                    <a:pt x="2537" y="1127"/>
                  </a:lnTo>
                  <a:lnTo>
                    <a:pt x="2510" y="1172"/>
                  </a:lnTo>
                  <a:close/>
                  <a:moveTo>
                    <a:pt x="76" y="1120"/>
                  </a:moveTo>
                  <a:lnTo>
                    <a:pt x="51" y="1075"/>
                  </a:lnTo>
                  <a:lnTo>
                    <a:pt x="76" y="1028"/>
                  </a:lnTo>
                  <a:lnTo>
                    <a:pt x="103" y="1075"/>
                  </a:lnTo>
                  <a:lnTo>
                    <a:pt x="76" y="1120"/>
                  </a:lnTo>
                  <a:close/>
                  <a:moveTo>
                    <a:pt x="137" y="1120"/>
                  </a:moveTo>
                  <a:lnTo>
                    <a:pt x="112" y="1075"/>
                  </a:lnTo>
                  <a:lnTo>
                    <a:pt x="137" y="1028"/>
                  </a:lnTo>
                  <a:lnTo>
                    <a:pt x="164" y="1075"/>
                  </a:lnTo>
                  <a:lnTo>
                    <a:pt x="137" y="1120"/>
                  </a:lnTo>
                  <a:close/>
                  <a:moveTo>
                    <a:pt x="199" y="1120"/>
                  </a:moveTo>
                  <a:lnTo>
                    <a:pt x="173" y="1075"/>
                  </a:lnTo>
                  <a:lnTo>
                    <a:pt x="199" y="1028"/>
                  </a:lnTo>
                  <a:lnTo>
                    <a:pt x="226" y="1075"/>
                  </a:lnTo>
                  <a:lnTo>
                    <a:pt x="199" y="1120"/>
                  </a:lnTo>
                  <a:close/>
                  <a:moveTo>
                    <a:pt x="262" y="1120"/>
                  </a:moveTo>
                  <a:lnTo>
                    <a:pt x="235" y="1075"/>
                  </a:lnTo>
                  <a:lnTo>
                    <a:pt x="262" y="1028"/>
                  </a:lnTo>
                  <a:lnTo>
                    <a:pt x="287" y="1075"/>
                  </a:lnTo>
                  <a:lnTo>
                    <a:pt x="262" y="1120"/>
                  </a:lnTo>
                  <a:close/>
                  <a:moveTo>
                    <a:pt x="323" y="1120"/>
                  </a:moveTo>
                  <a:lnTo>
                    <a:pt x="296" y="1075"/>
                  </a:lnTo>
                  <a:lnTo>
                    <a:pt x="323" y="1028"/>
                  </a:lnTo>
                  <a:lnTo>
                    <a:pt x="349" y="1075"/>
                  </a:lnTo>
                  <a:lnTo>
                    <a:pt x="323" y="1120"/>
                  </a:lnTo>
                  <a:close/>
                  <a:moveTo>
                    <a:pt x="385" y="1120"/>
                  </a:moveTo>
                  <a:lnTo>
                    <a:pt x="358" y="1075"/>
                  </a:lnTo>
                  <a:lnTo>
                    <a:pt x="385" y="1028"/>
                  </a:lnTo>
                  <a:lnTo>
                    <a:pt x="410" y="1075"/>
                  </a:lnTo>
                  <a:lnTo>
                    <a:pt x="385" y="1120"/>
                  </a:lnTo>
                  <a:close/>
                  <a:moveTo>
                    <a:pt x="446" y="1120"/>
                  </a:moveTo>
                  <a:lnTo>
                    <a:pt x="419" y="1075"/>
                  </a:lnTo>
                  <a:lnTo>
                    <a:pt x="446" y="1028"/>
                  </a:lnTo>
                  <a:lnTo>
                    <a:pt x="472" y="1075"/>
                  </a:lnTo>
                  <a:lnTo>
                    <a:pt x="446" y="1120"/>
                  </a:lnTo>
                  <a:close/>
                  <a:moveTo>
                    <a:pt x="508" y="1120"/>
                  </a:moveTo>
                  <a:lnTo>
                    <a:pt x="481" y="1075"/>
                  </a:lnTo>
                  <a:lnTo>
                    <a:pt x="508" y="1028"/>
                  </a:lnTo>
                  <a:lnTo>
                    <a:pt x="533" y="1075"/>
                  </a:lnTo>
                  <a:lnTo>
                    <a:pt x="508" y="1120"/>
                  </a:lnTo>
                  <a:close/>
                  <a:moveTo>
                    <a:pt x="569" y="1120"/>
                  </a:moveTo>
                  <a:lnTo>
                    <a:pt x="542" y="1075"/>
                  </a:lnTo>
                  <a:lnTo>
                    <a:pt x="569" y="1028"/>
                  </a:lnTo>
                  <a:lnTo>
                    <a:pt x="595" y="1075"/>
                  </a:lnTo>
                  <a:lnTo>
                    <a:pt x="569" y="1120"/>
                  </a:lnTo>
                  <a:close/>
                  <a:moveTo>
                    <a:pt x="631" y="1120"/>
                  </a:moveTo>
                  <a:lnTo>
                    <a:pt x="605" y="1075"/>
                  </a:lnTo>
                  <a:lnTo>
                    <a:pt x="631" y="1028"/>
                  </a:lnTo>
                  <a:lnTo>
                    <a:pt x="658" y="1075"/>
                  </a:lnTo>
                  <a:lnTo>
                    <a:pt x="631" y="1120"/>
                  </a:lnTo>
                  <a:close/>
                  <a:moveTo>
                    <a:pt x="692" y="1120"/>
                  </a:moveTo>
                  <a:lnTo>
                    <a:pt x="667" y="1075"/>
                  </a:lnTo>
                  <a:lnTo>
                    <a:pt x="692" y="1028"/>
                  </a:lnTo>
                  <a:lnTo>
                    <a:pt x="719" y="1075"/>
                  </a:lnTo>
                  <a:lnTo>
                    <a:pt x="692" y="1120"/>
                  </a:lnTo>
                  <a:close/>
                  <a:moveTo>
                    <a:pt x="754" y="1120"/>
                  </a:moveTo>
                  <a:lnTo>
                    <a:pt x="728" y="1075"/>
                  </a:lnTo>
                  <a:lnTo>
                    <a:pt x="754" y="1028"/>
                  </a:lnTo>
                  <a:lnTo>
                    <a:pt x="781" y="1075"/>
                  </a:lnTo>
                  <a:lnTo>
                    <a:pt x="754" y="1120"/>
                  </a:lnTo>
                  <a:close/>
                  <a:moveTo>
                    <a:pt x="815" y="1120"/>
                  </a:moveTo>
                  <a:lnTo>
                    <a:pt x="790" y="1075"/>
                  </a:lnTo>
                  <a:lnTo>
                    <a:pt x="815" y="1028"/>
                  </a:lnTo>
                  <a:lnTo>
                    <a:pt x="842" y="1075"/>
                  </a:lnTo>
                  <a:lnTo>
                    <a:pt x="815" y="1120"/>
                  </a:lnTo>
                  <a:close/>
                  <a:moveTo>
                    <a:pt x="877" y="1120"/>
                  </a:moveTo>
                  <a:lnTo>
                    <a:pt x="851" y="1075"/>
                  </a:lnTo>
                  <a:lnTo>
                    <a:pt x="877" y="1028"/>
                  </a:lnTo>
                  <a:lnTo>
                    <a:pt x="904" y="1075"/>
                  </a:lnTo>
                  <a:lnTo>
                    <a:pt x="877" y="1120"/>
                  </a:lnTo>
                  <a:close/>
                  <a:moveTo>
                    <a:pt x="938" y="1120"/>
                  </a:moveTo>
                  <a:lnTo>
                    <a:pt x="913" y="1075"/>
                  </a:lnTo>
                  <a:lnTo>
                    <a:pt x="938" y="1028"/>
                  </a:lnTo>
                  <a:lnTo>
                    <a:pt x="965" y="1075"/>
                  </a:lnTo>
                  <a:lnTo>
                    <a:pt x="938" y="1120"/>
                  </a:lnTo>
                  <a:close/>
                  <a:moveTo>
                    <a:pt x="1001" y="1120"/>
                  </a:moveTo>
                  <a:lnTo>
                    <a:pt x="974" y="1075"/>
                  </a:lnTo>
                  <a:lnTo>
                    <a:pt x="1001" y="1028"/>
                  </a:lnTo>
                  <a:lnTo>
                    <a:pt x="1027" y="1075"/>
                  </a:lnTo>
                  <a:lnTo>
                    <a:pt x="1001" y="1120"/>
                  </a:lnTo>
                  <a:close/>
                  <a:moveTo>
                    <a:pt x="1063" y="1120"/>
                  </a:moveTo>
                  <a:lnTo>
                    <a:pt x="1036" y="1075"/>
                  </a:lnTo>
                  <a:lnTo>
                    <a:pt x="1063" y="1028"/>
                  </a:lnTo>
                  <a:lnTo>
                    <a:pt x="1088" y="1075"/>
                  </a:lnTo>
                  <a:lnTo>
                    <a:pt x="1063" y="1120"/>
                  </a:lnTo>
                  <a:close/>
                  <a:moveTo>
                    <a:pt x="1124" y="1120"/>
                  </a:moveTo>
                  <a:lnTo>
                    <a:pt x="1097" y="1075"/>
                  </a:lnTo>
                  <a:lnTo>
                    <a:pt x="1124" y="1028"/>
                  </a:lnTo>
                  <a:lnTo>
                    <a:pt x="1150" y="1075"/>
                  </a:lnTo>
                  <a:lnTo>
                    <a:pt x="1124" y="1120"/>
                  </a:lnTo>
                  <a:close/>
                  <a:moveTo>
                    <a:pt x="1186" y="1120"/>
                  </a:moveTo>
                  <a:lnTo>
                    <a:pt x="1159" y="1075"/>
                  </a:lnTo>
                  <a:lnTo>
                    <a:pt x="1186" y="1028"/>
                  </a:lnTo>
                  <a:lnTo>
                    <a:pt x="1211" y="1075"/>
                  </a:lnTo>
                  <a:lnTo>
                    <a:pt x="1186" y="1120"/>
                  </a:lnTo>
                  <a:close/>
                  <a:moveTo>
                    <a:pt x="1247" y="1120"/>
                  </a:moveTo>
                  <a:lnTo>
                    <a:pt x="1220" y="1075"/>
                  </a:lnTo>
                  <a:lnTo>
                    <a:pt x="1247" y="1028"/>
                  </a:lnTo>
                  <a:lnTo>
                    <a:pt x="1273" y="1075"/>
                  </a:lnTo>
                  <a:lnTo>
                    <a:pt x="1247" y="1120"/>
                  </a:lnTo>
                  <a:close/>
                  <a:moveTo>
                    <a:pt x="1309" y="1120"/>
                  </a:moveTo>
                  <a:lnTo>
                    <a:pt x="1282" y="1075"/>
                  </a:lnTo>
                  <a:lnTo>
                    <a:pt x="1309" y="1028"/>
                  </a:lnTo>
                  <a:lnTo>
                    <a:pt x="1334" y="1075"/>
                  </a:lnTo>
                  <a:lnTo>
                    <a:pt x="1309" y="1120"/>
                  </a:lnTo>
                  <a:close/>
                  <a:moveTo>
                    <a:pt x="1370" y="1120"/>
                  </a:moveTo>
                  <a:lnTo>
                    <a:pt x="1345" y="1075"/>
                  </a:lnTo>
                  <a:lnTo>
                    <a:pt x="1370" y="1028"/>
                  </a:lnTo>
                  <a:lnTo>
                    <a:pt x="1397" y="1075"/>
                  </a:lnTo>
                  <a:lnTo>
                    <a:pt x="1370" y="1120"/>
                  </a:lnTo>
                  <a:close/>
                  <a:moveTo>
                    <a:pt x="1432" y="1120"/>
                  </a:moveTo>
                  <a:lnTo>
                    <a:pt x="1406" y="1075"/>
                  </a:lnTo>
                  <a:lnTo>
                    <a:pt x="1432" y="1028"/>
                  </a:lnTo>
                  <a:lnTo>
                    <a:pt x="1459" y="1075"/>
                  </a:lnTo>
                  <a:lnTo>
                    <a:pt x="1432" y="1120"/>
                  </a:lnTo>
                  <a:close/>
                  <a:moveTo>
                    <a:pt x="1493" y="1120"/>
                  </a:moveTo>
                  <a:lnTo>
                    <a:pt x="1468" y="1075"/>
                  </a:lnTo>
                  <a:lnTo>
                    <a:pt x="1493" y="1028"/>
                  </a:lnTo>
                  <a:lnTo>
                    <a:pt x="1520" y="1075"/>
                  </a:lnTo>
                  <a:lnTo>
                    <a:pt x="1493" y="1120"/>
                  </a:lnTo>
                  <a:close/>
                  <a:moveTo>
                    <a:pt x="1555" y="1120"/>
                  </a:moveTo>
                  <a:lnTo>
                    <a:pt x="1529" y="1075"/>
                  </a:lnTo>
                  <a:lnTo>
                    <a:pt x="1555" y="1028"/>
                  </a:lnTo>
                  <a:lnTo>
                    <a:pt x="1582" y="1075"/>
                  </a:lnTo>
                  <a:lnTo>
                    <a:pt x="1555" y="1120"/>
                  </a:lnTo>
                  <a:close/>
                  <a:moveTo>
                    <a:pt x="1616" y="1120"/>
                  </a:moveTo>
                  <a:lnTo>
                    <a:pt x="1591" y="1075"/>
                  </a:lnTo>
                  <a:lnTo>
                    <a:pt x="1616" y="1028"/>
                  </a:lnTo>
                  <a:lnTo>
                    <a:pt x="1643" y="1075"/>
                  </a:lnTo>
                  <a:lnTo>
                    <a:pt x="1616" y="1120"/>
                  </a:lnTo>
                  <a:close/>
                  <a:moveTo>
                    <a:pt x="1678" y="1120"/>
                  </a:moveTo>
                  <a:lnTo>
                    <a:pt x="1652" y="1075"/>
                  </a:lnTo>
                  <a:lnTo>
                    <a:pt x="1678" y="1028"/>
                  </a:lnTo>
                  <a:lnTo>
                    <a:pt x="1705" y="1075"/>
                  </a:lnTo>
                  <a:lnTo>
                    <a:pt x="1678" y="1120"/>
                  </a:lnTo>
                  <a:close/>
                  <a:moveTo>
                    <a:pt x="1741" y="1120"/>
                  </a:moveTo>
                  <a:lnTo>
                    <a:pt x="1714" y="1075"/>
                  </a:lnTo>
                  <a:lnTo>
                    <a:pt x="1741" y="1028"/>
                  </a:lnTo>
                  <a:lnTo>
                    <a:pt x="1766" y="1075"/>
                  </a:lnTo>
                  <a:lnTo>
                    <a:pt x="1741" y="1120"/>
                  </a:lnTo>
                  <a:close/>
                  <a:moveTo>
                    <a:pt x="1802" y="1120"/>
                  </a:moveTo>
                  <a:lnTo>
                    <a:pt x="1775" y="1075"/>
                  </a:lnTo>
                  <a:lnTo>
                    <a:pt x="1802" y="1028"/>
                  </a:lnTo>
                  <a:lnTo>
                    <a:pt x="1828" y="1075"/>
                  </a:lnTo>
                  <a:lnTo>
                    <a:pt x="1802" y="1120"/>
                  </a:lnTo>
                  <a:close/>
                  <a:moveTo>
                    <a:pt x="1864" y="1120"/>
                  </a:moveTo>
                  <a:lnTo>
                    <a:pt x="1837" y="1075"/>
                  </a:lnTo>
                  <a:lnTo>
                    <a:pt x="1864" y="1028"/>
                  </a:lnTo>
                  <a:lnTo>
                    <a:pt x="1889" y="1075"/>
                  </a:lnTo>
                  <a:lnTo>
                    <a:pt x="1864" y="1120"/>
                  </a:lnTo>
                  <a:close/>
                  <a:moveTo>
                    <a:pt x="1925" y="1120"/>
                  </a:moveTo>
                  <a:lnTo>
                    <a:pt x="1898" y="1075"/>
                  </a:lnTo>
                  <a:lnTo>
                    <a:pt x="1925" y="1028"/>
                  </a:lnTo>
                  <a:lnTo>
                    <a:pt x="1951" y="1075"/>
                  </a:lnTo>
                  <a:lnTo>
                    <a:pt x="1925" y="1120"/>
                  </a:lnTo>
                  <a:close/>
                  <a:moveTo>
                    <a:pt x="1987" y="1120"/>
                  </a:moveTo>
                  <a:lnTo>
                    <a:pt x="1960" y="1075"/>
                  </a:lnTo>
                  <a:lnTo>
                    <a:pt x="1987" y="1028"/>
                  </a:lnTo>
                  <a:lnTo>
                    <a:pt x="2012" y="1075"/>
                  </a:lnTo>
                  <a:lnTo>
                    <a:pt x="1987" y="1120"/>
                  </a:lnTo>
                  <a:close/>
                  <a:moveTo>
                    <a:pt x="2048" y="1120"/>
                  </a:moveTo>
                  <a:lnTo>
                    <a:pt x="2021" y="1075"/>
                  </a:lnTo>
                  <a:lnTo>
                    <a:pt x="2048" y="1028"/>
                  </a:lnTo>
                  <a:lnTo>
                    <a:pt x="2074" y="1075"/>
                  </a:lnTo>
                  <a:lnTo>
                    <a:pt x="2048" y="1120"/>
                  </a:lnTo>
                  <a:close/>
                  <a:moveTo>
                    <a:pt x="2110" y="1120"/>
                  </a:moveTo>
                  <a:lnTo>
                    <a:pt x="2084" y="1075"/>
                  </a:lnTo>
                  <a:lnTo>
                    <a:pt x="2110" y="1028"/>
                  </a:lnTo>
                  <a:lnTo>
                    <a:pt x="2137" y="1075"/>
                  </a:lnTo>
                  <a:lnTo>
                    <a:pt x="2110" y="1120"/>
                  </a:lnTo>
                  <a:close/>
                  <a:moveTo>
                    <a:pt x="2171" y="1120"/>
                  </a:moveTo>
                  <a:lnTo>
                    <a:pt x="2146" y="1075"/>
                  </a:lnTo>
                  <a:lnTo>
                    <a:pt x="2171" y="1028"/>
                  </a:lnTo>
                  <a:lnTo>
                    <a:pt x="2198" y="1075"/>
                  </a:lnTo>
                  <a:lnTo>
                    <a:pt x="2171" y="1120"/>
                  </a:lnTo>
                  <a:close/>
                  <a:moveTo>
                    <a:pt x="2233" y="1120"/>
                  </a:moveTo>
                  <a:lnTo>
                    <a:pt x="2207" y="1075"/>
                  </a:lnTo>
                  <a:lnTo>
                    <a:pt x="2233" y="1028"/>
                  </a:lnTo>
                  <a:lnTo>
                    <a:pt x="2260" y="1075"/>
                  </a:lnTo>
                  <a:lnTo>
                    <a:pt x="2233" y="1120"/>
                  </a:lnTo>
                  <a:close/>
                  <a:moveTo>
                    <a:pt x="2294" y="1120"/>
                  </a:moveTo>
                  <a:lnTo>
                    <a:pt x="2269" y="1075"/>
                  </a:lnTo>
                  <a:lnTo>
                    <a:pt x="2294" y="1028"/>
                  </a:lnTo>
                  <a:lnTo>
                    <a:pt x="2321" y="1075"/>
                  </a:lnTo>
                  <a:lnTo>
                    <a:pt x="2294" y="1120"/>
                  </a:lnTo>
                  <a:close/>
                  <a:moveTo>
                    <a:pt x="2356" y="1120"/>
                  </a:moveTo>
                  <a:lnTo>
                    <a:pt x="2330" y="1075"/>
                  </a:lnTo>
                  <a:lnTo>
                    <a:pt x="2356" y="1028"/>
                  </a:lnTo>
                  <a:lnTo>
                    <a:pt x="2383" y="1075"/>
                  </a:lnTo>
                  <a:lnTo>
                    <a:pt x="2356" y="1120"/>
                  </a:lnTo>
                  <a:close/>
                  <a:moveTo>
                    <a:pt x="2417" y="1120"/>
                  </a:moveTo>
                  <a:lnTo>
                    <a:pt x="2392" y="1075"/>
                  </a:lnTo>
                  <a:lnTo>
                    <a:pt x="2417" y="1028"/>
                  </a:lnTo>
                  <a:lnTo>
                    <a:pt x="2444" y="1075"/>
                  </a:lnTo>
                  <a:lnTo>
                    <a:pt x="2417" y="1120"/>
                  </a:lnTo>
                  <a:close/>
                  <a:moveTo>
                    <a:pt x="2480" y="1120"/>
                  </a:moveTo>
                  <a:lnTo>
                    <a:pt x="2453" y="1075"/>
                  </a:lnTo>
                  <a:lnTo>
                    <a:pt x="2480" y="1028"/>
                  </a:lnTo>
                  <a:lnTo>
                    <a:pt x="2506" y="1075"/>
                  </a:lnTo>
                  <a:lnTo>
                    <a:pt x="2480" y="1120"/>
                  </a:lnTo>
                  <a:close/>
                  <a:moveTo>
                    <a:pt x="46" y="1066"/>
                  </a:moveTo>
                  <a:lnTo>
                    <a:pt x="19" y="1021"/>
                  </a:lnTo>
                  <a:lnTo>
                    <a:pt x="46" y="976"/>
                  </a:lnTo>
                  <a:lnTo>
                    <a:pt x="72" y="1021"/>
                  </a:lnTo>
                  <a:lnTo>
                    <a:pt x="46" y="1066"/>
                  </a:lnTo>
                  <a:close/>
                  <a:moveTo>
                    <a:pt x="107" y="1066"/>
                  </a:moveTo>
                  <a:lnTo>
                    <a:pt x="81" y="1021"/>
                  </a:lnTo>
                  <a:lnTo>
                    <a:pt x="107" y="976"/>
                  </a:lnTo>
                  <a:lnTo>
                    <a:pt x="133" y="1021"/>
                  </a:lnTo>
                  <a:lnTo>
                    <a:pt x="107" y="1066"/>
                  </a:lnTo>
                  <a:close/>
                  <a:moveTo>
                    <a:pt x="169" y="1066"/>
                  </a:moveTo>
                  <a:lnTo>
                    <a:pt x="142" y="1021"/>
                  </a:lnTo>
                  <a:lnTo>
                    <a:pt x="169" y="976"/>
                  </a:lnTo>
                  <a:lnTo>
                    <a:pt x="194" y="1021"/>
                  </a:lnTo>
                  <a:lnTo>
                    <a:pt x="169" y="1066"/>
                  </a:lnTo>
                  <a:close/>
                  <a:moveTo>
                    <a:pt x="230" y="1066"/>
                  </a:moveTo>
                  <a:lnTo>
                    <a:pt x="203" y="1021"/>
                  </a:lnTo>
                  <a:lnTo>
                    <a:pt x="230" y="976"/>
                  </a:lnTo>
                  <a:lnTo>
                    <a:pt x="256" y="1021"/>
                  </a:lnTo>
                  <a:lnTo>
                    <a:pt x="230" y="1066"/>
                  </a:lnTo>
                  <a:close/>
                  <a:moveTo>
                    <a:pt x="292" y="1066"/>
                  </a:moveTo>
                  <a:lnTo>
                    <a:pt x="266" y="1021"/>
                  </a:lnTo>
                  <a:lnTo>
                    <a:pt x="292" y="976"/>
                  </a:lnTo>
                  <a:lnTo>
                    <a:pt x="319" y="1021"/>
                  </a:lnTo>
                  <a:lnTo>
                    <a:pt x="292" y="1066"/>
                  </a:lnTo>
                  <a:close/>
                  <a:moveTo>
                    <a:pt x="353" y="1066"/>
                  </a:moveTo>
                  <a:lnTo>
                    <a:pt x="328" y="1021"/>
                  </a:lnTo>
                  <a:lnTo>
                    <a:pt x="353" y="976"/>
                  </a:lnTo>
                  <a:lnTo>
                    <a:pt x="380" y="1021"/>
                  </a:lnTo>
                  <a:lnTo>
                    <a:pt x="353" y="1066"/>
                  </a:lnTo>
                  <a:close/>
                  <a:moveTo>
                    <a:pt x="415" y="1066"/>
                  </a:moveTo>
                  <a:lnTo>
                    <a:pt x="389" y="1021"/>
                  </a:lnTo>
                  <a:lnTo>
                    <a:pt x="415" y="976"/>
                  </a:lnTo>
                  <a:lnTo>
                    <a:pt x="442" y="1021"/>
                  </a:lnTo>
                  <a:lnTo>
                    <a:pt x="415" y="1066"/>
                  </a:lnTo>
                  <a:close/>
                  <a:moveTo>
                    <a:pt x="476" y="1066"/>
                  </a:moveTo>
                  <a:lnTo>
                    <a:pt x="451" y="1021"/>
                  </a:lnTo>
                  <a:lnTo>
                    <a:pt x="476" y="976"/>
                  </a:lnTo>
                  <a:lnTo>
                    <a:pt x="503" y="1021"/>
                  </a:lnTo>
                  <a:lnTo>
                    <a:pt x="476" y="1066"/>
                  </a:lnTo>
                  <a:close/>
                  <a:moveTo>
                    <a:pt x="538" y="1066"/>
                  </a:moveTo>
                  <a:lnTo>
                    <a:pt x="512" y="1021"/>
                  </a:lnTo>
                  <a:lnTo>
                    <a:pt x="538" y="976"/>
                  </a:lnTo>
                  <a:lnTo>
                    <a:pt x="565" y="1021"/>
                  </a:lnTo>
                  <a:lnTo>
                    <a:pt x="538" y="1066"/>
                  </a:lnTo>
                  <a:close/>
                  <a:moveTo>
                    <a:pt x="599" y="1066"/>
                  </a:moveTo>
                  <a:lnTo>
                    <a:pt x="574" y="1021"/>
                  </a:lnTo>
                  <a:lnTo>
                    <a:pt x="599" y="976"/>
                  </a:lnTo>
                  <a:lnTo>
                    <a:pt x="626" y="1021"/>
                  </a:lnTo>
                  <a:lnTo>
                    <a:pt x="599" y="1066"/>
                  </a:lnTo>
                  <a:close/>
                  <a:moveTo>
                    <a:pt x="662" y="1066"/>
                  </a:moveTo>
                  <a:lnTo>
                    <a:pt x="635" y="1021"/>
                  </a:lnTo>
                  <a:lnTo>
                    <a:pt x="662" y="976"/>
                  </a:lnTo>
                  <a:lnTo>
                    <a:pt x="688" y="1021"/>
                  </a:lnTo>
                  <a:lnTo>
                    <a:pt x="662" y="1066"/>
                  </a:lnTo>
                  <a:close/>
                  <a:moveTo>
                    <a:pt x="724" y="1066"/>
                  </a:moveTo>
                  <a:lnTo>
                    <a:pt x="697" y="1021"/>
                  </a:lnTo>
                  <a:lnTo>
                    <a:pt x="724" y="976"/>
                  </a:lnTo>
                  <a:lnTo>
                    <a:pt x="749" y="1021"/>
                  </a:lnTo>
                  <a:lnTo>
                    <a:pt x="724" y="1066"/>
                  </a:lnTo>
                  <a:close/>
                  <a:moveTo>
                    <a:pt x="785" y="1066"/>
                  </a:moveTo>
                  <a:lnTo>
                    <a:pt x="758" y="1021"/>
                  </a:lnTo>
                  <a:lnTo>
                    <a:pt x="785" y="976"/>
                  </a:lnTo>
                  <a:lnTo>
                    <a:pt x="811" y="1021"/>
                  </a:lnTo>
                  <a:lnTo>
                    <a:pt x="785" y="1066"/>
                  </a:lnTo>
                  <a:close/>
                  <a:moveTo>
                    <a:pt x="847" y="1066"/>
                  </a:moveTo>
                  <a:lnTo>
                    <a:pt x="820" y="1021"/>
                  </a:lnTo>
                  <a:lnTo>
                    <a:pt x="847" y="976"/>
                  </a:lnTo>
                  <a:lnTo>
                    <a:pt x="872" y="1021"/>
                  </a:lnTo>
                  <a:lnTo>
                    <a:pt x="847" y="1066"/>
                  </a:lnTo>
                  <a:close/>
                  <a:moveTo>
                    <a:pt x="908" y="1066"/>
                  </a:moveTo>
                  <a:lnTo>
                    <a:pt x="881" y="1021"/>
                  </a:lnTo>
                  <a:lnTo>
                    <a:pt x="908" y="976"/>
                  </a:lnTo>
                  <a:lnTo>
                    <a:pt x="934" y="1021"/>
                  </a:lnTo>
                  <a:lnTo>
                    <a:pt x="908" y="1066"/>
                  </a:lnTo>
                  <a:close/>
                  <a:moveTo>
                    <a:pt x="970" y="1066"/>
                  </a:moveTo>
                  <a:lnTo>
                    <a:pt x="943" y="1021"/>
                  </a:lnTo>
                  <a:lnTo>
                    <a:pt x="970" y="976"/>
                  </a:lnTo>
                  <a:lnTo>
                    <a:pt x="995" y="1021"/>
                  </a:lnTo>
                  <a:lnTo>
                    <a:pt x="970" y="1066"/>
                  </a:lnTo>
                  <a:close/>
                  <a:moveTo>
                    <a:pt x="1031" y="1066"/>
                  </a:moveTo>
                  <a:lnTo>
                    <a:pt x="1006" y="1021"/>
                  </a:lnTo>
                  <a:lnTo>
                    <a:pt x="1031" y="976"/>
                  </a:lnTo>
                  <a:lnTo>
                    <a:pt x="1058" y="1021"/>
                  </a:lnTo>
                  <a:lnTo>
                    <a:pt x="1031" y="1066"/>
                  </a:lnTo>
                  <a:close/>
                  <a:moveTo>
                    <a:pt x="1093" y="1066"/>
                  </a:moveTo>
                  <a:lnTo>
                    <a:pt x="1067" y="1021"/>
                  </a:lnTo>
                  <a:lnTo>
                    <a:pt x="1093" y="976"/>
                  </a:lnTo>
                  <a:lnTo>
                    <a:pt x="1120" y="1021"/>
                  </a:lnTo>
                  <a:lnTo>
                    <a:pt x="1093" y="1066"/>
                  </a:lnTo>
                  <a:close/>
                  <a:moveTo>
                    <a:pt x="1154" y="1066"/>
                  </a:moveTo>
                  <a:lnTo>
                    <a:pt x="1129" y="1021"/>
                  </a:lnTo>
                  <a:lnTo>
                    <a:pt x="1154" y="976"/>
                  </a:lnTo>
                  <a:lnTo>
                    <a:pt x="1181" y="1021"/>
                  </a:lnTo>
                  <a:lnTo>
                    <a:pt x="1154" y="1066"/>
                  </a:lnTo>
                  <a:close/>
                  <a:moveTo>
                    <a:pt x="1216" y="1066"/>
                  </a:moveTo>
                  <a:lnTo>
                    <a:pt x="1190" y="1021"/>
                  </a:lnTo>
                  <a:lnTo>
                    <a:pt x="1216" y="976"/>
                  </a:lnTo>
                  <a:lnTo>
                    <a:pt x="1243" y="1021"/>
                  </a:lnTo>
                  <a:lnTo>
                    <a:pt x="1216" y="1066"/>
                  </a:lnTo>
                  <a:close/>
                  <a:moveTo>
                    <a:pt x="1277" y="1066"/>
                  </a:moveTo>
                  <a:lnTo>
                    <a:pt x="1252" y="1021"/>
                  </a:lnTo>
                  <a:lnTo>
                    <a:pt x="1277" y="976"/>
                  </a:lnTo>
                  <a:lnTo>
                    <a:pt x="1304" y="1021"/>
                  </a:lnTo>
                  <a:lnTo>
                    <a:pt x="1277" y="1066"/>
                  </a:lnTo>
                  <a:close/>
                  <a:moveTo>
                    <a:pt x="1339" y="1066"/>
                  </a:moveTo>
                  <a:lnTo>
                    <a:pt x="1313" y="1021"/>
                  </a:lnTo>
                  <a:lnTo>
                    <a:pt x="1339" y="976"/>
                  </a:lnTo>
                  <a:lnTo>
                    <a:pt x="1366" y="1021"/>
                  </a:lnTo>
                  <a:lnTo>
                    <a:pt x="1339" y="1066"/>
                  </a:lnTo>
                  <a:close/>
                  <a:moveTo>
                    <a:pt x="1402" y="1066"/>
                  </a:moveTo>
                  <a:lnTo>
                    <a:pt x="1375" y="1021"/>
                  </a:lnTo>
                  <a:lnTo>
                    <a:pt x="1402" y="976"/>
                  </a:lnTo>
                  <a:lnTo>
                    <a:pt x="1427" y="1021"/>
                  </a:lnTo>
                  <a:lnTo>
                    <a:pt x="1402" y="1066"/>
                  </a:lnTo>
                  <a:close/>
                  <a:moveTo>
                    <a:pt x="1463" y="1066"/>
                  </a:moveTo>
                  <a:lnTo>
                    <a:pt x="1436" y="1021"/>
                  </a:lnTo>
                  <a:lnTo>
                    <a:pt x="1463" y="976"/>
                  </a:lnTo>
                  <a:lnTo>
                    <a:pt x="1489" y="1021"/>
                  </a:lnTo>
                  <a:lnTo>
                    <a:pt x="1463" y="1066"/>
                  </a:lnTo>
                  <a:close/>
                  <a:moveTo>
                    <a:pt x="1525" y="1066"/>
                  </a:moveTo>
                  <a:lnTo>
                    <a:pt x="1498" y="1021"/>
                  </a:lnTo>
                  <a:lnTo>
                    <a:pt x="1525" y="976"/>
                  </a:lnTo>
                  <a:lnTo>
                    <a:pt x="1550" y="1021"/>
                  </a:lnTo>
                  <a:lnTo>
                    <a:pt x="1525" y="1066"/>
                  </a:lnTo>
                  <a:close/>
                  <a:moveTo>
                    <a:pt x="1586" y="1066"/>
                  </a:moveTo>
                  <a:lnTo>
                    <a:pt x="1559" y="1021"/>
                  </a:lnTo>
                  <a:lnTo>
                    <a:pt x="1586" y="976"/>
                  </a:lnTo>
                  <a:lnTo>
                    <a:pt x="1612" y="1021"/>
                  </a:lnTo>
                  <a:lnTo>
                    <a:pt x="1586" y="1066"/>
                  </a:lnTo>
                  <a:close/>
                  <a:moveTo>
                    <a:pt x="1648" y="1066"/>
                  </a:moveTo>
                  <a:lnTo>
                    <a:pt x="1621" y="1021"/>
                  </a:lnTo>
                  <a:lnTo>
                    <a:pt x="1648" y="976"/>
                  </a:lnTo>
                  <a:lnTo>
                    <a:pt x="1673" y="1021"/>
                  </a:lnTo>
                  <a:lnTo>
                    <a:pt x="1648" y="1066"/>
                  </a:lnTo>
                  <a:close/>
                  <a:moveTo>
                    <a:pt x="1709" y="1066"/>
                  </a:moveTo>
                  <a:lnTo>
                    <a:pt x="1682" y="1021"/>
                  </a:lnTo>
                  <a:lnTo>
                    <a:pt x="1709" y="976"/>
                  </a:lnTo>
                  <a:lnTo>
                    <a:pt x="1735" y="1021"/>
                  </a:lnTo>
                  <a:lnTo>
                    <a:pt x="1709" y="1066"/>
                  </a:lnTo>
                  <a:close/>
                  <a:moveTo>
                    <a:pt x="1771" y="1066"/>
                  </a:moveTo>
                  <a:lnTo>
                    <a:pt x="1745" y="1021"/>
                  </a:lnTo>
                  <a:lnTo>
                    <a:pt x="1771" y="976"/>
                  </a:lnTo>
                  <a:lnTo>
                    <a:pt x="1798" y="1021"/>
                  </a:lnTo>
                  <a:lnTo>
                    <a:pt x="1771" y="1066"/>
                  </a:lnTo>
                  <a:close/>
                  <a:moveTo>
                    <a:pt x="1832" y="1066"/>
                  </a:moveTo>
                  <a:lnTo>
                    <a:pt x="1807" y="1021"/>
                  </a:lnTo>
                  <a:lnTo>
                    <a:pt x="1832" y="976"/>
                  </a:lnTo>
                  <a:lnTo>
                    <a:pt x="1859" y="1021"/>
                  </a:lnTo>
                  <a:lnTo>
                    <a:pt x="1832" y="1066"/>
                  </a:lnTo>
                  <a:close/>
                  <a:moveTo>
                    <a:pt x="1894" y="1066"/>
                  </a:moveTo>
                  <a:lnTo>
                    <a:pt x="1868" y="1021"/>
                  </a:lnTo>
                  <a:lnTo>
                    <a:pt x="1894" y="976"/>
                  </a:lnTo>
                  <a:lnTo>
                    <a:pt x="1921" y="1021"/>
                  </a:lnTo>
                  <a:lnTo>
                    <a:pt x="1894" y="1066"/>
                  </a:lnTo>
                  <a:close/>
                  <a:moveTo>
                    <a:pt x="1955" y="1066"/>
                  </a:moveTo>
                  <a:lnTo>
                    <a:pt x="1930" y="1021"/>
                  </a:lnTo>
                  <a:lnTo>
                    <a:pt x="1955" y="976"/>
                  </a:lnTo>
                  <a:lnTo>
                    <a:pt x="1982" y="1021"/>
                  </a:lnTo>
                  <a:lnTo>
                    <a:pt x="1955" y="1066"/>
                  </a:lnTo>
                  <a:close/>
                  <a:moveTo>
                    <a:pt x="2017" y="1066"/>
                  </a:moveTo>
                  <a:lnTo>
                    <a:pt x="1991" y="1021"/>
                  </a:lnTo>
                  <a:lnTo>
                    <a:pt x="2017" y="976"/>
                  </a:lnTo>
                  <a:lnTo>
                    <a:pt x="2044" y="1021"/>
                  </a:lnTo>
                  <a:lnTo>
                    <a:pt x="2017" y="1066"/>
                  </a:lnTo>
                  <a:close/>
                  <a:moveTo>
                    <a:pt x="2078" y="1066"/>
                  </a:moveTo>
                  <a:lnTo>
                    <a:pt x="2053" y="1021"/>
                  </a:lnTo>
                  <a:lnTo>
                    <a:pt x="2078" y="976"/>
                  </a:lnTo>
                  <a:lnTo>
                    <a:pt x="2105" y="1021"/>
                  </a:lnTo>
                  <a:lnTo>
                    <a:pt x="2078" y="1066"/>
                  </a:lnTo>
                  <a:close/>
                  <a:moveTo>
                    <a:pt x="2141" y="1066"/>
                  </a:moveTo>
                  <a:lnTo>
                    <a:pt x="2114" y="1021"/>
                  </a:lnTo>
                  <a:lnTo>
                    <a:pt x="2141" y="976"/>
                  </a:lnTo>
                  <a:lnTo>
                    <a:pt x="2167" y="1021"/>
                  </a:lnTo>
                  <a:lnTo>
                    <a:pt x="2141" y="1066"/>
                  </a:lnTo>
                  <a:close/>
                  <a:moveTo>
                    <a:pt x="2203" y="1066"/>
                  </a:moveTo>
                  <a:lnTo>
                    <a:pt x="2176" y="1021"/>
                  </a:lnTo>
                  <a:lnTo>
                    <a:pt x="2203" y="976"/>
                  </a:lnTo>
                  <a:lnTo>
                    <a:pt x="2228" y="1021"/>
                  </a:lnTo>
                  <a:lnTo>
                    <a:pt x="2203" y="1066"/>
                  </a:lnTo>
                  <a:close/>
                  <a:moveTo>
                    <a:pt x="2264" y="1066"/>
                  </a:moveTo>
                  <a:lnTo>
                    <a:pt x="2237" y="1021"/>
                  </a:lnTo>
                  <a:lnTo>
                    <a:pt x="2264" y="976"/>
                  </a:lnTo>
                  <a:lnTo>
                    <a:pt x="2290" y="1021"/>
                  </a:lnTo>
                  <a:lnTo>
                    <a:pt x="2264" y="1066"/>
                  </a:lnTo>
                  <a:close/>
                  <a:moveTo>
                    <a:pt x="2326" y="1066"/>
                  </a:moveTo>
                  <a:lnTo>
                    <a:pt x="2299" y="1021"/>
                  </a:lnTo>
                  <a:lnTo>
                    <a:pt x="2326" y="976"/>
                  </a:lnTo>
                  <a:lnTo>
                    <a:pt x="2351" y="1021"/>
                  </a:lnTo>
                  <a:lnTo>
                    <a:pt x="2326" y="1066"/>
                  </a:lnTo>
                  <a:close/>
                  <a:moveTo>
                    <a:pt x="2387" y="1066"/>
                  </a:moveTo>
                  <a:lnTo>
                    <a:pt x="2360" y="1021"/>
                  </a:lnTo>
                  <a:lnTo>
                    <a:pt x="2387" y="976"/>
                  </a:lnTo>
                  <a:lnTo>
                    <a:pt x="2413" y="1021"/>
                  </a:lnTo>
                  <a:lnTo>
                    <a:pt x="2387" y="1066"/>
                  </a:lnTo>
                  <a:close/>
                  <a:moveTo>
                    <a:pt x="2449" y="1066"/>
                  </a:moveTo>
                  <a:lnTo>
                    <a:pt x="2422" y="1021"/>
                  </a:lnTo>
                  <a:lnTo>
                    <a:pt x="2449" y="976"/>
                  </a:lnTo>
                  <a:lnTo>
                    <a:pt x="2474" y="1021"/>
                  </a:lnTo>
                  <a:lnTo>
                    <a:pt x="2449" y="1066"/>
                  </a:lnTo>
                  <a:close/>
                  <a:moveTo>
                    <a:pt x="2510" y="1066"/>
                  </a:moveTo>
                  <a:lnTo>
                    <a:pt x="2485" y="1021"/>
                  </a:lnTo>
                  <a:lnTo>
                    <a:pt x="2510" y="976"/>
                  </a:lnTo>
                  <a:lnTo>
                    <a:pt x="2537" y="1021"/>
                  </a:lnTo>
                  <a:lnTo>
                    <a:pt x="2510" y="1066"/>
                  </a:lnTo>
                  <a:close/>
                  <a:moveTo>
                    <a:pt x="76" y="1013"/>
                  </a:moveTo>
                  <a:lnTo>
                    <a:pt x="51" y="967"/>
                  </a:lnTo>
                  <a:lnTo>
                    <a:pt x="76" y="922"/>
                  </a:lnTo>
                  <a:lnTo>
                    <a:pt x="103" y="967"/>
                  </a:lnTo>
                  <a:lnTo>
                    <a:pt x="76" y="1013"/>
                  </a:lnTo>
                  <a:close/>
                  <a:moveTo>
                    <a:pt x="137" y="1013"/>
                  </a:moveTo>
                  <a:lnTo>
                    <a:pt x="112" y="967"/>
                  </a:lnTo>
                  <a:lnTo>
                    <a:pt x="137" y="922"/>
                  </a:lnTo>
                  <a:lnTo>
                    <a:pt x="164" y="967"/>
                  </a:lnTo>
                  <a:lnTo>
                    <a:pt x="137" y="1013"/>
                  </a:lnTo>
                  <a:close/>
                  <a:moveTo>
                    <a:pt x="199" y="1013"/>
                  </a:moveTo>
                  <a:lnTo>
                    <a:pt x="173" y="967"/>
                  </a:lnTo>
                  <a:lnTo>
                    <a:pt x="199" y="922"/>
                  </a:lnTo>
                  <a:lnTo>
                    <a:pt x="226" y="967"/>
                  </a:lnTo>
                  <a:lnTo>
                    <a:pt x="199" y="1013"/>
                  </a:lnTo>
                  <a:close/>
                  <a:moveTo>
                    <a:pt x="262" y="1013"/>
                  </a:moveTo>
                  <a:lnTo>
                    <a:pt x="235" y="967"/>
                  </a:lnTo>
                  <a:lnTo>
                    <a:pt x="262" y="922"/>
                  </a:lnTo>
                  <a:lnTo>
                    <a:pt x="287" y="967"/>
                  </a:lnTo>
                  <a:lnTo>
                    <a:pt x="262" y="1013"/>
                  </a:lnTo>
                  <a:close/>
                  <a:moveTo>
                    <a:pt x="323" y="1013"/>
                  </a:moveTo>
                  <a:lnTo>
                    <a:pt x="296" y="967"/>
                  </a:lnTo>
                  <a:lnTo>
                    <a:pt x="323" y="922"/>
                  </a:lnTo>
                  <a:lnTo>
                    <a:pt x="349" y="967"/>
                  </a:lnTo>
                  <a:lnTo>
                    <a:pt x="323" y="1013"/>
                  </a:lnTo>
                  <a:close/>
                  <a:moveTo>
                    <a:pt x="385" y="1013"/>
                  </a:moveTo>
                  <a:lnTo>
                    <a:pt x="358" y="967"/>
                  </a:lnTo>
                  <a:lnTo>
                    <a:pt x="385" y="922"/>
                  </a:lnTo>
                  <a:lnTo>
                    <a:pt x="410" y="967"/>
                  </a:lnTo>
                  <a:lnTo>
                    <a:pt x="385" y="1013"/>
                  </a:lnTo>
                  <a:close/>
                  <a:moveTo>
                    <a:pt x="446" y="1013"/>
                  </a:moveTo>
                  <a:lnTo>
                    <a:pt x="419" y="967"/>
                  </a:lnTo>
                  <a:lnTo>
                    <a:pt x="446" y="922"/>
                  </a:lnTo>
                  <a:lnTo>
                    <a:pt x="472" y="967"/>
                  </a:lnTo>
                  <a:lnTo>
                    <a:pt x="446" y="1013"/>
                  </a:lnTo>
                  <a:close/>
                  <a:moveTo>
                    <a:pt x="508" y="1013"/>
                  </a:moveTo>
                  <a:lnTo>
                    <a:pt x="481" y="967"/>
                  </a:lnTo>
                  <a:lnTo>
                    <a:pt x="508" y="922"/>
                  </a:lnTo>
                  <a:lnTo>
                    <a:pt x="533" y="967"/>
                  </a:lnTo>
                  <a:lnTo>
                    <a:pt x="508" y="1013"/>
                  </a:lnTo>
                  <a:close/>
                  <a:moveTo>
                    <a:pt x="569" y="1013"/>
                  </a:moveTo>
                  <a:lnTo>
                    <a:pt x="542" y="967"/>
                  </a:lnTo>
                  <a:lnTo>
                    <a:pt x="569" y="922"/>
                  </a:lnTo>
                  <a:lnTo>
                    <a:pt x="595" y="967"/>
                  </a:lnTo>
                  <a:lnTo>
                    <a:pt x="569" y="1013"/>
                  </a:lnTo>
                  <a:close/>
                  <a:moveTo>
                    <a:pt x="631" y="1013"/>
                  </a:moveTo>
                  <a:lnTo>
                    <a:pt x="605" y="967"/>
                  </a:lnTo>
                  <a:lnTo>
                    <a:pt x="631" y="922"/>
                  </a:lnTo>
                  <a:lnTo>
                    <a:pt x="658" y="967"/>
                  </a:lnTo>
                  <a:lnTo>
                    <a:pt x="631" y="1013"/>
                  </a:lnTo>
                  <a:close/>
                  <a:moveTo>
                    <a:pt x="692" y="1013"/>
                  </a:moveTo>
                  <a:lnTo>
                    <a:pt x="667" y="967"/>
                  </a:lnTo>
                  <a:lnTo>
                    <a:pt x="692" y="922"/>
                  </a:lnTo>
                  <a:lnTo>
                    <a:pt x="719" y="967"/>
                  </a:lnTo>
                  <a:lnTo>
                    <a:pt x="692" y="1013"/>
                  </a:lnTo>
                  <a:close/>
                  <a:moveTo>
                    <a:pt x="754" y="1013"/>
                  </a:moveTo>
                  <a:lnTo>
                    <a:pt x="728" y="967"/>
                  </a:lnTo>
                  <a:lnTo>
                    <a:pt x="754" y="922"/>
                  </a:lnTo>
                  <a:lnTo>
                    <a:pt x="781" y="967"/>
                  </a:lnTo>
                  <a:lnTo>
                    <a:pt x="754" y="1013"/>
                  </a:lnTo>
                  <a:close/>
                  <a:moveTo>
                    <a:pt x="815" y="1013"/>
                  </a:moveTo>
                  <a:lnTo>
                    <a:pt x="790" y="967"/>
                  </a:lnTo>
                  <a:lnTo>
                    <a:pt x="815" y="922"/>
                  </a:lnTo>
                  <a:lnTo>
                    <a:pt x="842" y="967"/>
                  </a:lnTo>
                  <a:lnTo>
                    <a:pt x="815" y="1013"/>
                  </a:lnTo>
                  <a:close/>
                  <a:moveTo>
                    <a:pt x="877" y="1013"/>
                  </a:moveTo>
                  <a:lnTo>
                    <a:pt x="851" y="967"/>
                  </a:lnTo>
                  <a:lnTo>
                    <a:pt x="877" y="922"/>
                  </a:lnTo>
                  <a:lnTo>
                    <a:pt x="904" y="967"/>
                  </a:lnTo>
                  <a:lnTo>
                    <a:pt x="877" y="1013"/>
                  </a:lnTo>
                  <a:close/>
                  <a:moveTo>
                    <a:pt x="938" y="1013"/>
                  </a:moveTo>
                  <a:lnTo>
                    <a:pt x="913" y="967"/>
                  </a:lnTo>
                  <a:lnTo>
                    <a:pt x="938" y="922"/>
                  </a:lnTo>
                  <a:lnTo>
                    <a:pt x="965" y="967"/>
                  </a:lnTo>
                  <a:lnTo>
                    <a:pt x="938" y="1013"/>
                  </a:lnTo>
                  <a:close/>
                  <a:moveTo>
                    <a:pt x="1001" y="1013"/>
                  </a:moveTo>
                  <a:lnTo>
                    <a:pt x="974" y="967"/>
                  </a:lnTo>
                  <a:lnTo>
                    <a:pt x="1001" y="922"/>
                  </a:lnTo>
                  <a:lnTo>
                    <a:pt x="1027" y="967"/>
                  </a:lnTo>
                  <a:lnTo>
                    <a:pt x="1001" y="1013"/>
                  </a:lnTo>
                  <a:close/>
                  <a:moveTo>
                    <a:pt x="1063" y="1013"/>
                  </a:moveTo>
                  <a:lnTo>
                    <a:pt x="1036" y="967"/>
                  </a:lnTo>
                  <a:lnTo>
                    <a:pt x="1063" y="922"/>
                  </a:lnTo>
                  <a:lnTo>
                    <a:pt x="1088" y="967"/>
                  </a:lnTo>
                  <a:lnTo>
                    <a:pt x="1063" y="1013"/>
                  </a:lnTo>
                  <a:close/>
                  <a:moveTo>
                    <a:pt x="1124" y="1013"/>
                  </a:moveTo>
                  <a:lnTo>
                    <a:pt x="1097" y="967"/>
                  </a:lnTo>
                  <a:lnTo>
                    <a:pt x="1124" y="922"/>
                  </a:lnTo>
                  <a:lnTo>
                    <a:pt x="1150" y="967"/>
                  </a:lnTo>
                  <a:lnTo>
                    <a:pt x="1124" y="1013"/>
                  </a:lnTo>
                  <a:close/>
                  <a:moveTo>
                    <a:pt x="1186" y="1013"/>
                  </a:moveTo>
                  <a:lnTo>
                    <a:pt x="1159" y="967"/>
                  </a:lnTo>
                  <a:lnTo>
                    <a:pt x="1186" y="922"/>
                  </a:lnTo>
                  <a:lnTo>
                    <a:pt x="1211" y="967"/>
                  </a:lnTo>
                  <a:lnTo>
                    <a:pt x="1186" y="1013"/>
                  </a:lnTo>
                  <a:close/>
                  <a:moveTo>
                    <a:pt x="1247" y="1013"/>
                  </a:moveTo>
                  <a:lnTo>
                    <a:pt x="1220" y="967"/>
                  </a:lnTo>
                  <a:lnTo>
                    <a:pt x="1247" y="922"/>
                  </a:lnTo>
                  <a:lnTo>
                    <a:pt x="1273" y="967"/>
                  </a:lnTo>
                  <a:lnTo>
                    <a:pt x="1247" y="1013"/>
                  </a:lnTo>
                  <a:close/>
                  <a:moveTo>
                    <a:pt x="1309" y="1013"/>
                  </a:moveTo>
                  <a:lnTo>
                    <a:pt x="1282" y="967"/>
                  </a:lnTo>
                  <a:lnTo>
                    <a:pt x="1309" y="922"/>
                  </a:lnTo>
                  <a:lnTo>
                    <a:pt x="1334" y="967"/>
                  </a:lnTo>
                  <a:lnTo>
                    <a:pt x="1309" y="1013"/>
                  </a:lnTo>
                  <a:close/>
                  <a:moveTo>
                    <a:pt x="1370" y="1013"/>
                  </a:moveTo>
                  <a:lnTo>
                    <a:pt x="1345" y="967"/>
                  </a:lnTo>
                  <a:lnTo>
                    <a:pt x="1370" y="922"/>
                  </a:lnTo>
                  <a:lnTo>
                    <a:pt x="1397" y="967"/>
                  </a:lnTo>
                  <a:lnTo>
                    <a:pt x="1370" y="1013"/>
                  </a:lnTo>
                  <a:close/>
                  <a:moveTo>
                    <a:pt x="1432" y="1013"/>
                  </a:moveTo>
                  <a:lnTo>
                    <a:pt x="1406" y="967"/>
                  </a:lnTo>
                  <a:lnTo>
                    <a:pt x="1432" y="922"/>
                  </a:lnTo>
                  <a:lnTo>
                    <a:pt x="1459" y="967"/>
                  </a:lnTo>
                  <a:lnTo>
                    <a:pt x="1432" y="1013"/>
                  </a:lnTo>
                  <a:close/>
                  <a:moveTo>
                    <a:pt x="1493" y="1013"/>
                  </a:moveTo>
                  <a:lnTo>
                    <a:pt x="1468" y="967"/>
                  </a:lnTo>
                  <a:lnTo>
                    <a:pt x="1493" y="922"/>
                  </a:lnTo>
                  <a:lnTo>
                    <a:pt x="1520" y="967"/>
                  </a:lnTo>
                  <a:lnTo>
                    <a:pt x="1493" y="1013"/>
                  </a:lnTo>
                  <a:close/>
                  <a:moveTo>
                    <a:pt x="1555" y="1013"/>
                  </a:moveTo>
                  <a:lnTo>
                    <a:pt x="1529" y="967"/>
                  </a:lnTo>
                  <a:lnTo>
                    <a:pt x="1555" y="922"/>
                  </a:lnTo>
                  <a:lnTo>
                    <a:pt x="1582" y="967"/>
                  </a:lnTo>
                  <a:lnTo>
                    <a:pt x="1555" y="1013"/>
                  </a:lnTo>
                  <a:close/>
                  <a:moveTo>
                    <a:pt x="1616" y="1013"/>
                  </a:moveTo>
                  <a:lnTo>
                    <a:pt x="1591" y="967"/>
                  </a:lnTo>
                  <a:lnTo>
                    <a:pt x="1616" y="922"/>
                  </a:lnTo>
                  <a:lnTo>
                    <a:pt x="1643" y="967"/>
                  </a:lnTo>
                  <a:lnTo>
                    <a:pt x="1616" y="1013"/>
                  </a:lnTo>
                  <a:close/>
                  <a:moveTo>
                    <a:pt x="1678" y="1013"/>
                  </a:moveTo>
                  <a:lnTo>
                    <a:pt x="1652" y="967"/>
                  </a:lnTo>
                  <a:lnTo>
                    <a:pt x="1678" y="922"/>
                  </a:lnTo>
                  <a:lnTo>
                    <a:pt x="1705" y="967"/>
                  </a:lnTo>
                  <a:lnTo>
                    <a:pt x="1678" y="1013"/>
                  </a:lnTo>
                  <a:close/>
                  <a:moveTo>
                    <a:pt x="1741" y="1013"/>
                  </a:moveTo>
                  <a:lnTo>
                    <a:pt x="1714" y="967"/>
                  </a:lnTo>
                  <a:lnTo>
                    <a:pt x="1741" y="922"/>
                  </a:lnTo>
                  <a:lnTo>
                    <a:pt x="1766" y="967"/>
                  </a:lnTo>
                  <a:lnTo>
                    <a:pt x="1741" y="1013"/>
                  </a:lnTo>
                  <a:close/>
                  <a:moveTo>
                    <a:pt x="1802" y="1013"/>
                  </a:moveTo>
                  <a:lnTo>
                    <a:pt x="1775" y="967"/>
                  </a:lnTo>
                  <a:lnTo>
                    <a:pt x="1802" y="922"/>
                  </a:lnTo>
                  <a:lnTo>
                    <a:pt x="1828" y="967"/>
                  </a:lnTo>
                  <a:lnTo>
                    <a:pt x="1802" y="1013"/>
                  </a:lnTo>
                  <a:close/>
                  <a:moveTo>
                    <a:pt x="1864" y="1013"/>
                  </a:moveTo>
                  <a:lnTo>
                    <a:pt x="1837" y="967"/>
                  </a:lnTo>
                  <a:lnTo>
                    <a:pt x="1864" y="922"/>
                  </a:lnTo>
                  <a:lnTo>
                    <a:pt x="1889" y="967"/>
                  </a:lnTo>
                  <a:lnTo>
                    <a:pt x="1864" y="1013"/>
                  </a:lnTo>
                  <a:close/>
                  <a:moveTo>
                    <a:pt x="1925" y="1013"/>
                  </a:moveTo>
                  <a:lnTo>
                    <a:pt x="1898" y="967"/>
                  </a:lnTo>
                  <a:lnTo>
                    <a:pt x="1925" y="922"/>
                  </a:lnTo>
                  <a:lnTo>
                    <a:pt x="1951" y="967"/>
                  </a:lnTo>
                  <a:lnTo>
                    <a:pt x="1925" y="1013"/>
                  </a:lnTo>
                  <a:close/>
                  <a:moveTo>
                    <a:pt x="1987" y="1013"/>
                  </a:moveTo>
                  <a:lnTo>
                    <a:pt x="1960" y="967"/>
                  </a:lnTo>
                  <a:lnTo>
                    <a:pt x="1987" y="922"/>
                  </a:lnTo>
                  <a:lnTo>
                    <a:pt x="2012" y="967"/>
                  </a:lnTo>
                  <a:lnTo>
                    <a:pt x="1987" y="1013"/>
                  </a:lnTo>
                  <a:close/>
                  <a:moveTo>
                    <a:pt x="2048" y="1013"/>
                  </a:moveTo>
                  <a:lnTo>
                    <a:pt x="2021" y="967"/>
                  </a:lnTo>
                  <a:lnTo>
                    <a:pt x="2048" y="922"/>
                  </a:lnTo>
                  <a:lnTo>
                    <a:pt x="2074" y="967"/>
                  </a:lnTo>
                  <a:lnTo>
                    <a:pt x="2048" y="1013"/>
                  </a:lnTo>
                  <a:close/>
                  <a:moveTo>
                    <a:pt x="2110" y="1013"/>
                  </a:moveTo>
                  <a:lnTo>
                    <a:pt x="2084" y="967"/>
                  </a:lnTo>
                  <a:lnTo>
                    <a:pt x="2110" y="922"/>
                  </a:lnTo>
                  <a:lnTo>
                    <a:pt x="2137" y="967"/>
                  </a:lnTo>
                  <a:lnTo>
                    <a:pt x="2110" y="1013"/>
                  </a:lnTo>
                  <a:close/>
                  <a:moveTo>
                    <a:pt x="2171" y="1013"/>
                  </a:moveTo>
                  <a:lnTo>
                    <a:pt x="2146" y="967"/>
                  </a:lnTo>
                  <a:lnTo>
                    <a:pt x="2171" y="922"/>
                  </a:lnTo>
                  <a:lnTo>
                    <a:pt x="2198" y="967"/>
                  </a:lnTo>
                  <a:lnTo>
                    <a:pt x="2171" y="1013"/>
                  </a:lnTo>
                  <a:close/>
                  <a:moveTo>
                    <a:pt x="2233" y="1013"/>
                  </a:moveTo>
                  <a:lnTo>
                    <a:pt x="2207" y="967"/>
                  </a:lnTo>
                  <a:lnTo>
                    <a:pt x="2233" y="922"/>
                  </a:lnTo>
                  <a:lnTo>
                    <a:pt x="2260" y="967"/>
                  </a:lnTo>
                  <a:lnTo>
                    <a:pt x="2233" y="1013"/>
                  </a:lnTo>
                  <a:close/>
                  <a:moveTo>
                    <a:pt x="2294" y="1013"/>
                  </a:moveTo>
                  <a:lnTo>
                    <a:pt x="2269" y="967"/>
                  </a:lnTo>
                  <a:lnTo>
                    <a:pt x="2294" y="922"/>
                  </a:lnTo>
                  <a:lnTo>
                    <a:pt x="2321" y="967"/>
                  </a:lnTo>
                  <a:lnTo>
                    <a:pt x="2294" y="1013"/>
                  </a:lnTo>
                  <a:close/>
                  <a:moveTo>
                    <a:pt x="2356" y="1013"/>
                  </a:moveTo>
                  <a:lnTo>
                    <a:pt x="2330" y="967"/>
                  </a:lnTo>
                  <a:lnTo>
                    <a:pt x="2356" y="922"/>
                  </a:lnTo>
                  <a:lnTo>
                    <a:pt x="2383" y="967"/>
                  </a:lnTo>
                  <a:lnTo>
                    <a:pt x="2356" y="1013"/>
                  </a:lnTo>
                  <a:close/>
                  <a:moveTo>
                    <a:pt x="2417" y="1013"/>
                  </a:moveTo>
                  <a:lnTo>
                    <a:pt x="2392" y="967"/>
                  </a:lnTo>
                  <a:lnTo>
                    <a:pt x="2417" y="922"/>
                  </a:lnTo>
                  <a:lnTo>
                    <a:pt x="2444" y="967"/>
                  </a:lnTo>
                  <a:lnTo>
                    <a:pt x="2417" y="1013"/>
                  </a:lnTo>
                  <a:close/>
                  <a:moveTo>
                    <a:pt x="2480" y="1013"/>
                  </a:moveTo>
                  <a:lnTo>
                    <a:pt x="2453" y="967"/>
                  </a:lnTo>
                  <a:lnTo>
                    <a:pt x="2480" y="922"/>
                  </a:lnTo>
                  <a:lnTo>
                    <a:pt x="2506" y="967"/>
                  </a:lnTo>
                  <a:lnTo>
                    <a:pt x="2480" y="1013"/>
                  </a:lnTo>
                  <a:close/>
                  <a:moveTo>
                    <a:pt x="46" y="959"/>
                  </a:moveTo>
                  <a:lnTo>
                    <a:pt x="19" y="915"/>
                  </a:lnTo>
                  <a:lnTo>
                    <a:pt x="46" y="868"/>
                  </a:lnTo>
                  <a:lnTo>
                    <a:pt x="72" y="915"/>
                  </a:lnTo>
                  <a:lnTo>
                    <a:pt x="46" y="959"/>
                  </a:lnTo>
                  <a:close/>
                  <a:moveTo>
                    <a:pt x="107" y="959"/>
                  </a:moveTo>
                  <a:lnTo>
                    <a:pt x="81" y="915"/>
                  </a:lnTo>
                  <a:lnTo>
                    <a:pt x="107" y="868"/>
                  </a:lnTo>
                  <a:lnTo>
                    <a:pt x="133" y="915"/>
                  </a:lnTo>
                  <a:lnTo>
                    <a:pt x="107" y="959"/>
                  </a:lnTo>
                  <a:close/>
                  <a:moveTo>
                    <a:pt x="169" y="959"/>
                  </a:moveTo>
                  <a:lnTo>
                    <a:pt x="142" y="915"/>
                  </a:lnTo>
                  <a:lnTo>
                    <a:pt x="169" y="868"/>
                  </a:lnTo>
                  <a:lnTo>
                    <a:pt x="194" y="915"/>
                  </a:lnTo>
                  <a:lnTo>
                    <a:pt x="169" y="959"/>
                  </a:lnTo>
                  <a:close/>
                  <a:moveTo>
                    <a:pt x="230" y="959"/>
                  </a:moveTo>
                  <a:lnTo>
                    <a:pt x="203" y="915"/>
                  </a:lnTo>
                  <a:lnTo>
                    <a:pt x="230" y="868"/>
                  </a:lnTo>
                  <a:lnTo>
                    <a:pt x="256" y="915"/>
                  </a:lnTo>
                  <a:lnTo>
                    <a:pt x="230" y="959"/>
                  </a:lnTo>
                  <a:close/>
                  <a:moveTo>
                    <a:pt x="292" y="959"/>
                  </a:moveTo>
                  <a:lnTo>
                    <a:pt x="266" y="915"/>
                  </a:lnTo>
                  <a:lnTo>
                    <a:pt x="292" y="868"/>
                  </a:lnTo>
                  <a:lnTo>
                    <a:pt x="319" y="915"/>
                  </a:lnTo>
                  <a:lnTo>
                    <a:pt x="292" y="959"/>
                  </a:lnTo>
                  <a:close/>
                  <a:moveTo>
                    <a:pt x="353" y="959"/>
                  </a:moveTo>
                  <a:lnTo>
                    <a:pt x="328" y="915"/>
                  </a:lnTo>
                  <a:lnTo>
                    <a:pt x="353" y="868"/>
                  </a:lnTo>
                  <a:lnTo>
                    <a:pt x="380" y="915"/>
                  </a:lnTo>
                  <a:lnTo>
                    <a:pt x="353" y="959"/>
                  </a:lnTo>
                  <a:close/>
                  <a:moveTo>
                    <a:pt x="415" y="959"/>
                  </a:moveTo>
                  <a:lnTo>
                    <a:pt x="389" y="915"/>
                  </a:lnTo>
                  <a:lnTo>
                    <a:pt x="415" y="868"/>
                  </a:lnTo>
                  <a:lnTo>
                    <a:pt x="442" y="915"/>
                  </a:lnTo>
                  <a:lnTo>
                    <a:pt x="415" y="959"/>
                  </a:lnTo>
                  <a:close/>
                  <a:moveTo>
                    <a:pt x="476" y="959"/>
                  </a:moveTo>
                  <a:lnTo>
                    <a:pt x="451" y="915"/>
                  </a:lnTo>
                  <a:lnTo>
                    <a:pt x="476" y="868"/>
                  </a:lnTo>
                  <a:lnTo>
                    <a:pt x="503" y="915"/>
                  </a:lnTo>
                  <a:lnTo>
                    <a:pt x="476" y="959"/>
                  </a:lnTo>
                  <a:close/>
                  <a:moveTo>
                    <a:pt x="538" y="959"/>
                  </a:moveTo>
                  <a:lnTo>
                    <a:pt x="512" y="915"/>
                  </a:lnTo>
                  <a:lnTo>
                    <a:pt x="538" y="868"/>
                  </a:lnTo>
                  <a:lnTo>
                    <a:pt x="565" y="915"/>
                  </a:lnTo>
                  <a:lnTo>
                    <a:pt x="538" y="959"/>
                  </a:lnTo>
                  <a:close/>
                  <a:moveTo>
                    <a:pt x="599" y="959"/>
                  </a:moveTo>
                  <a:lnTo>
                    <a:pt x="574" y="915"/>
                  </a:lnTo>
                  <a:lnTo>
                    <a:pt x="599" y="868"/>
                  </a:lnTo>
                  <a:lnTo>
                    <a:pt x="626" y="915"/>
                  </a:lnTo>
                  <a:lnTo>
                    <a:pt x="599" y="959"/>
                  </a:lnTo>
                  <a:close/>
                  <a:moveTo>
                    <a:pt x="662" y="959"/>
                  </a:moveTo>
                  <a:lnTo>
                    <a:pt x="635" y="915"/>
                  </a:lnTo>
                  <a:lnTo>
                    <a:pt x="662" y="868"/>
                  </a:lnTo>
                  <a:lnTo>
                    <a:pt x="688" y="915"/>
                  </a:lnTo>
                  <a:lnTo>
                    <a:pt x="662" y="959"/>
                  </a:lnTo>
                  <a:close/>
                  <a:moveTo>
                    <a:pt x="724" y="959"/>
                  </a:moveTo>
                  <a:lnTo>
                    <a:pt x="697" y="915"/>
                  </a:lnTo>
                  <a:lnTo>
                    <a:pt x="724" y="868"/>
                  </a:lnTo>
                  <a:lnTo>
                    <a:pt x="749" y="915"/>
                  </a:lnTo>
                  <a:lnTo>
                    <a:pt x="724" y="959"/>
                  </a:lnTo>
                  <a:close/>
                  <a:moveTo>
                    <a:pt x="785" y="959"/>
                  </a:moveTo>
                  <a:lnTo>
                    <a:pt x="758" y="915"/>
                  </a:lnTo>
                  <a:lnTo>
                    <a:pt x="785" y="868"/>
                  </a:lnTo>
                  <a:lnTo>
                    <a:pt x="811" y="915"/>
                  </a:lnTo>
                  <a:lnTo>
                    <a:pt x="785" y="959"/>
                  </a:lnTo>
                  <a:close/>
                  <a:moveTo>
                    <a:pt x="847" y="959"/>
                  </a:moveTo>
                  <a:lnTo>
                    <a:pt x="820" y="915"/>
                  </a:lnTo>
                  <a:lnTo>
                    <a:pt x="847" y="868"/>
                  </a:lnTo>
                  <a:lnTo>
                    <a:pt x="872" y="915"/>
                  </a:lnTo>
                  <a:lnTo>
                    <a:pt x="847" y="959"/>
                  </a:lnTo>
                  <a:close/>
                  <a:moveTo>
                    <a:pt x="908" y="959"/>
                  </a:moveTo>
                  <a:lnTo>
                    <a:pt x="881" y="915"/>
                  </a:lnTo>
                  <a:lnTo>
                    <a:pt x="908" y="868"/>
                  </a:lnTo>
                  <a:lnTo>
                    <a:pt x="934" y="915"/>
                  </a:lnTo>
                  <a:lnTo>
                    <a:pt x="908" y="959"/>
                  </a:lnTo>
                  <a:close/>
                  <a:moveTo>
                    <a:pt x="970" y="959"/>
                  </a:moveTo>
                  <a:lnTo>
                    <a:pt x="943" y="915"/>
                  </a:lnTo>
                  <a:lnTo>
                    <a:pt x="970" y="868"/>
                  </a:lnTo>
                  <a:lnTo>
                    <a:pt x="995" y="915"/>
                  </a:lnTo>
                  <a:lnTo>
                    <a:pt x="970" y="959"/>
                  </a:lnTo>
                  <a:close/>
                  <a:moveTo>
                    <a:pt x="1031" y="959"/>
                  </a:moveTo>
                  <a:lnTo>
                    <a:pt x="1006" y="915"/>
                  </a:lnTo>
                  <a:lnTo>
                    <a:pt x="1031" y="868"/>
                  </a:lnTo>
                  <a:lnTo>
                    <a:pt x="1058" y="915"/>
                  </a:lnTo>
                  <a:lnTo>
                    <a:pt x="1031" y="959"/>
                  </a:lnTo>
                  <a:close/>
                  <a:moveTo>
                    <a:pt x="1093" y="959"/>
                  </a:moveTo>
                  <a:lnTo>
                    <a:pt x="1067" y="915"/>
                  </a:lnTo>
                  <a:lnTo>
                    <a:pt x="1093" y="868"/>
                  </a:lnTo>
                  <a:lnTo>
                    <a:pt x="1120" y="915"/>
                  </a:lnTo>
                  <a:lnTo>
                    <a:pt x="1093" y="959"/>
                  </a:lnTo>
                  <a:close/>
                  <a:moveTo>
                    <a:pt x="1154" y="959"/>
                  </a:moveTo>
                  <a:lnTo>
                    <a:pt x="1129" y="915"/>
                  </a:lnTo>
                  <a:lnTo>
                    <a:pt x="1154" y="868"/>
                  </a:lnTo>
                  <a:lnTo>
                    <a:pt x="1181" y="915"/>
                  </a:lnTo>
                  <a:lnTo>
                    <a:pt x="1154" y="959"/>
                  </a:lnTo>
                  <a:close/>
                  <a:moveTo>
                    <a:pt x="1216" y="959"/>
                  </a:moveTo>
                  <a:lnTo>
                    <a:pt x="1190" y="915"/>
                  </a:lnTo>
                  <a:lnTo>
                    <a:pt x="1216" y="868"/>
                  </a:lnTo>
                  <a:lnTo>
                    <a:pt x="1243" y="915"/>
                  </a:lnTo>
                  <a:lnTo>
                    <a:pt x="1216" y="959"/>
                  </a:lnTo>
                  <a:close/>
                  <a:moveTo>
                    <a:pt x="1277" y="959"/>
                  </a:moveTo>
                  <a:lnTo>
                    <a:pt x="1252" y="915"/>
                  </a:lnTo>
                  <a:lnTo>
                    <a:pt x="1277" y="868"/>
                  </a:lnTo>
                  <a:lnTo>
                    <a:pt x="1304" y="915"/>
                  </a:lnTo>
                  <a:lnTo>
                    <a:pt x="1277" y="959"/>
                  </a:lnTo>
                  <a:close/>
                  <a:moveTo>
                    <a:pt x="1339" y="959"/>
                  </a:moveTo>
                  <a:lnTo>
                    <a:pt x="1313" y="915"/>
                  </a:lnTo>
                  <a:lnTo>
                    <a:pt x="1339" y="868"/>
                  </a:lnTo>
                  <a:lnTo>
                    <a:pt x="1366" y="915"/>
                  </a:lnTo>
                  <a:lnTo>
                    <a:pt x="1339" y="959"/>
                  </a:lnTo>
                  <a:close/>
                  <a:moveTo>
                    <a:pt x="1402" y="959"/>
                  </a:moveTo>
                  <a:lnTo>
                    <a:pt x="1375" y="915"/>
                  </a:lnTo>
                  <a:lnTo>
                    <a:pt x="1402" y="868"/>
                  </a:lnTo>
                  <a:lnTo>
                    <a:pt x="1427" y="915"/>
                  </a:lnTo>
                  <a:lnTo>
                    <a:pt x="1402" y="959"/>
                  </a:lnTo>
                  <a:close/>
                  <a:moveTo>
                    <a:pt x="1463" y="959"/>
                  </a:moveTo>
                  <a:lnTo>
                    <a:pt x="1436" y="915"/>
                  </a:lnTo>
                  <a:lnTo>
                    <a:pt x="1463" y="868"/>
                  </a:lnTo>
                  <a:lnTo>
                    <a:pt x="1489" y="915"/>
                  </a:lnTo>
                  <a:lnTo>
                    <a:pt x="1463" y="959"/>
                  </a:lnTo>
                  <a:close/>
                  <a:moveTo>
                    <a:pt x="1525" y="959"/>
                  </a:moveTo>
                  <a:lnTo>
                    <a:pt x="1498" y="915"/>
                  </a:lnTo>
                  <a:lnTo>
                    <a:pt x="1525" y="868"/>
                  </a:lnTo>
                  <a:lnTo>
                    <a:pt x="1550" y="915"/>
                  </a:lnTo>
                  <a:lnTo>
                    <a:pt x="1525" y="959"/>
                  </a:lnTo>
                  <a:close/>
                  <a:moveTo>
                    <a:pt x="1586" y="959"/>
                  </a:moveTo>
                  <a:lnTo>
                    <a:pt x="1559" y="915"/>
                  </a:lnTo>
                  <a:lnTo>
                    <a:pt x="1586" y="868"/>
                  </a:lnTo>
                  <a:lnTo>
                    <a:pt x="1612" y="915"/>
                  </a:lnTo>
                  <a:lnTo>
                    <a:pt x="1586" y="959"/>
                  </a:lnTo>
                  <a:close/>
                  <a:moveTo>
                    <a:pt x="1648" y="959"/>
                  </a:moveTo>
                  <a:lnTo>
                    <a:pt x="1621" y="915"/>
                  </a:lnTo>
                  <a:lnTo>
                    <a:pt x="1648" y="868"/>
                  </a:lnTo>
                  <a:lnTo>
                    <a:pt x="1673" y="915"/>
                  </a:lnTo>
                  <a:lnTo>
                    <a:pt x="1648" y="959"/>
                  </a:lnTo>
                  <a:close/>
                  <a:moveTo>
                    <a:pt x="1709" y="959"/>
                  </a:moveTo>
                  <a:lnTo>
                    <a:pt x="1682" y="915"/>
                  </a:lnTo>
                  <a:lnTo>
                    <a:pt x="1709" y="868"/>
                  </a:lnTo>
                  <a:lnTo>
                    <a:pt x="1735" y="915"/>
                  </a:lnTo>
                  <a:lnTo>
                    <a:pt x="1709" y="959"/>
                  </a:lnTo>
                  <a:close/>
                  <a:moveTo>
                    <a:pt x="1771" y="959"/>
                  </a:moveTo>
                  <a:lnTo>
                    <a:pt x="1745" y="915"/>
                  </a:lnTo>
                  <a:lnTo>
                    <a:pt x="1771" y="868"/>
                  </a:lnTo>
                  <a:lnTo>
                    <a:pt x="1798" y="915"/>
                  </a:lnTo>
                  <a:lnTo>
                    <a:pt x="1771" y="959"/>
                  </a:lnTo>
                  <a:close/>
                  <a:moveTo>
                    <a:pt x="1832" y="959"/>
                  </a:moveTo>
                  <a:lnTo>
                    <a:pt x="1807" y="915"/>
                  </a:lnTo>
                  <a:lnTo>
                    <a:pt x="1832" y="868"/>
                  </a:lnTo>
                  <a:lnTo>
                    <a:pt x="1859" y="915"/>
                  </a:lnTo>
                  <a:lnTo>
                    <a:pt x="1832" y="959"/>
                  </a:lnTo>
                  <a:close/>
                  <a:moveTo>
                    <a:pt x="1894" y="959"/>
                  </a:moveTo>
                  <a:lnTo>
                    <a:pt x="1868" y="915"/>
                  </a:lnTo>
                  <a:lnTo>
                    <a:pt x="1894" y="868"/>
                  </a:lnTo>
                  <a:lnTo>
                    <a:pt x="1921" y="915"/>
                  </a:lnTo>
                  <a:lnTo>
                    <a:pt x="1894" y="959"/>
                  </a:lnTo>
                  <a:close/>
                  <a:moveTo>
                    <a:pt x="1955" y="959"/>
                  </a:moveTo>
                  <a:lnTo>
                    <a:pt x="1930" y="915"/>
                  </a:lnTo>
                  <a:lnTo>
                    <a:pt x="1955" y="868"/>
                  </a:lnTo>
                  <a:lnTo>
                    <a:pt x="1982" y="915"/>
                  </a:lnTo>
                  <a:lnTo>
                    <a:pt x="1955" y="959"/>
                  </a:lnTo>
                  <a:close/>
                  <a:moveTo>
                    <a:pt x="2017" y="959"/>
                  </a:moveTo>
                  <a:lnTo>
                    <a:pt x="1991" y="915"/>
                  </a:lnTo>
                  <a:lnTo>
                    <a:pt x="2017" y="868"/>
                  </a:lnTo>
                  <a:lnTo>
                    <a:pt x="2044" y="915"/>
                  </a:lnTo>
                  <a:lnTo>
                    <a:pt x="2017" y="959"/>
                  </a:lnTo>
                  <a:close/>
                  <a:moveTo>
                    <a:pt x="2078" y="959"/>
                  </a:moveTo>
                  <a:lnTo>
                    <a:pt x="2053" y="915"/>
                  </a:lnTo>
                  <a:lnTo>
                    <a:pt x="2078" y="868"/>
                  </a:lnTo>
                  <a:lnTo>
                    <a:pt x="2105" y="915"/>
                  </a:lnTo>
                  <a:lnTo>
                    <a:pt x="2078" y="959"/>
                  </a:lnTo>
                  <a:close/>
                  <a:moveTo>
                    <a:pt x="2141" y="959"/>
                  </a:moveTo>
                  <a:lnTo>
                    <a:pt x="2114" y="915"/>
                  </a:lnTo>
                  <a:lnTo>
                    <a:pt x="2141" y="868"/>
                  </a:lnTo>
                  <a:lnTo>
                    <a:pt x="2167" y="915"/>
                  </a:lnTo>
                  <a:lnTo>
                    <a:pt x="2141" y="959"/>
                  </a:lnTo>
                  <a:close/>
                  <a:moveTo>
                    <a:pt x="2203" y="959"/>
                  </a:moveTo>
                  <a:lnTo>
                    <a:pt x="2176" y="915"/>
                  </a:lnTo>
                  <a:lnTo>
                    <a:pt x="2203" y="868"/>
                  </a:lnTo>
                  <a:lnTo>
                    <a:pt x="2228" y="915"/>
                  </a:lnTo>
                  <a:lnTo>
                    <a:pt x="2203" y="959"/>
                  </a:lnTo>
                  <a:close/>
                  <a:moveTo>
                    <a:pt x="2264" y="959"/>
                  </a:moveTo>
                  <a:lnTo>
                    <a:pt x="2237" y="915"/>
                  </a:lnTo>
                  <a:lnTo>
                    <a:pt x="2264" y="868"/>
                  </a:lnTo>
                  <a:lnTo>
                    <a:pt x="2290" y="915"/>
                  </a:lnTo>
                  <a:lnTo>
                    <a:pt x="2264" y="959"/>
                  </a:lnTo>
                  <a:close/>
                  <a:moveTo>
                    <a:pt x="2326" y="959"/>
                  </a:moveTo>
                  <a:lnTo>
                    <a:pt x="2299" y="915"/>
                  </a:lnTo>
                  <a:lnTo>
                    <a:pt x="2326" y="868"/>
                  </a:lnTo>
                  <a:lnTo>
                    <a:pt x="2351" y="915"/>
                  </a:lnTo>
                  <a:lnTo>
                    <a:pt x="2326" y="959"/>
                  </a:lnTo>
                  <a:close/>
                  <a:moveTo>
                    <a:pt x="2387" y="959"/>
                  </a:moveTo>
                  <a:lnTo>
                    <a:pt x="2360" y="915"/>
                  </a:lnTo>
                  <a:lnTo>
                    <a:pt x="2387" y="868"/>
                  </a:lnTo>
                  <a:lnTo>
                    <a:pt x="2413" y="915"/>
                  </a:lnTo>
                  <a:lnTo>
                    <a:pt x="2387" y="959"/>
                  </a:lnTo>
                  <a:close/>
                  <a:moveTo>
                    <a:pt x="2449" y="959"/>
                  </a:moveTo>
                  <a:lnTo>
                    <a:pt x="2422" y="915"/>
                  </a:lnTo>
                  <a:lnTo>
                    <a:pt x="2449" y="868"/>
                  </a:lnTo>
                  <a:lnTo>
                    <a:pt x="2474" y="915"/>
                  </a:lnTo>
                  <a:lnTo>
                    <a:pt x="2449" y="959"/>
                  </a:lnTo>
                  <a:close/>
                  <a:moveTo>
                    <a:pt x="2510" y="959"/>
                  </a:moveTo>
                  <a:lnTo>
                    <a:pt x="2485" y="915"/>
                  </a:lnTo>
                  <a:lnTo>
                    <a:pt x="2510" y="868"/>
                  </a:lnTo>
                  <a:lnTo>
                    <a:pt x="2537" y="915"/>
                  </a:lnTo>
                  <a:lnTo>
                    <a:pt x="2510" y="959"/>
                  </a:lnTo>
                  <a:close/>
                  <a:moveTo>
                    <a:pt x="76" y="907"/>
                  </a:moveTo>
                  <a:lnTo>
                    <a:pt x="51" y="861"/>
                  </a:lnTo>
                  <a:lnTo>
                    <a:pt x="76" y="816"/>
                  </a:lnTo>
                  <a:lnTo>
                    <a:pt x="103" y="861"/>
                  </a:lnTo>
                  <a:lnTo>
                    <a:pt x="76" y="907"/>
                  </a:lnTo>
                  <a:close/>
                  <a:moveTo>
                    <a:pt x="137" y="907"/>
                  </a:moveTo>
                  <a:lnTo>
                    <a:pt x="112" y="861"/>
                  </a:lnTo>
                  <a:lnTo>
                    <a:pt x="137" y="816"/>
                  </a:lnTo>
                  <a:lnTo>
                    <a:pt x="164" y="861"/>
                  </a:lnTo>
                  <a:lnTo>
                    <a:pt x="137" y="907"/>
                  </a:lnTo>
                  <a:close/>
                  <a:moveTo>
                    <a:pt x="199" y="907"/>
                  </a:moveTo>
                  <a:lnTo>
                    <a:pt x="173" y="861"/>
                  </a:lnTo>
                  <a:lnTo>
                    <a:pt x="199" y="816"/>
                  </a:lnTo>
                  <a:lnTo>
                    <a:pt x="226" y="861"/>
                  </a:lnTo>
                  <a:lnTo>
                    <a:pt x="199" y="907"/>
                  </a:lnTo>
                  <a:close/>
                  <a:moveTo>
                    <a:pt x="262" y="907"/>
                  </a:moveTo>
                  <a:lnTo>
                    <a:pt x="235" y="861"/>
                  </a:lnTo>
                  <a:lnTo>
                    <a:pt x="262" y="816"/>
                  </a:lnTo>
                  <a:lnTo>
                    <a:pt x="287" y="861"/>
                  </a:lnTo>
                  <a:lnTo>
                    <a:pt x="262" y="907"/>
                  </a:lnTo>
                  <a:close/>
                  <a:moveTo>
                    <a:pt x="323" y="907"/>
                  </a:moveTo>
                  <a:lnTo>
                    <a:pt x="296" y="861"/>
                  </a:lnTo>
                  <a:lnTo>
                    <a:pt x="323" y="816"/>
                  </a:lnTo>
                  <a:lnTo>
                    <a:pt x="349" y="861"/>
                  </a:lnTo>
                  <a:lnTo>
                    <a:pt x="323" y="907"/>
                  </a:lnTo>
                  <a:close/>
                  <a:moveTo>
                    <a:pt x="385" y="907"/>
                  </a:moveTo>
                  <a:lnTo>
                    <a:pt x="358" y="861"/>
                  </a:lnTo>
                  <a:lnTo>
                    <a:pt x="385" y="816"/>
                  </a:lnTo>
                  <a:lnTo>
                    <a:pt x="410" y="861"/>
                  </a:lnTo>
                  <a:lnTo>
                    <a:pt x="385" y="907"/>
                  </a:lnTo>
                  <a:close/>
                  <a:moveTo>
                    <a:pt x="446" y="907"/>
                  </a:moveTo>
                  <a:lnTo>
                    <a:pt x="419" y="861"/>
                  </a:lnTo>
                  <a:lnTo>
                    <a:pt x="446" y="816"/>
                  </a:lnTo>
                  <a:lnTo>
                    <a:pt x="472" y="861"/>
                  </a:lnTo>
                  <a:lnTo>
                    <a:pt x="446" y="907"/>
                  </a:lnTo>
                  <a:close/>
                  <a:moveTo>
                    <a:pt x="508" y="907"/>
                  </a:moveTo>
                  <a:lnTo>
                    <a:pt x="481" y="861"/>
                  </a:lnTo>
                  <a:lnTo>
                    <a:pt x="508" y="816"/>
                  </a:lnTo>
                  <a:lnTo>
                    <a:pt x="533" y="861"/>
                  </a:lnTo>
                  <a:lnTo>
                    <a:pt x="508" y="907"/>
                  </a:lnTo>
                  <a:close/>
                  <a:moveTo>
                    <a:pt x="569" y="907"/>
                  </a:moveTo>
                  <a:lnTo>
                    <a:pt x="542" y="861"/>
                  </a:lnTo>
                  <a:lnTo>
                    <a:pt x="569" y="816"/>
                  </a:lnTo>
                  <a:lnTo>
                    <a:pt x="595" y="861"/>
                  </a:lnTo>
                  <a:lnTo>
                    <a:pt x="569" y="907"/>
                  </a:lnTo>
                  <a:close/>
                  <a:moveTo>
                    <a:pt x="631" y="907"/>
                  </a:moveTo>
                  <a:lnTo>
                    <a:pt x="605" y="861"/>
                  </a:lnTo>
                  <a:lnTo>
                    <a:pt x="631" y="816"/>
                  </a:lnTo>
                  <a:lnTo>
                    <a:pt x="658" y="861"/>
                  </a:lnTo>
                  <a:lnTo>
                    <a:pt x="631" y="907"/>
                  </a:lnTo>
                  <a:close/>
                  <a:moveTo>
                    <a:pt x="692" y="907"/>
                  </a:moveTo>
                  <a:lnTo>
                    <a:pt x="667" y="861"/>
                  </a:lnTo>
                  <a:lnTo>
                    <a:pt x="692" y="816"/>
                  </a:lnTo>
                  <a:lnTo>
                    <a:pt x="719" y="861"/>
                  </a:lnTo>
                  <a:lnTo>
                    <a:pt x="692" y="907"/>
                  </a:lnTo>
                  <a:close/>
                  <a:moveTo>
                    <a:pt x="754" y="907"/>
                  </a:moveTo>
                  <a:lnTo>
                    <a:pt x="728" y="861"/>
                  </a:lnTo>
                  <a:lnTo>
                    <a:pt x="754" y="816"/>
                  </a:lnTo>
                  <a:lnTo>
                    <a:pt x="781" y="861"/>
                  </a:lnTo>
                  <a:lnTo>
                    <a:pt x="754" y="907"/>
                  </a:lnTo>
                  <a:close/>
                  <a:moveTo>
                    <a:pt x="815" y="907"/>
                  </a:moveTo>
                  <a:lnTo>
                    <a:pt x="790" y="861"/>
                  </a:lnTo>
                  <a:lnTo>
                    <a:pt x="815" y="816"/>
                  </a:lnTo>
                  <a:lnTo>
                    <a:pt x="842" y="861"/>
                  </a:lnTo>
                  <a:lnTo>
                    <a:pt x="815" y="907"/>
                  </a:lnTo>
                  <a:close/>
                  <a:moveTo>
                    <a:pt x="877" y="907"/>
                  </a:moveTo>
                  <a:lnTo>
                    <a:pt x="851" y="861"/>
                  </a:lnTo>
                  <a:lnTo>
                    <a:pt x="877" y="816"/>
                  </a:lnTo>
                  <a:lnTo>
                    <a:pt x="904" y="861"/>
                  </a:lnTo>
                  <a:lnTo>
                    <a:pt x="877" y="907"/>
                  </a:lnTo>
                  <a:close/>
                  <a:moveTo>
                    <a:pt x="938" y="907"/>
                  </a:moveTo>
                  <a:lnTo>
                    <a:pt x="913" y="861"/>
                  </a:lnTo>
                  <a:lnTo>
                    <a:pt x="938" y="816"/>
                  </a:lnTo>
                  <a:lnTo>
                    <a:pt x="965" y="861"/>
                  </a:lnTo>
                  <a:lnTo>
                    <a:pt x="938" y="907"/>
                  </a:lnTo>
                  <a:close/>
                  <a:moveTo>
                    <a:pt x="1001" y="907"/>
                  </a:moveTo>
                  <a:lnTo>
                    <a:pt x="974" y="861"/>
                  </a:lnTo>
                  <a:lnTo>
                    <a:pt x="1001" y="816"/>
                  </a:lnTo>
                  <a:lnTo>
                    <a:pt x="1027" y="861"/>
                  </a:lnTo>
                  <a:lnTo>
                    <a:pt x="1001" y="907"/>
                  </a:lnTo>
                  <a:close/>
                  <a:moveTo>
                    <a:pt x="1063" y="907"/>
                  </a:moveTo>
                  <a:lnTo>
                    <a:pt x="1036" y="861"/>
                  </a:lnTo>
                  <a:lnTo>
                    <a:pt x="1063" y="816"/>
                  </a:lnTo>
                  <a:lnTo>
                    <a:pt x="1088" y="861"/>
                  </a:lnTo>
                  <a:lnTo>
                    <a:pt x="1063" y="907"/>
                  </a:lnTo>
                  <a:close/>
                  <a:moveTo>
                    <a:pt x="1124" y="907"/>
                  </a:moveTo>
                  <a:lnTo>
                    <a:pt x="1097" y="861"/>
                  </a:lnTo>
                  <a:lnTo>
                    <a:pt x="1124" y="816"/>
                  </a:lnTo>
                  <a:lnTo>
                    <a:pt x="1150" y="861"/>
                  </a:lnTo>
                  <a:lnTo>
                    <a:pt x="1124" y="907"/>
                  </a:lnTo>
                  <a:close/>
                  <a:moveTo>
                    <a:pt x="1186" y="907"/>
                  </a:moveTo>
                  <a:lnTo>
                    <a:pt x="1159" y="861"/>
                  </a:lnTo>
                  <a:lnTo>
                    <a:pt x="1186" y="816"/>
                  </a:lnTo>
                  <a:lnTo>
                    <a:pt x="1211" y="861"/>
                  </a:lnTo>
                  <a:lnTo>
                    <a:pt x="1186" y="907"/>
                  </a:lnTo>
                  <a:close/>
                  <a:moveTo>
                    <a:pt x="1247" y="907"/>
                  </a:moveTo>
                  <a:lnTo>
                    <a:pt x="1220" y="861"/>
                  </a:lnTo>
                  <a:lnTo>
                    <a:pt x="1247" y="816"/>
                  </a:lnTo>
                  <a:lnTo>
                    <a:pt x="1273" y="861"/>
                  </a:lnTo>
                  <a:lnTo>
                    <a:pt x="1247" y="907"/>
                  </a:lnTo>
                  <a:close/>
                  <a:moveTo>
                    <a:pt x="1309" y="907"/>
                  </a:moveTo>
                  <a:lnTo>
                    <a:pt x="1282" y="861"/>
                  </a:lnTo>
                  <a:lnTo>
                    <a:pt x="1309" y="816"/>
                  </a:lnTo>
                  <a:lnTo>
                    <a:pt x="1334" y="861"/>
                  </a:lnTo>
                  <a:lnTo>
                    <a:pt x="1309" y="907"/>
                  </a:lnTo>
                  <a:close/>
                  <a:moveTo>
                    <a:pt x="1370" y="907"/>
                  </a:moveTo>
                  <a:lnTo>
                    <a:pt x="1345" y="861"/>
                  </a:lnTo>
                  <a:lnTo>
                    <a:pt x="1370" y="816"/>
                  </a:lnTo>
                  <a:lnTo>
                    <a:pt x="1397" y="861"/>
                  </a:lnTo>
                  <a:lnTo>
                    <a:pt x="1370" y="907"/>
                  </a:lnTo>
                  <a:close/>
                  <a:moveTo>
                    <a:pt x="1432" y="907"/>
                  </a:moveTo>
                  <a:lnTo>
                    <a:pt x="1406" y="861"/>
                  </a:lnTo>
                  <a:lnTo>
                    <a:pt x="1432" y="816"/>
                  </a:lnTo>
                  <a:lnTo>
                    <a:pt x="1459" y="861"/>
                  </a:lnTo>
                  <a:lnTo>
                    <a:pt x="1432" y="907"/>
                  </a:lnTo>
                  <a:close/>
                  <a:moveTo>
                    <a:pt x="1493" y="907"/>
                  </a:moveTo>
                  <a:lnTo>
                    <a:pt x="1468" y="861"/>
                  </a:lnTo>
                  <a:lnTo>
                    <a:pt x="1493" y="816"/>
                  </a:lnTo>
                  <a:lnTo>
                    <a:pt x="1520" y="861"/>
                  </a:lnTo>
                  <a:lnTo>
                    <a:pt x="1493" y="907"/>
                  </a:lnTo>
                  <a:close/>
                  <a:moveTo>
                    <a:pt x="1555" y="907"/>
                  </a:moveTo>
                  <a:lnTo>
                    <a:pt x="1529" y="861"/>
                  </a:lnTo>
                  <a:lnTo>
                    <a:pt x="1555" y="816"/>
                  </a:lnTo>
                  <a:lnTo>
                    <a:pt x="1582" y="861"/>
                  </a:lnTo>
                  <a:lnTo>
                    <a:pt x="1555" y="907"/>
                  </a:lnTo>
                  <a:close/>
                  <a:moveTo>
                    <a:pt x="1616" y="907"/>
                  </a:moveTo>
                  <a:lnTo>
                    <a:pt x="1591" y="861"/>
                  </a:lnTo>
                  <a:lnTo>
                    <a:pt x="1616" y="816"/>
                  </a:lnTo>
                  <a:lnTo>
                    <a:pt x="1643" y="861"/>
                  </a:lnTo>
                  <a:lnTo>
                    <a:pt x="1616" y="907"/>
                  </a:lnTo>
                  <a:close/>
                  <a:moveTo>
                    <a:pt x="1678" y="907"/>
                  </a:moveTo>
                  <a:lnTo>
                    <a:pt x="1652" y="861"/>
                  </a:lnTo>
                  <a:lnTo>
                    <a:pt x="1678" y="816"/>
                  </a:lnTo>
                  <a:lnTo>
                    <a:pt x="1705" y="861"/>
                  </a:lnTo>
                  <a:lnTo>
                    <a:pt x="1678" y="907"/>
                  </a:lnTo>
                  <a:close/>
                  <a:moveTo>
                    <a:pt x="1741" y="907"/>
                  </a:moveTo>
                  <a:lnTo>
                    <a:pt x="1714" y="861"/>
                  </a:lnTo>
                  <a:lnTo>
                    <a:pt x="1741" y="816"/>
                  </a:lnTo>
                  <a:lnTo>
                    <a:pt x="1766" y="861"/>
                  </a:lnTo>
                  <a:lnTo>
                    <a:pt x="1741" y="907"/>
                  </a:lnTo>
                  <a:close/>
                  <a:moveTo>
                    <a:pt x="1802" y="907"/>
                  </a:moveTo>
                  <a:lnTo>
                    <a:pt x="1775" y="861"/>
                  </a:lnTo>
                  <a:lnTo>
                    <a:pt x="1802" y="816"/>
                  </a:lnTo>
                  <a:lnTo>
                    <a:pt x="1828" y="861"/>
                  </a:lnTo>
                  <a:lnTo>
                    <a:pt x="1802" y="907"/>
                  </a:lnTo>
                  <a:close/>
                  <a:moveTo>
                    <a:pt x="1864" y="907"/>
                  </a:moveTo>
                  <a:lnTo>
                    <a:pt x="1837" y="861"/>
                  </a:lnTo>
                  <a:lnTo>
                    <a:pt x="1864" y="816"/>
                  </a:lnTo>
                  <a:lnTo>
                    <a:pt x="1889" y="861"/>
                  </a:lnTo>
                  <a:lnTo>
                    <a:pt x="1864" y="907"/>
                  </a:lnTo>
                  <a:close/>
                  <a:moveTo>
                    <a:pt x="1925" y="907"/>
                  </a:moveTo>
                  <a:lnTo>
                    <a:pt x="1898" y="861"/>
                  </a:lnTo>
                  <a:lnTo>
                    <a:pt x="1925" y="816"/>
                  </a:lnTo>
                  <a:lnTo>
                    <a:pt x="1951" y="861"/>
                  </a:lnTo>
                  <a:lnTo>
                    <a:pt x="1925" y="907"/>
                  </a:lnTo>
                  <a:close/>
                  <a:moveTo>
                    <a:pt x="1987" y="907"/>
                  </a:moveTo>
                  <a:lnTo>
                    <a:pt x="1960" y="861"/>
                  </a:lnTo>
                  <a:lnTo>
                    <a:pt x="1987" y="816"/>
                  </a:lnTo>
                  <a:lnTo>
                    <a:pt x="2012" y="861"/>
                  </a:lnTo>
                  <a:lnTo>
                    <a:pt x="1987" y="907"/>
                  </a:lnTo>
                  <a:close/>
                  <a:moveTo>
                    <a:pt x="2048" y="907"/>
                  </a:moveTo>
                  <a:lnTo>
                    <a:pt x="2021" y="861"/>
                  </a:lnTo>
                  <a:lnTo>
                    <a:pt x="2048" y="816"/>
                  </a:lnTo>
                  <a:lnTo>
                    <a:pt x="2074" y="861"/>
                  </a:lnTo>
                  <a:lnTo>
                    <a:pt x="2048" y="907"/>
                  </a:lnTo>
                  <a:close/>
                  <a:moveTo>
                    <a:pt x="2110" y="907"/>
                  </a:moveTo>
                  <a:lnTo>
                    <a:pt x="2084" y="861"/>
                  </a:lnTo>
                  <a:lnTo>
                    <a:pt x="2110" y="816"/>
                  </a:lnTo>
                  <a:lnTo>
                    <a:pt x="2137" y="861"/>
                  </a:lnTo>
                  <a:lnTo>
                    <a:pt x="2110" y="907"/>
                  </a:lnTo>
                  <a:close/>
                  <a:moveTo>
                    <a:pt x="2171" y="907"/>
                  </a:moveTo>
                  <a:lnTo>
                    <a:pt x="2146" y="861"/>
                  </a:lnTo>
                  <a:lnTo>
                    <a:pt x="2171" y="816"/>
                  </a:lnTo>
                  <a:lnTo>
                    <a:pt x="2198" y="861"/>
                  </a:lnTo>
                  <a:lnTo>
                    <a:pt x="2171" y="907"/>
                  </a:lnTo>
                  <a:close/>
                  <a:moveTo>
                    <a:pt x="2233" y="907"/>
                  </a:moveTo>
                  <a:lnTo>
                    <a:pt x="2207" y="861"/>
                  </a:lnTo>
                  <a:lnTo>
                    <a:pt x="2233" y="816"/>
                  </a:lnTo>
                  <a:lnTo>
                    <a:pt x="2260" y="861"/>
                  </a:lnTo>
                  <a:lnTo>
                    <a:pt x="2233" y="907"/>
                  </a:lnTo>
                  <a:close/>
                  <a:moveTo>
                    <a:pt x="2294" y="907"/>
                  </a:moveTo>
                  <a:lnTo>
                    <a:pt x="2269" y="861"/>
                  </a:lnTo>
                  <a:lnTo>
                    <a:pt x="2294" y="816"/>
                  </a:lnTo>
                  <a:lnTo>
                    <a:pt x="2321" y="861"/>
                  </a:lnTo>
                  <a:lnTo>
                    <a:pt x="2294" y="907"/>
                  </a:lnTo>
                  <a:close/>
                  <a:moveTo>
                    <a:pt x="2356" y="907"/>
                  </a:moveTo>
                  <a:lnTo>
                    <a:pt x="2330" y="861"/>
                  </a:lnTo>
                  <a:lnTo>
                    <a:pt x="2356" y="816"/>
                  </a:lnTo>
                  <a:lnTo>
                    <a:pt x="2383" y="861"/>
                  </a:lnTo>
                  <a:lnTo>
                    <a:pt x="2356" y="907"/>
                  </a:lnTo>
                  <a:close/>
                  <a:moveTo>
                    <a:pt x="2417" y="907"/>
                  </a:moveTo>
                  <a:lnTo>
                    <a:pt x="2392" y="861"/>
                  </a:lnTo>
                  <a:lnTo>
                    <a:pt x="2417" y="816"/>
                  </a:lnTo>
                  <a:lnTo>
                    <a:pt x="2444" y="861"/>
                  </a:lnTo>
                  <a:lnTo>
                    <a:pt x="2417" y="907"/>
                  </a:lnTo>
                  <a:close/>
                  <a:moveTo>
                    <a:pt x="2480" y="907"/>
                  </a:moveTo>
                  <a:lnTo>
                    <a:pt x="2453" y="861"/>
                  </a:lnTo>
                  <a:lnTo>
                    <a:pt x="2480" y="816"/>
                  </a:lnTo>
                  <a:lnTo>
                    <a:pt x="2506" y="861"/>
                  </a:lnTo>
                  <a:lnTo>
                    <a:pt x="2480" y="907"/>
                  </a:lnTo>
                  <a:close/>
                  <a:moveTo>
                    <a:pt x="46" y="853"/>
                  </a:moveTo>
                  <a:lnTo>
                    <a:pt x="19" y="808"/>
                  </a:lnTo>
                  <a:lnTo>
                    <a:pt x="46" y="762"/>
                  </a:lnTo>
                  <a:lnTo>
                    <a:pt x="72" y="808"/>
                  </a:lnTo>
                  <a:lnTo>
                    <a:pt x="46" y="853"/>
                  </a:lnTo>
                  <a:close/>
                  <a:moveTo>
                    <a:pt x="107" y="853"/>
                  </a:moveTo>
                  <a:lnTo>
                    <a:pt x="81" y="808"/>
                  </a:lnTo>
                  <a:lnTo>
                    <a:pt x="107" y="762"/>
                  </a:lnTo>
                  <a:lnTo>
                    <a:pt x="133" y="808"/>
                  </a:lnTo>
                  <a:lnTo>
                    <a:pt x="107" y="853"/>
                  </a:lnTo>
                  <a:close/>
                  <a:moveTo>
                    <a:pt x="169" y="853"/>
                  </a:moveTo>
                  <a:lnTo>
                    <a:pt x="142" y="808"/>
                  </a:lnTo>
                  <a:lnTo>
                    <a:pt x="169" y="762"/>
                  </a:lnTo>
                  <a:lnTo>
                    <a:pt x="194" y="808"/>
                  </a:lnTo>
                  <a:lnTo>
                    <a:pt x="169" y="853"/>
                  </a:lnTo>
                  <a:close/>
                  <a:moveTo>
                    <a:pt x="230" y="853"/>
                  </a:moveTo>
                  <a:lnTo>
                    <a:pt x="203" y="808"/>
                  </a:lnTo>
                  <a:lnTo>
                    <a:pt x="230" y="762"/>
                  </a:lnTo>
                  <a:lnTo>
                    <a:pt x="256" y="808"/>
                  </a:lnTo>
                  <a:lnTo>
                    <a:pt x="230" y="853"/>
                  </a:lnTo>
                  <a:close/>
                  <a:moveTo>
                    <a:pt x="292" y="853"/>
                  </a:moveTo>
                  <a:lnTo>
                    <a:pt x="266" y="808"/>
                  </a:lnTo>
                  <a:lnTo>
                    <a:pt x="292" y="762"/>
                  </a:lnTo>
                  <a:lnTo>
                    <a:pt x="319" y="808"/>
                  </a:lnTo>
                  <a:lnTo>
                    <a:pt x="292" y="853"/>
                  </a:lnTo>
                  <a:close/>
                  <a:moveTo>
                    <a:pt x="353" y="853"/>
                  </a:moveTo>
                  <a:lnTo>
                    <a:pt x="328" y="808"/>
                  </a:lnTo>
                  <a:lnTo>
                    <a:pt x="353" y="762"/>
                  </a:lnTo>
                  <a:lnTo>
                    <a:pt x="380" y="808"/>
                  </a:lnTo>
                  <a:lnTo>
                    <a:pt x="353" y="853"/>
                  </a:lnTo>
                  <a:close/>
                  <a:moveTo>
                    <a:pt x="415" y="853"/>
                  </a:moveTo>
                  <a:lnTo>
                    <a:pt x="389" y="808"/>
                  </a:lnTo>
                  <a:lnTo>
                    <a:pt x="415" y="762"/>
                  </a:lnTo>
                  <a:lnTo>
                    <a:pt x="442" y="808"/>
                  </a:lnTo>
                  <a:lnTo>
                    <a:pt x="415" y="853"/>
                  </a:lnTo>
                  <a:close/>
                  <a:moveTo>
                    <a:pt x="476" y="853"/>
                  </a:moveTo>
                  <a:lnTo>
                    <a:pt x="451" y="808"/>
                  </a:lnTo>
                  <a:lnTo>
                    <a:pt x="476" y="762"/>
                  </a:lnTo>
                  <a:lnTo>
                    <a:pt x="503" y="808"/>
                  </a:lnTo>
                  <a:lnTo>
                    <a:pt x="476" y="853"/>
                  </a:lnTo>
                  <a:close/>
                  <a:moveTo>
                    <a:pt x="538" y="853"/>
                  </a:moveTo>
                  <a:lnTo>
                    <a:pt x="512" y="808"/>
                  </a:lnTo>
                  <a:lnTo>
                    <a:pt x="538" y="762"/>
                  </a:lnTo>
                  <a:lnTo>
                    <a:pt x="565" y="808"/>
                  </a:lnTo>
                  <a:lnTo>
                    <a:pt x="538" y="853"/>
                  </a:lnTo>
                  <a:close/>
                  <a:moveTo>
                    <a:pt x="599" y="853"/>
                  </a:moveTo>
                  <a:lnTo>
                    <a:pt x="574" y="808"/>
                  </a:lnTo>
                  <a:lnTo>
                    <a:pt x="599" y="762"/>
                  </a:lnTo>
                  <a:lnTo>
                    <a:pt x="626" y="808"/>
                  </a:lnTo>
                  <a:lnTo>
                    <a:pt x="599" y="853"/>
                  </a:lnTo>
                  <a:close/>
                  <a:moveTo>
                    <a:pt x="662" y="853"/>
                  </a:moveTo>
                  <a:lnTo>
                    <a:pt x="635" y="808"/>
                  </a:lnTo>
                  <a:lnTo>
                    <a:pt x="662" y="762"/>
                  </a:lnTo>
                  <a:lnTo>
                    <a:pt x="688" y="808"/>
                  </a:lnTo>
                  <a:lnTo>
                    <a:pt x="662" y="853"/>
                  </a:lnTo>
                  <a:close/>
                  <a:moveTo>
                    <a:pt x="724" y="853"/>
                  </a:moveTo>
                  <a:lnTo>
                    <a:pt x="697" y="808"/>
                  </a:lnTo>
                  <a:lnTo>
                    <a:pt x="724" y="762"/>
                  </a:lnTo>
                  <a:lnTo>
                    <a:pt x="749" y="808"/>
                  </a:lnTo>
                  <a:lnTo>
                    <a:pt x="724" y="853"/>
                  </a:lnTo>
                  <a:close/>
                  <a:moveTo>
                    <a:pt x="785" y="853"/>
                  </a:moveTo>
                  <a:lnTo>
                    <a:pt x="758" y="808"/>
                  </a:lnTo>
                  <a:lnTo>
                    <a:pt x="785" y="762"/>
                  </a:lnTo>
                  <a:lnTo>
                    <a:pt x="811" y="808"/>
                  </a:lnTo>
                  <a:lnTo>
                    <a:pt x="785" y="853"/>
                  </a:lnTo>
                  <a:close/>
                  <a:moveTo>
                    <a:pt x="847" y="853"/>
                  </a:moveTo>
                  <a:lnTo>
                    <a:pt x="820" y="808"/>
                  </a:lnTo>
                  <a:lnTo>
                    <a:pt x="847" y="762"/>
                  </a:lnTo>
                  <a:lnTo>
                    <a:pt x="872" y="808"/>
                  </a:lnTo>
                  <a:lnTo>
                    <a:pt x="847" y="853"/>
                  </a:lnTo>
                  <a:close/>
                  <a:moveTo>
                    <a:pt x="908" y="853"/>
                  </a:moveTo>
                  <a:lnTo>
                    <a:pt x="881" y="808"/>
                  </a:lnTo>
                  <a:lnTo>
                    <a:pt x="908" y="762"/>
                  </a:lnTo>
                  <a:lnTo>
                    <a:pt x="934" y="808"/>
                  </a:lnTo>
                  <a:lnTo>
                    <a:pt x="908" y="853"/>
                  </a:lnTo>
                  <a:close/>
                  <a:moveTo>
                    <a:pt x="970" y="853"/>
                  </a:moveTo>
                  <a:lnTo>
                    <a:pt x="943" y="808"/>
                  </a:lnTo>
                  <a:lnTo>
                    <a:pt x="970" y="762"/>
                  </a:lnTo>
                  <a:lnTo>
                    <a:pt x="995" y="808"/>
                  </a:lnTo>
                  <a:lnTo>
                    <a:pt x="970" y="853"/>
                  </a:lnTo>
                  <a:close/>
                  <a:moveTo>
                    <a:pt x="1031" y="853"/>
                  </a:moveTo>
                  <a:lnTo>
                    <a:pt x="1006" y="808"/>
                  </a:lnTo>
                  <a:lnTo>
                    <a:pt x="1031" y="762"/>
                  </a:lnTo>
                  <a:lnTo>
                    <a:pt x="1058" y="808"/>
                  </a:lnTo>
                  <a:lnTo>
                    <a:pt x="1031" y="853"/>
                  </a:lnTo>
                  <a:close/>
                  <a:moveTo>
                    <a:pt x="1093" y="853"/>
                  </a:moveTo>
                  <a:lnTo>
                    <a:pt x="1067" y="808"/>
                  </a:lnTo>
                  <a:lnTo>
                    <a:pt x="1093" y="762"/>
                  </a:lnTo>
                  <a:lnTo>
                    <a:pt x="1120" y="808"/>
                  </a:lnTo>
                  <a:lnTo>
                    <a:pt x="1093" y="853"/>
                  </a:lnTo>
                  <a:close/>
                  <a:moveTo>
                    <a:pt x="1154" y="853"/>
                  </a:moveTo>
                  <a:lnTo>
                    <a:pt x="1129" y="808"/>
                  </a:lnTo>
                  <a:lnTo>
                    <a:pt x="1154" y="762"/>
                  </a:lnTo>
                  <a:lnTo>
                    <a:pt x="1181" y="808"/>
                  </a:lnTo>
                  <a:lnTo>
                    <a:pt x="1154" y="853"/>
                  </a:lnTo>
                  <a:close/>
                  <a:moveTo>
                    <a:pt x="1216" y="853"/>
                  </a:moveTo>
                  <a:lnTo>
                    <a:pt x="1190" y="808"/>
                  </a:lnTo>
                  <a:lnTo>
                    <a:pt x="1216" y="762"/>
                  </a:lnTo>
                  <a:lnTo>
                    <a:pt x="1243" y="808"/>
                  </a:lnTo>
                  <a:lnTo>
                    <a:pt x="1216" y="853"/>
                  </a:lnTo>
                  <a:close/>
                  <a:moveTo>
                    <a:pt x="1277" y="853"/>
                  </a:moveTo>
                  <a:lnTo>
                    <a:pt x="1252" y="808"/>
                  </a:lnTo>
                  <a:lnTo>
                    <a:pt x="1277" y="762"/>
                  </a:lnTo>
                  <a:lnTo>
                    <a:pt x="1304" y="808"/>
                  </a:lnTo>
                  <a:lnTo>
                    <a:pt x="1277" y="853"/>
                  </a:lnTo>
                  <a:close/>
                  <a:moveTo>
                    <a:pt x="1339" y="853"/>
                  </a:moveTo>
                  <a:lnTo>
                    <a:pt x="1313" y="808"/>
                  </a:lnTo>
                  <a:lnTo>
                    <a:pt x="1339" y="762"/>
                  </a:lnTo>
                  <a:lnTo>
                    <a:pt x="1366" y="808"/>
                  </a:lnTo>
                  <a:lnTo>
                    <a:pt x="1339" y="853"/>
                  </a:lnTo>
                  <a:close/>
                  <a:moveTo>
                    <a:pt x="1402" y="853"/>
                  </a:moveTo>
                  <a:lnTo>
                    <a:pt x="1375" y="808"/>
                  </a:lnTo>
                  <a:lnTo>
                    <a:pt x="1402" y="762"/>
                  </a:lnTo>
                  <a:lnTo>
                    <a:pt x="1427" y="808"/>
                  </a:lnTo>
                  <a:lnTo>
                    <a:pt x="1402" y="853"/>
                  </a:lnTo>
                  <a:close/>
                  <a:moveTo>
                    <a:pt x="1463" y="853"/>
                  </a:moveTo>
                  <a:lnTo>
                    <a:pt x="1436" y="808"/>
                  </a:lnTo>
                  <a:lnTo>
                    <a:pt x="1463" y="762"/>
                  </a:lnTo>
                  <a:lnTo>
                    <a:pt x="1489" y="808"/>
                  </a:lnTo>
                  <a:lnTo>
                    <a:pt x="1463" y="853"/>
                  </a:lnTo>
                  <a:close/>
                  <a:moveTo>
                    <a:pt x="1525" y="853"/>
                  </a:moveTo>
                  <a:lnTo>
                    <a:pt x="1498" y="808"/>
                  </a:lnTo>
                  <a:lnTo>
                    <a:pt x="1525" y="762"/>
                  </a:lnTo>
                  <a:lnTo>
                    <a:pt x="1550" y="808"/>
                  </a:lnTo>
                  <a:lnTo>
                    <a:pt x="1525" y="853"/>
                  </a:lnTo>
                  <a:close/>
                  <a:moveTo>
                    <a:pt x="1586" y="853"/>
                  </a:moveTo>
                  <a:lnTo>
                    <a:pt x="1559" y="808"/>
                  </a:lnTo>
                  <a:lnTo>
                    <a:pt x="1586" y="762"/>
                  </a:lnTo>
                  <a:lnTo>
                    <a:pt x="1612" y="808"/>
                  </a:lnTo>
                  <a:lnTo>
                    <a:pt x="1586" y="853"/>
                  </a:lnTo>
                  <a:close/>
                  <a:moveTo>
                    <a:pt x="1648" y="853"/>
                  </a:moveTo>
                  <a:lnTo>
                    <a:pt x="1621" y="808"/>
                  </a:lnTo>
                  <a:lnTo>
                    <a:pt x="1648" y="762"/>
                  </a:lnTo>
                  <a:lnTo>
                    <a:pt x="1673" y="808"/>
                  </a:lnTo>
                  <a:lnTo>
                    <a:pt x="1648" y="853"/>
                  </a:lnTo>
                  <a:close/>
                  <a:moveTo>
                    <a:pt x="1709" y="853"/>
                  </a:moveTo>
                  <a:lnTo>
                    <a:pt x="1682" y="808"/>
                  </a:lnTo>
                  <a:lnTo>
                    <a:pt x="1709" y="762"/>
                  </a:lnTo>
                  <a:lnTo>
                    <a:pt x="1735" y="808"/>
                  </a:lnTo>
                  <a:lnTo>
                    <a:pt x="1709" y="853"/>
                  </a:lnTo>
                  <a:close/>
                  <a:moveTo>
                    <a:pt x="1771" y="853"/>
                  </a:moveTo>
                  <a:lnTo>
                    <a:pt x="1745" y="808"/>
                  </a:lnTo>
                  <a:lnTo>
                    <a:pt x="1771" y="762"/>
                  </a:lnTo>
                  <a:lnTo>
                    <a:pt x="1798" y="808"/>
                  </a:lnTo>
                  <a:lnTo>
                    <a:pt x="1771" y="853"/>
                  </a:lnTo>
                  <a:close/>
                  <a:moveTo>
                    <a:pt x="1832" y="853"/>
                  </a:moveTo>
                  <a:lnTo>
                    <a:pt x="1807" y="808"/>
                  </a:lnTo>
                  <a:lnTo>
                    <a:pt x="1832" y="762"/>
                  </a:lnTo>
                  <a:lnTo>
                    <a:pt x="1859" y="808"/>
                  </a:lnTo>
                  <a:lnTo>
                    <a:pt x="1832" y="853"/>
                  </a:lnTo>
                  <a:close/>
                  <a:moveTo>
                    <a:pt x="1894" y="853"/>
                  </a:moveTo>
                  <a:lnTo>
                    <a:pt x="1868" y="808"/>
                  </a:lnTo>
                  <a:lnTo>
                    <a:pt x="1894" y="762"/>
                  </a:lnTo>
                  <a:lnTo>
                    <a:pt x="1921" y="808"/>
                  </a:lnTo>
                  <a:lnTo>
                    <a:pt x="1894" y="853"/>
                  </a:lnTo>
                  <a:close/>
                  <a:moveTo>
                    <a:pt x="1955" y="853"/>
                  </a:moveTo>
                  <a:lnTo>
                    <a:pt x="1930" y="808"/>
                  </a:lnTo>
                  <a:lnTo>
                    <a:pt x="1955" y="762"/>
                  </a:lnTo>
                  <a:lnTo>
                    <a:pt x="1982" y="808"/>
                  </a:lnTo>
                  <a:lnTo>
                    <a:pt x="1955" y="853"/>
                  </a:lnTo>
                  <a:close/>
                  <a:moveTo>
                    <a:pt x="2017" y="853"/>
                  </a:moveTo>
                  <a:lnTo>
                    <a:pt x="1991" y="808"/>
                  </a:lnTo>
                  <a:lnTo>
                    <a:pt x="2017" y="762"/>
                  </a:lnTo>
                  <a:lnTo>
                    <a:pt x="2044" y="808"/>
                  </a:lnTo>
                  <a:lnTo>
                    <a:pt x="2017" y="853"/>
                  </a:lnTo>
                  <a:close/>
                  <a:moveTo>
                    <a:pt x="2078" y="853"/>
                  </a:moveTo>
                  <a:lnTo>
                    <a:pt x="2053" y="808"/>
                  </a:lnTo>
                  <a:lnTo>
                    <a:pt x="2078" y="762"/>
                  </a:lnTo>
                  <a:lnTo>
                    <a:pt x="2105" y="808"/>
                  </a:lnTo>
                  <a:lnTo>
                    <a:pt x="2078" y="853"/>
                  </a:lnTo>
                  <a:close/>
                  <a:moveTo>
                    <a:pt x="2141" y="853"/>
                  </a:moveTo>
                  <a:lnTo>
                    <a:pt x="2114" y="808"/>
                  </a:lnTo>
                  <a:lnTo>
                    <a:pt x="2141" y="762"/>
                  </a:lnTo>
                  <a:lnTo>
                    <a:pt x="2167" y="808"/>
                  </a:lnTo>
                  <a:lnTo>
                    <a:pt x="2141" y="853"/>
                  </a:lnTo>
                  <a:close/>
                  <a:moveTo>
                    <a:pt x="2203" y="853"/>
                  </a:moveTo>
                  <a:lnTo>
                    <a:pt x="2176" y="808"/>
                  </a:lnTo>
                  <a:lnTo>
                    <a:pt x="2203" y="762"/>
                  </a:lnTo>
                  <a:lnTo>
                    <a:pt x="2228" y="808"/>
                  </a:lnTo>
                  <a:lnTo>
                    <a:pt x="2203" y="853"/>
                  </a:lnTo>
                  <a:close/>
                  <a:moveTo>
                    <a:pt x="2264" y="853"/>
                  </a:moveTo>
                  <a:lnTo>
                    <a:pt x="2237" y="808"/>
                  </a:lnTo>
                  <a:lnTo>
                    <a:pt x="2264" y="762"/>
                  </a:lnTo>
                  <a:lnTo>
                    <a:pt x="2290" y="808"/>
                  </a:lnTo>
                  <a:lnTo>
                    <a:pt x="2264" y="853"/>
                  </a:lnTo>
                  <a:close/>
                  <a:moveTo>
                    <a:pt x="2326" y="853"/>
                  </a:moveTo>
                  <a:lnTo>
                    <a:pt x="2299" y="808"/>
                  </a:lnTo>
                  <a:lnTo>
                    <a:pt x="2326" y="762"/>
                  </a:lnTo>
                  <a:lnTo>
                    <a:pt x="2351" y="808"/>
                  </a:lnTo>
                  <a:lnTo>
                    <a:pt x="2326" y="853"/>
                  </a:lnTo>
                  <a:close/>
                  <a:moveTo>
                    <a:pt x="2387" y="853"/>
                  </a:moveTo>
                  <a:lnTo>
                    <a:pt x="2360" y="808"/>
                  </a:lnTo>
                  <a:lnTo>
                    <a:pt x="2387" y="762"/>
                  </a:lnTo>
                  <a:lnTo>
                    <a:pt x="2413" y="808"/>
                  </a:lnTo>
                  <a:lnTo>
                    <a:pt x="2387" y="853"/>
                  </a:lnTo>
                  <a:close/>
                  <a:moveTo>
                    <a:pt x="2449" y="853"/>
                  </a:moveTo>
                  <a:lnTo>
                    <a:pt x="2422" y="808"/>
                  </a:lnTo>
                  <a:lnTo>
                    <a:pt x="2449" y="762"/>
                  </a:lnTo>
                  <a:lnTo>
                    <a:pt x="2474" y="808"/>
                  </a:lnTo>
                  <a:lnTo>
                    <a:pt x="2449" y="853"/>
                  </a:lnTo>
                  <a:close/>
                  <a:moveTo>
                    <a:pt x="2510" y="853"/>
                  </a:moveTo>
                  <a:lnTo>
                    <a:pt x="2485" y="808"/>
                  </a:lnTo>
                  <a:lnTo>
                    <a:pt x="2510" y="762"/>
                  </a:lnTo>
                  <a:lnTo>
                    <a:pt x="2537" y="808"/>
                  </a:lnTo>
                  <a:lnTo>
                    <a:pt x="2510" y="853"/>
                  </a:lnTo>
                  <a:close/>
                  <a:moveTo>
                    <a:pt x="76" y="799"/>
                  </a:moveTo>
                  <a:lnTo>
                    <a:pt x="51" y="754"/>
                  </a:lnTo>
                  <a:lnTo>
                    <a:pt x="76" y="709"/>
                  </a:lnTo>
                  <a:lnTo>
                    <a:pt x="103" y="754"/>
                  </a:lnTo>
                  <a:lnTo>
                    <a:pt x="76" y="799"/>
                  </a:lnTo>
                  <a:close/>
                  <a:moveTo>
                    <a:pt x="137" y="799"/>
                  </a:moveTo>
                  <a:lnTo>
                    <a:pt x="112" y="754"/>
                  </a:lnTo>
                  <a:lnTo>
                    <a:pt x="137" y="709"/>
                  </a:lnTo>
                  <a:lnTo>
                    <a:pt x="164" y="754"/>
                  </a:lnTo>
                  <a:lnTo>
                    <a:pt x="137" y="799"/>
                  </a:lnTo>
                  <a:close/>
                  <a:moveTo>
                    <a:pt x="199" y="799"/>
                  </a:moveTo>
                  <a:lnTo>
                    <a:pt x="173" y="754"/>
                  </a:lnTo>
                  <a:lnTo>
                    <a:pt x="199" y="709"/>
                  </a:lnTo>
                  <a:lnTo>
                    <a:pt x="226" y="754"/>
                  </a:lnTo>
                  <a:lnTo>
                    <a:pt x="199" y="799"/>
                  </a:lnTo>
                  <a:close/>
                  <a:moveTo>
                    <a:pt x="262" y="799"/>
                  </a:moveTo>
                  <a:lnTo>
                    <a:pt x="235" y="754"/>
                  </a:lnTo>
                  <a:lnTo>
                    <a:pt x="262" y="709"/>
                  </a:lnTo>
                  <a:lnTo>
                    <a:pt x="287" y="754"/>
                  </a:lnTo>
                  <a:lnTo>
                    <a:pt x="262" y="799"/>
                  </a:lnTo>
                  <a:close/>
                  <a:moveTo>
                    <a:pt x="323" y="799"/>
                  </a:moveTo>
                  <a:lnTo>
                    <a:pt x="296" y="754"/>
                  </a:lnTo>
                  <a:lnTo>
                    <a:pt x="323" y="709"/>
                  </a:lnTo>
                  <a:lnTo>
                    <a:pt x="349" y="754"/>
                  </a:lnTo>
                  <a:lnTo>
                    <a:pt x="323" y="799"/>
                  </a:lnTo>
                  <a:close/>
                  <a:moveTo>
                    <a:pt x="385" y="799"/>
                  </a:moveTo>
                  <a:lnTo>
                    <a:pt x="358" y="754"/>
                  </a:lnTo>
                  <a:lnTo>
                    <a:pt x="385" y="709"/>
                  </a:lnTo>
                  <a:lnTo>
                    <a:pt x="410" y="754"/>
                  </a:lnTo>
                  <a:lnTo>
                    <a:pt x="385" y="799"/>
                  </a:lnTo>
                  <a:close/>
                  <a:moveTo>
                    <a:pt x="446" y="799"/>
                  </a:moveTo>
                  <a:lnTo>
                    <a:pt x="419" y="754"/>
                  </a:lnTo>
                  <a:lnTo>
                    <a:pt x="446" y="709"/>
                  </a:lnTo>
                  <a:lnTo>
                    <a:pt x="472" y="754"/>
                  </a:lnTo>
                  <a:lnTo>
                    <a:pt x="446" y="799"/>
                  </a:lnTo>
                  <a:close/>
                  <a:moveTo>
                    <a:pt x="508" y="799"/>
                  </a:moveTo>
                  <a:lnTo>
                    <a:pt x="481" y="754"/>
                  </a:lnTo>
                  <a:lnTo>
                    <a:pt x="508" y="709"/>
                  </a:lnTo>
                  <a:lnTo>
                    <a:pt x="533" y="754"/>
                  </a:lnTo>
                  <a:lnTo>
                    <a:pt x="508" y="799"/>
                  </a:lnTo>
                  <a:close/>
                  <a:moveTo>
                    <a:pt x="569" y="799"/>
                  </a:moveTo>
                  <a:lnTo>
                    <a:pt x="542" y="754"/>
                  </a:lnTo>
                  <a:lnTo>
                    <a:pt x="569" y="709"/>
                  </a:lnTo>
                  <a:lnTo>
                    <a:pt x="595" y="754"/>
                  </a:lnTo>
                  <a:lnTo>
                    <a:pt x="569" y="799"/>
                  </a:lnTo>
                  <a:close/>
                  <a:moveTo>
                    <a:pt x="631" y="799"/>
                  </a:moveTo>
                  <a:lnTo>
                    <a:pt x="605" y="754"/>
                  </a:lnTo>
                  <a:lnTo>
                    <a:pt x="631" y="709"/>
                  </a:lnTo>
                  <a:lnTo>
                    <a:pt x="658" y="754"/>
                  </a:lnTo>
                  <a:lnTo>
                    <a:pt x="631" y="799"/>
                  </a:lnTo>
                  <a:close/>
                  <a:moveTo>
                    <a:pt x="692" y="799"/>
                  </a:moveTo>
                  <a:lnTo>
                    <a:pt x="667" y="754"/>
                  </a:lnTo>
                  <a:lnTo>
                    <a:pt x="692" y="709"/>
                  </a:lnTo>
                  <a:lnTo>
                    <a:pt x="719" y="754"/>
                  </a:lnTo>
                  <a:lnTo>
                    <a:pt x="692" y="799"/>
                  </a:lnTo>
                  <a:close/>
                  <a:moveTo>
                    <a:pt x="754" y="799"/>
                  </a:moveTo>
                  <a:lnTo>
                    <a:pt x="728" y="754"/>
                  </a:lnTo>
                  <a:lnTo>
                    <a:pt x="754" y="709"/>
                  </a:lnTo>
                  <a:lnTo>
                    <a:pt x="781" y="754"/>
                  </a:lnTo>
                  <a:lnTo>
                    <a:pt x="754" y="799"/>
                  </a:lnTo>
                  <a:close/>
                  <a:moveTo>
                    <a:pt x="815" y="799"/>
                  </a:moveTo>
                  <a:lnTo>
                    <a:pt x="790" y="754"/>
                  </a:lnTo>
                  <a:lnTo>
                    <a:pt x="815" y="709"/>
                  </a:lnTo>
                  <a:lnTo>
                    <a:pt x="842" y="754"/>
                  </a:lnTo>
                  <a:lnTo>
                    <a:pt x="815" y="799"/>
                  </a:lnTo>
                  <a:close/>
                  <a:moveTo>
                    <a:pt x="877" y="799"/>
                  </a:moveTo>
                  <a:lnTo>
                    <a:pt x="851" y="754"/>
                  </a:lnTo>
                  <a:lnTo>
                    <a:pt x="877" y="709"/>
                  </a:lnTo>
                  <a:lnTo>
                    <a:pt x="904" y="754"/>
                  </a:lnTo>
                  <a:lnTo>
                    <a:pt x="877" y="799"/>
                  </a:lnTo>
                  <a:close/>
                  <a:moveTo>
                    <a:pt x="938" y="799"/>
                  </a:moveTo>
                  <a:lnTo>
                    <a:pt x="913" y="754"/>
                  </a:lnTo>
                  <a:lnTo>
                    <a:pt x="938" y="709"/>
                  </a:lnTo>
                  <a:lnTo>
                    <a:pt x="965" y="754"/>
                  </a:lnTo>
                  <a:lnTo>
                    <a:pt x="938" y="799"/>
                  </a:lnTo>
                  <a:close/>
                  <a:moveTo>
                    <a:pt x="1001" y="799"/>
                  </a:moveTo>
                  <a:lnTo>
                    <a:pt x="974" y="754"/>
                  </a:lnTo>
                  <a:lnTo>
                    <a:pt x="1001" y="709"/>
                  </a:lnTo>
                  <a:lnTo>
                    <a:pt x="1027" y="754"/>
                  </a:lnTo>
                  <a:lnTo>
                    <a:pt x="1001" y="799"/>
                  </a:lnTo>
                  <a:close/>
                  <a:moveTo>
                    <a:pt x="1063" y="799"/>
                  </a:moveTo>
                  <a:lnTo>
                    <a:pt x="1036" y="754"/>
                  </a:lnTo>
                  <a:lnTo>
                    <a:pt x="1063" y="709"/>
                  </a:lnTo>
                  <a:lnTo>
                    <a:pt x="1088" y="754"/>
                  </a:lnTo>
                  <a:lnTo>
                    <a:pt x="1063" y="799"/>
                  </a:lnTo>
                  <a:close/>
                  <a:moveTo>
                    <a:pt x="1124" y="799"/>
                  </a:moveTo>
                  <a:lnTo>
                    <a:pt x="1097" y="754"/>
                  </a:lnTo>
                  <a:lnTo>
                    <a:pt x="1124" y="709"/>
                  </a:lnTo>
                  <a:lnTo>
                    <a:pt x="1150" y="754"/>
                  </a:lnTo>
                  <a:lnTo>
                    <a:pt x="1124" y="799"/>
                  </a:lnTo>
                  <a:close/>
                  <a:moveTo>
                    <a:pt x="1186" y="799"/>
                  </a:moveTo>
                  <a:lnTo>
                    <a:pt x="1159" y="754"/>
                  </a:lnTo>
                  <a:lnTo>
                    <a:pt x="1186" y="709"/>
                  </a:lnTo>
                  <a:lnTo>
                    <a:pt x="1211" y="754"/>
                  </a:lnTo>
                  <a:lnTo>
                    <a:pt x="1186" y="799"/>
                  </a:lnTo>
                  <a:close/>
                  <a:moveTo>
                    <a:pt x="1247" y="799"/>
                  </a:moveTo>
                  <a:lnTo>
                    <a:pt x="1220" y="754"/>
                  </a:lnTo>
                  <a:lnTo>
                    <a:pt x="1247" y="709"/>
                  </a:lnTo>
                  <a:lnTo>
                    <a:pt x="1273" y="754"/>
                  </a:lnTo>
                  <a:lnTo>
                    <a:pt x="1247" y="799"/>
                  </a:lnTo>
                  <a:close/>
                  <a:moveTo>
                    <a:pt x="1309" y="799"/>
                  </a:moveTo>
                  <a:lnTo>
                    <a:pt x="1282" y="754"/>
                  </a:lnTo>
                  <a:lnTo>
                    <a:pt x="1309" y="709"/>
                  </a:lnTo>
                  <a:lnTo>
                    <a:pt x="1334" y="754"/>
                  </a:lnTo>
                  <a:lnTo>
                    <a:pt x="1309" y="799"/>
                  </a:lnTo>
                  <a:close/>
                  <a:moveTo>
                    <a:pt x="1370" y="799"/>
                  </a:moveTo>
                  <a:lnTo>
                    <a:pt x="1345" y="754"/>
                  </a:lnTo>
                  <a:lnTo>
                    <a:pt x="1370" y="709"/>
                  </a:lnTo>
                  <a:lnTo>
                    <a:pt x="1397" y="754"/>
                  </a:lnTo>
                  <a:lnTo>
                    <a:pt x="1370" y="799"/>
                  </a:lnTo>
                  <a:close/>
                  <a:moveTo>
                    <a:pt x="1432" y="799"/>
                  </a:moveTo>
                  <a:lnTo>
                    <a:pt x="1406" y="754"/>
                  </a:lnTo>
                  <a:lnTo>
                    <a:pt x="1432" y="709"/>
                  </a:lnTo>
                  <a:lnTo>
                    <a:pt x="1459" y="754"/>
                  </a:lnTo>
                  <a:lnTo>
                    <a:pt x="1432" y="799"/>
                  </a:lnTo>
                  <a:close/>
                  <a:moveTo>
                    <a:pt x="1493" y="799"/>
                  </a:moveTo>
                  <a:lnTo>
                    <a:pt x="1468" y="754"/>
                  </a:lnTo>
                  <a:lnTo>
                    <a:pt x="1493" y="709"/>
                  </a:lnTo>
                  <a:lnTo>
                    <a:pt x="1520" y="754"/>
                  </a:lnTo>
                  <a:lnTo>
                    <a:pt x="1493" y="799"/>
                  </a:lnTo>
                  <a:close/>
                  <a:moveTo>
                    <a:pt x="1555" y="799"/>
                  </a:moveTo>
                  <a:lnTo>
                    <a:pt x="1529" y="754"/>
                  </a:lnTo>
                  <a:lnTo>
                    <a:pt x="1555" y="709"/>
                  </a:lnTo>
                  <a:lnTo>
                    <a:pt x="1582" y="754"/>
                  </a:lnTo>
                  <a:lnTo>
                    <a:pt x="1555" y="799"/>
                  </a:lnTo>
                  <a:close/>
                  <a:moveTo>
                    <a:pt x="1616" y="799"/>
                  </a:moveTo>
                  <a:lnTo>
                    <a:pt x="1591" y="754"/>
                  </a:lnTo>
                  <a:lnTo>
                    <a:pt x="1616" y="709"/>
                  </a:lnTo>
                  <a:lnTo>
                    <a:pt x="1643" y="754"/>
                  </a:lnTo>
                  <a:lnTo>
                    <a:pt x="1616" y="799"/>
                  </a:lnTo>
                  <a:close/>
                  <a:moveTo>
                    <a:pt x="1678" y="799"/>
                  </a:moveTo>
                  <a:lnTo>
                    <a:pt x="1652" y="754"/>
                  </a:lnTo>
                  <a:lnTo>
                    <a:pt x="1678" y="709"/>
                  </a:lnTo>
                  <a:lnTo>
                    <a:pt x="1705" y="754"/>
                  </a:lnTo>
                  <a:lnTo>
                    <a:pt x="1678" y="799"/>
                  </a:lnTo>
                  <a:close/>
                  <a:moveTo>
                    <a:pt x="1741" y="799"/>
                  </a:moveTo>
                  <a:lnTo>
                    <a:pt x="1714" y="754"/>
                  </a:lnTo>
                  <a:lnTo>
                    <a:pt x="1741" y="709"/>
                  </a:lnTo>
                  <a:lnTo>
                    <a:pt x="1766" y="754"/>
                  </a:lnTo>
                  <a:lnTo>
                    <a:pt x="1741" y="799"/>
                  </a:lnTo>
                  <a:close/>
                  <a:moveTo>
                    <a:pt x="1802" y="799"/>
                  </a:moveTo>
                  <a:lnTo>
                    <a:pt x="1775" y="754"/>
                  </a:lnTo>
                  <a:lnTo>
                    <a:pt x="1802" y="709"/>
                  </a:lnTo>
                  <a:lnTo>
                    <a:pt x="1828" y="754"/>
                  </a:lnTo>
                  <a:lnTo>
                    <a:pt x="1802" y="799"/>
                  </a:lnTo>
                  <a:close/>
                  <a:moveTo>
                    <a:pt x="1864" y="799"/>
                  </a:moveTo>
                  <a:lnTo>
                    <a:pt x="1837" y="754"/>
                  </a:lnTo>
                  <a:lnTo>
                    <a:pt x="1864" y="709"/>
                  </a:lnTo>
                  <a:lnTo>
                    <a:pt x="1889" y="754"/>
                  </a:lnTo>
                  <a:lnTo>
                    <a:pt x="1864" y="799"/>
                  </a:lnTo>
                  <a:close/>
                  <a:moveTo>
                    <a:pt x="1925" y="799"/>
                  </a:moveTo>
                  <a:lnTo>
                    <a:pt x="1898" y="754"/>
                  </a:lnTo>
                  <a:lnTo>
                    <a:pt x="1925" y="709"/>
                  </a:lnTo>
                  <a:lnTo>
                    <a:pt x="1951" y="754"/>
                  </a:lnTo>
                  <a:lnTo>
                    <a:pt x="1925" y="799"/>
                  </a:lnTo>
                  <a:close/>
                  <a:moveTo>
                    <a:pt x="1987" y="799"/>
                  </a:moveTo>
                  <a:lnTo>
                    <a:pt x="1960" y="754"/>
                  </a:lnTo>
                  <a:lnTo>
                    <a:pt x="1987" y="709"/>
                  </a:lnTo>
                  <a:lnTo>
                    <a:pt x="2012" y="754"/>
                  </a:lnTo>
                  <a:lnTo>
                    <a:pt x="1987" y="799"/>
                  </a:lnTo>
                  <a:close/>
                  <a:moveTo>
                    <a:pt x="2048" y="799"/>
                  </a:moveTo>
                  <a:lnTo>
                    <a:pt x="2021" y="754"/>
                  </a:lnTo>
                  <a:lnTo>
                    <a:pt x="2048" y="709"/>
                  </a:lnTo>
                  <a:lnTo>
                    <a:pt x="2074" y="754"/>
                  </a:lnTo>
                  <a:lnTo>
                    <a:pt x="2048" y="799"/>
                  </a:lnTo>
                  <a:close/>
                  <a:moveTo>
                    <a:pt x="2110" y="799"/>
                  </a:moveTo>
                  <a:lnTo>
                    <a:pt x="2084" y="754"/>
                  </a:lnTo>
                  <a:lnTo>
                    <a:pt x="2110" y="709"/>
                  </a:lnTo>
                  <a:lnTo>
                    <a:pt x="2137" y="754"/>
                  </a:lnTo>
                  <a:lnTo>
                    <a:pt x="2110" y="799"/>
                  </a:lnTo>
                  <a:close/>
                  <a:moveTo>
                    <a:pt x="2171" y="799"/>
                  </a:moveTo>
                  <a:lnTo>
                    <a:pt x="2146" y="754"/>
                  </a:lnTo>
                  <a:lnTo>
                    <a:pt x="2171" y="709"/>
                  </a:lnTo>
                  <a:lnTo>
                    <a:pt x="2198" y="754"/>
                  </a:lnTo>
                  <a:lnTo>
                    <a:pt x="2171" y="799"/>
                  </a:lnTo>
                  <a:close/>
                  <a:moveTo>
                    <a:pt x="2233" y="799"/>
                  </a:moveTo>
                  <a:lnTo>
                    <a:pt x="2207" y="754"/>
                  </a:lnTo>
                  <a:lnTo>
                    <a:pt x="2233" y="709"/>
                  </a:lnTo>
                  <a:lnTo>
                    <a:pt x="2260" y="754"/>
                  </a:lnTo>
                  <a:lnTo>
                    <a:pt x="2233" y="799"/>
                  </a:lnTo>
                  <a:close/>
                  <a:moveTo>
                    <a:pt x="2294" y="799"/>
                  </a:moveTo>
                  <a:lnTo>
                    <a:pt x="2269" y="754"/>
                  </a:lnTo>
                  <a:lnTo>
                    <a:pt x="2294" y="709"/>
                  </a:lnTo>
                  <a:lnTo>
                    <a:pt x="2321" y="754"/>
                  </a:lnTo>
                  <a:lnTo>
                    <a:pt x="2294" y="799"/>
                  </a:lnTo>
                  <a:close/>
                  <a:moveTo>
                    <a:pt x="2356" y="799"/>
                  </a:moveTo>
                  <a:lnTo>
                    <a:pt x="2330" y="754"/>
                  </a:lnTo>
                  <a:lnTo>
                    <a:pt x="2356" y="709"/>
                  </a:lnTo>
                  <a:lnTo>
                    <a:pt x="2383" y="754"/>
                  </a:lnTo>
                  <a:lnTo>
                    <a:pt x="2356" y="799"/>
                  </a:lnTo>
                  <a:close/>
                  <a:moveTo>
                    <a:pt x="2417" y="799"/>
                  </a:moveTo>
                  <a:lnTo>
                    <a:pt x="2392" y="754"/>
                  </a:lnTo>
                  <a:lnTo>
                    <a:pt x="2417" y="709"/>
                  </a:lnTo>
                  <a:lnTo>
                    <a:pt x="2444" y="754"/>
                  </a:lnTo>
                  <a:lnTo>
                    <a:pt x="2417" y="799"/>
                  </a:lnTo>
                  <a:close/>
                  <a:moveTo>
                    <a:pt x="2480" y="799"/>
                  </a:moveTo>
                  <a:lnTo>
                    <a:pt x="2453" y="754"/>
                  </a:lnTo>
                  <a:lnTo>
                    <a:pt x="2480" y="709"/>
                  </a:lnTo>
                  <a:lnTo>
                    <a:pt x="2506" y="754"/>
                  </a:lnTo>
                  <a:lnTo>
                    <a:pt x="2480" y="799"/>
                  </a:lnTo>
                  <a:close/>
                  <a:moveTo>
                    <a:pt x="46" y="747"/>
                  </a:moveTo>
                  <a:lnTo>
                    <a:pt x="19" y="700"/>
                  </a:lnTo>
                  <a:lnTo>
                    <a:pt x="46" y="656"/>
                  </a:lnTo>
                  <a:lnTo>
                    <a:pt x="72" y="700"/>
                  </a:lnTo>
                  <a:lnTo>
                    <a:pt x="46" y="747"/>
                  </a:lnTo>
                  <a:close/>
                  <a:moveTo>
                    <a:pt x="107" y="747"/>
                  </a:moveTo>
                  <a:lnTo>
                    <a:pt x="81" y="700"/>
                  </a:lnTo>
                  <a:lnTo>
                    <a:pt x="107" y="656"/>
                  </a:lnTo>
                  <a:lnTo>
                    <a:pt x="133" y="700"/>
                  </a:lnTo>
                  <a:lnTo>
                    <a:pt x="107" y="747"/>
                  </a:lnTo>
                  <a:close/>
                  <a:moveTo>
                    <a:pt x="169" y="747"/>
                  </a:moveTo>
                  <a:lnTo>
                    <a:pt x="142" y="700"/>
                  </a:lnTo>
                  <a:lnTo>
                    <a:pt x="169" y="656"/>
                  </a:lnTo>
                  <a:lnTo>
                    <a:pt x="194" y="700"/>
                  </a:lnTo>
                  <a:lnTo>
                    <a:pt x="169" y="747"/>
                  </a:lnTo>
                  <a:close/>
                  <a:moveTo>
                    <a:pt x="230" y="747"/>
                  </a:moveTo>
                  <a:lnTo>
                    <a:pt x="203" y="700"/>
                  </a:lnTo>
                  <a:lnTo>
                    <a:pt x="230" y="656"/>
                  </a:lnTo>
                  <a:lnTo>
                    <a:pt x="256" y="700"/>
                  </a:lnTo>
                  <a:lnTo>
                    <a:pt x="230" y="747"/>
                  </a:lnTo>
                  <a:close/>
                  <a:moveTo>
                    <a:pt x="292" y="747"/>
                  </a:moveTo>
                  <a:lnTo>
                    <a:pt x="266" y="700"/>
                  </a:lnTo>
                  <a:lnTo>
                    <a:pt x="292" y="656"/>
                  </a:lnTo>
                  <a:lnTo>
                    <a:pt x="319" y="700"/>
                  </a:lnTo>
                  <a:lnTo>
                    <a:pt x="292" y="747"/>
                  </a:lnTo>
                  <a:close/>
                  <a:moveTo>
                    <a:pt x="353" y="747"/>
                  </a:moveTo>
                  <a:lnTo>
                    <a:pt x="328" y="700"/>
                  </a:lnTo>
                  <a:lnTo>
                    <a:pt x="353" y="656"/>
                  </a:lnTo>
                  <a:lnTo>
                    <a:pt x="380" y="700"/>
                  </a:lnTo>
                  <a:lnTo>
                    <a:pt x="353" y="747"/>
                  </a:lnTo>
                  <a:close/>
                  <a:moveTo>
                    <a:pt x="415" y="747"/>
                  </a:moveTo>
                  <a:lnTo>
                    <a:pt x="389" y="700"/>
                  </a:lnTo>
                  <a:lnTo>
                    <a:pt x="415" y="656"/>
                  </a:lnTo>
                  <a:lnTo>
                    <a:pt x="442" y="700"/>
                  </a:lnTo>
                  <a:lnTo>
                    <a:pt x="415" y="747"/>
                  </a:lnTo>
                  <a:close/>
                  <a:moveTo>
                    <a:pt x="476" y="747"/>
                  </a:moveTo>
                  <a:lnTo>
                    <a:pt x="451" y="700"/>
                  </a:lnTo>
                  <a:lnTo>
                    <a:pt x="476" y="656"/>
                  </a:lnTo>
                  <a:lnTo>
                    <a:pt x="503" y="700"/>
                  </a:lnTo>
                  <a:lnTo>
                    <a:pt x="476" y="747"/>
                  </a:lnTo>
                  <a:close/>
                  <a:moveTo>
                    <a:pt x="538" y="747"/>
                  </a:moveTo>
                  <a:lnTo>
                    <a:pt x="512" y="700"/>
                  </a:lnTo>
                  <a:lnTo>
                    <a:pt x="538" y="656"/>
                  </a:lnTo>
                  <a:lnTo>
                    <a:pt x="565" y="700"/>
                  </a:lnTo>
                  <a:lnTo>
                    <a:pt x="538" y="747"/>
                  </a:lnTo>
                  <a:close/>
                  <a:moveTo>
                    <a:pt x="599" y="747"/>
                  </a:moveTo>
                  <a:lnTo>
                    <a:pt x="574" y="700"/>
                  </a:lnTo>
                  <a:lnTo>
                    <a:pt x="599" y="656"/>
                  </a:lnTo>
                  <a:lnTo>
                    <a:pt x="626" y="700"/>
                  </a:lnTo>
                  <a:lnTo>
                    <a:pt x="599" y="747"/>
                  </a:lnTo>
                  <a:close/>
                  <a:moveTo>
                    <a:pt x="662" y="747"/>
                  </a:moveTo>
                  <a:lnTo>
                    <a:pt x="635" y="700"/>
                  </a:lnTo>
                  <a:lnTo>
                    <a:pt x="662" y="656"/>
                  </a:lnTo>
                  <a:lnTo>
                    <a:pt x="688" y="700"/>
                  </a:lnTo>
                  <a:lnTo>
                    <a:pt x="662" y="747"/>
                  </a:lnTo>
                  <a:close/>
                  <a:moveTo>
                    <a:pt x="724" y="747"/>
                  </a:moveTo>
                  <a:lnTo>
                    <a:pt x="697" y="700"/>
                  </a:lnTo>
                  <a:lnTo>
                    <a:pt x="724" y="656"/>
                  </a:lnTo>
                  <a:lnTo>
                    <a:pt x="749" y="700"/>
                  </a:lnTo>
                  <a:lnTo>
                    <a:pt x="724" y="747"/>
                  </a:lnTo>
                  <a:close/>
                  <a:moveTo>
                    <a:pt x="785" y="747"/>
                  </a:moveTo>
                  <a:lnTo>
                    <a:pt x="758" y="700"/>
                  </a:lnTo>
                  <a:lnTo>
                    <a:pt x="785" y="656"/>
                  </a:lnTo>
                  <a:lnTo>
                    <a:pt x="811" y="700"/>
                  </a:lnTo>
                  <a:lnTo>
                    <a:pt x="785" y="747"/>
                  </a:lnTo>
                  <a:close/>
                  <a:moveTo>
                    <a:pt x="847" y="747"/>
                  </a:moveTo>
                  <a:lnTo>
                    <a:pt x="820" y="700"/>
                  </a:lnTo>
                  <a:lnTo>
                    <a:pt x="847" y="656"/>
                  </a:lnTo>
                  <a:lnTo>
                    <a:pt x="872" y="700"/>
                  </a:lnTo>
                  <a:lnTo>
                    <a:pt x="847" y="747"/>
                  </a:lnTo>
                  <a:close/>
                  <a:moveTo>
                    <a:pt x="908" y="747"/>
                  </a:moveTo>
                  <a:lnTo>
                    <a:pt x="881" y="700"/>
                  </a:lnTo>
                  <a:lnTo>
                    <a:pt x="908" y="656"/>
                  </a:lnTo>
                  <a:lnTo>
                    <a:pt x="934" y="700"/>
                  </a:lnTo>
                  <a:lnTo>
                    <a:pt x="908" y="747"/>
                  </a:lnTo>
                  <a:close/>
                  <a:moveTo>
                    <a:pt x="970" y="747"/>
                  </a:moveTo>
                  <a:lnTo>
                    <a:pt x="943" y="700"/>
                  </a:lnTo>
                  <a:lnTo>
                    <a:pt x="970" y="656"/>
                  </a:lnTo>
                  <a:lnTo>
                    <a:pt x="995" y="700"/>
                  </a:lnTo>
                  <a:lnTo>
                    <a:pt x="970" y="747"/>
                  </a:lnTo>
                  <a:close/>
                  <a:moveTo>
                    <a:pt x="1031" y="747"/>
                  </a:moveTo>
                  <a:lnTo>
                    <a:pt x="1006" y="700"/>
                  </a:lnTo>
                  <a:lnTo>
                    <a:pt x="1031" y="656"/>
                  </a:lnTo>
                  <a:lnTo>
                    <a:pt x="1058" y="700"/>
                  </a:lnTo>
                  <a:lnTo>
                    <a:pt x="1031" y="747"/>
                  </a:lnTo>
                  <a:close/>
                  <a:moveTo>
                    <a:pt x="1093" y="747"/>
                  </a:moveTo>
                  <a:lnTo>
                    <a:pt x="1067" y="700"/>
                  </a:lnTo>
                  <a:lnTo>
                    <a:pt x="1093" y="656"/>
                  </a:lnTo>
                  <a:lnTo>
                    <a:pt x="1120" y="700"/>
                  </a:lnTo>
                  <a:lnTo>
                    <a:pt x="1093" y="747"/>
                  </a:lnTo>
                  <a:close/>
                  <a:moveTo>
                    <a:pt x="1154" y="747"/>
                  </a:moveTo>
                  <a:lnTo>
                    <a:pt x="1129" y="700"/>
                  </a:lnTo>
                  <a:lnTo>
                    <a:pt x="1154" y="656"/>
                  </a:lnTo>
                  <a:lnTo>
                    <a:pt x="1181" y="700"/>
                  </a:lnTo>
                  <a:lnTo>
                    <a:pt x="1154" y="747"/>
                  </a:lnTo>
                  <a:close/>
                  <a:moveTo>
                    <a:pt x="1216" y="747"/>
                  </a:moveTo>
                  <a:lnTo>
                    <a:pt x="1190" y="700"/>
                  </a:lnTo>
                  <a:lnTo>
                    <a:pt x="1216" y="656"/>
                  </a:lnTo>
                  <a:lnTo>
                    <a:pt x="1243" y="700"/>
                  </a:lnTo>
                  <a:lnTo>
                    <a:pt x="1216" y="747"/>
                  </a:lnTo>
                  <a:close/>
                  <a:moveTo>
                    <a:pt x="1277" y="747"/>
                  </a:moveTo>
                  <a:lnTo>
                    <a:pt x="1252" y="700"/>
                  </a:lnTo>
                  <a:lnTo>
                    <a:pt x="1277" y="656"/>
                  </a:lnTo>
                  <a:lnTo>
                    <a:pt x="1304" y="700"/>
                  </a:lnTo>
                  <a:lnTo>
                    <a:pt x="1277" y="747"/>
                  </a:lnTo>
                  <a:close/>
                  <a:moveTo>
                    <a:pt x="1339" y="747"/>
                  </a:moveTo>
                  <a:lnTo>
                    <a:pt x="1313" y="700"/>
                  </a:lnTo>
                  <a:lnTo>
                    <a:pt x="1339" y="656"/>
                  </a:lnTo>
                  <a:lnTo>
                    <a:pt x="1366" y="700"/>
                  </a:lnTo>
                  <a:lnTo>
                    <a:pt x="1339" y="747"/>
                  </a:lnTo>
                  <a:close/>
                  <a:moveTo>
                    <a:pt x="1402" y="747"/>
                  </a:moveTo>
                  <a:lnTo>
                    <a:pt x="1375" y="700"/>
                  </a:lnTo>
                  <a:lnTo>
                    <a:pt x="1402" y="656"/>
                  </a:lnTo>
                  <a:lnTo>
                    <a:pt x="1427" y="700"/>
                  </a:lnTo>
                  <a:lnTo>
                    <a:pt x="1402" y="747"/>
                  </a:lnTo>
                  <a:close/>
                  <a:moveTo>
                    <a:pt x="1463" y="747"/>
                  </a:moveTo>
                  <a:lnTo>
                    <a:pt x="1436" y="700"/>
                  </a:lnTo>
                  <a:lnTo>
                    <a:pt x="1463" y="656"/>
                  </a:lnTo>
                  <a:lnTo>
                    <a:pt x="1489" y="700"/>
                  </a:lnTo>
                  <a:lnTo>
                    <a:pt x="1463" y="747"/>
                  </a:lnTo>
                  <a:close/>
                  <a:moveTo>
                    <a:pt x="1525" y="747"/>
                  </a:moveTo>
                  <a:lnTo>
                    <a:pt x="1498" y="700"/>
                  </a:lnTo>
                  <a:lnTo>
                    <a:pt x="1525" y="656"/>
                  </a:lnTo>
                  <a:lnTo>
                    <a:pt x="1550" y="700"/>
                  </a:lnTo>
                  <a:lnTo>
                    <a:pt x="1525" y="747"/>
                  </a:lnTo>
                  <a:close/>
                  <a:moveTo>
                    <a:pt x="1586" y="747"/>
                  </a:moveTo>
                  <a:lnTo>
                    <a:pt x="1559" y="700"/>
                  </a:lnTo>
                  <a:lnTo>
                    <a:pt x="1586" y="656"/>
                  </a:lnTo>
                  <a:lnTo>
                    <a:pt x="1612" y="700"/>
                  </a:lnTo>
                  <a:lnTo>
                    <a:pt x="1586" y="747"/>
                  </a:lnTo>
                  <a:close/>
                  <a:moveTo>
                    <a:pt x="1648" y="747"/>
                  </a:moveTo>
                  <a:lnTo>
                    <a:pt x="1621" y="700"/>
                  </a:lnTo>
                  <a:lnTo>
                    <a:pt x="1648" y="656"/>
                  </a:lnTo>
                  <a:lnTo>
                    <a:pt x="1673" y="700"/>
                  </a:lnTo>
                  <a:lnTo>
                    <a:pt x="1648" y="747"/>
                  </a:lnTo>
                  <a:close/>
                  <a:moveTo>
                    <a:pt x="1709" y="747"/>
                  </a:moveTo>
                  <a:lnTo>
                    <a:pt x="1682" y="700"/>
                  </a:lnTo>
                  <a:lnTo>
                    <a:pt x="1709" y="656"/>
                  </a:lnTo>
                  <a:lnTo>
                    <a:pt x="1735" y="700"/>
                  </a:lnTo>
                  <a:lnTo>
                    <a:pt x="1709" y="747"/>
                  </a:lnTo>
                  <a:close/>
                  <a:moveTo>
                    <a:pt x="1771" y="747"/>
                  </a:moveTo>
                  <a:lnTo>
                    <a:pt x="1745" y="700"/>
                  </a:lnTo>
                  <a:lnTo>
                    <a:pt x="1771" y="656"/>
                  </a:lnTo>
                  <a:lnTo>
                    <a:pt x="1798" y="700"/>
                  </a:lnTo>
                  <a:lnTo>
                    <a:pt x="1771" y="747"/>
                  </a:lnTo>
                  <a:close/>
                  <a:moveTo>
                    <a:pt x="1832" y="747"/>
                  </a:moveTo>
                  <a:lnTo>
                    <a:pt x="1807" y="700"/>
                  </a:lnTo>
                  <a:lnTo>
                    <a:pt x="1832" y="656"/>
                  </a:lnTo>
                  <a:lnTo>
                    <a:pt x="1859" y="700"/>
                  </a:lnTo>
                  <a:lnTo>
                    <a:pt x="1832" y="747"/>
                  </a:lnTo>
                  <a:close/>
                  <a:moveTo>
                    <a:pt x="1894" y="747"/>
                  </a:moveTo>
                  <a:lnTo>
                    <a:pt x="1868" y="700"/>
                  </a:lnTo>
                  <a:lnTo>
                    <a:pt x="1894" y="656"/>
                  </a:lnTo>
                  <a:lnTo>
                    <a:pt x="1921" y="700"/>
                  </a:lnTo>
                  <a:lnTo>
                    <a:pt x="1894" y="747"/>
                  </a:lnTo>
                  <a:close/>
                  <a:moveTo>
                    <a:pt x="1955" y="747"/>
                  </a:moveTo>
                  <a:lnTo>
                    <a:pt x="1930" y="700"/>
                  </a:lnTo>
                  <a:lnTo>
                    <a:pt x="1955" y="656"/>
                  </a:lnTo>
                  <a:lnTo>
                    <a:pt x="1982" y="700"/>
                  </a:lnTo>
                  <a:lnTo>
                    <a:pt x="1955" y="747"/>
                  </a:lnTo>
                  <a:close/>
                  <a:moveTo>
                    <a:pt x="2017" y="747"/>
                  </a:moveTo>
                  <a:lnTo>
                    <a:pt x="1991" y="700"/>
                  </a:lnTo>
                  <a:lnTo>
                    <a:pt x="2017" y="656"/>
                  </a:lnTo>
                  <a:lnTo>
                    <a:pt x="2044" y="700"/>
                  </a:lnTo>
                  <a:lnTo>
                    <a:pt x="2017" y="747"/>
                  </a:lnTo>
                  <a:close/>
                  <a:moveTo>
                    <a:pt x="2078" y="747"/>
                  </a:moveTo>
                  <a:lnTo>
                    <a:pt x="2053" y="700"/>
                  </a:lnTo>
                  <a:lnTo>
                    <a:pt x="2078" y="656"/>
                  </a:lnTo>
                  <a:lnTo>
                    <a:pt x="2105" y="700"/>
                  </a:lnTo>
                  <a:lnTo>
                    <a:pt x="2078" y="747"/>
                  </a:lnTo>
                  <a:close/>
                  <a:moveTo>
                    <a:pt x="2141" y="747"/>
                  </a:moveTo>
                  <a:lnTo>
                    <a:pt x="2114" y="700"/>
                  </a:lnTo>
                  <a:lnTo>
                    <a:pt x="2141" y="656"/>
                  </a:lnTo>
                  <a:lnTo>
                    <a:pt x="2167" y="700"/>
                  </a:lnTo>
                  <a:lnTo>
                    <a:pt x="2141" y="747"/>
                  </a:lnTo>
                  <a:close/>
                  <a:moveTo>
                    <a:pt x="2203" y="747"/>
                  </a:moveTo>
                  <a:lnTo>
                    <a:pt x="2176" y="700"/>
                  </a:lnTo>
                  <a:lnTo>
                    <a:pt x="2203" y="656"/>
                  </a:lnTo>
                  <a:lnTo>
                    <a:pt x="2228" y="700"/>
                  </a:lnTo>
                  <a:lnTo>
                    <a:pt x="2203" y="747"/>
                  </a:lnTo>
                  <a:close/>
                  <a:moveTo>
                    <a:pt x="2264" y="747"/>
                  </a:moveTo>
                  <a:lnTo>
                    <a:pt x="2237" y="700"/>
                  </a:lnTo>
                  <a:lnTo>
                    <a:pt x="2264" y="656"/>
                  </a:lnTo>
                  <a:lnTo>
                    <a:pt x="2290" y="700"/>
                  </a:lnTo>
                  <a:lnTo>
                    <a:pt x="2264" y="747"/>
                  </a:lnTo>
                  <a:close/>
                  <a:moveTo>
                    <a:pt x="2326" y="747"/>
                  </a:moveTo>
                  <a:lnTo>
                    <a:pt x="2299" y="700"/>
                  </a:lnTo>
                  <a:lnTo>
                    <a:pt x="2326" y="656"/>
                  </a:lnTo>
                  <a:lnTo>
                    <a:pt x="2351" y="700"/>
                  </a:lnTo>
                  <a:lnTo>
                    <a:pt x="2326" y="747"/>
                  </a:lnTo>
                  <a:close/>
                  <a:moveTo>
                    <a:pt x="2387" y="747"/>
                  </a:moveTo>
                  <a:lnTo>
                    <a:pt x="2360" y="700"/>
                  </a:lnTo>
                  <a:lnTo>
                    <a:pt x="2387" y="656"/>
                  </a:lnTo>
                  <a:lnTo>
                    <a:pt x="2413" y="700"/>
                  </a:lnTo>
                  <a:lnTo>
                    <a:pt x="2387" y="747"/>
                  </a:lnTo>
                  <a:close/>
                  <a:moveTo>
                    <a:pt x="2449" y="747"/>
                  </a:moveTo>
                  <a:lnTo>
                    <a:pt x="2422" y="700"/>
                  </a:lnTo>
                  <a:lnTo>
                    <a:pt x="2449" y="656"/>
                  </a:lnTo>
                  <a:lnTo>
                    <a:pt x="2474" y="700"/>
                  </a:lnTo>
                  <a:lnTo>
                    <a:pt x="2449" y="747"/>
                  </a:lnTo>
                  <a:close/>
                  <a:moveTo>
                    <a:pt x="2510" y="747"/>
                  </a:moveTo>
                  <a:lnTo>
                    <a:pt x="2485" y="700"/>
                  </a:lnTo>
                  <a:lnTo>
                    <a:pt x="2510" y="656"/>
                  </a:lnTo>
                  <a:lnTo>
                    <a:pt x="2537" y="700"/>
                  </a:lnTo>
                  <a:lnTo>
                    <a:pt x="2510" y="747"/>
                  </a:lnTo>
                  <a:close/>
                  <a:moveTo>
                    <a:pt x="76" y="693"/>
                  </a:moveTo>
                  <a:lnTo>
                    <a:pt x="51" y="648"/>
                  </a:lnTo>
                  <a:lnTo>
                    <a:pt x="76" y="603"/>
                  </a:lnTo>
                  <a:lnTo>
                    <a:pt x="103" y="648"/>
                  </a:lnTo>
                  <a:lnTo>
                    <a:pt x="76" y="693"/>
                  </a:lnTo>
                  <a:close/>
                  <a:moveTo>
                    <a:pt x="137" y="693"/>
                  </a:moveTo>
                  <a:lnTo>
                    <a:pt x="112" y="648"/>
                  </a:lnTo>
                  <a:lnTo>
                    <a:pt x="137" y="603"/>
                  </a:lnTo>
                  <a:lnTo>
                    <a:pt x="164" y="648"/>
                  </a:lnTo>
                  <a:lnTo>
                    <a:pt x="137" y="693"/>
                  </a:lnTo>
                  <a:close/>
                  <a:moveTo>
                    <a:pt x="199" y="693"/>
                  </a:moveTo>
                  <a:lnTo>
                    <a:pt x="173" y="648"/>
                  </a:lnTo>
                  <a:lnTo>
                    <a:pt x="199" y="603"/>
                  </a:lnTo>
                  <a:lnTo>
                    <a:pt x="226" y="648"/>
                  </a:lnTo>
                  <a:lnTo>
                    <a:pt x="199" y="693"/>
                  </a:lnTo>
                  <a:close/>
                  <a:moveTo>
                    <a:pt x="262" y="693"/>
                  </a:moveTo>
                  <a:lnTo>
                    <a:pt x="235" y="648"/>
                  </a:lnTo>
                  <a:lnTo>
                    <a:pt x="262" y="603"/>
                  </a:lnTo>
                  <a:lnTo>
                    <a:pt x="287" y="648"/>
                  </a:lnTo>
                  <a:lnTo>
                    <a:pt x="262" y="693"/>
                  </a:lnTo>
                  <a:close/>
                  <a:moveTo>
                    <a:pt x="323" y="693"/>
                  </a:moveTo>
                  <a:lnTo>
                    <a:pt x="296" y="648"/>
                  </a:lnTo>
                  <a:lnTo>
                    <a:pt x="323" y="603"/>
                  </a:lnTo>
                  <a:lnTo>
                    <a:pt x="349" y="648"/>
                  </a:lnTo>
                  <a:lnTo>
                    <a:pt x="323" y="693"/>
                  </a:lnTo>
                  <a:close/>
                  <a:moveTo>
                    <a:pt x="385" y="693"/>
                  </a:moveTo>
                  <a:lnTo>
                    <a:pt x="358" y="648"/>
                  </a:lnTo>
                  <a:lnTo>
                    <a:pt x="385" y="603"/>
                  </a:lnTo>
                  <a:lnTo>
                    <a:pt x="410" y="648"/>
                  </a:lnTo>
                  <a:lnTo>
                    <a:pt x="385" y="693"/>
                  </a:lnTo>
                  <a:close/>
                  <a:moveTo>
                    <a:pt x="446" y="693"/>
                  </a:moveTo>
                  <a:lnTo>
                    <a:pt x="419" y="648"/>
                  </a:lnTo>
                  <a:lnTo>
                    <a:pt x="446" y="603"/>
                  </a:lnTo>
                  <a:lnTo>
                    <a:pt x="472" y="648"/>
                  </a:lnTo>
                  <a:lnTo>
                    <a:pt x="446" y="693"/>
                  </a:lnTo>
                  <a:close/>
                  <a:moveTo>
                    <a:pt x="508" y="693"/>
                  </a:moveTo>
                  <a:lnTo>
                    <a:pt x="481" y="648"/>
                  </a:lnTo>
                  <a:lnTo>
                    <a:pt x="508" y="603"/>
                  </a:lnTo>
                  <a:lnTo>
                    <a:pt x="533" y="648"/>
                  </a:lnTo>
                  <a:lnTo>
                    <a:pt x="508" y="693"/>
                  </a:lnTo>
                  <a:close/>
                  <a:moveTo>
                    <a:pt x="569" y="693"/>
                  </a:moveTo>
                  <a:lnTo>
                    <a:pt x="542" y="648"/>
                  </a:lnTo>
                  <a:lnTo>
                    <a:pt x="569" y="603"/>
                  </a:lnTo>
                  <a:lnTo>
                    <a:pt x="595" y="648"/>
                  </a:lnTo>
                  <a:lnTo>
                    <a:pt x="569" y="693"/>
                  </a:lnTo>
                  <a:close/>
                  <a:moveTo>
                    <a:pt x="631" y="693"/>
                  </a:moveTo>
                  <a:lnTo>
                    <a:pt x="605" y="648"/>
                  </a:lnTo>
                  <a:lnTo>
                    <a:pt x="631" y="603"/>
                  </a:lnTo>
                  <a:lnTo>
                    <a:pt x="658" y="648"/>
                  </a:lnTo>
                  <a:lnTo>
                    <a:pt x="631" y="693"/>
                  </a:lnTo>
                  <a:close/>
                  <a:moveTo>
                    <a:pt x="692" y="693"/>
                  </a:moveTo>
                  <a:lnTo>
                    <a:pt x="667" y="648"/>
                  </a:lnTo>
                  <a:lnTo>
                    <a:pt x="692" y="603"/>
                  </a:lnTo>
                  <a:lnTo>
                    <a:pt x="719" y="648"/>
                  </a:lnTo>
                  <a:lnTo>
                    <a:pt x="692" y="693"/>
                  </a:lnTo>
                  <a:close/>
                  <a:moveTo>
                    <a:pt x="754" y="693"/>
                  </a:moveTo>
                  <a:lnTo>
                    <a:pt x="728" y="648"/>
                  </a:lnTo>
                  <a:lnTo>
                    <a:pt x="754" y="603"/>
                  </a:lnTo>
                  <a:lnTo>
                    <a:pt x="781" y="648"/>
                  </a:lnTo>
                  <a:lnTo>
                    <a:pt x="754" y="693"/>
                  </a:lnTo>
                  <a:close/>
                  <a:moveTo>
                    <a:pt x="815" y="693"/>
                  </a:moveTo>
                  <a:lnTo>
                    <a:pt x="790" y="648"/>
                  </a:lnTo>
                  <a:lnTo>
                    <a:pt x="815" y="603"/>
                  </a:lnTo>
                  <a:lnTo>
                    <a:pt x="842" y="648"/>
                  </a:lnTo>
                  <a:lnTo>
                    <a:pt x="815" y="693"/>
                  </a:lnTo>
                  <a:close/>
                  <a:moveTo>
                    <a:pt x="877" y="693"/>
                  </a:moveTo>
                  <a:lnTo>
                    <a:pt x="851" y="648"/>
                  </a:lnTo>
                  <a:lnTo>
                    <a:pt x="877" y="603"/>
                  </a:lnTo>
                  <a:lnTo>
                    <a:pt x="904" y="648"/>
                  </a:lnTo>
                  <a:lnTo>
                    <a:pt x="877" y="693"/>
                  </a:lnTo>
                  <a:close/>
                  <a:moveTo>
                    <a:pt x="938" y="693"/>
                  </a:moveTo>
                  <a:lnTo>
                    <a:pt x="913" y="648"/>
                  </a:lnTo>
                  <a:lnTo>
                    <a:pt x="938" y="603"/>
                  </a:lnTo>
                  <a:lnTo>
                    <a:pt x="965" y="648"/>
                  </a:lnTo>
                  <a:lnTo>
                    <a:pt x="938" y="693"/>
                  </a:lnTo>
                  <a:close/>
                  <a:moveTo>
                    <a:pt x="1001" y="693"/>
                  </a:moveTo>
                  <a:lnTo>
                    <a:pt x="974" y="648"/>
                  </a:lnTo>
                  <a:lnTo>
                    <a:pt x="1001" y="603"/>
                  </a:lnTo>
                  <a:lnTo>
                    <a:pt x="1027" y="648"/>
                  </a:lnTo>
                  <a:lnTo>
                    <a:pt x="1001" y="693"/>
                  </a:lnTo>
                  <a:close/>
                  <a:moveTo>
                    <a:pt x="1063" y="693"/>
                  </a:moveTo>
                  <a:lnTo>
                    <a:pt x="1036" y="648"/>
                  </a:lnTo>
                  <a:lnTo>
                    <a:pt x="1063" y="603"/>
                  </a:lnTo>
                  <a:lnTo>
                    <a:pt x="1088" y="648"/>
                  </a:lnTo>
                  <a:lnTo>
                    <a:pt x="1063" y="693"/>
                  </a:lnTo>
                  <a:close/>
                  <a:moveTo>
                    <a:pt x="1124" y="693"/>
                  </a:moveTo>
                  <a:lnTo>
                    <a:pt x="1097" y="648"/>
                  </a:lnTo>
                  <a:lnTo>
                    <a:pt x="1124" y="603"/>
                  </a:lnTo>
                  <a:lnTo>
                    <a:pt x="1150" y="648"/>
                  </a:lnTo>
                  <a:lnTo>
                    <a:pt x="1124" y="693"/>
                  </a:lnTo>
                  <a:close/>
                  <a:moveTo>
                    <a:pt x="1186" y="693"/>
                  </a:moveTo>
                  <a:lnTo>
                    <a:pt x="1159" y="648"/>
                  </a:lnTo>
                  <a:lnTo>
                    <a:pt x="1186" y="603"/>
                  </a:lnTo>
                  <a:lnTo>
                    <a:pt x="1211" y="648"/>
                  </a:lnTo>
                  <a:lnTo>
                    <a:pt x="1186" y="693"/>
                  </a:lnTo>
                  <a:close/>
                  <a:moveTo>
                    <a:pt x="1247" y="693"/>
                  </a:moveTo>
                  <a:lnTo>
                    <a:pt x="1220" y="648"/>
                  </a:lnTo>
                  <a:lnTo>
                    <a:pt x="1247" y="603"/>
                  </a:lnTo>
                  <a:lnTo>
                    <a:pt x="1273" y="648"/>
                  </a:lnTo>
                  <a:lnTo>
                    <a:pt x="1247" y="693"/>
                  </a:lnTo>
                  <a:close/>
                  <a:moveTo>
                    <a:pt x="1309" y="693"/>
                  </a:moveTo>
                  <a:lnTo>
                    <a:pt x="1282" y="648"/>
                  </a:lnTo>
                  <a:lnTo>
                    <a:pt x="1309" y="603"/>
                  </a:lnTo>
                  <a:lnTo>
                    <a:pt x="1334" y="648"/>
                  </a:lnTo>
                  <a:lnTo>
                    <a:pt x="1309" y="693"/>
                  </a:lnTo>
                  <a:close/>
                  <a:moveTo>
                    <a:pt x="1370" y="693"/>
                  </a:moveTo>
                  <a:lnTo>
                    <a:pt x="1345" y="648"/>
                  </a:lnTo>
                  <a:lnTo>
                    <a:pt x="1370" y="603"/>
                  </a:lnTo>
                  <a:lnTo>
                    <a:pt x="1397" y="648"/>
                  </a:lnTo>
                  <a:lnTo>
                    <a:pt x="1370" y="693"/>
                  </a:lnTo>
                  <a:close/>
                  <a:moveTo>
                    <a:pt x="1432" y="693"/>
                  </a:moveTo>
                  <a:lnTo>
                    <a:pt x="1406" y="648"/>
                  </a:lnTo>
                  <a:lnTo>
                    <a:pt x="1432" y="603"/>
                  </a:lnTo>
                  <a:lnTo>
                    <a:pt x="1459" y="648"/>
                  </a:lnTo>
                  <a:lnTo>
                    <a:pt x="1432" y="693"/>
                  </a:lnTo>
                  <a:close/>
                  <a:moveTo>
                    <a:pt x="1493" y="693"/>
                  </a:moveTo>
                  <a:lnTo>
                    <a:pt x="1468" y="648"/>
                  </a:lnTo>
                  <a:lnTo>
                    <a:pt x="1493" y="603"/>
                  </a:lnTo>
                  <a:lnTo>
                    <a:pt x="1520" y="648"/>
                  </a:lnTo>
                  <a:lnTo>
                    <a:pt x="1493" y="693"/>
                  </a:lnTo>
                  <a:close/>
                  <a:moveTo>
                    <a:pt x="1555" y="693"/>
                  </a:moveTo>
                  <a:lnTo>
                    <a:pt x="1529" y="648"/>
                  </a:lnTo>
                  <a:lnTo>
                    <a:pt x="1555" y="603"/>
                  </a:lnTo>
                  <a:lnTo>
                    <a:pt x="1582" y="648"/>
                  </a:lnTo>
                  <a:lnTo>
                    <a:pt x="1555" y="693"/>
                  </a:lnTo>
                  <a:close/>
                  <a:moveTo>
                    <a:pt x="1616" y="693"/>
                  </a:moveTo>
                  <a:lnTo>
                    <a:pt x="1591" y="648"/>
                  </a:lnTo>
                  <a:lnTo>
                    <a:pt x="1616" y="603"/>
                  </a:lnTo>
                  <a:lnTo>
                    <a:pt x="1643" y="648"/>
                  </a:lnTo>
                  <a:lnTo>
                    <a:pt x="1616" y="693"/>
                  </a:lnTo>
                  <a:close/>
                  <a:moveTo>
                    <a:pt x="1678" y="693"/>
                  </a:moveTo>
                  <a:lnTo>
                    <a:pt x="1652" y="648"/>
                  </a:lnTo>
                  <a:lnTo>
                    <a:pt x="1678" y="603"/>
                  </a:lnTo>
                  <a:lnTo>
                    <a:pt x="1705" y="648"/>
                  </a:lnTo>
                  <a:lnTo>
                    <a:pt x="1678" y="693"/>
                  </a:lnTo>
                  <a:close/>
                  <a:moveTo>
                    <a:pt x="1741" y="693"/>
                  </a:moveTo>
                  <a:lnTo>
                    <a:pt x="1714" y="648"/>
                  </a:lnTo>
                  <a:lnTo>
                    <a:pt x="1741" y="603"/>
                  </a:lnTo>
                  <a:lnTo>
                    <a:pt x="1766" y="648"/>
                  </a:lnTo>
                  <a:lnTo>
                    <a:pt x="1741" y="693"/>
                  </a:lnTo>
                  <a:close/>
                  <a:moveTo>
                    <a:pt x="1802" y="693"/>
                  </a:moveTo>
                  <a:lnTo>
                    <a:pt x="1775" y="648"/>
                  </a:lnTo>
                  <a:lnTo>
                    <a:pt x="1802" y="603"/>
                  </a:lnTo>
                  <a:lnTo>
                    <a:pt x="1828" y="648"/>
                  </a:lnTo>
                  <a:lnTo>
                    <a:pt x="1802" y="693"/>
                  </a:lnTo>
                  <a:close/>
                  <a:moveTo>
                    <a:pt x="1864" y="693"/>
                  </a:moveTo>
                  <a:lnTo>
                    <a:pt x="1837" y="648"/>
                  </a:lnTo>
                  <a:lnTo>
                    <a:pt x="1864" y="603"/>
                  </a:lnTo>
                  <a:lnTo>
                    <a:pt x="1889" y="648"/>
                  </a:lnTo>
                  <a:lnTo>
                    <a:pt x="1864" y="693"/>
                  </a:lnTo>
                  <a:close/>
                  <a:moveTo>
                    <a:pt x="1925" y="693"/>
                  </a:moveTo>
                  <a:lnTo>
                    <a:pt x="1898" y="648"/>
                  </a:lnTo>
                  <a:lnTo>
                    <a:pt x="1925" y="603"/>
                  </a:lnTo>
                  <a:lnTo>
                    <a:pt x="1951" y="648"/>
                  </a:lnTo>
                  <a:lnTo>
                    <a:pt x="1925" y="693"/>
                  </a:lnTo>
                  <a:close/>
                  <a:moveTo>
                    <a:pt x="1987" y="693"/>
                  </a:moveTo>
                  <a:lnTo>
                    <a:pt x="1960" y="648"/>
                  </a:lnTo>
                  <a:lnTo>
                    <a:pt x="1987" y="603"/>
                  </a:lnTo>
                  <a:lnTo>
                    <a:pt x="2012" y="648"/>
                  </a:lnTo>
                  <a:lnTo>
                    <a:pt x="1987" y="693"/>
                  </a:lnTo>
                  <a:close/>
                  <a:moveTo>
                    <a:pt x="2048" y="693"/>
                  </a:moveTo>
                  <a:lnTo>
                    <a:pt x="2021" y="648"/>
                  </a:lnTo>
                  <a:lnTo>
                    <a:pt x="2048" y="603"/>
                  </a:lnTo>
                  <a:lnTo>
                    <a:pt x="2074" y="648"/>
                  </a:lnTo>
                  <a:lnTo>
                    <a:pt x="2048" y="693"/>
                  </a:lnTo>
                  <a:close/>
                  <a:moveTo>
                    <a:pt x="2110" y="693"/>
                  </a:moveTo>
                  <a:lnTo>
                    <a:pt x="2084" y="648"/>
                  </a:lnTo>
                  <a:lnTo>
                    <a:pt x="2110" y="603"/>
                  </a:lnTo>
                  <a:lnTo>
                    <a:pt x="2137" y="648"/>
                  </a:lnTo>
                  <a:lnTo>
                    <a:pt x="2110" y="693"/>
                  </a:lnTo>
                  <a:close/>
                  <a:moveTo>
                    <a:pt x="2171" y="693"/>
                  </a:moveTo>
                  <a:lnTo>
                    <a:pt x="2146" y="648"/>
                  </a:lnTo>
                  <a:lnTo>
                    <a:pt x="2171" y="603"/>
                  </a:lnTo>
                  <a:lnTo>
                    <a:pt x="2198" y="648"/>
                  </a:lnTo>
                  <a:lnTo>
                    <a:pt x="2171" y="693"/>
                  </a:lnTo>
                  <a:close/>
                  <a:moveTo>
                    <a:pt x="2233" y="693"/>
                  </a:moveTo>
                  <a:lnTo>
                    <a:pt x="2207" y="648"/>
                  </a:lnTo>
                  <a:lnTo>
                    <a:pt x="2233" y="603"/>
                  </a:lnTo>
                  <a:lnTo>
                    <a:pt x="2260" y="648"/>
                  </a:lnTo>
                  <a:lnTo>
                    <a:pt x="2233" y="693"/>
                  </a:lnTo>
                  <a:close/>
                  <a:moveTo>
                    <a:pt x="2294" y="693"/>
                  </a:moveTo>
                  <a:lnTo>
                    <a:pt x="2269" y="648"/>
                  </a:lnTo>
                  <a:lnTo>
                    <a:pt x="2294" y="603"/>
                  </a:lnTo>
                  <a:lnTo>
                    <a:pt x="2321" y="648"/>
                  </a:lnTo>
                  <a:lnTo>
                    <a:pt x="2294" y="693"/>
                  </a:lnTo>
                  <a:close/>
                  <a:moveTo>
                    <a:pt x="2356" y="693"/>
                  </a:moveTo>
                  <a:lnTo>
                    <a:pt x="2330" y="648"/>
                  </a:lnTo>
                  <a:lnTo>
                    <a:pt x="2356" y="603"/>
                  </a:lnTo>
                  <a:lnTo>
                    <a:pt x="2383" y="648"/>
                  </a:lnTo>
                  <a:lnTo>
                    <a:pt x="2356" y="693"/>
                  </a:lnTo>
                  <a:close/>
                  <a:moveTo>
                    <a:pt x="2417" y="693"/>
                  </a:moveTo>
                  <a:lnTo>
                    <a:pt x="2392" y="648"/>
                  </a:lnTo>
                  <a:lnTo>
                    <a:pt x="2417" y="603"/>
                  </a:lnTo>
                  <a:lnTo>
                    <a:pt x="2444" y="648"/>
                  </a:lnTo>
                  <a:lnTo>
                    <a:pt x="2417" y="693"/>
                  </a:lnTo>
                  <a:close/>
                  <a:moveTo>
                    <a:pt x="2480" y="693"/>
                  </a:moveTo>
                  <a:lnTo>
                    <a:pt x="2453" y="648"/>
                  </a:lnTo>
                  <a:lnTo>
                    <a:pt x="2480" y="603"/>
                  </a:lnTo>
                  <a:lnTo>
                    <a:pt x="2506" y="648"/>
                  </a:lnTo>
                  <a:lnTo>
                    <a:pt x="2480" y="693"/>
                  </a:lnTo>
                  <a:close/>
                  <a:moveTo>
                    <a:pt x="46" y="641"/>
                  </a:moveTo>
                  <a:lnTo>
                    <a:pt x="19" y="594"/>
                  </a:lnTo>
                  <a:lnTo>
                    <a:pt x="46" y="549"/>
                  </a:lnTo>
                  <a:lnTo>
                    <a:pt x="72" y="594"/>
                  </a:lnTo>
                  <a:lnTo>
                    <a:pt x="46" y="641"/>
                  </a:lnTo>
                  <a:close/>
                  <a:moveTo>
                    <a:pt x="107" y="641"/>
                  </a:moveTo>
                  <a:lnTo>
                    <a:pt x="81" y="594"/>
                  </a:lnTo>
                  <a:lnTo>
                    <a:pt x="107" y="549"/>
                  </a:lnTo>
                  <a:lnTo>
                    <a:pt x="133" y="594"/>
                  </a:lnTo>
                  <a:lnTo>
                    <a:pt x="107" y="641"/>
                  </a:lnTo>
                  <a:close/>
                  <a:moveTo>
                    <a:pt x="169" y="641"/>
                  </a:moveTo>
                  <a:lnTo>
                    <a:pt x="142" y="594"/>
                  </a:lnTo>
                  <a:lnTo>
                    <a:pt x="169" y="549"/>
                  </a:lnTo>
                  <a:lnTo>
                    <a:pt x="194" y="594"/>
                  </a:lnTo>
                  <a:lnTo>
                    <a:pt x="169" y="641"/>
                  </a:lnTo>
                  <a:close/>
                  <a:moveTo>
                    <a:pt x="230" y="641"/>
                  </a:moveTo>
                  <a:lnTo>
                    <a:pt x="203" y="594"/>
                  </a:lnTo>
                  <a:lnTo>
                    <a:pt x="230" y="549"/>
                  </a:lnTo>
                  <a:lnTo>
                    <a:pt x="256" y="594"/>
                  </a:lnTo>
                  <a:lnTo>
                    <a:pt x="230" y="641"/>
                  </a:lnTo>
                  <a:close/>
                  <a:moveTo>
                    <a:pt x="292" y="641"/>
                  </a:moveTo>
                  <a:lnTo>
                    <a:pt x="266" y="594"/>
                  </a:lnTo>
                  <a:lnTo>
                    <a:pt x="292" y="549"/>
                  </a:lnTo>
                  <a:lnTo>
                    <a:pt x="319" y="594"/>
                  </a:lnTo>
                  <a:lnTo>
                    <a:pt x="292" y="641"/>
                  </a:lnTo>
                  <a:close/>
                  <a:moveTo>
                    <a:pt x="353" y="641"/>
                  </a:moveTo>
                  <a:lnTo>
                    <a:pt x="328" y="594"/>
                  </a:lnTo>
                  <a:lnTo>
                    <a:pt x="353" y="549"/>
                  </a:lnTo>
                  <a:lnTo>
                    <a:pt x="380" y="594"/>
                  </a:lnTo>
                  <a:lnTo>
                    <a:pt x="353" y="641"/>
                  </a:lnTo>
                  <a:close/>
                  <a:moveTo>
                    <a:pt x="415" y="641"/>
                  </a:moveTo>
                  <a:lnTo>
                    <a:pt x="389" y="594"/>
                  </a:lnTo>
                  <a:lnTo>
                    <a:pt x="415" y="549"/>
                  </a:lnTo>
                  <a:lnTo>
                    <a:pt x="442" y="594"/>
                  </a:lnTo>
                  <a:lnTo>
                    <a:pt x="415" y="641"/>
                  </a:lnTo>
                  <a:close/>
                  <a:moveTo>
                    <a:pt x="476" y="641"/>
                  </a:moveTo>
                  <a:lnTo>
                    <a:pt x="451" y="594"/>
                  </a:lnTo>
                  <a:lnTo>
                    <a:pt x="476" y="549"/>
                  </a:lnTo>
                  <a:lnTo>
                    <a:pt x="503" y="594"/>
                  </a:lnTo>
                  <a:lnTo>
                    <a:pt x="476" y="641"/>
                  </a:lnTo>
                  <a:close/>
                  <a:moveTo>
                    <a:pt x="538" y="641"/>
                  </a:moveTo>
                  <a:lnTo>
                    <a:pt x="512" y="594"/>
                  </a:lnTo>
                  <a:lnTo>
                    <a:pt x="538" y="549"/>
                  </a:lnTo>
                  <a:lnTo>
                    <a:pt x="565" y="594"/>
                  </a:lnTo>
                  <a:lnTo>
                    <a:pt x="538" y="641"/>
                  </a:lnTo>
                  <a:close/>
                  <a:moveTo>
                    <a:pt x="599" y="641"/>
                  </a:moveTo>
                  <a:lnTo>
                    <a:pt x="574" y="594"/>
                  </a:lnTo>
                  <a:lnTo>
                    <a:pt x="599" y="549"/>
                  </a:lnTo>
                  <a:lnTo>
                    <a:pt x="626" y="594"/>
                  </a:lnTo>
                  <a:lnTo>
                    <a:pt x="599" y="641"/>
                  </a:lnTo>
                  <a:close/>
                  <a:moveTo>
                    <a:pt x="662" y="641"/>
                  </a:moveTo>
                  <a:lnTo>
                    <a:pt x="635" y="594"/>
                  </a:lnTo>
                  <a:lnTo>
                    <a:pt x="662" y="549"/>
                  </a:lnTo>
                  <a:lnTo>
                    <a:pt x="688" y="594"/>
                  </a:lnTo>
                  <a:lnTo>
                    <a:pt x="662" y="641"/>
                  </a:lnTo>
                  <a:close/>
                  <a:moveTo>
                    <a:pt x="724" y="641"/>
                  </a:moveTo>
                  <a:lnTo>
                    <a:pt x="697" y="594"/>
                  </a:lnTo>
                  <a:lnTo>
                    <a:pt x="724" y="549"/>
                  </a:lnTo>
                  <a:lnTo>
                    <a:pt x="749" y="594"/>
                  </a:lnTo>
                  <a:lnTo>
                    <a:pt x="724" y="641"/>
                  </a:lnTo>
                  <a:close/>
                  <a:moveTo>
                    <a:pt x="785" y="641"/>
                  </a:moveTo>
                  <a:lnTo>
                    <a:pt x="758" y="594"/>
                  </a:lnTo>
                  <a:lnTo>
                    <a:pt x="785" y="549"/>
                  </a:lnTo>
                  <a:lnTo>
                    <a:pt x="811" y="594"/>
                  </a:lnTo>
                  <a:lnTo>
                    <a:pt x="785" y="641"/>
                  </a:lnTo>
                  <a:close/>
                  <a:moveTo>
                    <a:pt x="847" y="641"/>
                  </a:moveTo>
                  <a:lnTo>
                    <a:pt x="820" y="594"/>
                  </a:lnTo>
                  <a:lnTo>
                    <a:pt x="847" y="549"/>
                  </a:lnTo>
                  <a:lnTo>
                    <a:pt x="872" y="594"/>
                  </a:lnTo>
                  <a:lnTo>
                    <a:pt x="847" y="641"/>
                  </a:lnTo>
                  <a:close/>
                  <a:moveTo>
                    <a:pt x="908" y="641"/>
                  </a:moveTo>
                  <a:lnTo>
                    <a:pt x="881" y="594"/>
                  </a:lnTo>
                  <a:lnTo>
                    <a:pt x="908" y="549"/>
                  </a:lnTo>
                  <a:lnTo>
                    <a:pt x="934" y="594"/>
                  </a:lnTo>
                  <a:lnTo>
                    <a:pt x="908" y="641"/>
                  </a:lnTo>
                  <a:close/>
                  <a:moveTo>
                    <a:pt x="970" y="641"/>
                  </a:moveTo>
                  <a:lnTo>
                    <a:pt x="943" y="594"/>
                  </a:lnTo>
                  <a:lnTo>
                    <a:pt x="970" y="549"/>
                  </a:lnTo>
                  <a:lnTo>
                    <a:pt x="995" y="594"/>
                  </a:lnTo>
                  <a:lnTo>
                    <a:pt x="970" y="641"/>
                  </a:lnTo>
                  <a:close/>
                  <a:moveTo>
                    <a:pt x="1031" y="641"/>
                  </a:moveTo>
                  <a:lnTo>
                    <a:pt x="1006" y="594"/>
                  </a:lnTo>
                  <a:lnTo>
                    <a:pt x="1031" y="549"/>
                  </a:lnTo>
                  <a:lnTo>
                    <a:pt x="1058" y="594"/>
                  </a:lnTo>
                  <a:lnTo>
                    <a:pt x="1031" y="641"/>
                  </a:lnTo>
                  <a:close/>
                  <a:moveTo>
                    <a:pt x="1093" y="641"/>
                  </a:moveTo>
                  <a:lnTo>
                    <a:pt x="1067" y="594"/>
                  </a:lnTo>
                  <a:lnTo>
                    <a:pt x="1093" y="549"/>
                  </a:lnTo>
                  <a:lnTo>
                    <a:pt x="1120" y="594"/>
                  </a:lnTo>
                  <a:lnTo>
                    <a:pt x="1093" y="641"/>
                  </a:lnTo>
                  <a:close/>
                  <a:moveTo>
                    <a:pt x="1154" y="641"/>
                  </a:moveTo>
                  <a:lnTo>
                    <a:pt x="1129" y="594"/>
                  </a:lnTo>
                  <a:lnTo>
                    <a:pt x="1154" y="549"/>
                  </a:lnTo>
                  <a:lnTo>
                    <a:pt x="1181" y="594"/>
                  </a:lnTo>
                  <a:lnTo>
                    <a:pt x="1154" y="641"/>
                  </a:lnTo>
                  <a:close/>
                  <a:moveTo>
                    <a:pt x="1216" y="641"/>
                  </a:moveTo>
                  <a:lnTo>
                    <a:pt x="1190" y="594"/>
                  </a:lnTo>
                  <a:lnTo>
                    <a:pt x="1216" y="549"/>
                  </a:lnTo>
                  <a:lnTo>
                    <a:pt x="1243" y="594"/>
                  </a:lnTo>
                  <a:lnTo>
                    <a:pt x="1216" y="641"/>
                  </a:lnTo>
                  <a:close/>
                  <a:moveTo>
                    <a:pt x="1277" y="641"/>
                  </a:moveTo>
                  <a:lnTo>
                    <a:pt x="1252" y="594"/>
                  </a:lnTo>
                  <a:lnTo>
                    <a:pt x="1277" y="549"/>
                  </a:lnTo>
                  <a:lnTo>
                    <a:pt x="1304" y="594"/>
                  </a:lnTo>
                  <a:lnTo>
                    <a:pt x="1277" y="641"/>
                  </a:lnTo>
                  <a:close/>
                  <a:moveTo>
                    <a:pt x="1339" y="641"/>
                  </a:moveTo>
                  <a:lnTo>
                    <a:pt x="1313" y="594"/>
                  </a:lnTo>
                  <a:lnTo>
                    <a:pt x="1339" y="549"/>
                  </a:lnTo>
                  <a:lnTo>
                    <a:pt x="1366" y="594"/>
                  </a:lnTo>
                  <a:lnTo>
                    <a:pt x="1339" y="641"/>
                  </a:lnTo>
                  <a:close/>
                  <a:moveTo>
                    <a:pt x="1402" y="641"/>
                  </a:moveTo>
                  <a:lnTo>
                    <a:pt x="1375" y="594"/>
                  </a:lnTo>
                  <a:lnTo>
                    <a:pt x="1402" y="549"/>
                  </a:lnTo>
                  <a:lnTo>
                    <a:pt x="1427" y="594"/>
                  </a:lnTo>
                  <a:lnTo>
                    <a:pt x="1402" y="641"/>
                  </a:lnTo>
                  <a:close/>
                  <a:moveTo>
                    <a:pt x="1463" y="641"/>
                  </a:moveTo>
                  <a:lnTo>
                    <a:pt x="1436" y="594"/>
                  </a:lnTo>
                  <a:lnTo>
                    <a:pt x="1463" y="549"/>
                  </a:lnTo>
                  <a:lnTo>
                    <a:pt x="1489" y="594"/>
                  </a:lnTo>
                  <a:lnTo>
                    <a:pt x="1463" y="641"/>
                  </a:lnTo>
                  <a:close/>
                  <a:moveTo>
                    <a:pt x="1525" y="641"/>
                  </a:moveTo>
                  <a:lnTo>
                    <a:pt x="1498" y="594"/>
                  </a:lnTo>
                  <a:lnTo>
                    <a:pt x="1525" y="549"/>
                  </a:lnTo>
                  <a:lnTo>
                    <a:pt x="1550" y="594"/>
                  </a:lnTo>
                  <a:lnTo>
                    <a:pt x="1525" y="641"/>
                  </a:lnTo>
                  <a:close/>
                  <a:moveTo>
                    <a:pt x="1586" y="641"/>
                  </a:moveTo>
                  <a:lnTo>
                    <a:pt x="1559" y="594"/>
                  </a:lnTo>
                  <a:lnTo>
                    <a:pt x="1586" y="549"/>
                  </a:lnTo>
                  <a:lnTo>
                    <a:pt x="1612" y="594"/>
                  </a:lnTo>
                  <a:lnTo>
                    <a:pt x="1586" y="641"/>
                  </a:lnTo>
                  <a:close/>
                  <a:moveTo>
                    <a:pt x="1648" y="641"/>
                  </a:moveTo>
                  <a:lnTo>
                    <a:pt x="1621" y="594"/>
                  </a:lnTo>
                  <a:lnTo>
                    <a:pt x="1648" y="549"/>
                  </a:lnTo>
                  <a:lnTo>
                    <a:pt x="1673" y="594"/>
                  </a:lnTo>
                  <a:lnTo>
                    <a:pt x="1648" y="641"/>
                  </a:lnTo>
                  <a:close/>
                  <a:moveTo>
                    <a:pt x="1709" y="641"/>
                  </a:moveTo>
                  <a:lnTo>
                    <a:pt x="1682" y="594"/>
                  </a:lnTo>
                  <a:lnTo>
                    <a:pt x="1709" y="549"/>
                  </a:lnTo>
                  <a:lnTo>
                    <a:pt x="1735" y="594"/>
                  </a:lnTo>
                  <a:lnTo>
                    <a:pt x="1709" y="641"/>
                  </a:lnTo>
                  <a:close/>
                  <a:moveTo>
                    <a:pt x="1771" y="641"/>
                  </a:moveTo>
                  <a:lnTo>
                    <a:pt x="1745" y="594"/>
                  </a:lnTo>
                  <a:lnTo>
                    <a:pt x="1771" y="549"/>
                  </a:lnTo>
                  <a:lnTo>
                    <a:pt x="1798" y="594"/>
                  </a:lnTo>
                  <a:lnTo>
                    <a:pt x="1771" y="641"/>
                  </a:lnTo>
                  <a:close/>
                  <a:moveTo>
                    <a:pt x="1832" y="641"/>
                  </a:moveTo>
                  <a:lnTo>
                    <a:pt x="1807" y="594"/>
                  </a:lnTo>
                  <a:lnTo>
                    <a:pt x="1832" y="549"/>
                  </a:lnTo>
                  <a:lnTo>
                    <a:pt x="1859" y="594"/>
                  </a:lnTo>
                  <a:lnTo>
                    <a:pt x="1832" y="641"/>
                  </a:lnTo>
                  <a:close/>
                  <a:moveTo>
                    <a:pt x="1894" y="641"/>
                  </a:moveTo>
                  <a:lnTo>
                    <a:pt x="1868" y="594"/>
                  </a:lnTo>
                  <a:lnTo>
                    <a:pt x="1894" y="549"/>
                  </a:lnTo>
                  <a:lnTo>
                    <a:pt x="1921" y="594"/>
                  </a:lnTo>
                  <a:lnTo>
                    <a:pt x="1894" y="641"/>
                  </a:lnTo>
                  <a:close/>
                  <a:moveTo>
                    <a:pt x="1955" y="641"/>
                  </a:moveTo>
                  <a:lnTo>
                    <a:pt x="1930" y="594"/>
                  </a:lnTo>
                  <a:lnTo>
                    <a:pt x="1955" y="549"/>
                  </a:lnTo>
                  <a:lnTo>
                    <a:pt x="1982" y="594"/>
                  </a:lnTo>
                  <a:lnTo>
                    <a:pt x="1955" y="641"/>
                  </a:lnTo>
                  <a:close/>
                  <a:moveTo>
                    <a:pt x="2017" y="641"/>
                  </a:moveTo>
                  <a:lnTo>
                    <a:pt x="1991" y="594"/>
                  </a:lnTo>
                  <a:lnTo>
                    <a:pt x="2017" y="549"/>
                  </a:lnTo>
                  <a:lnTo>
                    <a:pt x="2044" y="594"/>
                  </a:lnTo>
                  <a:lnTo>
                    <a:pt x="2017" y="641"/>
                  </a:lnTo>
                  <a:close/>
                  <a:moveTo>
                    <a:pt x="2078" y="641"/>
                  </a:moveTo>
                  <a:lnTo>
                    <a:pt x="2053" y="594"/>
                  </a:lnTo>
                  <a:lnTo>
                    <a:pt x="2078" y="549"/>
                  </a:lnTo>
                  <a:lnTo>
                    <a:pt x="2105" y="594"/>
                  </a:lnTo>
                  <a:lnTo>
                    <a:pt x="2078" y="641"/>
                  </a:lnTo>
                  <a:close/>
                  <a:moveTo>
                    <a:pt x="2141" y="641"/>
                  </a:moveTo>
                  <a:lnTo>
                    <a:pt x="2114" y="594"/>
                  </a:lnTo>
                  <a:lnTo>
                    <a:pt x="2141" y="549"/>
                  </a:lnTo>
                  <a:lnTo>
                    <a:pt x="2167" y="594"/>
                  </a:lnTo>
                  <a:lnTo>
                    <a:pt x="2141" y="641"/>
                  </a:lnTo>
                  <a:close/>
                  <a:moveTo>
                    <a:pt x="2203" y="641"/>
                  </a:moveTo>
                  <a:lnTo>
                    <a:pt x="2176" y="594"/>
                  </a:lnTo>
                  <a:lnTo>
                    <a:pt x="2203" y="549"/>
                  </a:lnTo>
                  <a:lnTo>
                    <a:pt x="2228" y="594"/>
                  </a:lnTo>
                  <a:lnTo>
                    <a:pt x="2203" y="641"/>
                  </a:lnTo>
                  <a:close/>
                  <a:moveTo>
                    <a:pt x="2264" y="641"/>
                  </a:moveTo>
                  <a:lnTo>
                    <a:pt x="2237" y="594"/>
                  </a:lnTo>
                  <a:lnTo>
                    <a:pt x="2264" y="549"/>
                  </a:lnTo>
                  <a:lnTo>
                    <a:pt x="2290" y="594"/>
                  </a:lnTo>
                  <a:lnTo>
                    <a:pt x="2264" y="641"/>
                  </a:lnTo>
                  <a:close/>
                  <a:moveTo>
                    <a:pt x="2326" y="641"/>
                  </a:moveTo>
                  <a:lnTo>
                    <a:pt x="2299" y="594"/>
                  </a:lnTo>
                  <a:lnTo>
                    <a:pt x="2326" y="549"/>
                  </a:lnTo>
                  <a:lnTo>
                    <a:pt x="2351" y="594"/>
                  </a:lnTo>
                  <a:lnTo>
                    <a:pt x="2326" y="641"/>
                  </a:lnTo>
                  <a:close/>
                  <a:moveTo>
                    <a:pt x="2387" y="641"/>
                  </a:moveTo>
                  <a:lnTo>
                    <a:pt x="2360" y="594"/>
                  </a:lnTo>
                  <a:lnTo>
                    <a:pt x="2387" y="549"/>
                  </a:lnTo>
                  <a:lnTo>
                    <a:pt x="2413" y="594"/>
                  </a:lnTo>
                  <a:lnTo>
                    <a:pt x="2387" y="641"/>
                  </a:lnTo>
                  <a:close/>
                  <a:moveTo>
                    <a:pt x="2449" y="641"/>
                  </a:moveTo>
                  <a:lnTo>
                    <a:pt x="2422" y="594"/>
                  </a:lnTo>
                  <a:lnTo>
                    <a:pt x="2449" y="549"/>
                  </a:lnTo>
                  <a:lnTo>
                    <a:pt x="2474" y="594"/>
                  </a:lnTo>
                  <a:lnTo>
                    <a:pt x="2449" y="641"/>
                  </a:lnTo>
                  <a:close/>
                  <a:moveTo>
                    <a:pt x="2510" y="641"/>
                  </a:moveTo>
                  <a:lnTo>
                    <a:pt x="2485" y="594"/>
                  </a:lnTo>
                  <a:lnTo>
                    <a:pt x="2510" y="549"/>
                  </a:lnTo>
                  <a:lnTo>
                    <a:pt x="2537" y="594"/>
                  </a:lnTo>
                  <a:lnTo>
                    <a:pt x="2510" y="641"/>
                  </a:lnTo>
                  <a:close/>
                  <a:moveTo>
                    <a:pt x="76" y="587"/>
                  </a:moveTo>
                  <a:lnTo>
                    <a:pt x="51" y="542"/>
                  </a:lnTo>
                  <a:lnTo>
                    <a:pt x="76" y="495"/>
                  </a:lnTo>
                  <a:lnTo>
                    <a:pt x="103" y="542"/>
                  </a:lnTo>
                  <a:lnTo>
                    <a:pt x="76" y="587"/>
                  </a:lnTo>
                  <a:close/>
                  <a:moveTo>
                    <a:pt x="137" y="587"/>
                  </a:moveTo>
                  <a:lnTo>
                    <a:pt x="112" y="542"/>
                  </a:lnTo>
                  <a:lnTo>
                    <a:pt x="137" y="495"/>
                  </a:lnTo>
                  <a:lnTo>
                    <a:pt x="164" y="542"/>
                  </a:lnTo>
                  <a:lnTo>
                    <a:pt x="137" y="587"/>
                  </a:lnTo>
                  <a:close/>
                  <a:moveTo>
                    <a:pt x="199" y="587"/>
                  </a:moveTo>
                  <a:lnTo>
                    <a:pt x="173" y="542"/>
                  </a:lnTo>
                  <a:lnTo>
                    <a:pt x="199" y="495"/>
                  </a:lnTo>
                  <a:lnTo>
                    <a:pt x="226" y="542"/>
                  </a:lnTo>
                  <a:lnTo>
                    <a:pt x="199" y="587"/>
                  </a:lnTo>
                  <a:close/>
                  <a:moveTo>
                    <a:pt x="262" y="587"/>
                  </a:moveTo>
                  <a:lnTo>
                    <a:pt x="235" y="542"/>
                  </a:lnTo>
                  <a:lnTo>
                    <a:pt x="262" y="495"/>
                  </a:lnTo>
                  <a:lnTo>
                    <a:pt x="287" y="542"/>
                  </a:lnTo>
                  <a:lnTo>
                    <a:pt x="262" y="587"/>
                  </a:lnTo>
                  <a:close/>
                  <a:moveTo>
                    <a:pt x="323" y="587"/>
                  </a:moveTo>
                  <a:lnTo>
                    <a:pt x="296" y="542"/>
                  </a:lnTo>
                  <a:lnTo>
                    <a:pt x="323" y="495"/>
                  </a:lnTo>
                  <a:lnTo>
                    <a:pt x="349" y="542"/>
                  </a:lnTo>
                  <a:lnTo>
                    <a:pt x="323" y="587"/>
                  </a:lnTo>
                  <a:close/>
                  <a:moveTo>
                    <a:pt x="385" y="587"/>
                  </a:moveTo>
                  <a:lnTo>
                    <a:pt x="358" y="542"/>
                  </a:lnTo>
                  <a:lnTo>
                    <a:pt x="385" y="495"/>
                  </a:lnTo>
                  <a:lnTo>
                    <a:pt x="410" y="542"/>
                  </a:lnTo>
                  <a:lnTo>
                    <a:pt x="385" y="587"/>
                  </a:lnTo>
                  <a:close/>
                  <a:moveTo>
                    <a:pt x="446" y="587"/>
                  </a:moveTo>
                  <a:lnTo>
                    <a:pt x="419" y="542"/>
                  </a:lnTo>
                  <a:lnTo>
                    <a:pt x="446" y="495"/>
                  </a:lnTo>
                  <a:lnTo>
                    <a:pt x="472" y="542"/>
                  </a:lnTo>
                  <a:lnTo>
                    <a:pt x="446" y="587"/>
                  </a:lnTo>
                  <a:close/>
                  <a:moveTo>
                    <a:pt x="508" y="587"/>
                  </a:moveTo>
                  <a:lnTo>
                    <a:pt x="481" y="542"/>
                  </a:lnTo>
                  <a:lnTo>
                    <a:pt x="508" y="495"/>
                  </a:lnTo>
                  <a:lnTo>
                    <a:pt x="533" y="542"/>
                  </a:lnTo>
                  <a:lnTo>
                    <a:pt x="508" y="587"/>
                  </a:lnTo>
                  <a:close/>
                  <a:moveTo>
                    <a:pt x="569" y="587"/>
                  </a:moveTo>
                  <a:lnTo>
                    <a:pt x="542" y="542"/>
                  </a:lnTo>
                  <a:lnTo>
                    <a:pt x="569" y="495"/>
                  </a:lnTo>
                  <a:lnTo>
                    <a:pt x="595" y="542"/>
                  </a:lnTo>
                  <a:lnTo>
                    <a:pt x="569" y="587"/>
                  </a:lnTo>
                  <a:close/>
                  <a:moveTo>
                    <a:pt x="631" y="587"/>
                  </a:moveTo>
                  <a:lnTo>
                    <a:pt x="605" y="542"/>
                  </a:lnTo>
                  <a:lnTo>
                    <a:pt x="631" y="495"/>
                  </a:lnTo>
                  <a:lnTo>
                    <a:pt x="658" y="542"/>
                  </a:lnTo>
                  <a:lnTo>
                    <a:pt x="631" y="587"/>
                  </a:lnTo>
                  <a:close/>
                  <a:moveTo>
                    <a:pt x="692" y="587"/>
                  </a:moveTo>
                  <a:lnTo>
                    <a:pt x="667" y="542"/>
                  </a:lnTo>
                  <a:lnTo>
                    <a:pt x="692" y="495"/>
                  </a:lnTo>
                  <a:lnTo>
                    <a:pt x="719" y="542"/>
                  </a:lnTo>
                  <a:lnTo>
                    <a:pt x="692" y="587"/>
                  </a:lnTo>
                  <a:close/>
                  <a:moveTo>
                    <a:pt x="754" y="587"/>
                  </a:moveTo>
                  <a:lnTo>
                    <a:pt x="728" y="542"/>
                  </a:lnTo>
                  <a:lnTo>
                    <a:pt x="754" y="495"/>
                  </a:lnTo>
                  <a:lnTo>
                    <a:pt x="781" y="542"/>
                  </a:lnTo>
                  <a:lnTo>
                    <a:pt x="754" y="587"/>
                  </a:lnTo>
                  <a:close/>
                  <a:moveTo>
                    <a:pt x="815" y="587"/>
                  </a:moveTo>
                  <a:lnTo>
                    <a:pt x="790" y="542"/>
                  </a:lnTo>
                  <a:lnTo>
                    <a:pt x="815" y="495"/>
                  </a:lnTo>
                  <a:lnTo>
                    <a:pt x="842" y="542"/>
                  </a:lnTo>
                  <a:lnTo>
                    <a:pt x="815" y="587"/>
                  </a:lnTo>
                  <a:close/>
                  <a:moveTo>
                    <a:pt x="877" y="587"/>
                  </a:moveTo>
                  <a:lnTo>
                    <a:pt x="851" y="542"/>
                  </a:lnTo>
                  <a:lnTo>
                    <a:pt x="877" y="495"/>
                  </a:lnTo>
                  <a:lnTo>
                    <a:pt x="904" y="542"/>
                  </a:lnTo>
                  <a:lnTo>
                    <a:pt x="877" y="587"/>
                  </a:lnTo>
                  <a:close/>
                  <a:moveTo>
                    <a:pt x="938" y="587"/>
                  </a:moveTo>
                  <a:lnTo>
                    <a:pt x="913" y="542"/>
                  </a:lnTo>
                  <a:lnTo>
                    <a:pt x="938" y="495"/>
                  </a:lnTo>
                  <a:lnTo>
                    <a:pt x="965" y="542"/>
                  </a:lnTo>
                  <a:lnTo>
                    <a:pt x="938" y="587"/>
                  </a:lnTo>
                  <a:close/>
                  <a:moveTo>
                    <a:pt x="1001" y="587"/>
                  </a:moveTo>
                  <a:lnTo>
                    <a:pt x="974" y="542"/>
                  </a:lnTo>
                  <a:lnTo>
                    <a:pt x="1001" y="495"/>
                  </a:lnTo>
                  <a:lnTo>
                    <a:pt x="1027" y="542"/>
                  </a:lnTo>
                  <a:lnTo>
                    <a:pt x="1001" y="587"/>
                  </a:lnTo>
                  <a:close/>
                  <a:moveTo>
                    <a:pt x="1063" y="587"/>
                  </a:moveTo>
                  <a:lnTo>
                    <a:pt x="1036" y="542"/>
                  </a:lnTo>
                  <a:lnTo>
                    <a:pt x="1063" y="495"/>
                  </a:lnTo>
                  <a:lnTo>
                    <a:pt x="1088" y="542"/>
                  </a:lnTo>
                  <a:lnTo>
                    <a:pt x="1063" y="587"/>
                  </a:lnTo>
                  <a:close/>
                  <a:moveTo>
                    <a:pt x="1124" y="587"/>
                  </a:moveTo>
                  <a:lnTo>
                    <a:pt x="1097" y="542"/>
                  </a:lnTo>
                  <a:lnTo>
                    <a:pt x="1124" y="495"/>
                  </a:lnTo>
                  <a:lnTo>
                    <a:pt x="1150" y="542"/>
                  </a:lnTo>
                  <a:lnTo>
                    <a:pt x="1124" y="587"/>
                  </a:lnTo>
                  <a:close/>
                  <a:moveTo>
                    <a:pt x="1186" y="587"/>
                  </a:moveTo>
                  <a:lnTo>
                    <a:pt x="1159" y="542"/>
                  </a:lnTo>
                  <a:lnTo>
                    <a:pt x="1186" y="495"/>
                  </a:lnTo>
                  <a:lnTo>
                    <a:pt x="1211" y="542"/>
                  </a:lnTo>
                  <a:lnTo>
                    <a:pt x="1186" y="587"/>
                  </a:lnTo>
                  <a:close/>
                  <a:moveTo>
                    <a:pt x="1247" y="587"/>
                  </a:moveTo>
                  <a:lnTo>
                    <a:pt x="1220" y="542"/>
                  </a:lnTo>
                  <a:lnTo>
                    <a:pt x="1247" y="495"/>
                  </a:lnTo>
                  <a:lnTo>
                    <a:pt x="1273" y="542"/>
                  </a:lnTo>
                  <a:lnTo>
                    <a:pt x="1247" y="587"/>
                  </a:lnTo>
                  <a:close/>
                  <a:moveTo>
                    <a:pt x="1309" y="587"/>
                  </a:moveTo>
                  <a:lnTo>
                    <a:pt x="1282" y="542"/>
                  </a:lnTo>
                  <a:lnTo>
                    <a:pt x="1309" y="495"/>
                  </a:lnTo>
                  <a:lnTo>
                    <a:pt x="1334" y="542"/>
                  </a:lnTo>
                  <a:lnTo>
                    <a:pt x="1309" y="587"/>
                  </a:lnTo>
                  <a:close/>
                  <a:moveTo>
                    <a:pt x="1370" y="587"/>
                  </a:moveTo>
                  <a:lnTo>
                    <a:pt x="1345" y="542"/>
                  </a:lnTo>
                  <a:lnTo>
                    <a:pt x="1370" y="495"/>
                  </a:lnTo>
                  <a:lnTo>
                    <a:pt x="1397" y="542"/>
                  </a:lnTo>
                  <a:lnTo>
                    <a:pt x="1370" y="587"/>
                  </a:lnTo>
                  <a:close/>
                  <a:moveTo>
                    <a:pt x="1432" y="587"/>
                  </a:moveTo>
                  <a:lnTo>
                    <a:pt x="1406" y="542"/>
                  </a:lnTo>
                  <a:lnTo>
                    <a:pt x="1432" y="495"/>
                  </a:lnTo>
                  <a:lnTo>
                    <a:pt x="1459" y="542"/>
                  </a:lnTo>
                  <a:lnTo>
                    <a:pt x="1432" y="587"/>
                  </a:lnTo>
                  <a:close/>
                  <a:moveTo>
                    <a:pt x="1493" y="587"/>
                  </a:moveTo>
                  <a:lnTo>
                    <a:pt x="1468" y="542"/>
                  </a:lnTo>
                  <a:lnTo>
                    <a:pt x="1493" y="495"/>
                  </a:lnTo>
                  <a:lnTo>
                    <a:pt x="1520" y="542"/>
                  </a:lnTo>
                  <a:lnTo>
                    <a:pt x="1493" y="587"/>
                  </a:lnTo>
                  <a:close/>
                  <a:moveTo>
                    <a:pt x="1555" y="587"/>
                  </a:moveTo>
                  <a:lnTo>
                    <a:pt x="1529" y="542"/>
                  </a:lnTo>
                  <a:lnTo>
                    <a:pt x="1555" y="495"/>
                  </a:lnTo>
                  <a:lnTo>
                    <a:pt x="1582" y="542"/>
                  </a:lnTo>
                  <a:lnTo>
                    <a:pt x="1555" y="587"/>
                  </a:lnTo>
                  <a:close/>
                  <a:moveTo>
                    <a:pt x="1616" y="587"/>
                  </a:moveTo>
                  <a:lnTo>
                    <a:pt x="1591" y="542"/>
                  </a:lnTo>
                  <a:lnTo>
                    <a:pt x="1616" y="495"/>
                  </a:lnTo>
                  <a:lnTo>
                    <a:pt x="1643" y="542"/>
                  </a:lnTo>
                  <a:lnTo>
                    <a:pt x="1616" y="587"/>
                  </a:lnTo>
                  <a:close/>
                  <a:moveTo>
                    <a:pt x="1678" y="587"/>
                  </a:moveTo>
                  <a:lnTo>
                    <a:pt x="1652" y="542"/>
                  </a:lnTo>
                  <a:lnTo>
                    <a:pt x="1678" y="495"/>
                  </a:lnTo>
                  <a:lnTo>
                    <a:pt x="1705" y="542"/>
                  </a:lnTo>
                  <a:lnTo>
                    <a:pt x="1678" y="587"/>
                  </a:lnTo>
                  <a:close/>
                  <a:moveTo>
                    <a:pt x="1741" y="587"/>
                  </a:moveTo>
                  <a:lnTo>
                    <a:pt x="1714" y="542"/>
                  </a:lnTo>
                  <a:lnTo>
                    <a:pt x="1741" y="495"/>
                  </a:lnTo>
                  <a:lnTo>
                    <a:pt x="1766" y="542"/>
                  </a:lnTo>
                  <a:lnTo>
                    <a:pt x="1741" y="587"/>
                  </a:lnTo>
                  <a:close/>
                  <a:moveTo>
                    <a:pt x="1802" y="587"/>
                  </a:moveTo>
                  <a:lnTo>
                    <a:pt x="1775" y="542"/>
                  </a:lnTo>
                  <a:lnTo>
                    <a:pt x="1802" y="495"/>
                  </a:lnTo>
                  <a:lnTo>
                    <a:pt x="1828" y="542"/>
                  </a:lnTo>
                  <a:lnTo>
                    <a:pt x="1802" y="587"/>
                  </a:lnTo>
                  <a:close/>
                  <a:moveTo>
                    <a:pt x="1864" y="587"/>
                  </a:moveTo>
                  <a:lnTo>
                    <a:pt x="1837" y="542"/>
                  </a:lnTo>
                  <a:lnTo>
                    <a:pt x="1864" y="495"/>
                  </a:lnTo>
                  <a:lnTo>
                    <a:pt x="1889" y="542"/>
                  </a:lnTo>
                  <a:lnTo>
                    <a:pt x="1864" y="587"/>
                  </a:lnTo>
                  <a:close/>
                  <a:moveTo>
                    <a:pt x="1925" y="587"/>
                  </a:moveTo>
                  <a:lnTo>
                    <a:pt x="1898" y="542"/>
                  </a:lnTo>
                  <a:lnTo>
                    <a:pt x="1925" y="495"/>
                  </a:lnTo>
                  <a:lnTo>
                    <a:pt x="1951" y="542"/>
                  </a:lnTo>
                  <a:lnTo>
                    <a:pt x="1925" y="587"/>
                  </a:lnTo>
                  <a:close/>
                  <a:moveTo>
                    <a:pt x="1987" y="587"/>
                  </a:moveTo>
                  <a:lnTo>
                    <a:pt x="1960" y="542"/>
                  </a:lnTo>
                  <a:lnTo>
                    <a:pt x="1987" y="495"/>
                  </a:lnTo>
                  <a:lnTo>
                    <a:pt x="2012" y="542"/>
                  </a:lnTo>
                  <a:lnTo>
                    <a:pt x="1987" y="587"/>
                  </a:lnTo>
                  <a:close/>
                  <a:moveTo>
                    <a:pt x="2048" y="587"/>
                  </a:moveTo>
                  <a:lnTo>
                    <a:pt x="2021" y="542"/>
                  </a:lnTo>
                  <a:lnTo>
                    <a:pt x="2048" y="495"/>
                  </a:lnTo>
                  <a:lnTo>
                    <a:pt x="2074" y="542"/>
                  </a:lnTo>
                  <a:lnTo>
                    <a:pt x="2048" y="587"/>
                  </a:lnTo>
                  <a:close/>
                  <a:moveTo>
                    <a:pt x="2110" y="587"/>
                  </a:moveTo>
                  <a:lnTo>
                    <a:pt x="2084" y="542"/>
                  </a:lnTo>
                  <a:lnTo>
                    <a:pt x="2110" y="495"/>
                  </a:lnTo>
                  <a:lnTo>
                    <a:pt x="2137" y="542"/>
                  </a:lnTo>
                  <a:lnTo>
                    <a:pt x="2110" y="587"/>
                  </a:lnTo>
                  <a:close/>
                  <a:moveTo>
                    <a:pt x="2171" y="587"/>
                  </a:moveTo>
                  <a:lnTo>
                    <a:pt x="2146" y="542"/>
                  </a:lnTo>
                  <a:lnTo>
                    <a:pt x="2171" y="495"/>
                  </a:lnTo>
                  <a:lnTo>
                    <a:pt x="2198" y="542"/>
                  </a:lnTo>
                  <a:lnTo>
                    <a:pt x="2171" y="587"/>
                  </a:lnTo>
                  <a:close/>
                  <a:moveTo>
                    <a:pt x="2233" y="587"/>
                  </a:moveTo>
                  <a:lnTo>
                    <a:pt x="2207" y="542"/>
                  </a:lnTo>
                  <a:lnTo>
                    <a:pt x="2233" y="495"/>
                  </a:lnTo>
                  <a:lnTo>
                    <a:pt x="2260" y="542"/>
                  </a:lnTo>
                  <a:lnTo>
                    <a:pt x="2233" y="587"/>
                  </a:lnTo>
                  <a:close/>
                  <a:moveTo>
                    <a:pt x="2294" y="587"/>
                  </a:moveTo>
                  <a:lnTo>
                    <a:pt x="2269" y="542"/>
                  </a:lnTo>
                  <a:lnTo>
                    <a:pt x="2294" y="495"/>
                  </a:lnTo>
                  <a:lnTo>
                    <a:pt x="2321" y="542"/>
                  </a:lnTo>
                  <a:lnTo>
                    <a:pt x="2294" y="587"/>
                  </a:lnTo>
                  <a:close/>
                  <a:moveTo>
                    <a:pt x="2356" y="587"/>
                  </a:moveTo>
                  <a:lnTo>
                    <a:pt x="2330" y="542"/>
                  </a:lnTo>
                  <a:lnTo>
                    <a:pt x="2356" y="495"/>
                  </a:lnTo>
                  <a:lnTo>
                    <a:pt x="2383" y="542"/>
                  </a:lnTo>
                  <a:lnTo>
                    <a:pt x="2356" y="587"/>
                  </a:lnTo>
                  <a:close/>
                  <a:moveTo>
                    <a:pt x="2417" y="587"/>
                  </a:moveTo>
                  <a:lnTo>
                    <a:pt x="2392" y="542"/>
                  </a:lnTo>
                  <a:lnTo>
                    <a:pt x="2417" y="495"/>
                  </a:lnTo>
                  <a:lnTo>
                    <a:pt x="2444" y="542"/>
                  </a:lnTo>
                  <a:lnTo>
                    <a:pt x="2417" y="587"/>
                  </a:lnTo>
                  <a:close/>
                  <a:moveTo>
                    <a:pt x="2480" y="587"/>
                  </a:moveTo>
                  <a:lnTo>
                    <a:pt x="2453" y="542"/>
                  </a:lnTo>
                  <a:lnTo>
                    <a:pt x="2480" y="495"/>
                  </a:lnTo>
                  <a:lnTo>
                    <a:pt x="2506" y="542"/>
                  </a:lnTo>
                  <a:lnTo>
                    <a:pt x="2480" y="587"/>
                  </a:lnTo>
                  <a:close/>
                  <a:moveTo>
                    <a:pt x="46" y="533"/>
                  </a:moveTo>
                  <a:lnTo>
                    <a:pt x="19" y="488"/>
                  </a:lnTo>
                  <a:lnTo>
                    <a:pt x="46" y="443"/>
                  </a:lnTo>
                  <a:lnTo>
                    <a:pt x="72" y="488"/>
                  </a:lnTo>
                  <a:lnTo>
                    <a:pt x="46" y="533"/>
                  </a:lnTo>
                  <a:close/>
                  <a:moveTo>
                    <a:pt x="107" y="533"/>
                  </a:moveTo>
                  <a:lnTo>
                    <a:pt x="81" y="488"/>
                  </a:lnTo>
                  <a:lnTo>
                    <a:pt x="107" y="443"/>
                  </a:lnTo>
                  <a:lnTo>
                    <a:pt x="133" y="488"/>
                  </a:lnTo>
                  <a:lnTo>
                    <a:pt x="107" y="533"/>
                  </a:lnTo>
                  <a:close/>
                  <a:moveTo>
                    <a:pt x="169" y="533"/>
                  </a:moveTo>
                  <a:lnTo>
                    <a:pt x="142" y="488"/>
                  </a:lnTo>
                  <a:lnTo>
                    <a:pt x="169" y="443"/>
                  </a:lnTo>
                  <a:lnTo>
                    <a:pt x="194" y="488"/>
                  </a:lnTo>
                  <a:lnTo>
                    <a:pt x="169" y="533"/>
                  </a:lnTo>
                  <a:close/>
                  <a:moveTo>
                    <a:pt x="230" y="533"/>
                  </a:moveTo>
                  <a:lnTo>
                    <a:pt x="203" y="488"/>
                  </a:lnTo>
                  <a:lnTo>
                    <a:pt x="230" y="443"/>
                  </a:lnTo>
                  <a:lnTo>
                    <a:pt x="256" y="488"/>
                  </a:lnTo>
                  <a:lnTo>
                    <a:pt x="230" y="533"/>
                  </a:lnTo>
                  <a:close/>
                  <a:moveTo>
                    <a:pt x="292" y="533"/>
                  </a:moveTo>
                  <a:lnTo>
                    <a:pt x="266" y="488"/>
                  </a:lnTo>
                  <a:lnTo>
                    <a:pt x="292" y="443"/>
                  </a:lnTo>
                  <a:lnTo>
                    <a:pt x="319" y="488"/>
                  </a:lnTo>
                  <a:lnTo>
                    <a:pt x="292" y="533"/>
                  </a:lnTo>
                  <a:close/>
                  <a:moveTo>
                    <a:pt x="353" y="533"/>
                  </a:moveTo>
                  <a:lnTo>
                    <a:pt x="328" y="488"/>
                  </a:lnTo>
                  <a:lnTo>
                    <a:pt x="353" y="443"/>
                  </a:lnTo>
                  <a:lnTo>
                    <a:pt x="380" y="488"/>
                  </a:lnTo>
                  <a:lnTo>
                    <a:pt x="353" y="533"/>
                  </a:lnTo>
                  <a:close/>
                  <a:moveTo>
                    <a:pt x="415" y="533"/>
                  </a:moveTo>
                  <a:lnTo>
                    <a:pt x="389" y="488"/>
                  </a:lnTo>
                  <a:lnTo>
                    <a:pt x="415" y="443"/>
                  </a:lnTo>
                  <a:lnTo>
                    <a:pt x="442" y="488"/>
                  </a:lnTo>
                  <a:lnTo>
                    <a:pt x="415" y="533"/>
                  </a:lnTo>
                  <a:close/>
                  <a:moveTo>
                    <a:pt x="476" y="533"/>
                  </a:moveTo>
                  <a:lnTo>
                    <a:pt x="451" y="488"/>
                  </a:lnTo>
                  <a:lnTo>
                    <a:pt x="476" y="443"/>
                  </a:lnTo>
                  <a:lnTo>
                    <a:pt x="503" y="488"/>
                  </a:lnTo>
                  <a:lnTo>
                    <a:pt x="476" y="533"/>
                  </a:lnTo>
                  <a:close/>
                  <a:moveTo>
                    <a:pt x="538" y="533"/>
                  </a:moveTo>
                  <a:lnTo>
                    <a:pt x="512" y="488"/>
                  </a:lnTo>
                  <a:lnTo>
                    <a:pt x="538" y="443"/>
                  </a:lnTo>
                  <a:lnTo>
                    <a:pt x="565" y="488"/>
                  </a:lnTo>
                  <a:lnTo>
                    <a:pt x="538" y="533"/>
                  </a:lnTo>
                  <a:close/>
                  <a:moveTo>
                    <a:pt x="599" y="533"/>
                  </a:moveTo>
                  <a:lnTo>
                    <a:pt x="574" y="488"/>
                  </a:lnTo>
                  <a:lnTo>
                    <a:pt x="599" y="443"/>
                  </a:lnTo>
                  <a:lnTo>
                    <a:pt x="626" y="488"/>
                  </a:lnTo>
                  <a:lnTo>
                    <a:pt x="599" y="533"/>
                  </a:lnTo>
                  <a:close/>
                  <a:moveTo>
                    <a:pt x="662" y="533"/>
                  </a:moveTo>
                  <a:lnTo>
                    <a:pt x="635" y="488"/>
                  </a:lnTo>
                  <a:lnTo>
                    <a:pt x="662" y="443"/>
                  </a:lnTo>
                  <a:lnTo>
                    <a:pt x="688" y="488"/>
                  </a:lnTo>
                  <a:lnTo>
                    <a:pt x="662" y="533"/>
                  </a:lnTo>
                  <a:close/>
                  <a:moveTo>
                    <a:pt x="724" y="533"/>
                  </a:moveTo>
                  <a:lnTo>
                    <a:pt x="697" y="488"/>
                  </a:lnTo>
                  <a:lnTo>
                    <a:pt x="724" y="443"/>
                  </a:lnTo>
                  <a:lnTo>
                    <a:pt x="749" y="488"/>
                  </a:lnTo>
                  <a:lnTo>
                    <a:pt x="724" y="533"/>
                  </a:lnTo>
                  <a:close/>
                  <a:moveTo>
                    <a:pt x="785" y="533"/>
                  </a:moveTo>
                  <a:lnTo>
                    <a:pt x="758" y="488"/>
                  </a:lnTo>
                  <a:lnTo>
                    <a:pt x="785" y="443"/>
                  </a:lnTo>
                  <a:lnTo>
                    <a:pt x="811" y="488"/>
                  </a:lnTo>
                  <a:lnTo>
                    <a:pt x="785" y="533"/>
                  </a:lnTo>
                  <a:close/>
                  <a:moveTo>
                    <a:pt x="847" y="533"/>
                  </a:moveTo>
                  <a:lnTo>
                    <a:pt x="820" y="488"/>
                  </a:lnTo>
                  <a:lnTo>
                    <a:pt x="847" y="443"/>
                  </a:lnTo>
                  <a:lnTo>
                    <a:pt x="872" y="488"/>
                  </a:lnTo>
                  <a:lnTo>
                    <a:pt x="847" y="533"/>
                  </a:lnTo>
                  <a:close/>
                  <a:moveTo>
                    <a:pt x="908" y="533"/>
                  </a:moveTo>
                  <a:lnTo>
                    <a:pt x="881" y="488"/>
                  </a:lnTo>
                  <a:lnTo>
                    <a:pt x="908" y="443"/>
                  </a:lnTo>
                  <a:lnTo>
                    <a:pt x="934" y="488"/>
                  </a:lnTo>
                  <a:lnTo>
                    <a:pt x="908" y="533"/>
                  </a:lnTo>
                  <a:close/>
                  <a:moveTo>
                    <a:pt x="970" y="533"/>
                  </a:moveTo>
                  <a:lnTo>
                    <a:pt x="943" y="488"/>
                  </a:lnTo>
                  <a:lnTo>
                    <a:pt x="970" y="443"/>
                  </a:lnTo>
                  <a:lnTo>
                    <a:pt x="995" y="488"/>
                  </a:lnTo>
                  <a:lnTo>
                    <a:pt x="970" y="533"/>
                  </a:lnTo>
                  <a:close/>
                  <a:moveTo>
                    <a:pt x="1031" y="533"/>
                  </a:moveTo>
                  <a:lnTo>
                    <a:pt x="1006" y="488"/>
                  </a:lnTo>
                  <a:lnTo>
                    <a:pt x="1031" y="443"/>
                  </a:lnTo>
                  <a:lnTo>
                    <a:pt x="1058" y="488"/>
                  </a:lnTo>
                  <a:lnTo>
                    <a:pt x="1031" y="533"/>
                  </a:lnTo>
                  <a:close/>
                  <a:moveTo>
                    <a:pt x="1093" y="533"/>
                  </a:moveTo>
                  <a:lnTo>
                    <a:pt x="1067" y="488"/>
                  </a:lnTo>
                  <a:lnTo>
                    <a:pt x="1093" y="443"/>
                  </a:lnTo>
                  <a:lnTo>
                    <a:pt x="1120" y="488"/>
                  </a:lnTo>
                  <a:lnTo>
                    <a:pt x="1093" y="533"/>
                  </a:lnTo>
                  <a:close/>
                  <a:moveTo>
                    <a:pt x="1154" y="533"/>
                  </a:moveTo>
                  <a:lnTo>
                    <a:pt x="1129" y="488"/>
                  </a:lnTo>
                  <a:lnTo>
                    <a:pt x="1154" y="443"/>
                  </a:lnTo>
                  <a:lnTo>
                    <a:pt x="1181" y="488"/>
                  </a:lnTo>
                  <a:lnTo>
                    <a:pt x="1154" y="533"/>
                  </a:lnTo>
                  <a:close/>
                  <a:moveTo>
                    <a:pt x="1216" y="533"/>
                  </a:moveTo>
                  <a:lnTo>
                    <a:pt x="1190" y="488"/>
                  </a:lnTo>
                  <a:lnTo>
                    <a:pt x="1216" y="443"/>
                  </a:lnTo>
                  <a:lnTo>
                    <a:pt x="1243" y="488"/>
                  </a:lnTo>
                  <a:lnTo>
                    <a:pt x="1216" y="533"/>
                  </a:lnTo>
                  <a:close/>
                  <a:moveTo>
                    <a:pt x="1277" y="533"/>
                  </a:moveTo>
                  <a:lnTo>
                    <a:pt x="1252" y="488"/>
                  </a:lnTo>
                  <a:lnTo>
                    <a:pt x="1277" y="443"/>
                  </a:lnTo>
                  <a:lnTo>
                    <a:pt x="1304" y="488"/>
                  </a:lnTo>
                  <a:lnTo>
                    <a:pt x="1277" y="533"/>
                  </a:lnTo>
                  <a:close/>
                  <a:moveTo>
                    <a:pt x="1339" y="533"/>
                  </a:moveTo>
                  <a:lnTo>
                    <a:pt x="1313" y="488"/>
                  </a:lnTo>
                  <a:lnTo>
                    <a:pt x="1339" y="443"/>
                  </a:lnTo>
                  <a:lnTo>
                    <a:pt x="1366" y="488"/>
                  </a:lnTo>
                  <a:lnTo>
                    <a:pt x="1339" y="533"/>
                  </a:lnTo>
                  <a:close/>
                  <a:moveTo>
                    <a:pt x="1402" y="533"/>
                  </a:moveTo>
                  <a:lnTo>
                    <a:pt x="1375" y="488"/>
                  </a:lnTo>
                  <a:lnTo>
                    <a:pt x="1402" y="443"/>
                  </a:lnTo>
                  <a:lnTo>
                    <a:pt x="1427" y="488"/>
                  </a:lnTo>
                  <a:lnTo>
                    <a:pt x="1402" y="533"/>
                  </a:lnTo>
                  <a:close/>
                  <a:moveTo>
                    <a:pt x="1463" y="533"/>
                  </a:moveTo>
                  <a:lnTo>
                    <a:pt x="1436" y="488"/>
                  </a:lnTo>
                  <a:lnTo>
                    <a:pt x="1463" y="443"/>
                  </a:lnTo>
                  <a:lnTo>
                    <a:pt x="1489" y="488"/>
                  </a:lnTo>
                  <a:lnTo>
                    <a:pt x="1463" y="533"/>
                  </a:lnTo>
                  <a:close/>
                  <a:moveTo>
                    <a:pt x="1525" y="533"/>
                  </a:moveTo>
                  <a:lnTo>
                    <a:pt x="1498" y="488"/>
                  </a:lnTo>
                  <a:lnTo>
                    <a:pt x="1525" y="443"/>
                  </a:lnTo>
                  <a:lnTo>
                    <a:pt x="1550" y="488"/>
                  </a:lnTo>
                  <a:lnTo>
                    <a:pt x="1525" y="533"/>
                  </a:lnTo>
                  <a:close/>
                  <a:moveTo>
                    <a:pt x="1586" y="533"/>
                  </a:moveTo>
                  <a:lnTo>
                    <a:pt x="1559" y="488"/>
                  </a:lnTo>
                  <a:lnTo>
                    <a:pt x="1586" y="443"/>
                  </a:lnTo>
                  <a:lnTo>
                    <a:pt x="1612" y="488"/>
                  </a:lnTo>
                  <a:lnTo>
                    <a:pt x="1586" y="533"/>
                  </a:lnTo>
                  <a:close/>
                  <a:moveTo>
                    <a:pt x="1648" y="533"/>
                  </a:moveTo>
                  <a:lnTo>
                    <a:pt x="1621" y="488"/>
                  </a:lnTo>
                  <a:lnTo>
                    <a:pt x="1648" y="443"/>
                  </a:lnTo>
                  <a:lnTo>
                    <a:pt x="1673" y="488"/>
                  </a:lnTo>
                  <a:lnTo>
                    <a:pt x="1648" y="533"/>
                  </a:lnTo>
                  <a:close/>
                  <a:moveTo>
                    <a:pt x="1709" y="533"/>
                  </a:moveTo>
                  <a:lnTo>
                    <a:pt x="1682" y="488"/>
                  </a:lnTo>
                  <a:lnTo>
                    <a:pt x="1709" y="443"/>
                  </a:lnTo>
                  <a:lnTo>
                    <a:pt x="1735" y="488"/>
                  </a:lnTo>
                  <a:lnTo>
                    <a:pt x="1709" y="533"/>
                  </a:lnTo>
                  <a:close/>
                  <a:moveTo>
                    <a:pt x="1771" y="533"/>
                  </a:moveTo>
                  <a:lnTo>
                    <a:pt x="1745" y="488"/>
                  </a:lnTo>
                  <a:lnTo>
                    <a:pt x="1771" y="443"/>
                  </a:lnTo>
                  <a:lnTo>
                    <a:pt x="1798" y="488"/>
                  </a:lnTo>
                  <a:lnTo>
                    <a:pt x="1771" y="533"/>
                  </a:lnTo>
                  <a:close/>
                  <a:moveTo>
                    <a:pt x="1832" y="533"/>
                  </a:moveTo>
                  <a:lnTo>
                    <a:pt x="1807" y="488"/>
                  </a:lnTo>
                  <a:lnTo>
                    <a:pt x="1832" y="443"/>
                  </a:lnTo>
                  <a:lnTo>
                    <a:pt x="1859" y="488"/>
                  </a:lnTo>
                  <a:lnTo>
                    <a:pt x="1832" y="533"/>
                  </a:lnTo>
                  <a:close/>
                  <a:moveTo>
                    <a:pt x="1894" y="533"/>
                  </a:moveTo>
                  <a:lnTo>
                    <a:pt x="1868" y="488"/>
                  </a:lnTo>
                  <a:lnTo>
                    <a:pt x="1894" y="443"/>
                  </a:lnTo>
                  <a:lnTo>
                    <a:pt x="1921" y="488"/>
                  </a:lnTo>
                  <a:lnTo>
                    <a:pt x="1894" y="533"/>
                  </a:lnTo>
                  <a:close/>
                  <a:moveTo>
                    <a:pt x="1955" y="533"/>
                  </a:moveTo>
                  <a:lnTo>
                    <a:pt x="1930" y="488"/>
                  </a:lnTo>
                  <a:lnTo>
                    <a:pt x="1955" y="443"/>
                  </a:lnTo>
                  <a:lnTo>
                    <a:pt x="1982" y="488"/>
                  </a:lnTo>
                  <a:lnTo>
                    <a:pt x="1955" y="533"/>
                  </a:lnTo>
                  <a:close/>
                  <a:moveTo>
                    <a:pt x="2017" y="533"/>
                  </a:moveTo>
                  <a:lnTo>
                    <a:pt x="1991" y="488"/>
                  </a:lnTo>
                  <a:lnTo>
                    <a:pt x="2017" y="443"/>
                  </a:lnTo>
                  <a:lnTo>
                    <a:pt x="2044" y="488"/>
                  </a:lnTo>
                  <a:lnTo>
                    <a:pt x="2017" y="533"/>
                  </a:lnTo>
                  <a:close/>
                  <a:moveTo>
                    <a:pt x="2078" y="533"/>
                  </a:moveTo>
                  <a:lnTo>
                    <a:pt x="2053" y="488"/>
                  </a:lnTo>
                  <a:lnTo>
                    <a:pt x="2078" y="443"/>
                  </a:lnTo>
                  <a:lnTo>
                    <a:pt x="2105" y="488"/>
                  </a:lnTo>
                  <a:lnTo>
                    <a:pt x="2078" y="533"/>
                  </a:lnTo>
                  <a:close/>
                  <a:moveTo>
                    <a:pt x="2141" y="533"/>
                  </a:moveTo>
                  <a:lnTo>
                    <a:pt x="2114" y="488"/>
                  </a:lnTo>
                  <a:lnTo>
                    <a:pt x="2141" y="443"/>
                  </a:lnTo>
                  <a:lnTo>
                    <a:pt x="2167" y="488"/>
                  </a:lnTo>
                  <a:lnTo>
                    <a:pt x="2141" y="533"/>
                  </a:lnTo>
                  <a:close/>
                  <a:moveTo>
                    <a:pt x="2203" y="533"/>
                  </a:moveTo>
                  <a:lnTo>
                    <a:pt x="2176" y="488"/>
                  </a:lnTo>
                  <a:lnTo>
                    <a:pt x="2203" y="443"/>
                  </a:lnTo>
                  <a:lnTo>
                    <a:pt x="2228" y="488"/>
                  </a:lnTo>
                  <a:lnTo>
                    <a:pt x="2203" y="533"/>
                  </a:lnTo>
                  <a:close/>
                  <a:moveTo>
                    <a:pt x="2264" y="533"/>
                  </a:moveTo>
                  <a:lnTo>
                    <a:pt x="2237" y="488"/>
                  </a:lnTo>
                  <a:lnTo>
                    <a:pt x="2264" y="443"/>
                  </a:lnTo>
                  <a:lnTo>
                    <a:pt x="2290" y="488"/>
                  </a:lnTo>
                  <a:lnTo>
                    <a:pt x="2264" y="533"/>
                  </a:lnTo>
                  <a:close/>
                  <a:moveTo>
                    <a:pt x="2326" y="533"/>
                  </a:moveTo>
                  <a:lnTo>
                    <a:pt x="2299" y="488"/>
                  </a:lnTo>
                  <a:lnTo>
                    <a:pt x="2326" y="443"/>
                  </a:lnTo>
                  <a:lnTo>
                    <a:pt x="2351" y="488"/>
                  </a:lnTo>
                  <a:lnTo>
                    <a:pt x="2326" y="533"/>
                  </a:lnTo>
                  <a:close/>
                  <a:moveTo>
                    <a:pt x="2387" y="533"/>
                  </a:moveTo>
                  <a:lnTo>
                    <a:pt x="2360" y="488"/>
                  </a:lnTo>
                  <a:lnTo>
                    <a:pt x="2387" y="443"/>
                  </a:lnTo>
                  <a:lnTo>
                    <a:pt x="2413" y="488"/>
                  </a:lnTo>
                  <a:lnTo>
                    <a:pt x="2387" y="533"/>
                  </a:lnTo>
                  <a:close/>
                  <a:moveTo>
                    <a:pt x="2449" y="533"/>
                  </a:moveTo>
                  <a:lnTo>
                    <a:pt x="2422" y="488"/>
                  </a:lnTo>
                  <a:lnTo>
                    <a:pt x="2449" y="443"/>
                  </a:lnTo>
                  <a:lnTo>
                    <a:pt x="2474" y="488"/>
                  </a:lnTo>
                  <a:lnTo>
                    <a:pt x="2449" y="533"/>
                  </a:lnTo>
                  <a:close/>
                  <a:moveTo>
                    <a:pt x="2510" y="533"/>
                  </a:moveTo>
                  <a:lnTo>
                    <a:pt x="2485" y="488"/>
                  </a:lnTo>
                  <a:lnTo>
                    <a:pt x="2510" y="443"/>
                  </a:lnTo>
                  <a:lnTo>
                    <a:pt x="2537" y="488"/>
                  </a:lnTo>
                  <a:lnTo>
                    <a:pt x="2510" y="533"/>
                  </a:lnTo>
                  <a:close/>
                  <a:moveTo>
                    <a:pt x="76" y="480"/>
                  </a:moveTo>
                  <a:lnTo>
                    <a:pt x="51" y="435"/>
                  </a:lnTo>
                  <a:lnTo>
                    <a:pt x="76" y="389"/>
                  </a:lnTo>
                  <a:lnTo>
                    <a:pt x="103" y="435"/>
                  </a:lnTo>
                  <a:lnTo>
                    <a:pt x="76" y="480"/>
                  </a:lnTo>
                  <a:close/>
                  <a:moveTo>
                    <a:pt x="137" y="480"/>
                  </a:moveTo>
                  <a:lnTo>
                    <a:pt x="112" y="435"/>
                  </a:lnTo>
                  <a:lnTo>
                    <a:pt x="137" y="389"/>
                  </a:lnTo>
                  <a:lnTo>
                    <a:pt x="164" y="435"/>
                  </a:lnTo>
                  <a:lnTo>
                    <a:pt x="137" y="480"/>
                  </a:lnTo>
                  <a:close/>
                  <a:moveTo>
                    <a:pt x="199" y="480"/>
                  </a:moveTo>
                  <a:lnTo>
                    <a:pt x="173" y="435"/>
                  </a:lnTo>
                  <a:lnTo>
                    <a:pt x="199" y="389"/>
                  </a:lnTo>
                  <a:lnTo>
                    <a:pt x="226" y="435"/>
                  </a:lnTo>
                  <a:lnTo>
                    <a:pt x="199" y="480"/>
                  </a:lnTo>
                  <a:close/>
                  <a:moveTo>
                    <a:pt x="262" y="480"/>
                  </a:moveTo>
                  <a:lnTo>
                    <a:pt x="235" y="435"/>
                  </a:lnTo>
                  <a:lnTo>
                    <a:pt x="262" y="389"/>
                  </a:lnTo>
                  <a:lnTo>
                    <a:pt x="287" y="435"/>
                  </a:lnTo>
                  <a:lnTo>
                    <a:pt x="262" y="480"/>
                  </a:lnTo>
                  <a:close/>
                  <a:moveTo>
                    <a:pt x="323" y="480"/>
                  </a:moveTo>
                  <a:lnTo>
                    <a:pt x="296" y="435"/>
                  </a:lnTo>
                  <a:lnTo>
                    <a:pt x="323" y="389"/>
                  </a:lnTo>
                  <a:lnTo>
                    <a:pt x="349" y="435"/>
                  </a:lnTo>
                  <a:lnTo>
                    <a:pt x="323" y="480"/>
                  </a:lnTo>
                  <a:close/>
                  <a:moveTo>
                    <a:pt x="385" y="480"/>
                  </a:moveTo>
                  <a:lnTo>
                    <a:pt x="358" y="435"/>
                  </a:lnTo>
                  <a:lnTo>
                    <a:pt x="385" y="389"/>
                  </a:lnTo>
                  <a:lnTo>
                    <a:pt x="410" y="435"/>
                  </a:lnTo>
                  <a:lnTo>
                    <a:pt x="385" y="480"/>
                  </a:lnTo>
                  <a:close/>
                  <a:moveTo>
                    <a:pt x="446" y="480"/>
                  </a:moveTo>
                  <a:lnTo>
                    <a:pt x="419" y="435"/>
                  </a:lnTo>
                  <a:lnTo>
                    <a:pt x="446" y="389"/>
                  </a:lnTo>
                  <a:lnTo>
                    <a:pt x="472" y="435"/>
                  </a:lnTo>
                  <a:lnTo>
                    <a:pt x="446" y="480"/>
                  </a:lnTo>
                  <a:close/>
                  <a:moveTo>
                    <a:pt x="508" y="480"/>
                  </a:moveTo>
                  <a:lnTo>
                    <a:pt x="481" y="435"/>
                  </a:lnTo>
                  <a:lnTo>
                    <a:pt x="508" y="389"/>
                  </a:lnTo>
                  <a:lnTo>
                    <a:pt x="533" y="435"/>
                  </a:lnTo>
                  <a:lnTo>
                    <a:pt x="508" y="480"/>
                  </a:lnTo>
                  <a:close/>
                  <a:moveTo>
                    <a:pt x="569" y="480"/>
                  </a:moveTo>
                  <a:lnTo>
                    <a:pt x="542" y="435"/>
                  </a:lnTo>
                  <a:lnTo>
                    <a:pt x="569" y="389"/>
                  </a:lnTo>
                  <a:lnTo>
                    <a:pt x="595" y="435"/>
                  </a:lnTo>
                  <a:lnTo>
                    <a:pt x="569" y="480"/>
                  </a:lnTo>
                  <a:close/>
                  <a:moveTo>
                    <a:pt x="631" y="480"/>
                  </a:moveTo>
                  <a:lnTo>
                    <a:pt x="605" y="435"/>
                  </a:lnTo>
                  <a:lnTo>
                    <a:pt x="631" y="389"/>
                  </a:lnTo>
                  <a:lnTo>
                    <a:pt x="658" y="435"/>
                  </a:lnTo>
                  <a:lnTo>
                    <a:pt x="631" y="480"/>
                  </a:lnTo>
                  <a:close/>
                  <a:moveTo>
                    <a:pt x="692" y="480"/>
                  </a:moveTo>
                  <a:lnTo>
                    <a:pt x="667" y="435"/>
                  </a:lnTo>
                  <a:lnTo>
                    <a:pt x="692" y="389"/>
                  </a:lnTo>
                  <a:lnTo>
                    <a:pt x="719" y="435"/>
                  </a:lnTo>
                  <a:lnTo>
                    <a:pt x="692" y="480"/>
                  </a:lnTo>
                  <a:close/>
                  <a:moveTo>
                    <a:pt x="754" y="480"/>
                  </a:moveTo>
                  <a:lnTo>
                    <a:pt x="728" y="435"/>
                  </a:lnTo>
                  <a:lnTo>
                    <a:pt x="754" y="389"/>
                  </a:lnTo>
                  <a:lnTo>
                    <a:pt x="781" y="435"/>
                  </a:lnTo>
                  <a:lnTo>
                    <a:pt x="754" y="480"/>
                  </a:lnTo>
                  <a:close/>
                  <a:moveTo>
                    <a:pt x="815" y="480"/>
                  </a:moveTo>
                  <a:lnTo>
                    <a:pt x="790" y="435"/>
                  </a:lnTo>
                  <a:lnTo>
                    <a:pt x="815" y="389"/>
                  </a:lnTo>
                  <a:lnTo>
                    <a:pt x="842" y="435"/>
                  </a:lnTo>
                  <a:lnTo>
                    <a:pt x="815" y="480"/>
                  </a:lnTo>
                  <a:close/>
                  <a:moveTo>
                    <a:pt x="877" y="480"/>
                  </a:moveTo>
                  <a:lnTo>
                    <a:pt x="851" y="435"/>
                  </a:lnTo>
                  <a:lnTo>
                    <a:pt x="877" y="389"/>
                  </a:lnTo>
                  <a:lnTo>
                    <a:pt x="904" y="435"/>
                  </a:lnTo>
                  <a:lnTo>
                    <a:pt x="877" y="480"/>
                  </a:lnTo>
                  <a:close/>
                  <a:moveTo>
                    <a:pt x="938" y="480"/>
                  </a:moveTo>
                  <a:lnTo>
                    <a:pt x="913" y="435"/>
                  </a:lnTo>
                  <a:lnTo>
                    <a:pt x="938" y="389"/>
                  </a:lnTo>
                  <a:lnTo>
                    <a:pt x="965" y="435"/>
                  </a:lnTo>
                  <a:lnTo>
                    <a:pt x="938" y="480"/>
                  </a:lnTo>
                  <a:close/>
                  <a:moveTo>
                    <a:pt x="1001" y="480"/>
                  </a:moveTo>
                  <a:lnTo>
                    <a:pt x="974" y="435"/>
                  </a:lnTo>
                  <a:lnTo>
                    <a:pt x="1001" y="389"/>
                  </a:lnTo>
                  <a:lnTo>
                    <a:pt x="1027" y="435"/>
                  </a:lnTo>
                  <a:lnTo>
                    <a:pt x="1001" y="480"/>
                  </a:lnTo>
                  <a:close/>
                  <a:moveTo>
                    <a:pt x="1063" y="480"/>
                  </a:moveTo>
                  <a:lnTo>
                    <a:pt x="1036" y="435"/>
                  </a:lnTo>
                  <a:lnTo>
                    <a:pt x="1063" y="389"/>
                  </a:lnTo>
                  <a:lnTo>
                    <a:pt x="1088" y="435"/>
                  </a:lnTo>
                  <a:lnTo>
                    <a:pt x="1063" y="480"/>
                  </a:lnTo>
                  <a:close/>
                  <a:moveTo>
                    <a:pt x="1124" y="480"/>
                  </a:moveTo>
                  <a:lnTo>
                    <a:pt x="1097" y="435"/>
                  </a:lnTo>
                  <a:lnTo>
                    <a:pt x="1124" y="389"/>
                  </a:lnTo>
                  <a:lnTo>
                    <a:pt x="1150" y="435"/>
                  </a:lnTo>
                  <a:lnTo>
                    <a:pt x="1124" y="480"/>
                  </a:lnTo>
                  <a:close/>
                  <a:moveTo>
                    <a:pt x="1186" y="480"/>
                  </a:moveTo>
                  <a:lnTo>
                    <a:pt x="1159" y="435"/>
                  </a:lnTo>
                  <a:lnTo>
                    <a:pt x="1186" y="389"/>
                  </a:lnTo>
                  <a:lnTo>
                    <a:pt x="1211" y="435"/>
                  </a:lnTo>
                  <a:lnTo>
                    <a:pt x="1186" y="480"/>
                  </a:lnTo>
                  <a:close/>
                  <a:moveTo>
                    <a:pt x="1247" y="480"/>
                  </a:moveTo>
                  <a:lnTo>
                    <a:pt x="1220" y="435"/>
                  </a:lnTo>
                  <a:lnTo>
                    <a:pt x="1247" y="389"/>
                  </a:lnTo>
                  <a:lnTo>
                    <a:pt x="1273" y="435"/>
                  </a:lnTo>
                  <a:lnTo>
                    <a:pt x="1247" y="480"/>
                  </a:lnTo>
                  <a:close/>
                  <a:moveTo>
                    <a:pt x="1309" y="480"/>
                  </a:moveTo>
                  <a:lnTo>
                    <a:pt x="1282" y="435"/>
                  </a:lnTo>
                  <a:lnTo>
                    <a:pt x="1309" y="389"/>
                  </a:lnTo>
                  <a:lnTo>
                    <a:pt x="1334" y="435"/>
                  </a:lnTo>
                  <a:lnTo>
                    <a:pt x="1309" y="480"/>
                  </a:lnTo>
                  <a:close/>
                  <a:moveTo>
                    <a:pt x="1370" y="480"/>
                  </a:moveTo>
                  <a:lnTo>
                    <a:pt x="1345" y="435"/>
                  </a:lnTo>
                  <a:lnTo>
                    <a:pt x="1370" y="389"/>
                  </a:lnTo>
                  <a:lnTo>
                    <a:pt x="1397" y="435"/>
                  </a:lnTo>
                  <a:lnTo>
                    <a:pt x="1370" y="480"/>
                  </a:lnTo>
                  <a:close/>
                  <a:moveTo>
                    <a:pt x="1432" y="480"/>
                  </a:moveTo>
                  <a:lnTo>
                    <a:pt x="1406" y="435"/>
                  </a:lnTo>
                  <a:lnTo>
                    <a:pt x="1432" y="389"/>
                  </a:lnTo>
                  <a:lnTo>
                    <a:pt x="1459" y="435"/>
                  </a:lnTo>
                  <a:lnTo>
                    <a:pt x="1432" y="480"/>
                  </a:lnTo>
                  <a:close/>
                  <a:moveTo>
                    <a:pt x="1493" y="480"/>
                  </a:moveTo>
                  <a:lnTo>
                    <a:pt x="1468" y="435"/>
                  </a:lnTo>
                  <a:lnTo>
                    <a:pt x="1493" y="389"/>
                  </a:lnTo>
                  <a:lnTo>
                    <a:pt x="1520" y="435"/>
                  </a:lnTo>
                  <a:lnTo>
                    <a:pt x="1493" y="480"/>
                  </a:lnTo>
                  <a:close/>
                  <a:moveTo>
                    <a:pt x="1555" y="480"/>
                  </a:moveTo>
                  <a:lnTo>
                    <a:pt x="1529" y="435"/>
                  </a:lnTo>
                  <a:lnTo>
                    <a:pt x="1555" y="389"/>
                  </a:lnTo>
                  <a:lnTo>
                    <a:pt x="1582" y="435"/>
                  </a:lnTo>
                  <a:lnTo>
                    <a:pt x="1555" y="480"/>
                  </a:lnTo>
                  <a:close/>
                  <a:moveTo>
                    <a:pt x="1616" y="480"/>
                  </a:moveTo>
                  <a:lnTo>
                    <a:pt x="1591" y="435"/>
                  </a:lnTo>
                  <a:lnTo>
                    <a:pt x="1616" y="389"/>
                  </a:lnTo>
                  <a:lnTo>
                    <a:pt x="1643" y="435"/>
                  </a:lnTo>
                  <a:lnTo>
                    <a:pt x="1616" y="480"/>
                  </a:lnTo>
                  <a:close/>
                  <a:moveTo>
                    <a:pt x="1678" y="480"/>
                  </a:moveTo>
                  <a:lnTo>
                    <a:pt x="1652" y="435"/>
                  </a:lnTo>
                  <a:lnTo>
                    <a:pt x="1678" y="389"/>
                  </a:lnTo>
                  <a:lnTo>
                    <a:pt x="1705" y="435"/>
                  </a:lnTo>
                  <a:lnTo>
                    <a:pt x="1678" y="480"/>
                  </a:lnTo>
                  <a:close/>
                  <a:moveTo>
                    <a:pt x="1741" y="480"/>
                  </a:moveTo>
                  <a:lnTo>
                    <a:pt x="1714" y="435"/>
                  </a:lnTo>
                  <a:lnTo>
                    <a:pt x="1741" y="389"/>
                  </a:lnTo>
                  <a:lnTo>
                    <a:pt x="1766" y="435"/>
                  </a:lnTo>
                  <a:lnTo>
                    <a:pt x="1741" y="480"/>
                  </a:lnTo>
                  <a:close/>
                  <a:moveTo>
                    <a:pt x="1802" y="480"/>
                  </a:moveTo>
                  <a:lnTo>
                    <a:pt x="1775" y="435"/>
                  </a:lnTo>
                  <a:lnTo>
                    <a:pt x="1802" y="389"/>
                  </a:lnTo>
                  <a:lnTo>
                    <a:pt x="1828" y="435"/>
                  </a:lnTo>
                  <a:lnTo>
                    <a:pt x="1802" y="480"/>
                  </a:lnTo>
                  <a:close/>
                  <a:moveTo>
                    <a:pt x="1864" y="480"/>
                  </a:moveTo>
                  <a:lnTo>
                    <a:pt x="1837" y="435"/>
                  </a:lnTo>
                  <a:lnTo>
                    <a:pt x="1864" y="389"/>
                  </a:lnTo>
                  <a:lnTo>
                    <a:pt x="1889" y="435"/>
                  </a:lnTo>
                  <a:lnTo>
                    <a:pt x="1864" y="480"/>
                  </a:lnTo>
                  <a:close/>
                  <a:moveTo>
                    <a:pt x="1925" y="480"/>
                  </a:moveTo>
                  <a:lnTo>
                    <a:pt x="1898" y="435"/>
                  </a:lnTo>
                  <a:lnTo>
                    <a:pt x="1925" y="389"/>
                  </a:lnTo>
                  <a:lnTo>
                    <a:pt x="1951" y="435"/>
                  </a:lnTo>
                  <a:lnTo>
                    <a:pt x="1925" y="480"/>
                  </a:lnTo>
                  <a:close/>
                  <a:moveTo>
                    <a:pt x="1987" y="480"/>
                  </a:moveTo>
                  <a:lnTo>
                    <a:pt x="1960" y="435"/>
                  </a:lnTo>
                  <a:lnTo>
                    <a:pt x="1987" y="389"/>
                  </a:lnTo>
                  <a:lnTo>
                    <a:pt x="2012" y="435"/>
                  </a:lnTo>
                  <a:lnTo>
                    <a:pt x="1987" y="480"/>
                  </a:lnTo>
                  <a:close/>
                  <a:moveTo>
                    <a:pt x="2048" y="480"/>
                  </a:moveTo>
                  <a:lnTo>
                    <a:pt x="2021" y="435"/>
                  </a:lnTo>
                  <a:lnTo>
                    <a:pt x="2048" y="389"/>
                  </a:lnTo>
                  <a:lnTo>
                    <a:pt x="2074" y="435"/>
                  </a:lnTo>
                  <a:lnTo>
                    <a:pt x="2048" y="480"/>
                  </a:lnTo>
                  <a:close/>
                  <a:moveTo>
                    <a:pt x="2110" y="480"/>
                  </a:moveTo>
                  <a:lnTo>
                    <a:pt x="2084" y="435"/>
                  </a:lnTo>
                  <a:lnTo>
                    <a:pt x="2110" y="389"/>
                  </a:lnTo>
                  <a:lnTo>
                    <a:pt x="2137" y="435"/>
                  </a:lnTo>
                  <a:lnTo>
                    <a:pt x="2110" y="480"/>
                  </a:lnTo>
                  <a:close/>
                  <a:moveTo>
                    <a:pt x="2171" y="480"/>
                  </a:moveTo>
                  <a:lnTo>
                    <a:pt x="2146" y="435"/>
                  </a:lnTo>
                  <a:lnTo>
                    <a:pt x="2171" y="389"/>
                  </a:lnTo>
                  <a:lnTo>
                    <a:pt x="2198" y="435"/>
                  </a:lnTo>
                  <a:lnTo>
                    <a:pt x="2171" y="480"/>
                  </a:lnTo>
                  <a:close/>
                  <a:moveTo>
                    <a:pt x="2233" y="480"/>
                  </a:moveTo>
                  <a:lnTo>
                    <a:pt x="2207" y="435"/>
                  </a:lnTo>
                  <a:lnTo>
                    <a:pt x="2233" y="389"/>
                  </a:lnTo>
                  <a:lnTo>
                    <a:pt x="2260" y="435"/>
                  </a:lnTo>
                  <a:lnTo>
                    <a:pt x="2233" y="480"/>
                  </a:lnTo>
                  <a:close/>
                  <a:moveTo>
                    <a:pt x="2294" y="480"/>
                  </a:moveTo>
                  <a:lnTo>
                    <a:pt x="2269" y="435"/>
                  </a:lnTo>
                  <a:lnTo>
                    <a:pt x="2294" y="389"/>
                  </a:lnTo>
                  <a:lnTo>
                    <a:pt x="2321" y="435"/>
                  </a:lnTo>
                  <a:lnTo>
                    <a:pt x="2294" y="480"/>
                  </a:lnTo>
                  <a:close/>
                  <a:moveTo>
                    <a:pt x="2356" y="480"/>
                  </a:moveTo>
                  <a:lnTo>
                    <a:pt x="2330" y="435"/>
                  </a:lnTo>
                  <a:lnTo>
                    <a:pt x="2356" y="389"/>
                  </a:lnTo>
                  <a:lnTo>
                    <a:pt x="2383" y="435"/>
                  </a:lnTo>
                  <a:lnTo>
                    <a:pt x="2356" y="480"/>
                  </a:lnTo>
                  <a:close/>
                  <a:moveTo>
                    <a:pt x="2417" y="480"/>
                  </a:moveTo>
                  <a:lnTo>
                    <a:pt x="2392" y="435"/>
                  </a:lnTo>
                  <a:lnTo>
                    <a:pt x="2417" y="389"/>
                  </a:lnTo>
                  <a:lnTo>
                    <a:pt x="2444" y="435"/>
                  </a:lnTo>
                  <a:lnTo>
                    <a:pt x="2417" y="480"/>
                  </a:lnTo>
                  <a:close/>
                  <a:moveTo>
                    <a:pt x="2480" y="480"/>
                  </a:moveTo>
                  <a:lnTo>
                    <a:pt x="2453" y="435"/>
                  </a:lnTo>
                  <a:lnTo>
                    <a:pt x="2480" y="389"/>
                  </a:lnTo>
                  <a:lnTo>
                    <a:pt x="2506" y="435"/>
                  </a:lnTo>
                  <a:lnTo>
                    <a:pt x="2480" y="480"/>
                  </a:lnTo>
                  <a:close/>
                  <a:moveTo>
                    <a:pt x="46" y="426"/>
                  </a:moveTo>
                  <a:lnTo>
                    <a:pt x="19" y="382"/>
                  </a:lnTo>
                  <a:lnTo>
                    <a:pt x="46" y="337"/>
                  </a:lnTo>
                  <a:lnTo>
                    <a:pt x="72" y="382"/>
                  </a:lnTo>
                  <a:lnTo>
                    <a:pt x="46" y="426"/>
                  </a:lnTo>
                  <a:close/>
                  <a:moveTo>
                    <a:pt x="107" y="426"/>
                  </a:moveTo>
                  <a:lnTo>
                    <a:pt x="81" y="382"/>
                  </a:lnTo>
                  <a:lnTo>
                    <a:pt x="107" y="337"/>
                  </a:lnTo>
                  <a:lnTo>
                    <a:pt x="133" y="382"/>
                  </a:lnTo>
                  <a:lnTo>
                    <a:pt x="107" y="426"/>
                  </a:lnTo>
                  <a:close/>
                  <a:moveTo>
                    <a:pt x="169" y="426"/>
                  </a:moveTo>
                  <a:lnTo>
                    <a:pt x="142" y="382"/>
                  </a:lnTo>
                  <a:lnTo>
                    <a:pt x="169" y="337"/>
                  </a:lnTo>
                  <a:lnTo>
                    <a:pt x="194" y="382"/>
                  </a:lnTo>
                  <a:lnTo>
                    <a:pt x="169" y="426"/>
                  </a:lnTo>
                  <a:close/>
                  <a:moveTo>
                    <a:pt x="230" y="426"/>
                  </a:moveTo>
                  <a:lnTo>
                    <a:pt x="203" y="382"/>
                  </a:lnTo>
                  <a:lnTo>
                    <a:pt x="230" y="337"/>
                  </a:lnTo>
                  <a:lnTo>
                    <a:pt x="256" y="382"/>
                  </a:lnTo>
                  <a:lnTo>
                    <a:pt x="230" y="426"/>
                  </a:lnTo>
                  <a:close/>
                  <a:moveTo>
                    <a:pt x="292" y="426"/>
                  </a:moveTo>
                  <a:lnTo>
                    <a:pt x="266" y="382"/>
                  </a:lnTo>
                  <a:lnTo>
                    <a:pt x="292" y="337"/>
                  </a:lnTo>
                  <a:lnTo>
                    <a:pt x="319" y="382"/>
                  </a:lnTo>
                  <a:lnTo>
                    <a:pt x="292" y="426"/>
                  </a:lnTo>
                  <a:close/>
                  <a:moveTo>
                    <a:pt x="353" y="426"/>
                  </a:moveTo>
                  <a:lnTo>
                    <a:pt x="328" y="382"/>
                  </a:lnTo>
                  <a:lnTo>
                    <a:pt x="353" y="337"/>
                  </a:lnTo>
                  <a:lnTo>
                    <a:pt x="380" y="382"/>
                  </a:lnTo>
                  <a:lnTo>
                    <a:pt x="353" y="426"/>
                  </a:lnTo>
                  <a:close/>
                  <a:moveTo>
                    <a:pt x="415" y="426"/>
                  </a:moveTo>
                  <a:lnTo>
                    <a:pt x="389" y="382"/>
                  </a:lnTo>
                  <a:lnTo>
                    <a:pt x="415" y="337"/>
                  </a:lnTo>
                  <a:lnTo>
                    <a:pt x="442" y="382"/>
                  </a:lnTo>
                  <a:lnTo>
                    <a:pt x="415" y="426"/>
                  </a:lnTo>
                  <a:close/>
                  <a:moveTo>
                    <a:pt x="476" y="426"/>
                  </a:moveTo>
                  <a:lnTo>
                    <a:pt x="451" y="382"/>
                  </a:lnTo>
                  <a:lnTo>
                    <a:pt x="476" y="337"/>
                  </a:lnTo>
                  <a:lnTo>
                    <a:pt x="503" y="382"/>
                  </a:lnTo>
                  <a:lnTo>
                    <a:pt x="476" y="426"/>
                  </a:lnTo>
                  <a:close/>
                  <a:moveTo>
                    <a:pt x="538" y="426"/>
                  </a:moveTo>
                  <a:lnTo>
                    <a:pt x="512" y="382"/>
                  </a:lnTo>
                  <a:lnTo>
                    <a:pt x="538" y="337"/>
                  </a:lnTo>
                  <a:lnTo>
                    <a:pt x="565" y="382"/>
                  </a:lnTo>
                  <a:lnTo>
                    <a:pt x="538" y="426"/>
                  </a:lnTo>
                  <a:close/>
                  <a:moveTo>
                    <a:pt x="599" y="426"/>
                  </a:moveTo>
                  <a:lnTo>
                    <a:pt x="574" y="382"/>
                  </a:lnTo>
                  <a:lnTo>
                    <a:pt x="599" y="337"/>
                  </a:lnTo>
                  <a:lnTo>
                    <a:pt x="626" y="382"/>
                  </a:lnTo>
                  <a:lnTo>
                    <a:pt x="599" y="426"/>
                  </a:lnTo>
                  <a:close/>
                  <a:moveTo>
                    <a:pt x="662" y="426"/>
                  </a:moveTo>
                  <a:lnTo>
                    <a:pt x="635" y="382"/>
                  </a:lnTo>
                  <a:lnTo>
                    <a:pt x="662" y="337"/>
                  </a:lnTo>
                  <a:lnTo>
                    <a:pt x="688" y="382"/>
                  </a:lnTo>
                  <a:lnTo>
                    <a:pt x="662" y="426"/>
                  </a:lnTo>
                  <a:close/>
                  <a:moveTo>
                    <a:pt x="724" y="426"/>
                  </a:moveTo>
                  <a:lnTo>
                    <a:pt x="697" y="382"/>
                  </a:lnTo>
                  <a:lnTo>
                    <a:pt x="724" y="337"/>
                  </a:lnTo>
                  <a:lnTo>
                    <a:pt x="749" y="382"/>
                  </a:lnTo>
                  <a:lnTo>
                    <a:pt x="724" y="426"/>
                  </a:lnTo>
                  <a:close/>
                  <a:moveTo>
                    <a:pt x="785" y="426"/>
                  </a:moveTo>
                  <a:lnTo>
                    <a:pt x="758" y="382"/>
                  </a:lnTo>
                  <a:lnTo>
                    <a:pt x="785" y="337"/>
                  </a:lnTo>
                  <a:lnTo>
                    <a:pt x="811" y="382"/>
                  </a:lnTo>
                  <a:lnTo>
                    <a:pt x="785" y="426"/>
                  </a:lnTo>
                  <a:close/>
                  <a:moveTo>
                    <a:pt x="847" y="426"/>
                  </a:moveTo>
                  <a:lnTo>
                    <a:pt x="820" y="382"/>
                  </a:lnTo>
                  <a:lnTo>
                    <a:pt x="847" y="337"/>
                  </a:lnTo>
                  <a:lnTo>
                    <a:pt x="872" y="382"/>
                  </a:lnTo>
                  <a:lnTo>
                    <a:pt x="847" y="426"/>
                  </a:lnTo>
                  <a:close/>
                  <a:moveTo>
                    <a:pt x="908" y="426"/>
                  </a:moveTo>
                  <a:lnTo>
                    <a:pt x="881" y="382"/>
                  </a:lnTo>
                  <a:lnTo>
                    <a:pt x="908" y="337"/>
                  </a:lnTo>
                  <a:lnTo>
                    <a:pt x="934" y="382"/>
                  </a:lnTo>
                  <a:lnTo>
                    <a:pt x="908" y="426"/>
                  </a:lnTo>
                  <a:close/>
                  <a:moveTo>
                    <a:pt x="970" y="426"/>
                  </a:moveTo>
                  <a:lnTo>
                    <a:pt x="943" y="382"/>
                  </a:lnTo>
                  <a:lnTo>
                    <a:pt x="970" y="337"/>
                  </a:lnTo>
                  <a:lnTo>
                    <a:pt x="995" y="382"/>
                  </a:lnTo>
                  <a:lnTo>
                    <a:pt x="970" y="426"/>
                  </a:lnTo>
                  <a:close/>
                  <a:moveTo>
                    <a:pt x="1031" y="426"/>
                  </a:moveTo>
                  <a:lnTo>
                    <a:pt x="1006" y="382"/>
                  </a:lnTo>
                  <a:lnTo>
                    <a:pt x="1031" y="337"/>
                  </a:lnTo>
                  <a:lnTo>
                    <a:pt x="1058" y="382"/>
                  </a:lnTo>
                  <a:lnTo>
                    <a:pt x="1031" y="426"/>
                  </a:lnTo>
                  <a:close/>
                  <a:moveTo>
                    <a:pt x="1093" y="426"/>
                  </a:moveTo>
                  <a:lnTo>
                    <a:pt x="1067" y="382"/>
                  </a:lnTo>
                  <a:lnTo>
                    <a:pt x="1093" y="337"/>
                  </a:lnTo>
                  <a:lnTo>
                    <a:pt x="1120" y="382"/>
                  </a:lnTo>
                  <a:lnTo>
                    <a:pt x="1093" y="426"/>
                  </a:lnTo>
                  <a:close/>
                  <a:moveTo>
                    <a:pt x="1154" y="426"/>
                  </a:moveTo>
                  <a:lnTo>
                    <a:pt x="1129" y="382"/>
                  </a:lnTo>
                  <a:lnTo>
                    <a:pt x="1154" y="337"/>
                  </a:lnTo>
                  <a:lnTo>
                    <a:pt x="1181" y="382"/>
                  </a:lnTo>
                  <a:lnTo>
                    <a:pt x="1154" y="426"/>
                  </a:lnTo>
                  <a:close/>
                  <a:moveTo>
                    <a:pt x="1216" y="426"/>
                  </a:moveTo>
                  <a:lnTo>
                    <a:pt x="1190" y="382"/>
                  </a:lnTo>
                  <a:lnTo>
                    <a:pt x="1216" y="337"/>
                  </a:lnTo>
                  <a:lnTo>
                    <a:pt x="1243" y="382"/>
                  </a:lnTo>
                  <a:lnTo>
                    <a:pt x="1216" y="426"/>
                  </a:lnTo>
                  <a:close/>
                  <a:moveTo>
                    <a:pt x="1277" y="426"/>
                  </a:moveTo>
                  <a:lnTo>
                    <a:pt x="1252" y="382"/>
                  </a:lnTo>
                  <a:lnTo>
                    <a:pt x="1277" y="337"/>
                  </a:lnTo>
                  <a:lnTo>
                    <a:pt x="1304" y="382"/>
                  </a:lnTo>
                  <a:lnTo>
                    <a:pt x="1277" y="426"/>
                  </a:lnTo>
                  <a:close/>
                  <a:moveTo>
                    <a:pt x="1339" y="426"/>
                  </a:moveTo>
                  <a:lnTo>
                    <a:pt x="1313" y="382"/>
                  </a:lnTo>
                  <a:lnTo>
                    <a:pt x="1339" y="337"/>
                  </a:lnTo>
                  <a:lnTo>
                    <a:pt x="1366" y="382"/>
                  </a:lnTo>
                  <a:lnTo>
                    <a:pt x="1339" y="426"/>
                  </a:lnTo>
                  <a:close/>
                  <a:moveTo>
                    <a:pt x="1402" y="426"/>
                  </a:moveTo>
                  <a:lnTo>
                    <a:pt x="1375" y="382"/>
                  </a:lnTo>
                  <a:lnTo>
                    <a:pt x="1402" y="337"/>
                  </a:lnTo>
                  <a:lnTo>
                    <a:pt x="1427" y="382"/>
                  </a:lnTo>
                  <a:lnTo>
                    <a:pt x="1402" y="426"/>
                  </a:lnTo>
                  <a:close/>
                  <a:moveTo>
                    <a:pt x="1463" y="426"/>
                  </a:moveTo>
                  <a:lnTo>
                    <a:pt x="1436" y="382"/>
                  </a:lnTo>
                  <a:lnTo>
                    <a:pt x="1463" y="337"/>
                  </a:lnTo>
                  <a:lnTo>
                    <a:pt x="1489" y="382"/>
                  </a:lnTo>
                  <a:lnTo>
                    <a:pt x="1463" y="426"/>
                  </a:lnTo>
                  <a:close/>
                  <a:moveTo>
                    <a:pt x="1525" y="426"/>
                  </a:moveTo>
                  <a:lnTo>
                    <a:pt x="1498" y="382"/>
                  </a:lnTo>
                  <a:lnTo>
                    <a:pt x="1525" y="337"/>
                  </a:lnTo>
                  <a:lnTo>
                    <a:pt x="1550" y="382"/>
                  </a:lnTo>
                  <a:lnTo>
                    <a:pt x="1525" y="426"/>
                  </a:lnTo>
                  <a:close/>
                  <a:moveTo>
                    <a:pt x="1586" y="426"/>
                  </a:moveTo>
                  <a:lnTo>
                    <a:pt x="1559" y="382"/>
                  </a:lnTo>
                  <a:lnTo>
                    <a:pt x="1586" y="337"/>
                  </a:lnTo>
                  <a:lnTo>
                    <a:pt x="1612" y="382"/>
                  </a:lnTo>
                  <a:lnTo>
                    <a:pt x="1586" y="426"/>
                  </a:lnTo>
                  <a:close/>
                  <a:moveTo>
                    <a:pt x="1648" y="426"/>
                  </a:moveTo>
                  <a:lnTo>
                    <a:pt x="1621" y="382"/>
                  </a:lnTo>
                  <a:lnTo>
                    <a:pt x="1648" y="337"/>
                  </a:lnTo>
                  <a:lnTo>
                    <a:pt x="1673" y="382"/>
                  </a:lnTo>
                  <a:lnTo>
                    <a:pt x="1648" y="426"/>
                  </a:lnTo>
                  <a:close/>
                  <a:moveTo>
                    <a:pt x="1709" y="426"/>
                  </a:moveTo>
                  <a:lnTo>
                    <a:pt x="1682" y="382"/>
                  </a:lnTo>
                  <a:lnTo>
                    <a:pt x="1709" y="337"/>
                  </a:lnTo>
                  <a:lnTo>
                    <a:pt x="1735" y="382"/>
                  </a:lnTo>
                  <a:lnTo>
                    <a:pt x="1709" y="426"/>
                  </a:lnTo>
                  <a:close/>
                  <a:moveTo>
                    <a:pt x="1771" y="426"/>
                  </a:moveTo>
                  <a:lnTo>
                    <a:pt x="1745" y="382"/>
                  </a:lnTo>
                  <a:lnTo>
                    <a:pt x="1771" y="337"/>
                  </a:lnTo>
                  <a:lnTo>
                    <a:pt x="1798" y="382"/>
                  </a:lnTo>
                  <a:lnTo>
                    <a:pt x="1771" y="426"/>
                  </a:lnTo>
                  <a:close/>
                  <a:moveTo>
                    <a:pt x="1832" y="426"/>
                  </a:moveTo>
                  <a:lnTo>
                    <a:pt x="1807" y="382"/>
                  </a:lnTo>
                  <a:lnTo>
                    <a:pt x="1832" y="337"/>
                  </a:lnTo>
                  <a:lnTo>
                    <a:pt x="1859" y="382"/>
                  </a:lnTo>
                  <a:lnTo>
                    <a:pt x="1832" y="426"/>
                  </a:lnTo>
                  <a:close/>
                  <a:moveTo>
                    <a:pt x="1894" y="426"/>
                  </a:moveTo>
                  <a:lnTo>
                    <a:pt x="1868" y="382"/>
                  </a:lnTo>
                  <a:lnTo>
                    <a:pt x="1894" y="337"/>
                  </a:lnTo>
                  <a:lnTo>
                    <a:pt x="1921" y="382"/>
                  </a:lnTo>
                  <a:lnTo>
                    <a:pt x="1894" y="426"/>
                  </a:lnTo>
                  <a:close/>
                  <a:moveTo>
                    <a:pt x="1955" y="426"/>
                  </a:moveTo>
                  <a:lnTo>
                    <a:pt x="1930" y="382"/>
                  </a:lnTo>
                  <a:lnTo>
                    <a:pt x="1955" y="337"/>
                  </a:lnTo>
                  <a:lnTo>
                    <a:pt x="1982" y="382"/>
                  </a:lnTo>
                  <a:lnTo>
                    <a:pt x="1955" y="426"/>
                  </a:lnTo>
                  <a:close/>
                  <a:moveTo>
                    <a:pt x="2017" y="426"/>
                  </a:moveTo>
                  <a:lnTo>
                    <a:pt x="1991" y="382"/>
                  </a:lnTo>
                  <a:lnTo>
                    <a:pt x="2017" y="337"/>
                  </a:lnTo>
                  <a:lnTo>
                    <a:pt x="2044" y="382"/>
                  </a:lnTo>
                  <a:lnTo>
                    <a:pt x="2017" y="426"/>
                  </a:lnTo>
                  <a:close/>
                  <a:moveTo>
                    <a:pt x="2078" y="426"/>
                  </a:moveTo>
                  <a:lnTo>
                    <a:pt x="2053" y="382"/>
                  </a:lnTo>
                  <a:lnTo>
                    <a:pt x="2078" y="337"/>
                  </a:lnTo>
                  <a:lnTo>
                    <a:pt x="2105" y="382"/>
                  </a:lnTo>
                  <a:lnTo>
                    <a:pt x="2078" y="426"/>
                  </a:lnTo>
                  <a:close/>
                  <a:moveTo>
                    <a:pt x="2141" y="426"/>
                  </a:moveTo>
                  <a:lnTo>
                    <a:pt x="2114" y="382"/>
                  </a:lnTo>
                  <a:lnTo>
                    <a:pt x="2141" y="337"/>
                  </a:lnTo>
                  <a:lnTo>
                    <a:pt x="2167" y="382"/>
                  </a:lnTo>
                  <a:lnTo>
                    <a:pt x="2141" y="426"/>
                  </a:lnTo>
                  <a:close/>
                  <a:moveTo>
                    <a:pt x="2203" y="426"/>
                  </a:moveTo>
                  <a:lnTo>
                    <a:pt x="2176" y="382"/>
                  </a:lnTo>
                  <a:lnTo>
                    <a:pt x="2203" y="337"/>
                  </a:lnTo>
                  <a:lnTo>
                    <a:pt x="2228" y="382"/>
                  </a:lnTo>
                  <a:lnTo>
                    <a:pt x="2203" y="426"/>
                  </a:lnTo>
                  <a:close/>
                  <a:moveTo>
                    <a:pt x="2264" y="426"/>
                  </a:moveTo>
                  <a:lnTo>
                    <a:pt x="2237" y="382"/>
                  </a:lnTo>
                  <a:lnTo>
                    <a:pt x="2264" y="337"/>
                  </a:lnTo>
                  <a:lnTo>
                    <a:pt x="2290" y="382"/>
                  </a:lnTo>
                  <a:lnTo>
                    <a:pt x="2264" y="426"/>
                  </a:lnTo>
                  <a:close/>
                  <a:moveTo>
                    <a:pt x="2326" y="426"/>
                  </a:moveTo>
                  <a:lnTo>
                    <a:pt x="2299" y="382"/>
                  </a:lnTo>
                  <a:lnTo>
                    <a:pt x="2326" y="337"/>
                  </a:lnTo>
                  <a:lnTo>
                    <a:pt x="2351" y="382"/>
                  </a:lnTo>
                  <a:lnTo>
                    <a:pt x="2326" y="426"/>
                  </a:lnTo>
                  <a:close/>
                  <a:moveTo>
                    <a:pt x="2387" y="426"/>
                  </a:moveTo>
                  <a:lnTo>
                    <a:pt x="2360" y="382"/>
                  </a:lnTo>
                  <a:lnTo>
                    <a:pt x="2387" y="337"/>
                  </a:lnTo>
                  <a:lnTo>
                    <a:pt x="2413" y="382"/>
                  </a:lnTo>
                  <a:lnTo>
                    <a:pt x="2387" y="426"/>
                  </a:lnTo>
                  <a:close/>
                  <a:moveTo>
                    <a:pt x="2449" y="426"/>
                  </a:moveTo>
                  <a:lnTo>
                    <a:pt x="2422" y="382"/>
                  </a:lnTo>
                  <a:lnTo>
                    <a:pt x="2449" y="337"/>
                  </a:lnTo>
                  <a:lnTo>
                    <a:pt x="2474" y="382"/>
                  </a:lnTo>
                  <a:lnTo>
                    <a:pt x="2449" y="426"/>
                  </a:lnTo>
                  <a:close/>
                  <a:moveTo>
                    <a:pt x="2510" y="426"/>
                  </a:moveTo>
                  <a:lnTo>
                    <a:pt x="2485" y="382"/>
                  </a:lnTo>
                  <a:lnTo>
                    <a:pt x="2510" y="337"/>
                  </a:lnTo>
                  <a:lnTo>
                    <a:pt x="2537" y="382"/>
                  </a:lnTo>
                  <a:lnTo>
                    <a:pt x="2510" y="426"/>
                  </a:lnTo>
                  <a:close/>
                  <a:moveTo>
                    <a:pt x="76" y="374"/>
                  </a:moveTo>
                  <a:lnTo>
                    <a:pt x="51" y="328"/>
                  </a:lnTo>
                  <a:lnTo>
                    <a:pt x="76" y="283"/>
                  </a:lnTo>
                  <a:lnTo>
                    <a:pt x="103" y="328"/>
                  </a:lnTo>
                  <a:lnTo>
                    <a:pt x="76" y="374"/>
                  </a:lnTo>
                  <a:close/>
                  <a:moveTo>
                    <a:pt x="137" y="374"/>
                  </a:moveTo>
                  <a:lnTo>
                    <a:pt x="112" y="328"/>
                  </a:lnTo>
                  <a:lnTo>
                    <a:pt x="137" y="283"/>
                  </a:lnTo>
                  <a:lnTo>
                    <a:pt x="164" y="328"/>
                  </a:lnTo>
                  <a:lnTo>
                    <a:pt x="137" y="374"/>
                  </a:lnTo>
                  <a:close/>
                  <a:moveTo>
                    <a:pt x="199" y="374"/>
                  </a:moveTo>
                  <a:lnTo>
                    <a:pt x="173" y="328"/>
                  </a:lnTo>
                  <a:lnTo>
                    <a:pt x="199" y="283"/>
                  </a:lnTo>
                  <a:lnTo>
                    <a:pt x="226" y="328"/>
                  </a:lnTo>
                  <a:lnTo>
                    <a:pt x="199" y="374"/>
                  </a:lnTo>
                  <a:close/>
                  <a:moveTo>
                    <a:pt x="262" y="374"/>
                  </a:moveTo>
                  <a:lnTo>
                    <a:pt x="235" y="328"/>
                  </a:lnTo>
                  <a:lnTo>
                    <a:pt x="262" y="283"/>
                  </a:lnTo>
                  <a:lnTo>
                    <a:pt x="287" y="328"/>
                  </a:lnTo>
                  <a:lnTo>
                    <a:pt x="262" y="374"/>
                  </a:lnTo>
                  <a:close/>
                  <a:moveTo>
                    <a:pt x="323" y="374"/>
                  </a:moveTo>
                  <a:lnTo>
                    <a:pt x="296" y="328"/>
                  </a:lnTo>
                  <a:lnTo>
                    <a:pt x="323" y="283"/>
                  </a:lnTo>
                  <a:lnTo>
                    <a:pt x="349" y="328"/>
                  </a:lnTo>
                  <a:lnTo>
                    <a:pt x="323" y="374"/>
                  </a:lnTo>
                  <a:close/>
                  <a:moveTo>
                    <a:pt x="385" y="374"/>
                  </a:moveTo>
                  <a:lnTo>
                    <a:pt x="358" y="328"/>
                  </a:lnTo>
                  <a:lnTo>
                    <a:pt x="385" y="283"/>
                  </a:lnTo>
                  <a:lnTo>
                    <a:pt x="410" y="328"/>
                  </a:lnTo>
                  <a:lnTo>
                    <a:pt x="385" y="374"/>
                  </a:lnTo>
                  <a:close/>
                  <a:moveTo>
                    <a:pt x="446" y="374"/>
                  </a:moveTo>
                  <a:lnTo>
                    <a:pt x="419" y="328"/>
                  </a:lnTo>
                  <a:lnTo>
                    <a:pt x="446" y="283"/>
                  </a:lnTo>
                  <a:lnTo>
                    <a:pt x="472" y="328"/>
                  </a:lnTo>
                  <a:lnTo>
                    <a:pt x="446" y="374"/>
                  </a:lnTo>
                  <a:close/>
                  <a:moveTo>
                    <a:pt x="508" y="374"/>
                  </a:moveTo>
                  <a:lnTo>
                    <a:pt x="481" y="328"/>
                  </a:lnTo>
                  <a:lnTo>
                    <a:pt x="508" y="283"/>
                  </a:lnTo>
                  <a:lnTo>
                    <a:pt x="533" y="328"/>
                  </a:lnTo>
                  <a:lnTo>
                    <a:pt x="508" y="374"/>
                  </a:lnTo>
                  <a:close/>
                  <a:moveTo>
                    <a:pt x="569" y="374"/>
                  </a:moveTo>
                  <a:lnTo>
                    <a:pt x="542" y="328"/>
                  </a:lnTo>
                  <a:lnTo>
                    <a:pt x="569" y="283"/>
                  </a:lnTo>
                  <a:lnTo>
                    <a:pt x="595" y="328"/>
                  </a:lnTo>
                  <a:lnTo>
                    <a:pt x="569" y="374"/>
                  </a:lnTo>
                  <a:close/>
                  <a:moveTo>
                    <a:pt x="631" y="374"/>
                  </a:moveTo>
                  <a:lnTo>
                    <a:pt x="605" y="328"/>
                  </a:lnTo>
                  <a:lnTo>
                    <a:pt x="631" y="283"/>
                  </a:lnTo>
                  <a:lnTo>
                    <a:pt x="658" y="328"/>
                  </a:lnTo>
                  <a:lnTo>
                    <a:pt x="631" y="374"/>
                  </a:lnTo>
                  <a:close/>
                  <a:moveTo>
                    <a:pt x="692" y="374"/>
                  </a:moveTo>
                  <a:lnTo>
                    <a:pt x="667" y="328"/>
                  </a:lnTo>
                  <a:lnTo>
                    <a:pt x="692" y="283"/>
                  </a:lnTo>
                  <a:lnTo>
                    <a:pt x="719" y="328"/>
                  </a:lnTo>
                  <a:lnTo>
                    <a:pt x="692" y="374"/>
                  </a:lnTo>
                  <a:close/>
                  <a:moveTo>
                    <a:pt x="754" y="374"/>
                  </a:moveTo>
                  <a:lnTo>
                    <a:pt x="728" y="328"/>
                  </a:lnTo>
                  <a:lnTo>
                    <a:pt x="754" y="283"/>
                  </a:lnTo>
                  <a:lnTo>
                    <a:pt x="781" y="328"/>
                  </a:lnTo>
                  <a:lnTo>
                    <a:pt x="754" y="374"/>
                  </a:lnTo>
                  <a:close/>
                  <a:moveTo>
                    <a:pt x="815" y="374"/>
                  </a:moveTo>
                  <a:lnTo>
                    <a:pt x="790" y="328"/>
                  </a:lnTo>
                  <a:lnTo>
                    <a:pt x="815" y="283"/>
                  </a:lnTo>
                  <a:lnTo>
                    <a:pt x="842" y="328"/>
                  </a:lnTo>
                  <a:lnTo>
                    <a:pt x="815" y="374"/>
                  </a:lnTo>
                  <a:close/>
                  <a:moveTo>
                    <a:pt x="877" y="374"/>
                  </a:moveTo>
                  <a:lnTo>
                    <a:pt x="851" y="328"/>
                  </a:lnTo>
                  <a:lnTo>
                    <a:pt x="877" y="283"/>
                  </a:lnTo>
                  <a:lnTo>
                    <a:pt x="904" y="328"/>
                  </a:lnTo>
                  <a:lnTo>
                    <a:pt x="877" y="374"/>
                  </a:lnTo>
                  <a:close/>
                  <a:moveTo>
                    <a:pt x="938" y="374"/>
                  </a:moveTo>
                  <a:lnTo>
                    <a:pt x="913" y="328"/>
                  </a:lnTo>
                  <a:lnTo>
                    <a:pt x="938" y="283"/>
                  </a:lnTo>
                  <a:lnTo>
                    <a:pt x="965" y="328"/>
                  </a:lnTo>
                  <a:lnTo>
                    <a:pt x="938" y="374"/>
                  </a:lnTo>
                  <a:close/>
                  <a:moveTo>
                    <a:pt x="1001" y="374"/>
                  </a:moveTo>
                  <a:lnTo>
                    <a:pt x="974" y="328"/>
                  </a:lnTo>
                  <a:lnTo>
                    <a:pt x="1001" y="283"/>
                  </a:lnTo>
                  <a:lnTo>
                    <a:pt x="1027" y="328"/>
                  </a:lnTo>
                  <a:lnTo>
                    <a:pt x="1001" y="374"/>
                  </a:lnTo>
                  <a:close/>
                  <a:moveTo>
                    <a:pt x="1063" y="374"/>
                  </a:moveTo>
                  <a:lnTo>
                    <a:pt x="1036" y="328"/>
                  </a:lnTo>
                  <a:lnTo>
                    <a:pt x="1063" y="283"/>
                  </a:lnTo>
                  <a:lnTo>
                    <a:pt x="1088" y="328"/>
                  </a:lnTo>
                  <a:lnTo>
                    <a:pt x="1063" y="374"/>
                  </a:lnTo>
                  <a:close/>
                  <a:moveTo>
                    <a:pt x="1124" y="374"/>
                  </a:moveTo>
                  <a:lnTo>
                    <a:pt x="1097" y="328"/>
                  </a:lnTo>
                  <a:lnTo>
                    <a:pt x="1124" y="283"/>
                  </a:lnTo>
                  <a:lnTo>
                    <a:pt x="1150" y="328"/>
                  </a:lnTo>
                  <a:lnTo>
                    <a:pt x="1124" y="374"/>
                  </a:lnTo>
                  <a:close/>
                  <a:moveTo>
                    <a:pt x="1186" y="374"/>
                  </a:moveTo>
                  <a:lnTo>
                    <a:pt x="1159" y="328"/>
                  </a:lnTo>
                  <a:lnTo>
                    <a:pt x="1186" y="283"/>
                  </a:lnTo>
                  <a:lnTo>
                    <a:pt x="1211" y="328"/>
                  </a:lnTo>
                  <a:lnTo>
                    <a:pt x="1186" y="374"/>
                  </a:lnTo>
                  <a:close/>
                  <a:moveTo>
                    <a:pt x="1247" y="374"/>
                  </a:moveTo>
                  <a:lnTo>
                    <a:pt x="1220" y="328"/>
                  </a:lnTo>
                  <a:lnTo>
                    <a:pt x="1247" y="283"/>
                  </a:lnTo>
                  <a:lnTo>
                    <a:pt x="1273" y="328"/>
                  </a:lnTo>
                  <a:lnTo>
                    <a:pt x="1247" y="374"/>
                  </a:lnTo>
                  <a:close/>
                  <a:moveTo>
                    <a:pt x="1309" y="374"/>
                  </a:moveTo>
                  <a:lnTo>
                    <a:pt x="1282" y="328"/>
                  </a:lnTo>
                  <a:lnTo>
                    <a:pt x="1309" y="283"/>
                  </a:lnTo>
                  <a:lnTo>
                    <a:pt x="1334" y="328"/>
                  </a:lnTo>
                  <a:lnTo>
                    <a:pt x="1309" y="374"/>
                  </a:lnTo>
                  <a:close/>
                  <a:moveTo>
                    <a:pt x="1370" y="374"/>
                  </a:moveTo>
                  <a:lnTo>
                    <a:pt x="1345" y="328"/>
                  </a:lnTo>
                  <a:lnTo>
                    <a:pt x="1370" y="283"/>
                  </a:lnTo>
                  <a:lnTo>
                    <a:pt x="1397" y="328"/>
                  </a:lnTo>
                  <a:lnTo>
                    <a:pt x="1370" y="374"/>
                  </a:lnTo>
                  <a:close/>
                  <a:moveTo>
                    <a:pt x="1432" y="374"/>
                  </a:moveTo>
                  <a:lnTo>
                    <a:pt x="1406" y="328"/>
                  </a:lnTo>
                  <a:lnTo>
                    <a:pt x="1432" y="283"/>
                  </a:lnTo>
                  <a:lnTo>
                    <a:pt x="1459" y="328"/>
                  </a:lnTo>
                  <a:lnTo>
                    <a:pt x="1432" y="374"/>
                  </a:lnTo>
                  <a:close/>
                  <a:moveTo>
                    <a:pt x="1493" y="374"/>
                  </a:moveTo>
                  <a:lnTo>
                    <a:pt x="1468" y="328"/>
                  </a:lnTo>
                  <a:lnTo>
                    <a:pt x="1493" y="283"/>
                  </a:lnTo>
                  <a:lnTo>
                    <a:pt x="1520" y="328"/>
                  </a:lnTo>
                  <a:lnTo>
                    <a:pt x="1493" y="374"/>
                  </a:lnTo>
                  <a:close/>
                  <a:moveTo>
                    <a:pt x="1555" y="374"/>
                  </a:moveTo>
                  <a:lnTo>
                    <a:pt x="1529" y="328"/>
                  </a:lnTo>
                  <a:lnTo>
                    <a:pt x="1555" y="283"/>
                  </a:lnTo>
                  <a:lnTo>
                    <a:pt x="1582" y="328"/>
                  </a:lnTo>
                  <a:lnTo>
                    <a:pt x="1555" y="374"/>
                  </a:lnTo>
                  <a:close/>
                  <a:moveTo>
                    <a:pt x="1616" y="374"/>
                  </a:moveTo>
                  <a:lnTo>
                    <a:pt x="1591" y="328"/>
                  </a:lnTo>
                  <a:lnTo>
                    <a:pt x="1616" y="283"/>
                  </a:lnTo>
                  <a:lnTo>
                    <a:pt x="1643" y="328"/>
                  </a:lnTo>
                  <a:lnTo>
                    <a:pt x="1616" y="374"/>
                  </a:lnTo>
                  <a:close/>
                  <a:moveTo>
                    <a:pt x="1678" y="374"/>
                  </a:moveTo>
                  <a:lnTo>
                    <a:pt x="1652" y="328"/>
                  </a:lnTo>
                  <a:lnTo>
                    <a:pt x="1678" y="283"/>
                  </a:lnTo>
                  <a:lnTo>
                    <a:pt x="1705" y="328"/>
                  </a:lnTo>
                  <a:lnTo>
                    <a:pt x="1678" y="374"/>
                  </a:lnTo>
                  <a:close/>
                  <a:moveTo>
                    <a:pt x="1741" y="374"/>
                  </a:moveTo>
                  <a:lnTo>
                    <a:pt x="1714" y="328"/>
                  </a:lnTo>
                  <a:lnTo>
                    <a:pt x="1741" y="283"/>
                  </a:lnTo>
                  <a:lnTo>
                    <a:pt x="1766" y="328"/>
                  </a:lnTo>
                  <a:lnTo>
                    <a:pt x="1741" y="374"/>
                  </a:lnTo>
                  <a:close/>
                  <a:moveTo>
                    <a:pt x="1802" y="374"/>
                  </a:moveTo>
                  <a:lnTo>
                    <a:pt x="1775" y="328"/>
                  </a:lnTo>
                  <a:lnTo>
                    <a:pt x="1802" y="283"/>
                  </a:lnTo>
                  <a:lnTo>
                    <a:pt x="1828" y="328"/>
                  </a:lnTo>
                  <a:lnTo>
                    <a:pt x="1802" y="374"/>
                  </a:lnTo>
                  <a:close/>
                  <a:moveTo>
                    <a:pt x="1864" y="374"/>
                  </a:moveTo>
                  <a:lnTo>
                    <a:pt x="1837" y="328"/>
                  </a:lnTo>
                  <a:lnTo>
                    <a:pt x="1864" y="283"/>
                  </a:lnTo>
                  <a:lnTo>
                    <a:pt x="1889" y="328"/>
                  </a:lnTo>
                  <a:lnTo>
                    <a:pt x="1864" y="374"/>
                  </a:lnTo>
                  <a:close/>
                  <a:moveTo>
                    <a:pt x="1925" y="374"/>
                  </a:moveTo>
                  <a:lnTo>
                    <a:pt x="1898" y="328"/>
                  </a:lnTo>
                  <a:lnTo>
                    <a:pt x="1925" y="283"/>
                  </a:lnTo>
                  <a:lnTo>
                    <a:pt x="1951" y="328"/>
                  </a:lnTo>
                  <a:lnTo>
                    <a:pt x="1925" y="374"/>
                  </a:lnTo>
                  <a:close/>
                  <a:moveTo>
                    <a:pt x="1987" y="374"/>
                  </a:moveTo>
                  <a:lnTo>
                    <a:pt x="1960" y="328"/>
                  </a:lnTo>
                  <a:lnTo>
                    <a:pt x="1987" y="283"/>
                  </a:lnTo>
                  <a:lnTo>
                    <a:pt x="2012" y="328"/>
                  </a:lnTo>
                  <a:lnTo>
                    <a:pt x="1987" y="374"/>
                  </a:lnTo>
                  <a:close/>
                  <a:moveTo>
                    <a:pt x="2048" y="374"/>
                  </a:moveTo>
                  <a:lnTo>
                    <a:pt x="2021" y="328"/>
                  </a:lnTo>
                  <a:lnTo>
                    <a:pt x="2048" y="283"/>
                  </a:lnTo>
                  <a:lnTo>
                    <a:pt x="2074" y="328"/>
                  </a:lnTo>
                  <a:lnTo>
                    <a:pt x="2048" y="374"/>
                  </a:lnTo>
                  <a:close/>
                  <a:moveTo>
                    <a:pt x="2110" y="374"/>
                  </a:moveTo>
                  <a:lnTo>
                    <a:pt x="2084" y="328"/>
                  </a:lnTo>
                  <a:lnTo>
                    <a:pt x="2110" y="283"/>
                  </a:lnTo>
                  <a:lnTo>
                    <a:pt x="2137" y="328"/>
                  </a:lnTo>
                  <a:lnTo>
                    <a:pt x="2110" y="374"/>
                  </a:lnTo>
                  <a:close/>
                  <a:moveTo>
                    <a:pt x="2171" y="374"/>
                  </a:moveTo>
                  <a:lnTo>
                    <a:pt x="2146" y="328"/>
                  </a:lnTo>
                  <a:lnTo>
                    <a:pt x="2171" y="283"/>
                  </a:lnTo>
                  <a:lnTo>
                    <a:pt x="2198" y="328"/>
                  </a:lnTo>
                  <a:lnTo>
                    <a:pt x="2171" y="374"/>
                  </a:lnTo>
                  <a:close/>
                  <a:moveTo>
                    <a:pt x="2233" y="374"/>
                  </a:moveTo>
                  <a:lnTo>
                    <a:pt x="2207" y="328"/>
                  </a:lnTo>
                  <a:lnTo>
                    <a:pt x="2233" y="283"/>
                  </a:lnTo>
                  <a:lnTo>
                    <a:pt x="2260" y="328"/>
                  </a:lnTo>
                  <a:lnTo>
                    <a:pt x="2233" y="374"/>
                  </a:lnTo>
                  <a:close/>
                  <a:moveTo>
                    <a:pt x="2294" y="374"/>
                  </a:moveTo>
                  <a:lnTo>
                    <a:pt x="2269" y="328"/>
                  </a:lnTo>
                  <a:lnTo>
                    <a:pt x="2294" y="283"/>
                  </a:lnTo>
                  <a:lnTo>
                    <a:pt x="2321" y="328"/>
                  </a:lnTo>
                  <a:lnTo>
                    <a:pt x="2294" y="374"/>
                  </a:lnTo>
                  <a:close/>
                  <a:moveTo>
                    <a:pt x="2356" y="374"/>
                  </a:moveTo>
                  <a:lnTo>
                    <a:pt x="2330" y="328"/>
                  </a:lnTo>
                  <a:lnTo>
                    <a:pt x="2356" y="283"/>
                  </a:lnTo>
                  <a:lnTo>
                    <a:pt x="2383" y="328"/>
                  </a:lnTo>
                  <a:lnTo>
                    <a:pt x="2356" y="374"/>
                  </a:lnTo>
                  <a:close/>
                  <a:moveTo>
                    <a:pt x="2417" y="374"/>
                  </a:moveTo>
                  <a:lnTo>
                    <a:pt x="2392" y="328"/>
                  </a:lnTo>
                  <a:lnTo>
                    <a:pt x="2417" y="283"/>
                  </a:lnTo>
                  <a:lnTo>
                    <a:pt x="2444" y="328"/>
                  </a:lnTo>
                  <a:lnTo>
                    <a:pt x="2417" y="374"/>
                  </a:lnTo>
                  <a:close/>
                  <a:moveTo>
                    <a:pt x="2480" y="374"/>
                  </a:moveTo>
                  <a:lnTo>
                    <a:pt x="2453" y="328"/>
                  </a:lnTo>
                  <a:lnTo>
                    <a:pt x="2480" y="283"/>
                  </a:lnTo>
                  <a:lnTo>
                    <a:pt x="2506" y="328"/>
                  </a:lnTo>
                  <a:lnTo>
                    <a:pt x="2480" y="374"/>
                  </a:lnTo>
                  <a:close/>
                  <a:moveTo>
                    <a:pt x="46" y="320"/>
                  </a:moveTo>
                  <a:lnTo>
                    <a:pt x="19" y="275"/>
                  </a:lnTo>
                  <a:lnTo>
                    <a:pt x="46" y="229"/>
                  </a:lnTo>
                  <a:lnTo>
                    <a:pt x="72" y="275"/>
                  </a:lnTo>
                  <a:lnTo>
                    <a:pt x="46" y="320"/>
                  </a:lnTo>
                  <a:close/>
                  <a:moveTo>
                    <a:pt x="107" y="320"/>
                  </a:moveTo>
                  <a:lnTo>
                    <a:pt x="81" y="275"/>
                  </a:lnTo>
                  <a:lnTo>
                    <a:pt x="107" y="229"/>
                  </a:lnTo>
                  <a:lnTo>
                    <a:pt x="133" y="275"/>
                  </a:lnTo>
                  <a:lnTo>
                    <a:pt x="107" y="320"/>
                  </a:lnTo>
                  <a:close/>
                  <a:moveTo>
                    <a:pt x="169" y="320"/>
                  </a:moveTo>
                  <a:lnTo>
                    <a:pt x="142" y="275"/>
                  </a:lnTo>
                  <a:lnTo>
                    <a:pt x="169" y="229"/>
                  </a:lnTo>
                  <a:lnTo>
                    <a:pt x="194" y="275"/>
                  </a:lnTo>
                  <a:lnTo>
                    <a:pt x="169" y="320"/>
                  </a:lnTo>
                  <a:close/>
                  <a:moveTo>
                    <a:pt x="230" y="320"/>
                  </a:moveTo>
                  <a:lnTo>
                    <a:pt x="203" y="275"/>
                  </a:lnTo>
                  <a:lnTo>
                    <a:pt x="230" y="229"/>
                  </a:lnTo>
                  <a:lnTo>
                    <a:pt x="256" y="275"/>
                  </a:lnTo>
                  <a:lnTo>
                    <a:pt x="230" y="320"/>
                  </a:lnTo>
                  <a:close/>
                  <a:moveTo>
                    <a:pt x="292" y="320"/>
                  </a:moveTo>
                  <a:lnTo>
                    <a:pt x="266" y="275"/>
                  </a:lnTo>
                  <a:lnTo>
                    <a:pt x="292" y="229"/>
                  </a:lnTo>
                  <a:lnTo>
                    <a:pt x="319" y="275"/>
                  </a:lnTo>
                  <a:lnTo>
                    <a:pt x="292" y="320"/>
                  </a:lnTo>
                  <a:close/>
                  <a:moveTo>
                    <a:pt x="353" y="320"/>
                  </a:moveTo>
                  <a:lnTo>
                    <a:pt x="328" y="275"/>
                  </a:lnTo>
                  <a:lnTo>
                    <a:pt x="353" y="229"/>
                  </a:lnTo>
                  <a:lnTo>
                    <a:pt x="380" y="275"/>
                  </a:lnTo>
                  <a:lnTo>
                    <a:pt x="353" y="320"/>
                  </a:lnTo>
                  <a:close/>
                  <a:moveTo>
                    <a:pt x="415" y="320"/>
                  </a:moveTo>
                  <a:lnTo>
                    <a:pt x="389" y="275"/>
                  </a:lnTo>
                  <a:lnTo>
                    <a:pt x="415" y="229"/>
                  </a:lnTo>
                  <a:lnTo>
                    <a:pt x="442" y="275"/>
                  </a:lnTo>
                  <a:lnTo>
                    <a:pt x="415" y="320"/>
                  </a:lnTo>
                  <a:close/>
                  <a:moveTo>
                    <a:pt x="476" y="320"/>
                  </a:moveTo>
                  <a:lnTo>
                    <a:pt x="451" y="275"/>
                  </a:lnTo>
                  <a:lnTo>
                    <a:pt x="476" y="229"/>
                  </a:lnTo>
                  <a:lnTo>
                    <a:pt x="503" y="275"/>
                  </a:lnTo>
                  <a:lnTo>
                    <a:pt x="476" y="320"/>
                  </a:lnTo>
                  <a:close/>
                  <a:moveTo>
                    <a:pt x="538" y="320"/>
                  </a:moveTo>
                  <a:lnTo>
                    <a:pt x="512" y="275"/>
                  </a:lnTo>
                  <a:lnTo>
                    <a:pt x="538" y="229"/>
                  </a:lnTo>
                  <a:lnTo>
                    <a:pt x="565" y="275"/>
                  </a:lnTo>
                  <a:lnTo>
                    <a:pt x="538" y="320"/>
                  </a:lnTo>
                  <a:close/>
                  <a:moveTo>
                    <a:pt x="599" y="320"/>
                  </a:moveTo>
                  <a:lnTo>
                    <a:pt x="574" y="275"/>
                  </a:lnTo>
                  <a:lnTo>
                    <a:pt x="599" y="229"/>
                  </a:lnTo>
                  <a:lnTo>
                    <a:pt x="626" y="275"/>
                  </a:lnTo>
                  <a:lnTo>
                    <a:pt x="599" y="320"/>
                  </a:lnTo>
                  <a:close/>
                  <a:moveTo>
                    <a:pt x="662" y="320"/>
                  </a:moveTo>
                  <a:lnTo>
                    <a:pt x="635" y="275"/>
                  </a:lnTo>
                  <a:lnTo>
                    <a:pt x="662" y="229"/>
                  </a:lnTo>
                  <a:lnTo>
                    <a:pt x="688" y="275"/>
                  </a:lnTo>
                  <a:lnTo>
                    <a:pt x="662" y="320"/>
                  </a:lnTo>
                  <a:close/>
                  <a:moveTo>
                    <a:pt x="724" y="320"/>
                  </a:moveTo>
                  <a:lnTo>
                    <a:pt x="697" y="275"/>
                  </a:lnTo>
                  <a:lnTo>
                    <a:pt x="724" y="229"/>
                  </a:lnTo>
                  <a:lnTo>
                    <a:pt x="749" y="275"/>
                  </a:lnTo>
                  <a:lnTo>
                    <a:pt x="724" y="320"/>
                  </a:lnTo>
                  <a:close/>
                  <a:moveTo>
                    <a:pt x="785" y="320"/>
                  </a:moveTo>
                  <a:lnTo>
                    <a:pt x="758" y="275"/>
                  </a:lnTo>
                  <a:lnTo>
                    <a:pt x="785" y="229"/>
                  </a:lnTo>
                  <a:lnTo>
                    <a:pt x="811" y="275"/>
                  </a:lnTo>
                  <a:lnTo>
                    <a:pt x="785" y="320"/>
                  </a:lnTo>
                  <a:close/>
                  <a:moveTo>
                    <a:pt x="847" y="320"/>
                  </a:moveTo>
                  <a:lnTo>
                    <a:pt x="820" y="275"/>
                  </a:lnTo>
                  <a:lnTo>
                    <a:pt x="847" y="229"/>
                  </a:lnTo>
                  <a:lnTo>
                    <a:pt x="872" y="275"/>
                  </a:lnTo>
                  <a:lnTo>
                    <a:pt x="847" y="320"/>
                  </a:lnTo>
                  <a:close/>
                  <a:moveTo>
                    <a:pt x="908" y="320"/>
                  </a:moveTo>
                  <a:lnTo>
                    <a:pt x="881" y="275"/>
                  </a:lnTo>
                  <a:lnTo>
                    <a:pt x="908" y="229"/>
                  </a:lnTo>
                  <a:lnTo>
                    <a:pt x="934" y="275"/>
                  </a:lnTo>
                  <a:lnTo>
                    <a:pt x="908" y="320"/>
                  </a:lnTo>
                  <a:close/>
                  <a:moveTo>
                    <a:pt x="970" y="320"/>
                  </a:moveTo>
                  <a:lnTo>
                    <a:pt x="943" y="275"/>
                  </a:lnTo>
                  <a:lnTo>
                    <a:pt x="970" y="229"/>
                  </a:lnTo>
                  <a:lnTo>
                    <a:pt x="995" y="275"/>
                  </a:lnTo>
                  <a:lnTo>
                    <a:pt x="970" y="320"/>
                  </a:lnTo>
                  <a:close/>
                  <a:moveTo>
                    <a:pt x="1031" y="320"/>
                  </a:moveTo>
                  <a:lnTo>
                    <a:pt x="1006" y="275"/>
                  </a:lnTo>
                  <a:lnTo>
                    <a:pt x="1031" y="229"/>
                  </a:lnTo>
                  <a:lnTo>
                    <a:pt x="1058" y="275"/>
                  </a:lnTo>
                  <a:lnTo>
                    <a:pt x="1031" y="320"/>
                  </a:lnTo>
                  <a:close/>
                  <a:moveTo>
                    <a:pt x="1093" y="320"/>
                  </a:moveTo>
                  <a:lnTo>
                    <a:pt x="1067" y="275"/>
                  </a:lnTo>
                  <a:lnTo>
                    <a:pt x="1093" y="229"/>
                  </a:lnTo>
                  <a:lnTo>
                    <a:pt x="1120" y="275"/>
                  </a:lnTo>
                  <a:lnTo>
                    <a:pt x="1093" y="320"/>
                  </a:lnTo>
                  <a:close/>
                  <a:moveTo>
                    <a:pt x="1154" y="320"/>
                  </a:moveTo>
                  <a:lnTo>
                    <a:pt x="1129" y="275"/>
                  </a:lnTo>
                  <a:lnTo>
                    <a:pt x="1154" y="229"/>
                  </a:lnTo>
                  <a:lnTo>
                    <a:pt x="1181" y="275"/>
                  </a:lnTo>
                  <a:lnTo>
                    <a:pt x="1154" y="320"/>
                  </a:lnTo>
                  <a:close/>
                  <a:moveTo>
                    <a:pt x="1216" y="320"/>
                  </a:moveTo>
                  <a:lnTo>
                    <a:pt x="1190" y="275"/>
                  </a:lnTo>
                  <a:lnTo>
                    <a:pt x="1216" y="229"/>
                  </a:lnTo>
                  <a:lnTo>
                    <a:pt x="1243" y="275"/>
                  </a:lnTo>
                  <a:lnTo>
                    <a:pt x="1216" y="320"/>
                  </a:lnTo>
                  <a:close/>
                  <a:moveTo>
                    <a:pt x="1277" y="320"/>
                  </a:moveTo>
                  <a:lnTo>
                    <a:pt x="1252" y="275"/>
                  </a:lnTo>
                  <a:lnTo>
                    <a:pt x="1277" y="229"/>
                  </a:lnTo>
                  <a:lnTo>
                    <a:pt x="1304" y="275"/>
                  </a:lnTo>
                  <a:lnTo>
                    <a:pt x="1277" y="320"/>
                  </a:lnTo>
                  <a:close/>
                  <a:moveTo>
                    <a:pt x="1339" y="320"/>
                  </a:moveTo>
                  <a:lnTo>
                    <a:pt x="1313" y="275"/>
                  </a:lnTo>
                  <a:lnTo>
                    <a:pt x="1339" y="229"/>
                  </a:lnTo>
                  <a:lnTo>
                    <a:pt x="1366" y="275"/>
                  </a:lnTo>
                  <a:lnTo>
                    <a:pt x="1339" y="320"/>
                  </a:lnTo>
                  <a:close/>
                  <a:moveTo>
                    <a:pt x="1402" y="320"/>
                  </a:moveTo>
                  <a:lnTo>
                    <a:pt x="1375" y="275"/>
                  </a:lnTo>
                  <a:lnTo>
                    <a:pt x="1402" y="229"/>
                  </a:lnTo>
                  <a:lnTo>
                    <a:pt x="1427" y="275"/>
                  </a:lnTo>
                  <a:lnTo>
                    <a:pt x="1402" y="320"/>
                  </a:lnTo>
                  <a:close/>
                  <a:moveTo>
                    <a:pt x="1463" y="320"/>
                  </a:moveTo>
                  <a:lnTo>
                    <a:pt x="1436" y="275"/>
                  </a:lnTo>
                  <a:lnTo>
                    <a:pt x="1463" y="229"/>
                  </a:lnTo>
                  <a:lnTo>
                    <a:pt x="1489" y="275"/>
                  </a:lnTo>
                  <a:lnTo>
                    <a:pt x="1463" y="320"/>
                  </a:lnTo>
                  <a:close/>
                  <a:moveTo>
                    <a:pt x="1525" y="320"/>
                  </a:moveTo>
                  <a:lnTo>
                    <a:pt x="1498" y="275"/>
                  </a:lnTo>
                  <a:lnTo>
                    <a:pt x="1525" y="229"/>
                  </a:lnTo>
                  <a:lnTo>
                    <a:pt x="1550" y="275"/>
                  </a:lnTo>
                  <a:lnTo>
                    <a:pt x="1525" y="320"/>
                  </a:lnTo>
                  <a:close/>
                  <a:moveTo>
                    <a:pt x="1586" y="320"/>
                  </a:moveTo>
                  <a:lnTo>
                    <a:pt x="1559" y="275"/>
                  </a:lnTo>
                  <a:lnTo>
                    <a:pt x="1586" y="229"/>
                  </a:lnTo>
                  <a:lnTo>
                    <a:pt x="1612" y="275"/>
                  </a:lnTo>
                  <a:lnTo>
                    <a:pt x="1586" y="320"/>
                  </a:lnTo>
                  <a:close/>
                  <a:moveTo>
                    <a:pt x="1648" y="320"/>
                  </a:moveTo>
                  <a:lnTo>
                    <a:pt x="1621" y="275"/>
                  </a:lnTo>
                  <a:lnTo>
                    <a:pt x="1648" y="229"/>
                  </a:lnTo>
                  <a:lnTo>
                    <a:pt x="1673" y="275"/>
                  </a:lnTo>
                  <a:lnTo>
                    <a:pt x="1648" y="320"/>
                  </a:lnTo>
                  <a:close/>
                  <a:moveTo>
                    <a:pt x="1709" y="320"/>
                  </a:moveTo>
                  <a:lnTo>
                    <a:pt x="1682" y="275"/>
                  </a:lnTo>
                  <a:lnTo>
                    <a:pt x="1709" y="229"/>
                  </a:lnTo>
                  <a:lnTo>
                    <a:pt x="1735" y="275"/>
                  </a:lnTo>
                  <a:lnTo>
                    <a:pt x="1709" y="320"/>
                  </a:lnTo>
                  <a:close/>
                  <a:moveTo>
                    <a:pt x="1771" y="320"/>
                  </a:moveTo>
                  <a:lnTo>
                    <a:pt x="1745" y="275"/>
                  </a:lnTo>
                  <a:lnTo>
                    <a:pt x="1771" y="229"/>
                  </a:lnTo>
                  <a:lnTo>
                    <a:pt x="1798" y="275"/>
                  </a:lnTo>
                  <a:lnTo>
                    <a:pt x="1771" y="320"/>
                  </a:lnTo>
                  <a:close/>
                  <a:moveTo>
                    <a:pt x="1832" y="320"/>
                  </a:moveTo>
                  <a:lnTo>
                    <a:pt x="1807" y="275"/>
                  </a:lnTo>
                  <a:lnTo>
                    <a:pt x="1832" y="229"/>
                  </a:lnTo>
                  <a:lnTo>
                    <a:pt x="1859" y="275"/>
                  </a:lnTo>
                  <a:lnTo>
                    <a:pt x="1832" y="320"/>
                  </a:lnTo>
                  <a:close/>
                  <a:moveTo>
                    <a:pt x="1894" y="320"/>
                  </a:moveTo>
                  <a:lnTo>
                    <a:pt x="1868" y="275"/>
                  </a:lnTo>
                  <a:lnTo>
                    <a:pt x="1894" y="229"/>
                  </a:lnTo>
                  <a:lnTo>
                    <a:pt x="1921" y="275"/>
                  </a:lnTo>
                  <a:lnTo>
                    <a:pt x="1894" y="320"/>
                  </a:lnTo>
                  <a:close/>
                  <a:moveTo>
                    <a:pt x="1955" y="320"/>
                  </a:moveTo>
                  <a:lnTo>
                    <a:pt x="1930" y="275"/>
                  </a:lnTo>
                  <a:lnTo>
                    <a:pt x="1955" y="229"/>
                  </a:lnTo>
                  <a:lnTo>
                    <a:pt x="1982" y="275"/>
                  </a:lnTo>
                  <a:lnTo>
                    <a:pt x="1955" y="320"/>
                  </a:lnTo>
                  <a:close/>
                  <a:moveTo>
                    <a:pt x="2017" y="320"/>
                  </a:moveTo>
                  <a:lnTo>
                    <a:pt x="1991" y="275"/>
                  </a:lnTo>
                  <a:lnTo>
                    <a:pt x="2017" y="229"/>
                  </a:lnTo>
                  <a:lnTo>
                    <a:pt x="2044" y="275"/>
                  </a:lnTo>
                  <a:lnTo>
                    <a:pt x="2017" y="320"/>
                  </a:lnTo>
                  <a:close/>
                  <a:moveTo>
                    <a:pt x="2078" y="320"/>
                  </a:moveTo>
                  <a:lnTo>
                    <a:pt x="2053" y="275"/>
                  </a:lnTo>
                  <a:lnTo>
                    <a:pt x="2078" y="229"/>
                  </a:lnTo>
                  <a:lnTo>
                    <a:pt x="2105" y="275"/>
                  </a:lnTo>
                  <a:lnTo>
                    <a:pt x="2078" y="320"/>
                  </a:lnTo>
                  <a:close/>
                  <a:moveTo>
                    <a:pt x="2141" y="320"/>
                  </a:moveTo>
                  <a:lnTo>
                    <a:pt x="2114" y="275"/>
                  </a:lnTo>
                  <a:lnTo>
                    <a:pt x="2141" y="229"/>
                  </a:lnTo>
                  <a:lnTo>
                    <a:pt x="2167" y="275"/>
                  </a:lnTo>
                  <a:lnTo>
                    <a:pt x="2141" y="320"/>
                  </a:lnTo>
                  <a:close/>
                  <a:moveTo>
                    <a:pt x="2203" y="320"/>
                  </a:moveTo>
                  <a:lnTo>
                    <a:pt x="2176" y="275"/>
                  </a:lnTo>
                  <a:lnTo>
                    <a:pt x="2203" y="229"/>
                  </a:lnTo>
                  <a:lnTo>
                    <a:pt x="2228" y="275"/>
                  </a:lnTo>
                  <a:lnTo>
                    <a:pt x="2203" y="320"/>
                  </a:lnTo>
                  <a:close/>
                  <a:moveTo>
                    <a:pt x="2264" y="320"/>
                  </a:moveTo>
                  <a:lnTo>
                    <a:pt x="2237" y="275"/>
                  </a:lnTo>
                  <a:lnTo>
                    <a:pt x="2264" y="229"/>
                  </a:lnTo>
                  <a:lnTo>
                    <a:pt x="2290" y="275"/>
                  </a:lnTo>
                  <a:lnTo>
                    <a:pt x="2264" y="320"/>
                  </a:lnTo>
                  <a:close/>
                  <a:moveTo>
                    <a:pt x="2326" y="320"/>
                  </a:moveTo>
                  <a:lnTo>
                    <a:pt x="2299" y="275"/>
                  </a:lnTo>
                  <a:lnTo>
                    <a:pt x="2326" y="229"/>
                  </a:lnTo>
                  <a:lnTo>
                    <a:pt x="2351" y="275"/>
                  </a:lnTo>
                  <a:lnTo>
                    <a:pt x="2326" y="320"/>
                  </a:lnTo>
                  <a:close/>
                  <a:moveTo>
                    <a:pt x="2387" y="320"/>
                  </a:moveTo>
                  <a:lnTo>
                    <a:pt x="2360" y="275"/>
                  </a:lnTo>
                  <a:lnTo>
                    <a:pt x="2387" y="229"/>
                  </a:lnTo>
                  <a:lnTo>
                    <a:pt x="2413" y="275"/>
                  </a:lnTo>
                  <a:lnTo>
                    <a:pt x="2387" y="320"/>
                  </a:lnTo>
                  <a:close/>
                  <a:moveTo>
                    <a:pt x="2449" y="320"/>
                  </a:moveTo>
                  <a:lnTo>
                    <a:pt x="2422" y="275"/>
                  </a:lnTo>
                  <a:lnTo>
                    <a:pt x="2449" y="229"/>
                  </a:lnTo>
                  <a:lnTo>
                    <a:pt x="2474" y="275"/>
                  </a:lnTo>
                  <a:lnTo>
                    <a:pt x="2449" y="320"/>
                  </a:lnTo>
                  <a:close/>
                  <a:moveTo>
                    <a:pt x="2510" y="320"/>
                  </a:moveTo>
                  <a:lnTo>
                    <a:pt x="2485" y="275"/>
                  </a:lnTo>
                  <a:lnTo>
                    <a:pt x="2510" y="229"/>
                  </a:lnTo>
                  <a:lnTo>
                    <a:pt x="2537" y="275"/>
                  </a:lnTo>
                  <a:lnTo>
                    <a:pt x="2510" y="320"/>
                  </a:lnTo>
                  <a:close/>
                  <a:moveTo>
                    <a:pt x="76" y="266"/>
                  </a:moveTo>
                  <a:lnTo>
                    <a:pt x="51" y="221"/>
                  </a:lnTo>
                  <a:lnTo>
                    <a:pt x="76" y="176"/>
                  </a:lnTo>
                  <a:lnTo>
                    <a:pt x="103" y="221"/>
                  </a:lnTo>
                  <a:lnTo>
                    <a:pt x="76" y="266"/>
                  </a:lnTo>
                  <a:close/>
                  <a:moveTo>
                    <a:pt x="137" y="266"/>
                  </a:moveTo>
                  <a:lnTo>
                    <a:pt x="112" y="221"/>
                  </a:lnTo>
                  <a:lnTo>
                    <a:pt x="137" y="176"/>
                  </a:lnTo>
                  <a:lnTo>
                    <a:pt x="164" y="221"/>
                  </a:lnTo>
                  <a:lnTo>
                    <a:pt x="137" y="266"/>
                  </a:lnTo>
                  <a:close/>
                  <a:moveTo>
                    <a:pt x="199" y="266"/>
                  </a:moveTo>
                  <a:lnTo>
                    <a:pt x="173" y="221"/>
                  </a:lnTo>
                  <a:lnTo>
                    <a:pt x="199" y="176"/>
                  </a:lnTo>
                  <a:lnTo>
                    <a:pt x="226" y="221"/>
                  </a:lnTo>
                  <a:lnTo>
                    <a:pt x="199" y="266"/>
                  </a:lnTo>
                  <a:close/>
                  <a:moveTo>
                    <a:pt x="262" y="266"/>
                  </a:moveTo>
                  <a:lnTo>
                    <a:pt x="235" y="221"/>
                  </a:lnTo>
                  <a:lnTo>
                    <a:pt x="262" y="176"/>
                  </a:lnTo>
                  <a:lnTo>
                    <a:pt x="287" y="221"/>
                  </a:lnTo>
                  <a:lnTo>
                    <a:pt x="262" y="266"/>
                  </a:lnTo>
                  <a:close/>
                  <a:moveTo>
                    <a:pt x="323" y="266"/>
                  </a:moveTo>
                  <a:lnTo>
                    <a:pt x="296" y="221"/>
                  </a:lnTo>
                  <a:lnTo>
                    <a:pt x="323" y="176"/>
                  </a:lnTo>
                  <a:lnTo>
                    <a:pt x="349" y="221"/>
                  </a:lnTo>
                  <a:lnTo>
                    <a:pt x="323" y="266"/>
                  </a:lnTo>
                  <a:close/>
                  <a:moveTo>
                    <a:pt x="385" y="266"/>
                  </a:moveTo>
                  <a:lnTo>
                    <a:pt x="358" y="221"/>
                  </a:lnTo>
                  <a:lnTo>
                    <a:pt x="385" y="176"/>
                  </a:lnTo>
                  <a:lnTo>
                    <a:pt x="410" y="221"/>
                  </a:lnTo>
                  <a:lnTo>
                    <a:pt x="385" y="266"/>
                  </a:lnTo>
                  <a:close/>
                  <a:moveTo>
                    <a:pt x="446" y="266"/>
                  </a:moveTo>
                  <a:lnTo>
                    <a:pt x="419" y="221"/>
                  </a:lnTo>
                  <a:lnTo>
                    <a:pt x="446" y="176"/>
                  </a:lnTo>
                  <a:lnTo>
                    <a:pt x="472" y="221"/>
                  </a:lnTo>
                  <a:lnTo>
                    <a:pt x="446" y="266"/>
                  </a:lnTo>
                  <a:close/>
                  <a:moveTo>
                    <a:pt x="508" y="266"/>
                  </a:moveTo>
                  <a:lnTo>
                    <a:pt x="481" y="221"/>
                  </a:lnTo>
                  <a:lnTo>
                    <a:pt x="508" y="176"/>
                  </a:lnTo>
                  <a:lnTo>
                    <a:pt x="533" y="221"/>
                  </a:lnTo>
                  <a:lnTo>
                    <a:pt x="508" y="266"/>
                  </a:lnTo>
                  <a:close/>
                  <a:moveTo>
                    <a:pt x="569" y="266"/>
                  </a:moveTo>
                  <a:lnTo>
                    <a:pt x="542" y="221"/>
                  </a:lnTo>
                  <a:lnTo>
                    <a:pt x="569" y="176"/>
                  </a:lnTo>
                  <a:lnTo>
                    <a:pt x="595" y="221"/>
                  </a:lnTo>
                  <a:lnTo>
                    <a:pt x="569" y="266"/>
                  </a:lnTo>
                  <a:close/>
                  <a:moveTo>
                    <a:pt x="631" y="266"/>
                  </a:moveTo>
                  <a:lnTo>
                    <a:pt x="605" y="221"/>
                  </a:lnTo>
                  <a:lnTo>
                    <a:pt x="631" y="176"/>
                  </a:lnTo>
                  <a:lnTo>
                    <a:pt x="658" y="221"/>
                  </a:lnTo>
                  <a:lnTo>
                    <a:pt x="631" y="266"/>
                  </a:lnTo>
                  <a:close/>
                  <a:moveTo>
                    <a:pt x="692" y="266"/>
                  </a:moveTo>
                  <a:lnTo>
                    <a:pt x="667" y="221"/>
                  </a:lnTo>
                  <a:lnTo>
                    <a:pt x="692" y="176"/>
                  </a:lnTo>
                  <a:lnTo>
                    <a:pt x="719" y="221"/>
                  </a:lnTo>
                  <a:lnTo>
                    <a:pt x="692" y="266"/>
                  </a:lnTo>
                  <a:close/>
                  <a:moveTo>
                    <a:pt x="754" y="266"/>
                  </a:moveTo>
                  <a:lnTo>
                    <a:pt x="728" y="221"/>
                  </a:lnTo>
                  <a:lnTo>
                    <a:pt x="754" y="176"/>
                  </a:lnTo>
                  <a:lnTo>
                    <a:pt x="781" y="221"/>
                  </a:lnTo>
                  <a:lnTo>
                    <a:pt x="754" y="266"/>
                  </a:lnTo>
                  <a:close/>
                  <a:moveTo>
                    <a:pt x="815" y="266"/>
                  </a:moveTo>
                  <a:lnTo>
                    <a:pt x="790" y="221"/>
                  </a:lnTo>
                  <a:lnTo>
                    <a:pt x="815" y="176"/>
                  </a:lnTo>
                  <a:lnTo>
                    <a:pt x="842" y="221"/>
                  </a:lnTo>
                  <a:lnTo>
                    <a:pt x="815" y="266"/>
                  </a:lnTo>
                  <a:close/>
                  <a:moveTo>
                    <a:pt x="877" y="266"/>
                  </a:moveTo>
                  <a:lnTo>
                    <a:pt x="851" y="221"/>
                  </a:lnTo>
                  <a:lnTo>
                    <a:pt x="877" y="176"/>
                  </a:lnTo>
                  <a:lnTo>
                    <a:pt x="904" y="221"/>
                  </a:lnTo>
                  <a:lnTo>
                    <a:pt x="877" y="266"/>
                  </a:lnTo>
                  <a:close/>
                  <a:moveTo>
                    <a:pt x="938" y="266"/>
                  </a:moveTo>
                  <a:lnTo>
                    <a:pt x="913" y="221"/>
                  </a:lnTo>
                  <a:lnTo>
                    <a:pt x="938" y="176"/>
                  </a:lnTo>
                  <a:lnTo>
                    <a:pt x="965" y="221"/>
                  </a:lnTo>
                  <a:lnTo>
                    <a:pt x="938" y="266"/>
                  </a:lnTo>
                  <a:close/>
                  <a:moveTo>
                    <a:pt x="1001" y="266"/>
                  </a:moveTo>
                  <a:lnTo>
                    <a:pt x="974" y="221"/>
                  </a:lnTo>
                  <a:lnTo>
                    <a:pt x="1001" y="176"/>
                  </a:lnTo>
                  <a:lnTo>
                    <a:pt x="1027" y="221"/>
                  </a:lnTo>
                  <a:lnTo>
                    <a:pt x="1001" y="266"/>
                  </a:lnTo>
                  <a:close/>
                  <a:moveTo>
                    <a:pt x="1063" y="266"/>
                  </a:moveTo>
                  <a:lnTo>
                    <a:pt x="1036" y="221"/>
                  </a:lnTo>
                  <a:lnTo>
                    <a:pt x="1063" y="176"/>
                  </a:lnTo>
                  <a:lnTo>
                    <a:pt x="1088" y="221"/>
                  </a:lnTo>
                  <a:lnTo>
                    <a:pt x="1063" y="266"/>
                  </a:lnTo>
                  <a:close/>
                  <a:moveTo>
                    <a:pt x="1124" y="266"/>
                  </a:moveTo>
                  <a:lnTo>
                    <a:pt x="1097" y="221"/>
                  </a:lnTo>
                  <a:lnTo>
                    <a:pt x="1124" y="176"/>
                  </a:lnTo>
                  <a:lnTo>
                    <a:pt x="1150" y="221"/>
                  </a:lnTo>
                  <a:lnTo>
                    <a:pt x="1124" y="266"/>
                  </a:lnTo>
                  <a:close/>
                  <a:moveTo>
                    <a:pt x="1186" y="266"/>
                  </a:moveTo>
                  <a:lnTo>
                    <a:pt x="1159" y="221"/>
                  </a:lnTo>
                  <a:lnTo>
                    <a:pt x="1186" y="176"/>
                  </a:lnTo>
                  <a:lnTo>
                    <a:pt x="1211" y="221"/>
                  </a:lnTo>
                  <a:lnTo>
                    <a:pt x="1186" y="266"/>
                  </a:lnTo>
                  <a:close/>
                  <a:moveTo>
                    <a:pt x="1247" y="266"/>
                  </a:moveTo>
                  <a:lnTo>
                    <a:pt x="1220" y="221"/>
                  </a:lnTo>
                  <a:lnTo>
                    <a:pt x="1247" y="176"/>
                  </a:lnTo>
                  <a:lnTo>
                    <a:pt x="1273" y="221"/>
                  </a:lnTo>
                  <a:lnTo>
                    <a:pt x="1247" y="266"/>
                  </a:lnTo>
                  <a:close/>
                  <a:moveTo>
                    <a:pt x="1309" y="266"/>
                  </a:moveTo>
                  <a:lnTo>
                    <a:pt x="1282" y="221"/>
                  </a:lnTo>
                  <a:lnTo>
                    <a:pt x="1309" y="176"/>
                  </a:lnTo>
                  <a:lnTo>
                    <a:pt x="1334" y="221"/>
                  </a:lnTo>
                  <a:lnTo>
                    <a:pt x="1309" y="266"/>
                  </a:lnTo>
                  <a:close/>
                  <a:moveTo>
                    <a:pt x="1370" y="266"/>
                  </a:moveTo>
                  <a:lnTo>
                    <a:pt x="1345" y="221"/>
                  </a:lnTo>
                  <a:lnTo>
                    <a:pt x="1370" y="176"/>
                  </a:lnTo>
                  <a:lnTo>
                    <a:pt x="1397" y="221"/>
                  </a:lnTo>
                  <a:lnTo>
                    <a:pt x="1370" y="266"/>
                  </a:lnTo>
                  <a:close/>
                  <a:moveTo>
                    <a:pt x="1432" y="266"/>
                  </a:moveTo>
                  <a:lnTo>
                    <a:pt x="1406" y="221"/>
                  </a:lnTo>
                  <a:lnTo>
                    <a:pt x="1432" y="176"/>
                  </a:lnTo>
                  <a:lnTo>
                    <a:pt x="1459" y="221"/>
                  </a:lnTo>
                  <a:lnTo>
                    <a:pt x="1432" y="266"/>
                  </a:lnTo>
                  <a:close/>
                  <a:moveTo>
                    <a:pt x="1493" y="266"/>
                  </a:moveTo>
                  <a:lnTo>
                    <a:pt x="1468" y="221"/>
                  </a:lnTo>
                  <a:lnTo>
                    <a:pt x="1493" y="176"/>
                  </a:lnTo>
                  <a:lnTo>
                    <a:pt x="1520" y="221"/>
                  </a:lnTo>
                  <a:lnTo>
                    <a:pt x="1493" y="266"/>
                  </a:lnTo>
                  <a:close/>
                  <a:moveTo>
                    <a:pt x="1555" y="266"/>
                  </a:moveTo>
                  <a:lnTo>
                    <a:pt x="1529" y="221"/>
                  </a:lnTo>
                  <a:lnTo>
                    <a:pt x="1555" y="176"/>
                  </a:lnTo>
                  <a:lnTo>
                    <a:pt x="1582" y="221"/>
                  </a:lnTo>
                  <a:lnTo>
                    <a:pt x="1555" y="266"/>
                  </a:lnTo>
                  <a:close/>
                  <a:moveTo>
                    <a:pt x="1616" y="266"/>
                  </a:moveTo>
                  <a:lnTo>
                    <a:pt x="1591" y="221"/>
                  </a:lnTo>
                  <a:lnTo>
                    <a:pt x="1616" y="176"/>
                  </a:lnTo>
                  <a:lnTo>
                    <a:pt x="1643" y="221"/>
                  </a:lnTo>
                  <a:lnTo>
                    <a:pt x="1616" y="266"/>
                  </a:lnTo>
                  <a:close/>
                  <a:moveTo>
                    <a:pt x="1678" y="266"/>
                  </a:moveTo>
                  <a:lnTo>
                    <a:pt x="1652" y="221"/>
                  </a:lnTo>
                  <a:lnTo>
                    <a:pt x="1678" y="176"/>
                  </a:lnTo>
                  <a:lnTo>
                    <a:pt x="1705" y="221"/>
                  </a:lnTo>
                  <a:lnTo>
                    <a:pt x="1678" y="266"/>
                  </a:lnTo>
                  <a:close/>
                  <a:moveTo>
                    <a:pt x="1741" y="266"/>
                  </a:moveTo>
                  <a:lnTo>
                    <a:pt x="1714" y="221"/>
                  </a:lnTo>
                  <a:lnTo>
                    <a:pt x="1741" y="176"/>
                  </a:lnTo>
                  <a:lnTo>
                    <a:pt x="1766" y="221"/>
                  </a:lnTo>
                  <a:lnTo>
                    <a:pt x="1741" y="266"/>
                  </a:lnTo>
                  <a:close/>
                  <a:moveTo>
                    <a:pt x="1802" y="266"/>
                  </a:moveTo>
                  <a:lnTo>
                    <a:pt x="1775" y="221"/>
                  </a:lnTo>
                  <a:lnTo>
                    <a:pt x="1802" y="176"/>
                  </a:lnTo>
                  <a:lnTo>
                    <a:pt x="1828" y="221"/>
                  </a:lnTo>
                  <a:lnTo>
                    <a:pt x="1802" y="266"/>
                  </a:lnTo>
                  <a:close/>
                  <a:moveTo>
                    <a:pt x="1864" y="266"/>
                  </a:moveTo>
                  <a:lnTo>
                    <a:pt x="1837" y="221"/>
                  </a:lnTo>
                  <a:lnTo>
                    <a:pt x="1864" y="176"/>
                  </a:lnTo>
                  <a:lnTo>
                    <a:pt x="1889" y="221"/>
                  </a:lnTo>
                  <a:lnTo>
                    <a:pt x="1864" y="266"/>
                  </a:lnTo>
                  <a:close/>
                  <a:moveTo>
                    <a:pt x="1925" y="266"/>
                  </a:moveTo>
                  <a:lnTo>
                    <a:pt x="1898" y="221"/>
                  </a:lnTo>
                  <a:lnTo>
                    <a:pt x="1925" y="176"/>
                  </a:lnTo>
                  <a:lnTo>
                    <a:pt x="1951" y="221"/>
                  </a:lnTo>
                  <a:lnTo>
                    <a:pt x="1925" y="266"/>
                  </a:lnTo>
                  <a:close/>
                  <a:moveTo>
                    <a:pt x="1987" y="266"/>
                  </a:moveTo>
                  <a:lnTo>
                    <a:pt x="1960" y="221"/>
                  </a:lnTo>
                  <a:lnTo>
                    <a:pt x="1987" y="176"/>
                  </a:lnTo>
                  <a:lnTo>
                    <a:pt x="2012" y="221"/>
                  </a:lnTo>
                  <a:lnTo>
                    <a:pt x="1987" y="266"/>
                  </a:lnTo>
                  <a:close/>
                  <a:moveTo>
                    <a:pt x="2048" y="266"/>
                  </a:moveTo>
                  <a:lnTo>
                    <a:pt x="2021" y="221"/>
                  </a:lnTo>
                  <a:lnTo>
                    <a:pt x="2048" y="176"/>
                  </a:lnTo>
                  <a:lnTo>
                    <a:pt x="2074" y="221"/>
                  </a:lnTo>
                  <a:lnTo>
                    <a:pt x="2048" y="266"/>
                  </a:lnTo>
                  <a:close/>
                  <a:moveTo>
                    <a:pt x="2110" y="266"/>
                  </a:moveTo>
                  <a:lnTo>
                    <a:pt x="2084" y="221"/>
                  </a:lnTo>
                  <a:lnTo>
                    <a:pt x="2110" y="176"/>
                  </a:lnTo>
                  <a:lnTo>
                    <a:pt x="2137" y="221"/>
                  </a:lnTo>
                  <a:lnTo>
                    <a:pt x="2110" y="266"/>
                  </a:lnTo>
                  <a:close/>
                  <a:moveTo>
                    <a:pt x="2171" y="266"/>
                  </a:moveTo>
                  <a:lnTo>
                    <a:pt x="2146" y="221"/>
                  </a:lnTo>
                  <a:lnTo>
                    <a:pt x="2171" y="176"/>
                  </a:lnTo>
                  <a:lnTo>
                    <a:pt x="2198" y="221"/>
                  </a:lnTo>
                  <a:lnTo>
                    <a:pt x="2171" y="266"/>
                  </a:lnTo>
                  <a:close/>
                  <a:moveTo>
                    <a:pt x="2233" y="266"/>
                  </a:moveTo>
                  <a:lnTo>
                    <a:pt x="2207" y="221"/>
                  </a:lnTo>
                  <a:lnTo>
                    <a:pt x="2233" y="176"/>
                  </a:lnTo>
                  <a:lnTo>
                    <a:pt x="2260" y="221"/>
                  </a:lnTo>
                  <a:lnTo>
                    <a:pt x="2233" y="266"/>
                  </a:lnTo>
                  <a:close/>
                  <a:moveTo>
                    <a:pt x="2294" y="266"/>
                  </a:moveTo>
                  <a:lnTo>
                    <a:pt x="2269" y="221"/>
                  </a:lnTo>
                  <a:lnTo>
                    <a:pt x="2294" y="176"/>
                  </a:lnTo>
                  <a:lnTo>
                    <a:pt x="2321" y="221"/>
                  </a:lnTo>
                  <a:lnTo>
                    <a:pt x="2294" y="266"/>
                  </a:lnTo>
                  <a:close/>
                  <a:moveTo>
                    <a:pt x="2356" y="266"/>
                  </a:moveTo>
                  <a:lnTo>
                    <a:pt x="2330" y="221"/>
                  </a:lnTo>
                  <a:lnTo>
                    <a:pt x="2356" y="176"/>
                  </a:lnTo>
                  <a:lnTo>
                    <a:pt x="2383" y="221"/>
                  </a:lnTo>
                  <a:lnTo>
                    <a:pt x="2356" y="266"/>
                  </a:lnTo>
                  <a:close/>
                  <a:moveTo>
                    <a:pt x="2417" y="266"/>
                  </a:moveTo>
                  <a:lnTo>
                    <a:pt x="2392" y="221"/>
                  </a:lnTo>
                  <a:lnTo>
                    <a:pt x="2417" y="176"/>
                  </a:lnTo>
                  <a:lnTo>
                    <a:pt x="2444" y="221"/>
                  </a:lnTo>
                  <a:lnTo>
                    <a:pt x="2417" y="266"/>
                  </a:lnTo>
                  <a:close/>
                  <a:moveTo>
                    <a:pt x="2480" y="266"/>
                  </a:moveTo>
                  <a:lnTo>
                    <a:pt x="2453" y="221"/>
                  </a:lnTo>
                  <a:lnTo>
                    <a:pt x="2480" y="176"/>
                  </a:lnTo>
                  <a:lnTo>
                    <a:pt x="2506" y="221"/>
                  </a:lnTo>
                  <a:lnTo>
                    <a:pt x="2480" y="266"/>
                  </a:lnTo>
                  <a:close/>
                  <a:moveTo>
                    <a:pt x="46" y="214"/>
                  </a:moveTo>
                  <a:lnTo>
                    <a:pt x="19" y="169"/>
                  </a:lnTo>
                  <a:lnTo>
                    <a:pt x="46" y="123"/>
                  </a:lnTo>
                  <a:lnTo>
                    <a:pt x="72" y="169"/>
                  </a:lnTo>
                  <a:lnTo>
                    <a:pt x="46" y="214"/>
                  </a:lnTo>
                  <a:close/>
                  <a:moveTo>
                    <a:pt x="107" y="214"/>
                  </a:moveTo>
                  <a:lnTo>
                    <a:pt x="81" y="169"/>
                  </a:lnTo>
                  <a:lnTo>
                    <a:pt x="107" y="123"/>
                  </a:lnTo>
                  <a:lnTo>
                    <a:pt x="133" y="169"/>
                  </a:lnTo>
                  <a:lnTo>
                    <a:pt x="107" y="214"/>
                  </a:lnTo>
                  <a:close/>
                  <a:moveTo>
                    <a:pt x="169" y="214"/>
                  </a:moveTo>
                  <a:lnTo>
                    <a:pt x="142" y="169"/>
                  </a:lnTo>
                  <a:lnTo>
                    <a:pt x="169" y="123"/>
                  </a:lnTo>
                  <a:lnTo>
                    <a:pt x="194" y="169"/>
                  </a:lnTo>
                  <a:lnTo>
                    <a:pt x="169" y="214"/>
                  </a:lnTo>
                  <a:close/>
                  <a:moveTo>
                    <a:pt x="230" y="214"/>
                  </a:moveTo>
                  <a:lnTo>
                    <a:pt x="203" y="169"/>
                  </a:lnTo>
                  <a:lnTo>
                    <a:pt x="230" y="123"/>
                  </a:lnTo>
                  <a:lnTo>
                    <a:pt x="256" y="169"/>
                  </a:lnTo>
                  <a:lnTo>
                    <a:pt x="230" y="214"/>
                  </a:lnTo>
                  <a:close/>
                  <a:moveTo>
                    <a:pt x="292" y="214"/>
                  </a:moveTo>
                  <a:lnTo>
                    <a:pt x="266" y="169"/>
                  </a:lnTo>
                  <a:lnTo>
                    <a:pt x="292" y="123"/>
                  </a:lnTo>
                  <a:lnTo>
                    <a:pt x="319" y="169"/>
                  </a:lnTo>
                  <a:lnTo>
                    <a:pt x="292" y="214"/>
                  </a:lnTo>
                  <a:close/>
                  <a:moveTo>
                    <a:pt x="353" y="214"/>
                  </a:moveTo>
                  <a:lnTo>
                    <a:pt x="328" y="169"/>
                  </a:lnTo>
                  <a:lnTo>
                    <a:pt x="353" y="123"/>
                  </a:lnTo>
                  <a:lnTo>
                    <a:pt x="380" y="169"/>
                  </a:lnTo>
                  <a:lnTo>
                    <a:pt x="353" y="214"/>
                  </a:lnTo>
                  <a:close/>
                  <a:moveTo>
                    <a:pt x="415" y="214"/>
                  </a:moveTo>
                  <a:lnTo>
                    <a:pt x="389" y="169"/>
                  </a:lnTo>
                  <a:lnTo>
                    <a:pt x="415" y="123"/>
                  </a:lnTo>
                  <a:lnTo>
                    <a:pt x="442" y="169"/>
                  </a:lnTo>
                  <a:lnTo>
                    <a:pt x="415" y="214"/>
                  </a:lnTo>
                  <a:close/>
                  <a:moveTo>
                    <a:pt x="476" y="214"/>
                  </a:moveTo>
                  <a:lnTo>
                    <a:pt x="451" y="169"/>
                  </a:lnTo>
                  <a:lnTo>
                    <a:pt x="476" y="123"/>
                  </a:lnTo>
                  <a:lnTo>
                    <a:pt x="503" y="169"/>
                  </a:lnTo>
                  <a:lnTo>
                    <a:pt x="476" y="214"/>
                  </a:lnTo>
                  <a:close/>
                  <a:moveTo>
                    <a:pt x="538" y="214"/>
                  </a:moveTo>
                  <a:lnTo>
                    <a:pt x="512" y="169"/>
                  </a:lnTo>
                  <a:lnTo>
                    <a:pt x="538" y="123"/>
                  </a:lnTo>
                  <a:lnTo>
                    <a:pt x="565" y="169"/>
                  </a:lnTo>
                  <a:lnTo>
                    <a:pt x="538" y="214"/>
                  </a:lnTo>
                  <a:close/>
                  <a:moveTo>
                    <a:pt x="599" y="214"/>
                  </a:moveTo>
                  <a:lnTo>
                    <a:pt x="574" y="169"/>
                  </a:lnTo>
                  <a:lnTo>
                    <a:pt x="599" y="123"/>
                  </a:lnTo>
                  <a:lnTo>
                    <a:pt x="626" y="169"/>
                  </a:lnTo>
                  <a:lnTo>
                    <a:pt x="599" y="214"/>
                  </a:lnTo>
                  <a:close/>
                  <a:moveTo>
                    <a:pt x="662" y="214"/>
                  </a:moveTo>
                  <a:lnTo>
                    <a:pt x="635" y="169"/>
                  </a:lnTo>
                  <a:lnTo>
                    <a:pt x="662" y="123"/>
                  </a:lnTo>
                  <a:lnTo>
                    <a:pt x="688" y="169"/>
                  </a:lnTo>
                  <a:lnTo>
                    <a:pt x="662" y="214"/>
                  </a:lnTo>
                  <a:close/>
                  <a:moveTo>
                    <a:pt x="724" y="214"/>
                  </a:moveTo>
                  <a:lnTo>
                    <a:pt x="697" y="169"/>
                  </a:lnTo>
                  <a:lnTo>
                    <a:pt x="724" y="123"/>
                  </a:lnTo>
                  <a:lnTo>
                    <a:pt x="749" y="169"/>
                  </a:lnTo>
                  <a:lnTo>
                    <a:pt x="724" y="214"/>
                  </a:lnTo>
                  <a:close/>
                  <a:moveTo>
                    <a:pt x="785" y="214"/>
                  </a:moveTo>
                  <a:lnTo>
                    <a:pt x="758" y="169"/>
                  </a:lnTo>
                  <a:lnTo>
                    <a:pt x="785" y="123"/>
                  </a:lnTo>
                  <a:lnTo>
                    <a:pt x="811" y="169"/>
                  </a:lnTo>
                  <a:lnTo>
                    <a:pt x="785" y="214"/>
                  </a:lnTo>
                  <a:close/>
                  <a:moveTo>
                    <a:pt x="847" y="214"/>
                  </a:moveTo>
                  <a:lnTo>
                    <a:pt x="820" y="169"/>
                  </a:lnTo>
                  <a:lnTo>
                    <a:pt x="847" y="123"/>
                  </a:lnTo>
                  <a:lnTo>
                    <a:pt x="872" y="169"/>
                  </a:lnTo>
                  <a:lnTo>
                    <a:pt x="847" y="214"/>
                  </a:lnTo>
                  <a:close/>
                  <a:moveTo>
                    <a:pt x="908" y="214"/>
                  </a:moveTo>
                  <a:lnTo>
                    <a:pt x="881" y="169"/>
                  </a:lnTo>
                  <a:lnTo>
                    <a:pt x="908" y="123"/>
                  </a:lnTo>
                  <a:lnTo>
                    <a:pt x="934" y="169"/>
                  </a:lnTo>
                  <a:lnTo>
                    <a:pt x="908" y="214"/>
                  </a:lnTo>
                  <a:close/>
                  <a:moveTo>
                    <a:pt x="970" y="214"/>
                  </a:moveTo>
                  <a:lnTo>
                    <a:pt x="943" y="169"/>
                  </a:lnTo>
                  <a:lnTo>
                    <a:pt x="970" y="123"/>
                  </a:lnTo>
                  <a:lnTo>
                    <a:pt x="995" y="169"/>
                  </a:lnTo>
                  <a:lnTo>
                    <a:pt x="970" y="214"/>
                  </a:lnTo>
                  <a:close/>
                  <a:moveTo>
                    <a:pt x="1031" y="214"/>
                  </a:moveTo>
                  <a:lnTo>
                    <a:pt x="1006" y="169"/>
                  </a:lnTo>
                  <a:lnTo>
                    <a:pt x="1031" y="123"/>
                  </a:lnTo>
                  <a:lnTo>
                    <a:pt x="1058" y="169"/>
                  </a:lnTo>
                  <a:lnTo>
                    <a:pt x="1031" y="214"/>
                  </a:lnTo>
                  <a:close/>
                  <a:moveTo>
                    <a:pt x="1093" y="214"/>
                  </a:moveTo>
                  <a:lnTo>
                    <a:pt x="1067" y="169"/>
                  </a:lnTo>
                  <a:lnTo>
                    <a:pt x="1093" y="123"/>
                  </a:lnTo>
                  <a:lnTo>
                    <a:pt x="1120" y="169"/>
                  </a:lnTo>
                  <a:lnTo>
                    <a:pt x="1093" y="214"/>
                  </a:lnTo>
                  <a:close/>
                  <a:moveTo>
                    <a:pt x="1154" y="214"/>
                  </a:moveTo>
                  <a:lnTo>
                    <a:pt x="1129" y="169"/>
                  </a:lnTo>
                  <a:lnTo>
                    <a:pt x="1154" y="123"/>
                  </a:lnTo>
                  <a:lnTo>
                    <a:pt x="1181" y="169"/>
                  </a:lnTo>
                  <a:lnTo>
                    <a:pt x="1154" y="214"/>
                  </a:lnTo>
                  <a:close/>
                  <a:moveTo>
                    <a:pt x="1216" y="214"/>
                  </a:moveTo>
                  <a:lnTo>
                    <a:pt x="1190" y="169"/>
                  </a:lnTo>
                  <a:lnTo>
                    <a:pt x="1216" y="123"/>
                  </a:lnTo>
                  <a:lnTo>
                    <a:pt x="1243" y="169"/>
                  </a:lnTo>
                  <a:lnTo>
                    <a:pt x="1216" y="214"/>
                  </a:lnTo>
                  <a:close/>
                  <a:moveTo>
                    <a:pt x="1277" y="214"/>
                  </a:moveTo>
                  <a:lnTo>
                    <a:pt x="1252" y="169"/>
                  </a:lnTo>
                  <a:lnTo>
                    <a:pt x="1277" y="123"/>
                  </a:lnTo>
                  <a:lnTo>
                    <a:pt x="1304" y="169"/>
                  </a:lnTo>
                  <a:lnTo>
                    <a:pt x="1277" y="214"/>
                  </a:lnTo>
                  <a:close/>
                  <a:moveTo>
                    <a:pt x="1339" y="214"/>
                  </a:moveTo>
                  <a:lnTo>
                    <a:pt x="1313" y="169"/>
                  </a:lnTo>
                  <a:lnTo>
                    <a:pt x="1339" y="123"/>
                  </a:lnTo>
                  <a:lnTo>
                    <a:pt x="1366" y="169"/>
                  </a:lnTo>
                  <a:lnTo>
                    <a:pt x="1339" y="214"/>
                  </a:lnTo>
                  <a:close/>
                  <a:moveTo>
                    <a:pt x="1402" y="214"/>
                  </a:moveTo>
                  <a:lnTo>
                    <a:pt x="1375" y="169"/>
                  </a:lnTo>
                  <a:lnTo>
                    <a:pt x="1402" y="123"/>
                  </a:lnTo>
                  <a:lnTo>
                    <a:pt x="1427" y="169"/>
                  </a:lnTo>
                  <a:lnTo>
                    <a:pt x="1402" y="214"/>
                  </a:lnTo>
                  <a:close/>
                  <a:moveTo>
                    <a:pt x="1463" y="214"/>
                  </a:moveTo>
                  <a:lnTo>
                    <a:pt x="1436" y="169"/>
                  </a:lnTo>
                  <a:lnTo>
                    <a:pt x="1463" y="123"/>
                  </a:lnTo>
                  <a:lnTo>
                    <a:pt x="1489" y="169"/>
                  </a:lnTo>
                  <a:lnTo>
                    <a:pt x="1463" y="214"/>
                  </a:lnTo>
                  <a:close/>
                  <a:moveTo>
                    <a:pt x="1525" y="214"/>
                  </a:moveTo>
                  <a:lnTo>
                    <a:pt x="1498" y="169"/>
                  </a:lnTo>
                  <a:lnTo>
                    <a:pt x="1525" y="123"/>
                  </a:lnTo>
                  <a:lnTo>
                    <a:pt x="1550" y="169"/>
                  </a:lnTo>
                  <a:lnTo>
                    <a:pt x="1525" y="214"/>
                  </a:lnTo>
                  <a:close/>
                  <a:moveTo>
                    <a:pt x="1586" y="214"/>
                  </a:moveTo>
                  <a:lnTo>
                    <a:pt x="1559" y="169"/>
                  </a:lnTo>
                  <a:lnTo>
                    <a:pt x="1586" y="123"/>
                  </a:lnTo>
                  <a:lnTo>
                    <a:pt x="1612" y="169"/>
                  </a:lnTo>
                  <a:lnTo>
                    <a:pt x="1586" y="214"/>
                  </a:lnTo>
                  <a:close/>
                  <a:moveTo>
                    <a:pt x="1648" y="214"/>
                  </a:moveTo>
                  <a:lnTo>
                    <a:pt x="1621" y="169"/>
                  </a:lnTo>
                  <a:lnTo>
                    <a:pt x="1648" y="123"/>
                  </a:lnTo>
                  <a:lnTo>
                    <a:pt x="1673" y="169"/>
                  </a:lnTo>
                  <a:lnTo>
                    <a:pt x="1648" y="214"/>
                  </a:lnTo>
                  <a:close/>
                  <a:moveTo>
                    <a:pt x="1709" y="214"/>
                  </a:moveTo>
                  <a:lnTo>
                    <a:pt x="1682" y="169"/>
                  </a:lnTo>
                  <a:lnTo>
                    <a:pt x="1709" y="123"/>
                  </a:lnTo>
                  <a:lnTo>
                    <a:pt x="1735" y="169"/>
                  </a:lnTo>
                  <a:lnTo>
                    <a:pt x="1709" y="214"/>
                  </a:lnTo>
                  <a:close/>
                  <a:moveTo>
                    <a:pt x="1771" y="214"/>
                  </a:moveTo>
                  <a:lnTo>
                    <a:pt x="1745" y="169"/>
                  </a:lnTo>
                  <a:lnTo>
                    <a:pt x="1771" y="123"/>
                  </a:lnTo>
                  <a:lnTo>
                    <a:pt x="1798" y="169"/>
                  </a:lnTo>
                  <a:lnTo>
                    <a:pt x="1771" y="214"/>
                  </a:lnTo>
                  <a:close/>
                  <a:moveTo>
                    <a:pt x="1832" y="214"/>
                  </a:moveTo>
                  <a:lnTo>
                    <a:pt x="1807" y="169"/>
                  </a:lnTo>
                  <a:lnTo>
                    <a:pt x="1832" y="123"/>
                  </a:lnTo>
                  <a:lnTo>
                    <a:pt x="1859" y="169"/>
                  </a:lnTo>
                  <a:lnTo>
                    <a:pt x="1832" y="214"/>
                  </a:lnTo>
                  <a:close/>
                  <a:moveTo>
                    <a:pt x="1894" y="214"/>
                  </a:moveTo>
                  <a:lnTo>
                    <a:pt x="1868" y="169"/>
                  </a:lnTo>
                  <a:lnTo>
                    <a:pt x="1894" y="123"/>
                  </a:lnTo>
                  <a:lnTo>
                    <a:pt x="1921" y="169"/>
                  </a:lnTo>
                  <a:lnTo>
                    <a:pt x="1894" y="214"/>
                  </a:lnTo>
                  <a:close/>
                  <a:moveTo>
                    <a:pt x="1955" y="214"/>
                  </a:moveTo>
                  <a:lnTo>
                    <a:pt x="1930" y="169"/>
                  </a:lnTo>
                  <a:lnTo>
                    <a:pt x="1955" y="123"/>
                  </a:lnTo>
                  <a:lnTo>
                    <a:pt x="1982" y="169"/>
                  </a:lnTo>
                  <a:lnTo>
                    <a:pt x="1955" y="214"/>
                  </a:lnTo>
                  <a:close/>
                  <a:moveTo>
                    <a:pt x="2017" y="214"/>
                  </a:moveTo>
                  <a:lnTo>
                    <a:pt x="1991" y="169"/>
                  </a:lnTo>
                  <a:lnTo>
                    <a:pt x="2017" y="123"/>
                  </a:lnTo>
                  <a:lnTo>
                    <a:pt x="2044" y="169"/>
                  </a:lnTo>
                  <a:lnTo>
                    <a:pt x="2017" y="214"/>
                  </a:lnTo>
                  <a:close/>
                  <a:moveTo>
                    <a:pt x="2078" y="214"/>
                  </a:moveTo>
                  <a:lnTo>
                    <a:pt x="2053" y="169"/>
                  </a:lnTo>
                  <a:lnTo>
                    <a:pt x="2078" y="123"/>
                  </a:lnTo>
                  <a:lnTo>
                    <a:pt x="2105" y="169"/>
                  </a:lnTo>
                  <a:lnTo>
                    <a:pt x="2078" y="214"/>
                  </a:lnTo>
                  <a:close/>
                  <a:moveTo>
                    <a:pt x="2141" y="214"/>
                  </a:moveTo>
                  <a:lnTo>
                    <a:pt x="2114" y="169"/>
                  </a:lnTo>
                  <a:lnTo>
                    <a:pt x="2141" y="123"/>
                  </a:lnTo>
                  <a:lnTo>
                    <a:pt x="2167" y="169"/>
                  </a:lnTo>
                  <a:lnTo>
                    <a:pt x="2141" y="214"/>
                  </a:lnTo>
                  <a:close/>
                  <a:moveTo>
                    <a:pt x="2203" y="214"/>
                  </a:moveTo>
                  <a:lnTo>
                    <a:pt x="2176" y="169"/>
                  </a:lnTo>
                  <a:lnTo>
                    <a:pt x="2203" y="123"/>
                  </a:lnTo>
                  <a:lnTo>
                    <a:pt x="2228" y="169"/>
                  </a:lnTo>
                  <a:lnTo>
                    <a:pt x="2203" y="214"/>
                  </a:lnTo>
                  <a:close/>
                  <a:moveTo>
                    <a:pt x="2264" y="214"/>
                  </a:moveTo>
                  <a:lnTo>
                    <a:pt x="2237" y="169"/>
                  </a:lnTo>
                  <a:lnTo>
                    <a:pt x="2264" y="123"/>
                  </a:lnTo>
                  <a:lnTo>
                    <a:pt x="2290" y="169"/>
                  </a:lnTo>
                  <a:lnTo>
                    <a:pt x="2264" y="214"/>
                  </a:lnTo>
                  <a:close/>
                  <a:moveTo>
                    <a:pt x="2326" y="214"/>
                  </a:moveTo>
                  <a:lnTo>
                    <a:pt x="2299" y="169"/>
                  </a:lnTo>
                  <a:lnTo>
                    <a:pt x="2326" y="123"/>
                  </a:lnTo>
                  <a:lnTo>
                    <a:pt x="2351" y="169"/>
                  </a:lnTo>
                  <a:lnTo>
                    <a:pt x="2326" y="214"/>
                  </a:lnTo>
                  <a:close/>
                  <a:moveTo>
                    <a:pt x="2387" y="214"/>
                  </a:moveTo>
                  <a:lnTo>
                    <a:pt x="2360" y="169"/>
                  </a:lnTo>
                  <a:lnTo>
                    <a:pt x="2387" y="123"/>
                  </a:lnTo>
                  <a:lnTo>
                    <a:pt x="2413" y="169"/>
                  </a:lnTo>
                  <a:lnTo>
                    <a:pt x="2387" y="214"/>
                  </a:lnTo>
                  <a:close/>
                  <a:moveTo>
                    <a:pt x="2449" y="214"/>
                  </a:moveTo>
                  <a:lnTo>
                    <a:pt x="2422" y="169"/>
                  </a:lnTo>
                  <a:lnTo>
                    <a:pt x="2449" y="123"/>
                  </a:lnTo>
                  <a:lnTo>
                    <a:pt x="2474" y="169"/>
                  </a:lnTo>
                  <a:lnTo>
                    <a:pt x="2449" y="214"/>
                  </a:lnTo>
                  <a:close/>
                  <a:moveTo>
                    <a:pt x="2510" y="214"/>
                  </a:moveTo>
                  <a:lnTo>
                    <a:pt x="2485" y="169"/>
                  </a:lnTo>
                  <a:lnTo>
                    <a:pt x="2510" y="123"/>
                  </a:lnTo>
                  <a:lnTo>
                    <a:pt x="2537" y="169"/>
                  </a:lnTo>
                  <a:lnTo>
                    <a:pt x="2510" y="214"/>
                  </a:lnTo>
                  <a:close/>
                  <a:moveTo>
                    <a:pt x="76" y="160"/>
                  </a:moveTo>
                  <a:lnTo>
                    <a:pt x="51" y="115"/>
                  </a:lnTo>
                  <a:lnTo>
                    <a:pt x="76" y="70"/>
                  </a:lnTo>
                  <a:lnTo>
                    <a:pt x="103" y="115"/>
                  </a:lnTo>
                  <a:lnTo>
                    <a:pt x="76" y="160"/>
                  </a:lnTo>
                  <a:close/>
                  <a:moveTo>
                    <a:pt x="137" y="160"/>
                  </a:moveTo>
                  <a:lnTo>
                    <a:pt x="112" y="115"/>
                  </a:lnTo>
                  <a:lnTo>
                    <a:pt x="137" y="70"/>
                  </a:lnTo>
                  <a:lnTo>
                    <a:pt x="164" y="115"/>
                  </a:lnTo>
                  <a:lnTo>
                    <a:pt x="137" y="160"/>
                  </a:lnTo>
                  <a:close/>
                  <a:moveTo>
                    <a:pt x="199" y="160"/>
                  </a:moveTo>
                  <a:lnTo>
                    <a:pt x="173" y="115"/>
                  </a:lnTo>
                  <a:lnTo>
                    <a:pt x="199" y="70"/>
                  </a:lnTo>
                  <a:lnTo>
                    <a:pt x="226" y="115"/>
                  </a:lnTo>
                  <a:lnTo>
                    <a:pt x="199" y="160"/>
                  </a:lnTo>
                  <a:close/>
                  <a:moveTo>
                    <a:pt x="262" y="160"/>
                  </a:moveTo>
                  <a:lnTo>
                    <a:pt x="235" y="115"/>
                  </a:lnTo>
                  <a:lnTo>
                    <a:pt x="262" y="70"/>
                  </a:lnTo>
                  <a:lnTo>
                    <a:pt x="287" y="115"/>
                  </a:lnTo>
                  <a:lnTo>
                    <a:pt x="262" y="160"/>
                  </a:lnTo>
                  <a:close/>
                  <a:moveTo>
                    <a:pt x="323" y="160"/>
                  </a:moveTo>
                  <a:lnTo>
                    <a:pt x="296" y="115"/>
                  </a:lnTo>
                  <a:lnTo>
                    <a:pt x="323" y="70"/>
                  </a:lnTo>
                  <a:lnTo>
                    <a:pt x="349" y="115"/>
                  </a:lnTo>
                  <a:lnTo>
                    <a:pt x="323" y="160"/>
                  </a:lnTo>
                  <a:close/>
                  <a:moveTo>
                    <a:pt x="385" y="160"/>
                  </a:moveTo>
                  <a:lnTo>
                    <a:pt x="358" y="115"/>
                  </a:lnTo>
                  <a:lnTo>
                    <a:pt x="385" y="70"/>
                  </a:lnTo>
                  <a:lnTo>
                    <a:pt x="410" y="115"/>
                  </a:lnTo>
                  <a:lnTo>
                    <a:pt x="385" y="160"/>
                  </a:lnTo>
                  <a:close/>
                  <a:moveTo>
                    <a:pt x="446" y="160"/>
                  </a:moveTo>
                  <a:lnTo>
                    <a:pt x="419" y="115"/>
                  </a:lnTo>
                  <a:lnTo>
                    <a:pt x="446" y="70"/>
                  </a:lnTo>
                  <a:lnTo>
                    <a:pt x="472" y="115"/>
                  </a:lnTo>
                  <a:lnTo>
                    <a:pt x="446" y="160"/>
                  </a:lnTo>
                  <a:close/>
                  <a:moveTo>
                    <a:pt x="508" y="160"/>
                  </a:moveTo>
                  <a:lnTo>
                    <a:pt x="481" y="115"/>
                  </a:lnTo>
                  <a:lnTo>
                    <a:pt x="508" y="70"/>
                  </a:lnTo>
                  <a:lnTo>
                    <a:pt x="533" y="115"/>
                  </a:lnTo>
                  <a:lnTo>
                    <a:pt x="508" y="160"/>
                  </a:lnTo>
                  <a:close/>
                  <a:moveTo>
                    <a:pt x="569" y="160"/>
                  </a:moveTo>
                  <a:lnTo>
                    <a:pt x="542" y="115"/>
                  </a:lnTo>
                  <a:lnTo>
                    <a:pt x="569" y="70"/>
                  </a:lnTo>
                  <a:lnTo>
                    <a:pt x="595" y="115"/>
                  </a:lnTo>
                  <a:lnTo>
                    <a:pt x="569" y="160"/>
                  </a:lnTo>
                  <a:close/>
                  <a:moveTo>
                    <a:pt x="631" y="160"/>
                  </a:moveTo>
                  <a:lnTo>
                    <a:pt x="605" y="115"/>
                  </a:lnTo>
                  <a:lnTo>
                    <a:pt x="631" y="70"/>
                  </a:lnTo>
                  <a:lnTo>
                    <a:pt x="658" y="115"/>
                  </a:lnTo>
                  <a:lnTo>
                    <a:pt x="631" y="160"/>
                  </a:lnTo>
                  <a:close/>
                  <a:moveTo>
                    <a:pt x="692" y="160"/>
                  </a:moveTo>
                  <a:lnTo>
                    <a:pt x="667" y="115"/>
                  </a:lnTo>
                  <a:lnTo>
                    <a:pt x="692" y="70"/>
                  </a:lnTo>
                  <a:lnTo>
                    <a:pt x="719" y="115"/>
                  </a:lnTo>
                  <a:lnTo>
                    <a:pt x="692" y="160"/>
                  </a:lnTo>
                  <a:close/>
                  <a:moveTo>
                    <a:pt x="754" y="160"/>
                  </a:moveTo>
                  <a:lnTo>
                    <a:pt x="728" y="115"/>
                  </a:lnTo>
                  <a:lnTo>
                    <a:pt x="754" y="70"/>
                  </a:lnTo>
                  <a:lnTo>
                    <a:pt x="781" y="115"/>
                  </a:lnTo>
                  <a:lnTo>
                    <a:pt x="754" y="160"/>
                  </a:lnTo>
                  <a:close/>
                  <a:moveTo>
                    <a:pt x="815" y="160"/>
                  </a:moveTo>
                  <a:lnTo>
                    <a:pt x="790" y="115"/>
                  </a:lnTo>
                  <a:lnTo>
                    <a:pt x="815" y="70"/>
                  </a:lnTo>
                  <a:lnTo>
                    <a:pt x="842" y="115"/>
                  </a:lnTo>
                  <a:lnTo>
                    <a:pt x="815" y="160"/>
                  </a:lnTo>
                  <a:close/>
                  <a:moveTo>
                    <a:pt x="877" y="160"/>
                  </a:moveTo>
                  <a:lnTo>
                    <a:pt x="851" y="115"/>
                  </a:lnTo>
                  <a:lnTo>
                    <a:pt x="877" y="70"/>
                  </a:lnTo>
                  <a:lnTo>
                    <a:pt x="904" y="115"/>
                  </a:lnTo>
                  <a:lnTo>
                    <a:pt x="877" y="160"/>
                  </a:lnTo>
                  <a:close/>
                  <a:moveTo>
                    <a:pt x="938" y="160"/>
                  </a:moveTo>
                  <a:lnTo>
                    <a:pt x="913" y="115"/>
                  </a:lnTo>
                  <a:lnTo>
                    <a:pt x="938" y="70"/>
                  </a:lnTo>
                  <a:lnTo>
                    <a:pt x="965" y="115"/>
                  </a:lnTo>
                  <a:lnTo>
                    <a:pt x="938" y="160"/>
                  </a:lnTo>
                  <a:close/>
                  <a:moveTo>
                    <a:pt x="1001" y="160"/>
                  </a:moveTo>
                  <a:lnTo>
                    <a:pt x="974" y="115"/>
                  </a:lnTo>
                  <a:lnTo>
                    <a:pt x="1001" y="70"/>
                  </a:lnTo>
                  <a:lnTo>
                    <a:pt x="1027" y="115"/>
                  </a:lnTo>
                  <a:lnTo>
                    <a:pt x="1001" y="160"/>
                  </a:lnTo>
                  <a:close/>
                  <a:moveTo>
                    <a:pt x="1063" y="160"/>
                  </a:moveTo>
                  <a:lnTo>
                    <a:pt x="1036" y="115"/>
                  </a:lnTo>
                  <a:lnTo>
                    <a:pt x="1063" y="70"/>
                  </a:lnTo>
                  <a:lnTo>
                    <a:pt x="1088" y="115"/>
                  </a:lnTo>
                  <a:lnTo>
                    <a:pt x="1063" y="160"/>
                  </a:lnTo>
                  <a:close/>
                  <a:moveTo>
                    <a:pt x="1124" y="160"/>
                  </a:moveTo>
                  <a:lnTo>
                    <a:pt x="1097" y="115"/>
                  </a:lnTo>
                  <a:lnTo>
                    <a:pt x="1124" y="70"/>
                  </a:lnTo>
                  <a:lnTo>
                    <a:pt x="1150" y="115"/>
                  </a:lnTo>
                  <a:lnTo>
                    <a:pt x="1124" y="160"/>
                  </a:lnTo>
                  <a:close/>
                  <a:moveTo>
                    <a:pt x="1186" y="160"/>
                  </a:moveTo>
                  <a:lnTo>
                    <a:pt x="1159" y="115"/>
                  </a:lnTo>
                  <a:lnTo>
                    <a:pt x="1186" y="70"/>
                  </a:lnTo>
                  <a:lnTo>
                    <a:pt x="1211" y="115"/>
                  </a:lnTo>
                  <a:lnTo>
                    <a:pt x="1186" y="160"/>
                  </a:lnTo>
                  <a:close/>
                  <a:moveTo>
                    <a:pt x="1247" y="160"/>
                  </a:moveTo>
                  <a:lnTo>
                    <a:pt x="1220" y="115"/>
                  </a:lnTo>
                  <a:lnTo>
                    <a:pt x="1247" y="70"/>
                  </a:lnTo>
                  <a:lnTo>
                    <a:pt x="1273" y="115"/>
                  </a:lnTo>
                  <a:lnTo>
                    <a:pt x="1247" y="160"/>
                  </a:lnTo>
                  <a:close/>
                  <a:moveTo>
                    <a:pt x="1309" y="160"/>
                  </a:moveTo>
                  <a:lnTo>
                    <a:pt x="1282" y="115"/>
                  </a:lnTo>
                  <a:lnTo>
                    <a:pt x="1309" y="70"/>
                  </a:lnTo>
                  <a:lnTo>
                    <a:pt x="1334" y="115"/>
                  </a:lnTo>
                  <a:lnTo>
                    <a:pt x="1309" y="160"/>
                  </a:lnTo>
                  <a:close/>
                  <a:moveTo>
                    <a:pt x="1370" y="160"/>
                  </a:moveTo>
                  <a:lnTo>
                    <a:pt x="1345" y="115"/>
                  </a:lnTo>
                  <a:lnTo>
                    <a:pt x="1370" y="70"/>
                  </a:lnTo>
                  <a:lnTo>
                    <a:pt x="1397" y="115"/>
                  </a:lnTo>
                  <a:lnTo>
                    <a:pt x="1370" y="160"/>
                  </a:lnTo>
                  <a:close/>
                  <a:moveTo>
                    <a:pt x="1432" y="160"/>
                  </a:moveTo>
                  <a:lnTo>
                    <a:pt x="1406" y="115"/>
                  </a:lnTo>
                  <a:lnTo>
                    <a:pt x="1432" y="70"/>
                  </a:lnTo>
                  <a:lnTo>
                    <a:pt x="1459" y="115"/>
                  </a:lnTo>
                  <a:lnTo>
                    <a:pt x="1432" y="160"/>
                  </a:lnTo>
                  <a:close/>
                  <a:moveTo>
                    <a:pt x="1493" y="160"/>
                  </a:moveTo>
                  <a:lnTo>
                    <a:pt x="1468" y="115"/>
                  </a:lnTo>
                  <a:lnTo>
                    <a:pt x="1493" y="70"/>
                  </a:lnTo>
                  <a:lnTo>
                    <a:pt x="1520" y="115"/>
                  </a:lnTo>
                  <a:lnTo>
                    <a:pt x="1493" y="160"/>
                  </a:lnTo>
                  <a:close/>
                  <a:moveTo>
                    <a:pt x="1555" y="160"/>
                  </a:moveTo>
                  <a:lnTo>
                    <a:pt x="1529" y="115"/>
                  </a:lnTo>
                  <a:lnTo>
                    <a:pt x="1555" y="70"/>
                  </a:lnTo>
                  <a:lnTo>
                    <a:pt x="1582" y="115"/>
                  </a:lnTo>
                  <a:lnTo>
                    <a:pt x="1555" y="160"/>
                  </a:lnTo>
                  <a:close/>
                  <a:moveTo>
                    <a:pt x="1616" y="160"/>
                  </a:moveTo>
                  <a:lnTo>
                    <a:pt x="1591" y="115"/>
                  </a:lnTo>
                  <a:lnTo>
                    <a:pt x="1616" y="70"/>
                  </a:lnTo>
                  <a:lnTo>
                    <a:pt x="1643" y="115"/>
                  </a:lnTo>
                  <a:lnTo>
                    <a:pt x="1616" y="160"/>
                  </a:lnTo>
                  <a:close/>
                  <a:moveTo>
                    <a:pt x="1678" y="160"/>
                  </a:moveTo>
                  <a:lnTo>
                    <a:pt x="1652" y="115"/>
                  </a:lnTo>
                  <a:lnTo>
                    <a:pt x="1678" y="70"/>
                  </a:lnTo>
                  <a:lnTo>
                    <a:pt x="1705" y="115"/>
                  </a:lnTo>
                  <a:lnTo>
                    <a:pt x="1678" y="160"/>
                  </a:lnTo>
                  <a:close/>
                  <a:moveTo>
                    <a:pt x="1741" y="160"/>
                  </a:moveTo>
                  <a:lnTo>
                    <a:pt x="1714" y="115"/>
                  </a:lnTo>
                  <a:lnTo>
                    <a:pt x="1741" y="70"/>
                  </a:lnTo>
                  <a:lnTo>
                    <a:pt x="1766" y="115"/>
                  </a:lnTo>
                  <a:lnTo>
                    <a:pt x="1741" y="160"/>
                  </a:lnTo>
                  <a:close/>
                  <a:moveTo>
                    <a:pt x="1802" y="160"/>
                  </a:moveTo>
                  <a:lnTo>
                    <a:pt x="1775" y="115"/>
                  </a:lnTo>
                  <a:lnTo>
                    <a:pt x="1802" y="70"/>
                  </a:lnTo>
                  <a:lnTo>
                    <a:pt x="1828" y="115"/>
                  </a:lnTo>
                  <a:lnTo>
                    <a:pt x="1802" y="160"/>
                  </a:lnTo>
                  <a:close/>
                  <a:moveTo>
                    <a:pt x="1864" y="160"/>
                  </a:moveTo>
                  <a:lnTo>
                    <a:pt x="1837" y="115"/>
                  </a:lnTo>
                  <a:lnTo>
                    <a:pt x="1864" y="70"/>
                  </a:lnTo>
                  <a:lnTo>
                    <a:pt x="1889" y="115"/>
                  </a:lnTo>
                  <a:lnTo>
                    <a:pt x="1864" y="160"/>
                  </a:lnTo>
                  <a:close/>
                  <a:moveTo>
                    <a:pt x="1925" y="160"/>
                  </a:moveTo>
                  <a:lnTo>
                    <a:pt x="1898" y="115"/>
                  </a:lnTo>
                  <a:lnTo>
                    <a:pt x="1925" y="70"/>
                  </a:lnTo>
                  <a:lnTo>
                    <a:pt x="1951" y="115"/>
                  </a:lnTo>
                  <a:lnTo>
                    <a:pt x="1925" y="160"/>
                  </a:lnTo>
                  <a:close/>
                  <a:moveTo>
                    <a:pt x="1987" y="160"/>
                  </a:moveTo>
                  <a:lnTo>
                    <a:pt x="1960" y="115"/>
                  </a:lnTo>
                  <a:lnTo>
                    <a:pt x="1987" y="70"/>
                  </a:lnTo>
                  <a:lnTo>
                    <a:pt x="2012" y="115"/>
                  </a:lnTo>
                  <a:lnTo>
                    <a:pt x="1987" y="160"/>
                  </a:lnTo>
                  <a:close/>
                  <a:moveTo>
                    <a:pt x="2048" y="160"/>
                  </a:moveTo>
                  <a:lnTo>
                    <a:pt x="2021" y="115"/>
                  </a:lnTo>
                  <a:lnTo>
                    <a:pt x="2048" y="70"/>
                  </a:lnTo>
                  <a:lnTo>
                    <a:pt x="2074" y="115"/>
                  </a:lnTo>
                  <a:lnTo>
                    <a:pt x="2048" y="160"/>
                  </a:lnTo>
                  <a:close/>
                  <a:moveTo>
                    <a:pt x="2110" y="160"/>
                  </a:moveTo>
                  <a:lnTo>
                    <a:pt x="2084" y="115"/>
                  </a:lnTo>
                  <a:lnTo>
                    <a:pt x="2110" y="70"/>
                  </a:lnTo>
                  <a:lnTo>
                    <a:pt x="2137" y="115"/>
                  </a:lnTo>
                  <a:lnTo>
                    <a:pt x="2110" y="160"/>
                  </a:lnTo>
                  <a:close/>
                  <a:moveTo>
                    <a:pt x="2171" y="160"/>
                  </a:moveTo>
                  <a:lnTo>
                    <a:pt x="2146" y="115"/>
                  </a:lnTo>
                  <a:lnTo>
                    <a:pt x="2171" y="70"/>
                  </a:lnTo>
                  <a:lnTo>
                    <a:pt x="2198" y="115"/>
                  </a:lnTo>
                  <a:lnTo>
                    <a:pt x="2171" y="160"/>
                  </a:lnTo>
                  <a:close/>
                  <a:moveTo>
                    <a:pt x="2233" y="160"/>
                  </a:moveTo>
                  <a:lnTo>
                    <a:pt x="2207" y="115"/>
                  </a:lnTo>
                  <a:lnTo>
                    <a:pt x="2233" y="70"/>
                  </a:lnTo>
                  <a:lnTo>
                    <a:pt x="2260" y="115"/>
                  </a:lnTo>
                  <a:lnTo>
                    <a:pt x="2233" y="160"/>
                  </a:lnTo>
                  <a:close/>
                  <a:moveTo>
                    <a:pt x="2294" y="160"/>
                  </a:moveTo>
                  <a:lnTo>
                    <a:pt x="2269" y="115"/>
                  </a:lnTo>
                  <a:lnTo>
                    <a:pt x="2294" y="70"/>
                  </a:lnTo>
                  <a:lnTo>
                    <a:pt x="2321" y="115"/>
                  </a:lnTo>
                  <a:lnTo>
                    <a:pt x="2294" y="160"/>
                  </a:lnTo>
                  <a:close/>
                  <a:moveTo>
                    <a:pt x="2356" y="160"/>
                  </a:moveTo>
                  <a:lnTo>
                    <a:pt x="2330" y="115"/>
                  </a:lnTo>
                  <a:lnTo>
                    <a:pt x="2356" y="70"/>
                  </a:lnTo>
                  <a:lnTo>
                    <a:pt x="2383" y="115"/>
                  </a:lnTo>
                  <a:lnTo>
                    <a:pt x="2356" y="160"/>
                  </a:lnTo>
                  <a:close/>
                  <a:moveTo>
                    <a:pt x="2417" y="160"/>
                  </a:moveTo>
                  <a:lnTo>
                    <a:pt x="2392" y="115"/>
                  </a:lnTo>
                  <a:lnTo>
                    <a:pt x="2417" y="70"/>
                  </a:lnTo>
                  <a:lnTo>
                    <a:pt x="2444" y="115"/>
                  </a:lnTo>
                  <a:lnTo>
                    <a:pt x="2417" y="160"/>
                  </a:lnTo>
                  <a:close/>
                  <a:moveTo>
                    <a:pt x="2480" y="160"/>
                  </a:moveTo>
                  <a:lnTo>
                    <a:pt x="2453" y="115"/>
                  </a:lnTo>
                  <a:lnTo>
                    <a:pt x="2480" y="70"/>
                  </a:lnTo>
                  <a:lnTo>
                    <a:pt x="2506" y="115"/>
                  </a:lnTo>
                  <a:lnTo>
                    <a:pt x="2480" y="160"/>
                  </a:lnTo>
                  <a:close/>
                  <a:moveTo>
                    <a:pt x="46" y="108"/>
                  </a:moveTo>
                  <a:lnTo>
                    <a:pt x="19" y="61"/>
                  </a:lnTo>
                  <a:lnTo>
                    <a:pt x="46" y="16"/>
                  </a:lnTo>
                  <a:lnTo>
                    <a:pt x="72" y="61"/>
                  </a:lnTo>
                  <a:lnTo>
                    <a:pt x="46" y="108"/>
                  </a:lnTo>
                  <a:close/>
                  <a:moveTo>
                    <a:pt x="107" y="108"/>
                  </a:moveTo>
                  <a:lnTo>
                    <a:pt x="81" y="61"/>
                  </a:lnTo>
                  <a:lnTo>
                    <a:pt x="107" y="16"/>
                  </a:lnTo>
                  <a:lnTo>
                    <a:pt x="133" y="61"/>
                  </a:lnTo>
                  <a:lnTo>
                    <a:pt x="107" y="108"/>
                  </a:lnTo>
                  <a:close/>
                  <a:moveTo>
                    <a:pt x="169" y="108"/>
                  </a:moveTo>
                  <a:lnTo>
                    <a:pt x="142" y="61"/>
                  </a:lnTo>
                  <a:lnTo>
                    <a:pt x="169" y="16"/>
                  </a:lnTo>
                  <a:lnTo>
                    <a:pt x="194" y="61"/>
                  </a:lnTo>
                  <a:lnTo>
                    <a:pt x="169" y="108"/>
                  </a:lnTo>
                  <a:close/>
                  <a:moveTo>
                    <a:pt x="230" y="108"/>
                  </a:moveTo>
                  <a:lnTo>
                    <a:pt x="203" y="61"/>
                  </a:lnTo>
                  <a:lnTo>
                    <a:pt x="230" y="16"/>
                  </a:lnTo>
                  <a:lnTo>
                    <a:pt x="256" y="61"/>
                  </a:lnTo>
                  <a:lnTo>
                    <a:pt x="230" y="108"/>
                  </a:lnTo>
                  <a:close/>
                  <a:moveTo>
                    <a:pt x="292" y="108"/>
                  </a:moveTo>
                  <a:lnTo>
                    <a:pt x="266" y="61"/>
                  </a:lnTo>
                  <a:lnTo>
                    <a:pt x="292" y="16"/>
                  </a:lnTo>
                  <a:lnTo>
                    <a:pt x="319" y="61"/>
                  </a:lnTo>
                  <a:lnTo>
                    <a:pt x="292" y="108"/>
                  </a:lnTo>
                  <a:close/>
                  <a:moveTo>
                    <a:pt x="353" y="108"/>
                  </a:moveTo>
                  <a:lnTo>
                    <a:pt x="328" y="61"/>
                  </a:lnTo>
                  <a:lnTo>
                    <a:pt x="353" y="16"/>
                  </a:lnTo>
                  <a:lnTo>
                    <a:pt x="380" y="61"/>
                  </a:lnTo>
                  <a:lnTo>
                    <a:pt x="353" y="108"/>
                  </a:lnTo>
                  <a:close/>
                  <a:moveTo>
                    <a:pt x="415" y="108"/>
                  </a:moveTo>
                  <a:lnTo>
                    <a:pt x="389" y="61"/>
                  </a:lnTo>
                  <a:lnTo>
                    <a:pt x="415" y="16"/>
                  </a:lnTo>
                  <a:lnTo>
                    <a:pt x="442" y="61"/>
                  </a:lnTo>
                  <a:lnTo>
                    <a:pt x="415" y="108"/>
                  </a:lnTo>
                  <a:close/>
                  <a:moveTo>
                    <a:pt x="476" y="108"/>
                  </a:moveTo>
                  <a:lnTo>
                    <a:pt x="451" y="61"/>
                  </a:lnTo>
                  <a:lnTo>
                    <a:pt x="476" y="16"/>
                  </a:lnTo>
                  <a:lnTo>
                    <a:pt x="503" y="61"/>
                  </a:lnTo>
                  <a:lnTo>
                    <a:pt x="476" y="108"/>
                  </a:lnTo>
                  <a:close/>
                  <a:moveTo>
                    <a:pt x="538" y="108"/>
                  </a:moveTo>
                  <a:lnTo>
                    <a:pt x="512" y="61"/>
                  </a:lnTo>
                  <a:lnTo>
                    <a:pt x="538" y="16"/>
                  </a:lnTo>
                  <a:lnTo>
                    <a:pt x="565" y="61"/>
                  </a:lnTo>
                  <a:lnTo>
                    <a:pt x="538" y="108"/>
                  </a:lnTo>
                  <a:close/>
                  <a:moveTo>
                    <a:pt x="599" y="108"/>
                  </a:moveTo>
                  <a:lnTo>
                    <a:pt x="574" y="61"/>
                  </a:lnTo>
                  <a:lnTo>
                    <a:pt x="599" y="16"/>
                  </a:lnTo>
                  <a:lnTo>
                    <a:pt x="626" y="61"/>
                  </a:lnTo>
                  <a:lnTo>
                    <a:pt x="599" y="108"/>
                  </a:lnTo>
                  <a:close/>
                  <a:moveTo>
                    <a:pt x="662" y="108"/>
                  </a:moveTo>
                  <a:lnTo>
                    <a:pt x="635" y="61"/>
                  </a:lnTo>
                  <a:lnTo>
                    <a:pt x="662" y="16"/>
                  </a:lnTo>
                  <a:lnTo>
                    <a:pt x="688" y="61"/>
                  </a:lnTo>
                  <a:lnTo>
                    <a:pt x="662" y="108"/>
                  </a:lnTo>
                  <a:close/>
                  <a:moveTo>
                    <a:pt x="724" y="108"/>
                  </a:moveTo>
                  <a:lnTo>
                    <a:pt x="697" y="61"/>
                  </a:lnTo>
                  <a:lnTo>
                    <a:pt x="724" y="16"/>
                  </a:lnTo>
                  <a:lnTo>
                    <a:pt x="749" y="61"/>
                  </a:lnTo>
                  <a:lnTo>
                    <a:pt x="724" y="108"/>
                  </a:lnTo>
                  <a:close/>
                  <a:moveTo>
                    <a:pt x="785" y="108"/>
                  </a:moveTo>
                  <a:lnTo>
                    <a:pt x="758" y="61"/>
                  </a:lnTo>
                  <a:lnTo>
                    <a:pt x="785" y="16"/>
                  </a:lnTo>
                  <a:lnTo>
                    <a:pt x="811" y="61"/>
                  </a:lnTo>
                  <a:lnTo>
                    <a:pt x="785" y="108"/>
                  </a:lnTo>
                  <a:close/>
                  <a:moveTo>
                    <a:pt x="847" y="108"/>
                  </a:moveTo>
                  <a:lnTo>
                    <a:pt x="820" y="61"/>
                  </a:lnTo>
                  <a:lnTo>
                    <a:pt x="847" y="16"/>
                  </a:lnTo>
                  <a:lnTo>
                    <a:pt x="872" y="61"/>
                  </a:lnTo>
                  <a:lnTo>
                    <a:pt x="847" y="108"/>
                  </a:lnTo>
                  <a:close/>
                  <a:moveTo>
                    <a:pt x="908" y="108"/>
                  </a:moveTo>
                  <a:lnTo>
                    <a:pt x="881" y="61"/>
                  </a:lnTo>
                  <a:lnTo>
                    <a:pt x="908" y="16"/>
                  </a:lnTo>
                  <a:lnTo>
                    <a:pt x="934" y="61"/>
                  </a:lnTo>
                  <a:lnTo>
                    <a:pt x="908" y="108"/>
                  </a:lnTo>
                  <a:close/>
                  <a:moveTo>
                    <a:pt x="970" y="108"/>
                  </a:moveTo>
                  <a:lnTo>
                    <a:pt x="943" y="61"/>
                  </a:lnTo>
                  <a:lnTo>
                    <a:pt x="970" y="16"/>
                  </a:lnTo>
                  <a:lnTo>
                    <a:pt x="995" y="61"/>
                  </a:lnTo>
                  <a:lnTo>
                    <a:pt x="970" y="108"/>
                  </a:lnTo>
                  <a:close/>
                  <a:moveTo>
                    <a:pt x="1031" y="108"/>
                  </a:moveTo>
                  <a:lnTo>
                    <a:pt x="1006" y="61"/>
                  </a:lnTo>
                  <a:lnTo>
                    <a:pt x="1031" y="16"/>
                  </a:lnTo>
                  <a:lnTo>
                    <a:pt x="1058" y="61"/>
                  </a:lnTo>
                  <a:lnTo>
                    <a:pt x="1031" y="108"/>
                  </a:lnTo>
                  <a:close/>
                  <a:moveTo>
                    <a:pt x="1093" y="108"/>
                  </a:moveTo>
                  <a:lnTo>
                    <a:pt x="1067" y="61"/>
                  </a:lnTo>
                  <a:lnTo>
                    <a:pt x="1093" y="16"/>
                  </a:lnTo>
                  <a:lnTo>
                    <a:pt x="1120" y="61"/>
                  </a:lnTo>
                  <a:lnTo>
                    <a:pt x="1093" y="108"/>
                  </a:lnTo>
                  <a:close/>
                  <a:moveTo>
                    <a:pt x="1154" y="108"/>
                  </a:moveTo>
                  <a:lnTo>
                    <a:pt x="1129" y="61"/>
                  </a:lnTo>
                  <a:lnTo>
                    <a:pt x="1154" y="16"/>
                  </a:lnTo>
                  <a:lnTo>
                    <a:pt x="1181" y="61"/>
                  </a:lnTo>
                  <a:lnTo>
                    <a:pt x="1154" y="108"/>
                  </a:lnTo>
                  <a:close/>
                  <a:moveTo>
                    <a:pt x="1216" y="108"/>
                  </a:moveTo>
                  <a:lnTo>
                    <a:pt x="1190" y="61"/>
                  </a:lnTo>
                  <a:lnTo>
                    <a:pt x="1216" y="16"/>
                  </a:lnTo>
                  <a:lnTo>
                    <a:pt x="1243" y="61"/>
                  </a:lnTo>
                  <a:lnTo>
                    <a:pt x="1216" y="108"/>
                  </a:lnTo>
                  <a:close/>
                  <a:moveTo>
                    <a:pt x="1277" y="108"/>
                  </a:moveTo>
                  <a:lnTo>
                    <a:pt x="1252" y="61"/>
                  </a:lnTo>
                  <a:lnTo>
                    <a:pt x="1277" y="16"/>
                  </a:lnTo>
                  <a:lnTo>
                    <a:pt x="1304" y="61"/>
                  </a:lnTo>
                  <a:lnTo>
                    <a:pt x="1277" y="108"/>
                  </a:lnTo>
                  <a:close/>
                  <a:moveTo>
                    <a:pt x="1339" y="108"/>
                  </a:moveTo>
                  <a:lnTo>
                    <a:pt x="1313" y="61"/>
                  </a:lnTo>
                  <a:lnTo>
                    <a:pt x="1339" y="16"/>
                  </a:lnTo>
                  <a:lnTo>
                    <a:pt x="1366" y="61"/>
                  </a:lnTo>
                  <a:lnTo>
                    <a:pt x="1339" y="108"/>
                  </a:lnTo>
                  <a:close/>
                  <a:moveTo>
                    <a:pt x="1402" y="108"/>
                  </a:moveTo>
                  <a:lnTo>
                    <a:pt x="1375" y="61"/>
                  </a:lnTo>
                  <a:lnTo>
                    <a:pt x="1402" y="16"/>
                  </a:lnTo>
                  <a:lnTo>
                    <a:pt x="1427" y="61"/>
                  </a:lnTo>
                  <a:lnTo>
                    <a:pt x="1402" y="108"/>
                  </a:lnTo>
                  <a:close/>
                  <a:moveTo>
                    <a:pt x="1463" y="108"/>
                  </a:moveTo>
                  <a:lnTo>
                    <a:pt x="1436" y="61"/>
                  </a:lnTo>
                  <a:lnTo>
                    <a:pt x="1463" y="16"/>
                  </a:lnTo>
                  <a:lnTo>
                    <a:pt x="1489" y="61"/>
                  </a:lnTo>
                  <a:lnTo>
                    <a:pt x="1463" y="108"/>
                  </a:lnTo>
                  <a:close/>
                  <a:moveTo>
                    <a:pt x="1525" y="108"/>
                  </a:moveTo>
                  <a:lnTo>
                    <a:pt x="1498" y="61"/>
                  </a:lnTo>
                  <a:lnTo>
                    <a:pt x="1525" y="16"/>
                  </a:lnTo>
                  <a:lnTo>
                    <a:pt x="1550" y="61"/>
                  </a:lnTo>
                  <a:lnTo>
                    <a:pt x="1525" y="108"/>
                  </a:lnTo>
                  <a:close/>
                  <a:moveTo>
                    <a:pt x="1586" y="108"/>
                  </a:moveTo>
                  <a:lnTo>
                    <a:pt x="1559" y="61"/>
                  </a:lnTo>
                  <a:lnTo>
                    <a:pt x="1586" y="16"/>
                  </a:lnTo>
                  <a:lnTo>
                    <a:pt x="1612" y="61"/>
                  </a:lnTo>
                  <a:lnTo>
                    <a:pt x="1586" y="108"/>
                  </a:lnTo>
                  <a:close/>
                  <a:moveTo>
                    <a:pt x="1648" y="108"/>
                  </a:moveTo>
                  <a:lnTo>
                    <a:pt x="1621" y="61"/>
                  </a:lnTo>
                  <a:lnTo>
                    <a:pt x="1648" y="16"/>
                  </a:lnTo>
                  <a:lnTo>
                    <a:pt x="1673" y="61"/>
                  </a:lnTo>
                  <a:lnTo>
                    <a:pt x="1648" y="108"/>
                  </a:lnTo>
                  <a:close/>
                  <a:moveTo>
                    <a:pt x="1709" y="108"/>
                  </a:moveTo>
                  <a:lnTo>
                    <a:pt x="1682" y="61"/>
                  </a:lnTo>
                  <a:lnTo>
                    <a:pt x="1709" y="16"/>
                  </a:lnTo>
                  <a:lnTo>
                    <a:pt x="1735" y="61"/>
                  </a:lnTo>
                  <a:lnTo>
                    <a:pt x="1709" y="108"/>
                  </a:lnTo>
                  <a:close/>
                  <a:moveTo>
                    <a:pt x="1771" y="108"/>
                  </a:moveTo>
                  <a:lnTo>
                    <a:pt x="1745" y="61"/>
                  </a:lnTo>
                  <a:lnTo>
                    <a:pt x="1771" y="16"/>
                  </a:lnTo>
                  <a:lnTo>
                    <a:pt x="1798" y="61"/>
                  </a:lnTo>
                  <a:lnTo>
                    <a:pt x="1771" y="108"/>
                  </a:lnTo>
                  <a:close/>
                  <a:moveTo>
                    <a:pt x="1832" y="108"/>
                  </a:moveTo>
                  <a:lnTo>
                    <a:pt x="1807" y="61"/>
                  </a:lnTo>
                  <a:lnTo>
                    <a:pt x="1832" y="16"/>
                  </a:lnTo>
                  <a:lnTo>
                    <a:pt x="1859" y="61"/>
                  </a:lnTo>
                  <a:lnTo>
                    <a:pt x="1832" y="108"/>
                  </a:lnTo>
                  <a:close/>
                  <a:moveTo>
                    <a:pt x="1894" y="108"/>
                  </a:moveTo>
                  <a:lnTo>
                    <a:pt x="1868" y="61"/>
                  </a:lnTo>
                  <a:lnTo>
                    <a:pt x="1894" y="16"/>
                  </a:lnTo>
                  <a:lnTo>
                    <a:pt x="1921" y="61"/>
                  </a:lnTo>
                  <a:lnTo>
                    <a:pt x="1894" y="108"/>
                  </a:lnTo>
                  <a:close/>
                  <a:moveTo>
                    <a:pt x="1955" y="108"/>
                  </a:moveTo>
                  <a:lnTo>
                    <a:pt x="1930" y="61"/>
                  </a:lnTo>
                  <a:lnTo>
                    <a:pt x="1955" y="16"/>
                  </a:lnTo>
                  <a:lnTo>
                    <a:pt x="1982" y="61"/>
                  </a:lnTo>
                  <a:lnTo>
                    <a:pt x="1955" y="108"/>
                  </a:lnTo>
                  <a:close/>
                  <a:moveTo>
                    <a:pt x="2017" y="108"/>
                  </a:moveTo>
                  <a:lnTo>
                    <a:pt x="1991" y="61"/>
                  </a:lnTo>
                  <a:lnTo>
                    <a:pt x="2017" y="16"/>
                  </a:lnTo>
                  <a:lnTo>
                    <a:pt x="2044" y="61"/>
                  </a:lnTo>
                  <a:lnTo>
                    <a:pt x="2017" y="108"/>
                  </a:lnTo>
                  <a:close/>
                  <a:moveTo>
                    <a:pt x="2078" y="108"/>
                  </a:moveTo>
                  <a:lnTo>
                    <a:pt x="2053" y="61"/>
                  </a:lnTo>
                  <a:lnTo>
                    <a:pt x="2078" y="16"/>
                  </a:lnTo>
                  <a:lnTo>
                    <a:pt x="2105" y="61"/>
                  </a:lnTo>
                  <a:lnTo>
                    <a:pt x="2078" y="108"/>
                  </a:lnTo>
                  <a:close/>
                  <a:moveTo>
                    <a:pt x="2141" y="108"/>
                  </a:moveTo>
                  <a:lnTo>
                    <a:pt x="2114" y="61"/>
                  </a:lnTo>
                  <a:lnTo>
                    <a:pt x="2141" y="16"/>
                  </a:lnTo>
                  <a:lnTo>
                    <a:pt x="2167" y="61"/>
                  </a:lnTo>
                  <a:lnTo>
                    <a:pt x="2141" y="108"/>
                  </a:lnTo>
                  <a:close/>
                  <a:moveTo>
                    <a:pt x="2203" y="108"/>
                  </a:moveTo>
                  <a:lnTo>
                    <a:pt x="2176" y="61"/>
                  </a:lnTo>
                  <a:lnTo>
                    <a:pt x="2203" y="16"/>
                  </a:lnTo>
                  <a:lnTo>
                    <a:pt x="2228" y="61"/>
                  </a:lnTo>
                  <a:lnTo>
                    <a:pt x="2203" y="108"/>
                  </a:lnTo>
                  <a:close/>
                  <a:moveTo>
                    <a:pt x="2264" y="108"/>
                  </a:moveTo>
                  <a:lnTo>
                    <a:pt x="2237" y="61"/>
                  </a:lnTo>
                  <a:lnTo>
                    <a:pt x="2264" y="16"/>
                  </a:lnTo>
                  <a:lnTo>
                    <a:pt x="2290" y="61"/>
                  </a:lnTo>
                  <a:lnTo>
                    <a:pt x="2264" y="108"/>
                  </a:lnTo>
                  <a:close/>
                  <a:moveTo>
                    <a:pt x="2326" y="108"/>
                  </a:moveTo>
                  <a:lnTo>
                    <a:pt x="2299" y="61"/>
                  </a:lnTo>
                  <a:lnTo>
                    <a:pt x="2326" y="16"/>
                  </a:lnTo>
                  <a:lnTo>
                    <a:pt x="2351" y="61"/>
                  </a:lnTo>
                  <a:lnTo>
                    <a:pt x="2326" y="108"/>
                  </a:lnTo>
                  <a:close/>
                  <a:moveTo>
                    <a:pt x="2387" y="108"/>
                  </a:moveTo>
                  <a:lnTo>
                    <a:pt x="2360" y="61"/>
                  </a:lnTo>
                  <a:lnTo>
                    <a:pt x="2387" y="16"/>
                  </a:lnTo>
                  <a:lnTo>
                    <a:pt x="2413" y="61"/>
                  </a:lnTo>
                  <a:lnTo>
                    <a:pt x="2387" y="108"/>
                  </a:lnTo>
                  <a:close/>
                  <a:moveTo>
                    <a:pt x="2449" y="108"/>
                  </a:moveTo>
                  <a:lnTo>
                    <a:pt x="2422" y="61"/>
                  </a:lnTo>
                  <a:lnTo>
                    <a:pt x="2449" y="16"/>
                  </a:lnTo>
                  <a:lnTo>
                    <a:pt x="2474" y="61"/>
                  </a:lnTo>
                  <a:lnTo>
                    <a:pt x="2449" y="108"/>
                  </a:lnTo>
                  <a:close/>
                  <a:moveTo>
                    <a:pt x="2510" y="108"/>
                  </a:moveTo>
                  <a:lnTo>
                    <a:pt x="2485" y="61"/>
                  </a:lnTo>
                  <a:lnTo>
                    <a:pt x="2510" y="16"/>
                  </a:lnTo>
                  <a:lnTo>
                    <a:pt x="2537" y="61"/>
                  </a:lnTo>
                  <a:lnTo>
                    <a:pt x="2510" y="108"/>
                  </a:lnTo>
                  <a:close/>
                  <a:moveTo>
                    <a:pt x="2521" y="0"/>
                  </a:moveTo>
                  <a:lnTo>
                    <a:pt x="2512" y="0"/>
                  </a:lnTo>
                  <a:lnTo>
                    <a:pt x="2510" y="1"/>
                  </a:lnTo>
                  <a:lnTo>
                    <a:pt x="2509" y="0"/>
                  </a:lnTo>
                  <a:lnTo>
                    <a:pt x="2500" y="0"/>
                  </a:lnTo>
                  <a:lnTo>
                    <a:pt x="2506" y="9"/>
                  </a:lnTo>
                  <a:lnTo>
                    <a:pt x="2480" y="54"/>
                  </a:lnTo>
                  <a:lnTo>
                    <a:pt x="2453" y="9"/>
                  </a:lnTo>
                  <a:lnTo>
                    <a:pt x="2459" y="0"/>
                  </a:lnTo>
                  <a:lnTo>
                    <a:pt x="2450" y="0"/>
                  </a:lnTo>
                  <a:lnTo>
                    <a:pt x="2449" y="1"/>
                  </a:lnTo>
                  <a:lnTo>
                    <a:pt x="2447" y="0"/>
                  </a:lnTo>
                  <a:lnTo>
                    <a:pt x="2438" y="0"/>
                  </a:lnTo>
                  <a:lnTo>
                    <a:pt x="2444" y="9"/>
                  </a:lnTo>
                  <a:lnTo>
                    <a:pt x="2417" y="54"/>
                  </a:lnTo>
                  <a:lnTo>
                    <a:pt x="2392" y="9"/>
                  </a:lnTo>
                  <a:lnTo>
                    <a:pt x="2398" y="0"/>
                  </a:lnTo>
                  <a:lnTo>
                    <a:pt x="2387" y="0"/>
                  </a:lnTo>
                  <a:lnTo>
                    <a:pt x="2387" y="1"/>
                  </a:lnTo>
                  <a:lnTo>
                    <a:pt x="2386" y="0"/>
                  </a:lnTo>
                  <a:lnTo>
                    <a:pt x="2377" y="0"/>
                  </a:lnTo>
                  <a:lnTo>
                    <a:pt x="2383" y="9"/>
                  </a:lnTo>
                  <a:lnTo>
                    <a:pt x="2356" y="54"/>
                  </a:lnTo>
                  <a:lnTo>
                    <a:pt x="2330" y="9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1"/>
                  </a:lnTo>
                  <a:lnTo>
                    <a:pt x="2324" y="0"/>
                  </a:lnTo>
                  <a:lnTo>
                    <a:pt x="2315" y="0"/>
                  </a:lnTo>
                  <a:lnTo>
                    <a:pt x="2321" y="9"/>
                  </a:lnTo>
                  <a:lnTo>
                    <a:pt x="2294" y="54"/>
                  </a:lnTo>
                  <a:lnTo>
                    <a:pt x="2269" y="9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1"/>
                  </a:lnTo>
                  <a:lnTo>
                    <a:pt x="2263" y="0"/>
                  </a:lnTo>
                  <a:lnTo>
                    <a:pt x="2254" y="0"/>
                  </a:lnTo>
                  <a:lnTo>
                    <a:pt x="2260" y="9"/>
                  </a:lnTo>
                  <a:lnTo>
                    <a:pt x="2233" y="54"/>
                  </a:lnTo>
                  <a:lnTo>
                    <a:pt x="2207" y="9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1"/>
                  </a:lnTo>
                  <a:lnTo>
                    <a:pt x="2201" y="0"/>
                  </a:lnTo>
                  <a:lnTo>
                    <a:pt x="2192" y="0"/>
                  </a:lnTo>
                  <a:lnTo>
                    <a:pt x="2198" y="9"/>
                  </a:lnTo>
                  <a:lnTo>
                    <a:pt x="2171" y="54"/>
                  </a:lnTo>
                  <a:lnTo>
                    <a:pt x="2146" y="9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1"/>
                  </a:lnTo>
                  <a:lnTo>
                    <a:pt x="2140" y="0"/>
                  </a:lnTo>
                  <a:lnTo>
                    <a:pt x="2131" y="0"/>
                  </a:lnTo>
                  <a:lnTo>
                    <a:pt x="2137" y="9"/>
                  </a:lnTo>
                  <a:lnTo>
                    <a:pt x="2110" y="54"/>
                  </a:lnTo>
                  <a:lnTo>
                    <a:pt x="2084" y="9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1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9"/>
                  </a:lnTo>
                  <a:lnTo>
                    <a:pt x="2048" y="54"/>
                  </a:lnTo>
                  <a:lnTo>
                    <a:pt x="2021" y="9"/>
                  </a:lnTo>
                  <a:lnTo>
                    <a:pt x="2027" y="0"/>
                  </a:lnTo>
                  <a:lnTo>
                    <a:pt x="2018" y="0"/>
                  </a:lnTo>
                  <a:lnTo>
                    <a:pt x="2017" y="1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9"/>
                  </a:lnTo>
                  <a:lnTo>
                    <a:pt x="1987" y="54"/>
                  </a:lnTo>
                  <a:lnTo>
                    <a:pt x="1960" y="9"/>
                  </a:lnTo>
                  <a:lnTo>
                    <a:pt x="1966" y="0"/>
                  </a:lnTo>
                  <a:lnTo>
                    <a:pt x="1957" y="0"/>
                  </a:lnTo>
                  <a:lnTo>
                    <a:pt x="1955" y="1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9"/>
                  </a:lnTo>
                  <a:lnTo>
                    <a:pt x="1925" y="54"/>
                  </a:lnTo>
                  <a:lnTo>
                    <a:pt x="1898" y="9"/>
                  </a:lnTo>
                  <a:lnTo>
                    <a:pt x="1904" y="0"/>
                  </a:lnTo>
                  <a:lnTo>
                    <a:pt x="1895" y="0"/>
                  </a:lnTo>
                  <a:lnTo>
                    <a:pt x="1894" y="1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9"/>
                  </a:lnTo>
                  <a:lnTo>
                    <a:pt x="1864" y="54"/>
                  </a:lnTo>
                  <a:lnTo>
                    <a:pt x="1837" y="9"/>
                  </a:lnTo>
                  <a:lnTo>
                    <a:pt x="1843" y="0"/>
                  </a:lnTo>
                  <a:lnTo>
                    <a:pt x="1834" y="0"/>
                  </a:lnTo>
                  <a:lnTo>
                    <a:pt x="1832" y="1"/>
                  </a:lnTo>
                  <a:lnTo>
                    <a:pt x="1832" y="0"/>
                  </a:lnTo>
                  <a:lnTo>
                    <a:pt x="1822" y="0"/>
                  </a:lnTo>
                  <a:lnTo>
                    <a:pt x="1828" y="9"/>
                  </a:lnTo>
                  <a:lnTo>
                    <a:pt x="1802" y="54"/>
                  </a:lnTo>
                  <a:lnTo>
                    <a:pt x="1775" y="9"/>
                  </a:lnTo>
                  <a:lnTo>
                    <a:pt x="1781" y="0"/>
                  </a:lnTo>
                  <a:lnTo>
                    <a:pt x="1772" y="0"/>
                  </a:lnTo>
                  <a:lnTo>
                    <a:pt x="1771" y="1"/>
                  </a:lnTo>
                  <a:lnTo>
                    <a:pt x="1769" y="0"/>
                  </a:lnTo>
                  <a:lnTo>
                    <a:pt x="1760" y="0"/>
                  </a:lnTo>
                  <a:lnTo>
                    <a:pt x="1766" y="9"/>
                  </a:lnTo>
                  <a:lnTo>
                    <a:pt x="1741" y="54"/>
                  </a:lnTo>
                  <a:lnTo>
                    <a:pt x="1714" y="9"/>
                  </a:lnTo>
                  <a:lnTo>
                    <a:pt x="1720" y="0"/>
                  </a:lnTo>
                  <a:lnTo>
                    <a:pt x="1711" y="0"/>
                  </a:lnTo>
                  <a:lnTo>
                    <a:pt x="1709" y="1"/>
                  </a:lnTo>
                  <a:lnTo>
                    <a:pt x="1708" y="0"/>
                  </a:lnTo>
                  <a:lnTo>
                    <a:pt x="1699" y="0"/>
                  </a:lnTo>
                  <a:lnTo>
                    <a:pt x="1705" y="9"/>
                  </a:lnTo>
                  <a:lnTo>
                    <a:pt x="1678" y="54"/>
                  </a:lnTo>
                  <a:lnTo>
                    <a:pt x="1652" y="9"/>
                  </a:lnTo>
                  <a:lnTo>
                    <a:pt x="1658" y="0"/>
                  </a:lnTo>
                  <a:lnTo>
                    <a:pt x="1648" y="0"/>
                  </a:lnTo>
                  <a:lnTo>
                    <a:pt x="1648" y="1"/>
                  </a:lnTo>
                  <a:lnTo>
                    <a:pt x="1646" y="0"/>
                  </a:lnTo>
                  <a:lnTo>
                    <a:pt x="1637" y="0"/>
                  </a:lnTo>
                  <a:lnTo>
                    <a:pt x="1643" y="9"/>
                  </a:lnTo>
                  <a:lnTo>
                    <a:pt x="1616" y="54"/>
                  </a:lnTo>
                  <a:lnTo>
                    <a:pt x="1591" y="9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1"/>
                  </a:lnTo>
                  <a:lnTo>
                    <a:pt x="1585" y="0"/>
                  </a:lnTo>
                  <a:lnTo>
                    <a:pt x="1576" y="0"/>
                  </a:lnTo>
                  <a:lnTo>
                    <a:pt x="1582" y="9"/>
                  </a:lnTo>
                  <a:lnTo>
                    <a:pt x="1555" y="54"/>
                  </a:lnTo>
                  <a:lnTo>
                    <a:pt x="1529" y="9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1"/>
                  </a:lnTo>
                  <a:lnTo>
                    <a:pt x="1523" y="0"/>
                  </a:lnTo>
                  <a:lnTo>
                    <a:pt x="1514" y="0"/>
                  </a:lnTo>
                  <a:lnTo>
                    <a:pt x="1520" y="9"/>
                  </a:lnTo>
                  <a:lnTo>
                    <a:pt x="1493" y="54"/>
                  </a:lnTo>
                  <a:lnTo>
                    <a:pt x="1468" y="9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1"/>
                  </a:lnTo>
                  <a:lnTo>
                    <a:pt x="1462" y="0"/>
                  </a:lnTo>
                  <a:lnTo>
                    <a:pt x="1453" y="0"/>
                  </a:lnTo>
                  <a:lnTo>
                    <a:pt x="1459" y="9"/>
                  </a:lnTo>
                  <a:lnTo>
                    <a:pt x="1432" y="54"/>
                  </a:lnTo>
                  <a:lnTo>
                    <a:pt x="1406" y="9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1"/>
                  </a:lnTo>
                  <a:lnTo>
                    <a:pt x="1400" y="0"/>
                  </a:lnTo>
                  <a:lnTo>
                    <a:pt x="1391" y="0"/>
                  </a:lnTo>
                  <a:lnTo>
                    <a:pt x="1397" y="9"/>
                  </a:lnTo>
                  <a:lnTo>
                    <a:pt x="1370" y="54"/>
                  </a:lnTo>
                  <a:lnTo>
                    <a:pt x="1345" y="9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1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9"/>
                  </a:lnTo>
                  <a:lnTo>
                    <a:pt x="1309" y="54"/>
                  </a:lnTo>
                  <a:lnTo>
                    <a:pt x="1282" y="9"/>
                  </a:lnTo>
                  <a:lnTo>
                    <a:pt x="1288" y="0"/>
                  </a:lnTo>
                  <a:lnTo>
                    <a:pt x="1279" y="0"/>
                  </a:lnTo>
                  <a:lnTo>
                    <a:pt x="1277" y="1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9"/>
                  </a:lnTo>
                  <a:lnTo>
                    <a:pt x="1247" y="54"/>
                  </a:lnTo>
                  <a:lnTo>
                    <a:pt x="1220" y="9"/>
                  </a:lnTo>
                  <a:lnTo>
                    <a:pt x="1226" y="0"/>
                  </a:lnTo>
                  <a:lnTo>
                    <a:pt x="1217" y="0"/>
                  </a:lnTo>
                  <a:lnTo>
                    <a:pt x="1216" y="1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9"/>
                  </a:lnTo>
                  <a:lnTo>
                    <a:pt x="1186" y="54"/>
                  </a:lnTo>
                  <a:lnTo>
                    <a:pt x="1159" y="9"/>
                  </a:lnTo>
                  <a:lnTo>
                    <a:pt x="1165" y="0"/>
                  </a:lnTo>
                  <a:lnTo>
                    <a:pt x="1156" y="0"/>
                  </a:lnTo>
                  <a:lnTo>
                    <a:pt x="1154" y="1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9"/>
                  </a:lnTo>
                  <a:lnTo>
                    <a:pt x="1124" y="54"/>
                  </a:lnTo>
                  <a:lnTo>
                    <a:pt x="1097" y="9"/>
                  </a:lnTo>
                  <a:lnTo>
                    <a:pt x="1103" y="0"/>
                  </a:lnTo>
                  <a:lnTo>
                    <a:pt x="1094" y="0"/>
                  </a:lnTo>
                  <a:lnTo>
                    <a:pt x="1093" y="1"/>
                  </a:lnTo>
                  <a:lnTo>
                    <a:pt x="1093" y="0"/>
                  </a:lnTo>
                  <a:lnTo>
                    <a:pt x="1082" y="0"/>
                  </a:lnTo>
                  <a:lnTo>
                    <a:pt x="1088" y="9"/>
                  </a:lnTo>
                  <a:lnTo>
                    <a:pt x="1063" y="54"/>
                  </a:lnTo>
                  <a:lnTo>
                    <a:pt x="1036" y="9"/>
                  </a:lnTo>
                  <a:lnTo>
                    <a:pt x="1042" y="0"/>
                  </a:lnTo>
                  <a:lnTo>
                    <a:pt x="1033" y="0"/>
                  </a:lnTo>
                  <a:lnTo>
                    <a:pt x="1031" y="1"/>
                  </a:lnTo>
                  <a:lnTo>
                    <a:pt x="1030" y="0"/>
                  </a:lnTo>
                  <a:lnTo>
                    <a:pt x="1021" y="0"/>
                  </a:lnTo>
                  <a:lnTo>
                    <a:pt x="1027" y="9"/>
                  </a:lnTo>
                  <a:lnTo>
                    <a:pt x="1001" y="54"/>
                  </a:lnTo>
                  <a:lnTo>
                    <a:pt x="974" y="9"/>
                  </a:lnTo>
                  <a:lnTo>
                    <a:pt x="980" y="0"/>
                  </a:lnTo>
                  <a:lnTo>
                    <a:pt x="971" y="0"/>
                  </a:lnTo>
                  <a:lnTo>
                    <a:pt x="970" y="1"/>
                  </a:lnTo>
                  <a:lnTo>
                    <a:pt x="968" y="0"/>
                  </a:lnTo>
                  <a:lnTo>
                    <a:pt x="959" y="0"/>
                  </a:lnTo>
                  <a:lnTo>
                    <a:pt x="965" y="9"/>
                  </a:lnTo>
                  <a:lnTo>
                    <a:pt x="938" y="54"/>
                  </a:lnTo>
                  <a:lnTo>
                    <a:pt x="913" y="9"/>
                  </a:lnTo>
                  <a:lnTo>
                    <a:pt x="919" y="0"/>
                  </a:lnTo>
                  <a:lnTo>
                    <a:pt x="908" y="0"/>
                  </a:lnTo>
                  <a:lnTo>
                    <a:pt x="908" y="1"/>
                  </a:lnTo>
                  <a:lnTo>
                    <a:pt x="907" y="0"/>
                  </a:lnTo>
                  <a:lnTo>
                    <a:pt x="898" y="0"/>
                  </a:lnTo>
                  <a:lnTo>
                    <a:pt x="904" y="9"/>
                  </a:lnTo>
                  <a:lnTo>
                    <a:pt x="877" y="54"/>
                  </a:lnTo>
                  <a:lnTo>
                    <a:pt x="851" y="9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1"/>
                  </a:lnTo>
                  <a:lnTo>
                    <a:pt x="845" y="0"/>
                  </a:lnTo>
                  <a:lnTo>
                    <a:pt x="836" y="0"/>
                  </a:lnTo>
                  <a:lnTo>
                    <a:pt x="842" y="9"/>
                  </a:lnTo>
                  <a:lnTo>
                    <a:pt x="815" y="54"/>
                  </a:lnTo>
                  <a:lnTo>
                    <a:pt x="790" y="9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1"/>
                  </a:lnTo>
                  <a:lnTo>
                    <a:pt x="784" y="0"/>
                  </a:lnTo>
                  <a:lnTo>
                    <a:pt x="775" y="0"/>
                  </a:lnTo>
                  <a:lnTo>
                    <a:pt x="781" y="9"/>
                  </a:lnTo>
                  <a:lnTo>
                    <a:pt x="754" y="54"/>
                  </a:lnTo>
                  <a:lnTo>
                    <a:pt x="728" y="9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1"/>
                  </a:lnTo>
                  <a:lnTo>
                    <a:pt x="722" y="0"/>
                  </a:lnTo>
                  <a:lnTo>
                    <a:pt x="713" y="0"/>
                  </a:lnTo>
                  <a:lnTo>
                    <a:pt x="719" y="9"/>
                  </a:lnTo>
                  <a:lnTo>
                    <a:pt x="692" y="54"/>
                  </a:lnTo>
                  <a:lnTo>
                    <a:pt x="667" y="9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1"/>
                  </a:lnTo>
                  <a:lnTo>
                    <a:pt x="661" y="0"/>
                  </a:lnTo>
                  <a:lnTo>
                    <a:pt x="652" y="0"/>
                  </a:lnTo>
                  <a:lnTo>
                    <a:pt x="658" y="9"/>
                  </a:lnTo>
                  <a:lnTo>
                    <a:pt x="631" y="54"/>
                  </a:lnTo>
                  <a:lnTo>
                    <a:pt x="605" y="9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1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9"/>
                  </a:lnTo>
                  <a:lnTo>
                    <a:pt x="569" y="54"/>
                  </a:lnTo>
                  <a:lnTo>
                    <a:pt x="542" y="9"/>
                  </a:lnTo>
                  <a:lnTo>
                    <a:pt x="548" y="0"/>
                  </a:lnTo>
                  <a:lnTo>
                    <a:pt x="539" y="0"/>
                  </a:lnTo>
                  <a:lnTo>
                    <a:pt x="538" y="1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9"/>
                  </a:lnTo>
                  <a:lnTo>
                    <a:pt x="508" y="54"/>
                  </a:lnTo>
                  <a:lnTo>
                    <a:pt x="481" y="9"/>
                  </a:lnTo>
                  <a:lnTo>
                    <a:pt x="487" y="0"/>
                  </a:lnTo>
                  <a:lnTo>
                    <a:pt x="478" y="0"/>
                  </a:lnTo>
                  <a:lnTo>
                    <a:pt x="476" y="1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9"/>
                  </a:lnTo>
                  <a:lnTo>
                    <a:pt x="446" y="54"/>
                  </a:lnTo>
                  <a:lnTo>
                    <a:pt x="419" y="9"/>
                  </a:lnTo>
                  <a:lnTo>
                    <a:pt x="425" y="0"/>
                  </a:lnTo>
                  <a:lnTo>
                    <a:pt x="416" y="0"/>
                  </a:lnTo>
                  <a:lnTo>
                    <a:pt x="415" y="1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9"/>
                  </a:lnTo>
                  <a:lnTo>
                    <a:pt x="385" y="54"/>
                  </a:lnTo>
                  <a:lnTo>
                    <a:pt x="358" y="9"/>
                  </a:lnTo>
                  <a:lnTo>
                    <a:pt x="364" y="0"/>
                  </a:lnTo>
                  <a:lnTo>
                    <a:pt x="355" y="0"/>
                  </a:lnTo>
                  <a:lnTo>
                    <a:pt x="353" y="1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9"/>
                  </a:lnTo>
                  <a:lnTo>
                    <a:pt x="323" y="54"/>
                  </a:lnTo>
                  <a:lnTo>
                    <a:pt x="296" y="9"/>
                  </a:lnTo>
                  <a:lnTo>
                    <a:pt x="302" y="0"/>
                  </a:lnTo>
                  <a:lnTo>
                    <a:pt x="293" y="0"/>
                  </a:lnTo>
                  <a:lnTo>
                    <a:pt x="292" y="1"/>
                  </a:lnTo>
                  <a:lnTo>
                    <a:pt x="290" y="0"/>
                  </a:lnTo>
                  <a:lnTo>
                    <a:pt x="281" y="0"/>
                  </a:lnTo>
                  <a:lnTo>
                    <a:pt x="287" y="9"/>
                  </a:lnTo>
                  <a:lnTo>
                    <a:pt x="262" y="54"/>
                  </a:lnTo>
                  <a:lnTo>
                    <a:pt x="235" y="9"/>
                  </a:lnTo>
                  <a:lnTo>
                    <a:pt x="241" y="0"/>
                  </a:lnTo>
                  <a:lnTo>
                    <a:pt x="232" y="0"/>
                  </a:lnTo>
                  <a:lnTo>
                    <a:pt x="230" y="1"/>
                  </a:lnTo>
                  <a:lnTo>
                    <a:pt x="229" y="0"/>
                  </a:lnTo>
                  <a:lnTo>
                    <a:pt x="220" y="0"/>
                  </a:lnTo>
                  <a:lnTo>
                    <a:pt x="226" y="9"/>
                  </a:lnTo>
                  <a:lnTo>
                    <a:pt x="199" y="54"/>
                  </a:lnTo>
                  <a:lnTo>
                    <a:pt x="173" y="9"/>
                  </a:lnTo>
                  <a:lnTo>
                    <a:pt x="179" y="0"/>
                  </a:lnTo>
                  <a:lnTo>
                    <a:pt x="169" y="0"/>
                  </a:lnTo>
                  <a:lnTo>
                    <a:pt x="169" y="1"/>
                  </a:lnTo>
                  <a:lnTo>
                    <a:pt x="167" y="0"/>
                  </a:lnTo>
                  <a:lnTo>
                    <a:pt x="158" y="0"/>
                  </a:lnTo>
                  <a:lnTo>
                    <a:pt x="164" y="9"/>
                  </a:lnTo>
                  <a:lnTo>
                    <a:pt x="137" y="54"/>
                  </a:lnTo>
                  <a:lnTo>
                    <a:pt x="112" y="9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1"/>
                  </a:lnTo>
                  <a:lnTo>
                    <a:pt x="106" y="0"/>
                  </a:lnTo>
                  <a:lnTo>
                    <a:pt x="97" y="0"/>
                  </a:lnTo>
                  <a:lnTo>
                    <a:pt x="103" y="9"/>
                  </a:lnTo>
                  <a:lnTo>
                    <a:pt x="76" y="54"/>
                  </a:lnTo>
                  <a:lnTo>
                    <a:pt x="51" y="9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45" y="0"/>
                  </a:lnTo>
                  <a:lnTo>
                    <a:pt x="36" y="0"/>
                  </a:lnTo>
                  <a:lnTo>
                    <a:pt x="42" y="9"/>
                  </a:lnTo>
                  <a:lnTo>
                    <a:pt x="15" y="54"/>
                  </a:lnTo>
                  <a:lnTo>
                    <a:pt x="0" y="27"/>
                  </a:lnTo>
                  <a:lnTo>
                    <a:pt x="0" y="42"/>
                  </a:lnTo>
                  <a:lnTo>
                    <a:pt x="10" y="61"/>
                  </a:lnTo>
                  <a:lnTo>
                    <a:pt x="0" y="81"/>
                  </a:lnTo>
                  <a:lnTo>
                    <a:pt x="0" y="97"/>
                  </a:lnTo>
                  <a:lnTo>
                    <a:pt x="15" y="70"/>
                  </a:lnTo>
                  <a:lnTo>
                    <a:pt x="42" y="115"/>
                  </a:lnTo>
                  <a:lnTo>
                    <a:pt x="15" y="160"/>
                  </a:lnTo>
                  <a:lnTo>
                    <a:pt x="0" y="133"/>
                  </a:lnTo>
                  <a:lnTo>
                    <a:pt x="0" y="149"/>
                  </a:lnTo>
                  <a:lnTo>
                    <a:pt x="10" y="169"/>
                  </a:lnTo>
                  <a:lnTo>
                    <a:pt x="0" y="188"/>
                  </a:lnTo>
                  <a:lnTo>
                    <a:pt x="0" y="203"/>
                  </a:lnTo>
                  <a:lnTo>
                    <a:pt x="15" y="176"/>
                  </a:lnTo>
                  <a:lnTo>
                    <a:pt x="42" y="221"/>
                  </a:lnTo>
                  <a:lnTo>
                    <a:pt x="15" y="266"/>
                  </a:lnTo>
                  <a:lnTo>
                    <a:pt x="0" y="239"/>
                  </a:lnTo>
                  <a:lnTo>
                    <a:pt x="0" y="256"/>
                  </a:lnTo>
                  <a:lnTo>
                    <a:pt x="10" y="275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5" y="283"/>
                  </a:lnTo>
                  <a:lnTo>
                    <a:pt x="42" y="328"/>
                  </a:lnTo>
                  <a:lnTo>
                    <a:pt x="15" y="374"/>
                  </a:lnTo>
                  <a:lnTo>
                    <a:pt x="0" y="346"/>
                  </a:lnTo>
                  <a:lnTo>
                    <a:pt x="0" y="362"/>
                  </a:lnTo>
                  <a:lnTo>
                    <a:pt x="10" y="382"/>
                  </a:lnTo>
                  <a:lnTo>
                    <a:pt x="0" y="401"/>
                  </a:lnTo>
                  <a:lnTo>
                    <a:pt x="0" y="416"/>
                  </a:lnTo>
                  <a:lnTo>
                    <a:pt x="15" y="389"/>
                  </a:lnTo>
                  <a:lnTo>
                    <a:pt x="42" y="435"/>
                  </a:lnTo>
                  <a:lnTo>
                    <a:pt x="15" y="480"/>
                  </a:lnTo>
                  <a:lnTo>
                    <a:pt x="0" y="453"/>
                  </a:lnTo>
                  <a:lnTo>
                    <a:pt x="0" y="468"/>
                  </a:lnTo>
                  <a:lnTo>
                    <a:pt x="10" y="488"/>
                  </a:lnTo>
                  <a:lnTo>
                    <a:pt x="0" y="507"/>
                  </a:lnTo>
                  <a:lnTo>
                    <a:pt x="0" y="524"/>
                  </a:lnTo>
                  <a:lnTo>
                    <a:pt x="15" y="495"/>
                  </a:lnTo>
                  <a:lnTo>
                    <a:pt x="42" y="542"/>
                  </a:lnTo>
                  <a:lnTo>
                    <a:pt x="15" y="587"/>
                  </a:lnTo>
                  <a:lnTo>
                    <a:pt x="0" y="560"/>
                  </a:lnTo>
                  <a:lnTo>
                    <a:pt x="0" y="575"/>
                  </a:lnTo>
                  <a:lnTo>
                    <a:pt x="10" y="594"/>
                  </a:lnTo>
                  <a:lnTo>
                    <a:pt x="0" y="614"/>
                  </a:lnTo>
                  <a:lnTo>
                    <a:pt x="0" y="630"/>
                  </a:lnTo>
                  <a:lnTo>
                    <a:pt x="15" y="603"/>
                  </a:lnTo>
                  <a:lnTo>
                    <a:pt x="42" y="648"/>
                  </a:lnTo>
                  <a:lnTo>
                    <a:pt x="15" y="693"/>
                  </a:lnTo>
                  <a:lnTo>
                    <a:pt x="0" y="666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6"/>
                  </a:lnTo>
                  <a:lnTo>
                    <a:pt x="15" y="709"/>
                  </a:lnTo>
                  <a:lnTo>
                    <a:pt x="42" y="754"/>
                  </a:lnTo>
                  <a:lnTo>
                    <a:pt x="15" y="799"/>
                  </a:lnTo>
                  <a:lnTo>
                    <a:pt x="0" y="772"/>
                  </a:lnTo>
                  <a:lnTo>
                    <a:pt x="0" y="789"/>
                  </a:lnTo>
                  <a:lnTo>
                    <a:pt x="10" y="808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5" y="816"/>
                  </a:lnTo>
                  <a:lnTo>
                    <a:pt x="42" y="861"/>
                  </a:lnTo>
                  <a:lnTo>
                    <a:pt x="15" y="907"/>
                  </a:lnTo>
                  <a:lnTo>
                    <a:pt x="0" y="879"/>
                  </a:lnTo>
                  <a:lnTo>
                    <a:pt x="0" y="895"/>
                  </a:lnTo>
                  <a:lnTo>
                    <a:pt x="10" y="915"/>
                  </a:lnTo>
                  <a:lnTo>
                    <a:pt x="0" y="934"/>
                  </a:lnTo>
                  <a:lnTo>
                    <a:pt x="0" y="949"/>
                  </a:lnTo>
                  <a:lnTo>
                    <a:pt x="15" y="922"/>
                  </a:lnTo>
                  <a:lnTo>
                    <a:pt x="42" y="967"/>
                  </a:lnTo>
                  <a:lnTo>
                    <a:pt x="15" y="1013"/>
                  </a:lnTo>
                  <a:lnTo>
                    <a:pt x="0" y="985"/>
                  </a:lnTo>
                  <a:lnTo>
                    <a:pt x="0" y="1001"/>
                  </a:lnTo>
                  <a:lnTo>
                    <a:pt x="10" y="1021"/>
                  </a:lnTo>
                  <a:lnTo>
                    <a:pt x="0" y="1040"/>
                  </a:lnTo>
                  <a:lnTo>
                    <a:pt x="0" y="1057"/>
                  </a:lnTo>
                  <a:lnTo>
                    <a:pt x="15" y="1028"/>
                  </a:lnTo>
                  <a:lnTo>
                    <a:pt x="42" y="1075"/>
                  </a:lnTo>
                  <a:lnTo>
                    <a:pt x="15" y="1120"/>
                  </a:lnTo>
                  <a:lnTo>
                    <a:pt x="0" y="1093"/>
                  </a:lnTo>
                  <a:lnTo>
                    <a:pt x="0" y="1108"/>
                  </a:lnTo>
                  <a:lnTo>
                    <a:pt x="10" y="1127"/>
                  </a:lnTo>
                  <a:lnTo>
                    <a:pt x="0" y="1147"/>
                  </a:lnTo>
                  <a:lnTo>
                    <a:pt x="0" y="1163"/>
                  </a:lnTo>
                  <a:lnTo>
                    <a:pt x="15" y="1135"/>
                  </a:lnTo>
                  <a:lnTo>
                    <a:pt x="42" y="1181"/>
                  </a:lnTo>
                  <a:lnTo>
                    <a:pt x="15" y="1226"/>
                  </a:lnTo>
                  <a:lnTo>
                    <a:pt x="0" y="1199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9"/>
                  </a:lnTo>
                  <a:lnTo>
                    <a:pt x="15" y="1242"/>
                  </a:lnTo>
                  <a:lnTo>
                    <a:pt x="42" y="1287"/>
                  </a:lnTo>
                  <a:lnTo>
                    <a:pt x="15" y="1332"/>
                  </a:lnTo>
                  <a:lnTo>
                    <a:pt x="0" y="1305"/>
                  </a:lnTo>
                  <a:lnTo>
                    <a:pt x="0" y="1320"/>
                  </a:lnTo>
                  <a:lnTo>
                    <a:pt x="10" y="1341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5" y="1349"/>
                  </a:lnTo>
                  <a:lnTo>
                    <a:pt x="42" y="1394"/>
                  </a:lnTo>
                  <a:lnTo>
                    <a:pt x="18" y="1436"/>
                  </a:lnTo>
                  <a:lnTo>
                    <a:pt x="27" y="1436"/>
                  </a:lnTo>
                  <a:lnTo>
                    <a:pt x="46" y="1401"/>
                  </a:lnTo>
                  <a:lnTo>
                    <a:pt x="66" y="1436"/>
                  </a:lnTo>
                  <a:lnTo>
                    <a:pt x="75" y="1436"/>
                  </a:lnTo>
                  <a:lnTo>
                    <a:pt x="51" y="1394"/>
                  </a:lnTo>
                  <a:lnTo>
                    <a:pt x="76" y="1349"/>
                  </a:lnTo>
                  <a:lnTo>
                    <a:pt x="103" y="1394"/>
                  </a:lnTo>
                  <a:lnTo>
                    <a:pt x="79" y="1436"/>
                  </a:lnTo>
                  <a:lnTo>
                    <a:pt x="88" y="1436"/>
                  </a:lnTo>
                  <a:lnTo>
                    <a:pt x="107" y="1401"/>
                  </a:lnTo>
                  <a:lnTo>
                    <a:pt x="127" y="1436"/>
                  </a:lnTo>
                  <a:lnTo>
                    <a:pt x="136" y="1436"/>
                  </a:lnTo>
                  <a:lnTo>
                    <a:pt x="112" y="1394"/>
                  </a:lnTo>
                  <a:lnTo>
                    <a:pt x="137" y="1349"/>
                  </a:lnTo>
                  <a:lnTo>
                    <a:pt x="164" y="1394"/>
                  </a:lnTo>
                  <a:lnTo>
                    <a:pt x="140" y="1436"/>
                  </a:lnTo>
                  <a:lnTo>
                    <a:pt x="149" y="1436"/>
                  </a:lnTo>
                  <a:lnTo>
                    <a:pt x="169" y="1401"/>
                  </a:lnTo>
                  <a:lnTo>
                    <a:pt x="188" y="1436"/>
                  </a:lnTo>
                  <a:lnTo>
                    <a:pt x="197" y="1436"/>
                  </a:lnTo>
                  <a:lnTo>
                    <a:pt x="173" y="1394"/>
                  </a:lnTo>
                  <a:lnTo>
                    <a:pt x="199" y="1349"/>
                  </a:lnTo>
                  <a:lnTo>
                    <a:pt x="226" y="1394"/>
                  </a:lnTo>
                  <a:lnTo>
                    <a:pt x="202" y="1436"/>
                  </a:lnTo>
                  <a:lnTo>
                    <a:pt x="211" y="1436"/>
                  </a:lnTo>
                  <a:lnTo>
                    <a:pt x="230" y="1401"/>
                  </a:lnTo>
                  <a:lnTo>
                    <a:pt x="250" y="1436"/>
                  </a:lnTo>
                  <a:lnTo>
                    <a:pt x="259" y="1436"/>
                  </a:lnTo>
                  <a:lnTo>
                    <a:pt x="235" y="1394"/>
                  </a:lnTo>
                  <a:lnTo>
                    <a:pt x="262" y="1349"/>
                  </a:lnTo>
                  <a:lnTo>
                    <a:pt x="287" y="1394"/>
                  </a:lnTo>
                  <a:lnTo>
                    <a:pt x="263" y="1436"/>
                  </a:lnTo>
                  <a:lnTo>
                    <a:pt x="272" y="1436"/>
                  </a:lnTo>
                  <a:lnTo>
                    <a:pt x="292" y="1401"/>
                  </a:lnTo>
                  <a:lnTo>
                    <a:pt x="311" y="1436"/>
                  </a:lnTo>
                  <a:lnTo>
                    <a:pt x="320" y="1436"/>
                  </a:lnTo>
                  <a:lnTo>
                    <a:pt x="296" y="1394"/>
                  </a:lnTo>
                  <a:lnTo>
                    <a:pt x="323" y="1349"/>
                  </a:lnTo>
                  <a:lnTo>
                    <a:pt x="349" y="1394"/>
                  </a:lnTo>
                  <a:lnTo>
                    <a:pt x="325" y="1436"/>
                  </a:lnTo>
                  <a:lnTo>
                    <a:pt x="334" y="1436"/>
                  </a:lnTo>
                  <a:lnTo>
                    <a:pt x="353" y="1401"/>
                  </a:lnTo>
                  <a:lnTo>
                    <a:pt x="373" y="1436"/>
                  </a:lnTo>
                  <a:lnTo>
                    <a:pt x="382" y="1436"/>
                  </a:lnTo>
                  <a:lnTo>
                    <a:pt x="358" y="1394"/>
                  </a:lnTo>
                  <a:lnTo>
                    <a:pt x="385" y="1349"/>
                  </a:lnTo>
                  <a:lnTo>
                    <a:pt x="410" y="1394"/>
                  </a:lnTo>
                  <a:lnTo>
                    <a:pt x="386" y="1436"/>
                  </a:lnTo>
                  <a:lnTo>
                    <a:pt x="395" y="1436"/>
                  </a:lnTo>
                  <a:lnTo>
                    <a:pt x="415" y="1401"/>
                  </a:lnTo>
                  <a:lnTo>
                    <a:pt x="434" y="1436"/>
                  </a:lnTo>
                  <a:lnTo>
                    <a:pt x="443" y="1436"/>
                  </a:lnTo>
                  <a:lnTo>
                    <a:pt x="419" y="1394"/>
                  </a:lnTo>
                  <a:lnTo>
                    <a:pt x="446" y="1349"/>
                  </a:lnTo>
                  <a:lnTo>
                    <a:pt x="472" y="1394"/>
                  </a:lnTo>
                  <a:lnTo>
                    <a:pt x="448" y="1436"/>
                  </a:lnTo>
                  <a:lnTo>
                    <a:pt x="458" y="1436"/>
                  </a:lnTo>
                  <a:lnTo>
                    <a:pt x="476" y="1401"/>
                  </a:lnTo>
                  <a:lnTo>
                    <a:pt x="496" y="1436"/>
                  </a:lnTo>
                  <a:lnTo>
                    <a:pt x="505" y="1436"/>
                  </a:lnTo>
                  <a:lnTo>
                    <a:pt x="481" y="1394"/>
                  </a:lnTo>
                  <a:lnTo>
                    <a:pt x="508" y="1349"/>
                  </a:lnTo>
                  <a:lnTo>
                    <a:pt x="533" y="1394"/>
                  </a:lnTo>
                  <a:lnTo>
                    <a:pt x="511" y="1436"/>
                  </a:lnTo>
                  <a:lnTo>
                    <a:pt x="520" y="1436"/>
                  </a:lnTo>
                  <a:lnTo>
                    <a:pt x="538" y="1401"/>
                  </a:lnTo>
                  <a:lnTo>
                    <a:pt x="557" y="1436"/>
                  </a:lnTo>
                  <a:lnTo>
                    <a:pt x="566" y="1436"/>
                  </a:lnTo>
                  <a:lnTo>
                    <a:pt x="542" y="1394"/>
                  </a:lnTo>
                  <a:lnTo>
                    <a:pt x="569" y="1349"/>
                  </a:lnTo>
                  <a:lnTo>
                    <a:pt x="595" y="1394"/>
                  </a:lnTo>
                  <a:lnTo>
                    <a:pt x="572" y="1436"/>
                  </a:lnTo>
                  <a:lnTo>
                    <a:pt x="581" y="1436"/>
                  </a:lnTo>
                  <a:lnTo>
                    <a:pt x="599" y="1401"/>
                  </a:lnTo>
                  <a:lnTo>
                    <a:pt x="619" y="1436"/>
                  </a:lnTo>
                  <a:lnTo>
                    <a:pt x="628" y="1436"/>
                  </a:lnTo>
                  <a:lnTo>
                    <a:pt x="605" y="1394"/>
                  </a:lnTo>
                  <a:lnTo>
                    <a:pt x="631" y="1349"/>
                  </a:lnTo>
                  <a:lnTo>
                    <a:pt x="658" y="1394"/>
                  </a:lnTo>
                  <a:lnTo>
                    <a:pt x="634" y="1436"/>
                  </a:lnTo>
                  <a:lnTo>
                    <a:pt x="643" y="1436"/>
                  </a:lnTo>
                  <a:lnTo>
                    <a:pt x="662" y="1401"/>
                  </a:lnTo>
                  <a:lnTo>
                    <a:pt x="680" y="1436"/>
                  </a:lnTo>
                  <a:lnTo>
                    <a:pt x="689" y="1436"/>
                  </a:lnTo>
                  <a:lnTo>
                    <a:pt x="667" y="1394"/>
                  </a:lnTo>
                  <a:lnTo>
                    <a:pt x="692" y="1349"/>
                  </a:lnTo>
                  <a:lnTo>
                    <a:pt x="719" y="1394"/>
                  </a:lnTo>
                  <a:lnTo>
                    <a:pt x="695" y="1436"/>
                  </a:lnTo>
                  <a:lnTo>
                    <a:pt x="704" y="1436"/>
                  </a:lnTo>
                  <a:lnTo>
                    <a:pt x="724" y="1401"/>
                  </a:lnTo>
                  <a:lnTo>
                    <a:pt x="742" y="1436"/>
                  </a:lnTo>
                  <a:lnTo>
                    <a:pt x="752" y="1436"/>
                  </a:lnTo>
                  <a:lnTo>
                    <a:pt x="728" y="1394"/>
                  </a:lnTo>
                  <a:lnTo>
                    <a:pt x="754" y="1349"/>
                  </a:lnTo>
                  <a:lnTo>
                    <a:pt x="781" y="1394"/>
                  </a:lnTo>
                  <a:lnTo>
                    <a:pt x="757" y="1436"/>
                  </a:lnTo>
                  <a:lnTo>
                    <a:pt x="766" y="1436"/>
                  </a:lnTo>
                  <a:lnTo>
                    <a:pt x="785" y="1401"/>
                  </a:lnTo>
                  <a:lnTo>
                    <a:pt x="805" y="1436"/>
                  </a:lnTo>
                  <a:lnTo>
                    <a:pt x="814" y="1436"/>
                  </a:lnTo>
                  <a:lnTo>
                    <a:pt x="790" y="1394"/>
                  </a:lnTo>
                  <a:lnTo>
                    <a:pt x="815" y="1349"/>
                  </a:lnTo>
                  <a:lnTo>
                    <a:pt x="842" y="1394"/>
                  </a:lnTo>
                  <a:lnTo>
                    <a:pt x="818" y="1436"/>
                  </a:lnTo>
                  <a:lnTo>
                    <a:pt x="827" y="1436"/>
                  </a:lnTo>
                  <a:lnTo>
                    <a:pt x="847" y="1401"/>
                  </a:lnTo>
                  <a:lnTo>
                    <a:pt x="866" y="1436"/>
                  </a:lnTo>
                  <a:lnTo>
                    <a:pt x="875" y="1436"/>
                  </a:lnTo>
                  <a:lnTo>
                    <a:pt x="851" y="1394"/>
                  </a:lnTo>
                  <a:lnTo>
                    <a:pt x="877" y="1349"/>
                  </a:lnTo>
                  <a:lnTo>
                    <a:pt x="904" y="1394"/>
                  </a:lnTo>
                  <a:lnTo>
                    <a:pt x="880" y="1436"/>
                  </a:lnTo>
                  <a:lnTo>
                    <a:pt x="889" y="1436"/>
                  </a:lnTo>
                  <a:lnTo>
                    <a:pt x="908" y="1401"/>
                  </a:lnTo>
                  <a:lnTo>
                    <a:pt x="928" y="1436"/>
                  </a:lnTo>
                  <a:lnTo>
                    <a:pt x="937" y="1436"/>
                  </a:lnTo>
                  <a:lnTo>
                    <a:pt x="913" y="1394"/>
                  </a:lnTo>
                  <a:lnTo>
                    <a:pt x="938" y="1349"/>
                  </a:lnTo>
                  <a:lnTo>
                    <a:pt x="965" y="1394"/>
                  </a:lnTo>
                  <a:lnTo>
                    <a:pt x="941" y="1436"/>
                  </a:lnTo>
                  <a:lnTo>
                    <a:pt x="950" y="1436"/>
                  </a:lnTo>
                  <a:lnTo>
                    <a:pt x="970" y="1401"/>
                  </a:lnTo>
                  <a:lnTo>
                    <a:pt x="989" y="1436"/>
                  </a:lnTo>
                  <a:lnTo>
                    <a:pt x="998" y="1436"/>
                  </a:lnTo>
                  <a:lnTo>
                    <a:pt x="974" y="1394"/>
                  </a:lnTo>
                  <a:lnTo>
                    <a:pt x="1001" y="1349"/>
                  </a:lnTo>
                  <a:lnTo>
                    <a:pt x="1027" y="1394"/>
                  </a:lnTo>
                  <a:lnTo>
                    <a:pt x="1003" y="1436"/>
                  </a:lnTo>
                  <a:lnTo>
                    <a:pt x="1012" y="1436"/>
                  </a:lnTo>
                  <a:lnTo>
                    <a:pt x="1031" y="1401"/>
                  </a:lnTo>
                  <a:lnTo>
                    <a:pt x="1051" y="1436"/>
                  </a:lnTo>
                  <a:lnTo>
                    <a:pt x="1060" y="1436"/>
                  </a:lnTo>
                  <a:lnTo>
                    <a:pt x="1036" y="1394"/>
                  </a:lnTo>
                  <a:lnTo>
                    <a:pt x="1063" y="1349"/>
                  </a:lnTo>
                  <a:lnTo>
                    <a:pt x="1088" y="1394"/>
                  </a:lnTo>
                  <a:lnTo>
                    <a:pt x="1064" y="1436"/>
                  </a:lnTo>
                  <a:lnTo>
                    <a:pt x="1073" y="1436"/>
                  </a:lnTo>
                  <a:lnTo>
                    <a:pt x="1093" y="1401"/>
                  </a:lnTo>
                  <a:lnTo>
                    <a:pt x="1112" y="1436"/>
                  </a:lnTo>
                  <a:lnTo>
                    <a:pt x="1121" y="1436"/>
                  </a:lnTo>
                  <a:lnTo>
                    <a:pt x="1097" y="1394"/>
                  </a:lnTo>
                  <a:lnTo>
                    <a:pt x="1124" y="1349"/>
                  </a:lnTo>
                  <a:lnTo>
                    <a:pt x="1150" y="1394"/>
                  </a:lnTo>
                  <a:lnTo>
                    <a:pt x="1126" y="1436"/>
                  </a:lnTo>
                  <a:lnTo>
                    <a:pt x="1135" y="1436"/>
                  </a:lnTo>
                  <a:lnTo>
                    <a:pt x="1154" y="1401"/>
                  </a:lnTo>
                  <a:lnTo>
                    <a:pt x="1174" y="1436"/>
                  </a:lnTo>
                  <a:lnTo>
                    <a:pt x="1183" y="1436"/>
                  </a:lnTo>
                  <a:lnTo>
                    <a:pt x="1159" y="1394"/>
                  </a:lnTo>
                  <a:lnTo>
                    <a:pt x="1186" y="1349"/>
                  </a:lnTo>
                  <a:lnTo>
                    <a:pt x="1211" y="1394"/>
                  </a:lnTo>
                  <a:lnTo>
                    <a:pt x="1187" y="1436"/>
                  </a:lnTo>
                  <a:lnTo>
                    <a:pt x="1198" y="1436"/>
                  </a:lnTo>
                  <a:lnTo>
                    <a:pt x="1216" y="1401"/>
                  </a:lnTo>
                  <a:lnTo>
                    <a:pt x="1235" y="1436"/>
                  </a:lnTo>
                  <a:lnTo>
                    <a:pt x="1244" y="1436"/>
                  </a:lnTo>
                  <a:lnTo>
                    <a:pt x="1220" y="1394"/>
                  </a:lnTo>
                  <a:lnTo>
                    <a:pt x="1247" y="1349"/>
                  </a:lnTo>
                  <a:lnTo>
                    <a:pt x="1273" y="1394"/>
                  </a:lnTo>
                  <a:lnTo>
                    <a:pt x="1250" y="1436"/>
                  </a:lnTo>
                  <a:lnTo>
                    <a:pt x="1259" y="1436"/>
                  </a:lnTo>
                  <a:lnTo>
                    <a:pt x="1277" y="1401"/>
                  </a:lnTo>
                  <a:lnTo>
                    <a:pt x="1297" y="1436"/>
                  </a:lnTo>
                  <a:lnTo>
                    <a:pt x="1306" y="1436"/>
                  </a:lnTo>
                  <a:lnTo>
                    <a:pt x="1282" y="1394"/>
                  </a:lnTo>
                  <a:lnTo>
                    <a:pt x="1309" y="1349"/>
                  </a:lnTo>
                  <a:lnTo>
                    <a:pt x="1334" y="1394"/>
                  </a:lnTo>
                  <a:lnTo>
                    <a:pt x="1312" y="1436"/>
                  </a:lnTo>
                  <a:lnTo>
                    <a:pt x="1321" y="1436"/>
                  </a:lnTo>
                  <a:lnTo>
                    <a:pt x="1339" y="1401"/>
                  </a:lnTo>
                  <a:lnTo>
                    <a:pt x="1358" y="1436"/>
                  </a:lnTo>
                  <a:lnTo>
                    <a:pt x="1367" y="1436"/>
                  </a:lnTo>
                  <a:lnTo>
                    <a:pt x="1345" y="1394"/>
                  </a:lnTo>
                  <a:lnTo>
                    <a:pt x="1370" y="1349"/>
                  </a:lnTo>
                  <a:lnTo>
                    <a:pt x="1397" y="1394"/>
                  </a:lnTo>
                  <a:lnTo>
                    <a:pt x="1373" y="1436"/>
                  </a:lnTo>
                  <a:lnTo>
                    <a:pt x="1382" y="1436"/>
                  </a:lnTo>
                  <a:lnTo>
                    <a:pt x="1402" y="1401"/>
                  </a:lnTo>
                  <a:lnTo>
                    <a:pt x="1420" y="1436"/>
                  </a:lnTo>
                  <a:lnTo>
                    <a:pt x="1429" y="1436"/>
                  </a:lnTo>
                  <a:lnTo>
                    <a:pt x="1406" y="1394"/>
                  </a:lnTo>
                  <a:lnTo>
                    <a:pt x="1432" y="1349"/>
                  </a:lnTo>
                  <a:lnTo>
                    <a:pt x="1459" y="1394"/>
                  </a:lnTo>
                  <a:lnTo>
                    <a:pt x="1435" y="1436"/>
                  </a:lnTo>
                  <a:lnTo>
                    <a:pt x="1444" y="1436"/>
                  </a:lnTo>
                  <a:lnTo>
                    <a:pt x="1463" y="1401"/>
                  </a:lnTo>
                  <a:lnTo>
                    <a:pt x="1481" y="1436"/>
                  </a:lnTo>
                  <a:lnTo>
                    <a:pt x="1492" y="1436"/>
                  </a:lnTo>
                  <a:lnTo>
                    <a:pt x="1468" y="1394"/>
                  </a:lnTo>
                  <a:lnTo>
                    <a:pt x="1493" y="1349"/>
                  </a:lnTo>
                  <a:lnTo>
                    <a:pt x="1520" y="1394"/>
                  </a:lnTo>
                  <a:lnTo>
                    <a:pt x="1496" y="1436"/>
                  </a:lnTo>
                  <a:lnTo>
                    <a:pt x="1505" y="1436"/>
                  </a:lnTo>
                  <a:lnTo>
                    <a:pt x="1525" y="1401"/>
                  </a:lnTo>
                  <a:lnTo>
                    <a:pt x="1544" y="1436"/>
                  </a:lnTo>
                  <a:lnTo>
                    <a:pt x="1553" y="1436"/>
                  </a:lnTo>
                  <a:lnTo>
                    <a:pt x="1529" y="1394"/>
                  </a:lnTo>
                  <a:lnTo>
                    <a:pt x="1555" y="1349"/>
                  </a:lnTo>
                  <a:lnTo>
                    <a:pt x="1582" y="1394"/>
                  </a:lnTo>
                  <a:lnTo>
                    <a:pt x="1558" y="1436"/>
                  </a:lnTo>
                  <a:lnTo>
                    <a:pt x="1567" y="1436"/>
                  </a:lnTo>
                  <a:lnTo>
                    <a:pt x="1586" y="1401"/>
                  </a:lnTo>
                  <a:lnTo>
                    <a:pt x="1606" y="1436"/>
                  </a:lnTo>
                  <a:lnTo>
                    <a:pt x="1615" y="1436"/>
                  </a:lnTo>
                  <a:lnTo>
                    <a:pt x="1591" y="1394"/>
                  </a:lnTo>
                  <a:lnTo>
                    <a:pt x="1616" y="1349"/>
                  </a:lnTo>
                  <a:lnTo>
                    <a:pt x="1643" y="1394"/>
                  </a:lnTo>
                  <a:lnTo>
                    <a:pt x="1619" y="1436"/>
                  </a:lnTo>
                  <a:lnTo>
                    <a:pt x="1628" y="1436"/>
                  </a:lnTo>
                  <a:lnTo>
                    <a:pt x="1648" y="1401"/>
                  </a:lnTo>
                  <a:lnTo>
                    <a:pt x="1667" y="1436"/>
                  </a:lnTo>
                  <a:lnTo>
                    <a:pt x="1676" y="1436"/>
                  </a:lnTo>
                  <a:lnTo>
                    <a:pt x="1652" y="1394"/>
                  </a:lnTo>
                  <a:lnTo>
                    <a:pt x="1678" y="1349"/>
                  </a:lnTo>
                  <a:lnTo>
                    <a:pt x="1705" y="1394"/>
                  </a:lnTo>
                  <a:lnTo>
                    <a:pt x="1681" y="1436"/>
                  </a:lnTo>
                  <a:lnTo>
                    <a:pt x="1690" y="1436"/>
                  </a:lnTo>
                  <a:lnTo>
                    <a:pt x="1709" y="1401"/>
                  </a:lnTo>
                  <a:lnTo>
                    <a:pt x="1729" y="1436"/>
                  </a:lnTo>
                  <a:lnTo>
                    <a:pt x="1738" y="1436"/>
                  </a:lnTo>
                  <a:lnTo>
                    <a:pt x="1714" y="1394"/>
                  </a:lnTo>
                  <a:lnTo>
                    <a:pt x="1741" y="1349"/>
                  </a:lnTo>
                  <a:lnTo>
                    <a:pt x="1766" y="1394"/>
                  </a:lnTo>
                  <a:lnTo>
                    <a:pt x="1742" y="1436"/>
                  </a:lnTo>
                  <a:lnTo>
                    <a:pt x="1751" y="1436"/>
                  </a:lnTo>
                  <a:lnTo>
                    <a:pt x="1771" y="1401"/>
                  </a:lnTo>
                  <a:lnTo>
                    <a:pt x="1790" y="1436"/>
                  </a:lnTo>
                  <a:lnTo>
                    <a:pt x="1799" y="1436"/>
                  </a:lnTo>
                  <a:lnTo>
                    <a:pt x="1775" y="1394"/>
                  </a:lnTo>
                  <a:lnTo>
                    <a:pt x="1802" y="1349"/>
                  </a:lnTo>
                  <a:lnTo>
                    <a:pt x="1828" y="1394"/>
                  </a:lnTo>
                  <a:lnTo>
                    <a:pt x="1804" y="1436"/>
                  </a:lnTo>
                  <a:lnTo>
                    <a:pt x="1813" y="1436"/>
                  </a:lnTo>
                  <a:lnTo>
                    <a:pt x="1832" y="1401"/>
                  </a:lnTo>
                  <a:lnTo>
                    <a:pt x="1852" y="1436"/>
                  </a:lnTo>
                  <a:lnTo>
                    <a:pt x="1861" y="1436"/>
                  </a:lnTo>
                  <a:lnTo>
                    <a:pt x="1837" y="1394"/>
                  </a:lnTo>
                  <a:lnTo>
                    <a:pt x="1864" y="1349"/>
                  </a:lnTo>
                  <a:lnTo>
                    <a:pt x="1889" y="1394"/>
                  </a:lnTo>
                  <a:lnTo>
                    <a:pt x="1865" y="1436"/>
                  </a:lnTo>
                  <a:lnTo>
                    <a:pt x="1874" y="1436"/>
                  </a:lnTo>
                  <a:lnTo>
                    <a:pt x="1894" y="1401"/>
                  </a:lnTo>
                  <a:lnTo>
                    <a:pt x="1913" y="1436"/>
                  </a:lnTo>
                  <a:lnTo>
                    <a:pt x="1922" y="1436"/>
                  </a:lnTo>
                  <a:lnTo>
                    <a:pt x="1898" y="1394"/>
                  </a:lnTo>
                  <a:lnTo>
                    <a:pt x="1925" y="1349"/>
                  </a:lnTo>
                  <a:lnTo>
                    <a:pt x="1951" y="1394"/>
                  </a:lnTo>
                  <a:lnTo>
                    <a:pt x="1927" y="1436"/>
                  </a:lnTo>
                  <a:lnTo>
                    <a:pt x="1937" y="1436"/>
                  </a:lnTo>
                  <a:lnTo>
                    <a:pt x="1955" y="1401"/>
                  </a:lnTo>
                  <a:lnTo>
                    <a:pt x="1975" y="1436"/>
                  </a:lnTo>
                  <a:lnTo>
                    <a:pt x="1984" y="1436"/>
                  </a:lnTo>
                  <a:lnTo>
                    <a:pt x="1960" y="1394"/>
                  </a:lnTo>
                  <a:lnTo>
                    <a:pt x="1987" y="1349"/>
                  </a:lnTo>
                  <a:lnTo>
                    <a:pt x="2012" y="1394"/>
                  </a:lnTo>
                  <a:lnTo>
                    <a:pt x="1990" y="1436"/>
                  </a:lnTo>
                  <a:lnTo>
                    <a:pt x="1999" y="1436"/>
                  </a:lnTo>
                  <a:lnTo>
                    <a:pt x="2017" y="1401"/>
                  </a:lnTo>
                  <a:lnTo>
                    <a:pt x="2036" y="1436"/>
                  </a:lnTo>
                  <a:lnTo>
                    <a:pt x="2045" y="1436"/>
                  </a:lnTo>
                  <a:lnTo>
                    <a:pt x="2021" y="1394"/>
                  </a:lnTo>
                  <a:lnTo>
                    <a:pt x="2048" y="1349"/>
                  </a:lnTo>
                  <a:lnTo>
                    <a:pt x="2074" y="1394"/>
                  </a:lnTo>
                  <a:lnTo>
                    <a:pt x="2051" y="1436"/>
                  </a:lnTo>
                  <a:lnTo>
                    <a:pt x="2060" y="1436"/>
                  </a:lnTo>
                  <a:lnTo>
                    <a:pt x="2078" y="1401"/>
                  </a:lnTo>
                  <a:lnTo>
                    <a:pt x="2098" y="1436"/>
                  </a:lnTo>
                  <a:lnTo>
                    <a:pt x="2107" y="1436"/>
                  </a:lnTo>
                  <a:lnTo>
                    <a:pt x="2084" y="1394"/>
                  </a:lnTo>
                  <a:lnTo>
                    <a:pt x="2110" y="1349"/>
                  </a:lnTo>
                  <a:lnTo>
                    <a:pt x="2137" y="1394"/>
                  </a:lnTo>
                  <a:lnTo>
                    <a:pt x="2113" y="1436"/>
                  </a:lnTo>
                  <a:lnTo>
                    <a:pt x="2122" y="1436"/>
                  </a:lnTo>
                  <a:lnTo>
                    <a:pt x="2141" y="1401"/>
                  </a:lnTo>
                  <a:lnTo>
                    <a:pt x="2159" y="1436"/>
                  </a:lnTo>
                  <a:lnTo>
                    <a:pt x="2168" y="1436"/>
                  </a:lnTo>
                  <a:lnTo>
                    <a:pt x="2146" y="1394"/>
                  </a:lnTo>
                  <a:lnTo>
                    <a:pt x="2171" y="1349"/>
                  </a:lnTo>
                  <a:lnTo>
                    <a:pt x="2198" y="1394"/>
                  </a:lnTo>
                  <a:lnTo>
                    <a:pt x="2174" y="1436"/>
                  </a:lnTo>
                  <a:lnTo>
                    <a:pt x="2183" y="1436"/>
                  </a:lnTo>
                  <a:lnTo>
                    <a:pt x="2203" y="1401"/>
                  </a:lnTo>
                  <a:lnTo>
                    <a:pt x="2221" y="1436"/>
                  </a:lnTo>
                  <a:lnTo>
                    <a:pt x="2231" y="1436"/>
                  </a:lnTo>
                  <a:lnTo>
                    <a:pt x="2207" y="1394"/>
                  </a:lnTo>
                  <a:lnTo>
                    <a:pt x="2233" y="1349"/>
                  </a:lnTo>
                  <a:lnTo>
                    <a:pt x="2260" y="1394"/>
                  </a:lnTo>
                  <a:lnTo>
                    <a:pt x="2236" y="1436"/>
                  </a:lnTo>
                  <a:lnTo>
                    <a:pt x="2245" y="1436"/>
                  </a:lnTo>
                  <a:lnTo>
                    <a:pt x="2264" y="1401"/>
                  </a:lnTo>
                  <a:lnTo>
                    <a:pt x="2284" y="1436"/>
                  </a:lnTo>
                  <a:lnTo>
                    <a:pt x="2293" y="1436"/>
                  </a:lnTo>
                  <a:lnTo>
                    <a:pt x="2269" y="1394"/>
                  </a:lnTo>
                  <a:lnTo>
                    <a:pt x="2294" y="1349"/>
                  </a:lnTo>
                  <a:lnTo>
                    <a:pt x="2321" y="1394"/>
                  </a:lnTo>
                  <a:lnTo>
                    <a:pt x="2297" y="1436"/>
                  </a:lnTo>
                  <a:lnTo>
                    <a:pt x="2306" y="1436"/>
                  </a:lnTo>
                  <a:lnTo>
                    <a:pt x="2326" y="1401"/>
                  </a:lnTo>
                  <a:lnTo>
                    <a:pt x="2345" y="1436"/>
                  </a:lnTo>
                  <a:lnTo>
                    <a:pt x="2354" y="1436"/>
                  </a:lnTo>
                  <a:lnTo>
                    <a:pt x="2330" y="1394"/>
                  </a:lnTo>
                  <a:lnTo>
                    <a:pt x="2356" y="1349"/>
                  </a:lnTo>
                  <a:lnTo>
                    <a:pt x="2383" y="1394"/>
                  </a:lnTo>
                  <a:lnTo>
                    <a:pt x="2359" y="1436"/>
                  </a:lnTo>
                  <a:lnTo>
                    <a:pt x="2368" y="1436"/>
                  </a:lnTo>
                  <a:lnTo>
                    <a:pt x="2387" y="1401"/>
                  </a:lnTo>
                  <a:lnTo>
                    <a:pt x="2407" y="1436"/>
                  </a:lnTo>
                  <a:lnTo>
                    <a:pt x="2416" y="1436"/>
                  </a:lnTo>
                  <a:lnTo>
                    <a:pt x="2392" y="1394"/>
                  </a:lnTo>
                  <a:lnTo>
                    <a:pt x="2417" y="1349"/>
                  </a:lnTo>
                  <a:lnTo>
                    <a:pt x="2444" y="1394"/>
                  </a:lnTo>
                  <a:lnTo>
                    <a:pt x="2420" y="1436"/>
                  </a:lnTo>
                  <a:lnTo>
                    <a:pt x="2429" y="1436"/>
                  </a:lnTo>
                  <a:lnTo>
                    <a:pt x="2449" y="1401"/>
                  </a:lnTo>
                  <a:lnTo>
                    <a:pt x="2468" y="1436"/>
                  </a:lnTo>
                  <a:lnTo>
                    <a:pt x="2477" y="1436"/>
                  </a:lnTo>
                  <a:lnTo>
                    <a:pt x="2453" y="1394"/>
                  </a:lnTo>
                  <a:lnTo>
                    <a:pt x="2480" y="1349"/>
                  </a:lnTo>
                  <a:lnTo>
                    <a:pt x="2506" y="1394"/>
                  </a:lnTo>
                  <a:lnTo>
                    <a:pt x="2482" y="1436"/>
                  </a:lnTo>
                  <a:lnTo>
                    <a:pt x="2491" y="1436"/>
                  </a:lnTo>
                  <a:lnTo>
                    <a:pt x="2510" y="1401"/>
                  </a:lnTo>
                  <a:lnTo>
                    <a:pt x="2530" y="1436"/>
                  </a:lnTo>
                  <a:lnTo>
                    <a:pt x="2539" y="1436"/>
                  </a:lnTo>
                  <a:lnTo>
                    <a:pt x="2515" y="1394"/>
                  </a:lnTo>
                  <a:lnTo>
                    <a:pt x="2542" y="1349"/>
                  </a:lnTo>
                  <a:lnTo>
                    <a:pt x="2557" y="1374"/>
                  </a:lnTo>
                  <a:lnTo>
                    <a:pt x="2557" y="1359"/>
                  </a:lnTo>
                  <a:lnTo>
                    <a:pt x="2546" y="1341"/>
                  </a:lnTo>
                  <a:lnTo>
                    <a:pt x="2557" y="1322"/>
                  </a:lnTo>
                  <a:lnTo>
                    <a:pt x="2557" y="1307"/>
                  </a:lnTo>
                  <a:lnTo>
                    <a:pt x="2542" y="1332"/>
                  </a:lnTo>
                  <a:lnTo>
                    <a:pt x="2515" y="1287"/>
                  </a:lnTo>
                  <a:lnTo>
                    <a:pt x="2542" y="1242"/>
                  </a:lnTo>
                  <a:lnTo>
                    <a:pt x="2557" y="1268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201"/>
                  </a:lnTo>
                  <a:lnTo>
                    <a:pt x="2542" y="1226"/>
                  </a:lnTo>
                  <a:lnTo>
                    <a:pt x="2515" y="1181"/>
                  </a:lnTo>
                  <a:lnTo>
                    <a:pt x="2542" y="1135"/>
                  </a:lnTo>
                  <a:lnTo>
                    <a:pt x="2557" y="1162"/>
                  </a:lnTo>
                  <a:lnTo>
                    <a:pt x="2557" y="1145"/>
                  </a:lnTo>
                  <a:lnTo>
                    <a:pt x="2546" y="1127"/>
                  </a:lnTo>
                  <a:lnTo>
                    <a:pt x="2557" y="1109"/>
                  </a:lnTo>
                  <a:lnTo>
                    <a:pt x="2557" y="1094"/>
                  </a:lnTo>
                  <a:lnTo>
                    <a:pt x="2542" y="1120"/>
                  </a:lnTo>
                  <a:lnTo>
                    <a:pt x="2515" y="1075"/>
                  </a:lnTo>
                  <a:lnTo>
                    <a:pt x="2542" y="1028"/>
                  </a:lnTo>
                  <a:lnTo>
                    <a:pt x="2557" y="1055"/>
                  </a:lnTo>
                  <a:lnTo>
                    <a:pt x="2557" y="1039"/>
                  </a:lnTo>
                  <a:lnTo>
                    <a:pt x="2546" y="1021"/>
                  </a:lnTo>
                  <a:lnTo>
                    <a:pt x="2557" y="1003"/>
                  </a:lnTo>
                  <a:lnTo>
                    <a:pt x="2557" y="986"/>
                  </a:lnTo>
                  <a:lnTo>
                    <a:pt x="2542" y="1013"/>
                  </a:lnTo>
                  <a:lnTo>
                    <a:pt x="2515" y="967"/>
                  </a:lnTo>
                  <a:lnTo>
                    <a:pt x="2542" y="922"/>
                  </a:lnTo>
                  <a:lnTo>
                    <a:pt x="2557" y="947"/>
                  </a:lnTo>
                  <a:lnTo>
                    <a:pt x="2557" y="933"/>
                  </a:lnTo>
                  <a:lnTo>
                    <a:pt x="2546" y="915"/>
                  </a:lnTo>
                  <a:lnTo>
                    <a:pt x="2557" y="897"/>
                  </a:lnTo>
                  <a:lnTo>
                    <a:pt x="2557" y="880"/>
                  </a:lnTo>
                  <a:lnTo>
                    <a:pt x="2542" y="907"/>
                  </a:lnTo>
                  <a:lnTo>
                    <a:pt x="2515" y="861"/>
                  </a:lnTo>
                  <a:lnTo>
                    <a:pt x="2542" y="816"/>
                  </a:lnTo>
                  <a:lnTo>
                    <a:pt x="2557" y="841"/>
                  </a:lnTo>
                  <a:lnTo>
                    <a:pt x="2557" y="826"/>
                  </a:lnTo>
                  <a:lnTo>
                    <a:pt x="2546" y="808"/>
                  </a:lnTo>
                  <a:lnTo>
                    <a:pt x="2557" y="790"/>
                  </a:lnTo>
                  <a:lnTo>
                    <a:pt x="2557" y="774"/>
                  </a:lnTo>
                  <a:lnTo>
                    <a:pt x="2542" y="799"/>
                  </a:lnTo>
                  <a:lnTo>
                    <a:pt x="2515" y="754"/>
                  </a:lnTo>
                  <a:lnTo>
                    <a:pt x="2542" y="709"/>
                  </a:lnTo>
                  <a:lnTo>
                    <a:pt x="2557" y="735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8"/>
                  </a:lnTo>
                  <a:lnTo>
                    <a:pt x="2542" y="693"/>
                  </a:lnTo>
                  <a:lnTo>
                    <a:pt x="2515" y="648"/>
                  </a:lnTo>
                  <a:lnTo>
                    <a:pt x="2542" y="603"/>
                  </a:lnTo>
                  <a:lnTo>
                    <a:pt x="2557" y="629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6"/>
                  </a:lnTo>
                  <a:lnTo>
                    <a:pt x="2557" y="561"/>
                  </a:lnTo>
                  <a:lnTo>
                    <a:pt x="2542" y="587"/>
                  </a:lnTo>
                  <a:lnTo>
                    <a:pt x="2515" y="542"/>
                  </a:lnTo>
                  <a:lnTo>
                    <a:pt x="2542" y="495"/>
                  </a:lnTo>
                  <a:lnTo>
                    <a:pt x="2557" y="522"/>
                  </a:lnTo>
                  <a:lnTo>
                    <a:pt x="2557" y="506"/>
                  </a:lnTo>
                  <a:lnTo>
                    <a:pt x="2546" y="488"/>
                  </a:lnTo>
                  <a:lnTo>
                    <a:pt x="2557" y="470"/>
                  </a:lnTo>
                  <a:lnTo>
                    <a:pt x="2557" y="455"/>
                  </a:lnTo>
                  <a:lnTo>
                    <a:pt x="2542" y="480"/>
                  </a:lnTo>
                  <a:lnTo>
                    <a:pt x="2515" y="435"/>
                  </a:lnTo>
                  <a:lnTo>
                    <a:pt x="2542" y="389"/>
                  </a:lnTo>
                  <a:lnTo>
                    <a:pt x="2557" y="414"/>
                  </a:lnTo>
                  <a:lnTo>
                    <a:pt x="2557" y="399"/>
                  </a:lnTo>
                  <a:lnTo>
                    <a:pt x="2546" y="382"/>
                  </a:lnTo>
                  <a:lnTo>
                    <a:pt x="2557" y="364"/>
                  </a:lnTo>
                  <a:lnTo>
                    <a:pt x="2557" y="347"/>
                  </a:lnTo>
                  <a:lnTo>
                    <a:pt x="2542" y="374"/>
                  </a:lnTo>
                  <a:lnTo>
                    <a:pt x="2515" y="328"/>
                  </a:lnTo>
                  <a:lnTo>
                    <a:pt x="2542" y="283"/>
                  </a:lnTo>
                  <a:lnTo>
                    <a:pt x="2557" y="308"/>
                  </a:lnTo>
                  <a:lnTo>
                    <a:pt x="2557" y="293"/>
                  </a:lnTo>
                  <a:lnTo>
                    <a:pt x="2546" y="275"/>
                  </a:lnTo>
                  <a:lnTo>
                    <a:pt x="2557" y="257"/>
                  </a:lnTo>
                  <a:lnTo>
                    <a:pt x="2557" y="241"/>
                  </a:lnTo>
                  <a:lnTo>
                    <a:pt x="2542" y="266"/>
                  </a:lnTo>
                  <a:lnTo>
                    <a:pt x="2515" y="221"/>
                  </a:lnTo>
                  <a:lnTo>
                    <a:pt x="2542" y="176"/>
                  </a:lnTo>
                  <a:lnTo>
                    <a:pt x="2557" y="202"/>
                  </a:lnTo>
                  <a:lnTo>
                    <a:pt x="2557" y="187"/>
                  </a:lnTo>
                  <a:lnTo>
                    <a:pt x="2546" y="169"/>
                  </a:lnTo>
                  <a:lnTo>
                    <a:pt x="2557" y="151"/>
                  </a:lnTo>
                  <a:lnTo>
                    <a:pt x="2557" y="134"/>
                  </a:lnTo>
                  <a:lnTo>
                    <a:pt x="2542" y="160"/>
                  </a:lnTo>
                  <a:lnTo>
                    <a:pt x="2515" y="115"/>
                  </a:lnTo>
                  <a:lnTo>
                    <a:pt x="2542" y="70"/>
                  </a:lnTo>
                  <a:lnTo>
                    <a:pt x="2557" y="96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8"/>
                  </a:lnTo>
                  <a:lnTo>
                    <a:pt x="2542" y="54"/>
                  </a:lnTo>
                  <a:lnTo>
                    <a:pt x="2515" y="9"/>
                  </a:lnTo>
                  <a:lnTo>
                    <a:pt x="252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4">
              <a:extLst>
                <a:ext uri="{FF2B5EF4-FFF2-40B4-BE49-F238E27FC236}">
                  <a16:creationId xmlns:a16="http://schemas.microsoft.com/office/drawing/2014/main" id="{6B6C7F1E-12EE-4321-B0DD-F5D6852096B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2201862"/>
              <a:ext cx="4059238" cy="2279650"/>
            </a:xfrm>
            <a:custGeom>
              <a:avLst/>
              <a:gdLst>
                <a:gd name="T0" fmla="*/ 1154 w 2557"/>
                <a:gd name="T1" fmla="*/ 1295 h 1436"/>
                <a:gd name="T2" fmla="*/ 2326 w 2557"/>
                <a:gd name="T3" fmla="*/ 1386 h 1436"/>
                <a:gd name="T4" fmla="*/ 965 w 2557"/>
                <a:gd name="T5" fmla="*/ 1287 h 1436"/>
                <a:gd name="T6" fmla="*/ 2084 w 2557"/>
                <a:gd name="T7" fmla="*/ 1287 h 1436"/>
                <a:gd name="T8" fmla="*/ 724 w 2557"/>
                <a:gd name="T9" fmla="*/ 1280 h 1436"/>
                <a:gd name="T10" fmla="*/ 1894 w 2557"/>
                <a:gd name="T11" fmla="*/ 1189 h 1436"/>
                <a:gd name="T12" fmla="*/ 569 w 2557"/>
                <a:gd name="T13" fmla="*/ 1226 h 1436"/>
                <a:gd name="T14" fmla="*/ 1705 w 2557"/>
                <a:gd name="T15" fmla="*/ 1181 h 1436"/>
                <a:gd name="T16" fmla="*/ 328 w 2557"/>
                <a:gd name="T17" fmla="*/ 1127 h 1436"/>
                <a:gd name="T18" fmla="*/ 1463 w 2557"/>
                <a:gd name="T19" fmla="*/ 1172 h 1436"/>
                <a:gd name="T20" fmla="*/ 137 w 2557"/>
                <a:gd name="T21" fmla="*/ 1028 h 1436"/>
                <a:gd name="T22" fmla="*/ 1309 w 2557"/>
                <a:gd name="T23" fmla="*/ 1120 h 1436"/>
                <a:gd name="T24" fmla="*/ 2444 w 2557"/>
                <a:gd name="T25" fmla="*/ 1075 h 1436"/>
                <a:gd name="T26" fmla="*/ 1067 w 2557"/>
                <a:gd name="T27" fmla="*/ 1021 h 1436"/>
                <a:gd name="T28" fmla="*/ 2203 w 2557"/>
                <a:gd name="T29" fmla="*/ 1066 h 1436"/>
                <a:gd name="T30" fmla="*/ 877 w 2557"/>
                <a:gd name="T31" fmla="*/ 922 h 1436"/>
                <a:gd name="T32" fmla="*/ 2048 w 2557"/>
                <a:gd name="T33" fmla="*/ 1013 h 1436"/>
                <a:gd name="T34" fmla="*/ 688 w 2557"/>
                <a:gd name="T35" fmla="*/ 915 h 1436"/>
                <a:gd name="T36" fmla="*/ 1807 w 2557"/>
                <a:gd name="T37" fmla="*/ 915 h 1436"/>
                <a:gd name="T38" fmla="*/ 446 w 2557"/>
                <a:gd name="T39" fmla="*/ 907 h 1436"/>
                <a:gd name="T40" fmla="*/ 1616 w 2557"/>
                <a:gd name="T41" fmla="*/ 816 h 1436"/>
                <a:gd name="T42" fmla="*/ 292 w 2557"/>
                <a:gd name="T43" fmla="*/ 853 h 1436"/>
                <a:gd name="T44" fmla="*/ 1427 w 2557"/>
                <a:gd name="T45" fmla="*/ 808 h 1436"/>
                <a:gd name="T46" fmla="*/ 51 w 2557"/>
                <a:gd name="T47" fmla="*/ 754 h 1436"/>
                <a:gd name="T48" fmla="*/ 1186 w 2557"/>
                <a:gd name="T49" fmla="*/ 799 h 1436"/>
                <a:gd name="T50" fmla="*/ 2356 w 2557"/>
                <a:gd name="T51" fmla="*/ 709 h 1436"/>
                <a:gd name="T52" fmla="*/ 1031 w 2557"/>
                <a:gd name="T53" fmla="*/ 747 h 1436"/>
                <a:gd name="T54" fmla="*/ 2167 w 2557"/>
                <a:gd name="T55" fmla="*/ 700 h 1436"/>
                <a:gd name="T56" fmla="*/ 790 w 2557"/>
                <a:gd name="T57" fmla="*/ 648 h 1436"/>
                <a:gd name="T58" fmla="*/ 1925 w 2557"/>
                <a:gd name="T59" fmla="*/ 693 h 1436"/>
                <a:gd name="T60" fmla="*/ 599 w 2557"/>
                <a:gd name="T61" fmla="*/ 549 h 1436"/>
                <a:gd name="T62" fmla="*/ 1771 w 2557"/>
                <a:gd name="T63" fmla="*/ 641 h 1436"/>
                <a:gd name="T64" fmla="*/ 410 w 2557"/>
                <a:gd name="T65" fmla="*/ 542 h 1436"/>
                <a:gd name="T66" fmla="*/ 1529 w 2557"/>
                <a:gd name="T67" fmla="*/ 542 h 1436"/>
                <a:gd name="T68" fmla="*/ 169 w 2557"/>
                <a:gd name="T69" fmla="*/ 533 h 1436"/>
                <a:gd name="T70" fmla="*/ 1339 w 2557"/>
                <a:gd name="T71" fmla="*/ 443 h 1436"/>
                <a:gd name="T72" fmla="*/ 2510 w 2557"/>
                <a:gd name="T73" fmla="*/ 533 h 1436"/>
                <a:gd name="T74" fmla="*/ 1150 w 2557"/>
                <a:gd name="T75" fmla="*/ 435 h 1436"/>
                <a:gd name="T76" fmla="*/ 2269 w 2557"/>
                <a:gd name="T77" fmla="*/ 435 h 1436"/>
                <a:gd name="T78" fmla="*/ 908 w 2557"/>
                <a:gd name="T79" fmla="*/ 426 h 1436"/>
                <a:gd name="T80" fmla="*/ 2078 w 2557"/>
                <a:gd name="T81" fmla="*/ 337 h 1436"/>
                <a:gd name="T82" fmla="*/ 754 w 2557"/>
                <a:gd name="T83" fmla="*/ 374 h 1436"/>
                <a:gd name="T84" fmla="*/ 1889 w 2557"/>
                <a:gd name="T85" fmla="*/ 328 h 1436"/>
                <a:gd name="T86" fmla="*/ 512 w 2557"/>
                <a:gd name="T87" fmla="*/ 275 h 1436"/>
                <a:gd name="T88" fmla="*/ 1648 w 2557"/>
                <a:gd name="T89" fmla="*/ 320 h 1436"/>
                <a:gd name="T90" fmla="*/ 323 w 2557"/>
                <a:gd name="T91" fmla="*/ 176 h 1436"/>
                <a:gd name="T92" fmla="*/ 1493 w 2557"/>
                <a:gd name="T93" fmla="*/ 266 h 1436"/>
                <a:gd name="T94" fmla="*/ 133 w 2557"/>
                <a:gd name="T95" fmla="*/ 169 h 1436"/>
                <a:gd name="T96" fmla="*/ 1252 w 2557"/>
                <a:gd name="T97" fmla="*/ 169 h 1436"/>
                <a:gd name="T98" fmla="*/ 2387 w 2557"/>
                <a:gd name="T99" fmla="*/ 214 h 1436"/>
                <a:gd name="T100" fmla="*/ 1063 w 2557"/>
                <a:gd name="T101" fmla="*/ 70 h 1436"/>
                <a:gd name="T102" fmla="*/ 2233 w 2557"/>
                <a:gd name="T103" fmla="*/ 160 h 1436"/>
                <a:gd name="T104" fmla="*/ 872 w 2557"/>
                <a:gd name="T105" fmla="*/ 61 h 1436"/>
                <a:gd name="T106" fmla="*/ 1991 w 2557"/>
                <a:gd name="T107" fmla="*/ 61 h 1436"/>
                <a:gd name="T108" fmla="*/ 2141 w 2557"/>
                <a:gd name="T109" fmla="*/ 0 h 1436"/>
                <a:gd name="T110" fmla="*/ 1432 w 2557"/>
                <a:gd name="T111" fmla="*/ 54 h 1436"/>
                <a:gd name="T112" fmla="*/ 722 w 2557"/>
                <a:gd name="T113" fmla="*/ 0 h 1436"/>
                <a:gd name="T114" fmla="*/ 0 w 2557"/>
                <a:gd name="T115" fmla="*/ 42 h 1436"/>
                <a:gd name="T116" fmla="*/ 42 w 2557"/>
                <a:gd name="T117" fmla="*/ 1287 h 1436"/>
                <a:gd name="T118" fmla="*/ 689 w 2557"/>
                <a:gd name="T119" fmla="*/ 1436 h 1436"/>
                <a:gd name="T120" fmla="*/ 1382 w 2557"/>
                <a:gd name="T121" fmla="*/ 1436 h 1436"/>
                <a:gd name="T122" fmla="*/ 2110 w 2557"/>
                <a:gd name="T123" fmla="*/ 1349 h 1436"/>
                <a:gd name="T124" fmla="*/ 2557 w 2557"/>
                <a:gd name="T125" fmla="*/ 88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6">
                  <a:moveTo>
                    <a:pt x="46" y="1386"/>
                  </a:moveTo>
                  <a:lnTo>
                    <a:pt x="19" y="1341"/>
                  </a:lnTo>
                  <a:lnTo>
                    <a:pt x="46" y="1295"/>
                  </a:lnTo>
                  <a:lnTo>
                    <a:pt x="72" y="1341"/>
                  </a:lnTo>
                  <a:lnTo>
                    <a:pt x="46" y="1386"/>
                  </a:lnTo>
                  <a:moveTo>
                    <a:pt x="107" y="1386"/>
                  </a:moveTo>
                  <a:lnTo>
                    <a:pt x="81" y="1341"/>
                  </a:lnTo>
                  <a:lnTo>
                    <a:pt x="107" y="1295"/>
                  </a:lnTo>
                  <a:lnTo>
                    <a:pt x="133" y="1341"/>
                  </a:lnTo>
                  <a:lnTo>
                    <a:pt x="107" y="1386"/>
                  </a:lnTo>
                  <a:moveTo>
                    <a:pt x="169" y="1386"/>
                  </a:moveTo>
                  <a:lnTo>
                    <a:pt x="142" y="1341"/>
                  </a:lnTo>
                  <a:lnTo>
                    <a:pt x="169" y="1295"/>
                  </a:lnTo>
                  <a:lnTo>
                    <a:pt x="194" y="1341"/>
                  </a:lnTo>
                  <a:lnTo>
                    <a:pt x="169" y="1386"/>
                  </a:lnTo>
                  <a:moveTo>
                    <a:pt x="230" y="1386"/>
                  </a:moveTo>
                  <a:lnTo>
                    <a:pt x="203" y="1341"/>
                  </a:lnTo>
                  <a:lnTo>
                    <a:pt x="230" y="1295"/>
                  </a:lnTo>
                  <a:lnTo>
                    <a:pt x="256" y="1341"/>
                  </a:lnTo>
                  <a:lnTo>
                    <a:pt x="230" y="1386"/>
                  </a:lnTo>
                  <a:moveTo>
                    <a:pt x="292" y="1386"/>
                  </a:moveTo>
                  <a:lnTo>
                    <a:pt x="266" y="1341"/>
                  </a:lnTo>
                  <a:lnTo>
                    <a:pt x="292" y="1295"/>
                  </a:lnTo>
                  <a:lnTo>
                    <a:pt x="319" y="1341"/>
                  </a:lnTo>
                  <a:lnTo>
                    <a:pt x="292" y="1386"/>
                  </a:lnTo>
                  <a:moveTo>
                    <a:pt x="353" y="1386"/>
                  </a:moveTo>
                  <a:lnTo>
                    <a:pt x="328" y="1341"/>
                  </a:lnTo>
                  <a:lnTo>
                    <a:pt x="353" y="1295"/>
                  </a:lnTo>
                  <a:lnTo>
                    <a:pt x="380" y="1341"/>
                  </a:lnTo>
                  <a:lnTo>
                    <a:pt x="353" y="1386"/>
                  </a:lnTo>
                  <a:moveTo>
                    <a:pt x="415" y="1386"/>
                  </a:moveTo>
                  <a:lnTo>
                    <a:pt x="389" y="1341"/>
                  </a:lnTo>
                  <a:lnTo>
                    <a:pt x="415" y="1295"/>
                  </a:lnTo>
                  <a:lnTo>
                    <a:pt x="442" y="1341"/>
                  </a:lnTo>
                  <a:lnTo>
                    <a:pt x="415" y="1386"/>
                  </a:lnTo>
                  <a:moveTo>
                    <a:pt x="476" y="1386"/>
                  </a:moveTo>
                  <a:lnTo>
                    <a:pt x="451" y="1341"/>
                  </a:lnTo>
                  <a:lnTo>
                    <a:pt x="476" y="1295"/>
                  </a:lnTo>
                  <a:lnTo>
                    <a:pt x="503" y="1341"/>
                  </a:lnTo>
                  <a:lnTo>
                    <a:pt x="476" y="1386"/>
                  </a:lnTo>
                  <a:moveTo>
                    <a:pt x="538" y="1386"/>
                  </a:moveTo>
                  <a:lnTo>
                    <a:pt x="512" y="1341"/>
                  </a:lnTo>
                  <a:lnTo>
                    <a:pt x="538" y="1295"/>
                  </a:lnTo>
                  <a:lnTo>
                    <a:pt x="565" y="1341"/>
                  </a:lnTo>
                  <a:lnTo>
                    <a:pt x="538" y="1386"/>
                  </a:lnTo>
                  <a:moveTo>
                    <a:pt x="599" y="1386"/>
                  </a:moveTo>
                  <a:lnTo>
                    <a:pt x="574" y="1341"/>
                  </a:lnTo>
                  <a:lnTo>
                    <a:pt x="599" y="1295"/>
                  </a:lnTo>
                  <a:lnTo>
                    <a:pt x="626" y="1341"/>
                  </a:lnTo>
                  <a:lnTo>
                    <a:pt x="599" y="1386"/>
                  </a:lnTo>
                  <a:moveTo>
                    <a:pt x="662" y="1386"/>
                  </a:moveTo>
                  <a:lnTo>
                    <a:pt x="635" y="1341"/>
                  </a:lnTo>
                  <a:lnTo>
                    <a:pt x="662" y="1295"/>
                  </a:lnTo>
                  <a:lnTo>
                    <a:pt x="688" y="1341"/>
                  </a:lnTo>
                  <a:lnTo>
                    <a:pt x="662" y="1386"/>
                  </a:lnTo>
                  <a:moveTo>
                    <a:pt x="724" y="1386"/>
                  </a:moveTo>
                  <a:lnTo>
                    <a:pt x="697" y="1341"/>
                  </a:lnTo>
                  <a:lnTo>
                    <a:pt x="724" y="1295"/>
                  </a:lnTo>
                  <a:lnTo>
                    <a:pt x="749" y="1341"/>
                  </a:lnTo>
                  <a:lnTo>
                    <a:pt x="724" y="1386"/>
                  </a:lnTo>
                  <a:moveTo>
                    <a:pt x="785" y="1386"/>
                  </a:moveTo>
                  <a:lnTo>
                    <a:pt x="758" y="1341"/>
                  </a:lnTo>
                  <a:lnTo>
                    <a:pt x="785" y="1295"/>
                  </a:lnTo>
                  <a:lnTo>
                    <a:pt x="811" y="1341"/>
                  </a:lnTo>
                  <a:lnTo>
                    <a:pt x="785" y="1386"/>
                  </a:lnTo>
                  <a:moveTo>
                    <a:pt x="847" y="1386"/>
                  </a:moveTo>
                  <a:lnTo>
                    <a:pt x="820" y="1341"/>
                  </a:lnTo>
                  <a:lnTo>
                    <a:pt x="847" y="1295"/>
                  </a:lnTo>
                  <a:lnTo>
                    <a:pt x="872" y="1341"/>
                  </a:lnTo>
                  <a:lnTo>
                    <a:pt x="847" y="1386"/>
                  </a:lnTo>
                  <a:moveTo>
                    <a:pt x="908" y="1386"/>
                  </a:moveTo>
                  <a:lnTo>
                    <a:pt x="881" y="1341"/>
                  </a:lnTo>
                  <a:lnTo>
                    <a:pt x="908" y="1295"/>
                  </a:lnTo>
                  <a:lnTo>
                    <a:pt x="934" y="1341"/>
                  </a:lnTo>
                  <a:lnTo>
                    <a:pt x="908" y="1386"/>
                  </a:lnTo>
                  <a:moveTo>
                    <a:pt x="970" y="1386"/>
                  </a:moveTo>
                  <a:lnTo>
                    <a:pt x="943" y="1341"/>
                  </a:lnTo>
                  <a:lnTo>
                    <a:pt x="970" y="1295"/>
                  </a:lnTo>
                  <a:lnTo>
                    <a:pt x="995" y="1341"/>
                  </a:lnTo>
                  <a:lnTo>
                    <a:pt x="970" y="1386"/>
                  </a:lnTo>
                  <a:moveTo>
                    <a:pt x="1031" y="1386"/>
                  </a:moveTo>
                  <a:lnTo>
                    <a:pt x="1006" y="1341"/>
                  </a:lnTo>
                  <a:lnTo>
                    <a:pt x="1031" y="1295"/>
                  </a:lnTo>
                  <a:lnTo>
                    <a:pt x="1058" y="1341"/>
                  </a:lnTo>
                  <a:lnTo>
                    <a:pt x="1031" y="1386"/>
                  </a:lnTo>
                  <a:moveTo>
                    <a:pt x="1093" y="1386"/>
                  </a:moveTo>
                  <a:lnTo>
                    <a:pt x="1067" y="1341"/>
                  </a:lnTo>
                  <a:lnTo>
                    <a:pt x="1093" y="1295"/>
                  </a:lnTo>
                  <a:lnTo>
                    <a:pt x="1120" y="1341"/>
                  </a:lnTo>
                  <a:lnTo>
                    <a:pt x="1093" y="1386"/>
                  </a:lnTo>
                  <a:moveTo>
                    <a:pt x="1154" y="1386"/>
                  </a:moveTo>
                  <a:lnTo>
                    <a:pt x="1129" y="1341"/>
                  </a:lnTo>
                  <a:lnTo>
                    <a:pt x="1154" y="1295"/>
                  </a:lnTo>
                  <a:lnTo>
                    <a:pt x="1181" y="1341"/>
                  </a:lnTo>
                  <a:lnTo>
                    <a:pt x="1154" y="1386"/>
                  </a:lnTo>
                  <a:moveTo>
                    <a:pt x="1216" y="1386"/>
                  </a:moveTo>
                  <a:lnTo>
                    <a:pt x="1190" y="1341"/>
                  </a:lnTo>
                  <a:lnTo>
                    <a:pt x="1216" y="1295"/>
                  </a:lnTo>
                  <a:lnTo>
                    <a:pt x="1243" y="1341"/>
                  </a:lnTo>
                  <a:lnTo>
                    <a:pt x="1216" y="1386"/>
                  </a:lnTo>
                  <a:moveTo>
                    <a:pt x="1277" y="1386"/>
                  </a:moveTo>
                  <a:lnTo>
                    <a:pt x="1252" y="1341"/>
                  </a:lnTo>
                  <a:lnTo>
                    <a:pt x="1277" y="1295"/>
                  </a:lnTo>
                  <a:lnTo>
                    <a:pt x="1304" y="1341"/>
                  </a:lnTo>
                  <a:lnTo>
                    <a:pt x="1277" y="1386"/>
                  </a:lnTo>
                  <a:moveTo>
                    <a:pt x="1339" y="1386"/>
                  </a:moveTo>
                  <a:lnTo>
                    <a:pt x="1313" y="1341"/>
                  </a:lnTo>
                  <a:lnTo>
                    <a:pt x="1339" y="1295"/>
                  </a:lnTo>
                  <a:lnTo>
                    <a:pt x="1366" y="1341"/>
                  </a:lnTo>
                  <a:lnTo>
                    <a:pt x="1339" y="1386"/>
                  </a:lnTo>
                  <a:moveTo>
                    <a:pt x="1402" y="1386"/>
                  </a:moveTo>
                  <a:lnTo>
                    <a:pt x="1375" y="1341"/>
                  </a:lnTo>
                  <a:lnTo>
                    <a:pt x="1402" y="1295"/>
                  </a:lnTo>
                  <a:lnTo>
                    <a:pt x="1427" y="1341"/>
                  </a:lnTo>
                  <a:lnTo>
                    <a:pt x="1402" y="1386"/>
                  </a:lnTo>
                  <a:moveTo>
                    <a:pt x="1463" y="1386"/>
                  </a:moveTo>
                  <a:lnTo>
                    <a:pt x="1436" y="1341"/>
                  </a:lnTo>
                  <a:lnTo>
                    <a:pt x="1463" y="1295"/>
                  </a:lnTo>
                  <a:lnTo>
                    <a:pt x="1489" y="1341"/>
                  </a:lnTo>
                  <a:lnTo>
                    <a:pt x="1463" y="1386"/>
                  </a:lnTo>
                  <a:moveTo>
                    <a:pt x="1525" y="1386"/>
                  </a:moveTo>
                  <a:lnTo>
                    <a:pt x="1498" y="1341"/>
                  </a:lnTo>
                  <a:lnTo>
                    <a:pt x="1525" y="1295"/>
                  </a:lnTo>
                  <a:lnTo>
                    <a:pt x="1550" y="1341"/>
                  </a:lnTo>
                  <a:lnTo>
                    <a:pt x="1525" y="1386"/>
                  </a:lnTo>
                  <a:moveTo>
                    <a:pt x="1586" y="1386"/>
                  </a:moveTo>
                  <a:lnTo>
                    <a:pt x="1559" y="1341"/>
                  </a:lnTo>
                  <a:lnTo>
                    <a:pt x="1586" y="1295"/>
                  </a:lnTo>
                  <a:lnTo>
                    <a:pt x="1612" y="1341"/>
                  </a:lnTo>
                  <a:lnTo>
                    <a:pt x="1586" y="1386"/>
                  </a:lnTo>
                  <a:moveTo>
                    <a:pt x="1648" y="1386"/>
                  </a:moveTo>
                  <a:lnTo>
                    <a:pt x="1621" y="1341"/>
                  </a:lnTo>
                  <a:lnTo>
                    <a:pt x="1648" y="1295"/>
                  </a:lnTo>
                  <a:lnTo>
                    <a:pt x="1673" y="1341"/>
                  </a:lnTo>
                  <a:lnTo>
                    <a:pt x="1648" y="1386"/>
                  </a:lnTo>
                  <a:moveTo>
                    <a:pt x="1709" y="1386"/>
                  </a:moveTo>
                  <a:lnTo>
                    <a:pt x="1682" y="1341"/>
                  </a:lnTo>
                  <a:lnTo>
                    <a:pt x="1709" y="1295"/>
                  </a:lnTo>
                  <a:lnTo>
                    <a:pt x="1735" y="1341"/>
                  </a:lnTo>
                  <a:lnTo>
                    <a:pt x="1709" y="1386"/>
                  </a:lnTo>
                  <a:moveTo>
                    <a:pt x="1771" y="1386"/>
                  </a:moveTo>
                  <a:lnTo>
                    <a:pt x="1745" y="1341"/>
                  </a:lnTo>
                  <a:lnTo>
                    <a:pt x="1771" y="1295"/>
                  </a:lnTo>
                  <a:lnTo>
                    <a:pt x="1798" y="1341"/>
                  </a:lnTo>
                  <a:lnTo>
                    <a:pt x="1771" y="1386"/>
                  </a:lnTo>
                  <a:moveTo>
                    <a:pt x="1832" y="1386"/>
                  </a:moveTo>
                  <a:lnTo>
                    <a:pt x="1807" y="1341"/>
                  </a:lnTo>
                  <a:lnTo>
                    <a:pt x="1832" y="1295"/>
                  </a:lnTo>
                  <a:lnTo>
                    <a:pt x="1859" y="1341"/>
                  </a:lnTo>
                  <a:lnTo>
                    <a:pt x="1832" y="1386"/>
                  </a:lnTo>
                  <a:moveTo>
                    <a:pt x="1894" y="1386"/>
                  </a:moveTo>
                  <a:lnTo>
                    <a:pt x="1868" y="1341"/>
                  </a:lnTo>
                  <a:lnTo>
                    <a:pt x="1894" y="1295"/>
                  </a:lnTo>
                  <a:lnTo>
                    <a:pt x="1921" y="1341"/>
                  </a:lnTo>
                  <a:lnTo>
                    <a:pt x="1894" y="1386"/>
                  </a:lnTo>
                  <a:moveTo>
                    <a:pt x="1955" y="1386"/>
                  </a:moveTo>
                  <a:lnTo>
                    <a:pt x="1930" y="1341"/>
                  </a:lnTo>
                  <a:lnTo>
                    <a:pt x="1955" y="1295"/>
                  </a:lnTo>
                  <a:lnTo>
                    <a:pt x="1982" y="1341"/>
                  </a:lnTo>
                  <a:lnTo>
                    <a:pt x="1955" y="1386"/>
                  </a:lnTo>
                  <a:moveTo>
                    <a:pt x="2017" y="1386"/>
                  </a:moveTo>
                  <a:lnTo>
                    <a:pt x="1991" y="1341"/>
                  </a:lnTo>
                  <a:lnTo>
                    <a:pt x="2017" y="1295"/>
                  </a:lnTo>
                  <a:lnTo>
                    <a:pt x="2044" y="1341"/>
                  </a:lnTo>
                  <a:lnTo>
                    <a:pt x="2017" y="1386"/>
                  </a:lnTo>
                  <a:moveTo>
                    <a:pt x="2078" y="1386"/>
                  </a:moveTo>
                  <a:lnTo>
                    <a:pt x="2053" y="1341"/>
                  </a:lnTo>
                  <a:lnTo>
                    <a:pt x="2078" y="1295"/>
                  </a:lnTo>
                  <a:lnTo>
                    <a:pt x="2105" y="1341"/>
                  </a:lnTo>
                  <a:lnTo>
                    <a:pt x="2078" y="1386"/>
                  </a:lnTo>
                  <a:moveTo>
                    <a:pt x="2141" y="1386"/>
                  </a:moveTo>
                  <a:lnTo>
                    <a:pt x="2114" y="1341"/>
                  </a:lnTo>
                  <a:lnTo>
                    <a:pt x="2141" y="1295"/>
                  </a:lnTo>
                  <a:lnTo>
                    <a:pt x="2167" y="1341"/>
                  </a:lnTo>
                  <a:lnTo>
                    <a:pt x="2141" y="1386"/>
                  </a:lnTo>
                  <a:moveTo>
                    <a:pt x="2203" y="1386"/>
                  </a:moveTo>
                  <a:lnTo>
                    <a:pt x="2176" y="1341"/>
                  </a:lnTo>
                  <a:lnTo>
                    <a:pt x="2203" y="1295"/>
                  </a:lnTo>
                  <a:lnTo>
                    <a:pt x="2228" y="1341"/>
                  </a:lnTo>
                  <a:lnTo>
                    <a:pt x="2203" y="1386"/>
                  </a:lnTo>
                  <a:moveTo>
                    <a:pt x="2264" y="1386"/>
                  </a:moveTo>
                  <a:lnTo>
                    <a:pt x="2237" y="1341"/>
                  </a:lnTo>
                  <a:lnTo>
                    <a:pt x="2264" y="1295"/>
                  </a:lnTo>
                  <a:lnTo>
                    <a:pt x="2290" y="1341"/>
                  </a:lnTo>
                  <a:lnTo>
                    <a:pt x="2264" y="1386"/>
                  </a:lnTo>
                  <a:moveTo>
                    <a:pt x="2326" y="1386"/>
                  </a:moveTo>
                  <a:lnTo>
                    <a:pt x="2299" y="1341"/>
                  </a:lnTo>
                  <a:lnTo>
                    <a:pt x="2326" y="1295"/>
                  </a:lnTo>
                  <a:lnTo>
                    <a:pt x="2351" y="1341"/>
                  </a:lnTo>
                  <a:lnTo>
                    <a:pt x="2326" y="1386"/>
                  </a:lnTo>
                  <a:moveTo>
                    <a:pt x="2387" y="1386"/>
                  </a:moveTo>
                  <a:lnTo>
                    <a:pt x="2360" y="1341"/>
                  </a:lnTo>
                  <a:lnTo>
                    <a:pt x="2387" y="1295"/>
                  </a:lnTo>
                  <a:lnTo>
                    <a:pt x="2413" y="1341"/>
                  </a:lnTo>
                  <a:lnTo>
                    <a:pt x="2387" y="1386"/>
                  </a:lnTo>
                  <a:moveTo>
                    <a:pt x="2449" y="1386"/>
                  </a:moveTo>
                  <a:lnTo>
                    <a:pt x="2422" y="1341"/>
                  </a:lnTo>
                  <a:lnTo>
                    <a:pt x="2449" y="1295"/>
                  </a:lnTo>
                  <a:lnTo>
                    <a:pt x="2474" y="1341"/>
                  </a:lnTo>
                  <a:lnTo>
                    <a:pt x="2449" y="1386"/>
                  </a:lnTo>
                  <a:moveTo>
                    <a:pt x="2510" y="1386"/>
                  </a:moveTo>
                  <a:lnTo>
                    <a:pt x="2485" y="1341"/>
                  </a:lnTo>
                  <a:lnTo>
                    <a:pt x="2510" y="1295"/>
                  </a:lnTo>
                  <a:lnTo>
                    <a:pt x="2537" y="1341"/>
                  </a:lnTo>
                  <a:lnTo>
                    <a:pt x="2510" y="1386"/>
                  </a:lnTo>
                  <a:moveTo>
                    <a:pt x="76" y="1332"/>
                  </a:moveTo>
                  <a:lnTo>
                    <a:pt x="51" y="1287"/>
                  </a:lnTo>
                  <a:lnTo>
                    <a:pt x="76" y="1242"/>
                  </a:lnTo>
                  <a:lnTo>
                    <a:pt x="103" y="1287"/>
                  </a:lnTo>
                  <a:lnTo>
                    <a:pt x="76" y="1332"/>
                  </a:lnTo>
                  <a:moveTo>
                    <a:pt x="137" y="1332"/>
                  </a:moveTo>
                  <a:lnTo>
                    <a:pt x="112" y="1287"/>
                  </a:lnTo>
                  <a:lnTo>
                    <a:pt x="137" y="1242"/>
                  </a:lnTo>
                  <a:lnTo>
                    <a:pt x="164" y="1287"/>
                  </a:lnTo>
                  <a:lnTo>
                    <a:pt x="137" y="1332"/>
                  </a:lnTo>
                  <a:moveTo>
                    <a:pt x="199" y="1332"/>
                  </a:moveTo>
                  <a:lnTo>
                    <a:pt x="173" y="1287"/>
                  </a:lnTo>
                  <a:lnTo>
                    <a:pt x="199" y="1242"/>
                  </a:lnTo>
                  <a:lnTo>
                    <a:pt x="226" y="1287"/>
                  </a:lnTo>
                  <a:lnTo>
                    <a:pt x="199" y="1332"/>
                  </a:lnTo>
                  <a:moveTo>
                    <a:pt x="262" y="1332"/>
                  </a:moveTo>
                  <a:lnTo>
                    <a:pt x="235" y="1287"/>
                  </a:lnTo>
                  <a:lnTo>
                    <a:pt x="262" y="1242"/>
                  </a:lnTo>
                  <a:lnTo>
                    <a:pt x="287" y="1287"/>
                  </a:lnTo>
                  <a:lnTo>
                    <a:pt x="262" y="1332"/>
                  </a:lnTo>
                  <a:moveTo>
                    <a:pt x="323" y="1332"/>
                  </a:moveTo>
                  <a:lnTo>
                    <a:pt x="296" y="1287"/>
                  </a:lnTo>
                  <a:lnTo>
                    <a:pt x="323" y="1242"/>
                  </a:lnTo>
                  <a:lnTo>
                    <a:pt x="349" y="1287"/>
                  </a:lnTo>
                  <a:lnTo>
                    <a:pt x="323" y="1332"/>
                  </a:lnTo>
                  <a:moveTo>
                    <a:pt x="385" y="1332"/>
                  </a:moveTo>
                  <a:lnTo>
                    <a:pt x="358" y="1287"/>
                  </a:lnTo>
                  <a:lnTo>
                    <a:pt x="385" y="1242"/>
                  </a:lnTo>
                  <a:lnTo>
                    <a:pt x="410" y="1287"/>
                  </a:lnTo>
                  <a:lnTo>
                    <a:pt x="385" y="1332"/>
                  </a:lnTo>
                  <a:moveTo>
                    <a:pt x="446" y="1332"/>
                  </a:moveTo>
                  <a:lnTo>
                    <a:pt x="419" y="1287"/>
                  </a:lnTo>
                  <a:lnTo>
                    <a:pt x="446" y="1242"/>
                  </a:lnTo>
                  <a:lnTo>
                    <a:pt x="472" y="1287"/>
                  </a:lnTo>
                  <a:lnTo>
                    <a:pt x="446" y="1332"/>
                  </a:lnTo>
                  <a:moveTo>
                    <a:pt x="508" y="1332"/>
                  </a:moveTo>
                  <a:lnTo>
                    <a:pt x="481" y="1287"/>
                  </a:lnTo>
                  <a:lnTo>
                    <a:pt x="508" y="1242"/>
                  </a:lnTo>
                  <a:lnTo>
                    <a:pt x="533" y="1287"/>
                  </a:lnTo>
                  <a:lnTo>
                    <a:pt x="508" y="1332"/>
                  </a:lnTo>
                  <a:moveTo>
                    <a:pt x="569" y="1332"/>
                  </a:moveTo>
                  <a:lnTo>
                    <a:pt x="542" y="1287"/>
                  </a:lnTo>
                  <a:lnTo>
                    <a:pt x="569" y="1242"/>
                  </a:lnTo>
                  <a:lnTo>
                    <a:pt x="595" y="1287"/>
                  </a:lnTo>
                  <a:lnTo>
                    <a:pt x="569" y="1332"/>
                  </a:lnTo>
                  <a:moveTo>
                    <a:pt x="631" y="1332"/>
                  </a:moveTo>
                  <a:lnTo>
                    <a:pt x="605" y="1287"/>
                  </a:lnTo>
                  <a:lnTo>
                    <a:pt x="631" y="1242"/>
                  </a:lnTo>
                  <a:lnTo>
                    <a:pt x="658" y="1287"/>
                  </a:lnTo>
                  <a:lnTo>
                    <a:pt x="631" y="1332"/>
                  </a:lnTo>
                  <a:moveTo>
                    <a:pt x="692" y="1332"/>
                  </a:moveTo>
                  <a:lnTo>
                    <a:pt x="667" y="1287"/>
                  </a:lnTo>
                  <a:lnTo>
                    <a:pt x="692" y="1242"/>
                  </a:lnTo>
                  <a:lnTo>
                    <a:pt x="719" y="1287"/>
                  </a:lnTo>
                  <a:lnTo>
                    <a:pt x="692" y="1332"/>
                  </a:lnTo>
                  <a:moveTo>
                    <a:pt x="754" y="1332"/>
                  </a:moveTo>
                  <a:lnTo>
                    <a:pt x="728" y="1287"/>
                  </a:lnTo>
                  <a:lnTo>
                    <a:pt x="754" y="1242"/>
                  </a:lnTo>
                  <a:lnTo>
                    <a:pt x="781" y="1287"/>
                  </a:lnTo>
                  <a:lnTo>
                    <a:pt x="754" y="1332"/>
                  </a:lnTo>
                  <a:moveTo>
                    <a:pt x="815" y="1332"/>
                  </a:moveTo>
                  <a:lnTo>
                    <a:pt x="790" y="1287"/>
                  </a:lnTo>
                  <a:lnTo>
                    <a:pt x="815" y="1242"/>
                  </a:lnTo>
                  <a:lnTo>
                    <a:pt x="842" y="1287"/>
                  </a:lnTo>
                  <a:lnTo>
                    <a:pt x="815" y="1332"/>
                  </a:lnTo>
                  <a:moveTo>
                    <a:pt x="877" y="1332"/>
                  </a:moveTo>
                  <a:lnTo>
                    <a:pt x="851" y="1287"/>
                  </a:lnTo>
                  <a:lnTo>
                    <a:pt x="877" y="1242"/>
                  </a:lnTo>
                  <a:lnTo>
                    <a:pt x="904" y="1287"/>
                  </a:lnTo>
                  <a:lnTo>
                    <a:pt x="877" y="1332"/>
                  </a:lnTo>
                  <a:moveTo>
                    <a:pt x="938" y="1332"/>
                  </a:moveTo>
                  <a:lnTo>
                    <a:pt x="913" y="1287"/>
                  </a:lnTo>
                  <a:lnTo>
                    <a:pt x="938" y="1242"/>
                  </a:lnTo>
                  <a:lnTo>
                    <a:pt x="965" y="1287"/>
                  </a:lnTo>
                  <a:lnTo>
                    <a:pt x="938" y="1332"/>
                  </a:lnTo>
                  <a:moveTo>
                    <a:pt x="1001" y="1332"/>
                  </a:moveTo>
                  <a:lnTo>
                    <a:pt x="974" y="1287"/>
                  </a:lnTo>
                  <a:lnTo>
                    <a:pt x="1001" y="1242"/>
                  </a:lnTo>
                  <a:lnTo>
                    <a:pt x="1027" y="1287"/>
                  </a:lnTo>
                  <a:lnTo>
                    <a:pt x="1001" y="1332"/>
                  </a:lnTo>
                  <a:moveTo>
                    <a:pt x="1063" y="1332"/>
                  </a:moveTo>
                  <a:lnTo>
                    <a:pt x="1036" y="1287"/>
                  </a:lnTo>
                  <a:lnTo>
                    <a:pt x="1063" y="1242"/>
                  </a:lnTo>
                  <a:lnTo>
                    <a:pt x="1088" y="1287"/>
                  </a:lnTo>
                  <a:lnTo>
                    <a:pt x="1063" y="1332"/>
                  </a:lnTo>
                  <a:moveTo>
                    <a:pt x="1124" y="1332"/>
                  </a:moveTo>
                  <a:lnTo>
                    <a:pt x="1097" y="1287"/>
                  </a:lnTo>
                  <a:lnTo>
                    <a:pt x="1124" y="1242"/>
                  </a:lnTo>
                  <a:lnTo>
                    <a:pt x="1150" y="1287"/>
                  </a:lnTo>
                  <a:lnTo>
                    <a:pt x="1124" y="1332"/>
                  </a:lnTo>
                  <a:moveTo>
                    <a:pt x="1186" y="1332"/>
                  </a:moveTo>
                  <a:lnTo>
                    <a:pt x="1159" y="1287"/>
                  </a:lnTo>
                  <a:lnTo>
                    <a:pt x="1186" y="1242"/>
                  </a:lnTo>
                  <a:lnTo>
                    <a:pt x="1211" y="1287"/>
                  </a:lnTo>
                  <a:lnTo>
                    <a:pt x="1186" y="1332"/>
                  </a:lnTo>
                  <a:moveTo>
                    <a:pt x="1247" y="1332"/>
                  </a:moveTo>
                  <a:lnTo>
                    <a:pt x="1220" y="1287"/>
                  </a:lnTo>
                  <a:lnTo>
                    <a:pt x="1247" y="1242"/>
                  </a:lnTo>
                  <a:lnTo>
                    <a:pt x="1273" y="1287"/>
                  </a:lnTo>
                  <a:lnTo>
                    <a:pt x="1247" y="1332"/>
                  </a:lnTo>
                  <a:moveTo>
                    <a:pt x="1309" y="1332"/>
                  </a:moveTo>
                  <a:lnTo>
                    <a:pt x="1282" y="1287"/>
                  </a:lnTo>
                  <a:lnTo>
                    <a:pt x="1309" y="1242"/>
                  </a:lnTo>
                  <a:lnTo>
                    <a:pt x="1334" y="1287"/>
                  </a:lnTo>
                  <a:lnTo>
                    <a:pt x="1309" y="1332"/>
                  </a:lnTo>
                  <a:moveTo>
                    <a:pt x="1370" y="1332"/>
                  </a:moveTo>
                  <a:lnTo>
                    <a:pt x="1345" y="1287"/>
                  </a:lnTo>
                  <a:lnTo>
                    <a:pt x="1370" y="1242"/>
                  </a:lnTo>
                  <a:lnTo>
                    <a:pt x="1397" y="1287"/>
                  </a:lnTo>
                  <a:lnTo>
                    <a:pt x="1370" y="1332"/>
                  </a:lnTo>
                  <a:moveTo>
                    <a:pt x="1432" y="1332"/>
                  </a:moveTo>
                  <a:lnTo>
                    <a:pt x="1406" y="1287"/>
                  </a:lnTo>
                  <a:lnTo>
                    <a:pt x="1432" y="1242"/>
                  </a:lnTo>
                  <a:lnTo>
                    <a:pt x="1459" y="1287"/>
                  </a:lnTo>
                  <a:lnTo>
                    <a:pt x="1432" y="1332"/>
                  </a:lnTo>
                  <a:moveTo>
                    <a:pt x="1493" y="1332"/>
                  </a:moveTo>
                  <a:lnTo>
                    <a:pt x="1468" y="1287"/>
                  </a:lnTo>
                  <a:lnTo>
                    <a:pt x="1493" y="1242"/>
                  </a:lnTo>
                  <a:lnTo>
                    <a:pt x="1520" y="1287"/>
                  </a:lnTo>
                  <a:lnTo>
                    <a:pt x="1493" y="1332"/>
                  </a:lnTo>
                  <a:moveTo>
                    <a:pt x="1555" y="1332"/>
                  </a:moveTo>
                  <a:lnTo>
                    <a:pt x="1529" y="1287"/>
                  </a:lnTo>
                  <a:lnTo>
                    <a:pt x="1555" y="1242"/>
                  </a:lnTo>
                  <a:lnTo>
                    <a:pt x="1582" y="1287"/>
                  </a:lnTo>
                  <a:lnTo>
                    <a:pt x="1555" y="1332"/>
                  </a:lnTo>
                  <a:moveTo>
                    <a:pt x="1616" y="1332"/>
                  </a:moveTo>
                  <a:lnTo>
                    <a:pt x="1591" y="1287"/>
                  </a:lnTo>
                  <a:lnTo>
                    <a:pt x="1616" y="1242"/>
                  </a:lnTo>
                  <a:lnTo>
                    <a:pt x="1643" y="1287"/>
                  </a:lnTo>
                  <a:lnTo>
                    <a:pt x="1616" y="1332"/>
                  </a:lnTo>
                  <a:moveTo>
                    <a:pt x="1678" y="1332"/>
                  </a:moveTo>
                  <a:lnTo>
                    <a:pt x="1652" y="1287"/>
                  </a:lnTo>
                  <a:lnTo>
                    <a:pt x="1678" y="1242"/>
                  </a:lnTo>
                  <a:lnTo>
                    <a:pt x="1705" y="1287"/>
                  </a:lnTo>
                  <a:lnTo>
                    <a:pt x="1678" y="1332"/>
                  </a:lnTo>
                  <a:moveTo>
                    <a:pt x="1741" y="1332"/>
                  </a:moveTo>
                  <a:lnTo>
                    <a:pt x="1714" y="1287"/>
                  </a:lnTo>
                  <a:lnTo>
                    <a:pt x="1741" y="1242"/>
                  </a:lnTo>
                  <a:lnTo>
                    <a:pt x="1766" y="1287"/>
                  </a:lnTo>
                  <a:lnTo>
                    <a:pt x="1741" y="1332"/>
                  </a:lnTo>
                  <a:moveTo>
                    <a:pt x="1802" y="1332"/>
                  </a:moveTo>
                  <a:lnTo>
                    <a:pt x="1775" y="1287"/>
                  </a:lnTo>
                  <a:lnTo>
                    <a:pt x="1802" y="1242"/>
                  </a:lnTo>
                  <a:lnTo>
                    <a:pt x="1828" y="1287"/>
                  </a:lnTo>
                  <a:lnTo>
                    <a:pt x="1802" y="1332"/>
                  </a:lnTo>
                  <a:moveTo>
                    <a:pt x="1864" y="1332"/>
                  </a:moveTo>
                  <a:lnTo>
                    <a:pt x="1837" y="1287"/>
                  </a:lnTo>
                  <a:lnTo>
                    <a:pt x="1864" y="1242"/>
                  </a:lnTo>
                  <a:lnTo>
                    <a:pt x="1889" y="1287"/>
                  </a:lnTo>
                  <a:lnTo>
                    <a:pt x="1864" y="1332"/>
                  </a:lnTo>
                  <a:moveTo>
                    <a:pt x="1925" y="1332"/>
                  </a:moveTo>
                  <a:lnTo>
                    <a:pt x="1898" y="1287"/>
                  </a:lnTo>
                  <a:lnTo>
                    <a:pt x="1925" y="1242"/>
                  </a:lnTo>
                  <a:lnTo>
                    <a:pt x="1951" y="1287"/>
                  </a:lnTo>
                  <a:lnTo>
                    <a:pt x="1925" y="1332"/>
                  </a:lnTo>
                  <a:moveTo>
                    <a:pt x="1987" y="1332"/>
                  </a:moveTo>
                  <a:lnTo>
                    <a:pt x="1960" y="1287"/>
                  </a:lnTo>
                  <a:lnTo>
                    <a:pt x="1987" y="1242"/>
                  </a:lnTo>
                  <a:lnTo>
                    <a:pt x="2012" y="1287"/>
                  </a:lnTo>
                  <a:lnTo>
                    <a:pt x="1987" y="1332"/>
                  </a:lnTo>
                  <a:moveTo>
                    <a:pt x="2048" y="1332"/>
                  </a:moveTo>
                  <a:lnTo>
                    <a:pt x="2021" y="1287"/>
                  </a:lnTo>
                  <a:lnTo>
                    <a:pt x="2048" y="1242"/>
                  </a:lnTo>
                  <a:lnTo>
                    <a:pt x="2074" y="1287"/>
                  </a:lnTo>
                  <a:lnTo>
                    <a:pt x="2048" y="1332"/>
                  </a:lnTo>
                  <a:moveTo>
                    <a:pt x="2110" y="1332"/>
                  </a:moveTo>
                  <a:lnTo>
                    <a:pt x="2084" y="1287"/>
                  </a:lnTo>
                  <a:lnTo>
                    <a:pt x="2110" y="1242"/>
                  </a:lnTo>
                  <a:lnTo>
                    <a:pt x="2137" y="1287"/>
                  </a:lnTo>
                  <a:lnTo>
                    <a:pt x="2110" y="1332"/>
                  </a:lnTo>
                  <a:moveTo>
                    <a:pt x="2171" y="1332"/>
                  </a:moveTo>
                  <a:lnTo>
                    <a:pt x="2146" y="1287"/>
                  </a:lnTo>
                  <a:lnTo>
                    <a:pt x="2171" y="1242"/>
                  </a:lnTo>
                  <a:lnTo>
                    <a:pt x="2198" y="1287"/>
                  </a:lnTo>
                  <a:lnTo>
                    <a:pt x="2171" y="1332"/>
                  </a:lnTo>
                  <a:moveTo>
                    <a:pt x="2233" y="1332"/>
                  </a:moveTo>
                  <a:lnTo>
                    <a:pt x="2207" y="1287"/>
                  </a:lnTo>
                  <a:lnTo>
                    <a:pt x="2233" y="1242"/>
                  </a:lnTo>
                  <a:lnTo>
                    <a:pt x="2260" y="1287"/>
                  </a:lnTo>
                  <a:lnTo>
                    <a:pt x="2233" y="1332"/>
                  </a:lnTo>
                  <a:moveTo>
                    <a:pt x="2294" y="1332"/>
                  </a:moveTo>
                  <a:lnTo>
                    <a:pt x="2269" y="1287"/>
                  </a:lnTo>
                  <a:lnTo>
                    <a:pt x="2294" y="1242"/>
                  </a:lnTo>
                  <a:lnTo>
                    <a:pt x="2321" y="1287"/>
                  </a:lnTo>
                  <a:lnTo>
                    <a:pt x="2294" y="1332"/>
                  </a:lnTo>
                  <a:moveTo>
                    <a:pt x="2356" y="1332"/>
                  </a:moveTo>
                  <a:lnTo>
                    <a:pt x="2330" y="1287"/>
                  </a:lnTo>
                  <a:lnTo>
                    <a:pt x="2356" y="1242"/>
                  </a:lnTo>
                  <a:lnTo>
                    <a:pt x="2383" y="1287"/>
                  </a:lnTo>
                  <a:lnTo>
                    <a:pt x="2356" y="1332"/>
                  </a:lnTo>
                  <a:moveTo>
                    <a:pt x="2417" y="1332"/>
                  </a:moveTo>
                  <a:lnTo>
                    <a:pt x="2392" y="1287"/>
                  </a:lnTo>
                  <a:lnTo>
                    <a:pt x="2417" y="1242"/>
                  </a:lnTo>
                  <a:lnTo>
                    <a:pt x="2444" y="1287"/>
                  </a:lnTo>
                  <a:lnTo>
                    <a:pt x="2417" y="1332"/>
                  </a:lnTo>
                  <a:moveTo>
                    <a:pt x="2480" y="1332"/>
                  </a:moveTo>
                  <a:lnTo>
                    <a:pt x="2453" y="1287"/>
                  </a:lnTo>
                  <a:lnTo>
                    <a:pt x="2480" y="1242"/>
                  </a:lnTo>
                  <a:lnTo>
                    <a:pt x="2506" y="1287"/>
                  </a:lnTo>
                  <a:lnTo>
                    <a:pt x="2480" y="1332"/>
                  </a:lnTo>
                  <a:moveTo>
                    <a:pt x="46" y="1280"/>
                  </a:moveTo>
                  <a:lnTo>
                    <a:pt x="19" y="1233"/>
                  </a:lnTo>
                  <a:lnTo>
                    <a:pt x="46" y="1189"/>
                  </a:lnTo>
                  <a:lnTo>
                    <a:pt x="72" y="1233"/>
                  </a:lnTo>
                  <a:lnTo>
                    <a:pt x="46" y="1280"/>
                  </a:lnTo>
                  <a:moveTo>
                    <a:pt x="107" y="1280"/>
                  </a:moveTo>
                  <a:lnTo>
                    <a:pt x="81" y="1233"/>
                  </a:lnTo>
                  <a:lnTo>
                    <a:pt x="107" y="1189"/>
                  </a:lnTo>
                  <a:lnTo>
                    <a:pt x="133" y="1233"/>
                  </a:lnTo>
                  <a:lnTo>
                    <a:pt x="107" y="1280"/>
                  </a:lnTo>
                  <a:moveTo>
                    <a:pt x="169" y="1280"/>
                  </a:moveTo>
                  <a:lnTo>
                    <a:pt x="142" y="1233"/>
                  </a:lnTo>
                  <a:lnTo>
                    <a:pt x="169" y="1189"/>
                  </a:lnTo>
                  <a:lnTo>
                    <a:pt x="194" y="1233"/>
                  </a:lnTo>
                  <a:lnTo>
                    <a:pt x="169" y="1280"/>
                  </a:lnTo>
                  <a:moveTo>
                    <a:pt x="230" y="1280"/>
                  </a:moveTo>
                  <a:lnTo>
                    <a:pt x="203" y="1233"/>
                  </a:lnTo>
                  <a:lnTo>
                    <a:pt x="230" y="1189"/>
                  </a:lnTo>
                  <a:lnTo>
                    <a:pt x="256" y="1233"/>
                  </a:lnTo>
                  <a:lnTo>
                    <a:pt x="230" y="1280"/>
                  </a:lnTo>
                  <a:moveTo>
                    <a:pt x="292" y="1280"/>
                  </a:moveTo>
                  <a:lnTo>
                    <a:pt x="266" y="1233"/>
                  </a:lnTo>
                  <a:lnTo>
                    <a:pt x="292" y="1189"/>
                  </a:lnTo>
                  <a:lnTo>
                    <a:pt x="319" y="1233"/>
                  </a:lnTo>
                  <a:lnTo>
                    <a:pt x="292" y="1280"/>
                  </a:lnTo>
                  <a:moveTo>
                    <a:pt x="353" y="1280"/>
                  </a:moveTo>
                  <a:lnTo>
                    <a:pt x="328" y="1233"/>
                  </a:lnTo>
                  <a:lnTo>
                    <a:pt x="353" y="1189"/>
                  </a:lnTo>
                  <a:lnTo>
                    <a:pt x="380" y="1233"/>
                  </a:lnTo>
                  <a:lnTo>
                    <a:pt x="353" y="1280"/>
                  </a:lnTo>
                  <a:moveTo>
                    <a:pt x="415" y="1280"/>
                  </a:moveTo>
                  <a:lnTo>
                    <a:pt x="389" y="1233"/>
                  </a:lnTo>
                  <a:lnTo>
                    <a:pt x="415" y="1189"/>
                  </a:lnTo>
                  <a:lnTo>
                    <a:pt x="442" y="1233"/>
                  </a:lnTo>
                  <a:lnTo>
                    <a:pt x="415" y="1280"/>
                  </a:lnTo>
                  <a:moveTo>
                    <a:pt x="476" y="1280"/>
                  </a:moveTo>
                  <a:lnTo>
                    <a:pt x="451" y="1233"/>
                  </a:lnTo>
                  <a:lnTo>
                    <a:pt x="476" y="1189"/>
                  </a:lnTo>
                  <a:lnTo>
                    <a:pt x="503" y="1233"/>
                  </a:lnTo>
                  <a:lnTo>
                    <a:pt x="476" y="1280"/>
                  </a:lnTo>
                  <a:moveTo>
                    <a:pt x="538" y="1280"/>
                  </a:moveTo>
                  <a:lnTo>
                    <a:pt x="512" y="1233"/>
                  </a:lnTo>
                  <a:lnTo>
                    <a:pt x="538" y="1189"/>
                  </a:lnTo>
                  <a:lnTo>
                    <a:pt x="565" y="1233"/>
                  </a:lnTo>
                  <a:lnTo>
                    <a:pt x="538" y="1280"/>
                  </a:lnTo>
                  <a:moveTo>
                    <a:pt x="599" y="1280"/>
                  </a:moveTo>
                  <a:lnTo>
                    <a:pt x="574" y="1233"/>
                  </a:lnTo>
                  <a:lnTo>
                    <a:pt x="599" y="1189"/>
                  </a:lnTo>
                  <a:lnTo>
                    <a:pt x="626" y="1233"/>
                  </a:lnTo>
                  <a:lnTo>
                    <a:pt x="599" y="1280"/>
                  </a:lnTo>
                  <a:moveTo>
                    <a:pt x="662" y="1280"/>
                  </a:moveTo>
                  <a:lnTo>
                    <a:pt x="635" y="1233"/>
                  </a:lnTo>
                  <a:lnTo>
                    <a:pt x="662" y="1189"/>
                  </a:lnTo>
                  <a:lnTo>
                    <a:pt x="688" y="1233"/>
                  </a:lnTo>
                  <a:lnTo>
                    <a:pt x="662" y="1280"/>
                  </a:lnTo>
                  <a:moveTo>
                    <a:pt x="724" y="1280"/>
                  </a:moveTo>
                  <a:lnTo>
                    <a:pt x="697" y="1233"/>
                  </a:lnTo>
                  <a:lnTo>
                    <a:pt x="724" y="1189"/>
                  </a:lnTo>
                  <a:lnTo>
                    <a:pt x="749" y="1233"/>
                  </a:lnTo>
                  <a:lnTo>
                    <a:pt x="724" y="1280"/>
                  </a:lnTo>
                  <a:moveTo>
                    <a:pt x="785" y="1280"/>
                  </a:moveTo>
                  <a:lnTo>
                    <a:pt x="758" y="1233"/>
                  </a:lnTo>
                  <a:lnTo>
                    <a:pt x="785" y="1189"/>
                  </a:lnTo>
                  <a:lnTo>
                    <a:pt x="811" y="1233"/>
                  </a:lnTo>
                  <a:lnTo>
                    <a:pt x="785" y="1280"/>
                  </a:lnTo>
                  <a:moveTo>
                    <a:pt x="847" y="1280"/>
                  </a:moveTo>
                  <a:lnTo>
                    <a:pt x="820" y="1233"/>
                  </a:lnTo>
                  <a:lnTo>
                    <a:pt x="847" y="1189"/>
                  </a:lnTo>
                  <a:lnTo>
                    <a:pt x="872" y="1233"/>
                  </a:lnTo>
                  <a:lnTo>
                    <a:pt x="847" y="1280"/>
                  </a:lnTo>
                  <a:moveTo>
                    <a:pt x="908" y="1280"/>
                  </a:moveTo>
                  <a:lnTo>
                    <a:pt x="881" y="1233"/>
                  </a:lnTo>
                  <a:lnTo>
                    <a:pt x="908" y="1189"/>
                  </a:lnTo>
                  <a:lnTo>
                    <a:pt x="934" y="1233"/>
                  </a:lnTo>
                  <a:lnTo>
                    <a:pt x="908" y="1280"/>
                  </a:lnTo>
                  <a:moveTo>
                    <a:pt x="970" y="1280"/>
                  </a:moveTo>
                  <a:lnTo>
                    <a:pt x="943" y="1233"/>
                  </a:lnTo>
                  <a:lnTo>
                    <a:pt x="970" y="1189"/>
                  </a:lnTo>
                  <a:lnTo>
                    <a:pt x="995" y="1233"/>
                  </a:lnTo>
                  <a:lnTo>
                    <a:pt x="970" y="1280"/>
                  </a:lnTo>
                  <a:moveTo>
                    <a:pt x="1031" y="1280"/>
                  </a:moveTo>
                  <a:lnTo>
                    <a:pt x="1006" y="1233"/>
                  </a:lnTo>
                  <a:lnTo>
                    <a:pt x="1031" y="1189"/>
                  </a:lnTo>
                  <a:lnTo>
                    <a:pt x="1058" y="1233"/>
                  </a:lnTo>
                  <a:lnTo>
                    <a:pt x="1031" y="1280"/>
                  </a:lnTo>
                  <a:moveTo>
                    <a:pt x="1093" y="1280"/>
                  </a:moveTo>
                  <a:lnTo>
                    <a:pt x="1067" y="1233"/>
                  </a:lnTo>
                  <a:lnTo>
                    <a:pt x="1093" y="1189"/>
                  </a:lnTo>
                  <a:lnTo>
                    <a:pt x="1120" y="1233"/>
                  </a:lnTo>
                  <a:lnTo>
                    <a:pt x="1093" y="1280"/>
                  </a:lnTo>
                  <a:moveTo>
                    <a:pt x="1154" y="1280"/>
                  </a:moveTo>
                  <a:lnTo>
                    <a:pt x="1129" y="1233"/>
                  </a:lnTo>
                  <a:lnTo>
                    <a:pt x="1154" y="1189"/>
                  </a:lnTo>
                  <a:lnTo>
                    <a:pt x="1181" y="1233"/>
                  </a:lnTo>
                  <a:lnTo>
                    <a:pt x="1154" y="1280"/>
                  </a:lnTo>
                  <a:moveTo>
                    <a:pt x="1216" y="1280"/>
                  </a:moveTo>
                  <a:lnTo>
                    <a:pt x="1190" y="1233"/>
                  </a:lnTo>
                  <a:lnTo>
                    <a:pt x="1216" y="1189"/>
                  </a:lnTo>
                  <a:lnTo>
                    <a:pt x="1243" y="1233"/>
                  </a:lnTo>
                  <a:lnTo>
                    <a:pt x="1216" y="1280"/>
                  </a:lnTo>
                  <a:moveTo>
                    <a:pt x="1277" y="1280"/>
                  </a:moveTo>
                  <a:lnTo>
                    <a:pt x="1252" y="1233"/>
                  </a:lnTo>
                  <a:lnTo>
                    <a:pt x="1277" y="1189"/>
                  </a:lnTo>
                  <a:lnTo>
                    <a:pt x="1304" y="1233"/>
                  </a:lnTo>
                  <a:lnTo>
                    <a:pt x="1277" y="1280"/>
                  </a:lnTo>
                  <a:moveTo>
                    <a:pt x="1339" y="1280"/>
                  </a:moveTo>
                  <a:lnTo>
                    <a:pt x="1313" y="1233"/>
                  </a:lnTo>
                  <a:lnTo>
                    <a:pt x="1339" y="1189"/>
                  </a:lnTo>
                  <a:lnTo>
                    <a:pt x="1366" y="1233"/>
                  </a:lnTo>
                  <a:lnTo>
                    <a:pt x="1339" y="1280"/>
                  </a:lnTo>
                  <a:moveTo>
                    <a:pt x="1402" y="1280"/>
                  </a:moveTo>
                  <a:lnTo>
                    <a:pt x="1375" y="1233"/>
                  </a:lnTo>
                  <a:lnTo>
                    <a:pt x="1402" y="1189"/>
                  </a:lnTo>
                  <a:lnTo>
                    <a:pt x="1427" y="1233"/>
                  </a:lnTo>
                  <a:lnTo>
                    <a:pt x="1402" y="1280"/>
                  </a:lnTo>
                  <a:moveTo>
                    <a:pt x="1463" y="1280"/>
                  </a:moveTo>
                  <a:lnTo>
                    <a:pt x="1436" y="1233"/>
                  </a:lnTo>
                  <a:lnTo>
                    <a:pt x="1463" y="1189"/>
                  </a:lnTo>
                  <a:lnTo>
                    <a:pt x="1489" y="1233"/>
                  </a:lnTo>
                  <a:lnTo>
                    <a:pt x="1463" y="1280"/>
                  </a:lnTo>
                  <a:moveTo>
                    <a:pt x="1525" y="1280"/>
                  </a:moveTo>
                  <a:lnTo>
                    <a:pt x="1498" y="1233"/>
                  </a:lnTo>
                  <a:lnTo>
                    <a:pt x="1525" y="1189"/>
                  </a:lnTo>
                  <a:lnTo>
                    <a:pt x="1550" y="1233"/>
                  </a:lnTo>
                  <a:lnTo>
                    <a:pt x="1525" y="1280"/>
                  </a:lnTo>
                  <a:moveTo>
                    <a:pt x="1586" y="1280"/>
                  </a:moveTo>
                  <a:lnTo>
                    <a:pt x="1559" y="1233"/>
                  </a:lnTo>
                  <a:lnTo>
                    <a:pt x="1586" y="1189"/>
                  </a:lnTo>
                  <a:lnTo>
                    <a:pt x="1612" y="1233"/>
                  </a:lnTo>
                  <a:lnTo>
                    <a:pt x="1586" y="1280"/>
                  </a:lnTo>
                  <a:moveTo>
                    <a:pt x="1648" y="1280"/>
                  </a:moveTo>
                  <a:lnTo>
                    <a:pt x="1621" y="1233"/>
                  </a:lnTo>
                  <a:lnTo>
                    <a:pt x="1648" y="1189"/>
                  </a:lnTo>
                  <a:lnTo>
                    <a:pt x="1673" y="1233"/>
                  </a:lnTo>
                  <a:lnTo>
                    <a:pt x="1648" y="1280"/>
                  </a:lnTo>
                  <a:moveTo>
                    <a:pt x="1709" y="1280"/>
                  </a:moveTo>
                  <a:lnTo>
                    <a:pt x="1682" y="1233"/>
                  </a:lnTo>
                  <a:lnTo>
                    <a:pt x="1709" y="1189"/>
                  </a:lnTo>
                  <a:lnTo>
                    <a:pt x="1735" y="1233"/>
                  </a:lnTo>
                  <a:lnTo>
                    <a:pt x="1709" y="1280"/>
                  </a:lnTo>
                  <a:moveTo>
                    <a:pt x="1771" y="1280"/>
                  </a:moveTo>
                  <a:lnTo>
                    <a:pt x="1745" y="1233"/>
                  </a:lnTo>
                  <a:lnTo>
                    <a:pt x="1771" y="1189"/>
                  </a:lnTo>
                  <a:lnTo>
                    <a:pt x="1798" y="1233"/>
                  </a:lnTo>
                  <a:lnTo>
                    <a:pt x="1771" y="1280"/>
                  </a:lnTo>
                  <a:moveTo>
                    <a:pt x="1832" y="1280"/>
                  </a:moveTo>
                  <a:lnTo>
                    <a:pt x="1807" y="1233"/>
                  </a:lnTo>
                  <a:lnTo>
                    <a:pt x="1832" y="1189"/>
                  </a:lnTo>
                  <a:lnTo>
                    <a:pt x="1859" y="1233"/>
                  </a:lnTo>
                  <a:lnTo>
                    <a:pt x="1832" y="1280"/>
                  </a:lnTo>
                  <a:moveTo>
                    <a:pt x="1894" y="1280"/>
                  </a:moveTo>
                  <a:lnTo>
                    <a:pt x="1868" y="1233"/>
                  </a:lnTo>
                  <a:lnTo>
                    <a:pt x="1894" y="1189"/>
                  </a:lnTo>
                  <a:lnTo>
                    <a:pt x="1921" y="1233"/>
                  </a:lnTo>
                  <a:lnTo>
                    <a:pt x="1894" y="1280"/>
                  </a:lnTo>
                  <a:moveTo>
                    <a:pt x="1955" y="1280"/>
                  </a:moveTo>
                  <a:lnTo>
                    <a:pt x="1930" y="1233"/>
                  </a:lnTo>
                  <a:lnTo>
                    <a:pt x="1955" y="1189"/>
                  </a:lnTo>
                  <a:lnTo>
                    <a:pt x="1982" y="1233"/>
                  </a:lnTo>
                  <a:lnTo>
                    <a:pt x="1955" y="1280"/>
                  </a:lnTo>
                  <a:moveTo>
                    <a:pt x="2017" y="1280"/>
                  </a:moveTo>
                  <a:lnTo>
                    <a:pt x="1991" y="1233"/>
                  </a:lnTo>
                  <a:lnTo>
                    <a:pt x="2017" y="1189"/>
                  </a:lnTo>
                  <a:lnTo>
                    <a:pt x="2044" y="1233"/>
                  </a:lnTo>
                  <a:lnTo>
                    <a:pt x="2017" y="1280"/>
                  </a:lnTo>
                  <a:moveTo>
                    <a:pt x="2078" y="1280"/>
                  </a:moveTo>
                  <a:lnTo>
                    <a:pt x="2053" y="1233"/>
                  </a:lnTo>
                  <a:lnTo>
                    <a:pt x="2078" y="1189"/>
                  </a:lnTo>
                  <a:lnTo>
                    <a:pt x="2105" y="1233"/>
                  </a:lnTo>
                  <a:lnTo>
                    <a:pt x="2078" y="1280"/>
                  </a:lnTo>
                  <a:moveTo>
                    <a:pt x="2141" y="1280"/>
                  </a:moveTo>
                  <a:lnTo>
                    <a:pt x="2114" y="1233"/>
                  </a:lnTo>
                  <a:lnTo>
                    <a:pt x="2141" y="1189"/>
                  </a:lnTo>
                  <a:lnTo>
                    <a:pt x="2167" y="1233"/>
                  </a:lnTo>
                  <a:lnTo>
                    <a:pt x="2141" y="1280"/>
                  </a:lnTo>
                  <a:moveTo>
                    <a:pt x="2203" y="1280"/>
                  </a:moveTo>
                  <a:lnTo>
                    <a:pt x="2176" y="1233"/>
                  </a:lnTo>
                  <a:lnTo>
                    <a:pt x="2203" y="1189"/>
                  </a:lnTo>
                  <a:lnTo>
                    <a:pt x="2228" y="1233"/>
                  </a:lnTo>
                  <a:lnTo>
                    <a:pt x="2203" y="1280"/>
                  </a:lnTo>
                  <a:moveTo>
                    <a:pt x="2264" y="1280"/>
                  </a:moveTo>
                  <a:lnTo>
                    <a:pt x="2237" y="1233"/>
                  </a:lnTo>
                  <a:lnTo>
                    <a:pt x="2264" y="1189"/>
                  </a:lnTo>
                  <a:lnTo>
                    <a:pt x="2290" y="1233"/>
                  </a:lnTo>
                  <a:lnTo>
                    <a:pt x="2264" y="1280"/>
                  </a:lnTo>
                  <a:moveTo>
                    <a:pt x="2326" y="1280"/>
                  </a:moveTo>
                  <a:lnTo>
                    <a:pt x="2299" y="1233"/>
                  </a:lnTo>
                  <a:lnTo>
                    <a:pt x="2326" y="1189"/>
                  </a:lnTo>
                  <a:lnTo>
                    <a:pt x="2351" y="1233"/>
                  </a:lnTo>
                  <a:lnTo>
                    <a:pt x="2326" y="1280"/>
                  </a:lnTo>
                  <a:moveTo>
                    <a:pt x="2387" y="1280"/>
                  </a:moveTo>
                  <a:lnTo>
                    <a:pt x="2360" y="1233"/>
                  </a:lnTo>
                  <a:lnTo>
                    <a:pt x="2387" y="1189"/>
                  </a:lnTo>
                  <a:lnTo>
                    <a:pt x="2413" y="1233"/>
                  </a:lnTo>
                  <a:lnTo>
                    <a:pt x="2387" y="1280"/>
                  </a:lnTo>
                  <a:moveTo>
                    <a:pt x="2449" y="1280"/>
                  </a:moveTo>
                  <a:lnTo>
                    <a:pt x="2422" y="1233"/>
                  </a:lnTo>
                  <a:lnTo>
                    <a:pt x="2449" y="1189"/>
                  </a:lnTo>
                  <a:lnTo>
                    <a:pt x="2474" y="1233"/>
                  </a:lnTo>
                  <a:lnTo>
                    <a:pt x="2449" y="1280"/>
                  </a:lnTo>
                  <a:moveTo>
                    <a:pt x="2510" y="1280"/>
                  </a:moveTo>
                  <a:lnTo>
                    <a:pt x="2485" y="1233"/>
                  </a:lnTo>
                  <a:lnTo>
                    <a:pt x="2510" y="1189"/>
                  </a:lnTo>
                  <a:lnTo>
                    <a:pt x="2537" y="1233"/>
                  </a:lnTo>
                  <a:lnTo>
                    <a:pt x="2510" y="1280"/>
                  </a:lnTo>
                  <a:moveTo>
                    <a:pt x="76" y="1226"/>
                  </a:moveTo>
                  <a:lnTo>
                    <a:pt x="51" y="1181"/>
                  </a:lnTo>
                  <a:lnTo>
                    <a:pt x="76" y="1135"/>
                  </a:lnTo>
                  <a:lnTo>
                    <a:pt x="103" y="1181"/>
                  </a:lnTo>
                  <a:lnTo>
                    <a:pt x="76" y="1226"/>
                  </a:lnTo>
                  <a:moveTo>
                    <a:pt x="137" y="1226"/>
                  </a:moveTo>
                  <a:lnTo>
                    <a:pt x="112" y="1181"/>
                  </a:lnTo>
                  <a:lnTo>
                    <a:pt x="137" y="1135"/>
                  </a:lnTo>
                  <a:lnTo>
                    <a:pt x="164" y="1181"/>
                  </a:lnTo>
                  <a:lnTo>
                    <a:pt x="137" y="1226"/>
                  </a:lnTo>
                  <a:moveTo>
                    <a:pt x="199" y="1226"/>
                  </a:moveTo>
                  <a:lnTo>
                    <a:pt x="173" y="1181"/>
                  </a:lnTo>
                  <a:lnTo>
                    <a:pt x="199" y="1135"/>
                  </a:lnTo>
                  <a:lnTo>
                    <a:pt x="226" y="1181"/>
                  </a:lnTo>
                  <a:lnTo>
                    <a:pt x="199" y="1226"/>
                  </a:lnTo>
                  <a:moveTo>
                    <a:pt x="262" y="1226"/>
                  </a:moveTo>
                  <a:lnTo>
                    <a:pt x="235" y="1181"/>
                  </a:lnTo>
                  <a:lnTo>
                    <a:pt x="262" y="1135"/>
                  </a:lnTo>
                  <a:lnTo>
                    <a:pt x="287" y="1181"/>
                  </a:lnTo>
                  <a:lnTo>
                    <a:pt x="262" y="1226"/>
                  </a:lnTo>
                  <a:moveTo>
                    <a:pt x="323" y="1226"/>
                  </a:moveTo>
                  <a:lnTo>
                    <a:pt x="296" y="1181"/>
                  </a:lnTo>
                  <a:lnTo>
                    <a:pt x="323" y="1135"/>
                  </a:lnTo>
                  <a:lnTo>
                    <a:pt x="349" y="1181"/>
                  </a:lnTo>
                  <a:lnTo>
                    <a:pt x="323" y="1226"/>
                  </a:lnTo>
                  <a:moveTo>
                    <a:pt x="385" y="1226"/>
                  </a:moveTo>
                  <a:lnTo>
                    <a:pt x="358" y="1181"/>
                  </a:lnTo>
                  <a:lnTo>
                    <a:pt x="385" y="1135"/>
                  </a:lnTo>
                  <a:lnTo>
                    <a:pt x="410" y="1181"/>
                  </a:lnTo>
                  <a:lnTo>
                    <a:pt x="385" y="1226"/>
                  </a:lnTo>
                  <a:moveTo>
                    <a:pt x="446" y="1226"/>
                  </a:moveTo>
                  <a:lnTo>
                    <a:pt x="419" y="1181"/>
                  </a:lnTo>
                  <a:lnTo>
                    <a:pt x="446" y="1135"/>
                  </a:lnTo>
                  <a:lnTo>
                    <a:pt x="472" y="1181"/>
                  </a:lnTo>
                  <a:lnTo>
                    <a:pt x="446" y="1226"/>
                  </a:lnTo>
                  <a:moveTo>
                    <a:pt x="508" y="1226"/>
                  </a:moveTo>
                  <a:lnTo>
                    <a:pt x="481" y="1181"/>
                  </a:lnTo>
                  <a:lnTo>
                    <a:pt x="508" y="1135"/>
                  </a:lnTo>
                  <a:lnTo>
                    <a:pt x="533" y="1181"/>
                  </a:lnTo>
                  <a:lnTo>
                    <a:pt x="508" y="1226"/>
                  </a:lnTo>
                  <a:moveTo>
                    <a:pt x="569" y="1226"/>
                  </a:moveTo>
                  <a:lnTo>
                    <a:pt x="542" y="1181"/>
                  </a:lnTo>
                  <a:lnTo>
                    <a:pt x="569" y="1135"/>
                  </a:lnTo>
                  <a:lnTo>
                    <a:pt x="595" y="1181"/>
                  </a:lnTo>
                  <a:lnTo>
                    <a:pt x="569" y="1226"/>
                  </a:lnTo>
                  <a:moveTo>
                    <a:pt x="631" y="1226"/>
                  </a:moveTo>
                  <a:lnTo>
                    <a:pt x="605" y="1181"/>
                  </a:lnTo>
                  <a:lnTo>
                    <a:pt x="631" y="1135"/>
                  </a:lnTo>
                  <a:lnTo>
                    <a:pt x="658" y="1181"/>
                  </a:lnTo>
                  <a:lnTo>
                    <a:pt x="631" y="1226"/>
                  </a:lnTo>
                  <a:moveTo>
                    <a:pt x="692" y="1226"/>
                  </a:moveTo>
                  <a:lnTo>
                    <a:pt x="667" y="1181"/>
                  </a:lnTo>
                  <a:lnTo>
                    <a:pt x="692" y="1135"/>
                  </a:lnTo>
                  <a:lnTo>
                    <a:pt x="719" y="1181"/>
                  </a:lnTo>
                  <a:lnTo>
                    <a:pt x="692" y="1226"/>
                  </a:lnTo>
                  <a:moveTo>
                    <a:pt x="754" y="1226"/>
                  </a:moveTo>
                  <a:lnTo>
                    <a:pt x="728" y="1181"/>
                  </a:lnTo>
                  <a:lnTo>
                    <a:pt x="754" y="1135"/>
                  </a:lnTo>
                  <a:lnTo>
                    <a:pt x="781" y="1181"/>
                  </a:lnTo>
                  <a:lnTo>
                    <a:pt x="754" y="1226"/>
                  </a:lnTo>
                  <a:moveTo>
                    <a:pt x="815" y="1226"/>
                  </a:moveTo>
                  <a:lnTo>
                    <a:pt x="790" y="1181"/>
                  </a:lnTo>
                  <a:lnTo>
                    <a:pt x="815" y="1135"/>
                  </a:lnTo>
                  <a:lnTo>
                    <a:pt x="842" y="1181"/>
                  </a:lnTo>
                  <a:lnTo>
                    <a:pt x="815" y="1226"/>
                  </a:lnTo>
                  <a:moveTo>
                    <a:pt x="877" y="1226"/>
                  </a:moveTo>
                  <a:lnTo>
                    <a:pt x="851" y="1181"/>
                  </a:lnTo>
                  <a:lnTo>
                    <a:pt x="877" y="1135"/>
                  </a:lnTo>
                  <a:lnTo>
                    <a:pt x="904" y="1181"/>
                  </a:lnTo>
                  <a:lnTo>
                    <a:pt x="877" y="1226"/>
                  </a:lnTo>
                  <a:moveTo>
                    <a:pt x="938" y="1226"/>
                  </a:moveTo>
                  <a:lnTo>
                    <a:pt x="913" y="1181"/>
                  </a:lnTo>
                  <a:lnTo>
                    <a:pt x="938" y="1135"/>
                  </a:lnTo>
                  <a:lnTo>
                    <a:pt x="965" y="1181"/>
                  </a:lnTo>
                  <a:lnTo>
                    <a:pt x="938" y="1226"/>
                  </a:lnTo>
                  <a:moveTo>
                    <a:pt x="1001" y="1226"/>
                  </a:moveTo>
                  <a:lnTo>
                    <a:pt x="974" y="1181"/>
                  </a:lnTo>
                  <a:lnTo>
                    <a:pt x="1001" y="1135"/>
                  </a:lnTo>
                  <a:lnTo>
                    <a:pt x="1027" y="1181"/>
                  </a:lnTo>
                  <a:lnTo>
                    <a:pt x="1001" y="1226"/>
                  </a:lnTo>
                  <a:moveTo>
                    <a:pt x="1063" y="1226"/>
                  </a:moveTo>
                  <a:lnTo>
                    <a:pt x="1036" y="1181"/>
                  </a:lnTo>
                  <a:lnTo>
                    <a:pt x="1063" y="1135"/>
                  </a:lnTo>
                  <a:lnTo>
                    <a:pt x="1088" y="1181"/>
                  </a:lnTo>
                  <a:lnTo>
                    <a:pt x="1063" y="1226"/>
                  </a:lnTo>
                  <a:moveTo>
                    <a:pt x="1124" y="1226"/>
                  </a:moveTo>
                  <a:lnTo>
                    <a:pt x="1097" y="1181"/>
                  </a:lnTo>
                  <a:lnTo>
                    <a:pt x="1124" y="1135"/>
                  </a:lnTo>
                  <a:lnTo>
                    <a:pt x="1150" y="1181"/>
                  </a:lnTo>
                  <a:lnTo>
                    <a:pt x="1124" y="1226"/>
                  </a:lnTo>
                  <a:moveTo>
                    <a:pt x="1186" y="1226"/>
                  </a:moveTo>
                  <a:lnTo>
                    <a:pt x="1159" y="1181"/>
                  </a:lnTo>
                  <a:lnTo>
                    <a:pt x="1186" y="1135"/>
                  </a:lnTo>
                  <a:lnTo>
                    <a:pt x="1211" y="1181"/>
                  </a:lnTo>
                  <a:lnTo>
                    <a:pt x="1186" y="1226"/>
                  </a:lnTo>
                  <a:moveTo>
                    <a:pt x="1247" y="1226"/>
                  </a:moveTo>
                  <a:lnTo>
                    <a:pt x="1220" y="1181"/>
                  </a:lnTo>
                  <a:lnTo>
                    <a:pt x="1247" y="1135"/>
                  </a:lnTo>
                  <a:lnTo>
                    <a:pt x="1273" y="1181"/>
                  </a:lnTo>
                  <a:lnTo>
                    <a:pt x="1247" y="1226"/>
                  </a:lnTo>
                  <a:moveTo>
                    <a:pt x="1309" y="1226"/>
                  </a:moveTo>
                  <a:lnTo>
                    <a:pt x="1282" y="1181"/>
                  </a:lnTo>
                  <a:lnTo>
                    <a:pt x="1309" y="1135"/>
                  </a:lnTo>
                  <a:lnTo>
                    <a:pt x="1334" y="1181"/>
                  </a:lnTo>
                  <a:lnTo>
                    <a:pt x="1309" y="1226"/>
                  </a:lnTo>
                  <a:moveTo>
                    <a:pt x="1370" y="1226"/>
                  </a:moveTo>
                  <a:lnTo>
                    <a:pt x="1345" y="1181"/>
                  </a:lnTo>
                  <a:lnTo>
                    <a:pt x="1370" y="1135"/>
                  </a:lnTo>
                  <a:lnTo>
                    <a:pt x="1397" y="1181"/>
                  </a:lnTo>
                  <a:lnTo>
                    <a:pt x="1370" y="1226"/>
                  </a:lnTo>
                  <a:moveTo>
                    <a:pt x="1432" y="1226"/>
                  </a:moveTo>
                  <a:lnTo>
                    <a:pt x="1406" y="1181"/>
                  </a:lnTo>
                  <a:lnTo>
                    <a:pt x="1432" y="1135"/>
                  </a:lnTo>
                  <a:lnTo>
                    <a:pt x="1459" y="1181"/>
                  </a:lnTo>
                  <a:lnTo>
                    <a:pt x="1432" y="1226"/>
                  </a:lnTo>
                  <a:moveTo>
                    <a:pt x="1493" y="1226"/>
                  </a:moveTo>
                  <a:lnTo>
                    <a:pt x="1468" y="1181"/>
                  </a:lnTo>
                  <a:lnTo>
                    <a:pt x="1493" y="1135"/>
                  </a:lnTo>
                  <a:lnTo>
                    <a:pt x="1520" y="1181"/>
                  </a:lnTo>
                  <a:lnTo>
                    <a:pt x="1493" y="1226"/>
                  </a:lnTo>
                  <a:moveTo>
                    <a:pt x="1555" y="1226"/>
                  </a:moveTo>
                  <a:lnTo>
                    <a:pt x="1529" y="1181"/>
                  </a:lnTo>
                  <a:lnTo>
                    <a:pt x="1555" y="1135"/>
                  </a:lnTo>
                  <a:lnTo>
                    <a:pt x="1582" y="1181"/>
                  </a:lnTo>
                  <a:lnTo>
                    <a:pt x="1555" y="1226"/>
                  </a:lnTo>
                  <a:moveTo>
                    <a:pt x="1616" y="1226"/>
                  </a:moveTo>
                  <a:lnTo>
                    <a:pt x="1591" y="1181"/>
                  </a:lnTo>
                  <a:lnTo>
                    <a:pt x="1616" y="1135"/>
                  </a:lnTo>
                  <a:lnTo>
                    <a:pt x="1643" y="1181"/>
                  </a:lnTo>
                  <a:lnTo>
                    <a:pt x="1616" y="1226"/>
                  </a:lnTo>
                  <a:moveTo>
                    <a:pt x="1678" y="1226"/>
                  </a:moveTo>
                  <a:lnTo>
                    <a:pt x="1652" y="1181"/>
                  </a:lnTo>
                  <a:lnTo>
                    <a:pt x="1678" y="1135"/>
                  </a:lnTo>
                  <a:lnTo>
                    <a:pt x="1705" y="1181"/>
                  </a:lnTo>
                  <a:lnTo>
                    <a:pt x="1678" y="1226"/>
                  </a:lnTo>
                  <a:moveTo>
                    <a:pt x="1741" y="1226"/>
                  </a:moveTo>
                  <a:lnTo>
                    <a:pt x="1714" y="1181"/>
                  </a:lnTo>
                  <a:lnTo>
                    <a:pt x="1741" y="1135"/>
                  </a:lnTo>
                  <a:lnTo>
                    <a:pt x="1766" y="1181"/>
                  </a:lnTo>
                  <a:lnTo>
                    <a:pt x="1741" y="1226"/>
                  </a:lnTo>
                  <a:moveTo>
                    <a:pt x="1802" y="1226"/>
                  </a:moveTo>
                  <a:lnTo>
                    <a:pt x="1775" y="1181"/>
                  </a:lnTo>
                  <a:lnTo>
                    <a:pt x="1802" y="1135"/>
                  </a:lnTo>
                  <a:lnTo>
                    <a:pt x="1828" y="1181"/>
                  </a:lnTo>
                  <a:lnTo>
                    <a:pt x="1802" y="1226"/>
                  </a:lnTo>
                  <a:moveTo>
                    <a:pt x="1864" y="1226"/>
                  </a:moveTo>
                  <a:lnTo>
                    <a:pt x="1837" y="1181"/>
                  </a:lnTo>
                  <a:lnTo>
                    <a:pt x="1864" y="1135"/>
                  </a:lnTo>
                  <a:lnTo>
                    <a:pt x="1889" y="1181"/>
                  </a:lnTo>
                  <a:lnTo>
                    <a:pt x="1864" y="1226"/>
                  </a:lnTo>
                  <a:moveTo>
                    <a:pt x="1925" y="1226"/>
                  </a:moveTo>
                  <a:lnTo>
                    <a:pt x="1898" y="1181"/>
                  </a:lnTo>
                  <a:lnTo>
                    <a:pt x="1925" y="1135"/>
                  </a:lnTo>
                  <a:lnTo>
                    <a:pt x="1951" y="1181"/>
                  </a:lnTo>
                  <a:lnTo>
                    <a:pt x="1925" y="1226"/>
                  </a:lnTo>
                  <a:moveTo>
                    <a:pt x="1987" y="1226"/>
                  </a:moveTo>
                  <a:lnTo>
                    <a:pt x="1960" y="1181"/>
                  </a:lnTo>
                  <a:lnTo>
                    <a:pt x="1987" y="1135"/>
                  </a:lnTo>
                  <a:lnTo>
                    <a:pt x="2012" y="1181"/>
                  </a:lnTo>
                  <a:lnTo>
                    <a:pt x="1987" y="1226"/>
                  </a:lnTo>
                  <a:moveTo>
                    <a:pt x="2048" y="1226"/>
                  </a:moveTo>
                  <a:lnTo>
                    <a:pt x="2021" y="1181"/>
                  </a:lnTo>
                  <a:lnTo>
                    <a:pt x="2048" y="1135"/>
                  </a:lnTo>
                  <a:lnTo>
                    <a:pt x="2074" y="1181"/>
                  </a:lnTo>
                  <a:lnTo>
                    <a:pt x="2048" y="1226"/>
                  </a:lnTo>
                  <a:moveTo>
                    <a:pt x="2110" y="1226"/>
                  </a:moveTo>
                  <a:lnTo>
                    <a:pt x="2084" y="1181"/>
                  </a:lnTo>
                  <a:lnTo>
                    <a:pt x="2110" y="1135"/>
                  </a:lnTo>
                  <a:lnTo>
                    <a:pt x="2137" y="1181"/>
                  </a:lnTo>
                  <a:lnTo>
                    <a:pt x="2110" y="1226"/>
                  </a:lnTo>
                  <a:moveTo>
                    <a:pt x="2171" y="1226"/>
                  </a:moveTo>
                  <a:lnTo>
                    <a:pt x="2146" y="1181"/>
                  </a:lnTo>
                  <a:lnTo>
                    <a:pt x="2171" y="1135"/>
                  </a:lnTo>
                  <a:lnTo>
                    <a:pt x="2198" y="1181"/>
                  </a:lnTo>
                  <a:lnTo>
                    <a:pt x="2171" y="1226"/>
                  </a:lnTo>
                  <a:moveTo>
                    <a:pt x="2233" y="1226"/>
                  </a:moveTo>
                  <a:lnTo>
                    <a:pt x="2207" y="1181"/>
                  </a:lnTo>
                  <a:lnTo>
                    <a:pt x="2233" y="1135"/>
                  </a:lnTo>
                  <a:lnTo>
                    <a:pt x="2260" y="1181"/>
                  </a:lnTo>
                  <a:lnTo>
                    <a:pt x="2233" y="1226"/>
                  </a:lnTo>
                  <a:moveTo>
                    <a:pt x="2294" y="1226"/>
                  </a:moveTo>
                  <a:lnTo>
                    <a:pt x="2269" y="1181"/>
                  </a:lnTo>
                  <a:lnTo>
                    <a:pt x="2294" y="1135"/>
                  </a:lnTo>
                  <a:lnTo>
                    <a:pt x="2321" y="1181"/>
                  </a:lnTo>
                  <a:lnTo>
                    <a:pt x="2294" y="1226"/>
                  </a:lnTo>
                  <a:moveTo>
                    <a:pt x="2356" y="1226"/>
                  </a:moveTo>
                  <a:lnTo>
                    <a:pt x="2330" y="1181"/>
                  </a:lnTo>
                  <a:lnTo>
                    <a:pt x="2356" y="1135"/>
                  </a:lnTo>
                  <a:lnTo>
                    <a:pt x="2383" y="1181"/>
                  </a:lnTo>
                  <a:lnTo>
                    <a:pt x="2356" y="1226"/>
                  </a:lnTo>
                  <a:moveTo>
                    <a:pt x="2417" y="1226"/>
                  </a:moveTo>
                  <a:lnTo>
                    <a:pt x="2392" y="1181"/>
                  </a:lnTo>
                  <a:lnTo>
                    <a:pt x="2417" y="1135"/>
                  </a:lnTo>
                  <a:lnTo>
                    <a:pt x="2444" y="1181"/>
                  </a:lnTo>
                  <a:lnTo>
                    <a:pt x="2417" y="1226"/>
                  </a:lnTo>
                  <a:moveTo>
                    <a:pt x="2480" y="1226"/>
                  </a:moveTo>
                  <a:lnTo>
                    <a:pt x="2453" y="1181"/>
                  </a:lnTo>
                  <a:lnTo>
                    <a:pt x="2480" y="1135"/>
                  </a:lnTo>
                  <a:lnTo>
                    <a:pt x="2506" y="1181"/>
                  </a:lnTo>
                  <a:lnTo>
                    <a:pt x="2480" y="1226"/>
                  </a:lnTo>
                  <a:moveTo>
                    <a:pt x="46" y="1172"/>
                  </a:moveTo>
                  <a:lnTo>
                    <a:pt x="19" y="1127"/>
                  </a:lnTo>
                  <a:lnTo>
                    <a:pt x="46" y="1082"/>
                  </a:lnTo>
                  <a:lnTo>
                    <a:pt x="72" y="1127"/>
                  </a:lnTo>
                  <a:lnTo>
                    <a:pt x="46" y="1172"/>
                  </a:lnTo>
                  <a:moveTo>
                    <a:pt x="107" y="1172"/>
                  </a:moveTo>
                  <a:lnTo>
                    <a:pt x="81" y="1127"/>
                  </a:lnTo>
                  <a:lnTo>
                    <a:pt x="107" y="1082"/>
                  </a:lnTo>
                  <a:lnTo>
                    <a:pt x="133" y="1127"/>
                  </a:lnTo>
                  <a:lnTo>
                    <a:pt x="107" y="1172"/>
                  </a:lnTo>
                  <a:moveTo>
                    <a:pt x="169" y="1172"/>
                  </a:moveTo>
                  <a:lnTo>
                    <a:pt x="142" y="1127"/>
                  </a:lnTo>
                  <a:lnTo>
                    <a:pt x="169" y="1082"/>
                  </a:lnTo>
                  <a:lnTo>
                    <a:pt x="194" y="1127"/>
                  </a:lnTo>
                  <a:lnTo>
                    <a:pt x="169" y="1172"/>
                  </a:lnTo>
                  <a:moveTo>
                    <a:pt x="230" y="1172"/>
                  </a:moveTo>
                  <a:lnTo>
                    <a:pt x="203" y="1127"/>
                  </a:lnTo>
                  <a:lnTo>
                    <a:pt x="230" y="1082"/>
                  </a:lnTo>
                  <a:lnTo>
                    <a:pt x="256" y="1127"/>
                  </a:lnTo>
                  <a:lnTo>
                    <a:pt x="230" y="1172"/>
                  </a:lnTo>
                  <a:moveTo>
                    <a:pt x="292" y="1172"/>
                  </a:moveTo>
                  <a:lnTo>
                    <a:pt x="266" y="1127"/>
                  </a:lnTo>
                  <a:lnTo>
                    <a:pt x="292" y="1082"/>
                  </a:lnTo>
                  <a:lnTo>
                    <a:pt x="319" y="1127"/>
                  </a:lnTo>
                  <a:lnTo>
                    <a:pt x="292" y="1172"/>
                  </a:lnTo>
                  <a:moveTo>
                    <a:pt x="353" y="1172"/>
                  </a:moveTo>
                  <a:lnTo>
                    <a:pt x="328" y="1127"/>
                  </a:lnTo>
                  <a:lnTo>
                    <a:pt x="353" y="1082"/>
                  </a:lnTo>
                  <a:lnTo>
                    <a:pt x="380" y="1127"/>
                  </a:lnTo>
                  <a:lnTo>
                    <a:pt x="353" y="1172"/>
                  </a:lnTo>
                  <a:moveTo>
                    <a:pt x="415" y="1172"/>
                  </a:moveTo>
                  <a:lnTo>
                    <a:pt x="389" y="1127"/>
                  </a:lnTo>
                  <a:lnTo>
                    <a:pt x="415" y="1082"/>
                  </a:lnTo>
                  <a:lnTo>
                    <a:pt x="442" y="1127"/>
                  </a:lnTo>
                  <a:lnTo>
                    <a:pt x="415" y="1172"/>
                  </a:lnTo>
                  <a:moveTo>
                    <a:pt x="476" y="1172"/>
                  </a:moveTo>
                  <a:lnTo>
                    <a:pt x="451" y="1127"/>
                  </a:lnTo>
                  <a:lnTo>
                    <a:pt x="476" y="1082"/>
                  </a:lnTo>
                  <a:lnTo>
                    <a:pt x="503" y="1127"/>
                  </a:lnTo>
                  <a:lnTo>
                    <a:pt x="476" y="1172"/>
                  </a:lnTo>
                  <a:moveTo>
                    <a:pt x="538" y="1172"/>
                  </a:moveTo>
                  <a:lnTo>
                    <a:pt x="512" y="1127"/>
                  </a:lnTo>
                  <a:lnTo>
                    <a:pt x="538" y="1082"/>
                  </a:lnTo>
                  <a:lnTo>
                    <a:pt x="565" y="1127"/>
                  </a:lnTo>
                  <a:lnTo>
                    <a:pt x="538" y="1172"/>
                  </a:lnTo>
                  <a:moveTo>
                    <a:pt x="599" y="1172"/>
                  </a:moveTo>
                  <a:lnTo>
                    <a:pt x="574" y="1127"/>
                  </a:lnTo>
                  <a:lnTo>
                    <a:pt x="599" y="1082"/>
                  </a:lnTo>
                  <a:lnTo>
                    <a:pt x="626" y="1127"/>
                  </a:lnTo>
                  <a:lnTo>
                    <a:pt x="599" y="1172"/>
                  </a:lnTo>
                  <a:moveTo>
                    <a:pt x="662" y="1172"/>
                  </a:moveTo>
                  <a:lnTo>
                    <a:pt x="635" y="1127"/>
                  </a:lnTo>
                  <a:lnTo>
                    <a:pt x="662" y="1082"/>
                  </a:lnTo>
                  <a:lnTo>
                    <a:pt x="688" y="1127"/>
                  </a:lnTo>
                  <a:lnTo>
                    <a:pt x="662" y="1172"/>
                  </a:lnTo>
                  <a:moveTo>
                    <a:pt x="724" y="1172"/>
                  </a:moveTo>
                  <a:lnTo>
                    <a:pt x="697" y="1127"/>
                  </a:lnTo>
                  <a:lnTo>
                    <a:pt x="724" y="1082"/>
                  </a:lnTo>
                  <a:lnTo>
                    <a:pt x="749" y="1127"/>
                  </a:lnTo>
                  <a:lnTo>
                    <a:pt x="724" y="1172"/>
                  </a:lnTo>
                  <a:moveTo>
                    <a:pt x="785" y="1172"/>
                  </a:moveTo>
                  <a:lnTo>
                    <a:pt x="758" y="1127"/>
                  </a:lnTo>
                  <a:lnTo>
                    <a:pt x="785" y="1082"/>
                  </a:lnTo>
                  <a:lnTo>
                    <a:pt x="811" y="1127"/>
                  </a:lnTo>
                  <a:lnTo>
                    <a:pt x="785" y="1172"/>
                  </a:lnTo>
                  <a:moveTo>
                    <a:pt x="847" y="1172"/>
                  </a:moveTo>
                  <a:lnTo>
                    <a:pt x="820" y="1127"/>
                  </a:lnTo>
                  <a:lnTo>
                    <a:pt x="847" y="1082"/>
                  </a:lnTo>
                  <a:lnTo>
                    <a:pt x="872" y="1127"/>
                  </a:lnTo>
                  <a:lnTo>
                    <a:pt x="847" y="1172"/>
                  </a:lnTo>
                  <a:moveTo>
                    <a:pt x="908" y="1172"/>
                  </a:moveTo>
                  <a:lnTo>
                    <a:pt x="881" y="1127"/>
                  </a:lnTo>
                  <a:lnTo>
                    <a:pt x="908" y="1082"/>
                  </a:lnTo>
                  <a:lnTo>
                    <a:pt x="934" y="1127"/>
                  </a:lnTo>
                  <a:lnTo>
                    <a:pt x="908" y="1172"/>
                  </a:lnTo>
                  <a:moveTo>
                    <a:pt x="970" y="1172"/>
                  </a:moveTo>
                  <a:lnTo>
                    <a:pt x="943" y="1127"/>
                  </a:lnTo>
                  <a:lnTo>
                    <a:pt x="970" y="1082"/>
                  </a:lnTo>
                  <a:lnTo>
                    <a:pt x="995" y="1127"/>
                  </a:lnTo>
                  <a:lnTo>
                    <a:pt x="970" y="1172"/>
                  </a:lnTo>
                  <a:moveTo>
                    <a:pt x="1031" y="1172"/>
                  </a:moveTo>
                  <a:lnTo>
                    <a:pt x="1006" y="1127"/>
                  </a:lnTo>
                  <a:lnTo>
                    <a:pt x="1031" y="1082"/>
                  </a:lnTo>
                  <a:lnTo>
                    <a:pt x="1058" y="1127"/>
                  </a:lnTo>
                  <a:lnTo>
                    <a:pt x="1031" y="1172"/>
                  </a:lnTo>
                  <a:moveTo>
                    <a:pt x="1093" y="1172"/>
                  </a:moveTo>
                  <a:lnTo>
                    <a:pt x="1067" y="1127"/>
                  </a:lnTo>
                  <a:lnTo>
                    <a:pt x="1093" y="1082"/>
                  </a:lnTo>
                  <a:lnTo>
                    <a:pt x="1120" y="1127"/>
                  </a:lnTo>
                  <a:lnTo>
                    <a:pt x="1093" y="1172"/>
                  </a:lnTo>
                  <a:moveTo>
                    <a:pt x="1154" y="1172"/>
                  </a:moveTo>
                  <a:lnTo>
                    <a:pt x="1129" y="1127"/>
                  </a:lnTo>
                  <a:lnTo>
                    <a:pt x="1154" y="1082"/>
                  </a:lnTo>
                  <a:lnTo>
                    <a:pt x="1181" y="1127"/>
                  </a:lnTo>
                  <a:lnTo>
                    <a:pt x="1154" y="1172"/>
                  </a:lnTo>
                  <a:moveTo>
                    <a:pt x="1216" y="1172"/>
                  </a:moveTo>
                  <a:lnTo>
                    <a:pt x="1190" y="1127"/>
                  </a:lnTo>
                  <a:lnTo>
                    <a:pt x="1216" y="1082"/>
                  </a:lnTo>
                  <a:lnTo>
                    <a:pt x="1243" y="1127"/>
                  </a:lnTo>
                  <a:lnTo>
                    <a:pt x="1216" y="1172"/>
                  </a:lnTo>
                  <a:moveTo>
                    <a:pt x="1277" y="1172"/>
                  </a:moveTo>
                  <a:lnTo>
                    <a:pt x="1252" y="1127"/>
                  </a:lnTo>
                  <a:lnTo>
                    <a:pt x="1277" y="1082"/>
                  </a:lnTo>
                  <a:lnTo>
                    <a:pt x="1304" y="1127"/>
                  </a:lnTo>
                  <a:lnTo>
                    <a:pt x="1277" y="1172"/>
                  </a:lnTo>
                  <a:moveTo>
                    <a:pt x="1339" y="1172"/>
                  </a:moveTo>
                  <a:lnTo>
                    <a:pt x="1313" y="1127"/>
                  </a:lnTo>
                  <a:lnTo>
                    <a:pt x="1339" y="1082"/>
                  </a:lnTo>
                  <a:lnTo>
                    <a:pt x="1366" y="1127"/>
                  </a:lnTo>
                  <a:lnTo>
                    <a:pt x="1339" y="1172"/>
                  </a:lnTo>
                  <a:moveTo>
                    <a:pt x="1402" y="1172"/>
                  </a:moveTo>
                  <a:lnTo>
                    <a:pt x="1375" y="1127"/>
                  </a:lnTo>
                  <a:lnTo>
                    <a:pt x="1402" y="1082"/>
                  </a:lnTo>
                  <a:lnTo>
                    <a:pt x="1427" y="1127"/>
                  </a:lnTo>
                  <a:lnTo>
                    <a:pt x="1402" y="1172"/>
                  </a:lnTo>
                  <a:moveTo>
                    <a:pt x="1463" y="1172"/>
                  </a:moveTo>
                  <a:lnTo>
                    <a:pt x="1436" y="1127"/>
                  </a:lnTo>
                  <a:lnTo>
                    <a:pt x="1463" y="1082"/>
                  </a:lnTo>
                  <a:lnTo>
                    <a:pt x="1489" y="1127"/>
                  </a:lnTo>
                  <a:lnTo>
                    <a:pt x="1463" y="1172"/>
                  </a:lnTo>
                  <a:moveTo>
                    <a:pt x="1525" y="1172"/>
                  </a:moveTo>
                  <a:lnTo>
                    <a:pt x="1498" y="1127"/>
                  </a:lnTo>
                  <a:lnTo>
                    <a:pt x="1525" y="1082"/>
                  </a:lnTo>
                  <a:lnTo>
                    <a:pt x="1550" y="1127"/>
                  </a:lnTo>
                  <a:lnTo>
                    <a:pt x="1525" y="1172"/>
                  </a:lnTo>
                  <a:moveTo>
                    <a:pt x="1586" y="1172"/>
                  </a:moveTo>
                  <a:lnTo>
                    <a:pt x="1559" y="1127"/>
                  </a:lnTo>
                  <a:lnTo>
                    <a:pt x="1586" y="1082"/>
                  </a:lnTo>
                  <a:lnTo>
                    <a:pt x="1612" y="1127"/>
                  </a:lnTo>
                  <a:lnTo>
                    <a:pt x="1586" y="1172"/>
                  </a:lnTo>
                  <a:moveTo>
                    <a:pt x="1648" y="1172"/>
                  </a:moveTo>
                  <a:lnTo>
                    <a:pt x="1621" y="1127"/>
                  </a:lnTo>
                  <a:lnTo>
                    <a:pt x="1648" y="1082"/>
                  </a:lnTo>
                  <a:lnTo>
                    <a:pt x="1673" y="1127"/>
                  </a:lnTo>
                  <a:lnTo>
                    <a:pt x="1648" y="1172"/>
                  </a:lnTo>
                  <a:moveTo>
                    <a:pt x="1709" y="1172"/>
                  </a:moveTo>
                  <a:lnTo>
                    <a:pt x="1682" y="1127"/>
                  </a:lnTo>
                  <a:lnTo>
                    <a:pt x="1709" y="1082"/>
                  </a:lnTo>
                  <a:lnTo>
                    <a:pt x="1735" y="1127"/>
                  </a:lnTo>
                  <a:lnTo>
                    <a:pt x="1709" y="1172"/>
                  </a:lnTo>
                  <a:moveTo>
                    <a:pt x="1771" y="1172"/>
                  </a:moveTo>
                  <a:lnTo>
                    <a:pt x="1745" y="1127"/>
                  </a:lnTo>
                  <a:lnTo>
                    <a:pt x="1771" y="1082"/>
                  </a:lnTo>
                  <a:lnTo>
                    <a:pt x="1798" y="1127"/>
                  </a:lnTo>
                  <a:lnTo>
                    <a:pt x="1771" y="1172"/>
                  </a:lnTo>
                  <a:moveTo>
                    <a:pt x="1832" y="1172"/>
                  </a:moveTo>
                  <a:lnTo>
                    <a:pt x="1807" y="1127"/>
                  </a:lnTo>
                  <a:lnTo>
                    <a:pt x="1832" y="1082"/>
                  </a:lnTo>
                  <a:lnTo>
                    <a:pt x="1859" y="1127"/>
                  </a:lnTo>
                  <a:lnTo>
                    <a:pt x="1832" y="1172"/>
                  </a:lnTo>
                  <a:moveTo>
                    <a:pt x="1894" y="1172"/>
                  </a:moveTo>
                  <a:lnTo>
                    <a:pt x="1868" y="1127"/>
                  </a:lnTo>
                  <a:lnTo>
                    <a:pt x="1894" y="1082"/>
                  </a:lnTo>
                  <a:lnTo>
                    <a:pt x="1921" y="1127"/>
                  </a:lnTo>
                  <a:lnTo>
                    <a:pt x="1894" y="1172"/>
                  </a:lnTo>
                  <a:moveTo>
                    <a:pt x="1955" y="1172"/>
                  </a:moveTo>
                  <a:lnTo>
                    <a:pt x="1930" y="1127"/>
                  </a:lnTo>
                  <a:lnTo>
                    <a:pt x="1955" y="1082"/>
                  </a:lnTo>
                  <a:lnTo>
                    <a:pt x="1982" y="1127"/>
                  </a:lnTo>
                  <a:lnTo>
                    <a:pt x="1955" y="1172"/>
                  </a:lnTo>
                  <a:moveTo>
                    <a:pt x="2017" y="1172"/>
                  </a:moveTo>
                  <a:lnTo>
                    <a:pt x="1991" y="1127"/>
                  </a:lnTo>
                  <a:lnTo>
                    <a:pt x="2017" y="1082"/>
                  </a:lnTo>
                  <a:lnTo>
                    <a:pt x="2044" y="1127"/>
                  </a:lnTo>
                  <a:lnTo>
                    <a:pt x="2017" y="1172"/>
                  </a:lnTo>
                  <a:moveTo>
                    <a:pt x="2078" y="1172"/>
                  </a:moveTo>
                  <a:lnTo>
                    <a:pt x="2053" y="1127"/>
                  </a:lnTo>
                  <a:lnTo>
                    <a:pt x="2078" y="1082"/>
                  </a:lnTo>
                  <a:lnTo>
                    <a:pt x="2105" y="1127"/>
                  </a:lnTo>
                  <a:lnTo>
                    <a:pt x="2078" y="1172"/>
                  </a:lnTo>
                  <a:moveTo>
                    <a:pt x="2141" y="1172"/>
                  </a:moveTo>
                  <a:lnTo>
                    <a:pt x="2114" y="1127"/>
                  </a:lnTo>
                  <a:lnTo>
                    <a:pt x="2141" y="1082"/>
                  </a:lnTo>
                  <a:lnTo>
                    <a:pt x="2167" y="1127"/>
                  </a:lnTo>
                  <a:lnTo>
                    <a:pt x="2141" y="1172"/>
                  </a:lnTo>
                  <a:moveTo>
                    <a:pt x="2203" y="1172"/>
                  </a:moveTo>
                  <a:lnTo>
                    <a:pt x="2176" y="1127"/>
                  </a:lnTo>
                  <a:lnTo>
                    <a:pt x="2203" y="1082"/>
                  </a:lnTo>
                  <a:lnTo>
                    <a:pt x="2228" y="1127"/>
                  </a:lnTo>
                  <a:lnTo>
                    <a:pt x="2203" y="1172"/>
                  </a:lnTo>
                  <a:moveTo>
                    <a:pt x="2264" y="1172"/>
                  </a:moveTo>
                  <a:lnTo>
                    <a:pt x="2237" y="1127"/>
                  </a:lnTo>
                  <a:lnTo>
                    <a:pt x="2264" y="1082"/>
                  </a:lnTo>
                  <a:lnTo>
                    <a:pt x="2290" y="1127"/>
                  </a:lnTo>
                  <a:lnTo>
                    <a:pt x="2264" y="1172"/>
                  </a:lnTo>
                  <a:moveTo>
                    <a:pt x="2326" y="1172"/>
                  </a:moveTo>
                  <a:lnTo>
                    <a:pt x="2299" y="1127"/>
                  </a:lnTo>
                  <a:lnTo>
                    <a:pt x="2326" y="1082"/>
                  </a:lnTo>
                  <a:lnTo>
                    <a:pt x="2351" y="1127"/>
                  </a:lnTo>
                  <a:lnTo>
                    <a:pt x="2326" y="1172"/>
                  </a:lnTo>
                  <a:moveTo>
                    <a:pt x="2387" y="1172"/>
                  </a:moveTo>
                  <a:lnTo>
                    <a:pt x="2360" y="1127"/>
                  </a:lnTo>
                  <a:lnTo>
                    <a:pt x="2387" y="1082"/>
                  </a:lnTo>
                  <a:lnTo>
                    <a:pt x="2413" y="1127"/>
                  </a:lnTo>
                  <a:lnTo>
                    <a:pt x="2387" y="1172"/>
                  </a:lnTo>
                  <a:moveTo>
                    <a:pt x="2449" y="1172"/>
                  </a:moveTo>
                  <a:lnTo>
                    <a:pt x="2422" y="1127"/>
                  </a:lnTo>
                  <a:lnTo>
                    <a:pt x="2449" y="1082"/>
                  </a:lnTo>
                  <a:lnTo>
                    <a:pt x="2474" y="1127"/>
                  </a:lnTo>
                  <a:lnTo>
                    <a:pt x="2449" y="1172"/>
                  </a:lnTo>
                  <a:moveTo>
                    <a:pt x="2510" y="1172"/>
                  </a:moveTo>
                  <a:lnTo>
                    <a:pt x="2485" y="1127"/>
                  </a:lnTo>
                  <a:lnTo>
                    <a:pt x="2510" y="1082"/>
                  </a:lnTo>
                  <a:lnTo>
                    <a:pt x="2537" y="1127"/>
                  </a:lnTo>
                  <a:lnTo>
                    <a:pt x="2510" y="1172"/>
                  </a:lnTo>
                  <a:moveTo>
                    <a:pt x="76" y="1120"/>
                  </a:moveTo>
                  <a:lnTo>
                    <a:pt x="51" y="1075"/>
                  </a:lnTo>
                  <a:lnTo>
                    <a:pt x="76" y="1028"/>
                  </a:lnTo>
                  <a:lnTo>
                    <a:pt x="103" y="1075"/>
                  </a:lnTo>
                  <a:lnTo>
                    <a:pt x="76" y="1120"/>
                  </a:lnTo>
                  <a:moveTo>
                    <a:pt x="137" y="1120"/>
                  </a:moveTo>
                  <a:lnTo>
                    <a:pt x="112" y="1075"/>
                  </a:lnTo>
                  <a:lnTo>
                    <a:pt x="137" y="1028"/>
                  </a:lnTo>
                  <a:lnTo>
                    <a:pt x="164" y="1075"/>
                  </a:lnTo>
                  <a:lnTo>
                    <a:pt x="137" y="1120"/>
                  </a:lnTo>
                  <a:moveTo>
                    <a:pt x="199" y="1120"/>
                  </a:moveTo>
                  <a:lnTo>
                    <a:pt x="173" y="1075"/>
                  </a:lnTo>
                  <a:lnTo>
                    <a:pt x="199" y="1028"/>
                  </a:lnTo>
                  <a:lnTo>
                    <a:pt x="226" y="1075"/>
                  </a:lnTo>
                  <a:lnTo>
                    <a:pt x="199" y="1120"/>
                  </a:lnTo>
                  <a:moveTo>
                    <a:pt x="262" y="1120"/>
                  </a:moveTo>
                  <a:lnTo>
                    <a:pt x="235" y="1075"/>
                  </a:lnTo>
                  <a:lnTo>
                    <a:pt x="262" y="1028"/>
                  </a:lnTo>
                  <a:lnTo>
                    <a:pt x="287" y="1075"/>
                  </a:lnTo>
                  <a:lnTo>
                    <a:pt x="262" y="1120"/>
                  </a:lnTo>
                  <a:moveTo>
                    <a:pt x="323" y="1120"/>
                  </a:moveTo>
                  <a:lnTo>
                    <a:pt x="296" y="1075"/>
                  </a:lnTo>
                  <a:lnTo>
                    <a:pt x="323" y="1028"/>
                  </a:lnTo>
                  <a:lnTo>
                    <a:pt x="349" y="1075"/>
                  </a:lnTo>
                  <a:lnTo>
                    <a:pt x="323" y="1120"/>
                  </a:lnTo>
                  <a:moveTo>
                    <a:pt x="385" y="1120"/>
                  </a:moveTo>
                  <a:lnTo>
                    <a:pt x="358" y="1075"/>
                  </a:lnTo>
                  <a:lnTo>
                    <a:pt x="385" y="1028"/>
                  </a:lnTo>
                  <a:lnTo>
                    <a:pt x="410" y="1075"/>
                  </a:lnTo>
                  <a:lnTo>
                    <a:pt x="385" y="1120"/>
                  </a:lnTo>
                  <a:moveTo>
                    <a:pt x="446" y="1120"/>
                  </a:moveTo>
                  <a:lnTo>
                    <a:pt x="419" y="1075"/>
                  </a:lnTo>
                  <a:lnTo>
                    <a:pt x="446" y="1028"/>
                  </a:lnTo>
                  <a:lnTo>
                    <a:pt x="472" y="1075"/>
                  </a:lnTo>
                  <a:lnTo>
                    <a:pt x="446" y="1120"/>
                  </a:lnTo>
                  <a:moveTo>
                    <a:pt x="508" y="1120"/>
                  </a:moveTo>
                  <a:lnTo>
                    <a:pt x="481" y="1075"/>
                  </a:lnTo>
                  <a:lnTo>
                    <a:pt x="508" y="1028"/>
                  </a:lnTo>
                  <a:lnTo>
                    <a:pt x="533" y="1075"/>
                  </a:lnTo>
                  <a:lnTo>
                    <a:pt x="508" y="1120"/>
                  </a:lnTo>
                  <a:moveTo>
                    <a:pt x="569" y="1120"/>
                  </a:moveTo>
                  <a:lnTo>
                    <a:pt x="542" y="1075"/>
                  </a:lnTo>
                  <a:lnTo>
                    <a:pt x="569" y="1028"/>
                  </a:lnTo>
                  <a:lnTo>
                    <a:pt x="595" y="1075"/>
                  </a:lnTo>
                  <a:lnTo>
                    <a:pt x="569" y="1120"/>
                  </a:lnTo>
                  <a:moveTo>
                    <a:pt x="631" y="1120"/>
                  </a:moveTo>
                  <a:lnTo>
                    <a:pt x="605" y="1075"/>
                  </a:lnTo>
                  <a:lnTo>
                    <a:pt x="631" y="1028"/>
                  </a:lnTo>
                  <a:lnTo>
                    <a:pt x="658" y="1075"/>
                  </a:lnTo>
                  <a:lnTo>
                    <a:pt x="631" y="1120"/>
                  </a:lnTo>
                  <a:moveTo>
                    <a:pt x="692" y="1120"/>
                  </a:moveTo>
                  <a:lnTo>
                    <a:pt x="667" y="1075"/>
                  </a:lnTo>
                  <a:lnTo>
                    <a:pt x="692" y="1028"/>
                  </a:lnTo>
                  <a:lnTo>
                    <a:pt x="719" y="1075"/>
                  </a:lnTo>
                  <a:lnTo>
                    <a:pt x="692" y="1120"/>
                  </a:lnTo>
                  <a:moveTo>
                    <a:pt x="754" y="1120"/>
                  </a:moveTo>
                  <a:lnTo>
                    <a:pt x="728" y="1075"/>
                  </a:lnTo>
                  <a:lnTo>
                    <a:pt x="754" y="1028"/>
                  </a:lnTo>
                  <a:lnTo>
                    <a:pt x="781" y="1075"/>
                  </a:lnTo>
                  <a:lnTo>
                    <a:pt x="754" y="1120"/>
                  </a:lnTo>
                  <a:moveTo>
                    <a:pt x="815" y="1120"/>
                  </a:moveTo>
                  <a:lnTo>
                    <a:pt x="790" y="1075"/>
                  </a:lnTo>
                  <a:lnTo>
                    <a:pt x="815" y="1028"/>
                  </a:lnTo>
                  <a:lnTo>
                    <a:pt x="842" y="1075"/>
                  </a:lnTo>
                  <a:lnTo>
                    <a:pt x="815" y="1120"/>
                  </a:lnTo>
                  <a:moveTo>
                    <a:pt x="877" y="1120"/>
                  </a:moveTo>
                  <a:lnTo>
                    <a:pt x="851" y="1075"/>
                  </a:lnTo>
                  <a:lnTo>
                    <a:pt x="877" y="1028"/>
                  </a:lnTo>
                  <a:lnTo>
                    <a:pt x="904" y="1075"/>
                  </a:lnTo>
                  <a:lnTo>
                    <a:pt x="877" y="1120"/>
                  </a:lnTo>
                  <a:moveTo>
                    <a:pt x="938" y="1120"/>
                  </a:moveTo>
                  <a:lnTo>
                    <a:pt x="913" y="1075"/>
                  </a:lnTo>
                  <a:lnTo>
                    <a:pt x="938" y="1028"/>
                  </a:lnTo>
                  <a:lnTo>
                    <a:pt x="965" y="1075"/>
                  </a:lnTo>
                  <a:lnTo>
                    <a:pt x="938" y="1120"/>
                  </a:lnTo>
                  <a:moveTo>
                    <a:pt x="1001" y="1120"/>
                  </a:moveTo>
                  <a:lnTo>
                    <a:pt x="974" y="1075"/>
                  </a:lnTo>
                  <a:lnTo>
                    <a:pt x="1001" y="1028"/>
                  </a:lnTo>
                  <a:lnTo>
                    <a:pt x="1027" y="1075"/>
                  </a:lnTo>
                  <a:lnTo>
                    <a:pt x="1001" y="1120"/>
                  </a:lnTo>
                  <a:moveTo>
                    <a:pt x="1063" y="1120"/>
                  </a:moveTo>
                  <a:lnTo>
                    <a:pt x="1036" y="1075"/>
                  </a:lnTo>
                  <a:lnTo>
                    <a:pt x="1063" y="1028"/>
                  </a:lnTo>
                  <a:lnTo>
                    <a:pt x="1088" y="1075"/>
                  </a:lnTo>
                  <a:lnTo>
                    <a:pt x="1063" y="1120"/>
                  </a:lnTo>
                  <a:moveTo>
                    <a:pt x="1124" y="1120"/>
                  </a:moveTo>
                  <a:lnTo>
                    <a:pt x="1097" y="1075"/>
                  </a:lnTo>
                  <a:lnTo>
                    <a:pt x="1124" y="1028"/>
                  </a:lnTo>
                  <a:lnTo>
                    <a:pt x="1150" y="1075"/>
                  </a:lnTo>
                  <a:lnTo>
                    <a:pt x="1124" y="1120"/>
                  </a:lnTo>
                  <a:moveTo>
                    <a:pt x="1186" y="1120"/>
                  </a:moveTo>
                  <a:lnTo>
                    <a:pt x="1159" y="1075"/>
                  </a:lnTo>
                  <a:lnTo>
                    <a:pt x="1186" y="1028"/>
                  </a:lnTo>
                  <a:lnTo>
                    <a:pt x="1211" y="1075"/>
                  </a:lnTo>
                  <a:lnTo>
                    <a:pt x="1186" y="1120"/>
                  </a:lnTo>
                  <a:moveTo>
                    <a:pt x="1247" y="1120"/>
                  </a:moveTo>
                  <a:lnTo>
                    <a:pt x="1220" y="1075"/>
                  </a:lnTo>
                  <a:lnTo>
                    <a:pt x="1247" y="1028"/>
                  </a:lnTo>
                  <a:lnTo>
                    <a:pt x="1273" y="1075"/>
                  </a:lnTo>
                  <a:lnTo>
                    <a:pt x="1247" y="1120"/>
                  </a:lnTo>
                  <a:moveTo>
                    <a:pt x="1309" y="1120"/>
                  </a:moveTo>
                  <a:lnTo>
                    <a:pt x="1282" y="1075"/>
                  </a:lnTo>
                  <a:lnTo>
                    <a:pt x="1309" y="1028"/>
                  </a:lnTo>
                  <a:lnTo>
                    <a:pt x="1334" y="1075"/>
                  </a:lnTo>
                  <a:lnTo>
                    <a:pt x="1309" y="1120"/>
                  </a:lnTo>
                  <a:moveTo>
                    <a:pt x="1370" y="1120"/>
                  </a:moveTo>
                  <a:lnTo>
                    <a:pt x="1345" y="1075"/>
                  </a:lnTo>
                  <a:lnTo>
                    <a:pt x="1370" y="1028"/>
                  </a:lnTo>
                  <a:lnTo>
                    <a:pt x="1397" y="1075"/>
                  </a:lnTo>
                  <a:lnTo>
                    <a:pt x="1370" y="1120"/>
                  </a:lnTo>
                  <a:moveTo>
                    <a:pt x="1432" y="1120"/>
                  </a:moveTo>
                  <a:lnTo>
                    <a:pt x="1406" y="1075"/>
                  </a:lnTo>
                  <a:lnTo>
                    <a:pt x="1432" y="1028"/>
                  </a:lnTo>
                  <a:lnTo>
                    <a:pt x="1459" y="1075"/>
                  </a:lnTo>
                  <a:lnTo>
                    <a:pt x="1432" y="1120"/>
                  </a:lnTo>
                  <a:moveTo>
                    <a:pt x="1493" y="1120"/>
                  </a:moveTo>
                  <a:lnTo>
                    <a:pt x="1468" y="1075"/>
                  </a:lnTo>
                  <a:lnTo>
                    <a:pt x="1493" y="1028"/>
                  </a:lnTo>
                  <a:lnTo>
                    <a:pt x="1520" y="1075"/>
                  </a:lnTo>
                  <a:lnTo>
                    <a:pt x="1493" y="1120"/>
                  </a:lnTo>
                  <a:moveTo>
                    <a:pt x="1555" y="1120"/>
                  </a:moveTo>
                  <a:lnTo>
                    <a:pt x="1529" y="1075"/>
                  </a:lnTo>
                  <a:lnTo>
                    <a:pt x="1555" y="1028"/>
                  </a:lnTo>
                  <a:lnTo>
                    <a:pt x="1582" y="1075"/>
                  </a:lnTo>
                  <a:lnTo>
                    <a:pt x="1555" y="1120"/>
                  </a:lnTo>
                  <a:moveTo>
                    <a:pt x="1616" y="1120"/>
                  </a:moveTo>
                  <a:lnTo>
                    <a:pt x="1591" y="1075"/>
                  </a:lnTo>
                  <a:lnTo>
                    <a:pt x="1616" y="1028"/>
                  </a:lnTo>
                  <a:lnTo>
                    <a:pt x="1643" y="1075"/>
                  </a:lnTo>
                  <a:lnTo>
                    <a:pt x="1616" y="1120"/>
                  </a:lnTo>
                  <a:moveTo>
                    <a:pt x="1678" y="1120"/>
                  </a:moveTo>
                  <a:lnTo>
                    <a:pt x="1652" y="1075"/>
                  </a:lnTo>
                  <a:lnTo>
                    <a:pt x="1678" y="1028"/>
                  </a:lnTo>
                  <a:lnTo>
                    <a:pt x="1705" y="1075"/>
                  </a:lnTo>
                  <a:lnTo>
                    <a:pt x="1678" y="1120"/>
                  </a:lnTo>
                  <a:moveTo>
                    <a:pt x="1741" y="1120"/>
                  </a:moveTo>
                  <a:lnTo>
                    <a:pt x="1714" y="1075"/>
                  </a:lnTo>
                  <a:lnTo>
                    <a:pt x="1741" y="1028"/>
                  </a:lnTo>
                  <a:lnTo>
                    <a:pt x="1766" y="1075"/>
                  </a:lnTo>
                  <a:lnTo>
                    <a:pt x="1741" y="1120"/>
                  </a:lnTo>
                  <a:moveTo>
                    <a:pt x="1802" y="1120"/>
                  </a:moveTo>
                  <a:lnTo>
                    <a:pt x="1775" y="1075"/>
                  </a:lnTo>
                  <a:lnTo>
                    <a:pt x="1802" y="1028"/>
                  </a:lnTo>
                  <a:lnTo>
                    <a:pt x="1828" y="1075"/>
                  </a:lnTo>
                  <a:lnTo>
                    <a:pt x="1802" y="1120"/>
                  </a:lnTo>
                  <a:moveTo>
                    <a:pt x="1864" y="1120"/>
                  </a:moveTo>
                  <a:lnTo>
                    <a:pt x="1837" y="1075"/>
                  </a:lnTo>
                  <a:lnTo>
                    <a:pt x="1864" y="1028"/>
                  </a:lnTo>
                  <a:lnTo>
                    <a:pt x="1889" y="1075"/>
                  </a:lnTo>
                  <a:lnTo>
                    <a:pt x="1864" y="1120"/>
                  </a:lnTo>
                  <a:moveTo>
                    <a:pt x="1925" y="1120"/>
                  </a:moveTo>
                  <a:lnTo>
                    <a:pt x="1898" y="1075"/>
                  </a:lnTo>
                  <a:lnTo>
                    <a:pt x="1925" y="1028"/>
                  </a:lnTo>
                  <a:lnTo>
                    <a:pt x="1951" y="1075"/>
                  </a:lnTo>
                  <a:lnTo>
                    <a:pt x="1925" y="1120"/>
                  </a:lnTo>
                  <a:moveTo>
                    <a:pt x="1987" y="1120"/>
                  </a:moveTo>
                  <a:lnTo>
                    <a:pt x="1960" y="1075"/>
                  </a:lnTo>
                  <a:lnTo>
                    <a:pt x="1987" y="1028"/>
                  </a:lnTo>
                  <a:lnTo>
                    <a:pt x="2012" y="1075"/>
                  </a:lnTo>
                  <a:lnTo>
                    <a:pt x="1987" y="1120"/>
                  </a:lnTo>
                  <a:moveTo>
                    <a:pt x="2048" y="1120"/>
                  </a:moveTo>
                  <a:lnTo>
                    <a:pt x="2021" y="1075"/>
                  </a:lnTo>
                  <a:lnTo>
                    <a:pt x="2048" y="1028"/>
                  </a:lnTo>
                  <a:lnTo>
                    <a:pt x="2074" y="1075"/>
                  </a:lnTo>
                  <a:lnTo>
                    <a:pt x="2048" y="1120"/>
                  </a:lnTo>
                  <a:moveTo>
                    <a:pt x="2110" y="1120"/>
                  </a:moveTo>
                  <a:lnTo>
                    <a:pt x="2084" y="1075"/>
                  </a:lnTo>
                  <a:lnTo>
                    <a:pt x="2110" y="1028"/>
                  </a:lnTo>
                  <a:lnTo>
                    <a:pt x="2137" y="1075"/>
                  </a:lnTo>
                  <a:lnTo>
                    <a:pt x="2110" y="1120"/>
                  </a:lnTo>
                  <a:moveTo>
                    <a:pt x="2171" y="1120"/>
                  </a:moveTo>
                  <a:lnTo>
                    <a:pt x="2146" y="1075"/>
                  </a:lnTo>
                  <a:lnTo>
                    <a:pt x="2171" y="1028"/>
                  </a:lnTo>
                  <a:lnTo>
                    <a:pt x="2198" y="1075"/>
                  </a:lnTo>
                  <a:lnTo>
                    <a:pt x="2171" y="1120"/>
                  </a:lnTo>
                  <a:moveTo>
                    <a:pt x="2233" y="1120"/>
                  </a:moveTo>
                  <a:lnTo>
                    <a:pt x="2207" y="1075"/>
                  </a:lnTo>
                  <a:lnTo>
                    <a:pt x="2233" y="1028"/>
                  </a:lnTo>
                  <a:lnTo>
                    <a:pt x="2260" y="1075"/>
                  </a:lnTo>
                  <a:lnTo>
                    <a:pt x="2233" y="1120"/>
                  </a:lnTo>
                  <a:moveTo>
                    <a:pt x="2294" y="1120"/>
                  </a:moveTo>
                  <a:lnTo>
                    <a:pt x="2269" y="1075"/>
                  </a:lnTo>
                  <a:lnTo>
                    <a:pt x="2294" y="1028"/>
                  </a:lnTo>
                  <a:lnTo>
                    <a:pt x="2321" y="1075"/>
                  </a:lnTo>
                  <a:lnTo>
                    <a:pt x="2294" y="1120"/>
                  </a:lnTo>
                  <a:moveTo>
                    <a:pt x="2356" y="1120"/>
                  </a:moveTo>
                  <a:lnTo>
                    <a:pt x="2330" y="1075"/>
                  </a:lnTo>
                  <a:lnTo>
                    <a:pt x="2356" y="1028"/>
                  </a:lnTo>
                  <a:lnTo>
                    <a:pt x="2383" y="1075"/>
                  </a:lnTo>
                  <a:lnTo>
                    <a:pt x="2356" y="1120"/>
                  </a:lnTo>
                  <a:moveTo>
                    <a:pt x="2417" y="1120"/>
                  </a:moveTo>
                  <a:lnTo>
                    <a:pt x="2392" y="1075"/>
                  </a:lnTo>
                  <a:lnTo>
                    <a:pt x="2417" y="1028"/>
                  </a:lnTo>
                  <a:lnTo>
                    <a:pt x="2444" y="1075"/>
                  </a:lnTo>
                  <a:lnTo>
                    <a:pt x="2417" y="1120"/>
                  </a:lnTo>
                  <a:moveTo>
                    <a:pt x="2480" y="1120"/>
                  </a:moveTo>
                  <a:lnTo>
                    <a:pt x="2453" y="1075"/>
                  </a:lnTo>
                  <a:lnTo>
                    <a:pt x="2480" y="1028"/>
                  </a:lnTo>
                  <a:lnTo>
                    <a:pt x="2506" y="1075"/>
                  </a:lnTo>
                  <a:lnTo>
                    <a:pt x="2480" y="1120"/>
                  </a:lnTo>
                  <a:moveTo>
                    <a:pt x="46" y="1066"/>
                  </a:moveTo>
                  <a:lnTo>
                    <a:pt x="19" y="1021"/>
                  </a:lnTo>
                  <a:lnTo>
                    <a:pt x="46" y="976"/>
                  </a:lnTo>
                  <a:lnTo>
                    <a:pt x="72" y="1021"/>
                  </a:lnTo>
                  <a:lnTo>
                    <a:pt x="46" y="1066"/>
                  </a:lnTo>
                  <a:moveTo>
                    <a:pt x="107" y="1066"/>
                  </a:moveTo>
                  <a:lnTo>
                    <a:pt x="81" y="1021"/>
                  </a:lnTo>
                  <a:lnTo>
                    <a:pt x="107" y="976"/>
                  </a:lnTo>
                  <a:lnTo>
                    <a:pt x="133" y="1021"/>
                  </a:lnTo>
                  <a:lnTo>
                    <a:pt x="107" y="1066"/>
                  </a:lnTo>
                  <a:moveTo>
                    <a:pt x="169" y="1066"/>
                  </a:moveTo>
                  <a:lnTo>
                    <a:pt x="142" y="1021"/>
                  </a:lnTo>
                  <a:lnTo>
                    <a:pt x="169" y="976"/>
                  </a:lnTo>
                  <a:lnTo>
                    <a:pt x="194" y="1021"/>
                  </a:lnTo>
                  <a:lnTo>
                    <a:pt x="169" y="1066"/>
                  </a:lnTo>
                  <a:moveTo>
                    <a:pt x="230" y="1066"/>
                  </a:moveTo>
                  <a:lnTo>
                    <a:pt x="203" y="1021"/>
                  </a:lnTo>
                  <a:lnTo>
                    <a:pt x="230" y="976"/>
                  </a:lnTo>
                  <a:lnTo>
                    <a:pt x="256" y="1021"/>
                  </a:lnTo>
                  <a:lnTo>
                    <a:pt x="230" y="1066"/>
                  </a:lnTo>
                  <a:moveTo>
                    <a:pt x="292" y="1066"/>
                  </a:moveTo>
                  <a:lnTo>
                    <a:pt x="266" y="1021"/>
                  </a:lnTo>
                  <a:lnTo>
                    <a:pt x="292" y="976"/>
                  </a:lnTo>
                  <a:lnTo>
                    <a:pt x="319" y="1021"/>
                  </a:lnTo>
                  <a:lnTo>
                    <a:pt x="292" y="1066"/>
                  </a:lnTo>
                  <a:moveTo>
                    <a:pt x="353" y="1066"/>
                  </a:moveTo>
                  <a:lnTo>
                    <a:pt x="328" y="1021"/>
                  </a:lnTo>
                  <a:lnTo>
                    <a:pt x="353" y="976"/>
                  </a:lnTo>
                  <a:lnTo>
                    <a:pt x="380" y="1021"/>
                  </a:lnTo>
                  <a:lnTo>
                    <a:pt x="353" y="1066"/>
                  </a:lnTo>
                  <a:moveTo>
                    <a:pt x="415" y="1066"/>
                  </a:moveTo>
                  <a:lnTo>
                    <a:pt x="389" y="1021"/>
                  </a:lnTo>
                  <a:lnTo>
                    <a:pt x="415" y="976"/>
                  </a:lnTo>
                  <a:lnTo>
                    <a:pt x="442" y="1021"/>
                  </a:lnTo>
                  <a:lnTo>
                    <a:pt x="415" y="1066"/>
                  </a:lnTo>
                  <a:moveTo>
                    <a:pt x="476" y="1066"/>
                  </a:moveTo>
                  <a:lnTo>
                    <a:pt x="451" y="1021"/>
                  </a:lnTo>
                  <a:lnTo>
                    <a:pt x="476" y="976"/>
                  </a:lnTo>
                  <a:lnTo>
                    <a:pt x="503" y="1021"/>
                  </a:lnTo>
                  <a:lnTo>
                    <a:pt x="476" y="1066"/>
                  </a:lnTo>
                  <a:moveTo>
                    <a:pt x="538" y="1066"/>
                  </a:moveTo>
                  <a:lnTo>
                    <a:pt x="512" y="1021"/>
                  </a:lnTo>
                  <a:lnTo>
                    <a:pt x="538" y="976"/>
                  </a:lnTo>
                  <a:lnTo>
                    <a:pt x="565" y="1021"/>
                  </a:lnTo>
                  <a:lnTo>
                    <a:pt x="538" y="1066"/>
                  </a:lnTo>
                  <a:moveTo>
                    <a:pt x="599" y="1066"/>
                  </a:moveTo>
                  <a:lnTo>
                    <a:pt x="574" y="1021"/>
                  </a:lnTo>
                  <a:lnTo>
                    <a:pt x="599" y="976"/>
                  </a:lnTo>
                  <a:lnTo>
                    <a:pt x="626" y="1021"/>
                  </a:lnTo>
                  <a:lnTo>
                    <a:pt x="599" y="1066"/>
                  </a:lnTo>
                  <a:moveTo>
                    <a:pt x="662" y="1066"/>
                  </a:moveTo>
                  <a:lnTo>
                    <a:pt x="635" y="1021"/>
                  </a:lnTo>
                  <a:lnTo>
                    <a:pt x="662" y="976"/>
                  </a:lnTo>
                  <a:lnTo>
                    <a:pt x="688" y="1021"/>
                  </a:lnTo>
                  <a:lnTo>
                    <a:pt x="662" y="1066"/>
                  </a:lnTo>
                  <a:moveTo>
                    <a:pt x="724" y="1066"/>
                  </a:moveTo>
                  <a:lnTo>
                    <a:pt x="697" y="1021"/>
                  </a:lnTo>
                  <a:lnTo>
                    <a:pt x="724" y="976"/>
                  </a:lnTo>
                  <a:lnTo>
                    <a:pt x="749" y="1021"/>
                  </a:lnTo>
                  <a:lnTo>
                    <a:pt x="724" y="1066"/>
                  </a:lnTo>
                  <a:moveTo>
                    <a:pt x="785" y="1066"/>
                  </a:moveTo>
                  <a:lnTo>
                    <a:pt x="758" y="1021"/>
                  </a:lnTo>
                  <a:lnTo>
                    <a:pt x="785" y="976"/>
                  </a:lnTo>
                  <a:lnTo>
                    <a:pt x="811" y="1021"/>
                  </a:lnTo>
                  <a:lnTo>
                    <a:pt x="785" y="1066"/>
                  </a:lnTo>
                  <a:moveTo>
                    <a:pt x="847" y="1066"/>
                  </a:moveTo>
                  <a:lnTo>
                    <a:pt x="820" y="1021"/>
                  </a:lnTo>
                  <a:lnTo>
                    <a:pt x="847" y="976"/>
                  </a:lnTo>
                  <a:lnTo>
                    <a:pt x="872" y="1021"/>
                  </a:lnTo>
                  <a:lnTo>
                    <a:pt x="847" y="1066"/>
                  </a:lnTo>
                  <a:moveTo>
                    <a:pt x="908" y="1066"/>
                  </a:moveTo>
                  <a:lnTo>
                    <a:pt x="881" y="1021"/>
                  </a:lnTo>
                  <a:lnTo>
                    <a:pt x="908" y="976"/>
                  </a:lnTo>
                  <a:lnTo>
                    <a:pt x="934" y="1021"/>
                  </a:lnTo>
                  <a:lnTo>
                    <a:pt x="908" y="1066"/>
                  </a:lnTo>
                  <a:moveTo>
                    <a:pt x="970" y="1066"/>
                  </a:moveTo>
                  <a:lnTo>
                    <a:pt x="943" y="1021"/>
                  </a:lnTo>
                  <a:lnTo>
                    <a:pt x="970" y="976"/>
                  </a:lnTo>
                  <a:lnTo>
                    <a:pt x="995" y="1021"/>
                  </a:lnTo>
                  <a:lnTo>
                    <a:pt x="970" y="1066"/>
                  </a:lnTo>
                  <a:moveTo>
                    <a:pt x="1031" y="1066"/>
                  </a:moveTo>
                  <a:lnTo>
                    <a:pt x="1006" y="1021"/>
                  </a:lnTo>
                  <a:lnTo>
                    <a:pt x="1031" y="976"/>
                  </a:lnTo>
                  <a:lnTo>
                    <a:pt x="1058" y="1021"/>
                  </a:lnTo>
                  <a:lnTo>
                    <a:pt x="1031" y="1066"/>
                  </a:lnTo>
                  <a:moveTo>
                    <a:pt x="1093" y="1066"/>
                  </a:moveTo>
                  <a:lnTo>
                    <a:pt x="1067" y="1021"/>
                  </a:lnTo>
                  <a:lnTo>
                    <a:pt x="1093" y="976"/>
                  </a:lnTo>
                  <a:lnTo>
                    <a:pt x="1120" y="1021"/>
                  </a:lnTo>
                  <a:lnTo>
                    <a:pt x="1093" y="1066"/>
                  </a:lnTo>
                  <a:moveTo>
                    <a:pt x="1154" y="1066"/>
                  </a:moveTo>
                  <a:lnTo>
                    <a:pt x="1129" y="1021"/>
                  </a:lnTo>
                  <a:lnTo>
                    <a:pt x="1154" y="976"/>
                  </a:lnTo>
                  <a:lnTo>
                    <a:pt x="1181" y="1021"/>
                  </a:lnTo>
                  <a:lnTo>
                    <a:pt x="1154" y="1066"/>
                  </a:lnTo>
                  <a:moveTo>
                    <a:pt x="1216" y="1066"/>
                  </a:moveTo>
                  <a:lnTo>
                    <a:pt x="1190" y="1021"/>
                  </a:lnTo>
                  <a:lnTo>
                    <a:pt x="1216" y="976"/>
                  </a:lnTo>
                  <a:lnTo>
                    <a:pt x="1243" y="1021"/>
                  </a:lnTo>
                  <a:lnTo>
                    <a:pt x="1216" y="1066"/>
                  </a:lnTo>
                  <a:moveTo>
                    <a:pt x="1277" y="1066"/>
                  </a:moveTo>
                  <a:lnTo>
                    <a:pt x="1252" y="1021"/>
                  </a:lnTo>
                  <a:lnTo>
                    <a:pt x="1277" y="976"/>
                  </a:lnTo>
                  <a:lnTo>
                    <a:pt x="1304" y="1021"/>
                  </a:lnTo>
                  <a:lnTo>
                    <a:pt x="1277" y="1066"/>
                  </a:lnTo>
                  <a:moveTo>
                    <a:pt x="1339" y="1066"/>
                  </a:moveTo>
                  <a:lnTo>
                    <a:pt x="1313" y="1021"/>
                  </a:lnTo>
                  <a:lnTo>
                    <a:pt x="1339" y="976"/>
                  </a:lnTo>
                  <a:lnTo>
                    <a:pt x="1366" y="1021"/>
                  </a:lnTo>
                  <a:lnTo>
                    <a:pt x="1339" y="1066"/>
                  </a:lnTo>
                  <a:moveTo>
                    <a:pt x="1402" y="1066"/>
                  </a:moveTo>
                  <a:lnTo>
                    <a:pt x="1375" y="1021"/>
                  </a:lnTo>
                  <a:lnTo>
                    <a:pt x="1402" y="976"/>
                  </a:lnTo>
                  <a:lnTo>
                    <a:pt x="1427" y="1021"/>
                  </a:lnTo>
                  <a:lnTo>
                    <a:pt x="1402" y="1066"/>
                  </a:lnTo>
                  <a:moveTo>
                    <a:pt x="1463" y="1066"/>
                  </a:moveTo>
                  <a:lnTo>
                    <a:pt x="1436" y="1021"/>
                  </a:lnTo>
                  <a:lnTo>
                    <a:pt x="1463" y="976"/>
                  </a:lnTo>
                  <a:lnTo>
                    <a:pt x="1489" y="1021"/>
                  </a:lnTo>
                  <a:lnTo>
                    <a:pt x="1463" y="1066"/>
                  </a:lnTo>
                  <a:moveTo>
                    <a:pt x="1525" y="1066"/>
                  </a:moveTo>
                  <a:lnTo>
                    <a:pt x="1498" y="1021"/>
                  </a:lnTo>
                  <a:lnTo>
                    <a:pt x="1525" y="976"/>
                  </a:lnTo>
                  <a:lnTo>
                    <a:pt x="1550" y="1021"/>
                  </a:lnTo>
                  <a:lnTo>
                    <a:pt x="1525" y="1066"/>
                  </a:lnTo>
                  <a:moveTo>
                    <a:pt x="1586" y="1066"/>
                  </a:moveTo>
                  <a:lnTo>
                    <a:pt x="1559" y="1021"/>
                  </a:lnTo>
                  <a:lnTo>
                    <a:pt x="1586" y="976"/>
                  </a:lnTo>
                  <a:lnTo>
                    <a:pt x="1612" y="1021"/>
                  </a:lnTo>
                  <a:lnTo>
                    <a:pt x="1586" y="1066"/>
                  </a:lnTo>
                  <a:moveTo>
                    <a:pt x="1648" y="1066"/>
                  </a:moveTo>
                  <a:lnTo>
                    <a:pt x="1621" y="1021"/>
                  </a:lnTo>
                  <a:lnTo>
                    <a:pt x="1648" y="976"/>
                  </a:lnTo>
                  <a:lnTo>
                    <a:pt x="1673" y="1021"/>
                  </a:lnTo>
                  <a:lnTo>
                    <a:pt x="1648" y="1066"/>
                  </a:lnTo>
                  <a:moveTo>
                    <a:pt x="1709" y="1066"/>
                  </a:moveTo>
                  <a:lnTo>
                    <a:pt x="1682" y="1021"/>
                  </a:lnTo>
                  <a:lnTo>
                    <a:pt x="1709" y="976"/>
                  </a:lnTo>
                  <a:lnTo>
                    <a:pt x="1735" y="1021"/>
                  </a:lnTo>
                  <a:lnTo>
                    <a:pt x="1709" y="1066"/>
                  </a:lnTo>
                  <a:moveTo>
                    <a:pt x="1771" y="1066"/>
                  </a:moveTo>
                  <a:lnTo>
                    <a:pt x="1745" y="1021"/>
                  </a:lnTo>
                  <a:lnTo>
                    <a:pt x="1771" y="976"/>
                  </a:lnTo>
                  <a:lnTo>
                    <a:pt x="1798" y="1021"/>
                  </a:lnTo>
                  <a:lnTo>
                    <a:pt x="1771" y="1066"/>
                  </a:lnTo>
                  <a:moveTo>
                    <a:pt x="1832" y="1066"/>
                  </a:moveTo>
                  <a:lnTo>
                    <a:pt x="1807" y="1021"/>
                  </a:lnTo>
                  <a:lnTo>
                    <a:pt x="1832" y="976"/>
                  </a:lnTo>
                  <a:lnTo>
                    <a:pt x="1859" y="1021"/>
                  </a:lnTo>
                  <a:lnTo>
                    <a:pt x="1832" y="1066"/>
                  </a:lnTo>
                  <a:moveTo>
                    <a:pt x="1894" y="1066"/>
                  </a:moveTo>
                  <a:lnTo>
                    <a:pt x="1868" y="1021"/>
                  </a:lnTo>
                  <a:lnTo>
                    <a:pt x="1894" y="976"/>
                  </a:lnTo>
                  <a:lnTo>
                    <a:pt x="1921" y="1021"/>
                  </a:lnTo>
                  <a:lnTo>
                    <a:pt x="1894" y="1066"/>
                  </a:lnTo>
                  <a:moveTo>
                    <a:pt x="1955" y="1066"/>
                  </a:moveTo>
                  <a:lnTo>
                    <a:pt x="1930" y="1021"/>
                  </a:lnTo>
                  <a:lnTo>
                    <a:pt x="1955" y="976"/>
                  </a:lnTo>
                  <a:lnTo>
                    <a:pt x="1982" y="1021"/>
                  </a:lnTo>
                  <a:lnTo>
                    <a:pt x="1955" y="1066"/>
                  </a:lnTo>
                  <a:moveTo>
                    <a:pt x="2017" y="1066"/>
                  </a:moveTo>
                  <a:lnTo>
                    <a:pt x="1991" y="1021"/>
                  </a:lnTo>
                  <a:lnTo>
                    <a:pt x="2017" y="976"/>
                  </a:lnTo>
                  <a:lnTo>
                    <a:pt x="2044" y="1021"/>
                  </a:lnTo>
                  <a:lnTo>
                    <a:pt x="2017" y="1066"/>
                  </a:lnTo>
                  <a:moveTo>
                    <a:pt x="2078" y="1066"/>
                  </a:moveTo>
                  <a:lnTo>
                    <a:pt x="2053" y="1021"/>
                  </a:lnTo>
                  <a:lnTo>
                    <a:pt x="2078" y="976"/>
                  </a:lnTo>
                  <a:lnTo>
                    <a:pt x="2105" y="1021"/>
                  </a:lnTo>
                  <a:lnTo>
                    <a:pt x="2078" y="1066"/>
                  </a:lnTo>
                  <a:moveTo>
                    <a:pt x="2141" y="1066"/>
                  </a:moveTo>
                  <a:lnTo>
                    <a:pt x="2114" y="1021"/>
                  </a:lnTo>
                  <a:lnTo>
                    <a:pt x="2141" y="976"/>
                  </a:lnTo>
                  <a:lnTo>
                    <a:pt x="2167" y="1021"/>
                  </a:lnTo>
                  <a:lnTo>
                    <a:pt x="2141" y="1066"/>
                  </a:lnTo>
                  <a:moveTo>
                    <a:pt x="2203" y="1066"/>
                  </a:moveTo>
                  <a:lnTo>
                    <a:pt x="2176" y="1021"/>
                  </a:lnTo>
                  <a:lnTo>
                    <a:pt x="2203" y="976"/>
                  </a:lnTo>
                  <a:lnTo>
                    <a:pt x="2228" y="1021"/>
                  </a:lnTo>
                  <a:lnTo>
                    <a:pt x="2203" y="1066"/>
                  </a:lnTo>
                  <a:moveTo>
                    <a:pt x="2264" y="1066"/>
                  </a:moveTo>
                  <a:lnTo>
                    <a:pt x="2237" y="1021"/>
                  </a:lnTo>
                  <a:lnTo>
                    <a:pt x="2264" y="976"/>
                  </a:lnTo>
                  <a:lnTo>
                    <a:pt x="2290" y="1021"/>
                  </a:lnTo>
                  <a:lnTo>
                    <a:pt x="2264" y="1066"/>
                  </a:lnTo>
                  <a:moveTo>
                    <a:pt x="2326" y="1066"/>
                  </a:moveTo>
                  <a:lnTo>
                    <a:pt x="2299" y="1021"/>
                  </a:lnTo>
                  <a:lnTo>
                    <a:pt x="2326" y="976"/>
                  </a:lnTo>
                  <a:lnTo>
                    <a:pt x="2351" y="1021"/>
                  </a:lnTo>
                  <a:lnTo>
                    <a:pt x="2326" y="1066"/>
                  </a:lnTo>
                  <a:moveTo>
                    <a:pt x="2387" y="1066"/>
                  </a:moveTo>
                  <a:lnTo>
                    <a:pt x="2360" y="1021"/>
                  </a:lnTo>
                  <a:lnTo>
                    <a:pt x="2387" y="976"/>
                  </a:lnTo>
                  <a:lnTo>
                    <a:pt x="2413" y="1021"/>
                  </a:lnTo>
                  <a:lnTo>
                    <a:pt x="2387" y="1066"/>
                  </a:lnTo>
                  <a:moveTo>
                    <a:pt x="2449" y="1066"/>
                  </a:moveTo>
                  <a:lnTo>
                    <a:pt x="2422" y="1021"/>
                  </a:lnTo>
                  <a:lnTo>
                    <a:pt x="2449" y="976"/>
                  </a:lnTo>
                  <a:lnTo>
                    <a:pt x="2474" y="1021"/>
                  </a:lnTo>
                  <a:lnTo>
                    <a:pt x="2449" y="1066"/>
                  </a:lnTo>
                  <a:moveTo>
                    <a:pt x="2510" y="1066"/>
                  </a:moveTo>
                  <a:lnTo>
                    <a:pt x="2485" y="1021"/>
                  </a:lnTo>
                  <a:lnTo>
                    <a:pt x="2510" y="976"/>
                  </a:lnTo>
                  <a:lnTo>
                    <a:pt x="2537" y="1021"/>
                  </a:lnTo>
                  <a:lnTo>
                    <a:pt x="2510" y="1066"/>
                  </a:lnTo>
                  <a:moveTo>
                    <a:pt x="76" y="1013"/>
                  </a:moveTo>
                  <a:lnTo>
                    <a:pt x="51" y="967"/>
                  </a:lnTo>
                  <a:lnTo>
                    <a:pt x="76" y="922"/>
                  </a:lnTo>
                  <a:lnTo>
                    <a:pt x="103" y="967"/>
                  </a:lnTo>
                  <a:lnTo>
                    <a:pt x="76" y="1013"/>
                  </a:lnTo>
                  <a:moveTo>
                    <a:pt x="137" y="1013"/>
                  </a:moveTo>
                  <a:lnTo>
                    <a:pt x="112" y="967"/>
                  </a:lnTo>
                  <a:lnTo>
                    <a:pt x="137" y="922"/>
                  </a:lnTo>
                  <a:lnTo>
                    <a:pt x="164" y="967"/>
                  </a:lnTo>
                  <a:lnTo>
                    <a:pt x="137" y="1013"/>
                  </a:lnTo>
                  <a:moveTo>
                    <a:pt x="199" y="1013"/>
                  </a:moveTo>
                  <a:lnTo>
                    <a:pt x="173" y="967"/>
                  </a:lnTo>
                  <a:lnTo>
                    <a:pt x="199" y="922"/>
                  </a:lnTo>
                  <a:lnTo>
                    <a:pt x="226" y="967"/>
                  </a:lnTo>
                  <a:lnTo>
                    <a:pt x="199" y="1013"/>
                  </a:lnTo>
                  <a:moveTo>
                    <a:pt x="262" y="1013"/>
                  </a:moveTo>
                  <a:lnTo>
                    <a:pt x="235" y="967"/>
                  </a:lnTo>
                  <a:lnTo>
                    <a:pt x="262" y="922"/>
                  </a:lnTo>
                  <a:lnTo>
                    <a:pt x="287" y="967"/>
                  </a:lnTo>
                  <a:lnTo>
                    <a:pt x="262" y="1013"/>
                  </a:lnTo>
                  <a:moveTo>
                    <a:pt x="323" y="1013"/>
                  </a:moveTo>
                  <a:lnTo>
                    <a:pt x="296" y="967"/>
                  </a:lnTo>
                  <a:lnTo>
                    <a:pt x="323" y="922"/>
                  </a:lnTo>
                  <a:lnTo>
                    <a:pt x="349" y="967"/>
                  </a:lnTo>
                  <a:lnTo>
                    <a:pt x="323" y="1013"/>
                  </a:lnTo>
                  <a:moveTo>
                    <a:pt x="385" y="1013"/>
                  </a:moveTo>
                  <a:lnTo>
                    <a:pt x="358" y="967"/>
                  </a:lnTo>
                  <a:lnTo>
                    <a:pt x="385" y="922"/>
                  </a:lnTo>
                  <a:lnTo>
                    <a:pt x="410" y="967"/>
                  </a:lnTo>
                  <a:lnTo>
                    <a:pt x="385" y="1013"/>
                  </a:lnTo>
                  <a:moveTo>
                    <a:pt x="446" y="1013"/>
                  </a:moveTo>
                  <a:lnTo>
                    <a:pt x="419" y="967"/>
                  </a:lnTo>
                  <a:lnTo>
                    <a:pt x="446" y="922"/>
                  </a:lnTo>
                  <a:lnTo>
                    <a:pt x="472" y="967"/>
                  </a:lnTo>
                  <a:lnTo>
                    <a:pt x="446" y="1013"/>
                  </a:lnTo>
                  <a:moveTo>
                    <a:pt x="508" y="1013"/>
                  </a:moveTo>
                  <a:lnTo>
                    <a:pt x="481" y="967"/>
                  </a:lnTo>
                  <a:lnTo>
                    <a:pt x="508" y="922"/>
                  </a:lnTo>
                  <a:lnTo>
                    <a:pt x="533" y="967"/>
                  </a:lnTo>
                  <a:lnTo>
                    <a:pt x="508" y="1013"/>
                  </a:lnTo>
                  <a:moveTo>
                    <a:pt x="569" y="1013"/>
                  </a:moveTo>
                  <a:lnTo>
                    <a:pt x="542" y="967"/>
                  </a:lnTo>
                  <a:lnTo>
                    <a:pt x="569" y="922"/>
                  </a:lnTo>
                  <a:lnTo>
                    <a:pt x="595" y="967"/>
                  </a:lnTo>
                  <a:lnTo>
                    <a:pt x="569" y="1013"/>
                  </a:lnTo>
                  <a:moveTo>
                    <a:pt x="631" y="1013"/>
                  </a:moveTo>
                  <a:lnTo>
                    <a:pt x="605" y="967"/>
                  </a:lnTo>
                  <a:lnTo>
                    <a:pt x="631" y="922"/>
                  </a:lnTo>
                  <a:lnTo>
                    <a:pt x="658" y="967"/>
                  </a:lnTo>
                  <a:lnTo>
                    <a:pt x="631" y="1013"/>
                  </a:lnTo>
                  <a:moveTo>
                    <a:pt x="692" y="1013"/>
                  </a:moveTo>
                  <a:lnTo>
                    <a:pt x="667" y="967"/>
                  </a:lnTo>
                  <a:lnTo>
                    <a:pt x="692" y="922"/>
                  </a:lnTo>
                  <a:lnTo>
                    <a:pt x="719" y="967"/>
                  </a:lnTo>
                  <a:lnTo>
                    <a:pt x="692" y="1013"/>
                  </a:lnTo>
                  <a:moveTo>
                    <a:pt x="754" y="1013"/>
                  </a:moveTo>
                  <a:lnTo>
                    <a:pt x="728" y="967"/>
                  </a:lnTo>
                  <a:lnTo>
                    <a:pt x="754" y="922"/>
                  </a:lnTo>
                  <a:lnTo>
                    <a:pt x="781" y="967"/>
                  </a:lnTo>
                  <a:lnTo>
                    <a:pt x="754" y="1013"/>
                  </a:lnTo>
                  <a:moveTo>
                    <a:pt x="815" y="1013"/>
                  </a:moveTo>
                  <a:lnTo>
                    <a:pt x="790" y="967"/>
                  </a:lnTo>
                  <a:lnTo>
                    <a:pt x="815" y="922"/>
                  </a:lnTo>
                  <a:lnTo>
                    <a:pt x="842" y="967"/>
                  </a:lnTo>
                  <a:lnTo>
                    <a:pt x="815" y="1013"/>
                  </a:lnTo>
                  <a:moveTo>
                    <a:pt x="877" y="1013"/>
                  </a:moveTo>
                  <a:lnTo>
                    <a:pt x="851" y="967"/>
                  </a:lnTo>
                  <a:lnTo>
                    <a:pt x="877" y="922"/>
                  </a:lnTo>
                  <a:lnTo>
                    <a:pt x="904" y="967"/>
                  </a:lnTo>
                  <a:lnTo>
                    <a:pt x="877" y="1013"/>
                  </a:lnTo>
                  <a:moveTo>
                    <a:pt x="938" y="1013"/>
                  </a:moveTo>
                  <a:lnTo>
                    <a:pt x="913" y="967"/>
                  </a:lnTo>
                  <a:lnTo>
                    <a:pt x="938" y="922"/>
                  </a:lnTo>
                  <a:lnTo>
                    <a:pt x="965" y="967"/>
                  </a:lnTo>
                  <a:lnTo>
                    <a:pt x="938" y="1013"/>
                  </a:lnTo>
                  <a:moveTo>
                    <a:pt x="1001" y="1013"/>
                  </a:moveTo>
                  <a:lnTo>
                    <a:pt x="974" y="967"/>
                  </a:lnTo>
                  <a:lnTo>
                    <a:pt x="1001" y="922"/>
                  </a:lnTo>
                  <a:lnTo>
                    <a:pt x="1027" y="967"/>
                  </a:lnTo>
                  <a:lnTo>
                    <a:pt x="1001" y="1013"/>
                  </a:lnTo>
                  <a:moveTo>
                    <a:pt x="1063" y="1013"/>
                  </a:moveTo>
                  <a:lnTo>
                    <a:pt x="1036" y="967"/>
                  </a:lnTo>
                  <a:lnTo>
                    <a:pt x="1063" y="922"/>
                  </a:lnTo>
                  <a:lnTo>
                    <a:pt x="1088" y="967"/>
                  </a:lnTo>
                  <a:lnTo>
                    <a:pt x="1063" y="1013"/>
                  </a:lnTo>
                  <a:moveTo>
                    <a:pt x="1124" y="1013"/>
                  </a:moveTo>
                  <a:lnTo>
                    <a:pt x="1097" y="967"/>
                  </a:lnTo>
                  <a:lnTo>
                    <a:pt x="1124" y="922"/>
                  </a:lnTo>
                  <a:lnTo>
                    <a:pt x="1150" y="967"/>
                  </a:lnTo>
                  <a:lnTo>
                    <a:pt x="1124" y="1013"/>
                  </a:lnTo>
                  <a:moveTo>
                    <a:pt x="1186" y="1013"/>
                  </a:moveTo>
                  <a:lnTo>
                    <a:pt x="1159" y="967"/>
                  </a:lnTo>
                  <a:lnTo>
                    <a:pt x="1186" y="922"/>
                  </a:lnTo>
                  <a:lnTo>
                    <a:pt x="1211" y="967"/>
                  </a:lnTo>
                  <a:lnTo>
                    <a:pt x="1186" y="1013"/>
                  </a:lnTo>
                  <a:moveTo>
                    <a:pt x="1247" y="1013"/>
                  </a:moveTo>
                  <a:lnTo>
                    <a:pt x="1220" y="967"/>
                  </a:lnTo>
                  <a:lnTo>
                    <a:pt x="1247" y="922"/>
                  </a:lnTo>
                  <a:lnTo>
                    <a:pt x="1273" y="967"/>
                  </a:lnTo>
                  <a:lnTo>
                    <a:pt x="1247" y="1013"/>
                  </a:lnTo>
                  <a:moveTo>
                    <a:pt x="1309" y="1013"/>
                  </a:moveTo>
                  <a:lnTo>
                    <a:pt x="1282" y="967"/>
                  </a:lnTo>
                  <a:lnTo>
                    <a:pt x="1309" y="922"/>
                  </a:lnTo>
                  <a:lnTo>
                    <a:pt x="1334" y="967"/>
                  </a:lnTo>
                  <a:lnTo>
                    <a:pt x="1309" y="1013"/>
                  </a:lnTo>
                  <a:moveTo>
                    <a:pt x="1370" y="1013"/>
                  </a:moveTo>
                  <a:lnTo>
                    <a:pt x="1345" y="967"/>
                  </a:lnTo>
                  <a:lnTo>
                    <a:pt x="1370" y="922"/>
                  </a:lnTo>
                  <a:lnTo>
                    <a:pt x="1397" y="967"/>
                  </a:lnTo>
                  <a:lnTo>
                    <a:pt x="1370" y="1013"/>
                  </a:lnTo>
                  <a:moveTo>
                    <a:pt x="1432" y="1013"/>
                  </a:moveTo>
                  <a:lnTo>
                    <a:pt x="1406" y="967"/>
                  </a:lnTo>
                  <a:lnTo>
                    <a:pt x="1432" y="922"/>
                  </a:lnTo>
                  <a:lnTo>
                    <a:pt x="1459" y="967"/>
                  </a:lnTo>
                  <a:lnTo>
                    <a:pt x="1432" y="1013"/>
                  </a:lnTo>
                  <a:moveTo>
                    <a:pt x="1493" y="1013"/>
                  </a:moveTo>
                  <a:lnTo>
                    <a:pt x="1468" y="967"/>
                  </a:lnTo>
                  <a:lnTo>
                    <a:pt x="1493" y="922"/>
                  </a:lnTo>
                  <a:lnTo>
                    <a:pt x="1520" y="967"/>
                  </a:lnTo>
                  <a:lnTo>
                    <a:pt x="1493" y="1013"/>
                  </a:lnTo>
                  <a:moveTo>
                    <a:pt x="1555" y="1013"/>
                  </a:moveTo>
                  <a:lnTo>
                    <a:pt x="1529" y="967"/>
                  </a:lnTo>
                  <a:lnTo>
                    <a:pt x="1555" y="922"/>
                  </a:lnTo>
                  <a:lnTo>
                    <a:pt x="1582" y="967"/>
                  </a:lnTo>
                  <a:lnTo>
                    <a:pt x="1555" y="1013"/>
                  </a:lnTo>
                  <a:moveTo>
                    <a:pt x="1616" y="1013"/>
                  </a:moveTo>
                  <a:lnTo>
                    <a:pt x="1591" y="967"/>
                  </a:lnTo>
                  <a:lnTo>
                    <a:pt x="1616" y="922"/>
                  </a:lnTo>
                  <a:lnTo>
                    <a:pt x="1643" y="967"/>
                  </a:lnTo>
                  <a:lnTo>
                    <a:pt x="1616" y="1013"/>
                  </a:lnTo>
                  <a:moveTo>
                    <a:pt x="1678" y="1013"/>
                  </a:moveTo>
                  <a:lnTo>
                    <a:pt x="1652" y="967"/>
                  </a:lnTo>
                  <a:lnTo>
                    <a:pt x="1678" y="922"/>
                  </a:lnTo>
                  <a:lnTo>
                    <a:pt x="1705" y="967"/>
                  </a:lnTo>
                  <a:lnTo>
                    <a:pt x="1678" y="1013"/>
                  </a:lnTo>
                  <a:moveTo>
                    <a:pt x="1741" y="1013"/>
                  </a:moveTo>
                  <a:lnTo>
                    <a:pt x="1714" y="967"/>
                  </a:lnTo>
                  <a:lnTo>
                    <a:pt x="1741" y="922"/>
                  </a:lnTo>
                  <a:lnTo>
                    <a:pt x="1766" y="967"/>
                  </a:lnTo>
                  <a:lnTo>
                    <a:pt x="1741" y="1013"/>
                  </a:lnTo>
                  <a:moveTo>
                    <a:pt x="1802" y="1013"/>
                  </a:moveTo>
                  <a:lnTo>
                    <a:pt x="1775" y="967"/>
                  </a:lnTo>
                  <a:lnTo>
                    <a:pt x="1802" y="922"/>
                  </a:lnTo>
                  <a:lnTo>
                    <a:pt x="1828" y="967"/>
                  </a:lnTo>
                  <a:lnTo>
                    <a:pt x="1802" y="1013"/>
                  </a:lnTo>
                  <a:moveTo>
                    <a:pt x="1864" y="1013"/>
                  </a:moveTo>
                  <a:lnTo>
                    <a:pt x="1837" y="967"/>
                  </a:lnTo>
                  <a:lnTo>
                    <a:pt x="1864" y="922"/>
                  </a:lnTo>
                  <a:lnTo>
                    <a:pt x="1889" y="967"/>
                  </a:lnTo>
                  <a:lnTo>
                    <a:pt x="1864" y="1013"/>
                  </a:lnTo>
                  <a:moveTo>
                    <a:pt x="1925" y="1013"/>
                  </a:moveTo>
                  <a:lnTo>
                    <a:pt x="1898" y="967"/>
                  </a:lnTo>
                  <a:lnTo>
                    <a:pt x="1925" y="922"/>
                  </a:lnTo>
                  <a:lnTo>
                    <a:pt x="1951" y="967"/>
                  </a:lnTo>
                  <a:lnTo>
                    <a:pt x="1925" y="1013"/>
                  </a:lnTo>
                  <a:moveTo>
                    <a:pt x="1987" y="1013"/>
                  </a:moveTo>
                  <a:lnTo>
                    <a:pt x="1960" y="967"/>
                  </a:lnTo>
                  <a:lnTo>
                    <a:pt x="1987" y="922"/>
                  </a:lnTo>
                  <a:lnTo>
                    <a:pt x="2012" y="967"/>
                  </a:lnTo>
                  <a:lnTo>
                    <a:pt x="1987" y="1013"/>
                  </a:lnTo>
                  <a:moveTo>
                    <a:pt x="2048" y="1013"/>
                  </a:moveTo>
                  <a:lnTo>
                    <a:pt x="2021" y="967"/>
                  </a:lnTo>
                  <a:lnTo>
                    <a:pt x="2048" y="922"/>
                  </a:lnTo>
                  <a:lnTo>
                    <a:pt x="2074" y="967"/>
                  </a:lnTo>
                  <a:lnTo>
                    <a:pt x="2048" y="1013"/>
                  </a:lnTo>
                  <a:moveTo>
                    <a:pt x="2110" y="1013"/>
                  </a:moveTo>
                  <a:lnTo>
                    <a:pt x="2084" y="967"/>
                  </a:lnTo>
                  <a:lnTo>
                    <a:pt x="2110" y="922"/>
                  </a:lnTo>
                  <a:lnTo>
                    <a:pt x="2137" y="967"/>
                  </a:lnTo>
                  <a:lnTo>
                    <a:pt x="2110" y="1013"/>
                  </a:lnTo>
                  <a:moveTo>
                    <a:pt x="2171" y="1013"/>
                  </a:moveTo>
                  <a:lnTo>
                    <a:pt x="2146" y="967"/>
                  </a:lnTo>
                  <a:lnTo>
                    <a:pt x="2171" y="922"/>
                  </a:lnTo>
                  <a:lnTo>
                    <a:pt x="2198" y="967"/>
                  </a:lnTo>
                  <a:lnTo>
                    <a:pt x="2171" y="1013"/>
                  </a:lnTo>
                  <a:moveTo>
                    <a:pt x="2233" y="1013"/>
                  </a:moveTo>
                  <a:lnTo>
                    <a:pt x="2207" y="967"/>
                  </a:lnTo>
                  <a:lnTo>
                    <a:pt x="2233" y="922"/>
                  </a:lnTo>
                  <a:lnTo>
                    <a:pt x="2260" y="967"/>
                  </a:lnTo>
                  <a:lnTo>
                    <a:pt x="2233" y="1013"/>
                  </a:lnTo>
                  <a:moveTo>
                    <a:pt x="2294" y="1013"/>
                  </a:moveTo>
                  <a:lnTo>
                    <a:pt x="2269" y="967"/>
                  </a:lnTo>
                  <a:lnTo>
                    <a:pt x="2294" y="922"/>
                  </a:lnTo>
                  <a:lnTo>
                    <a:pt x="2321" y="967"/>
                  </a:lnTo>
                  <a:lnTo>
                    <a:pt x="2294" y="1013"/>
                  </a:lnTo>
                  <a:moveTo>
                    <a:pt x="2356" y="1013"/>
                  </a:moveTo>
                  <a:lnTo>
                    <a:pt x="2330" y="967"/>
                  </a:lnTo>
                  <a:lnTo>
                    <a:pt x="2356" y="922"/>
                  </a:lnTo>
                  <a:lnTo>
                    <a:pt x="2383" y="967"/>
                  </a:lnTo>
                  <a:lnTo>
                    <a:pt x="2356" y="1013"/>
                  </a:lnTo>
                  <a:moveTo>
                    <a:pt x="2417" y="1013"/>
                  </a:moveTo>
                  <a:lnTo>
                    <a:pt x="2392" y="967"/>
                  </a:lnTo>
                  <a:lnTo>
                    <a:pt x="2417" y="922"/>
                  </a:lnTo>
                  <a:lnTo>
                    <a:pt x="2444" y="967"/>
                  </a:lnTo>
                  <a:lnTo>
                    <a:pt x="2417" y="1013"/>
                  </a:lnTo>
                  <a:moveTo>
                    <a:pt x="2480" y="1013"/>
                  </a:moveTo>
                  <a:lnTo>
                    <a:pt x="2453" y="967"/>
                  </a:lnTo>
                  <a:lnTo>
                    <a:pt x="2480" y="922"/>
                  </a:lnTo>
                  <a:lnTo>
                    <a:pt x="2506" y="967"/>
                  </a:lnTo>
                  <a:lnTo>
                    <a:pt x="2480" y="1013"/>
                  </a:lnTo>
                  <a:moveTo>
                    <a:pt x="46" y="959"/>
                  </a:moveTo>
                  <a:lnTo>
                    <a:pt x="19" y="915"/>
                  </a:lnTo>
                  <a:lnTo>
                    <a:pt x="46" y="868"/>
                  </a:lnTo>
                  <a:lnTo>
                    <a:pt x="72" y="915"/>
                  </a:lnTo>
                  <a:lnTo>
                    <a:pt x="46" y="959"/>
                  </a:lnTo>
                  <a:moveTo>
                    <a:pt x="107" y="959"/>
                  </a:moveTo>
                  <a:lnTo>
                    <a:pt x="81" y="915"/>
                  </a:lnTo>
                  <a:lnTo>
                    <a:pt x="107" y="868"/>
                  </a:lnTo>
                  <a:lnTo>
                    <a:pt x="133" y="915"/>
                  </a:lnTo>
                  <a:lnTo>
                    <a:pt x="107" y="959"/>
                  </a:lnTo>
                  <a:moveTo>
                    <a:pt x="169" y="959"/>
                  </a:moveTo>
                  <a:lnTo>
                    <a:pt x="142" y="915"/>
                  </a:lnTo>
                  <a:lnTo>
                    <a:pt x="169" y="868"/>
                  </a:lnTo>
                  <a:lnTo>
                    <a:pt x="194" y="915"/>
                  </a:lnTo>
                  <a:lnTo>
                    <a:pt x="169" y="959"/>
                  </a:lnTo>
                  <a:moveTo>
                    <a:pt x="230" y="959"/>
                  </a:moveTo>
                  <a:lnTo>
                    <a:pt x="203" y="915"/>
                  </a:lnTo>
                  <a:lnTo>
                    <a:pt x="230" y="868"/>
                  </a:lnTo>
                  <a:lnTo>
                    <a:pt x="256" y="915"/>
                  </a:lnTo>
                  <a:lnTo>
                    <a:pt x="230" y="959"/>
                  </a:lnTo>
                  <a:moveTo>
                    <a:pt x="292" y="959"/>
                  </a:moveTo>
                  <a:lnTo>
                    <a:pt x="266" y="915"/>
                  </a:lnTo>
                  <a:lnTo>
                    <a:pt x="292" y="868"/>
                  </a:lnTo>
                  <a:lnTo>
                    <a:pt x="319" y="915"/>
                  </a:lnTo>
                  <a:lnTo>
                    <a:pt x="292" y="959"/>
                  </a:lnTo>
                  <a:moveTo>
                    <a:pt x="353" y="959"/>
                  </a:moveTo>
                  <a:lnTo>
                    <a:pt x="328" y="915"/>
                  </a:lnTo>
                  <a:lnTo>
                    <a:pt x="353" y="868"/>
                  </a:lnTo>
                  <a:lnTo>
                    <a:pt x="380" y="915"/>
                  </a:lnTo>
                  <a:lnTo>
                    <a:pt x="353" y="959"/>
                  </a:lnTo>
                  <a:moveTo>
                    <a:pt x="415" y="959"/>
                  </a:moveTo>
                  <a:lnTo>
                    <a:pt x="389" y="915"/>
                  </a:lnTo>
                  <a:lnTo>
                    <a:pt x="415" y="868"/>
                  </a:lnTo>
                  <a:lnTo>
                    <a:pt x="442" y="915"/>
                  </a:lnTo>
                  <a:lnTo>
                    <a:pt x="415" y="959"/>
                  </a:lnTo>
                  <a:moveTo>
                    <a:pt x="476" y="959"/>
                  </a:moveTo>
                  <a:lnTo>
                    <a:pt x="451" y="915"/>
                  </a:lnTo>
                  <a:lnTo>
                    <a:pt x="476" y="868"/>
                  </a:lnTo>
                  <a:lnTo>
                    <a:pt x="503" y="915"/>
                  </a:lnTo>
                  <a:lnTo>
                    <a:pt x="476" y="959"/>
                  </a:lnTo>
                  <a:moveTo>
                    <a:pt x="538" y="959"/>
                  </a:moveTo>
                  <a:lnTo>
                    <a:pt x="512" y="915"/>
                  </a:lnTo>
                  <a:lnTo>
                    <a:pt x="538" y="868"/>
                  </a:lnTo>
                  <a:lnTo>
                    <a:pt x="565" y="915"/>
                  </a:lnTo>
                  <a:lnTo>
                    <a:pt x="538" y="959"/>
                  </a:lnTo>
                  <a:moveTo>
                    <a:pt x="599" y="959"/>
                  </a:moveTo>
                  <a:lnTo>
                    <a:pt x="574" y="915"/>
                  </a:lnTo>
                  <a:lnTo>
                    <a:pt x="599" y="868"/>
                  </a:lnTo>
                  <a:lnTo>
                    <a:pt x="626" y="915"/>
                  </a:lnTo>
                  <a:lnTo>
                    <a:pt x="599" y="959"/>
                  </a:lnTo>
                  <a:moveTo>
                    <a:pt x="662" y="959"/>
                  </a:moveTo>
                  <a:lnTo>
                    <a:pt x="635" y="915"/>
                  </a:lnTo>
                  <a:lnTo>
                    <a:pt x="662" y="868"/>
                  </a:lnTo>
                  <a:lnTo>
                    <a:pt x="688" y="915"/>
                  </a:lnTo>
                  <a:lnTo>
                    <a:pt x="662" y="959"/>
                  </a:lnTo>
                  <a:moveTo>
                    <a:pt x="724" y="959"/>
                  </a:moveTo>
                  <a:lnTo>
                    <a:pt x="697" y="915"/>
                  </a:lnTo>
                  <a:lnTo>
                    <a:pt x="724" y="868"/>
                  </a:lnTo>
                  <a:lnTo>
                    <a:pt x="749" y="915"/>
                  </a:lnTo>
                  <a:lnTo>
                    <a:pt x="724" y="959"/>
                  </a:lnTo>
                  <a:moveTo>
                    <a:pt x="785" y="959"/>
                  </a:moveTo>
                  <a:lnTo>
                    <a:pt x="758" y="915"/>
                  </a:lnTo>
                  <a:lnTo>
                    <a:pt x="785" y="868"/>
                  </a:lnTo>
                  <a:lnTo>
                    <a:pt x="811" y="915"/>
                  </a:lnTo>
                  <a:lnTo>
                    <a:pt x="785" y="959"/>
                  </a:lnTo>
                  <a:moveTo>
                    <a:pt x="847" y="959"/>
                  </a:moveTo>
                  <a:lnTo>
                    <a:pt x="820" y="915"/>
                  </a:lnTo>
                  <a:lnTo>
                    <a:pt x="847" y="868"/>
                  </a:lnTo>
                  <a:lnTo>
                    <a:pt x="872" y="915"/>
                  </a:lnTo>
                  <a:lnTo>
                    <a:pt x="847" y="959"/>
                  </a:lnTo>
                  <a:moveTo>
                    <a:pt x="908" y="959"/>
                  </a:moveTo>
                  <a:lnTo>
                    <a:pt x="881" y="915"/>
                  </a:lnTo>
                  <a:lnTo>
                    <a:pt x="908" y="868"/>
                  </a:lnTo>
                  <a:lnTo>
                    <a:pt x="934" y="915"/>
                  </a:lnTo>
                  <a:lnTo>
                    <a:pt x="908" y="959"/>
                  </a:lnTo>
                  <a:moveTo>
                    <a:pt x="970" y="959"/>
                  </a:moveTo>
                  <a:lnTo>
                    <a:pt x="943" y="915"/>
                  </a:lnTo>
                  <a:lnTo>
                    <a:pt x="970" y="868"/>
                  </a:lnTo>
                  <a:lnTo>
                    <a:pt x="995" y="915"/>
                  </a:lnTo>
                  <a:lnTo>
                    <a:pt x="970" y="959"/>
                  </a:lnTo>
                  <a:moveTo>
                    <a:pt x="1031" y="959"/>
                  </a:moveTo>
                  <a:lnTo>
                    <a:pt x="1006" y="915"/>
                  </a:lnTo>
                  <a:lnTo>
                    <a:pt x="1031" y="868"/>
                  </a:lnTo>
                  <a:lnTo>
                    <a:pt x="1058" y="915"/>
                  </a:lnTo>
                  <a:lnTo>
                    <a:pt x="1031" y="959"/>
                  </a:lnTo>
                  <a:moveTo>
                    <a:pt x="1093" y="959"/>
                  </a:moveTo>
                  <a:lnTo>
                    <a:pt x="1067" y="915"/>
                  </a:lnTo>
                  <a:lnTo>
                    <a:pt x="1093" y="868"/>
                  </a:lnTo>
                  <a:lnTo>
                    <a:pt x="1120" y="915"/>
                  </a:lnTo>
                  <a:lnTo>
                    <a:pt x="1093" y="959"/>
                  </a:lnTo>
                  <a:moveTo>
                    <a:pt x="1154" y="959"/>
                  </a:moveTo>
                  <a:lnTo>
                    <a:pt x="1129" y="915"/>
                  </a:lnTo>
                  <a:lnTo>
                    <a:pt x="1154" y="868"/>
                  </a:lnTo>
                  <a:lnTo>
                    <a:pt x="1181" y="915"/>
                  </a:lnTo>
                  <a:lnTo>
                    <a:pt x="1154" y="959"/>
                  </a:lnTo>
                  <a:moveTo>
                    <a:pt x="1216" y="959"/>
                  </a:moveTo>
                  <a:lnTo>
                    <a:pt x="1190" y="915"/>
                  </a:lnTo>
                  <a:lnTo>
                    <a:pt x="1216" y="868"/>
                  </a:lnTo>
                  <a:lnTo>
                    <a:pt x="1243" y="915"/>
                  </a:lnTo>
                  <a:lnTo>
                    <a:pt x="1216" y="959"/>
                  </a:lnTo>
                  <a:moveTo>
                    <a:pt x="1277" y="959"/>
                  </a:moveTo>
                  <a:lnTo>
                    <a:pt x="1252" y="915"/>
                  </a:lnTo>
                  <a:lnTo>
                    <a:pt x="1277" y="868"/>
                  </a:lnTo>
                  <a:lnTo>
                    <a:pt x="1304" y="915"/>
                  </a:lnTo>
                  <a:lnTo>
                    <a:pt x="1277" y="959"/>
                  </a:lnTo>
                  <a:moveTo>
                    <a:pt x="1339" y="959"/>
                  </a:moveTo>
                  <a:lnTo>
                    <a:pt x="1313" y="915"/>
                  </a:lnTo>
                  <a:lnTo>
                    <a:pt x="1339" y="868"/>
                  </a:lnTo>
                  <a:lnTo>
                    <a:pt x="1366" y="915"/>
                  </a:lnTo>
                  <a:lnTo>
                    <a:pt x="1339" y="959"/>
                  </a:lnTo>
                  <a:moveTo>
                    <a:pt x="1402" y="959"/>
                  </a:moveTo>
                  <a:lnTo>
                    <a:pt x="1375" y="915"/>
                  </a:lnTo>
                  <a:lnTo>
                    <a:pt x="1402" y="868"/>
                  </a:lnTo>
                  <a:lnTo>
                    <a:pt x="1427" y="915"/>
                  </a:lnTo>
                  <a:lnTo>
                    <a:pt x="1402" y="959"/>
                  </a:lnTo>
                  <a:moveTo>
                    <a:pt x="1463" y="959"/>
                  </a:moveTo>
                  <a:lnTo>
                    <a:pt x="1436" y="915"/>
                  </a:lnTo>
                  <a:lnTo>
                    <a:pt x="1463" y="868"/>
                  </a:lnTo>
                  <a:lnTo>
                    <a:pt x="1489" y="915"/>
                  </a:lnTo>
                  <a:lnTo>
                    <a:pt x="1463" y="959"/>
                  </a:lnTo>
                  <a:moveTo>
                    <a:pt x="1525" y="959"/>
                  </a:moveTo>
                  <a:lnTo>
                    <a:pt x="1498" y="915"/>
                  </a:lnTo>
                  <a:lnTo>
                    <a:pt x="1525" y="868"/>
                  </a:lnTo>
                  <a:lnTo>
                    <a:pt x="1550" y="915"/>
                  </a:lnTo>
                  <a:lnTo>
                    <a:pt x="1525" y="959"/>
                  </a:lnTo>
                  <a:moveTo>
                    <a:pt x="1586" y="959"/>
                  </a:moveTo>
                  <a:lnTo>
                    <a:pt x="1559" y="915"/>
                  </a:lnTo>
                  <a:lnTo>
                    <a:pt x="1586" y="868"/>
                  </a:lnTo>
                  <a:lnTo>
                    <a:pt x="1612" y="915"/>
                  </a:lnTo>
                  <a:lnTo>
                    <a:pt x="1586" y="959"/>
                  </a:lnTo>
                  <a:moveTo>
                    <a:pt x="1648" y="959"/>
                  </a:moveTo>
                  <a:lnTo>
                    <a:pt x="1621" y="915"/>
                  </a:lnTo>
                  <a:lnTo>
                    <a:pt x="1648" y="868"/>
                  </a:lnTo>
                  <a:lnTo>
                    <a:pt x="1673" y="915"/>
                  </a:lnTo>
                  <a:lnTo>
                    <a:pt x="1648" y="959"/>
                  </a:lnTo>
                  <a:moveTo>
                    <a:pt x="1709" y="959"/>
                  </a:moveTo>
                  <a:lnTo>
                    <a:pt x="1682" y="915"/>
                  </a:lnTo>
                  <a:lnTo>
                    <a:pt x="1709" y="868"/>
                  </a:lnTo>
                  <a:lnTo>
                    <a:pt x="1735" y="915"/>
                  </a:lnTo>
                  <a:lnTo>
                    <a:pt x="1709" y="959"/>
                  </a:lnTo>
                  <a:moveTo>
                    <a:pt x="1771" y="959"/>
                  </a:moveTo>
                  <a:lnTo>
                    <a:pt x="1745" y="915"/>
                  </a:lnTo>
                  <a:lnTo>
                    <a:pt x="1771" y="868"/>
                  </a:lnTo>
                  <a:lnTo>
                    <a:pt x="1798" y="915"/>
                  </a:lnTo>
                  <a:lnTo>
                    <a:pt x="1771" y="959"/>
                  </a:lnTo>
                  <a:moveTo>
                    <a:pt x="1832" y="959"/>
                  </a:moveTo>
                  <a:lnTo>
                    <a:pt x="1807" y="915"/>
                  </a:lnTo>
                  <a:lnTo>
                    <a:pt x="1832" y="868"/>
                  </a:lnTo>
                  <a:lnTo>
                    <a:pt x="1859" y="915"/>
                  </a:lnTo>
                  <a:lnTo>
                    <a:pt x="1832" y="959"/>
                  </a:lnTo>
                  <a:moveTo>
                    <a:pt x="1894" y="959"/>
                  </a:moveTo>
                  <a:lnTo>
                    <a:pt x="1868" y="915"/>
                  </a:lnTo>
                  <a:lnTo>
                    <a:pt x="1894" y="868"/>
                  </a:lnTo>
                  <a:lnTo>
                    <a:pt x="1921" y="915"/>
                  </a:lnTo>
                  <a:lnTo>
                    <a:pt x="1894" y="959"/>
                  </a:lnTo>
                  <a:moveTo>
                    <a:pt x="1955" y="959"/>
                  </a:moveTo>
                  <a:lnTo>
                    <a:pt x="1930" y="915"/>
                  </a:lnTo>
                  <a:lnTo>
                    <a:pt x="1955" y="868"/>
                  </a:lnTo>
                  <a:lnTo>
                    <a:pt x="1982" y="915"/>
                  </a:lnTo>
                  <a:lnTo>
                    <a:pt x="1955" y="959"/>
                  </a:lnTo>
                  <a:moveTo>
                    <a:pt x="2017" y="959"/>
                  </a:moveTo>
                  <a:lnTo>
                    <a:pt x="1991" y="915"/>
                  </a:lnTo>
                  <a:lnTo>
                    <a:pt x="2017" y="868"/>
                  </a:lnTo>
                  <a:lnTo>
                    <a:pt x="2044" y="915"/>
                  </a:lnTo>
                  <a:lnTo>
                    <a:pt x="2017" y="959"/>
                  </a:lnTo>
                  <a:moveTo>
                    <a:pt x="2078" y="959"/>
                  </a:moveTo>
                  <a:lnTo>
                    <a:pt x="2053" y="915"/>
                  </a:lnTo>
                  <a:lnTo>
                    <a:pt x="2078" y="868"/>
                  </a:lnTo>
                  <a:lnTo>
                    <a:pt x="2105" y="915"/>
                  </a:lnTo>
                  <a:lnTo>
                    <a:pt x="2078" y="959"/>
                  </a:lnTo>
                  <a:moveTo>
                    <a:pt x="2141" y="959"/>
                  </a:moveTo>
                  <a:lnTo>
                    <a:pt x="2114" y="915"/>
                  </a:lnTo>
                  <a:lnTo>
                    <a:pt x="2141" y="868"/>
                  </a:lnTo>
                  <a:lnTo>
                    <a:pt x="2167" y="915"/>
                  </a:lnTo>
                  <a:lnTo>
                    <a:pt x="2141" y="959"/>
                  </a:lnTo>
                  <a:moveTo>
                    <a:pt x="2203" y="959"/>
                  </a:moveTo>
                  <a:lnTo>
                    <a:pt x="2176" y="915"/>
                  </a:lnTo>
                  <a:lnTo>
                    <a:pt x="2203" y="868"/>
                  </a:lnTo>
                  <a:lnTo>
                    <a:pt x="2228" y="915"/>
                  </a:lnTo>
                  <a:lnTo>
                    <a:pt x="2203" y="959"/>
                  </a:lnTo>
                  <a:moveTo>
                    <a:pt x="2264" y="959"/>
                  </a:moveTo>
                  <a:lnTo>
                    <a:pt x="2237" y="915"/>
                  </a:lnTo>
                  <a:lnTo>
                    <a:pt x="2264" y="868"/>
                  </a:lnTo>
                  <a:lnTo>
                    <a:pt x="2290" y="915"/>
                  </a:lnTo>
                  <a:lnTo>
                    <a:pt x="2264" y="959"/>
                  </a:lnTo>
                  <a:moveTo>
                    <a:pt x="2326" y="959"/>
                  </a:moveTo>
                  <a:lnTo>
                    <a:pt x="2299" y="915"/>
                  </a:lnTo>
                  <a:lnTo>
                    <a:pt x="2326" y="868"/>
                  </a:lnTo>
                  <a:lnTo>
                    <a:pt x="2351" y="915"/>
                  </a:lnTo>
                  <a:lnTo>
                    <a:pt x="2326" y="959"/>
                  </a:lnTo>
                  <a:moveTo>
                    <a:pt x="2387" y="959"/>
                  </a:moveTo>
                  <a:lnTo>
                    <a:pt x="2360" y="915"/>
                  </a:lnTo>
                  <a:lnTo>
                    <a:pt x="2387" y="868"/>
                  </a:lnTo>
                  <a:lnTo>
                    <a:pt x="2413" y="915"/>
                  </a:lnTo>
                  <a:lnTo>
                    <a:pt x="2387" y="959"/>
                  </a:lnTo>
                  <a:moveTo>
                    <a:pt x="2449" y="959"/>
                  </a:moveTo>
                  <a:lnTo>
                    <a:pt x="2422" y="915"/>
                  </a:lnTo>
                  <a:lnTo>
                    <a:pt x="2449" y="868"/>
                  </a:lnTo>
                  <a:lnTo>
                    <a:pt x="2474" y="915"/>
                  </a:lnTo>
                  <a:lnTo>
                    <a:pt x="2449" y="959"/>
                  </a:lnTo>
                  <a:moveTo>
                    <a:pt x="2510" y="959"/>
                  </a:moveTo>
                  <a:lnTo>
                    <a:pt x="2485" y="915"/>
                  </a:lnTo>
                  <a:lnTo>
                    <a:pt x="2510" y="868"/>
                  </a:lnTo>
                  <a:lnTo>
                    <a:pt x="2537" y="915"/>
                  </a:lnTo>
                  <a:lnTo>
                    <a:pt x="2510" y="959"/>
                  </a:lnTo>
                  <a:moveTo>
                    <a:pt x="76" y="907"/>
                  </a:moveTo>
                  <a:lnTo>
                    <a:pt x="51" y="861"/>
                  </a:lnTo>
                  <a:lnTo>
                    <a:pt x="76" y="816"/>
                  </a:lnTo>
                  <a:lnTo>
                    <a:pt x="103" y="861"/>
                  </a:lnTo>
                  <a:lnTo>
                    <a:pt x="76" y="907"/>
                  </a:lnTo>
                  <a:moveTo>
                    <a:pt x="137" y="907"/>
                  </a:moveTo>
                  <a:lnTo>
                    <a:pt x="112" y="861"/>
                  </a:lnTo>
                  <a:lnTo>
                    <a:pt x="137" y="816"/>
                  </a:lnTo>
                  <a:lnTo>
                    <a:pt x="164" y="861"/>
                  </a:lnTo>
                  <a:lnTo>
                    <a:pt x="137" y="907"/>
                  </a:lnTo>
                  <a:moveTo>
                    <a:pt x="199" y="907"/>
                  </a:moveTo>
                  <a:lnTo>
                    <a:pt x="173" y="861"/>
                  </a:lnTo>
                  <a:lnTo>
                    <a:pt x="199" y="816"/>
                  </a:lnTo>
                  <a:lnTo>
                    <a:pt x="226" y="861"/>
                  </a:lnTo>
                  <a:lnTo>
                    <a:pt x="199" y="907"/>
                  </a:lnTo>
                  <a:moveTo>
                    <a:pt x="262" y="907"/>
                  </a:moveTo>
                  <a:lnTo>
                    <a:pt x="235" y="861"/>
                  </a:lnTo>
                  <a:lnTo>
                    <a:pt x="262" y="816"/>
                  </a:lnTo>
                  <a:lnTo>
                    <a:pt x="287" y="861"/>
                  </a:lnTo>
                  <a:lnTo>
                    <a:pt x="262" y="907"/>
                  </a:lnTo>
                  <a:moveTo>
                    <a:pt x="323" y="907"/>
                  </a:moveTo>
                  <a:lnTo>
                    <a:pt x="296" y="861"/>
                  </a:lnTo>
                  <a:lnTo>
                    <a:pt x="323" y="816"/>
                  </a:lnTo>
                  <a:lnTo>
                    <a:pt x="349" y="861"/>
                  </a:lnTo>
                  <a:lnTo>
                    <a:pt x="323" y="907"/>
                  </a:lnTo>
                  <a:moveTo>
                    <a:pt x="385" y="907"/>
                  </a:moveTo>
                  <a:lnTo>
                    <a:pt x="358" y="861"/>
                  </a:lnTo>
                  <a:lnTo>
                    <a:pt x="385" y="816"/>
                  </a:lnTo>
                  <a:lnTo>
                    <a:pt x="410" y="861"/>
                  </a:lnTo>
                  <a:lnTo>
                    <a:pt x="385" y="907"/>
                  </a:lnTo>
                  <a:moveTo>
                    <a:pt x="446" y="907"/>
                  </a:moveTo>
                  <a:lnTo>
                    <a:pt x="419" y="861"/>
                  </a:lnTo>
                  <a:lnTo>
                    <a:pt x="446" y="816"/>
                  </a:lnTo>
                  <a:lnTo>
                    <a:pt x="472" y="861"/>
                  </a:lnTo>
                  <a:lnTo>
                    <a:pt x="446" y="907"/>
                  </a:lnTo>
                  <a:moveTo>
                    <a:pt x="508" y="907"/>
                  </a:moveTo>
                  <a:lnTo>
                    <a:pt x="481" y="861"/>
                  </a:lnTo>
                  <a:lnTo>
                    <a:pt x="508" y="816"/>
                  </a:lnTo>
                  <a:lnTo>
                    <a:pt x="533" y="861"/>
                  </a:lnTo>
                  <a:lnTo>
                    <a:pt x="508" y="907"/>
                  </a:lnTo>
                  <a:moveTo>
                    <a:pt x="569" y="907"/>
                  </a:moveTo>
                  <a:lnTo>
                    <a:pt x="542" y="861"/>
                  </a:lnTo>
                  <a:lnTo>
                    <a:pt x="569" y="816"/>
                  </a:lnTo>
                  <a:lnTo>
                    <a:pt x="595" y="861"/>
                  </a:lnTo>
                  <a:lnTo>
                    <a:pt x="569" y="907"/>
                  </a:lnTo>
                  <a:moveTo>
                    <a:pt x="631" y="907"/>
                  </a:moveTo>
                  <a:lnTo>
                    <a:pt x="605" y="861"/>
                  </a:lnTo>
                  <a:lnTo>
                    <a:pt x="631" y="816"/>
                  </a:lnTo>
                  <a:lnTo>
                    <a:pt x="658" y="861"/>
                  </a:lnTo>
                  <a:lnTo>
                    <a:pt x="631" y="907"/>
                  </a:lnTo>
                  <a:moveTo>
                    <a:pt x="692" y="907"/>
                  </a:moveTo>
                  <a:lnTo>
                    <a:pt x="667" y="861"/>
                  </a:lnTo>
                  <a:lnTo>
                    <a:pt x="692" y="816"/>
                  </a:lnTo>
                  <a:lnTo>
                    <a:pt x="719" y="861"/>
                  </a:lnTo>
                  <a:lnTo>
                    <a:pt x="692" y="907"/>
                  </a:lnTo>
                  <a:moveTo>
                    <a:pt x="754" y="907"/>
                  </a:moveTo>
                  <a:lnTo>
                    <a:pt x="728" y="861"/>
                  </a:lnTo>
                  <a:lnTo>
                    <a:pt x="754" y="816"/>
                  </a:lnTo>
                  <a:lnTo>
                    <a:pt x="781" y="861"/>
                  </a:lnTo>
                  <a:lnTo>
                    <a:pt x="754" y="907"/>
                  </a:lnTo>
                  <a:moveTo>
                    <a:pt x="815" y="907"/>
                  </a:moveTo>
                  <a:lnTo>
                    <a:pt x="790" y="861"/>
                  </a:lnTo>
                  <a:lnTo>
                    <a:pt x="815" y="816"/>
                  </a:lnTo>
                  <a:lnTo>
                    <a:pt x="842" y="861"/>
                  </a:lnTo>
                  <a:lnTo>
                    <a:pt x="815" y="907"/>
                  </a:lnTo>
                  <a:moveTo>
                    <a:pt x="877" y="907"/>
                  </a:moveTo>
                  <a:lnTo>
                    <a:pt x="851" y="861"/>
                  </a:lnTo>
                  <a:lnTo>
                    <a:pt x="877" y="816"/>
                  </a:lnTo>
                  <a:lnTo>
                    <a:pt x="904" y="861"/>
                  </a:lnTo>
                  <a:lnTo>
                    <a:pt x="877" y="907"/>
                  </a:lnTo>
                  <a:moveTo>
                    <a:pt x="938" y="907"/>
                  </a:moveTo>
                  <a:lnTo>
                    <a:pt x="913" y="861"/>
                  </a:lnTo>
                  <a:lnTo>
                    <a:pt x="938" y="816"/>
                  </a:lnTo>
                  <a:lnTo>
                    <a:pt x="965" y="861"/>
                  </a:lnTo>
                  <a:lnTo>
                    <a:pt x="938" y="907"/>
                  </a:lnTo>
                  <a:moveTo>
                    <a:pt x="1001" y="907"/>
                  </a:moveTo>
                  <a:lnTo>
                    <a:pt x="974" y="861"/>
                  </a:lnTo>
                  <a:lnTo>
                    <a:pt x="1001" y="816"/>
                  </a:lnTo>
                  <a:lnTo>
                    <a:pt x="1027" y="861"/>
                  </a:lnTo>
                  <a:lnTo>
                    <a:pt x="1001" y="907"/>
                  </a:lnTo>
                  <a:moveTo>
                    <a:pt x="1063" y="907"/>
                  </a:moveTo>
                  <a:lnTo>
                    <a:pt x="1036" y="861"/>
                  </a:lnTo>
                  <a:lnTo>
                    <a:pt x="1063" y="816"/>
                  </a:lnTo>
                  <a:lnTo>
                    <a:pt x="1088" y="861"/>
                  </a:lnTo>
                  <a:lnTo>
                    <a:pt x="1063" y="907"/>
                  </a:lnTo>
                  <a:moveTo>
                    <a:pt x="1124" y="907"/>
                  </a:moveTo>
                  <a:lnTo>
                    <a:pt x="1097" y="861"/>
                  </a:lnTo>
                  <a:lnTo>
                    <a:pt x="1124" y="816"/>
                  </a:lnTo>
                  <a:lnTo>
                    <a:pt x="1150" y="861"/>
                  </a:lnTo>
                  <a:lnTo>
                    <a:pt x="1124" y="907"/>
                  </a:lnTo>
                  <a:moveTo>
                    <a:pt x="1186" y="907"/>
                  </a:moveTo>
                  <a:lnTo>
                    <a:pt x="1159" y="861"/>
                  </a:lnTo>
                  <a:lnTo>
                    <a:pt x="1186" y="816"/>
                  </a:lnTo>
                  <a:lnTo>
                    <a:pt x="1211" y="861"/>
                  </a:lnTo>
                  <a:lnTo>
                    <a:pt x="1186" y="907"/>
                  </a:lnTo>
                  <a:moveTo>
                    <a:pt x="1247" y="907"/>
                  </a:moveTo>
                  <a:lnTo>
                    <a:pt x="1220" y="861"/>
                  </a:lnTo>
                  <a:lnTo>
                    <a:pt x="1247" y="816"/>
                  </a:lnTo>
                  <a:lnTo>
                    <a:pt x="1273" y="861"/>
                  </a:lnTo>
                  <a:lnTo>
                    <a:pt x="1247" y="907"/>
                  </a:lnTo>
                  <a:moveTo>
                    <a:pt x="1309" y="907"/>
                  </a:moveTo>
                  <a:lnTo>
                    <a:pt x="1282" y="861"/>
                  </a:lnTo>
                  <a:lnTo>
                    <a:pt x="1309" y="816"/>
                  </a:lnTo>
                  <a:lnTo>
                    <a:pt x="1334" y="861"/>
                  </a:lnTo>
                  <a:lnTo>
                    <a:pt x="1309" y="907"/>
                  </a:lnTo>
                  <a:moveTo>
                    <a:pt x="1370" y="907"/>
                  </a:moveTo>
                  <a:lnTo>
                    <a:pt x="1345" y="861"/>
                  </a:lnTo>
                  <a:lnTo>
                    <a:pt x="1370" y="816"/>
                  </a:lnTo>
                  <a:lnTo>
                    <a:pt x="1397" y="861"/>
                  </a:lnTo>
                  <a:lnTo>
                    <a:pt x="1370" y="907"/>
                  </a:lnTo>
                  <a:moveTo>
                    <a:pt x="1432" y="907"/>
                  </a:moveTo>
                  <a:lnTo>
                    <a:pt x="1406" y="861"/>
                  </a:lnTo>
                  <a:lnTo>
                    <a:pt x="1432" y="816"/>
                  </a:lnTo>
                  <a:lnTo>
                    <a:pt x="1459" y="861"/>
                  </a:lnTo>
                  <a:lnTo>
                    <a:pt x="1432" y="907"/>
                  </a:lnTo>
                  <a:moveTo>
                    <a:pt x="1493" y="907"/>
                  </a:moveTo>
                  <a:lnTo>
                    <a:pt x="1468" y="861"/>
                  </a:lnTo>
                  <a:lnTo>
                    <a:pt x="1493" y="816"/>
                  </a:lnTo>
                  <a:lnTo>
                    <a:pt x="1520" y="861"/>
                  </a:lnTo>
                  <a:lnTo>
                    <a:pt x="1493" y="907"/>
                  </a:lnTo>
                  <a:moveTo>
                    <a:pt x="1555" y="907"/>
                  </a:moveTo>
                  <a:lnTo>
                    <a:pt x="1529" y="861"/>
                  </a:lnTo>
                  <a:lnTo>
                    <a:pt x="1555" y="816"/>
                  </a:lnTo>
                  <a:lnTo>
                    <a:pt x="1582" y="861"/>
                  </a:lnTo>
                  <a:lnTo>
                    <a:pt x="1555" y="907"/>
                  </a:lnTo>
                  <a:moveTo>
                    <a:pt x="1616" y="907"/>
                  </a:moveTo>
                  <a:lnTo>
                    <a:pt x="1591" y="861"/>
                  </a:lnTo>
                  <a:lnTo>
                    <a:pt x="1616" y="816"/>
                  </a:lnTo>
                  <a:lnTo>
                    <a:pt x="1643" y="861"/>
                  </a:lnTo>
                  <a:lnTo>
                    <a:pt x="1616" y="907"/>
                  </a:lnTo>
                  <a:moveTo>
                    <a:pt x="1678" y="907"/>
                  </a:moveTo>
                  <a:lnTo>
                    <a:pt x="1652" y="861"/>
                  </a:lnTo>
                  <a:lnTo>
                    <a:pt x="1678" y="816"/>
                  </a:lnTo>
                  <a:lnTo>
                    <a:pt x="1705" y="861"/>
                  </a:lnTo>
                  <a:lnTo>
                    <a:pt x="1678" y="907"/>
                  </a:lnTo>
                  <a:moveTo>
                    <a:pt x="1741" y="907"/>
                  </a:moveTo>
                  <a:lnTo>
                    <a:pt x="1714" y="861"/>
                  </a:lnTo>
                  <a:lnTo>
                    <a:pt x="1741" y="816"/>
                  </a:lnTo>
                  <a:lnTo>
                    <a:pt x="1766" y="861"/>
                  </a:lnTo>
                  <a:lnTo>
                    <a:pt x="1741" y="907"/>
                  </a:lnTo>
                  <a:moveTo>
                    <a:pt x="1802" y="907"/>
                  </a:moveTo>
                  <a:lnTo>
                    <a:pt x="1775" y="861"/>
                  </a:lnTo>
                  <a:lnTo>
                    <a:pt x="1802" y="816"/>
                  </a:lnTo>
                  <a:lnTo>
                    <a:pt x="1828" y="861"/>
                  </a:lnTo>
                  <a:lnTo>
                    <a:pt x="1802" y="907"/>
                  </a:lnTo>
                  <a:moveTo>
                    <a:pt x="1864" y="907"/>
                  </a:moveTo>
                  <a:lnTo>
                    <a:pt x="1837" y="861"/>
                  </a:lnTo>
                  <a:lnTo>
                    <a:pt x="1864" y="816"/>
                  </a:lnTo>
                  <a:lnTo>
                    <a:pt x="1889" y="861"/>
                  </a:lnTo>
                  <a:lnTo>
                    <a:pt x="1864" y="907"/>
                  </a:lnTo>
                  <a:moveTo>
                    <a:pt x="1925" y="907"/>
                  </a:moveTo>
                  <a:lnTo>
                    <a:pt x="1898" y="861"/>
                  </a:lnTo>
                  <a:lnTo>
                    <a:pt x="1925" y="816"/>
                  </a:lnTo>
                  <a:lnTo>
                    <a:pt x="1951" y="861"/>
                  </a:lnTo>
                  <a:lnTo>
                    <a:pt x="1925" y="907"/>
                  </a:lnTo>
                  <a:moveTo>
                    <a:pt x="1987" y="907"/>
                  </a:moveTo>
                  <a:lnTo>
                    <a:pt x="1960" y="861"/>
                  </a:lnTo>
                  <a:lnTo>
                    <a:pt x="1987" y="816"/>
                  </a:lnTo>
                  <a:lnTo>
                    <a:pt x="2012" y="861"/>
                  </a:lnTo>
                  <a:lnTo>
                    <a:pt x="1987" y="907"/>
                  </a:lnTo>
                  <a:moveTo>
                    <a:pt x="2048" y="907"/>
                  </a:moveTo>
                  <a:lnTo>
                    <a:pt x="2021" y="861"/>
                  </a:lnTo>
                  <a:lnTo>
                    <a:pt x="2048" y="816"/>
                  </a:lnTo>
                  <a:lnTo>
                    <a:pt x="2074" y="861"/>
                  </a:lnTo>
                  <a:lnTo>
                    <a:pt x="2048" y="907"/>
                  </a:lnTo>
                  <a:moveTo>
                    <a:pt x="2110" y="907"/>
                  </a:moveTo>
                  <a:lnTo>
                    <a:pt x="2084" y="861"/>
                  </a:lnTo>
                  <a:lnTo>
                    <a:pt x="2110" y="816"/>
                  </a:lnTo>
                  <a:lnTo>
                    <a:pt x="2137" y="861"/>
                  </a:lnTo>
                  <a:lnTo>
                    <a:pt x="2110" y="907"/>
                  </a:lnTo>
                  <a:moveTo>
                    <a:pt x="2171" y="907"/>
                  </a:moveTo>
                  <a:lnTo>
                    <a:pt x="2146" y="861"/>
                  </a:lnTo>
                  <a:lnTo>
                    <a:pt x="2171" y="816"/>
                  </a:lnTo>
                  <a:lnTo>
                    <a:pt x="2198" y="861"/>
                  </a:lnTo>
                  <a:lnTo>
                    <a:pt x="2171" y="907"/>
                  </a:lnTo>
                  <a:moveTo>
                    <a:pt x="2233" y="907"/>
                  </a:moveTo>
                  <a:lnTo>
                    <a:pt x="2207" y="861"/>
                  </a:lnTo>
                  <a:lnTo>
                    <a:pt x="2233" y="816"/>
                  </a:lnTo>
                  <a:lnTo>
                    <a:pt x="2260" y="861"/>
                  </a:lnTo>
                  <a:lnTo>
                    <a:pt x="2233" y="907"/>
                  </a:lnTo>
                  <a:moveTo>
                    <a:pt x="2294" y="907"/>
                  </a:moveTo>
                  <a:lnTo>
                    <a:pt x="2269" y="861"/>
                  </a:lnTo>
                  <a:lnTo>
                    <a:pt x="2294" y="816"/>
                  </a:lnTo>
                  <a:lnTo>
                    <a:pt x="2321" y="861"/>
                  </a:lnTo>
                  <a:lnTo>
                    <a:pt x="2294" y="907"/>
                  </a:lnTo>
                  <a:moveTo>
                    <a:pt x="2356" y="907"/>
                  </a:moveTo>
                  <a:lnTo>
                    <a:pt x="2330" y="861"/>
                  </a:lnTo>
                  <a:lnTo>
                    <a:pt x="2356" y="816"/>
                  </a:lnTo>
                  <a:lnTo>
                    <a:pt x="2383" y="861"/>
                  </a:lnTo>
                  <a:lnTo>
                    <a:pt x="2356" y="907"/>
                  </a:lnTo>
                  <a:moveTo>
                    <a:pt x="2417" y="907"/>
                  </a:moveTo>
                  <a:lnTo>
                    <a:pt x="2392" y="861"/>
                  </a:lnTo>
                  <a:lnTo>
                    <a:pt x="2417" y="816"/>
                  </a:lnTo>
                  <a:lnTo>
                    <a:pt x="2444" y="861"/>
                  </a:lnTo>
                  <a:lnTo>
                    <a:pt x="2417" y="907"/>
                  </a:lnTo>
                  <a:moveTo>
                    <a:pt x="2480" y="907"/>
                  </a:moveTo>
                  <a:lnTo>
                    <a:pt x="2453" y="861"/>
                  </a:lnTo>
                  <a:lnTo>
                    <a:pt x="2480" y="816"/>
                  </a:lnTo>
                  <a:lnTo>
                    <a:pt x="2506" y="861"/>
                  </a:lnTo>
                  <a:lnTo>
                    <a:pt x="2480" y="907"/>
                  </a:lnTo>
                  <a:moveTo>
                    <a:pt x="46" y="853"/>
                  </a:moveTo>
                  <a:lnTo>
                    <a:pt x="19" y="808"/>
                  </a:lnTo>
                  <a:lnTo>
                    <a:pt x="46" y="762"/>
                  </a:lnTo>
                  <a:lnTo>
                    <a:pt x="72" y="808"/>
                  </a:lnTo>
                  <a:lnTo>
                    <a:pt x="46" y="853"/>
                  </a:lnTo>
                  <a:moveTo>
                    <a:pt x="107" y="853"/>
                  </a:moveTo>
                  <a:lnTo>
                    <a:pt x="81" y="808"/>
                  </a:lnTo>
                  <a:lnTo>
                    <a:pt x="107" y="762"/>
                  </a:lnTo>
                  <a:lnTo>
                    <a:pt x="133" y="808"/>
                  </a:lnTo>
                  <a:lnTo>
                    <a:pt x="107" y="853"/>
                  </a:lnTo>
                  <a:moveTo>
                    <a:pt x="169" y="853"/>
                  </a:moveTo>
                  <a:lnTo>
                    <a:pt x="142" y="808"/>
                  </a:lnTo>
                  <a:lnTo>
                    <a:pt x="169" y="762"/>
                  </a:lnTo>
                  <a:lnTo>
                    <a:pt x="194" y="808"/>
                  </a:lnTo>
                  <a:lnTo>
                    <a:pt x="169" y="853"/>
                  </a:lnTo>
                  <a:moveTo>
                    <a:pt x="230" y="853"/>
                  </a:moveTo>
                  <a:lnTo>
                    <a:pt x="203" y="808"/>
                  </a:lnTo>
                  <a:lnTo>
                    <a:pt x="230" y="762"/>
                  </a:lnTo>
                  <a:lnTo>
                    <a:pt x="256" y="808"/>
                  </a:lnTo>
                  <a:lnTo>
                    <a:pt x="230" y="853"/>
                  </a:lnTo>
                  <a:moveTo>
                    <a:pt x="292" y="853"/>
                  </a:moveTo>
                  <a:lnTo>
                    <a:pt x="266" y="808"/>
                  </a:lnTo>
                  <a:lnTo>
                    <a:pt x="292" y="762"/>
                  </a:lnTo>
                  <a:lnTo>
                    <a:pt x="319" y="808"/>
                  </a:lnTo>
                  <a:lnTo>
                    <a:pt x="292" y="853"/>
                  </a:lnTo>
                  <a:moveTo>
                    <a:pt x="353" y="853"/>
                  </a:moveTo>
                  <a:lnTo>
                    <a:pt x="328" y="808"/>
                  </a:lnTo>
                  <a:lnTo>
                    <a:pt x="353" y="762"/>
                  </a:lnTo>
                  <a:lnTo>
                    <a:pt x="380" y="808"/>
                  </a:lnTo>
                  <a:lnTo>
                    <a:pt x="353" y="853"/>
                  </a:lnTo>
                  <a:moveTo>
                    <a:pt x="415" y="853"/>
                  </a:moveTo>
                  <a:lnTo>
                    <a:pt x="389" y="808"/>
                  </a:lnTo>
                  <a:lnTo>
                    <a:pt x="415" y="762"/>
                  </a:lnTo>
                  <a:lnTo>
                    <a:pt x="442" y="808"/>
                  </a:lnTo>
                  <a:lnTo>
                    <a:pt x="415" y="853"/>
                  </a:lnTo>
                  <a:moveTo>
                    <a:pt x="476" y="853"/>
                  </a:moveTo>
                  <a:lnTo>
                    <a:pt x="451" y="808"/>
                  </a:lnTo>
                  <a:lnTo>
                    <a:pt x="476" y="762"/>
                  </a:lnTo>
                  <a:lnTo>
                    <a:pt x="503" y="808"/>
                  </a:lnTo>
                  <a:lnTo>
                    <a:pt x="476" y="853"/>
                  </a:lnTo>
                  <a:moveTo>
                    <a:pt x="538" y="853"/>
                  </a:moveTo>
                  <a:lnTo>
                    <a:pt x="512" y="808"/>
                  </a:lnTo>
                  <a:lnTo>
                    <a:pt x="538" y="762"/>
                  </a:lnTo>
                  <a:lnTo>
                    <a:pt x="565" y="808"/>
                  </a:lnTo>
                  <a:lnTo>
                    <a:pt x="538" y="853"/>
                  </a:lnTo>
                  <a:moveTo>
                    <a:pt x="599" y="853"/>
                  </a:moveTo>
                  <a:lnTo>
                    <a:pt x="574" y="808"/>
                  </a:lnTo>
                  <a:lnTo>
                    <a:pt x="599" y="762"/>
                  </a:lnTo>
                  <a:lnTo>
                    <a:pt x="626" y="808"/>
                  </a:lnTo>
                  <a:lnTo>
                    <a:pt x="599" y="853"/>
                  </a:lnTo>
                  <a:moveTo>
                    <a:pt x="662" y="853"/>
                  </a:moveTo>
                  <a:lnTo>
                    <a:pt x="635" y="808"/>
                  </a:lnTo>
                  <a:lnTo>
                    <a:pt x="662" y="762"/>
                  </a:lnTo>
                  <a:lnTo>
                    <a:pt x="688" y="808"/>
                  </a:lnTo>
                  <a:lnTo>
                    <a:pt x="662" y="853"/>
                  </a:lnTo>
                  <a:moveTo>
                    <a:pt x="724" y="853"/>
                  </a:moveTo>
                  <a:lnTo>
                    <a:pt x="697" y="808"/>
                  </a:lnTo>
                  <a:lnTo>
                    <a:pt x="724" y="762"/>
                  </a:lnTo>
                  <a:lnTo>
                    <a:pt x="749" y="808"/>
                  </a:lnTo>
                  <a:lnTo>
                    <a:pt x="724" y="853"/>
                  </a:lnTo>
                  <a:moveTo>
                    <a:pt x="785" y="853"/>
                  </a:moveTo>
                  <a:lnTo>
                    <a:pt x="758" y="808"/>
                  </a:lnTo>
                  <a:lnTo>
                    <a:pt x="785" y="762"/>
                  </a:lnTo>
                  <a:lnTo>
                    <a:pt x="811" y="808"/>
                  </a:lnTo>
                  <a:lnTo>
                    <a:pt x="785" y="853"/>
                  </a:lnTo>
                  <a:moveTo>
                    <a:pt x="847" y="853"/>
                  </a:moveTo>
                  <a:lnTo>
                    <a:pt x="820" y="808"/>
                  </a:lnTo>
                  <a:lnTo>
                    <a:pt x="847" y="762"/>
                  </a:lnTo>
                  <a:lnTo>
                    <a:pt x="872" y="808"/>
                  </a:lnTo>
                  <a:lnTo>
                    <a:pt x="847" y="853"/>
                  </a:lnTo>
                  <a:moveTo>
                    <a:pt x="908" y="853"/>
                  </a:moveTo>
                  <a:lnTo>
                    <a:pt x="881" y="808"/>
                  </a:lnTo>
                  <a:lnTo>
                    <a:pt x="908" y="762"/>
                  </a:lnTo>
                  <a:lnTo>
                    <a:pt x="934" y="808"/>
                  </a:lnTo>
                  <a:lnTo>
                    <a:pt x="908" y="853"/>
                  </a:lnTo>
                  <a:moveTo>
                    <a:pt x="970" y="853"/>
                  </a:moveTo>
                  <a:lnTo>
                    <a:pt x="943" y="808"/>
                  </a:lnTo>
                  <a:lnTo>
                    <a:pt x="970" y="762"/>
                  </a:lnTo>
                  <a:lnTo>
                    <a:pt x="995" y="808"/>
                  </a:lnTo>
                  <a:lnTo>
                    <a:pt x="970" y="853"/>
                  </a:lnTo>
                  <a:moveTo>
                    <a:pt x="1031" y="853"/>
                  </a:moveTo>
                  <a:lnTo>
                    <a:pt x="1006" y="808"/>
                  </a:lnTo>
                  <a:lnTo>
                    <a:pt x="1031" y="762"/>
                  </a:lnTo>
                  <a:lnTo>
                    <a:pt x="1058" y="808"/>
                  </a:lnTo>
                  <a:lnTo>
                    <a:pt x="1031" y="853"/>
                  </a:lnTo>
                  <a:moveTo>
                    <a:pt x="1093" y="853"/>
                  </a:moveTo>
                  <a:lnTo>
                    <a:pt x="1067" y="808"/>
                  </a:lnTo>
                  <a:lnTo>
                    <a:pt x="1093" y="762"/>
                  </a:lnTo>
                  <a:lnTo>
                    <a:pt x="1120" y="808"/>
                  </a:lnTo>
                  <a:lnTo>
                    <a:pt x="1093" y="853"/>
                  </a:lnTo>
                  <a:moveTo>
                    <a:pt x="1154" y="853"/>
                  </a:moveTo>
                  <a:lnTo>
                    <a:pt x="1129" y="808"/>
                  </a:lnTo>
                  <a:lnTo>
                    <a:pt x="1154" y="762"/>
                  </a:lnTo>
                  <a:lnTo>
                    <a:pt x="1181" y="808"/>
                  </a:lnTo>
                  <a:lnTo>
                    <a:pt x="1154" y="853"/>
                  </a:lnTo>
                  <a:moveTo>
                    <a:pt x="1216" y="853"/>
                  </a:moveTo>
                  <a:lnTo>
                    <a:pt x="1190" y="808"/>
                  </a:lnTo>
                  <a:lnTo>
                    <a:pt x="1216" y="762"/>
                  </a:lnTo>
                  <a:lnTo>
                    <a:pt x="1243" y="808"/>
                  </a:lnTo>
                  <a:lnTo>
                    <a:pt x="1216" y="853"/>
                  </a:lnTo>
                  <a:moveTo>
                    <a:pt x="1277" y="853"/>
                  </a:moveTo>
                  <a:lnTo>
                    <a:pt x="1252" y="808"/>
                  </a:lnTo>
                  <a:lnTo>
                    <a:pt x="1277" y="762"/>
                  </a:lnTo>
                  <a:lnTo>
                    <a:pt x="1304" y="808"/>
                  </a:lnTo>
                  <a:lnTo>
                    <a:pt x="1277" y="853"/>
                  </a:lnTo>
                  <a:moveTo>
                    <a:pt x="1339" y="853"/>
                  </a:moveTo>
                  <a:lnTo>
                    <a:pt x="1313" y="808"/>
                  </a:lnTo>
                  <a:lnTo>
                    <a:pt x="1339" y="762"/>
                  </a:lnTo>
                  <a:lnTo>
                    <a:pt x="1366" y="808"/>
                  </a:lnTo>
                  <a:lnTo>
                    <a:pt x="1339" y="853"/>
                  </a:lnTo>
                  <a:moveTo>
                    <a:pt x="1402" y="853"/>
                  </a:moveTo>
                  <a:lnTo>
                    <a:pt x="1375" y="808"/>
                  </a:lnTo>
                  <a:lnTo>
                    <a:pt x="1402" y="762"/>
                  </a:lnTo>
                  <a:lnTo>
                    <a:pt x="1427" y="808"/>
                  </a:lnTo>
                  <a:lnTo>
                    <a:pt x="1402" y="853"/>
                  </a:lnTo>
                  <a:moveTo>
                    <a:pt x="1463" y="853"/>
                  </a:moveTo>
                  <a:lnTo>
                    <a:pt x="1436" y="808"/>
                  </a:lnTo>
                  <a:lnTo>
                    <a:pt x="1463" y="762"/>
                  </a:lnTo>
                  <a:lnTo>
                    <a:pt x="1489" y="808"/>
                  </a:lnTo>
                  <a:lnTo>
                    <a:pt x="1463" y="853"/>
                  </a:lnTo>
                  <a:moveTo>
                    <a:pt x="1525" y="853"/>
                  </a:moveTo>
                  <a:lnTo>
                    <a:pt x="1498" y="808"/>
                  </a:lnTo>
                  <a:lnTo>
                    <a:pt x="1525" y="762"/>
                  </a:lnTo>
                  <a:lnTo>
                    <a:pt x="1550" y="808"/>
                  </a:lnTo>
                  <a:lnTo>
                    <a:pt x="1525" y="853"/>
                  </a:lnTo>
                  <a:moveTo>
                    <a:pt x="1586" y="853"/>
                  </a:moveTo>
                  <a:lnTo>
                    <a:pt x="1559" y="808"/>
                  </a:lnTo>
                  <a:lnTo>
                    <a:pt x="1586" y="762"/>
                  </a:lnTo>
                  <a:lnTo>
                    <a:pt x="1612" y="808"/>
                  </a:lnTo>
                  <a:lnTo>
                    <a:pt x="1586" y="853"/>
                  </a:lnTo>
                  <a:moveTo>
                    <a:pt x="1648" y="853"/>
                  </a:moveTo>
                  <a:lnTo>
                    <a:pt x="1621" y="808"/>
                  </a:lnTo>
                  <a:lnTo>
                    <a:pt x="1648" y="762"/>
                  </a:lnTo>
                  <a:lnTo>
                    <a:pt x="1673" y="808"/>
                  </a:lnTo>
                  <a:lnTo>
                    <a:pt x="1648" y="853"/>
                  </a:lnTo>
                  <a:moveTo>
                    <a:pt x="1709" y="853"/>
                  </a:moveTo>
                  <a:lnTo>
                    <a:pt x="1682" y="808"/>
                  </a:lnTo>
                  <a:lnTo>
                    <a:pt x="1709" y="762"/>
                  </a:lnTo>
                  <a:lnTo>
                    <a:pt x="1735" y="808"/>
                  </a:lnTo>
                  <a:lnTo>
                    <a:pt x="1709" y="853"/>
                  </a:lnTo>
                  <a:moveTo>
                    <a:pt x="1771" y="853"/>
                  </a:moveTo>
                  <a:lnTo>
                    <a:pt x="1745" y="808"/>
                  </a:lnTo>
                  <a:lnTo>
                    <a:pt x="1771" y="762"/>
                  </a:lnTo>
                  <a:lnTo>
                    <a:pt x="1798" y="808"/>
                  </a:lnTo>
                  <a:lnTo>
                    <a:pt x="1771" y="853"/>
                  </a:lnTo>
                  <a:moveTo>
                    <a:pt x="1832" y="853"/>
                  </a:moveTo>
                  <a:lnTo>
                    <a:pt x="1807" y="808"/>
                  </a:lnTo>
                  <a:lnTo>
                    <a:pt x="1832" y="762"/>
                  </a:lnTo>
                  <a:lnTo>
                    <a:pt x="1859" y="808"/>
                  </a:lnTo>
                  <a:lnTo>
                    <a:pt x="1832" y="853"/>
                  </a:lnTo>
                  <a:moveTo>
                    <a:pt x="1894" y="853"/>
                  </a:moveTo>
                  <a:lnTo>
                    <a:pt x="1868" y="808"/>
                  </a:lnTo>
                  <a:lnTo>
                    <a:pt x="1894" y="762"/>
                  </a:lnTo>
                  <a:lnTo>
                    <a:pt x="1921" y="808"/>
                  </a:lnTo>
                  <a:lnTo>
                    <a:pt x="1894" y="853"/>
                  </a:lnTo>
                  <a:moveTo>
                    <a:pt x="1955" y="853"/>
                  </a:moveTo>
                  <a:lnTo>
                    <a:pt x="1930" y="808"/>
                  </a:lnTo>
                  <a:lnTo>
                    <a:pt x="1955" y="762"/>
                  </a:lnTo>
                  <a:lnTo>
                    <a:pt x="1982" y="808"/>
                  </a:lnTo>
                  <a:lnTo>
                    <a:pt x="1955" y="853"/>
                  </a:lnTo>
                  <a:moveTo>
                    <a:pt x="2017" y="853"/>
                  </a:moveTo>
                  <a:lnTo>
                    <a:pt x="1991" y="808"/>
                  </a:lnTo>
                  <a:lnTo>
                    <a:pt x="2017" y="762"/>
                  </a:lnTo>
                  <a:lnTo>
                    <a:pt x="2044" y="808"/>
                  </a:lnTo>
                  <a:lnTo>
                    <a:pt x="2017" y="853"/>
                  </a:lnTo>
                  <a:moveTo>
                    <a:pt x="2078" y="853"/>
                  </a:moveTo>
                  <a:lnTo>
                    <a:pt x="2053" y="808"/>
                  </a:lnTo>
                  <a:lnTo>
                    <a:pt x="2078" y="762"/>
                  </a:lnTo>
                  <a:lnTo>
                    <a:pt x="2105" y="808"/>
                  </a:lnTo>
                  <a:lnTo>
                    <a:pt x="2078" y="853"/>
                  </a:lnTo>
                  <a:moveTo>
                    <a:pt x="2141" y="853"/>
                  </a:moveTo>
                  <a:lnTo>
                    <a:pt x="2114" y="808"/>
                  </a:lnTo>
                  <a:lnTo>
                    <a:pt x="2141" y="762"/>
                  </a:lnTo>
                  <a:lnTo>
                    <a:pt x="2167" y="808"/>
                  </a:lnTo>
                  <a:lnTo>
                    <a:pt x="2141" y="853"/>
                  </a:lnTo>
                  <a:moveTo>
                    <a:pt x="2203" y="853"/>
                  </a:moveTo>
                  <a:lnTo>
                    <a:pt x="2176" y="808"/>
                  </a:lnTo>
                  <a:lnTo>
                    <a:pt x="2203" y="762"/>
                  </a:lnTo>
                  <a:lnTo>
                    <a:pt x="2228" y="808"/>
                  </a:lnTo>
                  <a:lnTo>
                    <a:pt x="2203" y="853"/>
                  </a:lnTo>
                  <a:moveTo>
                    <a:pt x="2264" y="853"/>
                  </a:moveTo>
                  <a:lnTo>
                    <a:pt x="2237" y="808"/>
                  </a:lnTo>
                  <a:lnTo>
                    <a:pt x="2264" y="762"/>
                  </a:lnTo>
                  <a:lnTo>
                    <a:pt x="2290" y="808"/>
                  </a:lnTo>
                  <a:lnTo>
                    <a:pt x="2264" y="853"/>
                  </a:lnTo>
                  <a:moveTo>
                    <a:pt x="2326" y="853"/>
                  </a:moveTo>
                  <a:lnTo>
                    <a:pt x="2299" y="808"/>
                  </a:lnTo>
                  <a:lnTo>
                    <a:pt x="2326" y="762"/>
                  </a:lnTo>
                  <a:lnTo>
                    <a:pt x="2351" y="808"/>
                  </a:lnTo>
                  <a:lnTo>
                    <a:pt x="2326" y="853"/>
                  </a:lnTo>
                  <a:moveTo>
                    <a:pt x="2387" y="853"/>
                  </a:moveTo>
                  <a:lnTo>
                    <a:pt x="2360" y="808"/>
                  </a:lnTo>
                  <a:lnTo>
                    <a:pt x="2387" y="762"/>
                  </a:lnTo>
                  <a:lnTo>
                    <a:pt x="2413" y="808"/>
                  </a:lnTo>
                  <a:lnTo>
                    <a:pt x="2387" y="853"/>
                  </a:lnTo>
                  <a:moveTo>
                    <a:pt x="2449" y="853"/>
                  </a:moveTo>
                  <a:lnTo>
                    <a:pt x="2422" y="808"/>
                  </a:lnTo>
                  <a:lnTo>
                    <a:pt x="2449" y="762"/>
                  </a:lnTo>
                  <a:lnTo>
                    <a:pt x="2474" y="808"/>
                  </a:lnTo>
                  <a:lnTo>
                    <a:pt x="2449" y="853"/>
                  </a:lnTo>
                  <a:moveTo>
                    <a:pt x="2510" y="853"/>
                  </a:moveTo>
                  <a:lnTo>
                    <a:pt x="2485" y="808"/>
                  </a:lnTo>
                  <a:lnTo>
                    <a:pt x="2510" y="762"/>
                  </a:lnTo>
                  <a:lnTo>
                    <a:pt x="2537" y="808"/>
                  </a:lnTo>
                  <a:lnTo>
                    <a:pt x="2510" y="853"/>
                  </a:lnTo>
                  <a:moveTo>
                    <a:pt x="76" y="799"/>
                  </a:moveTo>
                  <a:lnTo>
                    <a:pt x="51" y="754"/>
                  </a:lnTo>
                  <a:lnTo>
                    <a:pt x="76" y="709"/>
                  </a:lnTo>
                  <a:lnTo>
                    <a:pt x="103" y="754"/>
                  </a:lnTo>
                  <a:lnTo>
                    <a:pt x="76" y="799"/>
                  </a:lnTo>
                  <a:moveTo>
                    <a:pt x="137" y="799"/>
                  </a:moveTo>
                  <a:lnTo>
                    <a:pt x="112" y="754"/>
                  </a:lnTo>
                  <a:lnTo>
                    <a:pt x="137" y="709"/>
                  </a:lnTo>
                  <a:lnTo>
                    <a:pt x="164" y="754"/>
                  </a:lnTo>
                  <a:lnTo>
                    <a:pt x="137" y="799"/>
                  </a:lnTo>
                  <a:moveTo>
                    <a:pt x="199" y="799"/>
                  </a:moveTo>
                  <a:lnTo>
                    <a:pt x="173" y="754"/>
                  </a:lnTo>
                  <a:lnTo>
                    <a:pt x="199" y="709"/>
                  </a:lnTo>
                  <a:lnTo>
                    <a:pt x="226" y="754"/>
                  </a:lnTo>
                  <a:lnTo>
                    <a:pt x="199" y="799"/>
                  </a:lnTo>
                  <a:moveTo>
                    <a:pt x="262" y="799"/>
                  </a:moveTo>
                  <a:lnTo>
                    <a:pt x="235" y="754"/>
                  </a:lnTo>
                  <a:lnTo>
                    <a:pt x="262" y="709"/>
                  </a:lnTo>
                  <a:lnTo>
                    <a:pt x="287" y="754"/>
                  </a:lnTo>
                  <a:lnTo>
                    <a:pt x="262" y="799"/>
                  </a:lnTo>
                  <a:moveTo>
                    <a:pt x="323" y="799"/>
                  </a:moveTo>
                  <a:lnTo>
                    <a:pt x="296" y="754"/>
                  </a:lnTo>
                  <a:lnTo>
                    <a:pt x="323" y="709"/>
                  </a:lnTo>
                  <a:lnTo>
                    <a:pt x="349" y="754"/>
                  </a:lnTo>
                  <a:lnTo>
                    <a:pt x="323" y="799"/>
                  </a:lnTo>
                  <a:moveTo>
                    <a:pt x="385" y="799"/>
                  </a:moveTo>
                  <a:lnTo>
                    <a:pt x="358" y="754"/>
                  </a:lnTo>
                  <a:lnTo>
                    <a:pt x="385" y="709"/>
                  </a:lnTo>
                  <a:lnTo>
                    <a:pt x="410" y="754"/>
                  </a:lnTo>
                  <a:lnTo>
                    <a:pt x="385" y="799"/>
                  </a:lnTo>
                  <a:moveTo>
                    <a:pt x="446" y="799"/>
                  </a:moveTo>
                  <a:lnTo>
                    <a:pt x="419" y="754"/>
                  </a:lnTo>
                  <a:lnTo>
                    <a:pt x="446" y="709"/>
                  </a:lnTo>
                  <a:lnTo>
                    <a:pt x="472" y="754"/>
                  </a:lnTo>
                  <a:lnTo>
                    <a:pt x="446" y="799"/>
                  </a:lnTo>
                  <a:moveTo>
                    <a:pt x="508" y="799"/>
                  </a:moveTo>
                  <a:lnTo>
                    <a:pt x="481" y="754"/>
                  </a:lnTo>
                  <a:lnTo>
                    <a:pt x="508" y="709"/>
                  </a:lnTo>
                  <a:lnTo>
                    <a:pt x="533" y="754"/>
                  </a:lnTo>
                  <a:lnTo>
                    <a:pt x="508" y="799"/>
                  </a:lnTo>
                  <a:moveTo>
                    <a:pt x="569" y="799"/>
                  </a:moveTo>
                  <a:lnTo>
                    <a:pt x="542" y="754"/>
                  </a:lnTo>
                  <a:lnTo>
                    <a:pt x="569" y="709"/>
                  </a:lnTo>
                  <a:lnTo>
                    <a:pt x="595" y="754"/>
                  </a:lnTo>
                  <a:lnTo>
                    <a:pt x="569" y="799"/>
                  </a:lnTo>
                  <a:moveTo>
                    <a:pt x="631" y="799"/>
                  </a:moveTo>
                  <a:lnTo>
                    <a:pt x="605" y="754"/>
                  </a:lnTo>
                  <a:lnTo>
                    <a:pt x="631" y="709"/>
                  </a:lnTo>
                  <a:lnTo>
                    <a:pt x="658" y="754"/>
                  </a:lnTo>
                  <a:lnTo>
                    <a:pt x="631" y="799"/>
                  </a:lnTo>
                  <a:moveTo>
                    <a:pt x="692" y="799"/>
                  </a:moveTo>
                  <a:lnTo>
                    <a:pt x="667" y="754"/>
                  </a:lnTo>
                  <a:lnTo>
                    <a:pt x="692" y="709"/>
                  </a:lnTo>
                  <a:lnTo>
                    <a:pt x="719" y="754"/>
                  </a:lnTo>
                  <a:lnTo>
                    <a:pt x="692" y="799"/>
                  </a:lnTo>
                  <a:moveTo>
                    <a:pt x="754" y="799"/>
                  </a:moveTo>
                  <a:lnTo>
                    <a:pt x="728" y="754"/>
                  </a:lnTo>
                  <a:lnTo>
                    <a:pt x="754" y="709"/>
                  </a:lnTo>
                  <a:lnTo>
                    <a:pt x="781" y="754"/>
                  </a:lnTo>
                  <a:lnTo>
                    <a:pt x="754" y="799"/>
                  </a:lnTo>
                  <a:moveTo>
                    <a:pt x="815" y="799"/>
                  </a:moveTo>
                  <a:lnTo>
                    <a:pt x="790" y="754"/>
                  </a:lnTo>
                  <a:lnTo>
                    <a:pt x="815" y="709"/>
                  </a:lnTo>
                  <a:lnTo>
                    <a:pt x="842" y="754"/>
                  </a:lnTo>
                  <a:lnTo>
                    <a:pt x="815" y="799"/>
                  </a:lnTo>
                  <a:moveTo>
                    <a:pt x="877" y="799"/>
                  </a:moveTo>
                  <a:lnTo>
                    <a:pt x="851" y="754"/>
                  </a:lnTo>
                  <a:lnTo>
                    <a:pt x="877" y="709"/>
                  </a:lnTo>
                  <a:lnTo>
                    <a:pt x="904" y="754"/>
                  </a:lnTo>
                  <a:lnTo>
                    <a:pt x="877" y="799"/>
                  </a:lnTo>
                  <a:moveTo>
                    <a:pt x="938" y="799"/>
                  </a:moveTo>
                  <a:lnTo>
                    <a:pt x="913" y="754"/>
                  </a:lnTo>
                  <a:lnTo>
                    <a:pt x="938" y="709"/>
                  </a:lnTo>
                  <a:lnTo>
                    <a:pt x="965" y="754"/>
                  </a:lnTo>
                  <a:lnTo>
                    <a:pt x="938" y="799"/>
                  </a:lnTo>
                  <a:moveTo>
                    <a:pt x="1001" y="799"/>
                  </a:moveTo>
                  <a:lnTo>
                    <a:pt x="974" y="754"/>
                  </a:lnTo>
                  <a:lnTo>
                    <a:pt x="1001" y="709"/>
                  </a:lnTo>
                  <a:lnTo>
                    <a:pt x="1027" y="754"/>
                  </a:lnTo>
                  <a:lnTo>
                    <a:pt x="1001" y="799"/>
                  </a:lnTo>
                  <a:moveTo>
                    <a:pt x="1063" y="799"/>
                  </a:moveTo>
                  <a:lnTo>
                    <a:pt x="1036" y="754"/>
                  </a:lnTo>
                  <a:lnTo>
                    <a:pt x="1063" y="709"/>
                  </a:lnTo>
                  <a:lnTo>
                    <a:pt x="1088" y="754"/>
                  </a:lnTo>
                  <a:lnTo>
                    <a:pt x="1063" y="799"/>
                  </a:lnTo>
                  <a:moveTo>
                    <a:pt x="1124" y="799"/>
                  </a:moveTo>
                  <a:lnTo>
                    <a:pt x="1097" y="754"/>
                  </a:lnTo>
                  <a:lnTo>
                    <a:pt x="1124" y="709"/>
                  </a:lnTo>
                  <a:lnTo>
                    <a:pt x="1150" y="754"/>
                  </a:lnTo>
                  <a:lnTo>
                    <a:pt x="1124" y="799"/>
                  </a:lnTo>
                  <a:moveTo>
                    <a:pt x="1186" y="799"/>
                  </a:moveTo>
                  <a:lnTo>
                    <a:pt x="1159" y="754"/>
                  </a:lnTo>
                  <a:lnTo>
                    <a:pt x="1186" y="709"/>
                  </a:lnTo>
                  <a:lnTo>
                    <a:pt x="1211" y="754"/>
                  </a:lnTo>
                  <a:lnTo>
                    <a:pt x="1186" y="799"/>
                  </a:lnTo>
                  <a:moveTo>
                    <a:pt x="1247" y="799"/>
                  </a:moveTo>
                  <a:lnTo>
                    <a:pt x="1220" y="754"/>
                  </a:lnTo>
                  <a:lnTo>
                    <a:pt x="1247" y="709"/>
                  </a:lnTo>
                  <a:lnTo>
                    <a:pt x="1273" y="754"/>
                  </a:lnTo>
                  <a:lnTo>
                    <a:pt x="1247" y="799"/>
                  </a:lnTo>
                  <a:moveTo>
                    <a:pt x="1309" y="799"/>
                  </a:moveTo>
                  <a:lnTo>
                    <a:pt x="1282" y="754"/>
                  </a:lnTo>
                  <a:lnTo>
                    <a:pt x="1309" y="709"/>
                  </a:lnTo>
                  <a:lnTo>
                    <a:pt x="1334" y="754"/>
                  </a:lnTo>
                  <a:lnTo>
                    <a:pt x="1309" y="799"/>
                  </a:lnTo>
                  <a:moveTo>
                    <a:pt x="1370" y="799"/>
                  </a:moveTo>
                  <a:lnTo>
                    <a:pt x="1345" y="754"/>
                  </a:lnTo>
                  <a:lnTo>
                    <a:pt x="1370" y="709"/>
                  </a:lnTo>
                  <a:lnTo>
                    <a:pt x="1397" y="754"/>
                  </a:lnTo>
                  <a:lnTo>
                    <a:pt x="1370" y="799"/>
                  </a:lnTo>
                  <a:moveTo>
                    <a:pt x="1432" y="799"/>
                  </a:moveTo>
                  <a:lnTo>
                    <a:pt x="1406" y="754"/>
                  </a:lnTo>
                  <a:lnTo>
                    <a:pt x="1432" y="709"/>
                  </a:lnTo>
                  <a:lnTo>
                    <a:pt x="1459" y="754"/>
                  </a:lnTo>
                  <a:lnTo>
                    <a:pt x="1432" y="799"/>
                  </a:lnTo>
                  <a:moveTo>
                    <a:pt x="1493" y="799"/>
                  </a:moveTo>
                  <a:lnTo>
                    <a:pt x="1468" y="754"/>
                  </a:lnTo>
                  <a:lnTo>
                    <a:pt x="1493" y="709"/>
                  </a:lnTo>
                  <a:lnTo>
                    <a:pt x="1520" y="754"/>
                  </a:lnTo>
                  <a:lnTo>
                    <a:pt x="1493" y="799"/>
                  </a:lnTo>
                  <a:moveTo>
                    <a:pt x="1555" y="799"/>
                  </a:moveTo>
                  <a:lnTo>
                    <a:pt x="1529" y="754"/>
                  </a:lnTo>
                  <a:lnTo>
                    <a:pt x="1555" y="709"/>
                  </a:lnTo>
                  <a:lnTo>
                    <a:pt x="1582" y="754"/>
                  </a:lnTo>
                  <a:lnTo>
                    <a:pt x="1555" y="799"/>
                  </a:lnTo>
                  <a:moveTo>
                    <a:pt x="1616" y="799"/>
                  </a:moveTo>
                  <a:lnTo>
                    <a:pt x="1591" y="754"/>
                  </a:lnTo>
                  <a:lnTo>
                    <a:pt x="1616" y="709"/>
                  </a:lnTo>
                  <a:lnTo>
                    <a:pt x="1643" y="754"/>
                  </a:lnTo>
                  <a:lnTo>
                    <a:pt x="1616" y="799"/>
                  </a:lnTo>
                  <a:moveTo>
                    <a:pt x="1678" y="799"/>
                  </a:moveTo>
                  <a:lnTo>
                    <a:pt x="1652" y="754"/>
                  </a:lnTo>
                  <a:lnTo>
                    <a:pt x="1678" y="709"/>
                  </a:lnTo>
                  <a:lnTo>
                    <a:pt x="1705" y="754"/>
                  </a:lnTo>
                  <a:lnTo>
                    <a:pt x="1678" y="799"/>
                  </a:lnTo>
                  <a:moveTo>
                    <a:pt x="1741" y="799"/>
                  </a:moveTo>
                  <a:lnTo>
                    <a:pt x="1714" y="754"/>
                  </a:lnTo>
                  <a:lnTo>
                    <a:pt x="1741" y="709"/>
                  </a:lnTo>
                  <a:lnTo>
                    <a:pt x="1766" y="754"/>
                  </a:lnTo>
                  <a:lnTo>
                    <a:pt x="1741" y="799"/>
                  </a:lnTo>
                  <a:moveTo>
                    <a:pt x="1802" y="799"/>
                  </a:moveTo>
                  <a:lnTo>
                    <a:pt x="1775" y="754"/>
                  </a:lnTo>
                  <a:lnTo>
                    <a:pt x="1802" y="709"/>
                  </a:lnTo>
                  <a:lnTo>
                    <a:pt x="1828" y="754"/>
                  </a:lnTo>
                  <a:lnTo>
                    <a:pt x="1802" y="799"/>
                  </a:lnTo>
                  <a:moveTo>
                    <a:pt x="1864" y="799"/>
                  </a:moveTo>
                  <a:lnTo>
                    <a:pt x="1837" y="754"/>
                  </a:lnTo>
                  <a:lnTo>
                    <a:pt x="1864" y="709"/>
                  </a:lnTo>
                  <a:lnTo>
                    <a:pt x="1889" y="754"/>
                  </a:lnTo>
                  <a:lnTo>
                    <a:pt x="1864" y="799"/>
                  </a:lnTo>
                  <a:moveTo>
                    <a:pt x="1925" y="799"/>
                  </a:moveTo>
                  <a:lnTo>
                    <a:pt x="1898" y="754"/>
                  </a:lnTo>
                  <a:lnTo>
                    <a:pt x="1925" y="709"/>
                  </a:lnTo>
                  <a:lnTo>
                    <a:pt x="1951" y="754"/>
                  </a:lnTo>
                  <a:lnTo>
                    <a:pt x="1925" y="799"/>
                  </a:lnTo>
                  <a:moveTo>
                    <a:pt x="1987" y="799"/>
                  </a:moveTo>
                  <a:lnTo>
                    <a:pt x="1960" y="754"/>
                  </a:lnTo>
                  <a:lnTo>
                    <a:pt x="1987" y="709"/>
                  </a:lnTo>
                  <a:lnTo>
                    <a:pt x="2012" y="754"/>
                  </a:lnTo>
                  <a:lnTo>
                    <a:pt x="1987" y="799"/>
                  </a:lnTo>
                  <a:moveTo>
                    <a:pt x="2048" y="799"/>
                  </a:moveTo>
                  <a:lnTo>
                    <a:pt x="2021" y="754"/>
                  </a:lnTo>
                  <a:lnTo>
                    <a:pt x="2048" y="709"/>
                  </a:lnTo>
                  <a:lnTo>
                    <a:pt x="2074" y="754"/>
                  </a:lnTo>
                  <a:lnTo>
                    <a:pt x="2048" y="799"/>
                  </a:lnTo>
                  <a:moveTo>
                    <a:pt x="2110" y="799"/>
                  </a:moveTo>
                  <a:lnTo>
                    <a:pt x="2084" y="754"/>
                  </a:lnTo>
                  <a:lnTo>
                    <a:pt x="2110" y="709"/>
                  </a:lnTo>
                  <a:lnTo>
                    <a:pt x="2137" y="754"/>
                  </a:lnTo>
                  <a:lnTo>
                    <a:pt x="2110" y="799"/>
                  </a:lnTo>
                  <a:moveTo>
                    <a:pt x="2171" y="799"/>
                  </a:moveTo>
                  <a:lnTo>
                    <a:pt x="2146" y="754"/>
                  </a:lnTo>
                  <a:lnTo>
                    <a:pt x="2171" y="709"/>
                  </a:lnTo>
                  <a:lnTo>
                    <a:pt x="2198" y="754"/>
                  </a:lnTo>
                  <a:lnTo>
                    <a:pt x="2171" y="799"/>
                  </a:lnTo>
                  <a:moveTo>
                    <a:pt x="2233" y="799"/>
                  </a:moveTo>
                  <a:lnTo>
                    <a:pt x="2207" y="754"/>
                  </a:lnTo>
                  <a:lnTo>
                    <a:pt x="2233" y="709"/>
                  </a:lnTo>
                  <a:lnTo>
                    <a:pt x="2260" y="754"/>
                  </a:lnTo>
                  <a:lnTo>
                    <a:pt x="2233" y="799"/>
                  </a:lnTo>
                  <a:moveTo>
                    <a:pt x="2294" y="799"/>
                  </a:moveTo>
                  <a:lnTo>
                    <a:pt x="2269" y="754"/>
                  </a:lnTo>
                  <a:lnTo>
                    <a:pt x="2294" y="709"/>
                  </a:lnTo>
                  <a:lnTo>
                    <a:pt x="2321" y="754"/>
                  </a:lnTo>
                  <a:lnTo>
                    <a:pt x="2294" y="799"/>
                  </a:lnTo>
                  <a:moveTo>
                    <a:pt x="2356" y="799"/>
                  </a:moveTo>
                  <a:lnTo>
                    <a:pt x="2330" y="754"/>
                  </a:lnTo>
                  <a:lnTo>
                    <a:pt x="2356" y="709"/>
                  </a:lnTo>
                  <a:lnTo>
                    <a:pt x="2383" y="754"/>
                  </a:lnTo>
                  <a:lnTo>
                    <a:pt x="2356" y="799"/>
                  </a:lnTo>
                  <a:moveTo>
                    <a:pt x="2417" y="799"/>
                  </a:moveTo>
                  <a:lnTo>
                    <a:pt x="2392" y="754"/>
                  </a:lnTo>
                  <a:lnTo>
                    <a:pt x="2417" y="709"/>
                  </a:lnTo>
                  <a:lnTo>
                    <a:pt x="2444" y="754"/>
                  </a:lnTo>
                  <a:lnTo>
                    <a:pt x="2417" y="799"/>
                  </a:lnTo>
                  <a:moveTo>
                    <a:pt x="2480" y="799"/>
                  </a:moveTo>
                  <a:lnTo>
                    <a:pt x="2453" y="754"/>
                  </a:lnTo>
                  <a:lnTo>
                    <a:pt x="2480" y="709"/>
                  </a:lnTo>
                  <a:lnTo>
                    <a:pt x="2506" y="754"/>
                  </a:lnTo>
                  <a:lnTo>
                    <a:pt x="2480" y="799"/>
                  </a:lnTo>
                  <a:moveTo>
                    <a:pt x="46" y="747"/>
                  </a:moveTo>
                  <a:lnTo>
                    <a:pt x="19" y="700"/>
                  </a:lnTo>
                  <a:lnTo>
                    <a:pt x="46" y="656"/>
                  </a:lnTo>
                  <a:lnTo>
                    <a:pt x="72" y="700"/>
                  </a:lnTo>
                  <a:lnTo>
                    <a:pt x="46" y="747"/>
                  </a:lnTo>
                  <a:moveTo>
                    <a:pt x="107" y="747"/>
                  </a:moveTo>
                  <a:lnTo>
                    <a:pt x="81" y="700"/>
                  </a:lnTo>
                  <a:lnTo>
                    <a:pt x="107" y="656"/>
                  </a:lnTo>
                  <a:lnTo>
                    <a:pt x="133" y="700"/>
                  </a:lnTo>
                  <a:lnTo>
                    <a:pt x="107" y="747"/>
                  </a:lnTo>
                  <a:moveTo>
                    <a:pt x="169" y="747"/>
                  </a:moveTo>
                  <a:lnTo>
                    <a:pt x="142" y="700"/>
                  </a:lnTo>
                  <a:lnTo>
                    <a:pt x="169" y="656"/>
                  </a:lnTo>
                  <a:lnTo>
                    <a:pt x="194" y="700"/>
                  </a:lnTo>
                  <a:lnTo>
                    <a:pt x="169" y="747"/>
                  </a:lnTo>
                  <a:moveTo>
                    <a:pt x="230" y="747"/>
                  </a:moveTo>
                  <a:lnTo>
                    <a:pt x="203" y="700"/>
                  </a:lnTo>
                  <a:lnTo>
                    <a:pt x="230" y="656"/>
                  </a:lnTo>
                  <a:lnTo>
                    <a:pt x="256" y="700"/>
                  </a:lnTo>
                  <a:lnTo>
                    <a:pt x="230" y="747"/>
                  </a:lnTo>
                  <a:moveTo>
                    <a:pt x="292" y="747"/>
                  </a:moveTo>
                  <a:lnTo>
                    <a:pt x="266" y="700"/>
                  </a:lnTo>
                  <a:lnTo>
                    <a:pt x="292" y="656"/>
                  </a:lnTo>
                  <a:lnTo>
                    <a:pt x="319" y="700"/>
                  </a:lnTo>
                  <a:lnTo>
                    <a:pt x="292" y="747"/>
                  </a:lnTo>
                  <a:moveTo>
                    <a:pt x="353" y="747"/>
                  </a:moveTo>
                  <a:lnTo>
                    <a:pt x="328" y="700"/>
                  </a:lnTo>
                  <a:lnTo>
                    <a:pt x="353" y="656"/>
                  </a:lnTo>
                  <a:lnTo>
                    <a:pt x="380" y="700"/>
                  </a:lnTo>
                  <a:lnTo>
                    <a:pt x="353" y="747"/>
                  </a:lnTo>
                  <a:moveTo>
                    <a:pt x="415" y="747"/>
                  </a:moveTo>
                  <a:lnTo>
                    <a:pt x="389" y="700"/>
                  </a:lnTo>
                  <a:lnTo>
                    <a:pt x="415" y="656"/>
                  </a:lnTo>
                  <a:lnTo>
                    <a:pt x="442" y="700"/>
                  </a:lnTo>
                  <a:lnTo>
                    <a:pt x="415" y="747"/>
                  </a:lnTo>
                  <a:moveTo>
                    <a:pt x="476" y="747"/>
                  </a:moveTo>
                  <a:lnTo>
                    <a:pt x="451" y="700"/>
                  </a:lnTo>
                  <a:lnTo>
                    <a:pt x="476" y="656"/>
                  </a:lnTo>
                  <a:lnTo>
                    <a:pt x="503" y="700"/>
                  </a:lnTo>
                  <a:lnTo>
                    <a:pt x="476" y="747"/>
                  </a:lnTo>
                  <a:moveTo>
                    <a:pt x="538" y="747"/>
                  </a:moveTo>
                  <a:lnTo>
                    <a:pt x="512" y="700"/>
                  </a:lnTo>
                  <a:lnTo>
                    <a:pt x="538" y="656"/>
                  </a:lnTo>
                  <a:lnTo>
                    <a:pt x="565" y="700"/>
                  </a:lnTo>
                  <a:lnTo>
                    <a:pt x="538" y="747"/>
                  </a:lnTo>
                  <a:moveTo>
                    <a:pt x="599" y="747"/>
                  </a:moveTo>
                  <a:lnTo>
                    <a:pt x="574" y="700"/>
                  </a:lnTo>
                  <a:lnTo>
                    <a:pt x="599" y="656"/>
                  </a:lnTo>
                  <a:lnTo>
                    <a:pt x="626" y="700"/>
                  </a:lnTo>
                  <a:lnTo>
                    <a:pt x="599" y="747"/>
                  </a:lnTo>
                  <a:moveTo>
                    <a:pt x="662" y="747"/>
                  </a:moveTo>
                  <a:lnTo>
                    <a:pt x="635" y="700"/>
                  </a:lnTo>
                  <a:lnTo>
                    <a:pt x="662" y="656"/>
                  </a:lnTo>
                  <a:lnTo>
                    <a:pt x="688" y="700"/>
                  </a:lnTo>
                  <a:lnTo>
                    <a:pt x="662" y="747"/>
                  </a:lnTo>
                  <a:moveTo>
                    <a:pt x="724" y="747"/>
                  </a:moveTo>
                  <a:lnTo>
                    <a:pt x="697" y="700"/>
                  </a:lnTo>
                  <a:lnTo>
                    <a:pt x="724" y="656"/>
                  </a:lnTo>
                  <a:lnTo>
                    <a:pt x="749" y="700"/>
                  </a:lnTo>
                  <a:lnTo>
                    <a:pt x="724" y="747"/>
                  </a:lnTo>
                  <a:moveTo>
                    <a:pt x="785" y="747"/>
                  </a:moveTo>
                  <a:lnTo>
                    <a:pt x="758" y="700"/>
                  </a:lnTo>
                  <a:lnTo>
                    <a:pt x="785" y="656"/>
                  </a:lnTo>
                  <a:lnTo>
                    <a:pt x="811" y="700"/>
                  </a:lnTo>
                  <a:lnTo>
                    <a:pt x="785" y="747"/>
                  </a:lnTo>
                  <a:moveTo>
                    <a:pt x="847" y="747"/>
                  </a:moveTo>
                  <a:lnTo>
                    <a:pt x="820" y="700"/>
                  </a:lnTo>
                  <a:lnTo>
                    <a:pt x="847" y="656"/>
                  </a:lnTo>
                  <a:lnTo>
                    <a:pt x="872" y="700"/>
                  </a:lnTo>
                  <a:lnTo>
                    <a:pt x="847" y="747"/>
                  </a:lnTo>
                  <a:moveTo>
                    <a:pt x="908" y="747"/>
                  </a:moveTo>
                  <a:lnTo>
                    <a:pt x="881" y="700"/>
                  </a:lnTo>
                  <a:lnTo>
                    <a:pt x="908" y="656"/>
                  </a:lnTo>
                  <a:lnTo>
                    <a:pt x="934" y="700"/>
                  </a:lnTo>
                  <a:lnTo>
                    <a:pt x="908" y="747"/>
                  </a:lnTo>
                  <a:moveTo>
                    <a:pt x="970" y="747"/>
                  </a:moveTo>
                  <a:lnTo>
                    <a:pt x="943" y="700"/>
                  </a:lnTo>
                  <a:lnTo>
                    <a:pt x="970" y="656"/>
                  </a:lnTo>
                  <a:lnTo>
                    <a:pt x="995" y="700"/>
                  </a:lnTo>
                  <a:lnTo>
                    <a:pt x="970" y="747"/>
                  </a:lnTo>
                  <a:moveTo>
                    <a:pt x="1031" y="747"/>
                  </a:moveTo>
                  <a:lnTo>
                    <a:pt x="1006" y="700"/>
                  </a:lnTo>
                  <a:lnTo>
                    <a:pt x="1031" y="656"/>
                  </a:lnTo>
                  <a:lnTo>
                    <a:pt x="1058" y="700"/>
                  </a:lnTo>
                  <a:lnTo>
                    <a:pt x="1031" y="747"/>
                  </a:lnTo>
                  <a:moveTo>
                    <a:pt x="1093" y="747"/>
                  </a:moveTo>
                  <a:lnTo>
                    <a:pt x="1067" y="700"/>
                  </a:lnTo>
                  <a:lnTo>
                    <a:pt x="1093" y="656"/>
                  </a:lnTo>
                  <a:lnTo>
                    <a:pt x="1120" y="700"/>
                  </a:lnTo>
                  <a:lnTo>
                    <a:pt x="1093" y="747"/>
                  </a:lnTo>
                  <a:moveTo>
                    <a:pt x="1154" y="747"/>
                  </a:moveTo>
                  <a:lnTo>
                    <a:pt x="1129" y="700"/>
                  </a:lnTo>
                  <a:lnTo>
                    <a:pt x="1154" y="656"/>
                  </a:lnTo>
                  <a:lnTo>
                    <a:pt x="1181" y="700"/>
                  </a:lnTo>
                  <a:lnTo>
                    <a:pt x="1154" y="747"/>
                  </a:lnTo>
                  <a:moveTo>
                    <a:pt x="1216" y="747"/>
                  </a:moveTo>
                  <a:lnTo>
                    <a:pt x="1190" y="700"/>
                  </a:lnTo>
                  <a:lnTo>
                    <a:pt x="1216" y="656"/>
                  </a:lnTo>
                  <a:lnTo>
                    <a:pt x="1243" y="700"/>
                  </a:lnTo>
                  <a:lnTo>
                    <a:pt x="1216" y="747"/>
                  </a:lnTo>
                  <a:moveTo>
                    <a:pt x="1277" y="747"/>
                  </a:moveTo>
                  <a:lnTo>
                    <a:pt x="1252" y="700"/>
                  </a:lnTo>
                  <a:lnTo>
                    <a:pt x="1277" y="656"/>
                  </a:lnTo>
                  <a:lnTo>
                    <a:pt x="1304" y="700"/>
                  </a:lnTo>
                  <a:lnTo>
                    <a:pt x="1277" y="747"/>
                  </a:lnTo>
                  <a:moveTo>
                    <a:pt x="1339" y="747"/>
                  </a:moveTo>
                  <a:lnTo>
                    <a:pt x="1313" y="700"/>
                  </a:lnTo>
                  <a:lnTo>
                    <a:pt x="1339" y="656"/>
                  </a:lnTo>
                  <a:lnTo>
                    <a:pt x="1366" y="700"/>
                  </a:lnTo>
                  <a:lnTo>
                    <a:pt x="1339" y="747"/>
                  </a:lnTo>
                  <a:moveTo>
                    <a:pt x="1402" y="747"/>
                  </a:moveTo>
                  <a:lnTo>
                    <a:pt x="1375" y="700"/>
                  </a:lnTo>
                  <a:lnTo>
                    <a:pt x="1402" y="656"/>
                  </a:lnTo>
                  <a:lnTo>
                    <a:pt x="1427" y="700"/>
                  </a:lnTo>
                  <a:lnTo>
                    <a:pt x="1402" y="747"/>
                  </a:lnTo>
                  <a:moveTo>
                    <a:pt x="1463" y="747"/>
                  </a:moveTo>
                  <a:lnTo>
                    <a:pt x="1436" y="700"/>
                  </a:lnTo>
                  <a:lnTo>
                    <a:pt x="1463" y="656"/>
                  </a:lnTo>
                  <a:lnTo>
                    <a:pt x="1489" y="700"/>
                  </a:lnTo>
                  <a:lnTo>
                    <a:pt x="1463" y="747"/>
                  </a:lnTo>
                  <a:moveTo>
                    <a:pt x="1525" y="747"/>
                  </a:moveTo>
                  <a:lnTo>
                    <a:pt x="1498" y="700"/>
                  </a:lnTo>
                  <a:lnTo>
                    <a:pt x="1525" y="656"/>
                  </a:lnTo>
                  <a:lnTo>
                    <a:pt x="1550" y="700"/>
                  </a:lnTo>
                  <a:lnTo>
                    <a:pt x="1525" y="747"/>
                  </a:lnTo>
                  <a:moveTo>
                    <a:pt x="1586" y="747"/>
                  </a:moveTo>
                  <a:lnTo>
                    <a:pt x="1559" y="700"/>
                  </a:lnTo>
                  <a:lnTo>
                    <a:pt x="1586" y="656"/>
                  </a:lnTo>
                  <a:lnTo>
                    <a:pt x="1612" y="700"/>
                  </a:lnTo>
                  <a:lnTo>
                    <a:pt x="1586" y="747"/>
                  </a:lnTo>
                  <a:moveTo>
                    <a:pt x="1648" y="747"/>
                  </a:moveTo>
                  <a:lnTo>
                    <a:pt x="1621" y="700"/>
                  </a:lnTo>
                  <a:lnTo>
                    <a:pt x="1648" y="656"/>
                  </a:lnTo>
                  <a:lnTo>
                    <a:pt x="1673" y="700"/>
                  </a:lnTo>
                  <a:lnTo>
                    <a:pt x="1648" y="747"/>
                  </a:lnTo>
                  <a:moveTo>
                    <a:pt x="1709" y="747"/>
                  </a:moveTo>
                  <a:lnTo>
                    <a:pt x="1682" y="700"/>
                  </a:lnTo>
                  <a:lnTo>
                    <a:pt x="1709" y="656"/>
                  </a:lnTo>
                  <a:lnTo>
                    <a:pt x="1735" y="700"/>
                  </a:lnTo>
                  <a:lnTo>
                    <a:pt x="1709" y="747"/>
                  </a:lnTo>
                  <a:moveTo>
                    <a:pt x="1771" y="747"/>
                  </a:moveTo>
                  <a:lnTo>
                    <a:pt x="1745" y="700"/>
                  </a:lnTo>
                  <a:lnTo>
                    <a:pt x="1771" y="656"/>
                  </a:lnTo>
                  <a:lnTo>
                    <a:pt x="1798" y="700"/>
                  </a:lnTo>
                  <a:lnTo>
                    <a:pt x="1771" y="747"/>
                  </a:lnTo>
                  <a:moveTo>
                    <a:pt x="1832" y="747"/>
                  </a:moveTo>
                  <a:lnTo>
                    <a:pt x="1807" y="700"/>
                  </a:lnTo>
                  <a:lnTo>
                    <a:pt x="1832" y="656"/>
                  </a:lnTo>
                  <a:lnTo>
                    <a:pt x="1859" y="700"/>
                  </a:lnTo>
                  <a:lnTo>
                    <a:pt x="1832" y="747"/>
                  </a:lnTo>
                  <a:moveTo>
                    <a:pt x="1894" y="747"/>
                  </a:moveTo>
                  <a:lnTo>
                    <a:pt x="1868" y="700"/>
                  </a:lnTo>
                  <a:lnTo>
                    <a:pt x="1894" y="656"/>
                  </a:lnTo>
                  <a:lnTo>
                    <a:pt x="1921" y="700"/>
                  </a:lnTo>
                  <a:lnTo>
                    <a:pt x="1894" y="747"/>
                  </a:lnTo>
                  <a:moveTo>
                    <a:pt x="1955" y="747"/>
                  </a:moveTo>
                  <a:lnTo>
                    <a:pt x="1930" y="700"/>
                  </a:lnTo>
                  <a:lnTo>
                    <a:pt x="1955" y="656"/>
                  </a:lnTo>
                  <a:lnTo>
                    <a:pt x="1982" y="700"/>
                  </a:lnTo>
                  <a:lnTo>
                    <a:pt x="1955" y="747"/>
                  </a:lnTo>
                  <a:moveTo>
                    <a:pt x="2017" y="747"/>
                  </a:moveTo>
                  <a:lnTo>
                    <a:pt x="1991" y="700"/>
                  </a:lnTo>
                  <a:lnTo>
                    <a:pt x="2017" y="656"/>
                  </a:lnTo>
                  <a:lnTo>
                    <a:pt x="2044" y="700"/>
                  </a:lnTo>
                  <a:lnTo>
                    <a:pt x="2017" y="747"/>
                  </a:lnTo>
                  <a:moveTo>
                    <a:pt x="2078" y="747"/>
                  </a:moveTo>
                  <a:lnTo>
                    <a:pt x="2053" y="700"/>
                  </a:lnTo>
                  <a:lnTo>
                    <a:pt x="2078" y="656"/>
                  </a:lnTo>
                  <a:lnTo>
                    <a:pt x="2105" y="700"/>
                  </a:lnTo>
                  <a:lnTo>
                    <a:pt x="2078" y="747"/>
                  </a:lnTo>
                  <a:moveTo>
                    <a:pt x="2141" y="747"/>
                  </a:moveTo>
                  <a:lnTo>
                    <a:pt x="2114" y="700"/>
                  </a:lnTo>
                  <a:lnTo>
                    <a:pt x="2141" y="656"/>
                  </a:lnTo>
                  <a:lnTo>
                    <a:pt x="2167" y="700"/>
                  </a:lnTo>
                  <a:lnTo>
                    <a:pt x="2141" y="747"/>
                  </a:lnTo>
                  <a:moveTo>
                    <a:pt x="2203" y="747"/>
                  </a:moveTo>
                  <a:lnTo>
                    <a:pt x="2176" y="700"/>
                  </a:lnTo>
                  <a:lnTo>
                    <a:pt x="2203" y="656"/>
                  </a:lnTo>
                  <a:lnTo>
                    <a:pt x="2228" y="700"/>
                  </a:lnTo>
                  <a:lnTo>
                    <a:pt x="2203" y="747"/>
                  </a:lnTo>
                  <a:moveTo>
                    <a:pt x="2264" y="747"/>
                  </a:moveTo>
                  <a:lnTo>
                    <a:pt x="2237" y="700"/>
                  </a:lnTo>
                  <a:lnTo>
                    <a:pt x="2264" y="656"/>
                  </a:lnTo>
                  <a:lnTo>
                    <a:pt x="2290" y="700"/>
                  </a:lnTo>
                  <a:lnTo>
                    <a:pt x="2264" y="747"/>
                  </a:lnTo>
                  <a:moveTo>
                    <a:pt x="2326" y="747"/>
                  </a:moveTo>
                  <a:lnTo>
                    <a:pt x="2299" y="700"/>
                  </a:lnTo>
                  <a:lnTo>
                    <a:pt x="2326" y="656"/>
                  </a:lnTo>
                  <a:lnTo>
                    <a:pt x="2351" y="700"/>
                  </a:lnTo>
                  <a:lnTo>
                    <a:pt x="2326" y="747"/>
                  </a:lnTo>
                  <a:moveTo>
                    <a:pt x="2387" y="747"/>
                  </a:moveTo>
                  <a:lnTo>
                    <a:pt x="2360" y="700"/>
                  </a:lnTo>
                  <a:lnTo>
                    <a:pt x="2387" y="656"/>
                  </a:lnTo>
                  <a:lnTo>
                    <a:pt x="2413" y="700"/>
                  </a:lnTo>
                  <a:lnTo>
                    <a:pt x="2387" y="747"/>
                  </a:lnTo>
                  <a:moveTo>
                    <a:pt x="2449" y="747"/>
                  </a:moveTo>
                  <a:lnTo>
                    <a:pt x="2422" y="700"/>
                  </a:lnTo>
                  <a:lnTo>
                    <a:pt x="2449" y="656"/>
                  </a:lnTo>
                  <a:lnTo>
                    <a:pt x="2474" y="700"/>
                  </a:lnTo>
                  <a:lnTo>
                    <a:pt x="2449" y="747"/>
                  </a:lnTo>
                  <a:moveTo>
                    <a:pt x="2510" y="747"/>
                  </a:moveTo>
                  <a:lnTo>
                    <a:pt x="2485" y="700"/>
                  </a:lnTo>
                  <a:lnTo>
                    <a:pt x="2510" y="656"/>
                  </a:lnTo>
                  <a:lnTo>
                    <a:pt x="2537" y="700"/>
                  </a:lnTo>
                  <a:lnTo>
                    <a:pt x="2510" y="747"/>
                  </a:lnTo>
                  <a:moveTo>
                    <a:pt x="76" y="693"/>
                  </a:moveTo>
                  <a:lnTo>
                    <a:pt x="51" y="648"/>
                  </a:lnTo>
                  <a:lnTo>
                    <a:pt x="76" y="603"/>
                  </a:lnTo>
                  <a:lnTo>
                    <a:pt x="103" y="648"/>
                  </a:lnTo>
                  <a:lnTo>
                    <a:pt x="76" y="693"/>
                  </a:lnTo>
                  <a:moveTo>
                    <a:pt x="137" y="693"/>
                  </a:moveTo>
                  <a:lnTo>
                    <a:pt x="112" y="648"/>
                  </a:lnTo>
                  <a:lnTo>
                    <a:pt x="137" y="603"/>
                  </a:lnTo>
                  <a:lnTo>
                    <a:pt x="164" y="648"/>
                  </a:lnTo>
                  <a:lnTo>
                    <a:pt x="137" y="693"/>
                  </a:lnTo>
                  <a:moveTo>
                    <a:pt x="199" y="693"/>
                  </a:moveTo>
                  <a:lnTo>
                    <a:pt x="173" y="648"/>
                  </a:lnTo>
                  <a:lnTo>
                    <a:pt x="199" y="603"/>
                  </a:lnTo>
                  <a:lnTo>
                    <a:pt x="226" y="648"/>
                  </a:lnTo>
                  <a:lnTo>
                    <a:pt x="199" y="693"/>
                  </a:lnTo>
                  <a:moveTo>
                    <a:pt x="262" y="693"/>
                  </a:moveTo>
                  <a:lnTo>
                    <a:pt x="235" y="648"/>
                  </a:lnTo>
                  <a:lnTo>
                    <a:pt x="262" y="603"/>
                  </a:lnTo>
                  <a:lnTo>
                    <a:pt x="287" y="648"/>
                  </a:lnTo>
                  <a:lnTo>
                    <a:pt x="262" y="693"/>
                  </a:lnTo>
                  <a:moveTo>
                    <a:pt x="323" y="693"/>
                  </a:moveTo>
                  <a:lnTo>
                    <a:pt x="296" y="648"/>
                  </a:lnTo>
                  <a:lnTo>
                    <a:pt x="323" y="603"/>
                  </a:lnTo>
                  <a:lnTo>
                    <a:pt x="349" y="648"/>
                  </a:lnTo>
                  <a:lnTo>
                    <a:pt x="323" y="693"/>
                  </a:lnTo>
                  <a:moveTo>
                    <a:pt x="385" y="693"/>
                  </a:moveTo>
                  <a:lnTo>
                    <a:pt x="358" y="648"/>
                  </a:lnTo>
                  <a:lnTo>
                    <a:pt x="385" y="603"/>
                  </a:lnTo>
                  <a:lnTo>
                    <a:pt x="410" y="648"/>
                  </a:lnTo>
                  <a:lnTo>
                    <a:pt x="385" y="693"/>
                  </a:lnTo>
                  <a:moveTo>
                    <a:pt x="446" y="693"/>
                  </a:moveTo>
                  <a:lnTo>
                    <a:pt x="419" y="648"/>
                  </a:lnTo>
                  <a:lnTo>
                    <a:pt x="446" y="603"/>
                  </a:lnTo>
                  <a:lnTo>
                    <a:pt x="472" y="648"/>
                  </a:lnTo>
                  <a:lnTo>
                    <a:pt x="446" y="693"/>
                  </a:lnTo>
                  <a:moveTo>
                    <a:pt x="508" y="693"/>
                  </a:moveTo>
                  <a:lnTo>
                    <a:pt x="481" y="648"/>
                  </a:lnTo>
                  <a:lnTo>
                    <a:pt x="508" y="603"/>
                  </a:lnTo>
                  <a:lnTo>
                    <a:pt x="533" y="648"/>
                  </a:lnTo>
                  <a:lnTo>
                    <a:pt x="508" y="693"/>
                  </a:lnTo>
                  <a:moveTo>
                    <a:pt x="569" y="693"/>
                  </a:moveTo>
                  <a:lnTo>
                    <a:pt x="542" y="648"/>
                  </a:lnTo>
                  <a:lnTo>
                    <a:pt x="569" y="603"/>
                  </a:lnTo>
                  <a:lnTo>
                    <a:pt x="595" y="648"/>
                  </a:lnTo>
                  <a:lnTo>
                    <a:pt x="569" y="693"/>
                  </a:lnTo>
                  <a:moveTo>
                    <a:pt x="631" y="693"/>
                  </a:moveTo>
                  <a:lnTo>
                    <a:pt x="605" y="648"/>
                  </a:lnTo>
                  <a:lnTo>
                    <a:pt x="631" y="603"/>
                  </a:lnTo>
                  <a:lnTo>
                    <a:pt x="658" y="648"/>
                  </a:lnTo>
                  <a:lnTo>
                    <a:pt x="631" y="693"/>
                  </a:lnTo>
                  <a:moveTo>
                    <a:pt x="692" y="693"/>
                  </a:moveTo>
                  <a:lnTo>
                    <a:pt x="667" y="648"/>
                  </a:lnTo>
                  <a:lnTo>
                    <a:pt x="692" y="603"/>
                  </a:lnTo>
                  <a:lnTo>
                    <a:pt x="719" y="648"/>
                  </a:lnTo>
                  <a:lnTo>
                    <a:pt x="692" y="693"/>
                  </a:lnTo>
                  <a:moveTo>
                    <a:pt x="754" y="693"/>
                  </a:moveTo>
                  <a:lnTo>
                    <a:pt x="728" y="648"/>
                  </a:lnTo>
                  <a:lnTo>
                    <a:pt x="754" y="603"/>
                  </a:lnTo>
                  <a:lnTo>
                    <a:pt x="781" y="648"/>
                  </a:lnTo>
                  <a:lnTo>
                    <a:pt x="754" y="693"/>
                  </a:lnTo>
                  <a:moveTo>
                    <a:pt x="815" y="693"/>
                  </a:moveTo>
                  <a:lnTo>
                    <a:pt x="790" y="648"/>
                  </a:lnTo>
                  <a:lnTo>
                    <a:pt x="815" y="603"/>
                  </a:lnTo>
                  <a:lnTo>
                    <a:pt x="842" y="648"/>
                  </a:lnTo>
                  <a:lnTo>
                    <a:pt x="815" y="693"/>
                  </a:lnTo>
                  <a:moveTo>
                    <a:pt x="877" y="693"/>
                  </a:moveTo>
                  <a:lnTo>
                    <a:pt x="851" y="648"/>
                  </a:lnTo>
                  <a:lnTo>
                    <a:pt x="877" y="603"/>
                  </a:lnTo>
                  <a:lnTo>
                    <a:pt x="904" y="648"/>
                  </a:lnTo>
                  <a:lnTo>
                    <a:pt x="877" y="693"/>
                  </a:lnTo>
                  <a:moveTo>
                    <a:pt x="938" y="693"/>
                  </a:moveTo>
                  <a:lnTo>
                    <a:pt x="913" y="648"/>
                  </a:lnTo>
                  <a:lnTo>
                    <a:pt x="938" y="603"/>
                  </a:lnTo>
                  <a:lnTo>
                    <a:pt x="965" y="648"/>
                  </a:lnTo>
                  <a:lnTo>
                    <a:pt x="938" y="693"/>
                  </a:lnTo>
                  <a:moveTo>
                    <a:pt x="1001" y="693"/>
                  </a:moveTo>
                  <a:lnTo>
                    <a:pt x="974" y="648"/>
                  </a:lnTo>
                  <a:lnTo>
                    <a:pt x="1001" y="603"/>
                  </a:lnTo>
                  <a:lnTo>
                    <a:pt x="1027" y="648"/>
                  </a:lnTo>
                  <a:lnTo>
                    <a:pt x="1001" y="693"/>
                  </a:lnTo>
                  <a:moveTo>
                    <a:pt x="1063" y="693"/>
                  </a:moveTo>
                  <a:lnTo>
                    <a:pt x="1036" y="648"/>
                  </a:lnTo>
                  <a:lnTo>
                    <a:pt x="1063" y="603"/>
                  </a:lnTo>
                  <a:lnTo>
                    <a:pt x="1088" y="648"/>
                  </a:lnTo>
                  <a:lnTo>
                    <a:pt x="1063" y="693"/>
                  </a:lnTo>
                  <a:moveTo>
                    <a:pt x="1124" y="693"/>
                  </a:moveTo>
                  <a:lnTo>
                    <a:pt x="1097" y="648"/>
                  </a:lnTo>
                  <a:lnTo>
                    <a:pt x="1124" y="603"/>
                  </a:lnTo>
                  <a:lnTo>
                    <a:pt x="1150" y="648"/>
                  </a:lnTo>
                  <a:lnTo>
                    <a:pt x="1124" y="693"/>
                  </a:lnTo>
                  <a:moveTo>
                    <a:pt x="1186" y="693"/>
                  </a:moveTo>
                  <a:lnTo>
                    <a:pt x="1159" y="648"/>
                  </a:lnTo>
                  <a:lnTo>
                    <a:pt x="1186" y="603"/>
                  </a:lnTo>
                  <a:lnTo>
                    <a:pt x="1211" y="648"/>
                  </a:lnTo>
                  <a:lnTo>
                    <a:pt x="1186" y="693"/>
                  </a:lnTo>
                  <a:moveTo>
                    <a:pt x="1247" y="693"/>
                  </a:moveTo>
                  <a:lnTo>
                    <a:pt x="1220" y="648"/>
                  </a:lnTo>
                  <a:lnTo>
                    <a:pt x="1247" y="603"/>
                  </a:lnTo>
                  <a:lnTo>
                    <a:pt x="1273" y="648"/>
                  </a:lnTo>
                  <a:lnTo>
                    <a:pt x="1247" y="693"/>
                  </a:lnTo>
                  <a:moveTo>
                    <a:pt x="1309" y="693"/>
                  </a:moveTo>
                  <a:lnTo>
                    <a:pt x="1282" y="648"/>
                  </a:lnTo>
                  <a:lnTo>
                    <a:pt x="1309" y="603"/>
                  </a:lnTo>
                  <a:lnTo>
                    <a:pt x="1334" y="648"/>
                  </a:lnTo>
                  <a:lnTo>
                    <a:pt x="1309" y="693"/>
                  </a:lnTo>
                  <a:moveTo>
                    <a:pt x="1370" y="693"/>
                  </a:moveTo>
                  <a:lnTo>
                    <a:pt x="1345" y="648"/>
                  </a:lnTo>
                  <a:lnTo>
                    <a:pt x="1370" y="603"/>
                  </a:lnTo>
                  <a:lnTo>
                    <a:pt x="1397" y="648"/>
                  </a:lnTo>
                  <a:lnTo>
                    <a:pt x="1370" y="693"/>
                  </a:lnTo>
                  <a:moveTo>
                    <a:pt x="1432" y="693"/>
                  </a:moveTo>
                  <a:lnTo>
                    <a:pt x="1406" y="648"/>
                  </a:lnTo>
                  <a:lnTo>
                    <a:pt x="1432" y="603"/>
                  </a:lnTo>
                  <a:lnTo>
                    <a:pt x="1459" y="648"/>
                  </a:lnTo>
                  <a:lnTo>
                    <a:pt x="1432" y="693"/>
                  </a:lnTo>
                  <a:moveTo>
                    <a:pt x="1493" y="693"/>
                  </a:moveTo>
                  <a:lnTo>
                    <a:pt x="1468" y="648"/>
                  </a:lnTo>
                  <a:lnTo>
                    <a:pt x="1493" y="603"/>
                  </a:lnTo>
                  <a:lnTo>
                    <a:pt x="1520" y="648"/>
                  </a:lnTo>
                  <a:lnTo>
                    <a:pt x="1493" y="693"/>
                  </a:lnTo>
                  <a:moveTo>
                    <a:pt x="1555" y="693"/>
                  </a:moveTo>
                  <a:lnTo>
                    <a:pt x="1529" y="648"/>
                  </a:lnTo>
                  <a:lnTo>
                    <a:pt x="1555" y="603"/>
                  </a:lnTo>
                  <a:lnTo>
                    <a:pt x="1582" y="648"/>
                  </a:lnTo>
                  <a:lnTo>
                    <a:pt x="1555" y="693"/>
                  </a:lnTo>
                  <a:moveTo>
                    <a:pt x="1616" y="693"/>
                  </a:moveTo>
                  <a:lnTo>
                    <a:pt x="1591" y="648"/>
                  </a:lnTo>
                  <a:lnTo>
                    <a:pt x="1616" y="603"/>
                  </a:lnTo>
                  <a:lnTo>
                    <a:pt x="1643" y="648"/>
                  </a:lnTo>
                  <a:lnTo>
                    <a:pt x="1616" y="693"/>
                  </a:lnTo>
                  <a:moveTo>
                    <a:pt x="1678" y="693"/>
                  </a:moveTo>
                  <a:lnTo>
                    <a:pt x="1652" y="648"/>
                  </a:lnTo>
                  <a:lnTo>
                    <a:pt x="1678" y="603"/>
                  </a:lnTo>
                  <a:lnTo>
                    <a:pt x="1705" y="648"/>
                  </a:lnTo>
                  <a:lnTo>
                    <a:pt x="1678" y="693"/>
                  </a:lnTo>
                  <a:moveTo>
                    <a:pt x="1741" y="693"/>
                  </a:moveTo>
                  <a:lnTo>
                    <a:pt x="1714" y="648"/>
                  </a:lnTo>
                  <a:lnTo>
                    <a:pt x="1741" y="603"/>
                  </a:lnTo>
                  <a:lnTo>
                    <a:pt x="1766" y="648"/>
                  </a:lnTo>
                  <a:lnTo>
                    <a:pt x="1741" y="693"/>
                  </a:lnTo>
                  <a:moveTo>
                    <a:pt x="1802" y="693"/>
                  </a:moveTo>
                  <a:lnTo>
                    <a:pt x="1775" y="648"/>
                  </a:lnTo>
                  <a:lnTo>
                    <a:pt x="1802" y="603"/>
                  </a:lnTo>
                  <a:lnTo>
                    <a:pt x="1828" y="648"/>
                  </a:lnTo>
                  <a:lnTo>
                    <a:pt x="1802" y="693"/>
                  </a:lnTo>
                  <a:moveTo>
                    <a:pt x="1864" y="693"/>
                  </a:moveTo>
                  <a:lnTo>
                    <a:pt x="1837" y="648"/>
                  </a:lnTo>
                  <a:lnTo>
                    <a:pt x="1864" y="603"/>
                  </a:lnTo>
                  <a:lnTo>
                    <a:pt x="1889" y="648"/>
                  </a:lnTo>
                  <a:lnTo>
                    <a:pt x="1864" y="693"/>
                  </a:lnTo>
                  <a:moveTo>
                    <a:pt x="1925" y="693"/>
                  </a:moveTo>
                  <a:lnTo>
                    <a:pt x="1898" y="648"/>
                  </a:lnTo>
                  <a:lnTo>
                    <a:pt x="1925" y="603"/>
                  </a:lnTo>
                  <a:lnTo>
                    <a:pt x="1951" y="648"/>
                  </a:lnTo>
                  <a:lnTo>
                    <a:pt x="1925" y="693"/>
                  </a:lnTo>
                  <a:moveTo>
                    <a:pt x="1987" y="693"/>
                  </a:moveTo>
                  <a:lnTo>
                    <a:pt x="1960" y="648"/>
                  </a:lnTo>
                  <a:lnTo>
                    <a:pt x="1987" y="603"/>
                  </a:lnTo>
                  <a:lnTo>
                    <a:pt x="2012" y="648"/>
                  </a:lnTo>
                  <a:lnTo>
                    <a:pt x="1987" y="693"/>
                  </a:lnTo>
                  <a:moveTo>
                    <a:pt x="2048" y="693"/>
                  </a:moveTo>
                  <a:lnTo>
                    <a:pt x="2021" y="648"/>
                  </a:lnTo>
                  <a:lnTo>
                    <a:pt x="2048" y="603"/>
                  </a:lnTo>
                  <a:lnTo>
                    <a:pt x="2074" y="648"/>
                  </a:lnTo>
                  <a:lnTo>
                    <a:pt x="2048" y="693"/>
                  </a:lnTo>
                  <a:moveTo>
                    <a:pt x="2110" y="693"/>
                  </a:moveTo>
                  <a:lnTo>
                    <a:pt x="2084" y="648"/>
                  </a:lnTo>
                  <a:lnTo>
                    <a:pt x="2110" y="603"/>
                  </a:lnTo>
                  <a:lnTo>
                    <a:pt x="2137" y="648"/>
                  </a:lnTo>
                  <a:lnTo>
                    <a:pt x="2110" y="693"/>
                  </a:lnTo>
                  <a:moveTo>
                    <a:pt x="2171" y="693"/>
                  </a:moveTo>
                  <a:lnTo>
                    <a:pt x="2146" y="648"/>
                  </a:lnTo>
                  <a:lnTo>
                    <a:pt x="2171" y="603"/>
                  </a:lnTo>
                  <a:lnTo>
                    <a:pt x="2198" y="648"/>
                  </a:lnTo>
                  <a:lnTo>
                    <a:pt x="2171" y="693"/>
                  </a:lnTo>
                  <a:moveTo>
                    <a:pt x="2233" y="693"/>
                  </a:moveTo>
                  <a:lnTo>
                    <a:pt x="2207" y="648"/>
                  </a:lnTo>
                  <a:lnTo>
                    <a:pt x="2233" y="603"/>
                  </a:lnTo>
                  <a:lnTo>
                    <a:pt x="2260" y="648"/>
                  </a:lnTo>
                  <a:lnTo>
                    <a:pt x="2233" y="693"/>
                  </a:lnTo>
                  <a:moveTo>
                    <a:pt x="2294" y="693"/>
                  </a:moveTo>
                  <a:lnTo>
                    <a:pt x="2269" y="648"/>
                  </a:lnTo>
                  <a:lnTo>
                    <a:pt x="2294" y="603"/>
                  </a:lnTo>
                  <a:lnTo>
                    <a:pt x="2321" y="648"/>
                  </a:lnTo>
                  <a:lnTo>
                    <a:pt x="2294" y="693"/>
                  </a:lnTo>
                  <a:moveTo>
                    <a:pt x="2356" y="693"/>
                  </a:moveTo>
                  <a:lnTo>
                    <a:pt x="2330" y="648"/>
                  </a:lnTo>
                  <a:lnTo>
                    <a:pt x="2356" y="603"/>
                  </a:lnTo>
                  <a:lnTo>
                    <a:pt x="2383" y="648"/>
                  </a:lnTo>
                  <a:lnTo>
                    <a:pt x="2356" y="693"/>
                  </a:lnTo>
                  <a:moveTo>
                    <a:pt x="2417" y="693"/>
                  </a:moveTo>
                  <a:lnTo>
                    <a:pt x="2392" y="648"/>
                  </a:lnTo>
                  <a:lnTo>
                    <a:pt x="2417" y="603"/>
                  </a:lnTo>
                  <a:lnTo>
                    <a:pt x="2444" y="648"/>
                  </a:lnTo>
                  <a:lnTo>
                    <a:pt x="2417" y="693"/>
                  </a:lnTo>
                  <a:moveTo>
                    <a:pt x="2480" y="693"/>
                  </a:moveTo>
                  <a:lnTo>
                    <a:pt x="2453" y="648"/>
                  </a:lnTo>
                  <a:lnTo>
                    <a:pt x="2480" y="603"/>
                  </a:lnTo>
                  <a:lnTo>
                    <a:pt x="2506" y="648"/>
                  </a:lnTo>
                  <a:lnTo>
                    <a:pt x="2480" y="693"/>
                  </a:lnTo>
                  <a:moveTo>
                    <a:pt x="46" y="641"/>
                  </a:moveTo>
                  <a:lnTo>
                    <a:pt x="19" y="594"/>
                  </a:lnTo>
                  <a:lnTo>
                    <a:pt x="46" y="549"/>
                  </a:lnTo>
                  <a:lnTo>
                    <a:pt x="72" y="594"/>
                  </a:lnTo>
                  <a:lnTo>
                    <a:pt x="46" y="641"/>
                  </a:lnTo>
                  <a:moveTo>
                    <a:pt x="107" y="641"/>
                  </a:moveTo>
                  <a:lnTo>
                    <a:pt x="81" y="594"/>
                  </a:lnTo>
                  <a:lnTo>
                    <a:pt x="107" y="549"/>
                  </a:lnTo>
                  <a:lnTo>
                    <a:pt x="133" y="594"/>
                  </a:lnTo>
                  <a:lnTo>
                    <a:pt x="107" y="641"/>
                  </a:lnTo>
                  <a:moveTo>
                    <a:pt x="169" y="641"/>
                  </a:moveTo>
                  <a:lnTo>
                    <a:pt x="142" y="594"/>
                  </a:lnTo>
                  <a:lnTo>
                    <a:pt x="169" y="549"/>
                  </a:lnTo>
                  <a:lnTo>
                    <a:pt x="194" y="594"/>
                  </a:lnTo>
                  <a:lnTo>
                    <a:pt x="169" y="641"/>
                  </a:lnTo>
                  <a:moveTo>
                    <a:pt x="230" y="641"/>
                  </a:moveTo>
                  <a:lnTo>
                    <a:pt x="203" y="594"/>
                  </a:lnTo>
                  <a:lnTo>
                    <a:pt x="230" y="549"/>
                  </a:lnTo>
                  <a:lnTo>
                    <a:pt x="256" y="594"/>
                  </a:lnTo>
                  <a:lnTo>
                    <a:pt x="230" y="641"/>
                  </a:lnTo>
                  <a:moveTo>
                    <a:pt x="292" y="641"/>
                  </a:moveTo>
                  <a:lnTo>
                    <a:pt x="266" y="594"/>
                  </a:lnTo>
                  <a:lnTo>
                    <a:pt x="292" y="549"/>
                  </a:lnTo>
                  <a:lnTo>
                    <a:pt x="319" y="594"/>
                  </a:lnTo>
                  <a:lnTo>
                    <a:pt x="292" y="641"/>
                  </a:lnTo>
                  <a:moveTo>
                    <a:pt x="353" y="641"/>
                  </a:moveTo>
                  <a:lnTo>
                    <a:pt x="328" y="594"/>
                  </a:lnTo>
                  <a:lnTo>
                    <a:pt x="353" y="549"/>
                  </a:lnTo>
                  <a:lnTo>
                    <a:pt x="380" y="594"/>
                  </a:lnTo>
                  <a:lnTo>
                    <a:pt x="353" y="641"/>
                  </a:lnTo>
                  <a:moveTo>
                    <a:pt x="415" y="641"/>
                  </a:moveTo>
                  <a:lnTo>
                    <a:pt x="389" y="594"/>
                  </a:lnTo>
                  <a:lnTo>
                    <a:pt x="415" y="549"/>
                  </a:lnTo>
                  <a:lnTo>
                    <a:pt x="442" y="594"/>
                  </a:lnTo>
                  <a:lnTo>
                    <a:pt x="415" y="641"/>
                  </a:lnTo>
                  <a:moveTo>
                    <a:pt x="476" y="641"/>
                  </a:moveTo>
                  <a:lnTo>
                    <a:pt x="451" y="594"/>
                  </a:lnTo>
                  <a:lnTo>
                    <a:pt x="476" y="549"/>
                  </a:lnTo>
                  <a:lnTo>
                    <a:pt x="503" y="594"/>
                  </a:lnTo>
                  <a:lnTo>
                    <a:pt x="476" y="641"/>
                  </a:lnTo>
                  <a:moveTo>
                    <a:pt x="538" y="641"/>
                  </a:moveTo>
                  <a:lnTo>
                    <a:pt x="512" y="594"/>
                  </a:lnTo>
                  <a:lnTo>
                    <a:pt x="538" y="549"/>
                  </a:lnTo>
                  <a:lnTo>
                    <a:pt x="565" y="594"/>
                  </a:lnTo>
                  <a:lnTo>
                    <a:pt x="538" y="641"/>
                  </a:lnTo>
                  <a:moveTo>
                    <a:pt x="599" y="641"/>
                  </a:moveTo>
                  <a:lnTo>
                    <a:pt x="574" y="594"/>
                  </a:lnTo>
                  <a:lnTo>
                    <a:pt x="599" y="549"/>
                  </a:lnTo>
                  <a:lnTo>
                    <a:pt x="626" y="594"/>
                  </a:lnTo>
                  <a:lnTo>
                    <a:pt x="599" y="641"/>
                  </a:lnTo>
                  <a:moveTo>
                    <a:pt x="662" y="641"/>
                  </a:moveTo>
                  <a:lnTo>
                    <a:pt x="635" y="594"/>
                  </a:lnTo>
                  <a:lnTo>
                    <a:pt x="662" y="549"/>
                  </a:lnTo>
                  <a:lnTo>
                    <a:pt x="688" y="594"/>
                  </a:lnTo>
                  <a:lnTo>
                    <a:pt x="662" y="641"/>
                  </a:lnTo>
                  <a:moveTo>
                    <a:pt x="724" y="641"/>
                  </a:moveTo>
                  <a:lnTo>
                    <a:pt x="697" y="594"/>
                  </a:lnTo>
                  <a:lnTo>
                    <a:pt x="724" y="549"/>
                  </a:lnTo>
                  <a:lnTo>
                    <a:pt x="749" y="594"/>
                  </a:lnTo>
                  <a:lnTo>
                    <a:pt x="724" y="641"/>
                  </a:lnTo>
                  <a:moveTo>
                    <a:pt x="785" y="641"/>
                  </a:moveTo>
                  <a:lnTo>
                    <a:pt x="758" y="594"/>
                  </a:lnTo>
                  <a:lnTo>
                    <a:pt x="785" y="549"/>
                  </a:lnTo>
                  <a:lnTo>
                    <a:pt x="811" y="594"/>
                  </a:lnTo>
                  <a:lnTo>
                    <a:pt x="785" y="641"/>
                  </a:lnTo>
                  <a:moveTo>
                    <a:pt x="847" y="641"/>
                  </a:moveTo>
                  <a:lnTo>
                    <a:pt x="820" y="594"/>
                  </a:lnTo>
                  <a:lnTo>
                    <a:pt x="847" y="549"/>
                  </a:lnTo>
                  <a:lnTo>
                    <a:pt x="872" y="594"/>
                  </a:lnTo>
                  <a:lnTo>
                    <a:pt x="847" y="641"/>
                  </a:lnTo>
                  <a:moveTo>
                    <a:pt x="908" y="641"/>
                  </a:moveTo>
                  <a:lnTo>
                    <a:pt x="881" y="594"/>
                  </a:lnTo>
                  <a:lnTo>
                    <a:pt x="908" y="549"/>
                  </a:lnTo>
                  <a:lnTo>
                    <a:pt x="934" y="594"/>
                  </a:lnTo>
                  <a:lnTo>
                    <a:pt x="908" y="641"/>
                  </a:lnTo>
                  <a:moveTo>
                    <a:pt x="970" y="641"/>
                  </a:moveTo>
                  <a:lnTo>
                    <a:pt x="943" y="594"/>
                  </a:lnTo>
                  <a:lnTo>
                    <a:pt x="970" y="549"/>
                  </a:lnTo>
                  <a:lnTo>
                    <a:pt x="995" y="594"/>
                  </a:lnTo>
                  <a:lnTo>
                    <a:pt x="970" y="641"/>
                  </a:lnTo>
                  <a:moveTo>
                    <a:pt x="1031" y="641"/>
                  </a:moveTo>
                  <a:lnTo>
                    <a:pt x="1006" y="594"/>
                  </a:lnTo>
                  <a:lnTo>
                    <a:pt x="1031" y="549"/>
                  </a:lnTo>
                  <a:lnTo>
                    <a:pt x="1058" y="594"/>
                  </a:lnTo>
                  <a:lnTo>
                    <a:pt x="1031" y="641"/>
                  </a:lnTo>
                  <a:moveTo>
                    <a:pt x="1093" y="641"/>
                  </a:moveTo>
                  <a:lnTo>
                    <a:pt x="1067" y="594"/>
                  </a:lnTo>
                  <a:lnTo>
                    <a:pt x="1093" y="549"/>
                  </a:lnTo>
                  <a:lnTo>
                    <a:pt x="1120" y="594"/>
                  </a:lnTo>
                  <a:lnTo>
                    <a:pt x="1093" y="641"/>
                  </a:lnTo>
                  <a:moveTo>
                    <a:pt x="1154" y="641"/>
                  </a:moveTo>
                  <a:lnTo>
                    <a:pt x="1129" y="594"/>
                  </a:lnTo>
                  <a:lnTo>
                    <a:pt x="1154" y="549"/>
                  </a:lnTo>
                  <a:lnTo>
                    <a:pt x="1181" y="594"/>
                  </a:lnTo>
                  <a:lnTo>
                    <a:pt x="1154" y="641"/>
                  </a:lnTo>
                  <a:moveTo>
                    <a:pt x="1216" y="641"/>
                  </a:moveTo>
                  <a:lnTo>
                    <a:pt x="1190" y="594"/>
                  </a:lnTo>
                  <a:lnTo>
                    <a:pt x="1216" y="549"/>
                  </a:lnTo>
                  <a:lnTo>
                    <a:pt x="1243" y="594"/>
                  </a:lnTo>
                  <a:lnTo>
                    <a:pt x="1216" y="641"/>
                  </a:lnTo>
                  <a:moveTo>
                    <a:pt x="1277" y="641"/>
                  </a:moveTo>
                  <a:lnTo>
                    <a:pt x="1252" y="594"/>
                  </a:lnTo>
                  <a:lnTo>
                    <a:pt x="1277" y="549"/>
                  </a:lnTo>
                  <a:lnTo>
                    <a:pt x="1304" y="594"/>
                  </a:lnTo>
                  <a:lnTo>
                    <a:pt x="1277" y="641"/>
                  </a:lnTo>
                  <a:moveTo>
                    <a:pt x="1339" y="641"/>
                  </a:moveTo>
                  <a:lnTo>
                    <a:pt x="1313" y="594"/>
                  </a:lnTo>
                  <a:lnTo>
                    <a:pt x="1339" y="549"/>
                  </a:lnTo>
                  <a:lnTo>
                    <a:pt x="1366" y="594"/>
                  </a:lnTo>
                  <a:lnTo>
                    <a:pt x="1339" y="641"/>
                  </a:lnTo>
                  <a:moveTo>
                    <a:pt x="1402" y="641"/>
                  </a:moveTo>
                  <a:lnTo>
                    <a:pt x="1375" y="594"/>
                  </a:lnTo>
                  <a:lnTo>
                    <a:pt x="1402" y="549"/>
                  </a:lnTo>
                  <a:lnTo>
                    <a:pt x="1427" y="594"/>
                  </a:lnTo>
                  <a:lnTo>
                    <a:pt x="1402" y="641"/>
                  </a:lnTo>
                  <a:moveTo>
                    <a:pt x="1463" y="641"/>
                  </a:moveTo>
                  <a:lnTo>
                    <a:pt x="1436" y="594"/>
                  </a:lnTo>
                  <a:lnTo>
                    <a:pt x="1463" y="549"/>
                  </a:lnTo>
                  <a:lnTo>
                    <a:pt x="1489" y="594"/>
                  </a:lnTo>
                  <a:lnTo>
                    <a:pt x="1463" y="641"/>
                  </a:lnTo>
                  <a:moveTo>
                    <a:pt x="1525" y="641"/>
                  </a:moveTo>
                  <a:lnTo>
                    <a:pt x="1498" y="594"/>
                  </a:lnTo>
                  <a:lnTo>
                    <a:pt x="1525" y="549"/>
                  </a:lnTo>
                  <a:lnTo>
                    <a:pt x="1550" y="594"/>
                  </a:lnTo>
                  <a:lnTo>
                    <a:pt x="1525" y="641"/>
                  </a:lnTo>
                  <a:moveTo>
                    <a:pt x="1586" y="641"/>
                  </a:moveTo>
                  <a:lnTo>
                    <a:pt x="1559" y="594"/>
                  </a:lnTo>
                  <a:lnTo>
                    <a:pt x="1586" y="549"/>
                  </a:lnTo>
                  <a:lnTo>
                    <a:pt x="1612" y="594"/>
                  </a:lnTo>
                  <a:lnTo>
                    <a:pt x="1586" y="641"/>
                  </a:lnTo>
                  <a:moveTo>
                    <a:pt x="1648" y="641"/>
                  </a:moveTo>
                  <a:lnTo>
                    <a:pt x="1621" y="594"/>
                  </a:lnTo>
                  <a:lnTo>
                    <a:pt x="1648" y="549"/>
                  </a:lnTo>
                  <a:lnTo>
                    <a:pt x="1673" y="594"/>
                  </a:lnTo>
                  <a:lnTo>
                    <a:pt x="1648" y="641"/>
                  </a:lnTo>
                  <a:moveTo>
                    <a:pt x="1709" y="641"/>
                  </a:moveTo>
                  <a:lnTo>
                    <a:pt x="1682" y="594"/>
                  </a:lnTo>
                  <a:lnTo>
                    <a:pt x="1709" y="549"/>
                  </a:lnTo>
                  <a:lnTo>
                    <a:pt x="1735" y="594"/>
                  </a:lnTo>
                  <a:lnTo>
                    <a:pt x="1709" y="641"/>
                  </a:lnTo>
                  <a:moveTo>
                    <a:pt x="1771" y="641"/>
                  </a:moveTo>
                  <a:lnTo>
                    <a:pt x="1745" y="594"/>
                  </a:lnTo>
                  <a:lnTo>
                    <a:pt x="1771" y="549"/>
                  </a:lnTo>
                  <a:lnTo>
                    <a:pt x="1798" y="594"/>
                  </a:lnTo>
                  <a:lnTo>
                    <a:pt x="1771" y="641"/>
                  </a:lnTo>
                  <a:moveTo>
                    <a:pt x="1832" y="641"/>
                  </a:moveTo>
                  <a:lnTo>
                    <a:pt x="1807" y="594"/>
                  </a:lnTo>
                  <a:lnTo>
                    <a:pt x="1832" y="549"/>
                  </a:lnTo>
                  <a:lnTo>
                    <a:pt x="1859" y="594"/>
                  </a:lnTo>
                  <a:lnTo>
                    <a:pt x="1832" y="641"/>
                  </a:lnTo>
                  <a:moveTo>
                    <a:pt x="1894" y="641"/>
                  </a:moveTo>
                  <a:lnTo>
                    <a:pt x="1868" y="594"/>
                  </a:lnTo>
                  <a:lnTo>
                    <a:pt x="1894" y="549"/>
                  </a:lnTo>
                  <a:lnTo>
                    <a:pt x="1921" y="594"/>
                  </a:lnTo>
                  <a:lnTo>
                    <a:pt x="1894" y="641"/>
                  </a:lnTo>
                  <a:moveTo>
                    <a:pt x="1955" y="641"/>
                  </a:moveTo>
                  <a:lnTo>
                    <a:pt x="1930" y="594"/>
                  </a:lnTo>
                  <a:lnTo>
                    <a:pt x="1955" y="549"/>
                  </a:lnTo>
                  <a:lnTo>
                    <a:pt x="1982" y="594"/>
                  </a:lnTo>
                  <a:lnTo>
                    <a:pt x="1955" y="641"/>
                  </a:lnTo>
                  <a:moveTo>
                    <a:pt x="2017" y="641"/>
                  </a:moveTo>
                  <a:lnTo>
                    <a:pt x="1991" y="594"/>
                  </a:lnTo>
                  <a:lnTo>
                    <a:pt x="2017" y="549"/>
                  </a:lnTo>
                  <a:lnTo>
                    <a:pt x="2044" y="594"/>
                  </a:lnTo>
                  <a:lnTo>
                    <a:pt x="2017" y="641"/>
                  </a:lnTo>
                  <a:moveTo>
                    <a:pt x="2078" y="641"/>
                  </a:moveTo>
                  <a:lnTo>
                    <a:pt x="2053" y="594"/>
                  </a:lnTo>
                  <a:lnTo>
                    <a:pt x="2078" y="549"/>
                  </a:lnTo>
                  <a:lnTo>
                    <a:pt x="2105" y="594"/>
                  </a:lnTo>
                  <a:lnTo>
                    <a:pt x="2078" y="641"/>
                  </a:lnTo>
                  <a:moveTo>
                    <a:pt x="2141" y="641"/>
                  </a:moveTo>
                  <a:lnTo>
                    <a:pt x="2114" y="594"/>
                  </a:lnTo>
                  <a:lnTo>
                    <a:pt x="2141" y="549"/>
                  </a:lnTo>
                  <a:lnTo>
                    <a:pt x="2167" y="594"/>
                  </a:lnTo>
                  <a:lnTo>
                    <a:pt x="2141" y="641"/>
                  </a:lnTo>
                  <a:moveTo>
                    <a:pt x="2203" y="641"/>
                  </a:moveTo>
                  <a:lnTo>
                    <a:pt x="2176" y="594"/>
                  </a:lnTo>
                  <a:lnTo>
                    <a:pt x="2203" y="549"/>
                  </a:lnTo>
                  <a:lnTo>
                    <a:pt x="2228" y="594"/>
                  </a:lnTo>
                  <a:lnTo>
                    <a:pt x="2203" y="641"/>
                  </a:lnTo>
                  <a:moveTo>
                    <a:pt x="2264" y="641"/>
                  </a:moveTo>
                  <a:lnTo>
                    <a:pt x="2237" y="594"/>
                  </a:lnTo>
                  <a:lnTo>
                    <a:pt x="2264" y="549"/>
                  </a:lnTo>
                  <a:lnTo>
                    <a:pt x="2290" y="594"/>
                  </a:lnTo>
                  <a:lnTo>
                    <a:pt x="2264" y="641"/>
                  </a:lnTo>
                  <a:moveTo>
                    <a:pt x="2326" y="641"/>
                  </a:moveTo>
                  <a:lnTo>
                    <a:pt x="2299" y="594"/>
                  </a:lnTo>
                  <a:lnTo>
                    <a:pt x="2326" y="549"/>
                  </a:lnTo>
                  <a:lnTo>
                    <a:pt x="2351" y="594"/>
                  </a:lnTo>
                  <a:lnTo>
                    <a:pt x="2326" y="641"/>
                  </a:lnTo>
                  <a:moveTo>
                    <a:pt x="2387" y="641"/>
                  </a:moveTo>
                  <a:lnTo>
                    <a:pt x="2360" y="594"/>
                  </a:lnTo>
                  <a:lnTo>
                    <a:pt x="2387" y="549"/>
                  </a:lnTo>
                  <a:lnTo>
                    <a:pt x="2413" y="594"/>
                  </a:lnTo>
                  <a:lnTo>
                    <a:pt x="2387" y="641"/>
                  </a:lnTo>
                  <a:moveTo>
                    <a:pt x="2449" y="641"/>
                  </a:moveTo>
                  <a:lnTo>
                    <a:pt x="2422" y="594"/>
                  </a:lnTo>
                  <a:lnTo>
                    <a:pt x="2449" y="549"/>
                  </a:lnTo>
                  <a:lnTo>
                    <a:pt x="2474" y="594"/>
                  </a:lnTo>
                  <a:lnTo>
                    <a:pt x="2449" y="641"/>
                  </a:lnTo>
                  <a:moveTo>
                    <a:pt x="2510" y="641"/>
                  </a:moveTo>
                  <a:lnTo>
                    <a:pt x="2485" y="594"/>
                  </a:lnTo>
                  <a:lnTo>
                    <a:pt x="2510" y="549"/>
                  </a:lnTo>
                  <a:lnTo>
                    <a:pt x="2537" y="594"/>
                  </a:lnTo>
                  <a:lnTo>
                    <a:pt x="2510" y="641"/>
                  </a:lnTo>
                  <a:moveTo>
                    <a:pt x="76" y="587"/>
                  </a:moveTo>
                  <a:lnTo>
                    <a:pt x="51" y="542"/>
                  </a:lnTo>
                  <a:lnTo>
                    <a:pt x="76" y="495"/>
                  </a:lnTo>
                  <a:lnTo>
                    <a:pt x="103" y="542"/>
                  </a:lnTo>
                  <a:lnTo>
                    <a:pt x="76" y="587"/>
                  </a:lnTo>
                  <a:moveTo>
                    <a:pt x="137" y="587"/>
                  </a:moveTo>
                  <a:lnTo>
                    <a:pt x="112" y="542"/>
                  </a:lnTo>
                  <a:lnTo>
                    <a:pt x="137" y="495"/>
                  </a:lnTo>
                  <a:lnTo>
                    <a:pt x="164" y="542"/>
                  </a:lnTo>
                  <a:lnTo>
                    <a:pt x="137" y="587"/>
                  </a:lnTo>
                  <a:moveTo>
                    <a:pt x="199" y="587"/>
                  </a:moveTo>
                  <a:lnTo>
                    <a:pt x="173" y="542"/>
                  </a:lnTo>
                  <a:lnTo>
                    <a:pt x="199" y="495"/>
                  </a:lnTo>
                  <a:lnTo>
                    <a:pt x="226" y="542"/>
                  </a:lnTo>
                  <a:lnTo>
                    <a:pt x="199" y="587"/>
                  </a:lnTo>
                  <a:moveTo>
                    <a:pt x="262" y="587"/>
                  </a:moveTo>
                  <a:lnTo>
                    <a:pt x="235" y="542"/>
                  </a:lnTo>
                  <a:lnTo>
                    <a:pt x="262" y="495"/>
                  </a:lnTo>
                  <a:lnTo>
                    <a:pt x="287" y="542"/>
                  </a:lnTo>
                  <a:lnTo>
                    <a:pt x="262" y="587"/>
                  </a:lnTo>
                  <a:moveTo>
                    <a:pt x="323" y="587"/>
                  </a:moveTo>
                  <a:lnTo>
                    <a:pt x="296" y="542"/>
                  </a:lnTo>
                  <a:lnTo>
                    <a:pt x="323" y="495"/>
                  </a:lnTo>
                  <a:lnTo>
                    <a:pt x="349" y="542"/>
                  </a:lnTo>
                  <a:lnTo>
                    <a:pt x="323" y="587"/>
                  </a:lnTo>
                  <a:moveTo>
                    <a:pt x="385" y="587"/>
                  </a:moveTo>
                  <a:lnTo>
                    <a:pt x="358" y="542"/>
                  </a:lnTo>
                  <a:lnTo>
                    <a:pt x="385" y="495"/>
                  </a:lnTo>
                  <a:lnTo>
                    <a:pt x="410" y="542"/>
                  </a:lnTo>
                  <a:lnTo>
                    <a:pt x="385" y="587"/>
                  </a:lnTo>
                  <a:moveTo>
                    <a:pt x="446" y="587"/>
                  </a:moveTo>
                  <a:lnTo>
                    <a:pt x="419" y="542"/>
                  </a:lnTo>
                  <a:lnTo>
                    <a:pt x="446" y="495"/>
                  </a:lnTo>
                  <a:lnTo>
                    <a:pt x="472" y="542"/>
                  </a:lnTo>
                  <a:lnTo>
                    <a:pt x="446" y="587"/>
                  </a:lnTo>
                  <a:moveTo>
                    <a:pt x="508" y="587"/>
                  </a:moveTo>
                  <a:lnTo>
                    <a:pt x="481" y="542"/>
                  </a:lnTo>
                  <a:lnTo>
                    <a:pt x="508" y="495"/>
                  </a:lnTo>
                  <a:lnTo>
                    <a:pt x="533" y="542"/>
                  </a:lnTo>
                  <a:lnTo>
                    <a:pt x="508" y="587"/>
                  </a:lnTo>
                  <a:moveTo>
                    <a:pt x="569" y="587"/>
                  </a:moveTo>
                  <a:lnTo>
                    <a:pt x="542" y="542"/>
                  </a:lnTo>
                  <a:lnTo>
                    <a:pt x="569" y="495"/>
                  </a:lnTo>
                  <a:lnTo>
                    <a:pt x="595" y="542"/>
                  </a:lnTo>
                  <a:lnTo>
                    <a:pt x="569" y="587"/>
                  </a:lnTo>
                  <a:moveTo>
                    <a:pt x="631" y="587"/>
                  </a:moveTo>
                  <a:lnTo>
                    <a:pt x="605" y="542"/>
                  </a:lnTo>
                  <a:lnTo>
                    <a:pt x="631" y="495"/>
                  </a:lnTo>
                  <a:lnTo>
                    <a:pt x="658" y="542"/>
                  </a:lnTo>
                  <a:lnTo>
                    <a:pt x="631" y="587"/>
                  </a:lnTo>
                  <a:moveTo>
                    <a:pt x="692" y="587"/>
                  </a:moveTo>
                  <a:lnTo>
                    <a:pt x="667" y="542"/>
                  </a:lnTo>
                  <a:lnTo>
                    <a:pt x="692" y="495"/>
                  </a:lnTo>
                  <a:lnTo>
                    <a:pt x="719" y="542"/>
                  </a:lnTo>
                  <a:lnTo>
                    <a:pt x="692" y="587"/>
                  </a:lnTo>
                  <a:moveTo>
                    <a:pt x="754" y="587"/>
                  </a:moveTo>
                  <a:lnTo>
                    <a:pt x="728" y="542"/>
                  </a:lnTo>
                  <a:lnTo>
                    <a:pt x="754" y="495"/>
                  </a:lnTo>
                  <a:lnTo>
                    <a:pt x="781" y="542"/>
                  </a:lnTo>
                  <a:lnTo>
                    <a:pt x="754" y="587"/>
                  </a:lnTo>
                  <a:moveTo>
                    <a:pt x="815" y="587"/>
                  </a:moveTo>
                  <a:lnTo>
                    <a:pt x="790" y="542"/>
                  </a:lnTo>
                  <a:lnTo>
                    <a:pt x="815" y="495"/>
                  </a:lnTo>
                  <a:lnTo>
                    <a:pt x="842" y="542"/>
                  </a:lnTo>
                  <a:lnTo>
                    <a:pt x="815" y="587"/>
                  </a:lnTo>
                  <a:moveTo>
                    <a:pt x="877" y="587"/>
                  </a:moveTo>
                  <a:lnTo>
                    <a:pt x="851" y="542"/>
                  </a:lnTo>
                  <a:lnTo>
                    <a:pt x="877" y="495"/>
                  </a:lnTo>
                  <a:lnTo>
                    <a:pt x="904" y="542"/>
                  </a:lnTo>
                  <a:lnTo>
                    <a:pt x="877" y="587"/>
                  </a:lnTo>
                  <a:moveTo>
                    <a:pt x="938" y="587"/>
                  </a:moveTo>
                  <a:lnTo>
                    <a:pt x="913" y="542"/>
                  </a:lnTo>
                  <a:lnTo>
                    <a:pt x="938" y="495"/>
                  </a:lnTo>
                  <a:lnTo>
                    <a:pt x="965" y="542"/>
                  </a:lnTo>
                  <a:lnTo>
                    <a:pt x="938" y="587"/>
                  </a:lnTo>
                  <a:moveTo>
                    <a:pt x="1001" y="587"/>
                  </a:moveTo>
                  <a:lnTo>
                    <a:pt x="974" y="542"/>
                  </a:lnTo>
                  <a:lnTo>
                    <a:pt x="1001" y="495"/>
                  </a:lnTo>
                  <a:lnTo>
                    <a:pt x="1027" y="542"/>
                  </a:lnTo>
                  <a:lnTo>
                    <a:pt x="1001" y="587"/>
                  </a:lnTo>
                  <a:moveTo>
                    <a:pt x="1063" y="587"/>
                  </a:moveTo>
                  <a:lnTo>
                    <a:pt x="1036" y="542"/>
                  </a:lnTo>
                  <a:lnTo>
                    <a:pt x="1063" y="495"/>
                  </a:lnTo>
                  <a:lnTo>
                    <a:pt x="1088" y="542"/>
                  </a:lnTo>
                  <a:lnTo>
                    <a:pt x="1063" y="587"/>
                  </a:lnTo>
                  <a:moveTo>
                    <a:pt x="1124" y="587"/>
                  </a:moveTo>
                  <a:lnTo>
                    <a:pt x="1097" y="542"/>
                  </a:lnTo>
                  <a:lnTo>
                    <a:pt x="1124" y="495"/>
                  </a:lnTo>
                  <a:lnTo>
                    <a:pt x="1150" y="542"/>
                  </a:lnTo>
                  <a:lnTo>
                    <a:pt x="1124" y="587"/>
                  </a:lnTo>
                  <a:moveTo>
                    <a:pt x="1186" y="587"/>
                  </a:moveTo>
                  <a:lnTo>
                    <a:pt x="1159" y="542"/>
                  </a:lnTo>
                  <a:lnTo>
                    <a:pt x="1186" y="495"/>
                  </a:lnTo>
                  <a:lnTo>
                    <a:pt x="1211" y="542"/>
                  </a:lnTo>
                  <a:lnTo>
                    <a:pt x="1186" y="587"/>
                  </a:lnTo>
                  <a:moveTo>
                    <a:pt x="1247" y="587"/>
                  </a:moveTo>
                  <a:lnTo>
                    <a:pt x="1220" y="542"/>
                  </a:lnTo>
                  <a:lnTo>
                    <a:pt x="1247" y="495"/>
                  </a:lnTo>
                  <a:lnTo>
                    <a:pt x="1273" y="542"/>
                  </a:lnTo>
                  <a:lnTo>
                    <a:pt x="1247" y="587"/>
                  </a:lnTo>
                  <a:moveTo>
                    <a:pt x="1309" y="587"/>
                  </a:moveTo>
                  <a:lnTo>
                    <a:pt x="1282" y="542"/>
                  </a:lnTo>
                  <a:lnTo>
                    <a:pt x="1309" y="495"/>
                  </a:lnTo>
                  <a:lnTo>
                    <a:pt x="1334" y="542"/>
                  </a:lnTo>
                  <a:lnTo>
                    <a:pt x="1309" y="587"/>
                  </a:lnTo>
                  <a:moveTo>
                    <a:pt x="1370" y="587"/>
                  </a:moveTo>
                  <a:lnTo>
                    <a:pt x="1345" y="542"/>
                  </a:lnTo>
                  <a:lnTo>
                    <a:pt x="1370" y="495"/>
                  </a:lnTo>
                  <a:lnTo>
                    <a:pt x="1397" y="542"/>
                  </a:lnTo>
                  <a:lnTo>
                    <a:pt x="1370" y="587"/>
                  </a:lnTo>
                  <a:moveTo>
                    <a:pt x="1432" y="587"/>
                  </a:moveTo>
                  <a:lnTo>
                    <a:pt x="1406" y="542"/>
                  </a:lnTo>
                  <a:lnTo>
                    <a:pt x="1432" y="495"/>
                  </a:lnTo>
                  <a:lnTo>
                    <a:pt x="1459" y="542"/>
                  </a:lnTo>
                  <a:lnTo>
                    <a:pt x="1432" y="587"/>
                  </a:lnTo>
                  <a:moveTo>
                    <a:pt x="1493" y="587"/>
                  </a:moveTo>
                  <a:lnTo>
                    <a:pt x="1468" y="542"/>
                  </a:lnTo>
                  <a:lnTo>
                    <a:pt x="1493" y="495"/>
                  </a:lnTo>
                  <a:lnTo>
                    <a:pt x="1520" y="542"/>
                  </a:lnTo>
                  <a:lnTo>
                    <a:pt x="1493" y="587"/>
                  </a:lnTo>
                  <a:moveTo>
                    <a:pt x="1555" y="587"/>
                  </a:moveTo>
                  <a:lnTo>
                    <a:pt x="1529" y="542"/>
                  </a:lnTo>
                  <a:lnTo>
                    <a:pt x="1555" y="495"/>
                  </a:lnTo>
                  <a:lnTo>
                    <a:pt x="1582" y="542"/>
                  </a:lnTo>
                  <a:lnTo>
                    <a:pt x="1555" y="587"/>
                  </a:lnTo>
                  <a:moveTo>
                    <a:pt x="1616" y="587"/>
                  </a:moveTo>
                  <a:lnTo>
                    <a:pt x="1591" y="542"/>
                  </a:lnTo>
                  <a:lnTo>
                    <a:pt x="1616" y="495"/>
                  </a:lnTo>
                  <a:lnTo>
                    <a:pt x="1643" y="542"/>
                  </a:lnTo>
                  <a:lnTo>
                    <a:pt x="1616" y="587"/>
                  </a:lnTo>
                  <a:moveTo>
                    <a:pt x="1678" y="587"/>
                  </a:moveTo>
                  <a:lnTo>
                    <a:pt x="1652" y="542"/>
                  </a:lnTo>
                  <a:lnTo>
                    <a:pt x="1678" y="495"/>
                  </a:lnTo>
                  <a:lnTo>
                    <a:pt x="1705" y="542"/>
                  </a:lnTo>
                  <a:lnTo>
                    <a:pt x="1678" y="587"/>
                  </a:lnTo>
                  <a:moveTo>
                    <a:pt x="1741" y="587"/>
                  </a:moveTo>
                  <a:lnTo>
                    <a:pt x="1714" y="542"/>
                  </a:lnTo>
                  <a:lnTo>
                    <a:pt x="1741" y="495"/>
                  </a:lnTo>
                  <a:lnTo>
                    <a:pt x="1766" y="542"/>
                  </a:lnTo>
                  <a:lnTo>
                    <a:pt x="1741" y="587"/>
                  </a:lnTo>
                  <a:moveTo>
                    <a:pt x="1802" y="587"/>
                  </a:moveTo>
                  <a:lnTo>
                    <a:pt x="1775" y="542"/>
                  </a:lnTo>
                  <a:lnTo>
                    <a:pt x="1802" y="495"/>
                  </a:lnTo>
                  <a:lnTo>
                    <a:pt x="1828" y="542"/>
                  </a:lnTo>
                  <a:lnTo>
                    <a:pt x="1802" y="587"/>
                  </a:lnTo>
                  <a:moveTo>
                    <a:pt x="1864" y="587"/>
                  </a:moveTo>
                  <a:lnTo>
                    <a:pt x="1837" y="542"/>
                  </a:lnTo>
                  <a:lnTo>
                    <a:pt x="1864" y="495"/>
                  </a:lnTo>
                  <a:lnTo>
                    <a:pt x="1889" y="542"/>
                  </a:lnTo>
                  <a:lnTo>
                    <a:pt x="1864" y="587"/>
                  </a:lnTo>
                  <a:moveTo>
                    <a:pt x="1925" y="587"/>
                  </a:moveTo>
                  <a:lnTo>
                    <a:pt x="1898" y="542"/>
                  </a:lnTo>
                  <a:lnTo>
                    <a:pt x="1925" y="495"/>
                  </a:lnTo>
                  <a:lnTo>
                    <a:pt x="1951" y="542"/>
                  </a:lnTo>
                  <a:lnTo>
                    <a:pt x="1925" y="587"/>
                  </a:lnTo>
                  <a:moveTo>
                    <a:pt x="1987" y="587"/>
                  </a:moveTo>
                  <a:lnTo>
                    <a:pt x="1960" y="542"/>
                  </a:lnTo>
                  <a:lnTo>
                    <a:pt x="1987" y="495"/>
                  </a:lnTo>
                  <a:lnTo>
                    <a:pt x="2012" y="542"/>
                  </a:lnTo>
                  <a:lnTo>
                    <a:pt x="1987" y="587"/>
                  </a:lnTo>
                  <a:moveTo>
                    <a:pt x="2048" y="587"/>
                  </a:moveTo>
                  <a:lnTo>
                    <a:pt x="2021" y="542"/>
                  </a:lnTo>
                  <a:lnTo>
                    <a:pt x="2048" y="495"/>
                  </a:lnTo>
                  <a:lnTo>
                    <a:pt x="2074" y="542"/>
                  </a:lnTo>
                  <a:lnTo>
                    <a:pt x="2048" y="587"/>
                  </a:lnTo>
                  <a:moveTo>
                    <a:pt x="2110" y="587"/>
                  </a:moveTo>
                  <a:lnTo>
                    <a:pt x="2084" y="542"/>
                  </a:lnTo>
                  <a:lnTo>
                    <a:pt x="2110" y="495"/>
                  </a:lnTo>
                  <a:lnTo>
                    <a:pt x="2137" y="542"/>
                  </a:lnTo>
                  <a:lnTo>
                    <a:pt x="2110" y="587"/>
                  </a:lnTo>
                  <a:moveTo>
                    <a:pt x="2171" y="587"/>
                  </a:moveTo>
                  <a:lnTo>
                    <a:pt x="2146" y="542"/>
                  </a:lnTo>
                  <a:lnTo>
                    <a:pt x="2171" y="495"/>
                  </a:lnTo>
                  <a:lnTo>
                    <a:pt x="2198" y="542"/>
                  </a:lnTo>
                  <a:lnTo>
                    <a:pt x="2171" y="587"/>
                  </a:lnTo>
                  <a:moveTo>
                    <a:pt x="2233" y="587"/>
                  </a:moveTo>
                  <a:lnTo>
                    <a:pt x="2207" y="542"/>
                  </a:lnTo>
                  <a:lnTo>
                    <a:pt x="2233" y="495"/>
                  </a:lnTo>
                  <a:lnTo>
                    <a:pt x="2260" y="542"/>
                  </a:lnTo>
                  <a:lnTo>
                    <a:pt x="2233" y="587"/>
                  </a:lnTo>
                  <a:moveTo>
                    <a:pt x="2294" y="587"/>
                  </a:moveTo>
                  <a:lnTo>
                    <a:pt x="2269" y="542"/>
                  </a:lnTo>
                  <a:lnTo>
                    <a:pt x="2294" y="495"/>
                  </a:lnTo>
                  <a:lnTo>
                    <a:pt x="2321" y="542"/>
                  </a:lnTo>
                  <a:lnTo>
                    <a:pt x="2294" y="587"/>
                  </a:lnTo>
                  <a:moveTo>
                    <a:pt x="2356" y="587"/>
                  </a:moveTo>
                  <a:lnTo>
                    <a:pt x="2330" y="542"/>
                  </a:lnTo>
                  <a:lnTo>
                    <a:pt x="2356" y="495"/>
                  </a:lnTo>
                  <a:lnTo>
                    <a:pt x="2383" y="542"/>
                  </a:lnTo>
                  <a:lnTo>
                    <a:pt x="2356" y="587"/>
                  </a:lnTo>
                  <a:moveTo>
                    <a:pt x="2417" y="587"/>
                  </a:moveTo>
                  <a:lnTo>
                    <a:pt x="2392" y="542"/>
                  </a:lnTo>
                  <a:lnTo>
                    <a:pt x="2417" y="495"/>
                  </a:lnTo>
                  <a:lnTo>
                    <a:pt x="2444" y="542"/>
                  </a:lnTo>
                  <a:lnTo>
                    <a:pt x="2417" y="587"/>
                  </a:lnTo>
                  <a:moveTo>
                    <a:pt x="2480" y="587"/>
                  </a:moveTo>
                  <a:lnTo>
                    <a:pt x="2453" y="542"/>
                  </a:lnTo>
                  <a:lnTo>
                    <a:pt x="2480" y="495"/>
                  </a:lnTo>
                  <a:lnTo>
                    <a:pt x="2506" y="542"/>
                  </a:lnTo>
                  <a:lnTo>
                    <a:pt x="2480" y="587"/>
                  </a:lnTo>
                  <a:moveTo>
                    <a:pt x="46" y="533"/>
                  </a:moveTo>
                  <a:lnTo>
                    <a:pt x="19" y="488"/>
                  </a:lnTo>
                  <a:lnTo>
                    <a:pt x="46" y="443"/>
                  </a:lnTo>
                  <a:lnTo>
                    <a:pt x="72" y="488"/>
                  </a:lnTo>
                  <a:lnTo>
                    <a:pt x="46" y="533"/>
                  </a:lnTo>
                  <a:moveTo>
                    <a:pt x="107" y="533"/>
                  </a:moveTo>
                  <a:lnTo>
                    <a:pt x="81" y="488"/>
                  </a:lnTo>
                  <a:lnTo>
                    <a:pt x="107" y="443"/>
                  </a:lnTo>
                  <a:lnTo>
                    <a:pt x="133" y="488"/>
                  </a:lnTo>
                  <a:lnTo>
                    <a:pt x="107" y="533"/>
                  </a:lnTo>
                  <a:moveTo>
                    <a:pt x="169" y="533"/>
                  </a:moveTo>
                  <a:lnTo>
                    <a:pt x="142" y="488"/>
                  </a:lnTo>
                  <a:lnTo>
                    <a:pt x="169" y="443"/>
                  </a:lnTo>
                  <a:lnTo>
                    <a:pt x="194" y="488"/>
                  </a:lnTo>
                  <a:lnTo>
                    <a:pt x="169" y="533"/>
                  </a:lnTo>
                  <a:moveTo>
                    <a:pt x="230" y="533"/>
                  </a:moveTo>
                  <a:lnTo>
                    <a:pt x="203" y="488"/>
                  </a:lnTo>
                  <a:lnTo>
                    <a:pt x="230" y="443"/>
                  </a:lnTo>
                  <a:lnTo>
                    <a:pt x="256" y="488"/>
                  </a:lnTo>
                  <a:lnTo>
                    <a:pt x="230" y="533"/>
                  </a:lnTo>
                  <a:moveTo>
                    <a:pt x="292" y="533"/>
                  </a:moveTo>
                  <a:lnTo>
                    <a:pt x="266" y="488"/>
                  </a:lnTo>
                  <a:lnTo>
                    <a:pt x="292" y="443"/>
                  </a:lnTo>
                  <a:lnTo>
                    <a:pt x="319" y="488"/>
                  </a:lnTo>
                  <a:lnTo>
                    <a:pt x="292" y="533"/>
                  </a:lnTo>
                  <a:moveTo>
                    <a:pt x="353" y="533"/>
                  </a:moveTo>
                  <a:lnTo>
                    <a:pt x="328" y="488"/>
                  </a:lnTo>
                  <a:lnTo>
                    <a:pt x="353" y="443"/>
                  </a:lnTo>
                  <a:lnTo>
                    <a:pt x="380" y="488"/>
                  </a:lnTo>
                  <a:lnTo>
                    <a:pt x="353" y="533"/>
                  </a:lnTo>
                  <a:moveTo>
                    <a:pt x="415" y="533"/>
                  </a:moveTo>
                  <a:lnTo>
                    <a:pt x="389" y="488"/>
                  </a:lnTo>
                  <a:lnTo>
                    <a:pt x="415" y="443"/>
                  </a:lnTo>
                  <a:lnTo>
                    <a:pt x="442" y="488"/>
                  </a:lnTo>
                  <a:lnTo>
                    <a:pt x="415" y="533"/>
                  </a:lnTo>
                  <a:moveTo>
                    <a:pt x="476" y="533"/>
                  </a:moveTo>
                  <a:lnTo>
                    <a:pt x="451" y="488"/>
                  </a:lnTo>
                  <a:lnTo>
                    <a:pt x="476" y="443"/>
                  </a:lnTo>
                  <a:lnTo>
                    <a:pt x="503" y="488"/>
                  </a:lnTo>
                  <a:lnTo>
                    <a:pt x="476" y="533"/>
                  </a:lnTo>
                  <a:moveTo>
                    <a:pt x="538" y="533"/>
                  </a:moveTo>
                  <a:lnTo>
                    <a:pt x="512" y="488"/>
                  </a:lnTo>
                  <a:lnTo>
                    <a:pt x="538" y="443"/>
                  </a:lnTo>
                  <a:lnTo>
                    <a:pt x="565" y="488"/>
                  </a:lnTo>
                  <a:lnTo>
                    <a:pt x="538" y="533"/>
                  </a:lnTo>
                  <a:moveTo>
                    <a:pt x="599" y="533"/>
                  </a:moveTo>
                  <a:lnTo>
                    <a:pt x="574" y="488"/>
                  </a:lnTo>
                  <a:lnTo>
                    <a:pt x="599" y="443"/>
                  </a:lnTo>
                  <a:lnTo>
                    <a:pt x="626" y="488"/>
                  </a:lnTo>
                  <a:lnTo>
                    <a:pt x="599" y="533"/>
                  </a:lnTo>
                  <a:moveTo>
                    <a:pt x="662" y="533"/>
                  </a:moveTo>
                  <a:lnTo>
                    <a:pt x="635" y="488"/>
                  </a:lnTo>
                  <a:lnTo>
                    <a:pt x="662" y="443"/>
                  </a:lnTo>
                  <a:lnTo>
                    <a:pt x="688" y="488"/>
                  </a:lnTo>
                  <a:lnTo>
                    <a:pt x="662" y="533"/>
                  </a:lnTo>
                  <a:moveTo>
                    <a:pt x="724" y="533"/>
                  </a:moveTo>
                  <a:lnTo>
                    <a:pt x="697" y="488"/>
                  </a:lnTo>
                  <a:lnTo>
                    <a:pt x="724" y="443"/>
                  </a:lnTo>
                  <a:lnTo>
                    <a:pt x="749" y="488"/>
                  </a:lnTo>
                  <a:lnTo>
                    <a:pt x="724" y="533"/>
                  </a:lnTo>
                  <a:moveTo>
                    <a:pt x="785" y="533"/>
                  </a:moveTo>
                  <a:lnTo>
                    <a:pt x="758" y="488"/>
                  </a:lnTo>
                  <a:lnTo>
                    <a:pt x="785" y="443"/>
                  </a:lnTo>
                  <a:lnTo>
                    <a:pt x="811" y="488"/>
                  </a:lnTo>
                  <a:lnTo>
                    <a:pt x="785" y="533"/>
                  </a:lnTo>
                  <a:moveTo>
                    <a:pt x="847" y="533"/>
                  </a:moveTo>
                  <a:lnTo>
                    <a:pt x="820" y="488"/>
                  </a:lnTo>
                  <a:lnTo>
                    <a:pt x="847" y="443"/>
                  </a:lnTo>
                  <a:lnTo>
                    <a:pt x="872" y="488"/>
                  </a:lnTo>
                  <a:lnTo>
                    <a:pt x="847" y="533"/>
                  </a:lnTo>
                  <a:moveTo>
                    <a:pt x="908" y="533"/>
                  </a:moveTo>
                  <a:lnTo>
                    <a:pt x="881" y="488"/>
                  </a:lnTo>
                  <a:lnTo>
                    <a:pt x="908" y="443"/>
                  </a:lnTo>
                  <a:lnTo>
                    <a:pt x="934" y="488"/>
                  </a:lnTo>
                  <a:lnTo>
                    <a:pt x="908" y="533"/>
                  </a:lnTo>
                  <a:moveTo>
                    <a:pt x="970" y="533"/>
                  </a:moveTo>
                  <a:lnTo>
                    <a:pt x="943" y="488"/>
                  </a:lnTo>
                  <a:lnTo>
                    <a:pt x="970" y="443"/>
                  </a:lnTo>
                  <a:lnTo>
                    <a:pt x="995" y="488"/>
                  </a:lnTo>
                  <a:lnTo>
                    <a:pt x="970" y="533"/>
                  </a:lnTo>
                  <a:moveTo>
                    <a:pt x="1031" y="533"/>
                  </a:moveTo>
                  <a:lnTo>
                    <a:pt x="1006" y="488"/>
                  </a:lnTo>
                  <a:lnTo>
                    <a:pt x="1031" y="443"/>
                  </a:lnTo>
                  <a:lnTo>
                    <a:pt x="1058" y="488"/>
                  </a:lnTo>
                  <a:lnTo>
                    <a:pt x="1031" y="533"/>
                  </a:lnTo>
                  <a:moveTo>
                    <a:pt x="1093" y="533"/>
                  </a:moveTo>
                  <a:lnTo>
                    <a:pt x="1067" y="488"/>
                  </a:lnTo>
                  <a:lnTo>
                    <a:pt x="1093" y="443"/>
                  </a:lnTo>
                  <a:lnTo>
                    <a:pt x="1120" y="488"/>
                  </a:lnTo>
                  <a:lnTo>
                    <a:pt x="1093" y="533"/>
                  </a:lnTo>
                  <a:moveTo>
                    <a:pt x="1154" y="533"/>
                  </a:moveTo>
                  <a:lnTo>
                    <a:pt x="1129" y="488"/>
                  </a:lnTo>
                  <a:lnTo>
                    <a:pt x="1154" y="443"/>
                  </a:lnTo>
                  <a:lnTo>
                    <a:pt x="1181" y="488"/>
                  </a:lnTo>
                  <a:lnTo>
                    <a:pt x="1154" y="533"/>
                  </a:lnTo>
                  <a:moveTo>
                    <a:pt x="1216" y="533"/>
                  </a:moveTo>
                  <a:lnTo>
                    <a:pt x="1190" y="488"/>
                  </a:lnTo>
                  <a:lnTo>
                    <a:pt x="1216" y="443"/>
                  </a:lnTo>
                  <a:lnTo>
                    <a:pt x="1243" y="488"/>
                  </a:lnTo>
                  <a:lnTo>
                    <a:pt x="1216" y="533"/>
                  </a:lnTo>
                  <a:moveTo>
                    <a:pt x="1277" y="533"/>
                  </a:moveTo>
                  <a:lnTo>
                    <a:pt x="1252" y="488"/>
                  </a:lnTo>
                  <a:lnTo>
                    <a:pt x="1277" y="443"/>
                  </a:lnTo>
                  <a:lnTo>
                    <a:pt x="1304" y="488"/>
                  </a:lnTo>
                  <a:lnTo>
                    <a:pt x="1277" y="533"/>
                  </a:lnTo>
                  <a:moveTo>
                    <a:pt x="1339" y="533"/>
                  </a:moveTo>
                  <a:lnTo>
                    <a:pt x="1313" y="488"/>
                  </a:lnTo>
                  <a:lnTo>
                    <a:pt x="1339" y="443"/>
                  </a:lnTo>
                  <a:lnTo>
                    <a:pt x="1366" y="488"/>
                  </a:lnTo>
                  <a:lnTo>
                    <a:pt x="1339" y="533"/>
                  </a:lnTo>
                  <a:moveTo>
                    <a:pt x="1402" y="533"/>
                  </a:moveTo>
                  <a:lnTo>
                    <a:pt x="1375" y="488"/>
                  </a:lnTo>
                  <a:lnTo>
                    <a:pt x="1402" y="443"/>
                  </a:lnTo>
                  <a:lnTo>
                    <a:pt x="1427" y="488"/>
                  </a:lnTo>
                  <a:lnTo>
                    <a:pt x="1402" y="533"/>
                  </a:lnTo>
                  <a:moveTo>
                    <a:pt x="1463" y="533"/>
                  </a:moveTo>
                  <a:lnTo>
                    <a:pt x="1436" y="488"/>
                  </a:lnTo>
                  <a:lnTo>
                    <a:pt x="1463" y="443"/>
                  </a:lnTo>
                  <a:lnTo>
                    <a:pt x="1489" y="488"/>
                  </a:lnTo>
                  <a:lnTo>
                    <a:pt x="1463" y="533"/>
                  </a:lnTo>
                  <a:moveTo>
                    <a:pt x="1525" y="533"/>
                  </a:moveTo>
                  <a:lnTo>
                    <a:pt x="1498" y="488"/>
                  </a:lnTo>
                  <a:lnTo>
                    <a:pt x="1525" y="443"/>
                  </a:lnTo>
                  <a:lnTo>
                    <a:pt x="1550" y="488"/>
                  </a:lnTo>
                  <a:lnTo>
                    <a:pt x="1525" y="533"/>
                  </a:lnTo>
                  <a:moveTo>
                    <a:pt x="1586" y="533"/>
                  </a:moveTo>
                  <a:lnTo>
                    <a:pt x="1559" y="488"/>
                  </a:lnTo>
                  <a:lnTo>
                    <a:pt x="1586" y="443"/>
                  </a:lnTo>
                  <a:lnTo>
                    <a:pt x="1612" y="488"/>
                  </a:lnTo>
                  <a:lnTo>
                    <a:pt x="1586" y="533"/>
                  </a:lnTo>
                  <a:moveTo>
                    <a:pt x="1648" y="533"/>
                  </a:moveTo>
                  <a:lnTo>
                    <a:pt x="1621" y="488"/>
                  </a:lnTo>
                  <a:lnTo>
                    <a:pt x="1648" y="443"/>
                  </a:lnTo>
                  <a:lnTo>
                    <a:pt x="1673" y="488"/>
                  </a:lnTo>
                  <a:lnTo>
                    <a:pt x="1648" y="533"/>
                  </a:lnTo>
                  <a:moveTo>
                    <a:pt x="1709" y="533"/>
                  </a:moveTo>
                  <a:lnTo>
                    <a:pt x="1682" y="488"/>
                  </a:lnTo>
                  <a:lnTo>
                    <a:pt x="1709" y="443"/>
                  </a:lnTo>
                  <a:lnTo>
                    <a:pt x="1735" y="488"/>
                  </a:lnTo>
                  <a:lnTo>
                    <a:pt x="1709" y="533"/>
                  </a:lnTo>
                  <a:moveTo>
                    <a:pt x="1771" y="533"/>
                  </a:moveTo>
                  <a:lnTo>
                    <a:pt x="1745" y="488"/>
                  </a:lnTo>
                  <a:lnTo>
                    <a:pt x="1771" y="443"/>
                  </a:lnTo>
                  <a:lnTo>
                    <a:pt x="1798" y="488"/>
                  </a:lnTo>
                  <a:lnTo>
                    <a:pt x="1771" y="533"/>
                  </a:lnTo>
                  <a:moveTo>
                    <a:pt x="1832" y="533"/>
                  </a:moveTo>
                  <a:lnTo>
                    <a:pt x="1807" y="488"/>
                  </a:lnTo>
                  <a:lnTo>
                    <a:pt x="1832" y="443"/>
                  </a:lnTo>
                  <a:lnTo>
                    <a:pt x="1859" y="488"/>
                  </a:lnTo>
                  <a:lnTo>
                    <a:pt x="1832" y="533"/>
                  </a:lnTo>
                  <a:moveTo>
                    <a:pt x="1894" y="533"/>
                  </a:moveTo>
                  <a:lnTo>
                    <a:pt x="1868" y="488"/>
                  </a:lnTo>
                  <a:lnTo>
                    <a:pt x="1894" y="443"/>
                  </a:lnTo>
                  <a:lnTo>
                    <a:pt x="1921" y="488"/>
                  </a:lnTo>
                  <a:lnTo>
                    <a:pt x="1894" y="533"/>
                  </a:lnTo>
                  <a:moveTo>
                    <a:pt x="1955" y="533"/>
                  </a:moveTo>
                  <a:lnTo>
                    <a:pt x="1930" y="488"/>
                  </a:lnTo>
                  <a:lnTo>
                    <a:pt x="1955" y="443"/>
                  </a:lnTo>
                  <a:lnTo>
                    <a:pt x="1982" y="488"/>
                  </a:lnTo>
                  <a:lnTo>
                    <a:pt x="1955" y="533"/>
                  </a:lnTo>
                  <a:moveTo>
                    <a:pt x="2017" y="533"/>
                  </a:moveTo>
                  <a:lnTo>
                    <a:pt x="1991" y="488"/>
                  </a:lnTo>
                  <a:lnTo>
                    <a:pt x="2017" y="443"/>
                  </a:lnTo>
                  <a:lnTo>
                    <a:pt x="2044" y="488"/>
                  </a:lnTo>
                  <a:lnTo>
                    <a:pt x="2017" y="533"/>
                  </a:lnTo>
                  <a:moveTo>
                    <a:pt x="2078" y="533"/>
                  </a:moveTo>
                  <a:lnTo>
                    <a:pt x="2053" y="488"/>
                  </a:lnTo>
                  <a:lnTo>
                    <a:pt x="2078" y="443"/>
                  </a:lnTo>
                  <a:lnTo>
                    <a:pt x="2105" y="488"/>
                  </a:lnTo>
                  <a:lnTo>
                    <a:pt x="2078" y="533"/>
                  </a:lnTo>
                  <a:moveTo>
                    <a:pt x="2141" y="533"/>
                  </a:moveTo>
                  <a:lnTo>
                    <a:pt x="2114" y="488"/>
                  </a:lnTo>
                  <a:lnTo>
                    <a:pt x="2141" y="443"/>
                  </a:lnTo>
                  <a:lnTo>
                    <a:pt x="2167" y="488"/>
                  </a:lnTo>
                  <a:lnTo>
                    <a:pt x="2141" y="533"/>
                  </a:lnTo>
                  <a:moveTo>
                    <a:pt x="2203" y="533"/>
                  </a:moveTo>
                  <a:lnTo>
                    <a:pt x="2176" y="488"/>
                  </a:lnTo>
                  <a:lnTo>
                    <a:pt x="2203" y="443"/>
                  </a:lnTo>
                  <a:lnTo>
                    <a:pt x="2228" y="488"/>
                  </a:lnTo>
                  <a:lnTo>
                    <a:pt x="2203" y="533"/>
                  </a:lnTo>
                  <a:moveTo>
                    <a:pt x="2264" y="533"/>
                  </a:moveTo>
                  <a:lnTo>
                    <a:pt x="2237" y="488"/>
                  </a:lnTo>
                  <a:lnTo>
                    <a:pt x="2264" y="443"/>
                  </a:lnTo>
                  <a:lnTo>
                    <a:pt x="2290" y="488"/>
                  </a:lnTo>
                  <a:lnTo>
                    <a:pt x="2264" y="533"/>
                  </a:lnTo>
                  <a:moveTo>
                    <a:pt x="2326" y="533"/>
                  </a:moveTo>
                  <a:lnTo>
                    <a:pt x="2299" y="488"/>
                  </a:lnTo>
                  <a:lnTo>
                    <a:pt x="2326" y="443"/>
                  </a:lnTo>
                  <a:lnTo>
                    <a:pt x="2351" y="488"/>
                  </a:lnTo>
                  <a:lnTo>
                    <a:pt x="2326" y="533"/>
                  </a:lnTo>
                  <a:moveTo>
                    <a:pt x="2387" y="533"/>
                  </a:moveTo>
                  <a:lnTo>
                    <a:pt x="2360" y="488"/>
                  </a:lnTo>
                  <a:lnTo>
                    <a:pt x="2387" y="443"/>
                  </a:lnTo>
                  <a:lnTo>
                    <a:pt x="2413" y="488"/>
                  </a:lnTo>
                  <a:lnTo>
                    <a:pt x="2387" y="533"/>
                  </a:lnTo>
                  <a:moveTo>
                    <a:pt x="2449" y="533"/>
                  </a:moveTo>
                  <a:lnTo>
                    <a:pt x="2422" y="488"/>
                  </a:lnTo>
                  <a:lnTo>
                    <a:pt x="2449" y="443"/>
                  </a:lnTo>
                  <a:lnTo>
                    <a:pt x="2474" y="488"/>
                  </a:lnTo>
                  <a:lnTo>
                    <a:pt x="2449" y="533"/>
                  </a:lnTo>
                  <a:moveTo>
                    <a:pt x="2510" y="533"/>
                  </a:moveTo>
                  <a:lnTo>
                    <a:pt x="2485" y="488"/>
                  </a:lnTo>
                  <a:lnTo>
                    <a:pt x="2510" y="443"/>
                  </a:lnTo>
                  <a:lnTo>
                    <a:pt x="2537" y="488"/>
                  </a:lnTo>
                  <a:lnTo>
                    <a:pt x="2510" y="533"/>
                  </a:lnTo>
                  <a:moveTo>
                    <a:pt x="76" y="480"/>
                  </a:moveTo>
                  <a:lnTo>
                    <a:pt x="51" y="435"/>
                  </a:lnTo>
                  <a:lnTo>
                    <a:pt x="76" y="389"/>
                  </a:lnTo>
                  <a:lnTo>
                    <a:pt x="103" y="435"/>
                  </a:lnTo>
                  <a:lnTo>
                    <a:pt x="76" y="480"/>
                  </a:lnTo>
                  <a:moveTo>
                    <a:pt x="137" y="480"/>
                  </a:moveTo>
                  <a:lnTo>
                    <a:pt x="112" y="435"/>
                  </a:lnTo>
                  <a:lnTo>
                    <a:pt x="137" y="389"/>
                  </a:lnTo>
                  <a:lnTo>
                    <a:pt x="164" y="435"/>
                  </a:lnTo>
                  <a:lnTo>
                    <a:pt x="137" y="480"/>
                  </a:lnTo>
                  <a:moveTo>
                    <a:pt x="199" y="480"/>
                  </a:moveTo>
                  <a:lnTo>
                    <a:pt x="173" y="435"/>
                  </a:lnTo>
                  <a:lnTo>
                    <a:pt x="199" y="389"/>
                  </a:lnTo>
                  <a:lnTo>
                    <a:pt x="226" y="435"/>
                  </a:lnTo>
                  <a:lnTo>
                    <a:pt x="199" y="480"/>
                  </a:lnTo>
                  <a:moveTo>
                    <a:pt x="262" y="480"/>
                  </a:moveTo>
                  <a:lnTo>
                    <a:pt x="235" y="435"/>
                  </a:lnTo>
                  <a:lnTo>
                    <a:pt x="262" y="389"/>
                  </a:lnTo>
                  <a:lnTo>
                    <a:pt x="287" y="435"/>
                  </a:lnTo>
                  <a:lnTo>
                    <a:pt x="262" y="480"/>
                  </a:lnTo>
                  <a:moveTo>
                    <a:pt x="323" y="480"/>
                  </a:moveTo>
                  <a:lnTo>
                    <a:pt x="296" y="435"/>
                  </a:lnTo>
                  <a:lnTo>
                    <a:pt x="323" y="389"/>
                  </a:lnTo>
                  <a:lnTo>
                    <a:pt x="349" y="435"/>
                  </a:lnTo>
                  <a:lnTo>
                    <a:pt x="323" y="480"/>
                  </a:lnTo>
                  <a:moveTo>
                    <a:pt x="385" y="480"/>
                  </a:moveTo>
                  <a:lnTo>
                    <a:pt x="358" y="435"/>
                  </a:lnTo>
                  <a:lnTo>
                    <a:pt x="385" y="389"/>
                  </a:lnTo>
                  <a:lnTo>
                    <a:pt x="410" y="435"/>
                  </a:lnTo>
                  <a:lnTo>
                    <a:pt x="385" y="480"/>
                  </a:lnTo>
                  <a:moveTo>
                    <a:pt x="446" y="480"/>
                  </a:moveTo>
                  <a:lnTo>
                    <a:pt x="419" y="435"/>
                  </a:lnTo>
                  <a:lnTo>
                    <a:pt x="446" y="389"/>
                  </a:lnTo>
                  <a:lnTo>
                    <a:pt x="472" y="435"/>
                  </a:lnTo>
                  <a:lnTo>
                    <a:pt x="446" y="480"/>
                  </a:lnTo>
                  <a:moveTo>
                    <a:pt x="508" y="480"/>
                  </a:moveTo>
                  <a:lnTo>
                    <a:pt x="481" y="435"/>
                  </a:lnTo>
                  <a:lnTo>
                    <a:pt x="508" y="389"/>
                  </a:lnTo>
                  <a:lnTo>
                    <a:pt x="533" y="435"/>
                  </a:lnTo>
                  <a:lnTo>
                    <a:pt x="508" y="480"/>
                  </a:lnTo>
                  <a:moveTo>
                    <a:pt x="569" y="480"/>
                  </a:moveTo>
                  <a:lnTo>
                    <a:pt x="542" y="435"/>
                  </a:lnTo>
                  <a:lnTo>
                    <a:pt x="569" y="389"/>
                  </a:lnTo>
                  <a:lnTo>
                    <a:pt x="595" y="435"/>
                  </a:lnTo>
                  <a:lnTo>
                    <a:pt x="569" y="480"/>
                  </a:lnTo>
                  <a:moveTo>
                    <a:pt x="631" y="480"/>
                  </a:moveTo>
                  <a:lnTo>
                    <a:pt x="605" y="435"/>
                  </a:lnTo>
                  <a:lnTo>
                    <a:pt x="631" y="389"/>
                  </a:lnTo>
                  <a:lnTo>
                    <a:pt x="658" y="435"/>
                  </a:lnTo>
                  <a:lnTo>
                    <a:pt x="631" y="480"/>
                  </a:lnTo>
                  <a:moveTo>
                    <a:pt x="692" y="480"/>
                  </a:moveTo>
                  <a:lnTo>
                    <a:pt x="667" y="435"/>
                  </a:lnTo>
                  <a:lnTo>
                    <a:pt x="692" y="389"/>
                  </a:lnTo>
                  <a:lnTo>
                    <a:pt x="719" y="435"/>
                  </a:lnTo>
                  <a:lnTo>
                    <a:pt x="692" y="480"/>
                  </a:lnTo>
                  <a:moveTo>
                    <a:pt x="754" y="480"/>
                  </a:moveTo>
                  <a:lnTo>
                    <a:pt x="728" y="435"/>
                  </a:lnTo>
                  <a:lnTo>
                    <a:pt x="754" y="389"/>
                  </a:lnTo>
                  <a:lnTo>
                    <a:pt x="781" y="435"/>
                  </a:lnTo>
                  <a:lnTo>
                    <a:pt x="754" y="480"/>
                  </a:lnTo>
                  <a:moveTo>
                    <a:pt x="815" y="480"/>
                  </a:moveTo>
                  <a:lnTo>
                    <a:pt x="790" y="435"/>
                  </a:lnTo>
                  <a:lnTo>
                    <a:pt x="815" y="389"/>
                  </a:lnTo>
                  <a:lnTo>
                    <a:pt x="842" y="435"/>
                  </a:lnTo>
                  <a:lnTo>
                    <a:pt x="815" y="480"/>
                  </a:lnTo>
                  <a:moveTo>
                    <a:pt x="877" y="480"/>
                  </a:moveTo>
                  <a:lnTo>
                    <a:pt x="851" y="435"/>
                  </a:lnTo>
                  <a:lnTo>
                    <a:pt x="877" y="389"/>
                  </a:lnTo>
                  <a:lnTo>
                    <a:pt x="904" y="435"/>
                  </a:lnTo>
                  <a:lnTo>
                    <a:pt x="877" y="480"/>
                  </a:lnTo>
                  <a:moveTo>
                    <a:pt x="938" y="480"/>
                  </a:moveTo>
                  <a:lnTo>
                    <a:pt x="913" y="435"/>
                  </a:lnTo>
                  <a:lnTo>
                    <a:pt x="938" y="389"/>
                  </a:lnTo>
                  <a:lnTo>
                    <a:pt x="965" y="435"/>
                  </a:lnTo>
                  <a:lnTo>
                    <a:pt x="938" y="480"/>
                  </a:lnTo>
                  <a:moveTo>
                    <a:pt x="1001" y="480"/>
                  </a:moveTo>
                  <a:lnTo>
                    <a:pt x="974" y="435"/>
                  </a:lnTo>
                  <a:lnTo>
                    <a:pt x="1001" y="389"/>
                  </a:lnTo>
                  <a:lnTo>
                    <a:pt x="1027" y="435"/>
                  </a:lnTo>
                  <a:lnTo>
                    <a:pt x="1001" y="480"/>
                  </a:lnTo>
                  <a:moveTo>
                    <a:pt x="1063" y="480"/>
                  </a:moveTo>
                  <a:lnTo>
                    <a:pt x="1036" y="435"/>
                  </a:lnTo>
                  <a:lnTo>
                    <a:pt x="1063" y="389"/>
                  </a:lnTo>
                  <a:lnTo>
                    <a:pt x="1088" y="435"/>
                  </a:lnTo>
                  <a:lnTo>
                    <a:pt x="1063" y="480"/>
                  </a:lnTo>
                  <a:moveTo>
                    <a:pt x="1124" y="480"/>
                  </a:moveTo>
                  <a:lnTo>
                    <a:pt x="1097" y="435"/>
                  </a:lnTo>
                  <a:lnTo>
                    <a:pt x="1124" y="389"/>
                  </a:lnTo>
                  <a:lnTo>
                    <a:pt x="1150" y="435"/>
                  </a:lnTo>
                  <a:lnTo>
                    <a:pt x="1124" y="480"/>
                  </a:lnTo>
                  <a:moveTo>
                    <a:pt x="1186" y="480"/>
                  </a:moveTo>
                  <a:lnTo>
                    <a:pt x="1159" y="435"/>
                  </a:lnTo>
                  <a:lnTo>
                    <a:pt x="1186" y="389"/>
                  </a:lnTo>
                  <a:lnTo>
                    <a:pt x="1211" y="435"/>
                  </a:lnTo>
                  <a:lnTo>
                    <a:pt x="1186" y="480"/>
                  </a:lnTo>
                  <a:moveTo>
                    <a:pt x="1247" y="480"/>
                  </a:moveTo>
                  <a:lnTo>
                    <a:pt x="1220" y="435"/>
                  </a:lnTo>
                  <a:lnTo>
                    <a:pt x="1247" y="389"/>
                  </a:lnTo>
                  <a:lnTo>
                    <a:pt x="1273" y="435"/>
                  </a:lnTo>
                  <a:lnTo>
                    <a:pt x="1247" y="480"/>
                  </a:lnTo>
                  <a:moveTo>
                    <a:pt x="1309" y="480"/>
                  </a:moveTo>
                  <a:lnTo>
                    <a:pt x="1282" y="435"/>
                  </a:lnTo>
                  <a:lnTo>
                    <a:pt x="1309" y="389"/>
                  </a:lnTo>
                  <a:lnTo>
                    <a:pt x="1334" y="435"/>
                  </a:lnTo>
                  <a:lnTo>
                    <a:pt x="1309" y="480"/>
                  </a:lnTo>
                  <a:moveTo>
                    <a:pt x="1370" y="480"/>
                  </a:moveTo>
                  <a:lnTo>
                    <a:pt x="1345" y="435"/>
                  </a:lnTo>
                  <a:lnTo>
                    <a:pt x="1370" y="389"/>
                  </a:lnTo>
                  <a:lnTo>
                    <a:pt x="1397" y="435"/>
                  </a:lnTo>
                  <a:lnTo>
                    <a:pt x="1370" y="480"/>
                  </a:lnTo>
                  <a:moveTo>
                    <a:pt x="1432" y="480"/>
                  </a:moveTo>
                  <a:lnTo>
                    <a:pt x="1406" y="435"/>
                  </a:lnTo>
                  <a:lnTo>
                    <a:pt x="1432" y="389"/>
                  </a:lnTo>
                  <a:lnTo>
                    <a:pt x="1459" y="435"/>
                  </a:lnTo>
                  <a:lnTo>
                    <a:pt x="1432" y="480"/>
                  </a:lnTo>
                  <a:moveTo>
                    <a:pt x="1493" y="480"/>
                  </a:moveTo>
                  <a:lnTo>
                    <a:pt x="1468" y="435"/>
                  </a:lnTo>
                  <a:lnTo>
                    <a:pt x="1493" y="389"/>
                  </a:lnTo>
                  <a:lnTo>
                    <a:pt x="1520" y="435"/>
                  </a:lnTo>
                  <a:lnTo>
                    <a:pt x="1493" y="480"/>
                  </a:lnTo>
                  <a:moveTo>
                    <a:pt x="1555" y="480"/>
                  </a:moveTo>
                  <a:lnTo>
                    <a:pt x="1529" y="435"/>
                  </a:lnTo>
                  <a:lnTo>
                    <a:pt x="1555" y="389"/>
                  </a:lnTo>
                  <a:lnTo>
                    <a:pt x="1582" y="435"/>
                  </a:lnTo>
                  <a:lnTo>
                    <a:pt x="1555" y="480"/>
                  </a:lnTo>
                  <a:moveTo>
                    <a:pt x="1616" y="480"/>
                  </a:moveTo>
                  <a:lnTo>
                    <a:pt x="1591" y="435"/>
                  </a:lnTo>
                  <a:lnTo>
                    <a:pt x="1616" y="389"/>
                  </a:lnTo>
                  <a:lnTo>
                    <a:pt x="1643" y="435"/>
                  </a:lnTo>
                  <a:lnTo>
                    <a:pt x="1616" y="480"/>
                  </a:lnTo>
                  <a:moveTo>
                    <a:pt x="1678" y="480"/>
                  </a:moveTo>
                  <a:lnTo>
                    <a:pt x="1652" y="435"/>
                  </a:lnTo>
                  <a:lnTo>
                    <a:pt x="1678" y="389"/>
                  </a:lnTo>
                  <a:lnTo>
                    <a:pt x="1705" y="435"/>
                  </a:lnTo>
                  <a:lnTo>
                    <a:pt x="1678" y="480"/>
                  </a:lnTo>
                  <a:moveTo>
                    <a:pt x="1741" y="480"/>
                  </a:moveTo>
                  <a:lnTo>
                    <a:pt x="1714" y="435"/>
                  </a:lnTo>
                  <a:lnTo>
                    <a:pt x="1741" y="389"/>
                  </a:lnTo>
                  <a:lnTo>
                    <a:pt x="1766" y="435"/>
                  </a:lnTo>
                  <a:lnTo>
                    <a:pt x="1741" y="480"/>
                  </a:lnTo>
                  <a:moveTo>
                    <a:pt x="1802" y="480"/>
                  </a:moveTo>
                  <a:lnTo>
                    <a:pt x="1775" y="435"/>
                  </a:lnTo>
                  <a:lnTo>
                    <a:pt x="1802" y="389"/>
                  </a:lnTo>
                  <a:lnTo>
                    <a:pt x="1828" y="435"/>
                  </a:lnTo>
                  <a:lnTo>
                    <a:pt x="1802" y="480"/>
                  </a:lnTo>
                  <a:moveTo>
                    <a:pt x="1864" y="480"/>
                  </a:moveTo>
                  <a:lnTo>
                    <a:pt x="1837" y="435"/>
                  </a:lnTo>
                  <a:lnTo>
                    <a:pt x="1864" y="389"/>
                  </a:lnTo>
                  <a:lnTo>
                    <a:pt x="1889" y="435"/>
                  </a:lnTo>
                  <a:lnTo>
                    <a:pt x="1864" y="480"/>
                  </a:lnTo>
                  <a:moveTo>
                    <a:pt x="1925" y="480"/>
                  </a:moveTo>
                  <a:lnTo>
                    <a:pt x="1898" y="435"/>
                  </a:lnTo>
                  <a:lnTo>
                    <a:pt x="1925" y="389"/>
                  </a:lnTo>
                  <a:lnTo>
                    <a:pt x="1951" y="435"/>
                  </a:lnTo>
                  <a:lnTo>
                    <a:pt x="1925" y="480"/>
                  </a:lnTo>
                  <a:moveTo>
                    <a:pt x="1987" y="480"/>
                  </a:moveTo>
                  <a:lnTo>
                    <a:pt x="1960" y="435"/>
                  </a:lnTo>
                  <a:lnTo>
                    <a:pt x="1987" y="389"/>
                  </a:lnTo>
                  <a:lnTo>
                    <a:pt x="2012" y="435"/>
                  </a:lnTo>
                  <a:lnTo>
                    <a:pt x="1987" y="480"/>
                  </a:lnTo>
                  <a:moveTo>
                    <a:pt x="2048" y="480"/>
                  </a:moveTo>
                  <a:lnTo>
                    <a:pt x="2021" y="435"/>
                  </a:lnTo>
                  <a:lnTo>
                    <a:pt x="2048" y="389"/>
                  </a:lnTo>
                  <a:lnTo>
                    <a:pt x="2074" y="435"/>
                  </a:lnTo>
                  <a:lnTo>
                    <a:pt x="2048" y="480"/>
                  </a:lnTo>
                  <a:moveTo>
                    <a:pt x="2110" y="480"/>
                  </a:moveTo>
                  <a:lnTo>
                    <a:pt x="2084" y="435"/>
                  </a:lnTo>
                  <a:lnTo>
                    <a:pt x="2110" y="389"/>
                  </a:lnTo>
                  <a:lnTo>
                    <a:pt x="2137" y="435"/>
                  </a:lnTo>
                  <a:lnTo>
                    <a:pt x="2110" y="480"/>
                  </a:lnTo>
                  <a:moveTo>
                    <a:pt x="2171" y="480"/>
                  </a:moveTo>
                  <a:lnTo>
                    <a:pt x="2146" y="435"/>
                  </a:lnTo>
                  <a:lnTo>
                    <a:pt x="2171" y="389"/>
                  </a:lnTo>
                  <a:lnTo>
                    <a:pt x="2198" y="435"/>
                  </a:lnTo>
                  <a:lnTo>
                    <a:pt x="2171" y="480"/>
                  </a:lnTo>
                  <a:moveTo>
                    <a:pt x="2233" y="480"/>
                  </a:moveTo>
                  <a:lnTo>
                    <a:pt x="2207" y="435"/>
                  </a:lnTo>
                  <a:lnTo>
                    <a:pt x="2233" y="389"/>
                  </a:lnTo>
                  <a:lnTo>
                    <a:pt x="2260" y="435"/>
                  </a:lnTo>
                  <a:lnTo>
                    <a:pt x="2233" y="480"/>
                  </a:lnTo>
                  <a:moveTo>
                    <a:pt x="2294" y="480"/>
                  </a:moveTo>
                  <a:lnTo>
                    <a:pt x="2269" y="435"/>
                  </a:lnTo>
                  <a:lnTo>
                    <a:pt x="2294" y="389"/>
                  </a:lnTo>
                  <a:lnTo>
                    <a:pt x="2321" y="435"/>
                  </a:lnTo>
                  <a:lnTo>
                    <a:pt x="2294" y="480"/>
                  </a:lnTo>
                  <a:moveTo>
                    <a:pt x="2356" y="480"/>
                  </a:moveTo>
                  <a:lnTo>
                    <a:pt x="2330" y="435"/>
                  </a:lnTo>
                  <a:lnTo>
                    <a:pt x="2356" y="389"/>
                  </a:lnTo>
                  <a:lnTo>
                    <a:pt x="2383" y="435"/>
                  </a:lnTo>
                  <a:lnTo>
                    <a:pt x="2356" y="480"/>
                  </a:lnTo>
                  <a:moveTo>
                    <a:pt x="2417" y="480"/>
                  </a:moveTo>
                  <a:lnTo>
                    <a:pt x="2392" y="435"/>
                  </a:lnTo>
                  <a:lnTo>
                    <a:pt x="2417" y="389"/>
                  </a:lnTo>
                  <a:lnTo>
                    <a:pt x="2444" y="435"/>
                  </a:lnTo>
                  <a:lnTo>
                    <a:pt x="2417" y="480"/>
                  </a:lnTo>
                  <a:moveTo>
                    <a:pt x="2480" y="480"/>
                  </a:moveTo>
                  <a:lnTo>
                    <a:pt x="2453" y="435"/>
                  </a:lnTo>
                  <a:lnTo>
                    <a:pt x="2480" y="389"/>
                  </a:lnTo>
                  <a:lnTo>
                    <a:pt x="2506" y="435"/>
                  </a:lnTo>
                  <a:lnTo>
                    <a:pt x="2480" y="480"/>
                  </a:lnTo>
                  <a:moveTo>
                    <a:pt x="46" y="426"/>
                  </a:moveTo>
                  <a:lnTo>
                    <a:pt x="19" y="382"/>
                  </a:lnTo>
                  <a:lnTo>
                    <a:pt x="46" y="337"/>
                  </a:lnTo>
                  <a:lnTo>
                    <a:pt x="72" y="382"/>
                  </a:lnTo>
                  <a:lnTo>
                    <a:pt x="46" y="426"/>
                  </a:lnTo>
                  <a:moveTo>
                    <a:pt x="107" y="426"/>
                  </a:moveTo>
                  <a:lnTo>
                    <a:pt x="81" y="382"/>
                  </a:lnTo>
                  <a:lnTo>
                    <a:pt x="107" y="337"/>
                  </a:lnTo>
                  <a:lnTo>
                    <a:pt x="133" y="382"/>
                  </a:lnTo>
                  <a:lnTo>
                    <a:pt x="107" y="426"/>
                  </a:lnTo>
                  <a:moveTo>
                    <a:pt x="169" y="426"/>
                  </a:moveTo>
                  <a:lnTo>
                    <a:pt x="142" y="382"/>
                  </a:lnTo>
                  <a:lnTo>
                    <a:pt x="169" y="337"/>
                  </a:lnTo>
                  <a:lnTo>
                    <a:pt x="194" y="382"/>
                  </a:lnTo>
                  <a:lnTo>
                    <a:pt x="169" y="426"/>
                  </a:lnTo>
                  <a:moveTo>
                    <a:pt x="230" y="426"/>
                  </a:moveTo>
                  <a:lnTo>
                    <a:pt x="203" y="382"/>
                  </a:lnTo>
                  <a:lnTo>
                    <a:pt x="230" y="337"/>
                  </a:lnTo>
                  <a:lnTo>
                    <a:pt x="256" y="382"/>
                  </a:lnTo>
                  <a:lnTo>
                    <a:pt x="230" y="426"/>
                  </a:lnTo>
                  <a:moveTo>
                    <a:pt x="292" y="426"/>
                  </a:moveTo>
                  <a:lnTo>
                    <a:pt x="266" y="382"/>
                  </a:lnTo>
                  <a:lnTo>
                    <a:pt x="292" y="337"/>
                  </a:lnTo>
                  <a:lnTo>
                    <a:pt x="319" y="382"/>
                  </a:lnTo>
                  <a:lnTo>
                    <a:pt x="292" y="426"/>
                  </a:lnTo>
                  <a:moveTo>
                    <a:pt x="353" y="426"/>
                  </a:moveTo>
                  <a:lnTo>
                    <a:pt x="328" y="382"/>
                  </a:lnTo>
                  <a:lnTo>
                    <a:pt x="353" y="337"/>
                  </a:lnTo>
                  <a:lnTo>
                    <a:pt x="380" y="382"/>
                  </a:lnTo>
                  <a:lnTo>
                    <a:pt x="353" y="426"/>
                  </a:lnTo>
                  <a:moveTo>
                    <a:pt x="415" y="426"/>
                  </a:moveTo>
                  <a:lnTo>
                    <a:pt x="389" y="382"/>
                  </a:lnTo>
                  <a:lnTo>
                    <a:pt x="415" y="337"/>
                  </a:lnTo>
                  <a:lnTo>
                    <a:pt x="442" y="382"/>
                  </a:lnTo>
                  <a:lnTo>
                    <a:pt x="415" y="426"/>
                  </a:lnTo>
                  <a:moveTo>
                    <a:pt x="476" y="426"/>
                  </a:moveTo>
                  <a:lnTo>
                    <a:pt x="451" y="382"/>
                  </a:lnTo>
                  <a:lnTo>
                    <a:pt x="476" y="337"/>
                  </a:lnTo>
                  <a:lnTo>
                    <a:pt x="503" y="382"/>
                  </a:lnTo>
                  <a:lnTo>
                    <a:pt x="476" y="426"/>
                  </a:lnTo>
                  <a:moveTo>
                    <a:pt x="538" y="426"/>
                  </a:moveTo>
                  <a:lnTo>
                    <a:pt x="512" y="382"/>
                  </a:lnTo>
                  <a:lnTo>
                    <a:pt x="538" y="337"/>
                  </a:lnTo>
                  <a:lnTo>
                    <a:pt x="565" y="382"/>
                  </a:lnTo>
                  <a:lnTo>
                    <a:pt x="538" y="426"/>
                  </a:lnTo>
                  <a:moveTo>
                    <a:pt x="599" y="426"/>
                  </a:moveTo>
                  <a:lnTo>
                    <a:pt x="574" y="382"/>
                  </a:lnTo>
                  <a:lnTo>
                    <a:pt x="599" y="337"/>
                  </a:lnTo>
                  <a:lnTo>
                    <a:pt x="626" y="382"/>
                  </a:lnTo>
                  <a:lnTo>
                    <a:pt x="599" y="426"/>
                  </a:lnTo>
                  <a:moveTo>
                    <a:pt x="662" y="426"/>
                  </a:moveTo>
                  <a:lnTo>
                    <a:pt x="635" y="382"/>
                  </a:lnTo>
                  <a:lnTo>
                    <a:pt x="662" y="337"/>
                  </a:lnTo>
                  <a:lnTo>
                    <a:pt x="688" y="382"/>
                  </a:lnTo>
                  <a:lnTo>
                    <a:pt x="662" y="426"/>
                  </a:lnTo>
                  <a:moveTo>
                    <a:pt x="724" y="426"/>
                  </a:moveTo>
                  <a:lnTo>
                    <a:pt x="697" y="382"/>
                  </a:lnTo>
                  <a:lnTo>
                    <a:pt x="724" y="337"/>
                  </a:lnTo>
                  <a:lnTo>
                    <a:pt x="749" y="382"/>
                  </a:lnTo>
                  <a:lnTo>
                    <a:pt x="724" y="426"/>
                  </a:lnTo>
                  <a:moveTo>
                    <a:pt x="785" y="426"/>
                  </a:moveTo>
                  <a:lnTo>
                    <a:pt x="758" y="382"/>
                  </a:lnTo>
                  <a:lnTo>
                    <a:pt x="785" y="337"/>
                  </a:lnTo>
                  <a:lnTo>
                    <a:pt x="811" y="382"/>
                  </a:lnTo>
                  <a:lnTo>
                    <a:pt x="785" y="426"/>
                  </a:lnTo>
                  <a:moveTo>
                    <a:pt x="847" y="426"/>
                  </a:moveTo>
                  <a:lnTo>
                    <a:pt x="820" y="382"/>
                  </a:lnTo>
                  <a:lnTo>
                    <a:pt x="847" y="337"/>
                  </a:lnTo>
                  <a:lnTo>
                    <a:pt x="872" y="382"/>
                  </a:lnTo>
                  <a:lnTo>
                    <a:pt x="847" y="426"/>
                  </a:lnTo>
                  <a:moveTo>
                    <a:pt x="908" y="426"/>
                  </a:moveTo>
                  <a:lnTo>
                    <a:pt x="881" y="382"/>
                  </a:lnTo>
                  <a:lnTo>
                    <a:pt x="908" y="337"/>
                  </a:lnTo>
                  <a:lnTo>
                    <a:pt x="934" y="382"/>
                  </a:lnTo>
                  <a:lnTo>
                    <a:pt x="908" y="426"/>
                  </a:lnTo>
                  <a:moveTo>
                    <a:pt x="970" y="426"/>
                  </a:moveTo>
                  <a:lnTo>
                    <a:pt x="943" y="382"/>
                  </a:lnTo>
                  <a:lnTo>
                    <a:pt x="970" y="337"/>
                  </a:lnTo>
                  <a:lnTo>
                    <a:pt x="995" y="382"/>
                  </a:lnTo>
                  <a:lnTo>
                    <a:pt x="970" y="426"/>
                  </a:lnTo>
                  <a:moveTo>
                    <a:pt x="1031" y="426"/>
                  </a:moveTo>
                  <a:lnTo>
                    <a:pt x="1006" y="382"/>
                  </a:lnTo>
                  <a:lnTo>
                    <a:pt x="1031" y="337"/>
                  </a:lnTo>
                  <a:lnTo>
                    <a:pt x="1058" y="382"/>
                  </a:lnTo>
                  <a:lnTo>
                    <a:pt x="1031" y="426"/>
                  </a:lnTo>
                  <a:moveTo>
                    <a:pt x="1093" y="426"/>
                  </a:moveTo>
                  <a:lnTo>
                    <a:pt x="1067" y="382"/>
                  </a:lnTo>
                  <a:lnTo>
                    <a:pt x="1093" y="337"/>
                  </a:lnTo>
                  <a:lnTo>
                    <a:pt x="1120" y="382"/>
                  </a:lnTo>
                  <a:lnTo>
                    <a:pt x="1093" y="426"/>
                  </a:lnTo>
                  <a:moveTo>
                    <a:pt x="1154" y="426"/>
                  </a:moveTo>
                  <a:lnTo>
                    <a:pt x="1129" y="382"/>
                  </a:lnTo>
                  <a:lnTo>
                    <a:pt x="1154" y="337"/>
                  </a:lnTo>
                  <a:lnTo>
                    <a:pt x="1181" y="382"/>
                  </a:lnTo>
                  <a:lnTo>
                    <a:pt x="1154" y="426"/>
                  </a:lnTo>
                  <a:moveTo>
                    <a:pt x="1216" y="426"/>
                  </a:moveTo>
                  <a:lnTo>
                    <a:pt x="1190" y="382"/>
                  </a:lnTo>
                  <a:lnTo>
                    <a:pt x="1216" y="337"/>
                  </a:lnTo>
                  <a:lnTo>
                    <a:pt x="1243" y="382"/>
                  </a:lnTo>
                  <a:lnTo>
                    <a:pt x="1216" y="426"/>
                  </a:lnTo>
                  <a:moveTo>
                    <a:pt x="1277" y="426"/>
                  </a:moveTo>
                  <a:lnTo>
                    <a:pt x="1252" y="382"/>
                  </a:lnTo>
                  <a:lnTo>
                    <a:pt x="1277" y="337"/>
                  </a:lnTo>
                  <a:lnTo>
                    <a:pt x="1304" y="382"/>
                  </a:lnTo>
                  <a:lnTo>
                    <a:pt x="1277" y="426"/>
                  </a:lnTo>
                  <a:moveTo>
                    <a:pt x="1339" y="426"/>
                  </a:moveTo>
                  <a:lnTo>
                    <a:pt x="1313" y="382"/>
                  </a:lnTo>
                  <a:lnTo>
                    <a:pt x="1339" y="337"/>
                  </a:lnTo>
                  <a:lnTo>
                    <a:pt x="1366" y="382"/>
                  </a:lnTo>
                  <a:lnTo>
                    <a:pt x="1339" y="426"/>
                  </a:lnTo>
                  <a:moveTo>
                    <a:pt x="1402" y="426"/>
                  </a:moveTo>
                  <a:lnTo>
                    <a:pt x="1375" y="382"/>
                  </a:lnTo>
                  <a:lnTo>
                    <a:pt x="1402" y="337"/>
                  </a:lnTo>
                  <a:lnTo>
                    <a:pt x="1427" y="382"/>
                  </a:lnTo>
                  <a:lnTo>
                    <a:pt x="1402" y="426"/>
                  </a:lnTo>
                  <a:moveTo>
                    <a:pt x="1463" y="426"/>
                  </a:moveTo>
                  <a:lnTo>
                    <a:pt x="1436" y="382"/>
                  </a:lnTo>
                  <a:lnTo>
                    <a:pt x="1463" y="337"/>
                  </a:lnTo>
                  <a:lnTo>
                    <a:pt x="1489" y="382"/>
                  </a:lnTo>
                  <a:lnTo>
                    <a:pt x="1463" y="426"/>
                  </a:lnTo>
                  <a:moveTo>
                    <a:pt x="1525" y="426"/>
                  </a:moveTo>
                  <a:lnTo>
                    <a:pt x="1498" y="382"/>
                  </a:lnTo>
                  <a:lnTo>
                    <a:pt x="1525" y="337"/>
                  </a:lnTo>
                  <a:lnTo>
                    <a:pt x="1550" y="382"/>
                  </a:lnTo>
                  <a:lnTo>
                    <a:pt x="1525" y="426"/>
                  </a:lnTo>
                  <a:moveTo>
                    <a:pt x="1586" y="426"/>
                  </a:moveTo>
                  <a:lnTo>
                    <a:pt x="1559" y="382"/>
                  </a:lnTo>
                  <a:lnTo>
                    <a:pt x="1586" y="337"/>
                  </a:lnTo>
                  <a:lnTo>
                    <a:pt x="1612" y="382"/>
                  </a:lnTo>
                  <a:lnTo>
                    <a:pt x="1586" y="426"/>
                  </a:lnTo>
                  <a:moveTo>
                    <a:pt x="1648" y="426"/>
                  </a:moveTo>
                  <a:lnTo>
                    <a:pt x="1621" y="382"/>
                  </a:lnTo>
                  <a:lnTo>
                    <a:pt x="1648" y="337"/>
                  </a:lnTo>
                  <a:lnTo>
                    <a:pt x="1673" y="382"/>
                  </a:lnTo>
                  <a:lnTo>
                    <a:pt x="1648" y="426"/>
                  </a:lnTo>
                  <a:moveTo>
                    <a:pt x="1709" y="426"/>
                  </a:moveTo>
                  <a:lnTo>
                    <a:pt x="1682" y="382"/>
                  </a:lnTo>
                  <a:lnTo>
                    <a:pt x="1709" y="337"/>
                  </a:lnTo>
                  <a:lnTo>
                    <a:pt x="1735" y="382"/>
                  </a:lnTo>
                  <a:lnTo>
                    <a:pt x="1709" y="426"/>
                  </a:lnTo>
                  <a:moveTo>
                    <a:pt x="1771" y="426"/>
                  </a:moveTo>
                  <a:lnTo>
                    <a:pt x="1745" y="382"/>
                  </a:lnTo>
                  <a:lnTo>
                    <a:pt x="1771" y="337"/>
                  </a:lnTo>
                  <a:lnTo>
                    <a:pt x="1798" y="382"/>
                  </a:lnTo>
                  <a:lnTo>
                    <a:pt x="1771" y="426"/>
                  </a:lnTo>
                  <a:moveTo>
                    <a:pt x="1832" y="426"/>
                  </a:moveTo>
                  <a:lnTo>
                    <a:pt x="1807" y="382"/>
                  </a:lnTo>
                  <a:lnTo>
                    <a:pt x="1832" y="337"/>
                  </a:lnTo>
                  <a:lnTo>
                    <a:pt x="1859" y="382"/>
                  </a:lnTo>
                  <a:lnTo>
                    <a:pt x="1832" y="426"/>
                  </a:lnTo>
                  <a:moveTo>
                    <a:pt x="1894" y="426"/>
                  </a:moveTo>
                  <a:lnTo>
                    <a:pt x="1868" y="382"/>
                  </a:lnTo>
                  <a:lnTo>
                    <a:pt x="1894" y="337"/>
                  </a:lnTo>
                  <a:lnTo>
                    <a:pt x="1921" y="382"/>
                  </a:lnTo>
                  <a:lnTo>
                    <a:pt x="1894" y="426"/>
                  </a:lnTo>
                  <a:moveTo>
                    <a:pt x="1955" y="426"/>
                  </a:moveTo>
                  <a:lnTo>
                    <a:pt x="1930" y="382"/>
                  </a:lnTo>
                  <a:lnTo>
                    <a:pt x="1955" y="337"/>
                  </a:lnTo>
                  <a:lnTo>
                    <a:pt x="1982" y="382"/>
                  </a:lnTo>
                  <a:lnTo>
                    <a:pt x="1955" y="426"/>
                  </a:lnTo>
                  <a:moveTo>
                    <a:pt x="2017" y="426"/>
                  </a:moveTo>
                  <a:lnTo>
                    <a:pt x="1991" y="382"/>
                  </a:lnTo>
                  <a:lnTo>
                    <a:pt x="2017" y="337"/>
                  </a:lnTo>
                  <a:lnTo>
                    <a:pt x="2044" y="382"/>
                  </a:lnTo>
                  <a:lnTo>
                    <a:pt x="2017" y="426"/>
                  </a:lnTo>
                  <a:moveTo>
                    <a:pt x="2078" y="426"/>
                  </a:moveTo>
                  <a:lnTo>
                    <a:pt x="2053" y="382"/>
                  </a:lnTo>
                  <a:lnTo>
                    <a:pt x="2078" y="337"/>
                  </a:lnTo>
                  <a:lnTo>
                    <a:pt x="2105" y="382"/>
                  </a:lnTo>
                  <a:lnTo>
                    <a:pt x="2078" y="426"/>
                  </a:lnTo>
                  <a:moveTo>
                    <a:pt x="2141" y="426"/>
                  </a:moveTo>
                  <a:lnTo>
                    <a:pt x="2114" y="382"/>
                  </a:lnTo>
                  <a:lnTo>
                    <a:pt x="2141" y="337"/>
                  </a:lnTo>
                  <a:lnTo>
                    <a:pt x="2167" y="382"/>
                  </a:lnTo>
                  <a:lnTo>
                    <a:pt x="2141" y="426"/>
                  </a:lnTo>
                  <a:moveTo>
                    <a:pt x="2203" y="426"/>
                  </a:moveTo>
                  <a:lnTo>
                    <a:pt x="2176" y="382"/>
                  </a:lnTo>
                  <a:lnTo>
                    <a:pt x="2203" y="337"/>
                  </a:lnTo>
                  <a:lnTo>
                    <a:pt x="2228" y="382"/>
                  </a:lnTo>
                  <a:lnTo>
                    <a:pt x="2203" y="426"/>
                  </a:lnTo>
                  <a:moveTo>
                    <a:pt x="2264" y="426"/>
                  </a:moveTo>
                  <a:lnTo>
                    <a:pt x="2237" y="382"/>
                  </a:lnTo>
                  <a:lnTo>
                    <a:pt x="2264" y="337"/>
                  </a:lnTo>
                  <a:lnTo>
                    <a:pt x="2290" y="382"/>
                  </a:lnTo>
                  <a:lnTo>
                    <a:pt x="2264" y="426"/>
                  </a:lnTo>
                  <a:moveTo>
                    <a:pt x="2326" y="426"/>
                  </a:moveTo>
                  <a:lnTo>
                    <a:pt x="2299" y="382"/>
                  </a:lnTo>
                  <a:lnTo>
                    <a:pt x="2326" y="337"/>
                  </a:lnTo>
                  <a:lnTo>
                    <a:pt x="2351" y="382"/>
                  </a:lnTo>
                  <a:lnTo>
                    <a:pt x="2326" y="426"/>
                  </a:lnTo>
                  <a:moveTo>
                    <a:pt x="2387" y="426"/>
                  </a:moveTo>
                  <a:lnTo>
                    <a:pt x="2360" y="382"/>
                  </a:lnTo>
                  <a:lnTo>
                    <a:pt x="2387" y="337"/>
                  </a:lnTo>
                  <a:lnTo>
                    <a:pt x="2413" y="382"/>
                  </a:lnTo>
                  <a:lnTo>
                    <a:pt x="2387" y="426"/>
                  </a:lnTo>
                  <a:moveTo>
                    <a:pt x="2449" y="426"/>
                  </a:moveTo>
                  <a:lnTo>
                    <a:pt x="2422" y="382"/>
                  </a:lnTo>
                  <a:lnTo>
                    <a:pt x="2449" y="337"/>
                  </a:lnTo>
                  <a:lnTo>
                    <a:pt x="2474" y="382"/>
                  </a:lnTo>
                  <a:lnTo>
                    <a:pt x="2449" y="426"/>
                  </a:lnTo>
                  <a:moveTo>
                    <a:pt x="2510" y="426"/>
                  </a:moveTo>
                  <a:lnTo>
                    <a:pt x="2485" y="382"/>
                  </a:lnTo>
                  <a:lnTo>
                    <a:pt x="2510" y="337"/>
                  </a:lnTo>
                  <a:lnTo>
                    <a:pt x="2537" y="382"/>
                  </a:lnTo>
                  <a:lnTo>
                    <a:pt x="2510" y="426"/>
                  </a:lnTo>
                  <a:moveTo>
                    <a:pt x="76" y="374"/>
                  </a:moveTo>
                  <a:lnTo>
                    <a:pt x="51" y="328"/>
                  </a:lnTo>
                  <a:lnTo>
                    <a:pt x="76" y="283"/>
                  </a:lnTo>
                  <a:lnTo>
                    <a:pt x="103" y="328"/>
                  </a:lnTo>
                  <a:lnTo>
                    <a:pt x="76" y="374"/>
                  </a:lnTo>
                  <a:moveTo>
                    <a:pt x="137" y="374"/>
                  </a:moveTo>
                  <a:lnTo>
                    <a:pt x="112" y="328"/>
                  </a:lnTo>
                  <a:lnTo>
                    <a:pt x="137" y="283"/>
                  </a:lnTo>
                  <a:lnTo>
                    <a:pt x="164" y="328"/>
                  </a:lnTo>
                  <a:lnTo>
                    <a:pt x="137" y="374"/>
                  </a:lnTo>
                  <a:moveTo>
                    <a:pt x="199" y="374"/>
                  </a:moveTo>
                  <a:lnTo>
                    <a:pt x="173" y="328"/>
                  </a:lnTo>
                  <a:lnTo>
                    <a:pt x="199" y="283"/>
                  </a:lnTo>
                  <a:lnTo>
                    <a:pt x="226" y="328"/>
                  </a:lnTo>
                  <a:lnTo>
                    <a:pt x="199" y="374"/>
                  </a:lnTo>
                  <a:moveTo>
                    <a:pt x="262" y="374"/>
                  </a:moveTo>
                  <a:lnTo>
                    <a:pt x="235" y="328"/>
                  </a:lnTo>
                  <a:lnTo>
                    <a:pt x="262" y="283"/>
                  </a:lnTo>
                  <a:lnTo>
                    <a:pt x="287" y="328"/>
                  </a:lnTo>
                  <a:lnTo>
                    <a:pt x="262" y="374"/>
                  </a:lnTo>
                  <a:moveTo>
                    <a:pt x="323" y="374"/>
                  </a:moveTo>
                  <a:lnTo>
                    <a:pt x="296" y="328"/>
                  </a:lnTo>
                  <a:lnTo>
                    <a:pt x="323" y="283"/>
                  </a:lnTo>
                  <a:lnTo>
                    <a:pt x="349" y="328"/>
                  </a:lnTo>
                  <a:lnTo>
                    <a:pt x="323" y="374"/>
                  </a:lnTo>
                  <a:moveTo>
                    <a:pt x="385" y="374"/>
                  </a:moveTo>
                  <a:lnTo>
                    <a:pt x="358" y="328"/>
                  </a:lnTo>
                  <a:lnTo>
                    <a:pt x="385" y="283"/>
                  </a:lnTo>
                  <a:lnTo>
                    <a:pt x="410" y="328"/>
                  </a:lnTo>
                  <a:lnTo>
                    <a:pt x="385" y="374"/>
                  </a:lnTo>
                  <a:moveTo>
                    <a:pt x="446" y="374"/>
                  </a:moveTo>
                  <a:lnTo>
                    <a:pt x="419" y="328"/>
                  </a:lnTo>
                  <a:lnTo>
                    <a:pt x="446" y="283"/>
                  </a:lnTo>
                  <a:lnTo>
                    <a:pt x="472" y="328"/>
                  </a:lnTo>
                  <a:lnTo>
                    <a:pt x="446" y="374"/>
                  </a:lnTo>
                  <a:moveTo>
                    <a:pt x="508" y="374"/>
                  </a:moveTo>
                  <a:lnTo>
                    <a:pt x="481" y="328"/>
                  </a:lnTo>
                  <a:lnTo>
                    <a:pt x="508" y="283"/>
                  </a:lnTo>
                  <a:lnTo>
                    <a:pt x="533" y="328"/>
                  </a:lnTo>
                  <a:lnTo>
                    <a:pt x="508" y="374"/>
                  </a:lnTo>
                  <a:moveTo>
                    <a:pt x="569" y="374"/>
                  </a:moveTo>
                  <a:lnTo>
                    <a:pt x="542" y="328"/>
                  </a:lnTo>
                  <a:lnTo>
                    <a:pt x="569" y="283"/>
                  </a:lnTo>
                  <a:lnTo>
                    <a:pt x="595" y="328"/>
                  </a:lnTo>
                  <a:lnTo>
                    <a:pt x="569" y="374"/>
                  </a:lnTo>
                  <a:moveTo>
                    <a:pt x="631" y="374"/>
                  </a:moveTo>
                  <a:lnTo>
                    <a:pt x="605" y="328"/>
                  </a:lnTo>
                  <a:lnTo>
                    <a:pt x="631" y="283"/>
                  </a:lnTo>
                  <a:lnTo>
                    <a:pt x="658" y="328"/>
                  </a:lnTo>
                  <a:lnTo>
                    <a:pt x="631" y="374"/>
                  </a:lnTo>
                  <a:moveTo>
                    <a:pt x="692" y="374"/>
                  </a:moveTo>
                  <a:lnTo>
                    <a:pt x="667" y="328"/>
                  </a:lnTo>
                  <a:lnTo>
                    <a:pt x="692" y="283"/>
                  </a:lnTo>
                  <a:lnTo>
                    <a:pt x="719" y="328"/>
                  </a:lnTo>
                  <a:lnTo>
                    <a:pt x="692" y="374"/>
                  </a:lnTo>
                  <a:moveTo>
                    <a:pt x="754" y="374"/>
                  </a:moveTo>
                  <a:lnTo>
                    <a:pt x="728" y="328"/>
                  </a:lnTo>
                  <a:lnTo>
                    <a:pt x="754" y="283"/>
                  </a:lnTo>
                  <a:lnTo>
                    <a:pt x="781" y="328"/>
                  </a:lnTo>
                  <a:lnTo>
                    <a:pt x="754" y="374"/>
                  </a:lnTo>
                  <a:moveTo>
                    <a:pt x="815" y="374"/>
                  </a:moveTo>
                  <a:lnTo>
                    <a:pt x="790" y="328"/>
                  </a:lnTo>
                  <a:lnTo>
                    <a:pt x="815" y="283"/>
                  </a:lnTo>
                  <a:lnTo>
                    <a:pt x="842" y="328"/>
                  </a:lnTo>
                  <a:lnTo>
                    <a:pt x="815" y="374"/>
                  </a:lnTo>
                  <a:moveTo>
                    <a:pt x="877" y="374"/>
                  </a:moveTo>
                  <a:lnTo>
                    <a:pt x="851" y="328"/>
                  </a:lnTo>
                  <a:lnTo>
                    <a:pt x="877" y="283"/>
                  </a:lnTo>
                  <a:lnTo>
                    <a:pt x="904" y="328"/>
                  </a:lnTo>
                  <a:lnTo>
                    <a:pt x="877" y="374"/>
                  </a:lnTo>
                  <a:moveTo>
                    <a:pt x="938" y="374"/>
                  </a:moveTo>
                  <a:lnTo>
                    <a:pt x="913" y="328"/>
                  </a:lnTo>
                  <a:lnTo>
                    <a:pt x="938" y="283"/>
                  </a:lnTo>
                  <a:lnTo>
                    <a:pt x="965" y="328"/>
                  </a:lnTo>
                  <a:lnTo>
                    <a:pt x="938" y="374"/>
                  </a:lnTo>
                  <a:moveTo>
                    <a:pt x="1001" y="374"/>
                  </a:moveTo>
                  <a:lnTo>
                    <a:pt x="974" y="328"/>
                  </a:lnTo>
                  <a:lnTo>
                    <a:pt x="1001" y="283"/>
                  </a:lnTo>
                  <a:lnTo>
                    <a:pt x="1027" y="328"/>
                  </a:lnTo>
                  <a:lnTo>
                    <a:pt x="1001" y="374"/>
                  </a:lnTo>
                  <a:moveTo>
                    <a:pt x="1063" y="374"/>
                  </a:moveTo>
                  <a:lnTo>
                    <a:pt x="1036" y="328"/>
                  </a:lnTo>
                  <a:lnTo>
                    <a:pt x="1063" y="283"/>
                  </a:lnTo>
                  <a:lnTo>
                    <a:pt x="1088" y="328"/>
                  </a:lnTo>
                  <a:lnTo>
                    <a:pt x="1063" y="374"/>
                  </a:lnTo>
                  <a:moveTo>
                    <a:pt x="1124" y="374"/>
                  </a:moveTo>
                  <a:lnTo>
                    <a:pt x="1097" y="328"/>
                  </a:lnTo>
                  <a:lnTo>
                    <a:pt x="1124" y="283"/>
                  </a:lnTo>
                  <a:lnTo>
                    <a:pt x="1150" y="328"/>
                  </a:lnTo>
                  <a:lnTo>
                    <a:pt x="1124" y="374"/>
                  </a:lnTo>
                  <a:moveTo>
                    <a:pt x="1186" y="374"/>
                  </a:moveTo>
                  <a:lnTo>
                    <a:pt x="1159" y="328"/>
                  </a:lnTo>
                  <a:lnTo>
                    <a:pt x="1186" y="283"/>
                  </a:lnTo>
                  <a:lnTo>
                    <a:pt x="1211" y="328"/>
                  </a:lnTo>
                  <a:lnTo>
                    <a:pt x="1186" y="374"/>
                  </a:lnTo>
                  <a:moveTo>
                    <a:pt x="1247" y="374"/>
                  </a:moveTo>
                  <a:lnTo>
                    <a:pt x="1220" y="328"/>
                  </a:lnTo>
                  <a:lnTo>
                    <a:pt x="1247" y="283"/>
                  </a:lnTo>
                  <a:lnTo>
                    <a:pt x="1273" y="328"/>
                  </a:lnTo>
                  <a:lnTo>
                    <a:pt x="1247" y="374"/>
                  </a:lnTo>
                  <a:moveTo>
                    <a:pt x="1309" y="374"/>
                  </a:moveTo>
                  <a:lnTo>
                    <a:pt x="1282" y="328"/>
                  </a:lnTo>
                  <a:lnTo>
                    <a:pt x="1309" y="283"/>
                  </a:lnTo>
                  <a:lnTo>
                    <a:pt x="1334" y="328"/>
                  </a:lnTo>
                  <a:lnTo>
                    <a:pt x="1309" y="374"/>
                  </a:lnTo>
                  <a:moveTo>
                    <a:pt x="1370" y="374"/>
                  </a:moveTo>
                  <a:lnTo>
                    <a:pt x="1345" y="328"/>
                  </a:lnTo>
                  <a:lnTo>
                    <a:pt x="1370" y="283"/>
                  </a:lnTo>
                  <a:lnTo>
                    <a:pt x="1397" y="328"/>
                  </a:lnTo>
                  <a:lnTo>
                    <a:pt x="1370" y="374"/>
                  </a:lnTo>
                  <a:moveTo>
                    <a:pt x="1432" y="374"/>
                  </a:moveTo>
                  <a:lnTo>
                    <a:pt x="1406" y="328"/>
                  </a:lnTo>
                  <a:lnTo>
                    <a:pt x="1432" y="283"/>
                  </a:lnTo>
                  <a:lnTo>
                    <a:pt x="1459" y="328"/>
                  </a:lnTo>
                  <a:lnTo>
                    <a:pt x="1432" y="374"/>
                  </a:lnTo>
                  <a:moveTo>
                    <a:pt x="1493" y="374"/>
                  </a:moveTo>
                  <a:lnTo>
                    <a:pt x="1468" y="328"/>
                  </a:lnTo>
                  <a:lnTo>
                    <a:pt x="1493" y="283"/>
                  </a:lnTo>
                  <a:lnTo>
                    <a:pt x="1520" y="328"/>
                  </a:lnTo>
                  <a:lnTo>
                    <a:pt x="1493" y="374"/>
                  </a:lnTo>
                  <a:moveTo>
                    <a:pt x="1555" y="374"/>
                  </a:moveTo>
                  <a:lnTo>
                    <a:pt x="1529" y="328"/>
                  </a:lnTo>
                  <a:lnTo>
                    <a:pt x="1555" y="283"/>
                  </a:lnTo>
                  <a:lnTo>
                    <a:pt x="1582" y="328"/>
                  </a:lnTo>
                  <a:lnTo>
                    <a:pt x="1555" y="374"/>
                  </a:lnTo>
                  <a:moveTo>
                    <a:pt x="1616" y="374"/>
                  </a:moveTo>
                  <a:lnTo>
                    <a:pt x="1591" y="328"/>
                  </a:lnTo>
                  <a:lnTo>
                    <a:pt x="1616" y="283"/>
                  </a:lnTo>
                  <a:lnTo>
                    <a:pt x="1643" y="328"/>
                  </a:lnTo>
                  <a:lnTo>
                    <a:pt x="1616" y="374"/>
                  </a:lnTo>
                  <a:moveTo>
                    <a:pt x="1678" y="374"/>
                  </a:moveTo>
                  <a:lnTo>
                    <a:pt x="1652" y="328"/>
                  </a:lnTo>
                  <a:lnTo>
                    <a:pt x="1678" y="283"/>
                  </a:lnTo>
                  <a:lnTo>
                    <a:pt x="1705" y="328"/>
                  </a:lnTo>
                  <a:lnTo>
                    <a:pt x="1678" y="374"/>
                  </a:lnTo>
                  <a:moveTo>
                    <a:pt x="1741" y="374"/>
                  </a:moveTo>
                  <a:lnTo>
                    <a:pt x="1714" y="328"/>
                  </a:lnTo>
                  <a:lnTo>
                    <a:pt x="1741" y="283"/>
                  </a:lnTo>
                  <a:lnTo>
                    <a:pt x="1766" y="328"/>
                  </a:lnTo>
                  <a:lnTo>
                    <a:pt x="1741" y="374"/>
                  </a:lnTo>
                  <a:moveTo>
                    <a:pt x="1802" y="374"/>
                  </a:moveTo>
                  <a:lnTo>
                    <a:pt x="1775" y="328"/>
                  </a:lnTo>
                  <a:lnTo>
                    <a:pt x="1802" y="283"/>
                  </a:lnTo>
                  <a:lnTo>
                    <a:pt x="1828" y="328"/>
                  </a:lnTo>
                  <a:lnTo>
                    <a:pt x="1802" y="374"/>
                  </a:lnTo>
                  <a:moveTo>
                    <a:pt x="1864" y="374"/>
                  </a:moveTo>
                  <a:lnTo>
                    <a:pt x="1837" y="328"/>
                  </a:lnTo>
                  <a:lnTo>
                    <a:pt x="1864" y="283"/>
                  </a:lnTo>
                  <a:lnTo>
                    <a:pt x="1889" y="328"/>
                  </a:lnTo>
                  <a:lnTo>
                    <a:pt x="1864" y="374"/>
                  </a:lnTo>
                  <a:moveTo>
                    <a:pt x="1925" y="374"/>
                  </a:moveTo>
                  <a:lnTo>
                    <a:pt x="1898" y="328"/>
                  </a:lnTo>
                  <a:lnTo>
                    <a:pt x="1925" y="283"/>
                  </a:lnTo>
                  <a:lnTo>
                    <a:pt x="1951" y="328"/>
                  </a:lnTo>
                  <a:lnTo>
                    <a:pt x="1925" y="374"/>
                  </a:lnTo>
                  <a:moveTo>
                    <a:pt x="1987" y="374"/>
                  </a:moveTo>
                  <a:lnTo>
                    <a:pt x="1960" y="328"/>
                  </a:lnTo>
                  <a:lnTo>
                    <a:pt x="1987" y="283"/>
                  </a:lnTo>
                  <a:lnTo>
                    <a:pt x="2012" y="328"/>
                  </a:lnTo>
                  <a:lnTo>
                    <a:pt x="1987" y="374"/>
                  </a:lnTo>
                  <a:moveTo>
                    <a:pt x="2048" y="374"/>
                  </a:moveTo>
                  <a:lnTo>
                    <a:pt x="2021" y="328"/>
                  </a:lnTo>
                  <a:lnTo>
                    <a:pt x="2048" y="283"/>
                  </a:lnTo>
                  <a:lnTo>
                    <a:pt x="2074" y="328"/>
                  </a:lnTo>
                  <a:lnTo>
                    <a:pt x="2048" y="374"/>
                  </a:lnTo>
                  <a:moveTo>
                    <a:pt x="2110" y="374"/>
                  </a:moveTo>
                  <a:lnTo>
                    <a:pt x="2084" y="328"/>
                  </a:lnTo>
                  <a:lnTo>
                    <a:pt x="2110" y="283"/>
                  </a:lnTo>
                  <a:lnTo>
                    <a:pt x="2137" y="328"/>
                  </a:lnTo>
                  <a:lnTo>
                    <a:pt x="2110" y="374"/>
                  </a:lnTo>
                  <a:moveTo>
                    <a:pt x="2171" y="374"/>
                  </a:moveTo>
                  <a:lnTo>
                    <a:pt x="2146" y="328"/>
                  </a:lnTo>
                  <a:lnTo>
                    <a:pt x="2171" y="283"/>
                  </a:lnTo>
                  <a:lnTo>
                    <a:pt x="2198" y="328"/>
                  </a:lnTo>
                  <a:lnTo>
                    <a:pt x="2171" y="374"/>
                  </a:lnTo>
                  <a:moveTo>
                    <a:pt x="2233" y="374"/>
                  </a:moveTo>
                  <a:lnTo>
                    <a:pt x="2207" y="328"/>
                  </a:lnTo>
                  <a:lnTo>
                    <a:pt x="2233" y="283"/>
                  </a:lnTo>
                  <a:lnTo>
                    <a:pt x="2260" y="328"/>
                  </a:lnTo>
                  <a:lnTo>
                    <a:pt x="2233" y="374"/>
                  </a:lnTo>
                  <a:moveTo>
                    <a:pt x="2294" y="374"/>
                  </a:moveTo>
                  <a:lnTo>
                    <a:pt x="2269" y="328"/>
                  </a:lnTo>
                  <a:lnTo>
                    <a:pt x="2294" y="283"/>
                  </a:lnTo>
                  <a:lnTo>
                    <a:pt x="2321" y="328"/>
                  </a:lnTo>
                  <a:lnTo>
                    <a:pt x="2294" y="374"/>
                  </a:lnTo>
                  <a:moveTo>
                    <a:pt x="2356" y="374"/>
                  </a:moveTo>
                  <a:lnTo>
                    <a:pt x="2330" y="328"/>
                  </a:lnTo>
                  <a:lnTo>
                    <a:pt x="2356" y="283"/>
                  </a:lnTo>
                  <a:lnTo>
                    <a:pt x="2383" y="328"/>
                  </a:lnTo>
                  <a:lnTo>
                    <a:pt x="2356" y="374"/>
                  </a:lnTo>
                  <a:moveTo>
                    <a:pt x="2417" y="374"/>
                  </a:moveTo>
                  <a:lnTo>
                    <a:pt x="2392" y="328"/>
                  </a:lnTo>
                  <a:lnTo>
                    <a:pt x="2417" y="283"/>
                  </a:lnTo>
                  <a:lnTo>
                    <a:pt x="2444" y="328"/>
                  </a:lnTo>
                  <a:lnTo>
                    <a:pt x="2417" y="374"/>
                  </a:lnTo>
                  <a:moveTo>
                    <a:pt x="2480" y="374"/>
                  </a:moveTo>
                  <a:lnTo>
                    <a:pt x="2453" y="328"/>
                  </a:lnTo>
                  <a:lnTo>
                    <a:pt x="2480" y="283"/>
                  </a:lnTo>
                  <a:lnTo>
                    <a:pt x="2506" y="328"/>
                  </a:lnTo>
                  <a:lnTo>
                    <a:pt x="2480" y="374"/>
                  </a:lnTo>
                  <a:moveTo>
                    <a:pt x="46" y="320"/>
                  </a:moveTo>
                  <a:lnTo>
                    <a:pt x="19" y="275"/>
                  </a:lnTo>
                  <a:lnTo>
                    <a:pt x="46" y="229"/>
                  </a:lnTo>
                  <a:lnTo>
                    <a:pt x="72" y="275"/>
                  </a:lnTo>
                  <a:lnTo>
                    <a:pt x="46" y="320"/>
                  </a:lnTo>
                  <a:moveTo>
                    <a:pt x="107" y="320"/>
                  </a:moveTo>
                  <a:lnTo>
                    <a:pt x="81" y="275"/>
                  </a:lnTo>
                  <a:lnTo>
                    <a:pt x="107" y="229"/>
                  </a:lnTo>
                  <a:lnTo>
                    <a:pt x="133" y="275"/>
                  </a:lnTo>
                  <a:lnTo>
                    <a:pt x="107" y="320"/>
                  </a:lnTo>
                  <a:moveTo>
                    <a:pt x="169" y="320"/>
                  </a:moveTo>
                  <a:lnTo>
                    <a:pt x="142" y="275"/>
                  </a:lnTo>
                  <a:lnTo>
                    <a:pt x="169" y="229"/>
                  </a:lnTo>
                  <a:lnTo>
                    <a:pt x="194" y="275"/>
                  </a:lnTo>
                  <a:lnTo>
                    <a:pt x="169" y="320"/>
                  </a:lnTo>
                  <a:moveTo>
                    <a:pt x="230" y="320"/>
                  </a:moveTo>
                  <a:lnTo>
                    <a:pt x="203" y="275"/>
                  </a:lnTo>
                  <a:lnTo>
                    <a:pt x="230" y="229"/>
                  </a:lnTo>
                  <a:lnTo>
                    <a:pt x="256" y="275"/>
                  </a:lnTo>
                  <a:lnTo>
                    <a:pt x="230" y="320"/>
                  </a:lnTo>
                  <a:moveTo>
                    <a:pt x="292" y="320"/>
                  </a:moveTo>
                  <a:lnTo>
                    <a:pt x="266" y="275"/>
                  </a:lnTo>
                  <a:lnTo>
                    <a:pt x="292" y="229"/>
                  </a:lnTo>
                  <a:lnTo>
                    <a:pt x="319" y="275"/>
                  </a:lnTo>
                  <a:lnTo>
                    <a:pt x="292" y="320"/>
                  </a:lnTo>
                  <a:moveTo>
                    <a:pt x="353" y="320"/>
                  </a:moveTo>
                  <a:lnTo>
                    <a:pt x="328" y="275"/>
                  </a:lnTo>
                  <a:lnTo>
                    <a:pt x="353" y="229"/>
                  </a:lnTo>
                  <a:lnTo>
                    <a:pt x="380" y="275"/>
                  </a:lnTo>
                  <a:lnTo>
                    <a:pt x="353" y="320"/>
                  </a:lnTo>
                  <a:moveTo>
                    <a:pt x="415" y="320"/>
                  </a:moveTo>
                  <a:lnTo>
                    <a:pt x="389" y="275"/>
                  </a:lnTo>
                  <a:lnTo>
                    <a:pt x="415" y="229"/>
                  </a:lnTo>
                  <a:lnTo>
                    <a:pt x="442" y="275"/>
                  </a:lnTo>
                  <a:lnTo>
                    <a:pt x="415" y="320"/>
                  </a:lnTo>
                  <a:moveTo>
                    <a:pt x="476" y="320"/>
                  </a:moveTo>
                  <a:lnTo>
                    <a:pt x="451" y="275"/>
                  </a:lnTo>
                  <a:lnTo>
                    <a:pt x="476" y="229"/>
                  </a:lnTo>
                  <a:lnTo>
                    <a:pt x="503" y="275"/>
                  </a:lnTo>
                  <a:lnTo>
                    <a:pt x="476" y="320"/>
                  </a:lnTo>
                  <a:moveTo>
                    <a:pt x="538" y="320"/>
                  </a:moveTo>
                  <a:lnTo>
                    <a:pt x="512" y="275"/>
                  </a:lnTo>
                  <a:lnTo>
                    <a:pt x="538" y="229"/>
                  </a:lnTo>
                  <a:lnTo>
                    <a:pt x="565" y="275"/>
                  </a:lnTo>
                  <a:lnTo>
                    <a:pt x="538" y="320"/>
                  </a:lnTo>
                  <a:moveTo>
                    <a:pt x="599" y="320"/>
                  </a:moveTo>
                  <a:lnTo>
                    <a:pt x="574" y="275"/>
                  </a:lnTo>
                  <a:lnTo>
                    <a:pt x="599" y="229"/>
                  </a:lnTo>
                  <a:lnTo>
                    <a:pt x="626" y="275"/>
                  </a:lnTo>
                  <a:lnTo>
                    <a:pt x="599" y="320"/>
                  </a:lnTo>
                  <a:moveTo>
                    <a:pt x="662" y="320"/>
                  </a:moveTo>
                  <a:lnTo>
                    <a:pt x="635" y="275"/>
                  </a:lnTo>
                  <a:lnTo>
                    <a:pt x="662" y="229"/>
                  </a:lnTo>
                  <a:lnTo>
                    <a:pt x="688" y="275"/>
                  </a:lnTo>
                  <a:lnTo>
                    <a:pt x="662" y="320"/>
                  </a:lnTo>
                  <a:moveTo>
                    <a:pt x="724" y="320"/>
                  </a:moveTo>
                  <a:lnTo>
                    <a:pt x="697" y="275"/>
                  </a:lnTo>
                  <a:lnTo>
                    <a:pt x="724" y="229"/>
                  </a:lnTo>
                  <a:lnTo>
                    <a:pt x="749" y="275"/>
                  </a:lnTo>
                  <a:lnTo>
                    <a:pt x="724" y="320"/>
                  </a:lnTo>
                  <a:moveTo>
                    <a:pt x="785" y="320"/>
                  </a:moveTo>
                  <a:lnTo>
                    <a:pt x="758" y="275"/>
                  </a:lnTo>
                  <a:lnTo>
                    <a:pt x="785" y="229"/>
                  </a:lnTo>
                  <a:lnTo>
                    <a:pt x="811" y="275"/>
                  </a:lnTo>
                  <a:lnTo>
                    <a:pt x="785" y="320"/>
                  </a:lnTo>
                  <a:moveTo>
                    <a:pt x="847" y="320"/>
                  </a:moveTo>
                  <a:lnTo>
                    <a:pt x="820" y="275"/>
                  </a:lnTo>
                  <a:lnTo>
                    <a:pt x="847" y="229"/>
                  </a:lnTo>
                  <a:lnTo>
                    <a:pt x="872" y="275"/>
                  </a:lnTo>
                  <a:lnTo>
                    <a:pt x="847" y="320"/>
                  </a:lnTo>
                  <a:moveTo>
                    <a:pt x="908" y="320"/>
                  </a:moveTo>
                  <a:lnTo>
                    <a:pt x="881" y="275"/>
                  </a:lnTo>
                  <a:lnTo>
                    <a:pt x="908" y="229"/>
                  </a:lnTo>
                  <a:lnTo>
                    <a:pt x="934" y="275"/>
                  </a:lnTo>
                  <a:lnTo>
                    <a:pt x="908" y="320"/>
                  </a:lnTo>
                  <a:moveTo>
                    <a:pt x="970" y="320"/>
                  </a:moveTo>
                  <a:lnTo>
                    <a:pt x="943" y="275"/>
                  </a:lnTo>
                  <a:lnTo>
                    <a:pt x="970" y="229"/>
                  </a:lnTo>
                  <a:lnTo>
                    <a:pt x="995" y="275"/>
                  </a:lnTo>
                  <a:lnTo>
                    <a:pt x="970" y="320"/>
                  </a:lnTo>
                  <a:moveTo>
                    <a:pt x="1031" y="320"/>
                  </a:moveTo>
                  <a:lnTo>
                    <a:pt x="1006" y="275"/>
                  </a:lnTo>
                  <a:lnTo>
                    <a:pt x="1031" y="229"/>
                  </a:lnTo>
                  <a:lnTo>
                    <a:pt x="1058" y="275"/>
                  </a:lnTo>
                  <a:lnTo>
                    <a:pt x="1031" y="320"/>
                  </a:lnTo>
                  <a:moveTo>
                    <a:pt x="1093" y="320"/>
                  </a:moveTo>
                  <a:lnTo>
                    <a:pt x="1067" y="275"/>
                  </a:lnTo>
                  <a:lnTo>
                    <a:pt x="1093" y="229"/>
                  </a:lnTo>
                  <a:lnTo>
                    <a:pt x="1120" y="275"/>
                  </a:lnTo>
                  <a:lnTo>
                    <a:pt x="1093" y="320"/>
                  </a:lnTo>
                  <a:moveTo>
                    <a:pt x="1154" y="320"/>
                  </a:moveTo>
                  <a:lnTo>
                    <a:pt x="1129" y="275"/>
                  </a:lnTo>
                  <a:lnTo>
                    <a:pt x="1154" y="229"/>
                  </a:lnTo>
                  <a:lnTo>
                    <a:pt x="1181" y="275"/>
                  </a:lnTo>
                  <a:lnTo>
                    <a:pt x="1154" y="320"/>
                  </a:lnTo>
                  <a:moveTo>
                    <a:pt x="1216" y="320"/>
                  </a:moveTo>
                  <a:lnTo>
                    <a:pt x="1190" y="275"/>
                  </a:lnTo>
                  <a:lnTo>
                    <a:pt x="1216" y="229"/>
                  </a:lnTo>
                  <a:lnTo>
                    <a:pt x="1243" y="275"/>
                  </a:lnTo>
                  <a:lnTo>
                    <a:pt x="1216" y="320"/>
                  </a:lnTo>
                  <a:moveTo>
                    <a:pt x="1277" y="320"/>
                  </a:moveTo>
                  <a:lnTo>
                    <a:pt x="1252" y="275"/>
                  </a:lnTo>
                  <a:lnTo>
                    <a:pt x="1277" y="229"/>
                  </a:lnTo>
                  <a:lnTo>
                    <a:pt x="1304" y="275"/>
                  </a:lnTo>
                  <a:lnTo>
                    <a:pt x="1277" y="320"/>
                  </a:lnTo>
                  <a:moveTo>
                    <a:pt x="1339" y="320"/>
                  </a:moveTo>
                  <a:lnTo>
                    <a:pt x="1313" y="275"/>
                  </a:lnTo>
                  <a:lnTo>
                    <a:pt x="1339" y="229"/>
                  </a:lnTo>
                  <a:lnTo>
                    <a:pt x="1366" y="275"/>
                  </a:lnTo>
                  <a:lnTo>
                    <a:pt x="1339" y="320"/>
                  </a:lnTo>
                  <a:moveTo>
                    <a:pt x="1402" y="320"/>
                  </a:moveTo>
                  <a:lnTo>
                    <a:pt x="1375" y="275"/>
                  </a:lnTo>
                  <a:lnTo>
                    <a:pt x="1402" y="229"/>
                  </a:lnTo>
                  <a:lnTo>
                    <a:pt x="1427" y="275"/>
                  </a:lnTo>
                  <a:lnTo>
                    <a:pt x="1402" y="320"/>
                  </a:lnTo>
                  <a:moveTo>
                    <a:pt x="1463" y="320"/>
                  </a:moveTo>
                  <a:lnTo>
                    <a:pt x="1436" y="275"/>
                  </a:lnTo>
                  <a:lnTo>
                    <a:pt x="1463" y="229"/>
                  </a:lnTo>
                  <a:lnTo>
                    <a:pt x="1489" y="275"/>
                  </a:lnTo>
                  <a:lnTo>
                    <a:pt x="1463" y="320"/>
                  </a:lnTo>
                  <a:moveTo>
                    <a:pt x="1525" y="320"/>
                  </a:moveTo>
                  <a:lnTo>
                    <a:pt x="1498" y="275"/>
                  </a:lnTo>
                  <a:lnTo>
                    <a:pt x="1525" y="229"/>
                  </a:lnTo>
                  <a:lnTo>
                    <a:pt x="1550" y="275"/>
                  </a:lnTo>
                  <a:lnTo>
                    <a:pt x="1525" y="320"/>
                  </a:lnTo>
                  <a:moveTo>
                    <a:pt x="1586" y="320"/>
                  </a:moveTo>
                  <a:lnTo>
                    <a:pt x="1559" y="275"/>
                  </a:lnTo>
                  <a:lnTo>
                    <a:pt x="1586" y="229"/>
                  </a:lnTo>
                  <a:lnTo>
                    <a:pt x="1612" y="275"/>
                  </a:lnTo>
                  <a:lnTo>
                    <a:pt x="1586" y="320"/>
                  </a:lnTo>
                  <a:moveTo>
                    <a:pt x="1648" y="320"/>
                  </a:moveTo>
                  <a:lnTo>
                    <a:pt x="1621" y="275"/>
                  </a:lnTo>
                  <a:lnTo>
                    <a:pt x="1648" y="229"/>
                  </a:lnTo>
                  <a:lnTo>
                    <a:pt x="1673" y="275"/>
                  </a:lnTo>
                  <a:lnTo>
                    <a:pt x="1648" y="320"/>
                  </a:lnTo>
                  <a:moveTo>
                    <a:pt x="1709" y="320"/>
                  </a:moveTo>
                  <a:lnTo>
                    <a:pt x="1682" y="275"/>
                  </a:lnTo>
                  <a:lnTo>
                    <a:pt x="1709" y="229"/>
                  </a:lnTo>
                  <a:lnTo>
                    <a:pt x="1735" y="275"/>
                  </a:lnTo>
                  <a:lnTo>
                    <a:pt x="1709" y="320"/>
                  </a:lnTo>
                  <a:moveTo>
                    <a:pt x="1771" y="320"/>
                  </a:moveTo>
                  <a:lnTo>
                    <a:pt x="1745" y="275"/>
                  </a:lnTo>
                  <a:lnTo>
                    <a:pt x="1771" y="229"/>
                  </a:lnTo>
                  <a:lnTo>
                    <a:pt x="1798" y="275"/>
                  </a:lnTo>
                  <a:lnTo>
                    <a:pt x="1771" y="320"/>
                  </a:lnTo>
                  <a:moveTo>
                    <a:pt x="1832" y="320"/>
                  </a:moveTo>
                  <a:lnTo>
                    <a:pt x="1807" y="275"/>
                  </a:lnTo>
                  <a:lnTo>
                    <a:pt x="1832" y="229"/>
                  </a:lnTo>
                  <a:lnTo>
                    <a:pt x="1859" y="275"/>
                  </a:lnTo>
                  <a:lnTo>
                    <a:pt x="1832" y="320"/>
                  </a:lnTo>
                  <a:moveTo>
                    <a:pt x="1894" y="320"/>
                  </a:moveTo>
                  <a:lnTo>
                    <a:pt x="1868" y="275"/>
                  </a:lnTo>
                  <a:lnTo>
                    <a:pt x="1894" y="229"/>
                  </a:lnTo>
                  <a:lnTo>
                    <a:pt x="1921" y="275"/>
                  </a:lnTo>
                  <a:lnTo>
                    <a:pt x="1894" y="320"/>
                  </a:lnTo>
                  <a:moveTo>
                    <a:pt x="1955" y="320"/>
                  </a:moveTo>
                  <a:lnTo>
                    <a:pt x="1930" y="275"/>
                  </a:lnTo>
                  <a:lnTo>
                    <a:pt x="1955" y="229"/>
                  </a:lnTo>
                  <a:lnTo>
                    <a:pt x="1982" y="275"/>
                  </a:lnTo>
                  <a:lnTo>
                    <a:pt x="1955" y="320"/>
                  </a:lnTo>
                  <a:moveTo>
                    <a:pt x="2017" y="320"/>
                  </a:moveTo>
                  <a:lnTo>
                    <a:pt x="1991" y="275"/>
                  </a:lnTo>
                  <a:lnTo>
                    <a:pt x="2017" y="229"/>
                  </a:lnTo>
                  <a:lnTo>
                    <a:pt x="2044" y="275"/>
                  </a:lnTo>
                  <a:lnTo>
                    <a:pt x="2017" y="320"/>
                  </a:lnTo>
                  <a:moveTo>
                    <a:pt x="2078" y="320"/>
                  </a:moveTo>
                  <a:lnTo>
                    <a:pt x="2053" y="275"/>
                  </a:lnTo>
                  <a:lnTo>
                    <a:pt x="2078" y="229"/>
                  </a:lnTo>
                  <a:lnTo>
                    <a:pt x="2105" y="275"/>
                  </a:lnTo>
                  <a:lnTo>
                    <a:pt x="2078" y="320"/>
                  </a:lnTo>
                  <a:moveTo>
                    <a:pt x="2141" y="320"/>
                  </a:moveTo>
                  <a:lnTo>
                    <a:pt x="2114" y="275"/>
                  </a:lnTo>
                  <a:lnTo>
                    <a:pt x="2141" y="229"/>
                  </a:lnTo>
                  <a:lnTo>
                    <a:pt x="2167" y="275"/>
                  </a:lnTo>
                  <a:lnTo>
                    <a:pt x="2141" y="320"/>
                  </a:lnTo>
                  <a:moveTo>
                    <a:pt x="2203" y="320"/>
                  </a:moveTo>
                  <a:lnTo>
                    <a:pt x="2176" y="275"/>
                  </a:lnTo>
                  <a:lnTo>
                    <a:pt x="2203" y="229"/>
                  </a:lnTo>
                  <a:lnTo>
                    <a:pt x="2228" y="275"/>
                  </a:lnTo>
                  <a:lnTo>
                    <a:pt x="2203" y="320"/>
                  </a:lnTo>
                  <a:moveTo>
                    <a:pt x="2264" y="320"/>
                  </a:moveTo>
                  <a:lnTo>
                    <a:pt x="2237" y="275"/>
                  </a:lnTo>
                  <a:lnTo>
                    <a:pt x="2264" y="229"/>
                  </a:lnTo>
                  <a:lnTo>
                    <a:pt x="2290" y="275"/>
                  </a:lnTo>
                  <a:lnTo>
                    <a:pt x="2264" y="320"/>
                  </a:lnTo>
                  <a:moveTo>
                    <a:pt x="2326" y="320"/>
                  </a:moveTo>
                  <a:lnTo>
                    <a:pt x="2299" y="275"/>
                  </a:lnTo>
                  <a:lnTo>
                    <a:pt x="2326" y="229"/>
                  </a:lnTo>
                  <a:lnTo>
                    <a:pt x="2351" y="275"/>
                  </a:lnTo>
                  <a:lnTo>
                    <a:pt x="2326" y="320"/>
                  </a:lnTo>
                  <a:moveTo>
                    <a:pt x="2387" y="320"/>
                  </a:moveTo>
                  <a:lnTo>
                    <a:pt x="2360" y="275"/>
                  </a:lnTo>
                  <a:lnTo>
                    <a:pt x="2387" y="229"/>
                  </a:lnTo>
                  <a:lnTo>
                    <a:pt x="2413" y="275"/>
                  </a:lnTo>
                  <a:lnTo>
                    <a:pt x="2387" y="320"/>
                  </a:lnTo>
                  <a:moveTo>
                    <a:pt x="2449" y="320"/>
                  </a:moveTo>
                  <a:lnTo>
                    <a:pt x="2422" y="275"/>
                  </a:lnTo>
                  <a:lnTo>
                    <a:pt x="2449" y="229"/>
                  </a:lnTo>
                  <a:lnTo>
                    <a:pt x="2474" y="275"/>
                  </a:lnTo>
                  <a:lnTo>
                    <a:pt x="2449" y="320"/>
                  </a:lnTo>
                  <a:moveTo>
                    <a:pt x="2510" y="320"/>
                  </a:moveTo>
                  <a:lnTo>
                    <a:pt x="2485" y="275"/>
                  </a:lnTo>
                  <a:lnTo>
                    <a:pt x="2510" y="229"/>
                  </a:lnTo>
                  <a:lnTo>
                    <a:pt x="2537" y="275"/>
                  </a:lnTo>
                  <a:lnTo>
                    <a:pt x="2510" y="320"/>
                  </a:lnTo>
                  <a:moveTo>
                    <a:pt x="76" y="266"/>
                  </a:moveTo>
                  <a:lnTo>
                    <a:pt x="51" y="221"/>
                  </a:lnTo>
                  <a:lnTo>
                    <a:pt x="76" y="176"/>
                  </a:lnTo>
                  <a:lnTo>
                    <a:pt x="103" y="221"/>
                  </a:lnTo>
                  <a:lnTo>
                    <a:pt x="76" y="266"/>
                  </a:lnTo>
                  <a:moveTo>
                    <a:pt x="137" y="266"/>
                  </a:moveTo>
                  <a:lnTo>
                    <a:pt x="112" y="221"/>
                  </a:lnTo>
                  <a:lnTo>
                    <a:pt x="137" y="176"/>
                  </a:lnTo>
                  <a:lnTo>
                    <a:pt x="164" y="221"/>
                  </a:lnTo>
                  <a:lnTo>
                    <a:pt x="137" y="266"/>
                  </a:lnTo>
                  <a:moveTo>
                    <a:pt x="199" y="266"/>
                  </a:moveTo>
                  <a:lnTo>
                    <a:pt x="173" y="221"/>
                  </a:lnTo>
                  <a:lnTo>
                    <a:pt x="199" y="176"/>
                  </a:lnTo>
                  <a:lnTo>
                    <a:pt x="226" y="221"/>
                  </a:lnTo>
                  <a:lnTo>
                    <a:pt x="199" y="266"/>
                  </a:lnTo>
                  <a:moveTo>
                    <a:pt x="262" y="266"/>
                  </a:moveTo>
                  <a:lnTo>
                    <a:pt x="235" y="221"/>
                  </a:lnTo>
                  <a:lnTo>
                    <a:pt x="262" y="176"/>
                  </a:lnTo>
                  <a:lnTo>
                    <a:pt x="287" y="221"/>
                  </a:lnTo>
                  <a:lnTo>
                    <a:pt x="262" y="266"/>
                  </a:lnTo>
                  <a:moveTo>
                    <a:pt x="323" y="266"/>
                  </a:moveTo>
                  <a:lnTo>
                    <a:pt x="296" y="221"/>
                  </a:lnTo>
                  <a:lnTo>
                    <a:pt x="323" y="176"/>
                  </a:lnTo>
                  <a:lnTo>
                    <a:pt x="349" y="221"/>
                  </a:lnTo>
                  <a:lnTo>
                    <a:pt x="323" y="266"/>
                  </a:lnTo>
                  <a:moveTo>
                    <a:pt x="385" y="266"/>
                  </a:moveTo>
                  <a:lnTo>
                    <a:pt x="358" y="221"/>
                  </a:lnTo>
                  <a:lnTo>
                    <a:pt x="385" y="176"/>
                  </a:lnTo>
                  <a:lnTo>
                    <a:pt x="410" y="221"/>
                  </a:lnTo>
                  <a:lnTo>
                    <a:pt x="385" y="266"/>
                  </a:lnTo>
                  <a:moveTo>
                    <a:pt x="446" y="266"/>
                  </a:moveTo>
                  <a:lnTo>
                    <a:pt x="419" y="221"/>
                  </a:lnTo>
                  <a:lnTo>
                    <a:pt x="446" y="176"/>
                  </a:lnTo>
                  <a:lnTo>
                    <a:pt x="472" y="221"/>
                  </a:lnTo>
                  <a:lnTo>
                    <a:pt x="446" y="266"/>
                  </a:lnTo>
                  <a:moveTo>
                    <a:pt x="508" y="266"/>
                  </a:moveTo>
                  <a:lnTo>
                    <a:pt x="481" y="221"/>
                  </a:lnTo>
                  <a:lnTo>
                    <a:pt x="508" y="176"/>
                  </a:lnTo>
                  <a:lnTo>
                    <a:pt x="533" y="221"/>
                  </a:lnTo>
                  <a:lnTo>
                    <a:pt x="508" y="266"/>
                  </a:lnTo>
                  <a:moveTo>
                    <a:pt x="569" y="266"/>
                  </a:moveTo>
                  <a:lnTo>
                    <a:pt x="542" y="221"/>
                  </a:lnTo>
                  <a:lnTo>
                    <a:pt x="569" y="176"/>
                  </a:lnTo>
                  <a:lnTo>
                    <a:pt x="595" y="221"/>
                  </a:lnTo>
                  <a:lnTo>
                    <a:pt x="569" y="266"/>
                  </a:lnTo>
                  <a:moveTo>
                    <a:pt x="631" y="266"/>
                  </a:moveTo>
                  <a:lnTo>
                    <a:pt x="605" y="221"/>
                  </a:lnTo>
                  <a:lnTo>
                    <a:pt x="631" y="176"/>
                  </a:lnTo>
                  <a:lnTo>
                    <a:pt x="658" y="221"/>
                  </a:lnTo>
                  <a:lnTo>
                    <a:pt x="631" y="266"/>
                  </a:lnTo>
                  <a:moveTo>
                    <a:pt x="692" y="266"/>
                  </a:moveTo>
                  <a:lnTo>
                    <a:pt x="667" y="221"/>
                  </a:lnTo>
                  <a:lnTo>
                    <a:pt x="692" y="176"/>
                  </a:lnTo>
                  <a:lnTo>
                    <a:pt x="719" y="221"/>
                  </a:lnTo>
                  <a:lnTo>
                    <a:pt x="692" y="266"/>
                  </a:lnTo>
                  <a:moveTo>
                    <a:pt x="754" y="266"/>
                  </a:moveTo>
                  <a:lnTo>
                    <a:pt x="728" y="221"/>
                  </a:lnTo>
                  <a:lnTo>
                    <a:pt x="754" y="176"/>
                  </a:lnTo>
                  <a:lnTo>
                    <a:pt x="781" y="221"/>
                  </a:lnTo>
                  <a:lnTo>
                    <a:pt x="754" y="266"/>
                  </a:lnTo>
                  <a:moveTo>
                    <a:pt x="815" y="266"/>
                  </a:moveTo>
                  <a:lnTo>
                    <a:pt x="790" y="221"/>
                  </a:lnTo>
                  <a:lnTo>
                    <a:pt x="815" y="176"/>
                  </a:lnTo>
                  <a:lnTo>
                    <a:pt x="842" y="221"/>
                  </a:lnTo>
                  <a:lnTo>
                    <a:pt x="815" y="266"/>
                  </a:lnTo>
                  <a:moveTo>
                    <a:pt x="877" y="266"/>
                  </a:moveTo>
                  <a:lnTo>
                    <a:pt x="851" y="221"/>
                  </a:lnTo>
                  <a:lnTo>
                    <a:pt x="877" y="176"/>
                  </a:lnTo>
                  <a:lnTo>
                    <a:pt x="904" y="221"/>
                  </a:lnTo>
                  <a:lnTo>
                    <a:pt x="877" y="266"/>
                  </a:lnTo>
                  <a:moveTo>
                    <a:pt x="938" y="266"/>
                  </a:moveTo>
                  <a:lnTo>
                    <a:pt x="913" y="221"/>
                  </a:lnTo>
                  <a:lnTo>
                    <a:pt x="938" y="176"/>
                  </a:lnTo>
                  <a:lnTo>
                    <a:pt x="965" y="221"/>
                  </a:lnTo>
                  <a:lnTo>
                    <a:pt x="938" y="266"/>
                  </a:lnTo>
                  <a:moveTo>
                    <a:pt x="1001" y="266"/>
                  </a:moveTo>
                  <a:lnTo>
                    <a:pt x="974" y="221"/>
                  </a:lnTo>
                  <a:lnTo>
                    <a:pt x="1001" y="176"/>
                  </a:lnTo>
                  <a:lnTo>
                    <a:pt x="1027" y="221"/>
                  </a:lnTo>
                  <a:lnTo>
                    <a:pt x="1001" y="266"/>
                  </a:lnTo>
                  <a:moveTo>
                    <a:pt x="1063" y="266"/>
                  </a:moveTo>
                  <a:lnTo>
                    <a:pt x="1036" y="221"/>
                  </a:lnTo>
                  <a:lnTo>
                    <a:pt x="1063" y="176"/>
                  </a:lnTo>
                  <a:lnTo>
                    <a:pt x="1088" y="221"/>
                  </a:lnTo>
                  <a:lnTo>
                    <a:pt x="1063" y="266"/>
                  </a:lnTo>
                  <a:moveTo>
                    <a:pt x="1124" y="266"/>
                  </a:moveTo>
                  <a:lnTo>
                    <a:pt x="1097" y="221"/>
                  </a:lnTo>
                  <a:lnTo>
                    <a:pt x="1124" y="176"/>
                  </a:lnTo>
                  <a:lnTo>
                    <a:pt x="1150" y="221"/>
                  </a:lnTo>
                  <a:lnTo>
                    <a:pt x="1124" y="266"/>
                  </a:lnTo>
                  <a:moveTo>
                    <a:pt x="1186" y="266"/>
                  </a:moveTo>
                  <a:lnTo>
                    <a:pt x="1159" y="221"/>
                  </a:lnTo>
                  <a:lnTo>
                    <a:pt x="1186" y="176"/>
                  </a:lnTo>
                  <a:lnTo>
                    <a:pt x="1211" y="221"/>
                  </a:lnTo>
                  <a:lnTo>
                    <a:pt x="1186" y="266"/>
                  </a:lnTo>
                  <a:moveTo>
                    <a:pt x="1247" y="266"/>
                  </a:moveTo>
                  <a:lnTo>
                    <a:pt x="1220" y="221"/>
                  </a:lnTo>
                  <a:lnTo>
                    <a:pt x="1247" y="176"/>
                  </a:lnTo>
                  <a:lnTo>
                    <a:pt x="1273" y="221"/>
                  </a:lnTo>
                  <a:lnTo>
                    <a:pt x="1247" y="266"/>
                  </a:lnTo>
                  <a:moveTo>
                    <a:pt x="1309" y="266"/>
                  </a:moveTo>
                  <a:lnTo>
                    <a:pt x="1282" y="221"/>
                  </a:lnTo>
                  <a:lnTo>
                    <a:pt x="1309" y="176"/>
                  </a:lnTo>
                  <a:lnTo>
                    <a:pt x="1334" y="221"/>
                  </a:lnTo>
                  <a:lnTo>
                    <a:pt x="1309" y="266"/>
                  </a:lnTo>
                  <a:moveTo>
                    <a:pt x="1370" y="266"/>
                  </a:moveTo>
                  <a:lnTo>
                    <a:pt x="1345" y="221"/>
                  </a:lnTo>
                  <a:lnTo>
                    <a:pt x="1370" y="176"/>
                  </a:lnTo>
                  <a:lnTo>
                    <a:pt x="1397" y="221"/>
                  </a:lnTo>
                  <a:lnTo>
                    <a:pt x="1370" y="266"/>
                  </a:lnTo>
                  <a:moveTo>
                    <a:pt x="1432" y="266"/>
                  </a:moveTo>
                  <a:lnTo>
                    <a:pt x="1406" y="221"/>
                  </a:lnTo>
                  <a:lnTo>
                    <a:pt x="1432" y="176"/>
                  </a:lnTo>
                  <a:lnTo>
                    <a:pt x="1459" y="221"/>
                  </a:lnTo>
                  <a:lnTo>
                    <a:pt x="1432" y="266"/>
                  </a:lnTo>
                  <a:moveTo>
                    <a:pt x="1493" y="266"/>
                  </a:moveTo>
                  <a:lnTo>
                    <a:pt x="1468" y="221"/>
                  </a:lnTo>
                  <a:lnTo>
                    <a:pt x="1493" y="176"/>
                  </a:lnTo>
                  <a:lnTo>
                    <a:pt x="1520" y="221"/>
                  </a:lnTo>
                  <a:lnTo>
                    <a:pt x="1493" y="266"/>
                  </a:lnTo>
                  <a:moveTo>
                    <a:pt x="1555" y="266"/>
                  </a:moveTo>
                  <a:lnTo>
                    <a:pt x="1529" y="221"/>
                  </a:lnTo>
                  <a:lnTo>
                    <a:pt x="1555" y="176"/>
                  </a:lnTo>
                  <a:lnTo>
                    <a:pt x="1582" y="221"/>
                  </a:lnTo>
                  <a:lnTo>
                    <a:pt x="1555" y="266"/>
                  </a:lnTo>
                  <a:moveTo>
                    <a:pt x="1616" y="266"/>
                  </a:moveTo>
                  <a:lnTo>
                    <a:pt x="1591" y="221"/>
                  </a:lnTo>
                  <a:lnTo>
                    <a:pt x="1616" y="176"/>
                  </a:lnTo>
                  <a:lnTo>
                    <a:pt x="1643" y="221"/>
                  </a:lnTo>
                  <a:lnTo>
                    <a:pt x="1616" y="266"/>
                  </a:lnTo>
                  <a:moveTo>
                    <a:pt x="1678" y="266"/>
                  </a:moveTo>
                  <a:lnTo>
                    <a:pt x="1652" y="221"/>
                  </a:lnTo>
                  <a:lnTo>
                    <a:pt x="1678" y="176"/>
                  </a:lnTo>
                  <a:lnTo>
                    <a:pt x="1705" y="221"/>
                  </a:lnTo>
                  <a:lnTo>
                    <a:pt x="1678" y="266"/>
                  </a:lnTo>
                  <a:moveTo>
                    <a:pt x="1741" y="266"/>
                  </a:moveTo>
                  <a:lnTo>
                    <a:pt x="1714" y="221"/>
                  </a:lnTo>
                  <a:lnTo>
                    <a:pt x="1741" y="176"/>
                  </a:lnTo>
                  <a:lnTo>
                    <a:pt x="1766" y="221"/>
                  </a:lnTo>
                  <a:lnTo>
                    <a:pt x="1741" y="266"/>
                  </a:lnTo>
                  <a:moveTo>
                    <a:pt x="1802" y="266"/>
                  </a:moveTo>
                  <a:lnTo>
                    <a:pt x="1775" y="221"/>
                  </a:lnTo>
                  <a:lnTo>
                    <a:pt x="1802" y="176"/>
                  </a:lnTo>
                  <a:lnTo>
                    <a:pt x="1828" y="221"/>
                  </a:lnTo>
                  <a:lnTo>
                    <a:pt x="1802" y="266"/>
                  </a:lnTo>
                  <a:moveTo>
                    <a:pt x="1864" y="266"/>
                  </a:moveTo>
                  <a:lnTo>
                    <a:pt x="1837" y="221"/>
                  </a:lnTo>
                  <a:lnTo>
                    <a:pt x="1864" y="176"/>
                  </a:lnTo>
                  <a:lnTo>
                    <a:pt x="1889" y="221"/>
                  </a:lnTo>
                  <a:lnTo>
                    <a:pt x="1864" y="266"/>
                  </a:lnTo>
                  <a:moveTo>
                    <a:pt x="1925" y="266"/>
                  </a:moveTo>
                  <a:lnTo>
                    <a:pt x="1898" y="221"/>
                  </a:lnTo>
                  <a:lnTo>
                    <a:pt x="1925" y="176"/>
                  </a:lnTo>
                  <a:lnTo>
                    <a:pt x="1951" y="221"/>
                  </a:lnTo>
                  <a:lnTo>
                    <a:pt x="1925" y="266"/>
                  </a:lnTo>
                  <a:moveTo>
                    <a:pt x="1987" y="266"/>
                  </a:moveTo>
                  <a:lnTo>
                    <a:pt x="1960" y="221"/>
                  </a:lnTo>
                  <a:lnTo>
                    <a:pt x="1987" y="176"/>
                  </a:lnTo>
                  <a:lnTo>
                    <a:pt x="2012" y="221"/>
                  </a:lnTo>
                  <a:lnTo>
                    <a:pt x="1987" y="266"/>
                  </a:lnTo>
                  <a:moveTo>
                    <a:pt x="2048" y="266"/>
                  </a:moveTo>
                  <a:lnTo>
                    <a:pt x="2021" y="221"/>
                  </a:lnTo>
                  <a:lnTo>
                    <a:pt x="2048" y="176"/>
                  </a:lnTo>
                  <a:lnTo>
                    <a:pt x="2074" y="221"/>
                  </a:lnTo>
                  <a:lnTo>
                    <a:pt x="2048" y="266"/>
                  </a:lnTo>
                  <a:moveTo>
                    <a:pt x="2110" y="266"/>
                  </a:moveTo>
                  <a:lnTo>
                    <a:pt x="2084" y="221"/>
                  </a:lnTo>
                  <a:lnTo>
                    <a:pt x="2110" y="176"/>
                  </a:lnTo>
                  <a:lnTo>
                    <a:pt x="2137" y="221"/>
                  </a:lnTo>
                  <a:lnTo>
                    <a:pt x="2110" y="266"/>
                  </a:lnTo>
                  <a:moveTo>
                    <a:pt x="2171" y="266"/>
                  </a:moveTo>
                  <a:lnTo>
                    <a:pt x="2146" y="221"/>
                  </a:lnTo>
                  <a:lnTo>
                    <a:pt x="2171" y="176"/>
                  </a:lnTo>
                  <a:lnTo>
                    <a:pt x="2198" y="221"/>
                  </a:lnTo>
                  <a:lnTo>
                    <a:pt x="2171" y="266"/>
                  </a:lnTo>
                  <a:moveTo>
                    <a:pt x="2233" y="266"/>
                  </a:moveTo>
                  <a:lnTo>
                    <a:pt x="2207" y="221"/>
                  </a:lnTo>
                  <a:lnTo>
                    <a:pt x="2233" y="176"/>
                  </a:lnTo>
                  <a:lnTo>
                    <a:pt x="2260" y="221"/>
                  </a:lnTo>
                  <a:lnTo>
                    <a:pt x="2233" y="266"/>
                  </a:lnTo>
                  <a:moveTo>
                    <a:pt x="2294" y="266"/>
                  </a:moveTo>
                  <a:lnTo>
                    <a:pt x="2269" y="221"/>
                  </a:lnTo>
                  <a:lnTo>
                    <a:pt x="2294" y="176"/>
                  </a:lnTo>
                  <a:lnTo>
                    <a:pt x="2321" y="221"/>
                  </a:lnTo>
                  <a:lnTo>
                    <a:pt x="2294" y="266"/>
                  </a:lnTo>
                  <a:moveTo>
                    <a:pt x="2356" y="266"/>
                  </a:moveTo>
                  <a:lnTo>
                    <a:pt x="2330" y="221"/>
                  </a:lnTo>
                  <a:lnTo>
                    <a:pt x="2356" y="176"/>
                  </a:lnTo>
                  <a:lnTo>
                    <a:pt x="2383" y="221"/>
                  </a:lnTo>
                  <a:lnTo>
                    <a:pt x="2356" y="266"/>
                  </a:lnTo>
                  <a:moveTo>
                    <a:pt x="2417" y="266"/>
                  </a:moveTo>
                  <a:lnTo>
                    <a:pt x="2392" y="221"/>
                  </a:lnTo>
                  <a:lnTo>
                    <a:pt x="2417" y="176"/>
                  </a:lnTo>
                  <a:lnTo>
                    <a:pt x="2444" y="221"/>
                  </a:lnTo>
                  <a:lnTo>
                    <a:pt x="2417" y="266"/>
                  </a:lnTo>
                  <a:moveTo>
                    <a:pt x="2480" y="266"/>
                  </a:moveTo>
                  <a:lnTo>
                    <a:pt x="2453" y="221"/>
                  </a:lnTo>
                  <a:lnTo>
                    <a:pt x="2480" y="176"/>
                  </a:lnTo>
                  <a:lnTo>
                    <a:pt x="2506" y="221"/>
                  </a:lnTo>
                  <a:lnTo>
                    <a:pt x="2480" y="266"/>
                  </a:lnTo>
                  <a:moveTo>
                    <a:pt x="46" y="214"/>
                  </a:moveTo>
                  <a:lnTo>
                    <a:pt x="19" y="169"/>
                  </a:lnTo>
                  <a:lnTo>
                    <a:pt x="46" y="123"/>
                  </a:lnTo>
                  <a:lnTo>
                    <a:pt x="72" y="169"/>
                  </a:lnTo>
                  <a:lnTo>
                    <a:pt x="46" y="214"/>
                  </a:lnTo>
                  <a:moveTo>
                    <a:pt x="107" y="214"/>
                  </a:moveTo>
                  <a:lnTo>
                    <a:pt x="81" y="169"/>
                  </a:lnTo>
                  <a:lnTo>
                    <a:pt x="107" y="123"/>
                  </a:lnTo>
                  <a:lnTo>
                    <a:pt x="133" y="169"/>
                  </a:lnTo>
                  <a:lnTo>
                    <a:pt x="107" y="214"/>
                  </a:lnTo>
                  <a:moveTo>
                    <a:pt x="169" y="214"/>
                  </a:moveTo>
                  <a:lnTo>
                    <a:pt x="142" y="169"/>
                  </a:lnTo>
                  <a:lnTo>
                    <a:pt x="169" y="123"/>
                  </a:lnTo>
                  <a:lnTo>
                    <a:pt x="194" y="169"/>
                  </a:lnTo>
                  <a:lnTo>
                    <a:pt x="169" y="214"/>
                  </a:lnTo>
                  <a:moveTo>
                    <a:pt x="230" y="214"/>
                  </a:moveTo>
                  <a:lnTo>
                    <a:pt x="203" y="169"/>
                  </a:lnTo>
                  <a:lnTo>
                    <a:pt x="230" y="123"/>
                  </a:lnTo>
                  <a:lnTo>
                    <a:pt x="256" y="169"/>
                  </a:lnTo>
                  <a:lnTo>
                    <a:pt x="230" y="214"/>
                  </a:lnTo>
                  <a:moveTo>
                    <a:pt x="292" y="214"/>
                  </a:moveTo>
                  <a:lnTo>
                    <a:pt x="266" y="169"/>
                  </a:lnTo>
                  <a:lnTo>
                    <a:pt x="292" y="123"/>
                  </a:lnTo>
                  <a:lnTo>
                    <a:pt x="319" y="169"/>
                  </a:lnTo>
                  <a:lnTo>
                    <a:pt x="292" y="214"/>
                  </a:lnTo>
                  <a:moveTo>
                    <a:pt x="353" y="214"/>
                  </a:moveTo>
                  <a:lnTo>
                    <a:pt x="328" y="169"/>
                  </a:lnTo>
                  <a:lnTo>
                    <a:pt x="353" y="123"/>
                  </a:lnTo>
                  <a:lnTo>
                    <a:pt x="380" y="169"/>
                  </a:lnTo>
                  <a:lnTo>
                    <a:pt x="353" y="214"/>
                  </a:lnTo>
                  <a:moveTo>
                    <a:pt x="415" y="214"/>
                  </a:moveTo>
                  <a:lnTo>
                    <a:pt x="389" y="169"/>
                  </a:lnTo>
                  <a:lnTo>
                    <a:pt x="415" y="123"/>
                  </a:lnTo>
                  <a:lnTo>
                    <a:pt x="442" y="169"/>
                  </a:lnTo>
                  <a:lnTo>
                    <a:pt x="415" y="214"/>
                  </a:lnTo>
                  <a:moveTo>
                    <a:pt x="476" y="214"/>
                  </a:moveTo>
                  <a:lnTo>
                    <a:pt x="451" y="169"/>
                  </a:lnTo>
                  <a:lnTo>
                    <a:pt x="476" y="123"/>
                  </a:lnTo>
                  <a:lnTo>
                    <a:pt x="503" y="169"/>
                  </a:lnTo>
                  <a:lnTo>
                    <a:pt x="476" y="214"/>
                  </a:lnTo>
                  <a:moveTo>
                    <a:pt x="538" y="214"/>
                  </a:moveTo>
                  <a:lnTo>
                    <a:pt x="512" y="169"/>
                  </a:lnTo>
                  <a:lnTo>
                    <a:pt x="538" y="123"/>
                  </a:lnTo>
                  <a:lnTo>
                    <a:pt x="565" y="169"/>
                  </a:lnTo>
                  <a:lnTo>
                    <a:pt x="538" y="214"/>
                  </a:lnTo>
                  <a:moveTo>
                    <a:pt x="599" y="214"/>
                  </a:moveTo>
                  <a:lnTo>
                    <a:pt x="574" y="169"/>
                  </a:lnTo>
                  <a:lnTo>
                    <a:pt x="599" y="123"/>
                  </a:lnTo>
                  <a:lnTo>
                    <a:pt x="626" y="169"/>
                  </a:lnTo>
                  <a:lnTo>
                    <a:pt x="599" y="214"/>
                  </a:lnTo>
                  <a:moveTo>
                    <a:pt x="662" y="214"/>
                  </a:moveTo>
                  <a:lnTo>
                    <a:pt x="635" y="169"/>
                  </a:lnTo>
                  <a:lnTo>
                    <a:pt x="662" y="123"/>
                  </a:lnTo>
                  <a:lnTo>
                    <a:pt x="688" y="169"/>
                  </a:lnTo>
                  <a:lnTo>
                    <a:pt x="662" y="214"/>
                  </a:lnTo>
                  <a:moveTo>
                    <a:pt x="724" y="214"/>
                  </a:moveTo>
                  <a:lnTo>
                    <a:pt x="697" y="169"/>
                  </a:lnTo>
                  <a:lnTo>
                    <a:pt x="724" y="123"/>
                  </a:lnTo>
                  <a:lnTo>
                    <a:pt x="749" y="169"/>
                  </a:lnTo>
                  <a:lnTo>
                    <a:pt x="724" y="214"/>
                  </a:lnTo>
                  <a:moveTo>
                    <a:pt x="785" y="214"/>
                  </a:moveTo>
                  <a:lnTo>
                    <a:pt x="758" y="169"/>
                  </a:lnTo>
                  <a:lnTo>
                    <a:pt x="785" y="123"/>
                  </a:lnTo>
                  <a:lnTo>
                    <a:pt x="811" y="169"/>
                  </a:lnTo>
                  <a:lnTo>
                    <a:pt x="785" y="214"/>
                  </a:lnTo>
                  <a:moveTo>
                    <a:pt x="847" y="214"/>
                  </a:moveTo>
                  <a:lnTo>
                    <a:pt x="820" y="169"/>
                  </a:lnTo>
                  <a:lnTo>
                    <a:pt x="847" y="123"/>
                  </a:lnTo>
                  <a:lnTo>
                    <a:pt x="872" y="169"/>
                  </a:lnTo>
                  <a:lnTo>
                    <a:pt x="847" y="214"/>
                  </a:lnTo>
                  <a:moveTo>
                    <a:pt x="908" y="214"/>
                  </a:moveTo>
                  <a:lnTo>
                    <a:pt x="881" y="169"/>
                  </a:lnTo>
                  <a:lnTo>
                    <a:pt x="908" y="123"/>
                  </a:lnTo>
                  <a:lnTo>
                    <a:pt x="934" y="169"/>
                  </a:lnTo>
                  <a:lnTo>
                    <a:pt x="908" y="214"/>
                  </a:lnTo>
                  <a:moveTo>
                    <a:pt x="970" y="214"/>
                  </a:moveTo>
                  <a:lnTo>
                    <a:pt x="943" y="169"/>
                  </a:lnTo>
                  <a:lnTo>
                    <a:pt x="970" y="123"/>
                  </a:lnTo>
                  <a:lnTo>
                    <a:pt x="995" y="169"/>
                  </a:lnTo>
                  <a:lnTo>
                    <a:pt x="970" y="214"/>
                  </a:lnTo>
                  <a:moveTo>
                    <a:pt x="1031" y="214"/>
                  </a:moveTo>
                  <a:lnTo>
                    <a:pt x="1006" y="169"/>
                  </a:lnTo>
                  <a:lnTo>
                    <a:pt x="1031" y="123"/>
                  </a:lnTo>
                  <a:lnTo>
                    <a:pt x="1058" y="169"/>
                  </a:lnTo>
                  <a:lnTo>
                    <a:pt x="1031" y="214"/>
                  </a:lnTo>
                  <a:moveTo>
                    <a:pt x="1093" y="214"/>
                  </a:moveTo>
                  <a:lnTo>
                    <a:pt x="1067" y="169"/>
                  </a:lnTo>
                  <a:lnTo>
                    <a:pt x="1093" y="123"/>
                  </a:lnTo>
                  <a:lnTo>
                    <a:pt x="1120" y="169"/>
                  </a:lnTo>
                  <a:lnTo>
                    <a:pt x="1093" y="214"/>
                  </a:lnTo>
                  <a:moveTo>
                    <a:pt x="1154" y="214"/>
                  </a:moveTo>
                  <a:lnTo>
                    <a:pt x="1129" y="169"/>
                  </a:lnTo>
                  <a:lnTo>
                    <a:pt x="1154" y="123"/>
                  </a:lnTo>
                  <a:lnTo>
                    <a:pt x="1181" y="169"/>
                  </a:lnTo>
                  <a:lnTo>
                    <a:pt x="1154" y="214"/>
                  </a:lnTo>
                  <a:moveTo>
                    <a:pt x="1216" y="214"/>
                  </a:moveTo>
                  <a:lnTo>
                    <a:pt x="1190" y="169"/>
                  </a:lnTo>
                  <a:lnTo>
                    <a:pt x="1216" y="123"/>
                  </a:lnTo>
                  <a:lnTo>
                    <a:pt x="1243" y="169"/>
                  </a:lnTo>
                  <a:lnTo>
                    <a:pt x="1216" y="214"/>
                  </a:lnTo>
                  <a:moveTo>
                    <a:pt x="1277" y="214"/>
                  </a:moveTo>
                  <a:lnTo>
                    <a:pt x="1252" y="169"/>
                  </a:lnTo>
                  <a:lnTo>
                    <a:pt x="1277" y="123"/>
                  </a:lnTo>
                  <a:lnTo>
                    <a:pt x="1304" y="169"/>
                  </a:lnTo>
                  <a:lnTo>
                    <a:pt x="1277" y="214"/>
                  </a:lnTo>
                  <a:moveTo>
                    <a:pt x="1339" y="214"/>
                  </a:moveTo>
                  <a:lnTo>
                    <a:pt x="1313" y="169"/>
                  </a:lnTo>
                  <a:lnTo>
                    <a:pt x="1339" y="123"/>
                  </a:lnTo>
                  <a:lnTo>
                    <a:pt x="1366" y="169"/>
                  </a:lnTo>
                  <a:lnTo>
                    <a:pt x="1339" y="214"/>
                  </a:lnTo>
                  <a:moveTo>
                    <a:pt x="1402" y="214"/>
                  </a:moveTo>
                  <a:lnTo>
                    <a:pt x="1375" y="169"/>
                  </a:lnTo>
                  <a:lnTo>
                    <a:pt x="1402" y="123"/>
                  </a:lnTo>
                  <a:lnTo>
                    <a:pt x="1427" y="169"/>
                  </a:lnTo>
                  <a:lnTo>
                    <a:pt x="1402" y="214"/>
                  </a:lnTo>
                  <a:moveTo>
                    <a:pt x="1463" y="214"/>
                  </a:moveTo>
                  <a:lnTo>
                    <a:pt x="1436" y="169"/>
                  </a:lnTo>
                  <a:lnTo>
                    <a:pt x="1463" y="123"/>
                  </a:lnTo>
                  <a:lnTo>
                    <a:pt x="1489" y="169"/>
                  </a:lnTo>
                  <a:lnTo>
                    <a:pt x="1463" y="214"/>
                  </a:lnTo>
                  <a:moveTo>
                    <a:pt x="1525" y="214"/>
                  </a:moveTo>
                  <a:lnTo>
                    <a:pt x="1498" y="169"/>
                  </a:lnTo>
                  <a:lnTo>
                    <a:pt x="1525" y="123"/>
                  </a:lnTo>
                  <a:lnTo>
                    <a:pt x="1550" y="169"/>
                  </a:lnTo>
                  <a:lnTo>
                    <a:pt x="1525" y="214"/>
                  </a:lnTo>
                  <a:moveTo>
                    <a:pt x="1586" y="214"/>
                  </a:moveTo>
                  <a:lnTo>
                    <a:pt x="1559" y="169"/>
                  </a:lnTo>
                  <a:lnTo>
                    <a:pt x="1586" y="123"/>
                  </a:lnTo>
                  <a:lnTo>
                    <a:pt x="1612" y="169"/>
                  </a:lnTo>
                  <a:lnTo>
                    <a:pt x="1586" y="214"/>
                  </a:lnTo>
                  <a:moveTo>
                    <a:pt x="1648" y="214"/>
                  </a:moveTo>
                  <a:lnTo>
                    <a:pt x="1621" y="169"/>
                  </a:lnTo>
                  <a:lnTo>
                    <a:pt x="1648" y="123"/>
                  </a:lnTo>
                  <a:lnTo>
                    <a:pt x="1673" y="169"/>
                  </a:lnTo>
                  <a:lnTo>
                    <a:pt x="1648" y="214"/>
                  </a:lnTo>
                  <a:moveTo>
                    <a:pt x="1709" y="214"/>
                  </a:moveTo>
                  <a:lnTo>
                    <a:pt x="1682" y="169"/>
                  </a:lnTo>
                  <a:lnTo>
                    <a:pt x="1709" y="123"/>
                  </a:lnTo>
                  <a:lnTo>
                    <a:pt x="1735" y="169"/>
                  </a:lnTo>
                  <a:lnTo>
                    <a:pt x="1709" y="214"/>
                  </a:lnTo>
                  <a:moveTo>
                    <a:pt x="1771" y="214"/>
                  </a:moveTo>
                  <a:lnTo>
                    <a:pt x="1745" y="169"/>
                  </a:lnTo>
                  <a:lnTo>
                    <a:pt x="1771" y="123"/>
                  </a:lnTo>
                  <a:lnTo>
                    <a:pt x="1798" y="169"/>
                  </a:lnTo>
                  <a:lnTo>
                    <a:pt x="1771" y="214"/>
                  </a:lnTo>
                  <a:moveTo>
                    <a:pt x="1832" y="214"/>
                  </a:moveTo>
                  <a:lnTo>
                    <a:pt x="1807" y="169"/>
                  </a:lnTo>
                  <a:lnTo>
                    <a:pt x="1832" y="123"/>
                  </a:lnTo>
                  <a:lnTo>
                    <a:pt x="1859" y="169"/>
                  </a:lnTo>
                  <a:lnTo>
                    <a:pt x="1832" y="214"/>
                  </a:lnTo>
                  <a:moveTo>
                    <a:pt x="1894" y="214"/>
                  </a:moveTo>
                  <a:lnTo>
                    <a:pt x="1868" y="169"/>
                  </a:lnTo>
                  <a:lnTo>
                    <a:pt x="1894" y="123"/>
                  </a:lnTo>
                  <a:lnTo>
                    <a:pt x="1921" y="169"/>
                  </a:lnTo>
                  <a:lnTo>
                    <a:pt x="1894" y="214"/>
                  </a:lnTo>
                  <a:moveTo>
                    <a:pt x="1955" y="214"/>
                  </a:moveTo>
                  <a:lnTo>
                    <a:pt x="1930" y="169"/>
                  </a:lnTo>
                  <a:lnTo>
                    <a:pt x="1955" y="123"/>
                  </a:lnTo>
                  <a:lnTo>
                    <a:pt x="1982" y="169"/>
                  </a:lnTo>
                  <a:lnTo>
                    <a:pt x="1955" y="214"/>
                  </a:lnTo>
                  <a:moveTo>
                    <a:pt x="2017" y="214"/>
                  </a:moveTo>
                  <a:lnTo>
                    <a:pt x="1991" y="169"/>
                  </a:lnTo>
                  <a:lnTo>
                    <a:pt x="2017" y="123"/>
                  </a:lnTo>
                  <a:lnTo>
                    <a:pt x="2044" y="169"/>
                  </a:lnTo>
                  <a:lnTo>
                    <a:pt x="2017" y="214"/>
                  </a:lnTo>
                  <a:moveTo>
                    <a:pt x="2078" y="214"/>
                  </a:moveTo>
                  <a:lnTo>
                    <a:pt x="2053" y="169"/>
                  </a:lnTo>
                  <a:lnTo>
                    <a:pt x="2078" y="123"/>
                  </a:lnTo>
                  <a:lnTo>
                    <a:pt x="2105" y="169"/>
                  </a:lnTo>
                  <a:lnTo>
                    <a:pt x="2078" y="214"/>
                  </a:lnTo>
                  <a:moveTo>
                    <a:pt x="2141" y="214"/>
                  </a:moveTo>
                  <a:lnTo>
                    <a:pt x="2114" y="169"/>
                  </a:lnTo>
                  <a:lnTo>
                    <a:pt x="2141" y="123"/>
                  </a:lnTo>
                  <a:lnTo>
                    <a:pt x="2167" y="169"/>
                  </a:lnTo>
                  <a:lnTo>
                    <a:pt x="2141" y="214"/>
                  </a:lnTo>
                  <a:moveTo>
                    <a:pt x="2203" y="214"/>
                  </a:moveTo>
                  <a:lnTo>
                    <a:pt x="2176" y="169"/>
                  </a:lnTo>
                  <a:lnTo>
                    <a:pt x="2203" y="123"/>
                  </a:lnTo>
                  <a:lnTo>
                    <a:pt x="2228" y="169"/>
                  </a:lnTo>
                  <a:lnTo>
                    <a:pt x="2203" y="214"/>
                  </a:lnTo>
                  <a:moveTo>
                    <a:pt x="2264" y="214"/>
                  </a:moveTo>
                  <a:lnTo>
                    <a:pt x="2237" y="169"/>
                  </a:lnTo>
                  <a:lnTo>
                    <a:pt x="2264" y="123"/>
                  </a:lnTo>
                  <a:lnTo>
                    <a:pt x="2290" y="169"/>
                  </a:lnTo>
                  <a:lnTo>
                    <a:pt x="2264" y="214"/>
                  </a:lnTo>
                  <a:moveTo>
                    <a:pt x="2326" y="214"/>
                  </a:moveTo>
                  <a:lnTo>
                    <a:pt x="2299" y="169"/>
                  </a:lnTo>
                  <a:lnTo>
                    <a:pt x="2326" y="123"/>
                  </a:lnTo>
                  <a:lnTo>
                    <a:pt x="2351" y="169"/>
                  </a:lnTo>
                  <a:lnTo>
                    <a:pt x="2326" y="214"/>
                  </a:lnTo>
                  <a:moveTo>
                    <a:pt x="2387" y="214"/>
                  </a:moveTo>
                  <a:lnTo>
                    <a:pt x="2360" y="169"/>
                  </a:lnTo>
                  <a:lnTo>
                    <a:pt x="2387" y="123"/>
                  </a:lnTo>
                  <a:lnTo>
                    <a:pt x="2413" y="169"/>
                  </a:lnTo>
                  <a:lnTo>
                    <a:pt x="2387" y="214"/>
                  </a:lnTo>
                  <a:moveTo>
                    <a:pt x="2449" y="214"/>
                  </a:moveTo>
                  <a:lnTo>
                    <a:pt x="2422" y="169"/>
                  </a:lnTo>
                  <a:lnTo>
                    <a:pt x="2449" y="123"/>
                  </a:lnTo>
                  <a:lnTo>
                    <a:pt x="2474" y="169"/>
                  </a:lnTo>
                  <a:lnTo>
                    <a:pt x="2449" y="214"/>
                  </a:lnTo>
                  <a:moveTo>
                    <a:pt x="2510" y="214"/>
                  </a:moveTo>
                  <a:lnTo>
                    <a:pt x="2485" y="169"/>
                  </a:lnTo>
                  <a:lnTo>
                    <a:pt x="2510" y="123"/>
                  </a:lnTo>
                  <a:lnTo>
                    <a:pt x="2537" y="169"/>
                  </a:lnTo>
                  <a:lnTo>
                    <a:pt x="2510" y="214"/>
                  </a:lnTo>
                  <a:moveTo>
                    <a:pt x="76" y="160"/>
                  </a:moveTo>
                  <a:lnTo>
                    <a:pt x="51" y="115"/>
                  </a:lnTo>
                  <a:lnTo>
                    <a:pt x="76" y="70"/>
                  </a:lnTo>
                  <a:lnTo>
                    <a:pt x="103" y="115"/>
                  </a:lnTo>
                  <a:lnTo>
                    <a:pt x="76" y="160"/>
                  </a:lnTo>
                  <a:moveTo>
                    <a:pt x="137" y="160"/>
                  </a:moveTo>
                  <a:lnTo>
                    <a:pt x="112" y="115"/>
                  </a:lnTo>
                  <a:lnTo>
                    <a:pt x="137" y="70"/>
                  </a:lnTo>
                  <a:lnTo>
                    <a:pt x="164" y="115"/>
                  </a:lnTo>
                  <a:lnTo>
                    <a:pt x="137" y="160"/>
                  </a:lnTo>
                  <a:moveTo>
                    <a:pt x="199" y="160"/>
                  </a:moveTo>
                  <a:lnTo>
                    <a:pt x="173" y="115"/>
                  </a:lnTo>
                  <a:lnTo>
                    <a:pt x="199" y="70"/>
                  </a:lnTo>
                  <a:lnTo>
                    <a:pt x="226" y="115"/>
                  </a:lnTo>
                  <a:lnTo>
                    <a:pt x="199" y="160"/>
                  </a:lnTo>
                  <a:moveTo>
                    <a:pt x="262" y="160"/>
                  </a:moveTo>
                  <a:lnTo>
                    <a:pt x="235" y="115"/>
                  </a:lnTo>
                  <a:lnTo>
                    <a:pt x="262" y="70"/>
                  </a:lnTo>
                  <a:lnTo>
                    <a:pt x="287" y="115"/>
                  </a:lnTo>
                  <a:lnTo>
                    <a:pt x="262" y="160"/>
                  </a:lnTo>
                  <a:moveTo>
                    <a:pt x="323" y="160"/>
                  </a:moveTo>
                  <a:lnTo>
                    <a:pt x="296" y="115"/>
                  </a:lnTo>
                  <a:lnTo>
                    <a:pt x="323" y="70"/>
                  </a:lnTo>
                  <a:lnTo>
                    <a:pt x="349" y="115"/>
                  </a:lnTo>
                  <a:lnTo>
                    <a:pt x="323" y="160"/>
                  </a:lnTo>
                  <a:moveTo>
                    <a:pt x="385" y="160"/>
                  </a:moveTo>
                  <a:lnTo>
                    <a:pt x="358" y="115"/>
                  </a:lnTo>
                  <a:lnTo>
                    <a:pt x="385" y="70"/>
                  </a:lnTo>
                  <a:lnTo>
                    <a:pt x="410" y="115"/>
                  </a:lnTo>
                  <a:lnTo>
                    <a:pt x="385" y="160"/>
                  </a:lnTo>
                  <a:moveTo>
                    <a:pt x="446" y="160"/>
                  </a:moveTo>
                  <a:lnTo>
                    <a:pt x="419" y="115"/>
                  </a:lnTo>
                  <a:lnTo>
                    <a:pt x="446" y="70"/>
                  </a:lnTo>
                  <a:lnTo>
                    <a:pt x="472" y="115"/>
                  </a:lnTo>
                  <a:lnTo>
                    <a:pt x="446" y="160"/>
                  </a:lnTo>
                  <a:moveTo>
                    <a:pt x="508" y="160"/>
                  </a:moveTo>
                  <a:lnTo>
                    <a:pt x="481" y="115"/>
                  </a:lnTo>
                  <a:lnTo>
                    <a:pt x="508" y="70"/>
                  </a:lnTo>
                  <a:lnTo>
                    <a:pt x="533" y="115"/>
                  </a:lnTo>
                  <a:lnTo>
                    <a:pt x="508" y="160"/>
                  </a:lnTo>
                  <a:moveTo>
                    <a:pt x="569" y="160"/>
                  </a:moveTo>
                  <a:lnTo>
                    <a:pt x="542" y="115"/>
                  </a:lnTo>
                  <a:lnTo>
                    <a:pt x="569" y="70"/>
                  </a:lnTo>
                  <a:lnTo>
                    <a:pt x="595" y="115"/>
                  </a:lnTo>
                  <a:lnTo>
                    <a:pt x="569" y="160"/>
                  </a:lnTo>
                  <a:moveTo>
                    <a:pt x="631" y="160"/>
                  </a:moveTo>
                  <a:lnTo>
                    <a:pt x="605" y="115"/>
                  </a:lnTo>
                  <a:lnTo>
                    <a:pt x="631" y="70"/>
                  </a:lnTo>
                  <a:lnTo>
                    <a:pt x="658" y="115"/>
                  </a:lnTo>
                  <a:lnTo>
                    <a:pt x="631" y="160"/>
                  </a:lnTo>
                  <a:moveTo>
                    <a:pt x="692" y="160"/>
                  </a:moveTo>
                  <a:lnTo>
                    <a:pt x="667" y="115"/>
                  </a:lnTo>
                  <a:lnTo>
                    <a:pt x="692" y="70"/>
                  </a:lnTo>
                  <a:lnTo>
                    <a:pt x="719" y="115"/>
                  </a:lnTo>
                  <a:lnTo>
                    <a:pt x="692" y="160"/>
                  </a:lnTo>
                  <a:moveTo>
                    <a:pt x="754" y="160"/>
                  </a:moveTo>
                  <a:lnTo>
                    <a:pt x="728" y="115"/>
                  </a:lnTo>
                  <a:lnTo>
                    <a:pt x="754" y="70"/>
                  </a:lnTo>
                  <a:lnTo>
                    <a:pt x="781" y="115"/>
                  </a:lnTo>
                  <a:lnTo>
                    <a:pt x="754" y="160"/>
                  </a:lnTo>
                  <a:moveTo>
                    <a:pt x="815" y="160"/>
                  </a:moveTo>
                  <a:lnTo>
                    <a:pt x="790" y="115"/>
                  </a:lnTo>
                  <a:lnTo>
                    <a:pt x="815" y="70"/>
                  </a:lnTo>
                  <a:lnTo>
                    <a:pt x="842" y="115"/>
                  </a:lnTo>
                  <a:lnTo>
                    <a:pt x="815" y="160"/>
                  </a:lnTo>
                  <a:moveTo>
                    <a:pt x="877" y="160"/>
                  </a:moveTo>
                  <a:lnTo>
                    <a:pt x="851" y="115"/>
                  </a:lnTo>
                  <a:lnTo>
                    <a:pt x="877" y="70"/>
                  </a:lnTo>
                  <a:lnTo>
                    <a:pt x="904" y="115"/>
                  </a:lnTo>
                  <a:lnTo>
                    <a:pt x="877" y="160"/>
                  </a:lnTo>
                  <a:moveTo>
                    <a:pt x="938" y="160"/>
                  </a:moveTo>
                  <a:lnTo>
                    <a:pt x="913" y="115"/>
                  </a:lnTo>
                  <a:lnTo>
                    <a:pt x="938" y="70"/>
                  </a:lnTo>
                  <a:lnTo>
                    <a:pt x="965" y="115"/>
                  </a:lnTo>
                  <a:lnTo>
                    <a:pt x="938" y="160"/>
                  </a:lnTo>
                  <a:moveTo>
                    <a:pt x="1001" y="160"/>
                  </a:moveTo>
                  <a:lnTo>
                    <a:pt x="974" y="115"/>
                  </a:lnTo>
                  <a:lnTo>
                    <a:pt x="1001" y="70"/>
                  </a:lnTo>
                  <a:lnTo>
                    <a:pt x="1027" y="115"/>
                  </a:lnTo>
                  <a:lnTo>
                    <a:pt x="1001" y="160"/>
                  </a:lnTo>
                  <a:moveTo>
                    <a:pt x="1063" y="160"/>
                  </a:moveTo>
                  <a:lnTo>
                    <a:pt x="1036" y="115"/>
                  </a:lnTo>
                  <a:lnTo>
                    <a:pt x="1063" y="70"/>
                  </a:lnTo>
                  <a:lnTo>
                    <a:pt x="1088" y="115"/>
                  </a:lnTo>
                  <a:lnTo>
                    <a:pt x="1063" y="160"/>
                  </a:lnTo>
                  <a:moveTo>
                    <a:pt x="1124" y="160"/>
                  </a:moveTo>
                  <a:lnTo>
                    <a:pt x="1097" y="115"/>
                  </a:lnTo>
                  <a:lnTo>
                    <a:pt x="1124" y="70"/>
                  </a:lnTo>
                  <a:lnTo>
                    <a:pt x="1150" y="115"/>
                  </a:lnTo>
                  <a:lnTo>
                    <a:pt x="1124" y="160"/>
                  </a:lnTo>
                  <a:moveTo>
                    <a:pt x="1186" y="160"/>
                  </a:moveTo>
                  <a:lnTo>
                    <a:pt x="1159" y="115"/>
                  </a:lnTo>
                  <a:lnTo>
                    <a:pt x="1186" y="70"/>
                  </a:lnTo>
                  <a:lnTo>
                    <a:pt x="1211" y="115"/>
                  </a:lnTo>
                  <a:lnTo>
                    <a:pt x="1186" y="160"/>
                  </a:lnTo>
                  <a:moveTo>
                    <a:pt x="1247" y="160"/>
                  </a:moveTo>
                  <a:lnTo>
                    <a:pt x="1220" y="115"/>
                  </a:lnTo>
                  <a:lnTo>
                    <a:pt x="1247" y="70"/>
                  </a:lnTo>
                  <a:lnTo>
                    <a:pt x="1273" y="115"/>
                  </a:lnTo>
                  <a:lnTo>
                    <a:pt x="1247" y="160"/>
                  </a:lnTo>
                  <a:moveTo>
                    <a:pt x="1309" y="160"/>
                  </a:moveTo>
                  <a:lnTo>
                    <a:pt x="1282" y="115"/>
                  </a:lnTo>
                  <a:lnTo>
                    <a:pt x="1309" y="70"/>
                  </a:lnTo>
                  <a:lnTo>
                    <a:pt x="1334" y="115"/>
                  </a:lnTo>
                  <a:lnTo>
                    <a:pt x="1309" y="160"/>
                  </a:lnTo>
                  <a:moveTo>
                    <a:pt x="1370" y="160"/>
                  </a:moveTo>
                  <a:lnTo>
                    <a:pt x="1345" y="115"/>
                  </a:lnTo>
                  <a:lnTo>
                    <a:pt x="1370" y="70"/>
                  </a:lnTo>
                  <a:lnTo>
                    <a:pt x="1397" y="115"/>
                  </a:lnTo>
                  <a:lnTo>
                    <a:pt x="1370" y="160"/>
                  </a:lnTo>
                  <a:moveTo>
                    <a:pt x="1432" y="160"/>
                  </a:moveTo>
                  <a:lnTo>
                    <a:pt x="1406" y="115"/>
                  </a:lnTo>
                  <a:lnTo>
                    <a:pt x="1432" y="70"/>
                  </a:lnTo>
                  <a:lnTo>
                    <a:pt x="1459" y="115"/>
                  </a:lnTo>
                  <a:lnTo>
                    <a:pt x="1432" y="160"/>
                  </a:lnTo>
                  <a:moveTo>
                    <a:pt x="1493" y="160"/>
                  </a:moveTo>
                  <a:lnTo>
                    <a:pt x="1468" y="115"/>
                  </a:lnTo>
                  <a:lnTo>
                    <a:pt x="1493" y="70"/>
                  </a:lnTo>
                  <a:lnTo>
                    <a:pt x="1520" y="115"/>
                  </a:lnTo>
                  <a:lnTo>
                    <a:pt x="1493" y="160"/>
                  </a:lnTo>
                  <a:moveTo>
                    <a:pt x="1555" y="160"/>
                  </a:moveTo>
                  <a:lnTo>
                    <a:pt x="1529" y="115"/>
                  </a:lnTo>
                  <a:lnTo>
                    <a:pt x="1555" y="70"/>
                  </a:lnTo>
                  <a:lnTo>
                    <a:pt x="1582" y="115"/>
                  </a:lnTo>
                  <a:lnTo>
                    <a:pt x="1555" y="160"/>
                  </a:lnTo>
                  <a:moveTo>
                    <a:pt x="1616" y="160"/>
                  </a:moveTo>
                  <a:lnTo>
                    <a:pt x="1591" y="115"/>
                  </a:lnTo>
                  <a:lnTo>
                    <a:pt x="1616" y="70"/>
                  </a:lnTo>
                  <a:lnTo>
                    <a:pt x="1643" y="115"/>
                  </a:lnTo>
                  <a:lnTo>
                    <a:pt x="1616" y="160"/>
                  </a:lnTo>
                  <a:moveTo>
                    <a:pt x="1678" y="160"/>
                  </a:moveTo>
                  <a:lnTo>
                    <a:pt x="1652" y="115"/>
                  </a:lnTo>
                  <a:lnTo>
                    <a:pt x="1678" y="70"/>
                  </a:lnTo>
                  <a:lnTo>
                    <a:pt x="1705" y="115"/>
                  </a:lnTo>
                  <a:lnTo>
                    <a:pt x="1678" y="160"/>
                  </a:lnTo>
                  <a:moveTo>
                    <a:pt x="1741" y="160"/>
                  </a:moveTo>
                  <a:lnTo>
                    <a:pt x="1714" y="115"/>
                  </a:lnTo>
                  <a:lnTo>
                    <a:pt x="1741" y="70"/>
                  </a:lnTo>
                  <a:lnTo>
                    <a:pt x="1766" y="115"/>
                  </a:lnTo>
                  <a:lnTo>
                    <a:pt x="1741" y="160"/>
                  </a:lnTo>
                  <a:moveTo>
                    <a:pt x="1802" y="160"/>
                  </a:moveTo>
                  <a:lnTo>
                    <a:pt x="1775" y="115"/>
                  </a:lnTo>
                  <a:lnTo>
                    <a:pt x="1802" y="70"/>
                  </a:lnTo>
                  <a:lnTo>
                    <a:pt x="1828" y="115"/>
                  </a:lnTo>
                  <a:lnTo>
                    <a:pt x="1802" y="160"/>
                  </a:lnTo>
                  <a:moveTo>
                    <a:pt x="1864" y="160"/>
                  </a:moveTo>
                  <a:lnTo>
                    <a:pt x="1837" y="115"/>
                  </a:lnTo>
                  <a:lnTo>
                    <a:pt x="1864" y="70"/>
                  </a:lnTo>
                  <a:lnTo>
                    <a:pt x="1889" y="115"/>
                  </a:lnTo>
                  <a:lnTo>
                    <a:pt x="1864" y="160"/>
                  </a:lnTo>
                  <a:moveTo>
                    <a:pt x="1925" y="160"/>
                  </a:moveTo>
                  <a:lnTo>
                    <a:pt x="1898" y="115"/>
                  </a:lnTo>
                  <a:lnTo>
                    <a:pt x="1925" y="70"/>
                  </a:lnTo>
                  <a:lnTo>
                    <a:pt x="1951" y="115"/>
                  </a:lnTo>
                  <a:lnTo>
                    <a:pt x="1925" y="160"/>
                  </a:lnTo>
                  <a:moveTo>
                    <a:pt x="1987" y="160"/>
                  </a:moveTo>
                  <a:lnTo>
                    <a:pt x="1960" y="115"/>
                  </a:lnTo>
                  <a:lnTo>
                    <a:pt x="1987" y="70"/>
                  </a:lnTo>
                  <a:lnTo>
                    <a:pt x="2012" y="115"/>
                  </a:lnTo>
                  <a:lnTo>
                    <a:pt x="1987" y="160"/>
                  </a:lnTo>
                  <a:moveTo>
                    <a:pt x="2048" y="160"/>
                  </a:moveTo>
                  <a:lnTo>
                    <a:pt x="2021" y="115"/>
                  </a:lnTo>
                  <a:lnTo>
                    <a:pt x="2048" y="70"/>
                  </a:lnTo>
                  <a:lnTo>
                    <a:pt x="2074" y="115"/>
                  </a:lnTo>
                  <a:lnTo>
                    <a:pt x="2048" y="160"/>
                  </a:lnTo>
                  <a:moveTo>
                    <a:pt x="2110" y="160"/>
                  </a:moveTo>
                  <a:lnTo>
                    <a:pt x="2084" y="115"/>
                  </a:lnTo>
                  <a:lnTo>
                    <a:pt x="2110" y="70"/>
                  </a:lnTo>
                  <a:lnTo>
                    <a:pt x="2137" y="115"/>
                  </a:lnTo>
                  <a:lnTo>
                    <a:pt x="2110" y="160"/>
                  </a:lnTo>
                  <a:moveTo>
                    <a:pt x="2171" y="160"/>
                  </a:moveTo>
                  <a:lnTo>
                    <a:pt x="2146" y="115"/>
                  </a:lnTo>
                  <a:lnTo>
                    <a:pt x="2171" y="70"/>
                  </a:lnTo>
                  <a:lnTo>
                    <a:pt x="2198" y="115"/>
                  </a:lnTo>
                  <a:lnTo>
                    <a:pt x="2171" y="160"/>
                  </a:lnTo>
                  <a:moveTo>
                    <a:pt x="2233" y="160"/>
                  </a:moveTo>
                  <a:lnTo>
                    <a:pt x="2207" y="115"/>
                  </a:lnTo>
                  <a:lnTo>
                    <a:pt x="2233" y="70"/>
                  </a:lnTo>
                  <a:lnTo>
                    <a:pt x="2260" y="115"/>
                  </a:lnTo>
                  <a:lnTo>
                    <a:pt x="2233" y="160"/>
                  </a:lnTo>
                  <a:moveTo>
                    <a:pt x="2294" y="160"/>
                  </a:moveTo>
                  <a:lnTo>
                    <a:pt x="2269" y="115"/>
                  </a:lnTo>
                  <a:lnTo>
                    <a:pt x="2294" y="70"/>
                  </a:lnTo>
                  <a:lnTo>
                    <a:pt x="2321" y="115"/>
                  </a:lnTo>
                  <a:lnTo>
                    <a:pt x="2294" y="160"/>
                  </a:lnTo>
                  <a:moveTo>
                    <a:pt x="2356" y="160"/>
                  </a:moveTo>
                  <a:lnTo>
                    <a:pt x="2330" y="115"/>
                  </a:lnTo>
                  <a:lnTo>
                    <a:pt x="2356" y="70"/>
                  </a:lnTo>
                  <a:lnTo>
                    <a:pt x="2383" y="115"/>
                  </a:lnTo>
                  <a:lnTo>
                    <a:pt x="2356" y="160"/>
                  </a:lnTo>
                  <a:moveTo>
                    <a:pt x="2417" y="160"/>
                  </a:moveTo>
                  <a:lnTo>
                    <a:pt x="2392" y="115"/>
                  </a:lnTo>
                  <a:lnTo>
                    <a:pt x="2417" y="70"/>
                  </a:lnTo>
                  <a:lnTo>
                    <a:pt x="2444" y="115"/>
                  </a:lnTo>
                  <a:lnTo>
                    <a:pt x="2417" y="160"/>
                  </a:lnTo>
                  <a:moveTo>
                    <a:pt x="2480" y="160"/>
                  </a:moveTo>
                  <a:lnTo>
                    <a:pt x="2453" y="115"/>
                  </a:lnTo>
                  <a:lnTo>
                    <a:pt x="2480" y="70"/>
                  </a:lnTo>
                  <a:lnTo>
                    <a:pt x="2506" y="115"/>
                  </a:lnTo>
                  <a:lnTo>
                    <a:pt x="2480" y="160"/>
                  </a:lnTo>
                  <a:moveTo>
                    <a:pt x="46" y="108"/>
                  </a:moveTo>
                  <a:lnTo>
                    <a:pt x="19" y="61"/>
                  </a:lnTo>
                  <a:lnTo>
                    <a:pt x="46" y="16"/>
                  </a:lnTo>
                  <a:lnTo>
                    <a:pt x="72" y="61"/>
                  </a:lnTo>
                  <a:lnTo>
                    <a:pt x="46" y="108"/>
                  </a:lnTo>
                  <a:moveTo>
                    <a:pt x="107" y="108"/>
                  </a:moveTo>
                  <a:lnTo>
                    <a:pt x="81" y="61"/>
                  </a:lnTo>
                  <a:lnTo>
                    <a:pt x="107" y="16"/>
                  </a:lnTo>
                  <a:lnTo>
                    <a:pt x="133" y="61"/>
                  </a:lnTo>
                  <a:lnTo>
                    <a:pt x="107" y="108"/>
                  </a:lnTo>
                  <a:moveTo>
                    <a:pt x="169" y="108"/>
                  </a:moveTo>
                  <a:lnTo>
                    <a:pt x="142" y="61"/>
                  </a:lnTo>
                  <a:lnTo>
                    <a:pt x="169" y="16"/>
                  </a:lnTo>
                  <a:lnTo>
                    <a:pt x="194" y="61"/>
                  </a:lnTo>
                  <a:lnTo>
                    <a:pt x="169" y="108"/>
                  </a:lnTo>
                  <a:moveTo>
                    <a:pt x="230" y="108"/>
                  </a:moveTo>
                  <a:lnTo>
                    <a:pt x="203" y="61"/>
                  </a:lnTo>
                  <a:lnTo>
                    <a:pt x="230" y="16"/>
                  </a:lnTo>
                  <a:lnTo>
                    <a:pt x="256" y="61"/>
                  </a:lnTo>
                  <a:lnTo>
                    <a:pt x="230" y="108"/>
                  </a:lnTo>
                  <a:moveTo>
                    <a:pt x="292" y="108"/>
                  </a:moveTo>
                  <a:lnTo>
                    <a:pt x="266" y="61"/>
                  </a:lnTo>
                  <a:lnTo>
                    <a:pt x="292" y="16"/>
                  </a:lnTo>
                  <a:lnTo>
                    <a:pt x="319" y="61"/>
                  </a:lnTo>
                  <a:lnTo>
                    <a:pt x="292" y="108"/>
                  </a:lnTo>
                  <a:moveTo>
                    <a:pt x="353" y="108"/>
                  </a:moveTo>
                  <a:lnTo>
                    <a:pt x="328" y="61"/>
                  </a:lnTo>
                  <a:lnTo>
                    <a:pt x="353" y="16"/>
                  </a:lnTo>
                  <a:lnTo>
                    <a:pt x="380" y="61"/>
                  </a:lnTo>
                  <a:lnTo>
                    <a:pt x="353" y="108"/>
                  </a:lnTo>
                  <a:moveTo>
                    <a:pt x="415" y="108"/>
                  </a:moveTo>
                  <a:lnTo>
                    <a:pt x="389" y="61"/>
                  </a:lnTo>
                  <a:lnTo>
                    <a:pt x="415" y="16"/>
                  </a:lnTo>
                  <a:lnTo>
                    <a:pt x="442" y="61"/>
                  </a:lnTo>
                  <a:lnTo>
                    <a:pt x="415" y="108"/>
                  </a:lnTo>
                  <a:moveTo>
                    <a:pt x="476" y="108"/>
                  </a:moveTo>
                  <a:lnTo>
                    <a:pt x="451" y="61"/>
                  </a:lnTo>
                  <a:lnTo>
                    <a:pt x="476" y="16"/>
                  </a:lnTo>
                  <a:lnTo>
                    <a:pt x="503" y="61"/>
                  </a:lnTo>
                  <a:lnTo>
                    <a:pt x="476" y="108"/>
                  </a:lnTo>
                  <a:moveTo>
                    <a:pt x="538" y="108"/>
                  </a:moveTo>
                  <a:lnTo>
                    <a:pt x="512" y="61"/>
                  </a:lnTo>
                  <a:lnTo>
                    <a:pt x="538" y="16"/>
                  </a:lnTo>
                  <a:lnTo>
                    <a:pt x="565" y="61"/>
                  </a:lnTo>
                  <a:lnTo>
                    <a:pt x="538" y="108"/>
                  </a:lnTo>
                  <a:moveTo>
                    <a:pt x="599" y="108"/>
                  </a:moveTo>
                  <a:lnTo>
                    <a:pt x="574" y="61"/>
                  </a:lnTo>
                  <a:lnTo>
                    <a:pt x="599" y="16"/>
                  </a:lnTo>
                  <a:lnTo>
                    <a:pt x="626" y="61"/>
                  </a:lnTo>
                  <a:lnTo>
                    <a:pt x="599" y="108"/>
                  </a:lnTo>
                  <a:moveTo>
                    <a:pt x="662" y="108"/>
                  </a:moveTo>
                  <a:lnTo>
                    <a:pt x="635" y="61"/>
                  </a:lnTo>
                  <a:lnTo>
                    <a:pt x="662" y="16"/>
                  </a:lnTo>
                  <a:lnTo>
                    <a:pt x="688" y="61"/>
                  </a:lnTo>
                  <a:lnTo>
                    <a:pt x="662" y="108"/>
                  </a:lnTo>
                  <a:moveTo>
                    <a:pt x="724" y="108"/>
                  </a:moveTo>
                  <a:lnTo>
                    <a:pt x="697" y="61"/>
                  </a:lnTo>
                  <a:lnTo>
                    <a:pt x="724" y="16"/>
                  </a:lnTo>
                  <a:lnTo>
                    <a:pt x="749" y="61"/>
                  </a:lnTo>
                  <a:lnTo>
                    <a:pt x="724" y="108"/>
                  </a:lnTo>
                  <a:moveTo>
                    <a:pt x="785" y="108"/>
                  </a:moveTo>
                  <a:lnTo>
                    <a:pt x="758" y="61"/>
                  </a:lnTo>
                  <a:lnTo>
                    <a:pt x="785" y="16"/>
                  </a:lnTo>
                  <a:lnTo>
                    <a:pt x="811" y="61"/>
                  </a:lnTo>
                  <a:lnTo>
                    <a:pt x="785" y="108"/>
                  </a:lnTo>
                  <a:moveTo>
                    <a:pt x="847" y="108"/>
                  </a:moveTo>
                  <a:lnTo>
                    <a:pt x="820" y="61"/>
                  </a:lnTo>
                  <a:lnTo>
                    <a:pt x="847" y="16"/>
                  </a:lnTo>
                  <a:lnTo>
                    <a:pt x="872" y="61"/>
                  </a:lnTo>
                  <a:lnTo>
                    <a:pt x="847" y="108"/>
                  </a:lnTo>
                  <a:moveTo>
                    <a:pt x="908" y="108"/>
                  </a:moveTo>
                  <a:lnTo>
                    <a:pt x="881" y="61"/>
                  </a:lnTo>
                  <a:lnTo>
                    <a:pt x="908" y="16"/>
                  </a:lnTo>
                  <a:lnTo>
                    <a:pt x="934" y="61"/>
                  </a:lnTo>
                  <a:lnTo>
                    <a:pt x="908" y="108"/>
                  </a:lnTo>
                  <a:moveTo>
                    <a:pt x="970" y="108"/>
                  </a:moveTo>
                  <a:lnTo>
                    <a:pt x="943" y="61"/>
                  </a:lnTo>
                  <a:lnTo>
                    <a:pt x="970" y="16"/>
                  </a:lnTo>
                  <a:lnTo>
                    <a:pt x="995" y="61"/>
                  </a:lnTo>
                  <a:lnTo>
                    <a:pt x="970" y="108"/>
                  </a:lnTo>
                  <a:moveTo>
                    <a:pt x="1031" y="108"/>
                  </a:moveTo>
                  <a:lnTo>
                    <a:pt x="1006" y="61"/>
                  </a:lnTo>
                  <a:lnTo>
                    <a:pt x="1031" y="16"/>
                  </a:lnTo>
                  <a:lnTo>
                    <a:pt x="1058" y="61"/>
                  </a:lnTo>
                  <a:lnTo>
                    <a:pt x="1031" y="108"/>
                  </a:lnTo>
                  <a:moveTo>
                    <a:pt x="1093" y="108"/>
                  </a:moveTo>
                  <a:lnTo>
                    <a:pt x="1067" y="61"/>
                  </a:lnTo>
                  <a:lnTo>
                    <a:pt x="1093" y="16"/>
                  </a:lnTo>
                  <a:lnTo>
                    <a:pt x="1120" y="61"/>
                  </a:lnTo>
                  <a:lnTo>
                    <a:pt x="1093" y="108"/>
                  </a:lnTo>
                  <a:moveTo>
                    <a:pt x="1154" y="108"/>
                  </a:moveTo>
                  <a:lnTo>
                    <a:pt x="1129" y="61"/>
                  </a:lnTo>
                  <a:lnTo>
                    <a:pt x="1154" y="16"/>
                  </a:lnTo>
                  <a:lnTo>
                    <a:pt x="1181" y="61"/>
                  </a:lnTo>
                  <a:lnTo>
                    <a:pt x="1154" y="108"/>
                  </a:lnTo>
                  <a:moveTo>
                    <a:pt x="1216" y="108"/>
                  </a:moveTo>
                  <a:lnTo>
                    <a:pt x="1190" y="61"/>
                  </a:lnTo>
                  <a:lnTo>
                    <a:pt x="1216" y="16"/>
                  </a:lnTo>
                  <a:lnTo>
                    <a:pt x="1243" y="61"/>
                  </a:lnTo>
                  <a:lnTo>
                    <a:pt x="1216" y="108"/>
                  </a:lnTo>
                  <a:moveTo>
                    <a:pt x="1277" y="108"/>
                  </a:moveTo>
                  <a:lnTo>
                    <a:pt x="1252" y="61"/>
                  </a:lnTo>
                  <a:lnTo>
                    <a:pt x="1277" y="16"/>
                  </a:lnTo>
                  <a:lnTo>
                    <a:pt x="1304" y="61"/>
                  </a:lnTo>
                  <a:lnTo>
                    <a:pt x="1277" y="108"/>
                  </a:lnTo>
                  <a:moveTo>
                    <a:pt x="1339" y="108"/>
                  </a:moveTo>
                  <a:lnTo>
                    <a:pt x="1313" y="61"/>
                  </a:lnTo>
                  <a:lnTo>
                    <a:pt x="1339" y="16"/>
                  </a:lnTo>
                  <a:lnTo>
                    <a:pt x="1366" y="61"/>
                  </a:lnTo>
                  <a:lnTo>
                    <a:pt x="1339" y="108"/>
                  </a:lnTo>
                  <a:moveTo>
                    <a:pt x="1402" y="108"/>
                  </a:moveTo>
                  <a:lnTo>
                    <a:pt x="1375" y="61"/>
                  </a:lnTo>
                  <a:lnTo>
                    <a:pt x="1402" y="16"/>
                  </a:lnTo>
                  <a:lnTo>
                    <a:pt x="1427" y="61"/>
                  </a:lnTo>
                  <a:lnTo>
                    <a:pt x="1402" y="108"/>
                  </a:lnTo>
                  <a:moveTo>
                    <a:pt x="1463" y="108"/>
                  </a:moveTo>
                  <a:lnTo>
                    <a:pt x="1436" y="61"/>
                  </a:lnTo>
                  <a:lnTo>
                    <a:pt x="1463" y="16"/>
                  </a:lnTo>
                  <a:lnTo>
                    <a:pt x="1489" y="61"/>
                  </a:lnTo>
                  <a:lnTo>
                    <a:pt x="1463" y="108"/>
                  </a:lnTo>
                  <a:moveTo>
                    <a:pt x="1525" y="108"/>
                  </a:moveTo>
                  <a:lnTo>
                    <a:pt x="1498" y="61"/>
                  </a:lnTo>
                  <a:lnTo>
                    <a:pt x="1525" y="16"/>
                  </a:lnTo>
                  <a:lnTo>
                    <a:pt x="1550" y="61"/>
                  </a:lnTo>
                  <a:lnTo>
                    <a:pt x="1525" y="108"/>
                  </a:lnTo>
                  <a:moveTo>
                    <a:pt x="1586" y="108"/>
                  </a:moveTo>
                  <a:lnTo>
                    <a:pt x="1559" y="61"/>
                  </a:lnTo>
                  <a:lnTo>
                    <a:pt x="1586" y="16"/>
                  </a:lnTo>
                  <a:lnTo>
                    <a:pt x="1612" y="61"/>
                  </a:lnTo>
                  <a:lnTo>
                    <a:pt x="1586" y="108"/>
                  </a:lnTo>
                  <a:moveTo>
                    <a:pt x="1648" y="108"/>
                  </a:moveTo>
                  <a:lnTo>
                    <a:pt x="1621" y="61"/>
                  </a:lnTo>
                  <a:lnTo>
                    <a:pt x="1648" y="16"/>
                  </a:lnTo>
                  <a:lnTo>
                    <a:pt x="1673" y="61"/>
                  </a:lnTo>
                  <a:lnTo>
                    <a:pt x="1648" y="108"/>
                  </a:lnTo>
                  <a:moveTo>
                    <a:pt x="1709" y="108"/>
                  </a:moveTo>
                  <a:lnTo>
                    <a:pt x="1682" y="61"/>
                  </a:lnTo>
                  <a:lnTo>
                    <a:pt x="1709" y="16"/>
                  </a:lnTo>
                  <a:lnTo>
                    <a:pt x="1735" y="61"/>
                  </a:lnTo>
                  <a:lnTo>
                    <a:pt x="1709" y="108"/>
                  </a:lnTo>
                  <a:moveTo>
                    <a:pt x="1771" y="108"/>
                  </a:moveTo>
                  <a:lnTo>
                    <a:pt x="1745" y="61"/>
                  </a:lnTo>
                  <a:lnTo>
                    <a:pt x="1771" y="16"/>
                  </a:lnTo>
                  <a:lnTo>
                    <a:pt x="1798" y="61"/>
                  </a:lnTo>
                  <a:lnTo>
                    <a:pt x="1771" y="108"/>
                  </a:lnTo>
                  <a:moveTo>
                    <a:pt x="1832" y="108"/>
                  </a:moveTo>
                  <a:lnTo>
                    <a:pt x="1807" y="61"/>
                  </a:lnTo>
                  <a:lnTo>
                    <a:pt x="1832" y="16"/>
                  </a:lnTo>
                  <a:lnTo>
                    <a:pt x="1859" y="61"/>
                  </a:lnTo>
                  <a:lnTo>
                    <a:pt x="1832" y="108"/>
                  </a:lnTo>
                  <a:moveTo>
                    <a:pt x="1894" y="108"/>
                  </a:moveTo>
                  <a:lnTo>
                    <a:pt x="1868" y="61"/>
                  </a:lnTo>
                  <a:lnTo>
                    <a:pt x="1894" y="16"/>
                  </a:lnTo>
                  <a:lnTo>
                    <a:pt x="1921" y="61"/>
                  </a:lnTo>
                  <a:lnTo>
                    <a:pt x="1894" y="108"/>
                  </a:lnTo>
                  <a:moveTo>
                    <a:pt x="1955" y="108"/>
                  </a:moveTo>
                  <a:lnTo>
                    <a:pt x="1930" y="61"/>
                  </a:lnTo>
                  <a:lnTo>
                    <a:pt x="1955" y="16"/>
                  </a:lnTo>
                  <a:lnTo>
                    <a:pt x="1982" y="61"/>
                  </a:lnTo>
                  <a:lnTo>
                    <a:pt x="1955" y="108"/>
                  </a:lnTo>
                  <a:moveTo>
                    <a:pt x="2017" y="108"/>
                  </a:moveTo>
                  <a:lnTo>
                    <a:pt x="1991" y="61"/>
                  </a:lnTo>
                  <a:lnTo>
                    <a:pt x="2017" y="16"/>
                  </a:lnTo>
                  <a:lnTo>
                    <a:pt x="2044" y="61"/>
                  </a:lnTo>
                  <a:lnTo>
                    <a:pt x="2017" y="108"/>
                  </a:lnTo>
                  <a:moveTo>
                    <a:pt x="2078" y="108"/>
                  </a:moveTo>
                  <a:lnTo>
                    <a:pt x="2053" y="61"/>
                  </a:lnTo>
                  <a:lnTo>
                    <a:pt x="2078" y="16"/>
                  </a:lnTo>
                  <a:lnTo>
                    <a:pt x="2105" y="61"/>
                  </a:lnTo>
                  <a:lnTo>
                    <a:pt x="2078" y="108"/>
                  </a:lnTo>
                  <a:moveTo>
                    <a:pt x="2141" y="108"/>
                  </a:moveTo>
                  <a:lnTo>
                    <a:pt x="2114" y="61"/>
                  </a:lnTo>
                  <a:lnTo>
                    <a:pt x="2141" y="16"/>
                  </a:lnTo>
                  <a:lnTo>
                    <a:pt x="2167" y="61"/>
                  </a:lnTo>
                  <a:lnTo>
                    <a:pt x="2141" y="108"/>
                  </a:lnTo>
                  <a:moveTo>
                    <a:pt x="2203" y="108"/>
                  </a:moveTo>
                  <a:lnTo>
                    <a:pt x="2176" y="61"/>
                  </a:lnTo>
                  <a:lnTo>
                    <a:pt x="2203" y="16"/>
                  </a:lnTo>
                  <a:lnTo>
                    <a:pt x="2228" y="61"/>
                  </a:lnTo>
                  <a:lnTo>
                    <a:pt x="2203" y="108"/>
                  </a:lnTo>
                  <a:moveTo>
                    <a:pt x="2264" y="108"/>
                  </a:moveTo>
                  <a:lnTo>
                    <a:pt x="2237" y="61"/>
                  </a:lnTo>
                  <a:lnTo>
                    <a:pt x="2264" y="16"/>
                  </a:lnTo>
                  <a:lnTo>
                    <a:pt x="2290" y="61"/>
                  </a:lnTo>
                  <a:lnTo>
                    <a:pt x="2264" y="108"/>
                  </a:lnTo>
                  <a:moveTo>
                    <a:pt x="2326" y="108"/>
                  </a:moveTo>
                  <a:lnTo>
                    <a:pt x="2299" y="61"/>
                  </a:lnTo>
                  <a:lnTo>
                    <a:pt x="2326" y="16"/>
                  </a:lnTo>
                  <a:lnTo>
                    <a:pt x="2351" y="61"/>
                  </a:lnTo>
                  <a:lnTo>
                    <a:pt x="2326" y="108"/>
                  </a:lnTo>
                  <a:moveTo>
                    <a:pt x="2387" y="108"/>
                  </a:moveTo>
                  <a:lnTo>
                    <a:pt x="2360" y="61"/>
                  </a:lnTo>
                  <a:lnTo>
                    <a:pt x="2387" y="16"/>
                  </a:lnTo>
                  <a:lnTo>
                    <a:pt x="2413" y="61"/>
                  </a:lnTo>
                  <a:lnTo>
                    <a:pt x="2387" y="108"/>
                  </a:lnTo>
                  <a:moveTo>
                    <a:pt x="2449" y="108"/>
                  </a:moveTo>
                  <a:lnTo>
                    <a:pt x="2422" y="61"/>
                  </a:lnTo>
                  <a:lnTo>
                    <a:pt x="2449" y="16"/>
                  </a:lnTo>
                  <a:lnTo>
                    <a:pt x="2474" y="61"/>
                  </a:lnTo>
                  <a:lnTo>
                    <a:pt x="2449" y="108"/>
                  </a:lnTo>
                  <a:moveTo>
                    <a:pt x="2510" y="108"/>
                  </a:moveTo>
                  <a:lnTo>
                    <a:pt x="2485" y="61"/>
                  </a:lnTo>
                  <a:lnTo>
                    <a:pt x="2510" y="16"/>
                  </a:lnTo>
                  <a:lnTo>
                    <a:pt x="2537" y="61"/>
                  </a:lnTo>
                  <a:lnTo>
                    <a:pt x="2510" y="108"/>
                  </a:lnTo>
                  <a:moveTo>
                    <a:pt x="2521" y="0"/>
                  </a:moveTo>
                  <a:lnTo>
                    <a:pt x="2512" y="0"/>
                  </a:lnTo>
                  <a:lnTo>
                    <a:pt x="2510" y="1"/>
                  </a:lnTo>
                  <a:lnTo>
                    <a:pt x="2509" y="0"/>
                  </a:lnTo>
                  <a:lnTo>
                    <a:pt x="2500" y="0"/>
                  </a:lnTo>
                  <a:lnTo>
                    <a:pt x="2506" y="9"/>
                  </a:lnTo>
                  <a:lnTo>
                    <a:pt x="2480" y="54"/>
                  </a:lnTo>
                  <a:lnTo>
                    <a:pt x="2453" y="9"/>
                  </a:lnTo>
                  <a:lnTo>
                    <a:pt x="2459" y="0"/>
                  </a:lnTo>
                  <a:lnTo>
                    <a:pt x="2450" y="0"/>
                  </a:lnTo>
                  <a:lnTo>
                    <a:pt x="2449" y="1"/>
                  </a:lnTo>
                  <a:lnTo>
                    <a:pt x="2447" y="0"/>
                  </a:lnTo>
                  <a:lnTo>
                    <a:pt x="2438" y="0"/>
                  </a:lnTo>
                  <a:lnTo>
                    <a:pt x="2444" y="9"/>
                  </a:lnTo>
                  <a:lnTo>
                    <a:pt x="2417" y="54"/>
                  </a:lnTo>
                  <a:lnTo>
                    <a:pt x="2392" y="9"/>
                  </a:lnTo>
                  <a:lnTo>
                    <a:pt x="2398" y="0"/>
                  </a:lnTo>
                  <a:lnTo>
                    <a:pt x="2387" y="0"/>
                  </a:lnTo>
                  <a:lnTo>
                    <a:pt x="2387" y="1"/>
                  </a:lnTo>
                  <a:lnTo>
                    <a:pt x="2386" y="0"/>
                  </a:lnTo>
                  <a:lnTo>
                    <a:pt x="2377" y="0"/>
                  </a:lnTo>
                  <a:lnTo>
                    <a:pt x="2383" y="9"/>
                  </a:lnTo>
                  <a:lnTo>
                    <a:pt x="2356" y="54"/>
                  </a:lnTo>
                  <a:lnTo>
                    <a:pt x="2330" y="9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1"/>
                  </a:lnTo>
                  <a:lnTo>
                    <a:pt x="2324" y="0"/>
                  </a:lnTo>
                  <a:lnTo>
                    <a:pt x="2315" y="0"/>
                  </a:lnTo>
                  <a:lnTo>
                    <a:pt x="2321" y="9"/>
                  </a:lnTo>
                  <a:lnTo>
                    <a:pt x="2294" y="54"/>
                  </a:lnTo>
                  <a:lnTo>
                    <a:pt x="2269" y="9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1"/>
                  </a:lnTo>
                  <a:lnTo>
                    <a:pt x="2263" y="0"/>
                  </a:lnTo>
                  <a:lnTo>
                    <a:pt x="2254" y="0"/>
                  </a:lnTo>
                  <a:lnTo>
                    <a:pt x="2260" y="9"/>
                  </a:lnTo>
                  <a:lnTo>
                    <a:pt x="2233" y="54"/>
                  </a:lnTo>
                  <a:lnTo>
                    <a:pt x="2207" y="9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1"/>
                  </a:lnTo>
                  <a:lnTo>
                    <a:pt x="2201" y="0"/>
                  </a:lnTo>
                  <a:lnTo>
                    <a:pt x="2192" y="0"/>
                  </a:lnTo>
                  <a:lnTo>
                    <a:pt x="2198" y="9"/>
                  </a:lnTo>
                  <a:lnTo>
                    <a:pt x="2171" y="54"/>
                  </a:lnTo>
                  <a:lnTo>
                    <a:pt x="2146" y="9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1"/>
                  </a:lnTo>
                  <a:lnTo>
                    <a:pt x="2140" y="0"/>
                  </a:lnTo>
                  <a:lnTo>
                    <a:pt x="2131" y="0"/>
                  </a:lnTo>
                  <a:lnTo>
                    <a:pt x="2137" y="9"/>
                  </a:lnTo>
                  <a:lnTo>
                    <a:pt x="2110" y="54"/>
                  </a:lnTo>
                  <a:lnTo>
                    <a:pt x="2084" y="9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1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9"/>
                  </a:lnTo>
                  <a:lnTo>
                    <a:pt x="2048" y="54"/>
                  </a:lnTo>
                  <a:lnTo>
                    <a:pt x="2021" y="9"/>
                  </a:lnTo>
                  <a:lnTo>
                    <a:pt x="2027" y="0"/>
                  </a:lnTo>
                  <a:lnTo>
                    <a:pt x="2018" y="0"/>
                  </a:lnTo>
                  <a:lnTo>
                    <a:pt x="2017" y="1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9"/>
                  </a:lnTo>
                  <a:lnTo>
                    <a:pt x="1987" y="54"/>
                  </a:lnTo>
                  <a:lnTo>
                    <a:pt x="1960" y="9"/>
                  </a:lnTo>
                  <a:lnTo>
                    <a:pt x="1966" y="0"/>
                  </a:lnTo>
                  <a:lnTo>
                    <a:pt x="1957" y="0"/>
                  </a:lnTo>
                  <a:lnTo>
                    <a:pt x="1955" y="1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9"/>
                  </a:lnTo>
                  <a:lnTo>
                    <a:pt x="1925" y="54"/>
                  </a:lnTo>
                  <a:lnTo>
                    <a:pt x="1898" y="9"/>
                  </a:lnTo>
                  <a:lnTo>
                    <a:pt x="1904" y="0"/>
                  </a:lnTo>
                  <a:lnTo>
                    <a:pt x="1895" y="0"/>
                  </a:lnTo>
                  <a:lnTo>
                    <a:pt x="1894" y="1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9"/>
                  </a:lnTo>
                  <a:lnTo>
                    <a:pt x="1864" y="54"/>
                  </a:lnTo>
                  <a:lnTo>
                    <a:pt x="1837" y="9"/>
                  </a:lnTo>
                  <a:lnTo>
                    <a:pt x="1843" y="0"/>
                  </a:lnTo>
                  <a:lnTo>
                    <a:pt x="1834" y="0"/>
                  </a:lnTo>
                  <a:lnTo>
                    <a:pt x="1832" y="1"/>
                  </a:lnTo>
                  <a:lnTo>
                    <a:pt x="1832" y="0"/>
                  </a:lnTo>
                  <a:lnTo>
                    <a:pt x="1822" y="0"/>
                  </a:lnTo>
                  <a:lnTo>
                    <a:pt x="1828" y="9"/>
                  </a:lnTo>
                  <a:lnTo>
                    <a:pt x="1802" y="54"/>
                  </a:lnTo>
                  <a:lnTo>
                    <a:pt x="1775" y="9"/>
                  </a:lnTo>
                  <a:lnTo>
                    <a:pt x="1781" y="0"/>
                  </a:lnTo>
                  <a:lnTo>
                    <a:pt x="1772" y="0"/>
                  </a:lnTo>
                  <a:lnTo>
                    <a:pt x="1771" y="1"/>
                  </a:lnTo>
                  <a:lnTo>
                    <a:pt x="1769" y="0"/>
                  </a:lnTo>
                  <a:lnTo>
                    <a:pt x="1760" y="0"/>
                  </a:lnTo>
                  <a:lnTo>
                    <a:pt x="1766" y="9"/>
                  </a:lnTo>
                  <a:lnTo>
                    <a:pt x="1741" y="54"/>
                  </a:lnTo>
                  <a:lnTo>
                    <a:pt x="1714" y="9"/>
                  </a:lnTo>
                  <a:lnTo>
                    <a:pt x="1720" y="0"/>
                  </a:lnTo>
                  <a:lnTo>
                    <a:pt x="1711" y="0"/>
                  </a:lnTo>
                  <a:lnTo>
                    <a:pt x="1709" y="1"/>
                  </a:lnTo>
                  <a:lnTo>
                    <a:pt x="1708" y="0"/>
                  </a:lnTo>
                  <a:lnTo>
                    <a:pt x="1699" y="0"/>
                  </a:lnTo>
                  <a:lnTo>
                    <a:pt x="1705" y="9"/>
                  </a:lnTo>
                  <a:lnTo>
                    <a:pt x="1678" y="54"/>
                  </a:lnTo>
                  <a:lnTo>
                    <a:pt x="1652" y="9"/>
                  </a:lnTo>
                  <a:lnTo>
                    <a:pt x="1658" y="0"/>
                  </a:lnTo>
                  <a:lnTo>
                    <a:pt x="1648" y="0"/>
                  </a:lnTo>
                  <a:lnTo>
                    <a:pt x="1648" y="1"/>
                  </a:lnTo>
                  <a:lnTo>
                    <a:pt x="1646" y="0"/>
                  </a:lnTo>
                  <a:lnTo>
                    <a:pt x="1637" y="0"/>
                  </a:lnTo>
                  <a:lnTo>
                    <a:pt x="1643" y="9"/>
                  </a:lnTo>
                  <a:lnTo>
                    <a:pt x="1616" y="54"/>
                  </a:lnTo>
                  <a:lnTo>
                    <a:pt x="1591" y="9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1"/>
                  </a:lnTo>
                  <a:lnTo>
                    <a:pt x="1585" y="0"/>
                  </a:lnTo>
                  <a:lnTo>
                    <a:pt x="1576" y="0"/>
                  </a:lnTo>
                  <a:lnTo>
                    <a:pt x="1582" y="9"/>
                  </a:lnTo>
                  <a:lnTo>
                    <a:pt x="1555" y="54"/>
                  </a:lnTo>
                  <a:lnTo>
                    <a:pt x="1529" y="9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1"/>
                  </a:lnTo>
                  <a:lnTo>
                    <a:pt x="1523" y="0"/>
                  </a:lnTo>
                  <a:lnTo>
                    <a:pt x="1514" y="0"/>
                  </a:lnTo>
                  <a:lnTo>
                    <a:pt x="1520" y="9"/>
                  </a:lnTo>
                  <a:lnTo>
                    <a:pt x="1493" y="54"/>
                  </a:lnTo>
                  <a:lnTo>
                    <a:pt x="1468" y="9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1"/>
                  </a:lnTo>
                  <a:lnTo>
                    <a:pt x="1462" y="0"/>
                  </a:lnTo>
                  <a:lnTo>
                    <a:pt x="1453" y="0"/>
                  </a:lnTo>
                  <a:lnTo>
                    <a:pt x="1459" y="9"/>
                  </a:lnTo>
                  <a:lnTo>
                    <a:pt x="1432" y="54"/>
                  </a:lnTo>
                  <a:lnTo>
                    <a:pt x="1406" y="9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1"/>
                  </a:lnTo>
                  <a:lnTo>
                    <a:pt x="1400" y="0"/>
                  </a:lnTo>
                  <a:lnTo>
                    <a:pt x="1391" y="0"/>
                  </a:lnTo>
                  <a:lnTo>
                    <a:pt x="1397" y="9"/>
                  </a:lnTo>
                  <a:lnTo>
                    <a:pt x="1370" y="54"/>
                  </a:lnTo>
                  <a:lnTo>
                    <a:pt x="1345" y="9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1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9"/>
                  </a:lnTo>
                  <a:lnTo>
                    <a:pt x="1309" y="54"/>
                  </a:lnTo>
                  <a:lnTo>
                    <a:pt x="1282" y="9"/>
                  </a:lnTo>
                  <a:lnTo>
                    <a:pt x="1288" y="0"/>
                  </a:lnTo>
                  <a:lnTo>
                    <a:pt x="1279" y="0"/>
                  </a:lnTo>
                  <a:lnTo>
                    <a:pt x="1277" y="1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9"/>
                  </a:lnTo>
                  <a:lnTo>
                    <a:pt x="1247" y="54"/>
                  </a:lnTo>
                  <a:lnTo>
                    <a:pt x="1220" y="9"/>
                  </a:lnTo>
                  <a:lnTo>
                    <a:pt x="1226" y="0"/>
                  </a:lnTo>
                  <a:lnTo>
                    <a:pt x="1217" y="0"/>
                  </a:lnTo>
                  <a:lnTo>
                    <a:pt x="1216" y="1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9"/>
                  </a:lnTo>
                  <a:lnTo>
                    <a:pt x="1186" y="54"/>
                  </a:lnTo>
                  <a:lnTo>
                    <a:pt x="1159" y="9"/>
                  </a:lnTo>
                  <a:lnTo>
                    <a:pt x="1165" y="0"/>
                  </a:lnTo>
                  <a:lnTo>
                    <a:pt x="1156" y="0"/>
                  </a:lnTo>
                  <a:lnTo>
                    <a:pt x="1154" y="1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9"/>
                  </a:lnTo>
                  <a:lnTo>
                    <a:pt x="1124" y="54"/>
                  </a:lnTo>
                  <a:lnTo>
                    <a:pt x="1097" y="9"/>
                  </a:lnTo>
                  <a:lnTo>
                    <a:pt x="1103" y="0"/>
                  </a:lnTo>
                  <a:lnTo>
                    <a:pt x="1094" y="0"/>
                  </a:lnTo>
                  <a:lnTo>
                    <a:pt x="1093" y="1"/>
                  </a:lnTo>
                  <a:lnTo>
                    <a:pt x="1093" y="0"/>
                  </a:lnTo>
                  <a:lnTo>
                    <a:pt x="1082" y="0"/>
                  </a:lnTo>
                  <a:lnTo>
                    <a:pt x="1088" y="9"/>
                  </a:lnTo>
                  <a:lnTo>
                    <a:pt x="1063" y="54"/>
                  </a:lnTo>
                  <a:lnTo>
                    <a:pt x="1036" y="9"/>
                  </a:lnTo>
                  <a:lnTo>
                    <a:pt x="1042" y="0"/>
                  </a:lnTo>
                  <a:lnTo>
                    <a:pt x="1033" y="0"/>
                  </a:lnTo>
                  <a:lnTo>
                    <a:pt x="1031" y="1"/>
                  </a:lnTo>
                  <a:lnTo>
                    <a:pt x="1030" y="0"/>
                  </a:lnTo>
                  <a:lnTo>
                    <a:pt x="1021" y="0"/>
                  </a:lnTo>
                  <a:lnTo>
                    <a:pt x="1027" y="9"/>
                  </a:lnTo>
                  <a:lnTo>
                    <a:pt x="1001" y="54"/>
                  </a:lnTo>
                  <a:lnTo>
                    <a:pt x="974" y="9"/>
                  </a:lnTo>
                  <a:lnTo>
                    <a:pt x="980" y="0"/>
                  </a:lnTo>
                  <a:lnTo>
                    <a:pt x="971" y="0"/>
                  </a:lnTo>
                  <a:lnTo>
                    <a:pt x="970" y="1"/>
                  </a:lnTo>
                  <a:lnTo>
                    <a:pt x="968" y="0"/>
                  </a:lnTo>
                  <a:lnTo>
                    <a:pt x="959" y="0"/>
                  </a:lnTo>
                  <a:lnTo>
                    <a:pt x="965" y="9"/>
                  </a:lnTo>
                  <a:lnTo>
                    <a:pt x="938" y="54"/>
                  </a:lnTo>
                  <a:lnTo>
                    <a:pt x="913" y="9"/>
                  </a:lnTo>
                  <a:lnTo>
                    <a:pt x="919" y="0"/>
                  </a:lnTo>
                  <a:lnTo>
                    <a:pt x="908" y="0"/>
                  </a:lnTo>
                  <a:lnTo>
                    <a:pt x="908" y="1"/>
                  </a:lnTo>
                  <a:lnTo>
                    <a:pt x="907" y="0"/>
                  </a:lnTo>
                  <a:lnTo>
                    <a:pt x="898" y="0"/>
                  </a:lnTo>
                  <a:lnTo>
                    <a:pt x="904" y="9"/>
                  </a:lnTo>
                  <a:lnTo>
                    <a:pt x="877" y="54"/>
                  </a:lnTo>
                  <a:lnTo>
                    <a:pt x="851" y="9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1"/>
                  </a:lnTo>
                  <a:lnTo>
                    <a:pt x="845" y="0"/>
                  </a:lnTo>
                  <a:lnTo>
                    <a:pt x="836" y="0"/>
                  </a:lnTo>
                  <a:lnTo>
                    <a:pt x="842" y="9"/>
                  </a:lnTo>
                  <a:lnTo>
                    <a:pt x="815" y="54"/>
                  </a:lnTo>
                  <a:lnTo>
                    <a:pt x="790" y="9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1"/>
                  </a:lnTo>
                  <a:lnTo>
                    <a:pt x="784" y="0"/>
                  </a:lnTo>
                  <a:lnTo>
                    <a:pt x="775" y="0"/>
                  </a:lnTo>
                  <a:lnTo>
                    <a:pt x="781" y="9"/>
                  </a:lnTo>
                  <a:lnTo>
                    <a:pt x="754" y="54"/>
                  </a:lnTo>
                  <a:lnTo>
                    <a:pt x="728" y="9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1"/>
                  </a:lnTo>
                  <a:lnTo>
                    <a:pt x="722" y="0"/>
                  </a:lnTo>
                  <a:lnTo>
                    <a:pt x="713" y="0"/>
                  </a:lnTo>
                  <a:lnTo>
                    <a:pt x="719" y="9"/>
                  </a:lnTo>
                  <a:lnTo>
                    <a:pt x="692" y="54"/>
                  </a:lnTo>
                  <a:lnTo>
                    <a:pt x="667" y="9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1"/>
                  </a:lnTo>
                  <a:lnTo>
                    <a:pt x="661" y="0"/>
                  </a:lnTo>
                  <a:lnTo>
                    <a:pt x="652" y="0"/>
                  </a:lnTo>
                  <a:lnTo>
                    <a:pt x="658" y="9"/>
                  </a:lnTo>
                  <a:lnTo>
                    <a:pt x="631" y="54"/>
                  </a:lnTo>
                  <a:lnTo>
                    <a:pt x="605" y="9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1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9"/>
                  </a:lnTo>
                  <a:lnTo>
                    <a:pt x="569" y="54"/>
                  </a:lnTo>
                  <a:lnTo>
                    <a:pt x="542" y="9"/>
                  </a:lnTo>
                  <a:lnTo>
                    <a:pt x="548" y="0"/>
                  </a:lnTo>
                  <a:lnTo>
                    <a:pt x="539" y="0"/>
                  </a:lnTo>
                  <a:lnTo>
                    <a:pt x="538" y="1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9"/>
                  </a:lnTo>
                  <a:lnTo>
                    <a:pt x="508" y="54"/>
                  </a:lnTo>
                  <a:lnTo>
                    <a:pt x="481" y="9"/>
                  </a:lnTo>
                  <a:lnTo>
                    <a:pt x="487" y="0"/>
                  </a:lnTo>
                  <a:lnTo>
                    <a:pt x="478" y="0"/>
                  </a:lnTo>
                  <a:lnTo>
                    <a:pt x="476" y="1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9"/>
                  </a:lnTo>
                  <a:lnTo>
                    <a:pt x="446" y="54"/>
                  </a:lnTo>
                  <a:lnTo>
                    <a:pt x="419" y="9"/>
                  </a:lnTo>
                  <a:lnTo>
                    <a:pt x="425" y="0"/>
                  </a:lnTo>
                  <a:lnTo>
                    <a:pt x="416" y="0"/>
                  </a:lnTo>
                  <a:lnTo>
                    <a:pt x="415" y="1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9"/>
                  </a:lnTo>
                  <a:lnTo>
                    <a:pt x="385" y="54"/>
                  </a:lnTo>
                  <a:lnTo>
                    <a:pt x="358" y="9"/>
                  </a:lnTo>
                  <a:lnTo>
                    <a:pt x="364" y="0"/>
                  </a:lnTo>
                  <a:lnTo>
                    <a:pt x="355" y="0"/>
                  </a:lnTo>
                  <a:lnTo>
                    <a:pt x="353" y="1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9"/>
                  </a:lnTo>
                  <a:lnTo>
                    <a:pt x="323" y="54"/>
                  </a:lnTo>
                  <a:lnTo>
                    <a:pt x="296" y="9"/>
                  </a:lnTo>
                  <a:lnTo>
                    <a:pt x="302" y="0"/>
                  </a:lnTo>
                  <a:lnTo>
                    <a:pt x="293" y="0"/>
                  </a:lnTo>
                  <a:lnTo>
                    <a:pt x="292" y="1"/>
                  </a:lnTo>
                  <a:lnTo>
                    <a:pt x="290" y="0"/>
                  </a:lnTo>
                  <a:lnTo>
                    <a:pt x="281" y="0"/>
                  </a:lnTo>
                  <a:lnTo>
                    <a:pt x="287" y="9"/>
                  </a:lnTo>
                  <a:lnTo>
                    <a:pt x="262" y="54"/>
                  </a:lnTo>
                  <a:lnTo>
                    <a:pt x="235" y="9"/>
                  </a:lnTo>
                  <a:lnTo>
                    <a:pt x="241" y="0"/>
                  </a:lnTo>
                  <a:lnTo>
                    <a:pt x="232" y="0"/>
                  </a:lnTo>
                  <a:lnTo>
                    <a:pt x="230" y="1"/>
                  </a:lnTo>
                  <a:lnTo>
                    <a:pt x="229" y="0"/>
                  </a:lnTo>
                  <a:lnTo>
                    <a:pt x="220" y="0"/>
                  </a:lnTo>
                  <a:lnTo>
                    <a:pt x="226" y="9"/>
                  </a:lnTo>
                  <a:lnTo>
                    <a:pt x="199" y="54"/>
                  </a:lnTo>
                  <a:lnTo>
                    <a:pt x="173" y="9"/>
                  </a:lnTo>
                  <a:lnTo>
                    <a:pt x="179" y="0"/>
                  </a:lnTo>
                  <a:lnTo>
                    <a:pt x="169" y="0"/>
                  </a:lnTo>
                  <a:lnTo>
                    <a:pt x="169" y="1"/>
                  </a:lnTo>
                  <a:lnTo>
                    <a:pt x="167" y="0"/>
                  </a:lnTo>
                  <a:lnTo>
                    <a:pt x="158" y="0"/>
                  </a:lnTo>
                  <a:lnTo>
                    <a:pt x="164" y="9"/>
                  </a:lnTo>
                  <a:lnTo>
                    <a:pt x="137" y="54"/>
                  </a:lnTo>
                  <a:lnTo>
                    <a:pt x="112" y="9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1"/>
                  </a:lnTo>
                  <a:lnTo>
                    <a:pt x="106" y="0"/>
                  </a:lnTo>
                  <a:lnTo>
                    <a:pt x="97" y="0"/>
                  </a:lnTo>
                  <a:lnTo>
                    <a:pt x="103" y="9"/>
                  </a:lnTo>
                  <a:lnTo>
                    <a:pt x="76" y="54"/>
                  </a:lnTo>
                  <a:lnTo>
                    <a:pt x="51" y="9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45" y="0"/>
                  </a:lnTo>
                  <a:lnTo>
                    <a:pt x="36" y="0"/>
                  </a:lnTo>
                  <a:lnTo>
                    <a:pt x="42" y="9"/>
                  </a:lnTo>
                  <a:lnTo>
                    <a:pt x="15" y="54"/>
                  </a:lnTo>
                  <a:lnTo>
                    <a:pt x="0" y="27"/>
                  </a:lnTo>
                  <a:lnTo>
                    <a:pt x="0" y="42"/>
                  </a:lnTo>
                  <a:lnTo>
                    <a:pt x="10" y="61"/>
                  </a:lnTo>
                  <a:lnTo>
                    <a:pt x="0" y="81"/>
                  </a:lnTo>
                  <a:lnTo>
                    <a:pt x="0" y="97"/>
                  </a:lnTo>
                  <a:lnTo>
                    <a:pt x="15" y="70"/>
                  </a:lnTo>
                  <a:lnTo>
                    <a:pt x="42" y="115"/>
                  </a:lnTo>
                  <a:lnTo>
                    <a:pt x="15" y="160"/>
                  </a:lnTo>
                  <a:lnTo>
                    <a:pt x="0" y="133"/>
                  </a:lnTo>
                  <a:lnTo>
                    <a:pt x="0" y="149"/>
                  </a:lnTo>
                  <a:lnTo>
                    <a:pt x="10" y="169"/>
                  </a:lnTo>
                  <a:lnTo>
                    <a:pt x="0" y="188"/>
                  </a:lnTo>
                  <a:lnTo>
                    <a:pt x="0" y="203"/>
                  </a:lnTo>
                  <a:lnTo>
                    <a:pt x="15" y="176"/>
                  </a:lnTo>
                  <a:lnTo>
                    <a:pt x="42" y="221"/>
                  </a:lnTo>
                  <a:lnTo>
                    <a:pt x="15" y="266"/>
                  </a:lnTo>
                  <a:lnTo>
                    <a:pt x="0" y="239"/>
                  </a:lnTo>
                  <a:lnTo>
                    <a:pt x="0" y="256"/>
                  </a:lnTo>
                  <a:lnTo>
                    <a:pt x="10" y="275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5" y="283"/>
                  </a:lnTo>
                  <a:lnTo>
                    <a:pt x="42" y="328"/>
                  </a:lnTo>
                  <a:lnTo>
                    <a:pt x="15" y="374"/>
                  </a:lnTo>
                  <a:lnTo>
                    <a:pt x="0" y="346"/>
                  </a:lnTo>
                  <a:lnTo>
                    <a:pt x="0" y="362"/>
                  </a:lnTo>
                  <a:lnTo>
                    <a:pt x="10" y="382"/>
                  </a:lnTo>
                  <a:lnTo>
                    <a:pt x="0" y="401"/>
                  </a:lnTo>
                  <a:lnTo>
                    <a:pt x="0" y="416"/>
                  </a:lnTo>
                  <a:lnTo>
                    <a:pt x="15" y="389"/>
                  </a:lnTo>
                  <a:lnTo>
                    <a:pt x="42" y="435"/>
                  </a:lnTo>
                  <a:lnTo>
                    <a:pt x="15" y="480"/>
                  </a:lnTo>
                  <a:lnTo>
                    <a:pt x="0" y="453"/>
                  </a:lnTo>
                  <a:lnTo>
                    <a:pt x="0" y="468"/>
                  </a:lnTo>
                  <a:lnTo>
                    <a:pt x="10" y="488"/>
                  </a:lnTo>
                  <a:lnTo>
                    <a:pt x="0" y="507"/>
                  </a:lnTo>
                  <a:lnTo>
                    <a:pt x="0" y="524"/>
                  </a:lnTo>
                  <a:lnTo>
                    <a:pt x="15" y="495"/>
                  </a:lnTo>
                  <a:lnTo>
                    <a:pt x="42" y="542"/>
                  </a:lnTo>
                  <a:lnTo>
                    <a:pt x="15" y="587"/>
                  </a:lnTo>
                  <a:lnTo>
                    <a:pt x="0" y="560"/>
                  </a:lnTo>
                  <a:lnTo>
                    <a:pt x="0" y="575"/>
                  </a:lnTo>
                  <a:lnTo>
                    <a:pt x="10" y="594"/>
                  </a:lnTo>
                  <a:lnTo>
                    <a:pt x="0" y="614"/>
                  </a:lnTo>
                  <a:lnTo>
                    <a:pt x="0" y="630"/>
                  </a:lnTo>
                  <a:lnTo>
                    <a:pt x="15" y="603"/>
                  </a:lnTo>
                  <a:lnTo>
                    <a:pt x="42" y="648"/>
                  </a:lnTo>
                  <a:lnTo>
                    <a:pt x="15" y="693"/>
                  </a:lnTo>
                  <a:lnTo>
                    <a:pt x="0" y="666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6"/>
                  </a:lnTo>
                  <a:lnTo>
                    <a:pt x="15" y="709"/>
                  </a:lnTo>
                  <a:lnTo>
                    <a:pt x="42" y="754"/>
                  </a:lnTo>
                  <a:lnTo>
                    <a:pt x="15" y="799"/>
                  </a:lnTo>
                  <a:lnTo>
                    <a:pt x="0" y="772"/>
                  </a:lnTo>
                  <a:lnTo>
                    <a:pt x="0" y="789"/>
                  </a:lnTo>
                  <a:lnTo>
                    <a:pt x="10" y="808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5" y="816"/>
                  </a:lnTo>
                  <a:lnTo>
                    <a:pt x="42" y="861"/>
                  </a:lnTo>
                  <a:lnTo>
                    <a:pt x="15" y="907"/>
                  </a:lnTo>
                  <a:lnTo>
                    <a:pt x="0" y="879"/>
                  </a:lnTo>
                  <a:lnTo>
                    <a:pt x="0" y="895"/>
                  </a:lnTo>
                  <a:lnTo>
                    <a:pt x="10" y="915"/>
                  </a:lnTo>
                  <a:lnTo>
                    <a:pt x="0" y="934"/>
                  </a:lnTo>
                  <a:lnTo>
                    <a:pt x="0" y="949"/>
                  </a:lnTo>
                  <a:lnTo>
                    <a:pt x="15" y="922"/>
                  </a:lnTo>
                  <a:lnTo>
                    <a:pt x="42" y="967"/>
                  </a:lnTo>
                  <a:lnTo>
                    <a:pt x="15" y="1013"/>
                  </a:lnTo>
                  <a:lnTo>
                    <a:pt x="0" y="985"/>
                  </a:lnTo>
                  <a:lnTo>
                    <a:pt x="0" y="1001"/>
                  </a:lnTo>
                  <a:lnTo>
                    <a:pt x="10" y="1021"/>
                  </a:lnTo>
                  <a:lnTo>
                    <a:pt x="0" y="1040"/>
                  </a:lnTo>
                  <a:lnTo>
                    <a:pt x="0" y="1057"/>
                  </a:lnTo>
                  <a:lnTo>
                    <a:pt x="15" y="1028"/>
                  </a:lnTo>
                  <a:lnTo>
                    <a:pt x="42" y="1075"/>
                  </a:lnTo>
                  <a:lnTo>
                    <a:pt x="15" y="1120"/>
                  </a:lnTo>
                  <a:lnTo>
                    <a:pt x="0" y="1093"/>
                  </a:lnTo>
                  <a:lnTo>
                    <a:pt x="0" y="1108"/>
                  </a:lnTo>
                  <a:lnTo>
                    <a:pt x="10" y="1127"/>
                  </a:lnTo>
                  <a:lnTo>
                    <a:pt x="0" y="1147"/>
                  </a:lnTo>
                  <a:lnTo>
                    <a:pt x="0" y="1163"/>
                  </a:lnTo>
                  <a:lnTo>
                    <a:pt x="15" y="1135"/>
                  </a:lnTo>
                  <a:lnTo>
                    <a:pt x="42" y="1181"/>
                  </a:lnTo>
                  <a:lnTo>
                    <a:pt x="15" y="1226"/>
                  </a:lnTo>
                  <a:lnTo>
                    <a:pt x="0" y="1199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9"/>
                  </a:lnTo>
                  <a:lnTo>
                    <a:pt x="15" y="1242"/>
                  </a:lnTo>
                  <a:lnTo>
                    <a:pt x="42" y="1287"/>
                  </a:lnTo>
                  <a:lnTo>
                    <a:pt x="15" y="1332"/>
                  </a:lnTo>
                  <a:lnTo>
                    <a:pt x="0" y="1305"/>
                  </a:lnTo>
                  <a:lnTo>
                    <a:pt x="0" y="1320"/>
                  </a:lnTo>
                  <a:lnTo>
                    <a:pt x="10" y="1341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5" y="1349"/>
                  </a:lnTo>
                  <a:lnTo>
                    <a:pt x="42" y="1394"/>
                  </a:lnTo>
                  <a:lnTo>
                    <a:pt x="18" y="1436"/>
                  </a:lnTo>
                  <a:lnTo>
                    <a:pt x="27" y="1436"/>
                  </a:lnTo>
                  <a:lnTo>
                    <a:pt x="46" y="1401"/>
                  </a:lnTo>
                  <a:lnTo>
                    <a:pt x="66" y="1436"/>
                  </a:lnTo>
                  <a:lnTo>
                    <a:pt x="75" y="1436"/>
                  </a:lnTo>
                  <a:lnTo>
                    <a:pt x="51" y="1394"/>
                  </a:lnTo>
                  <a:lnTo>
                    <a:pt x="76" y="1349"/>
                  </a:lnTo>
                  <a:lnTo>
                    <a:pt x="103" y="1394"/>
                  </a:lnTo>
                  <a:lnTo>
                    <a:pt x="79" y="1436"/>
                  </a:lnTo>
                  <a:lnTo>
                    <a:pt x="88" y="1436"/>
                  </a:lnTo>
                  <a:lnTo>
                    <a:pt x="107" y="1401"/>
                  </a:lnTo>
                  <a:lnTo>
                    <a:pt x="127" y="1436"/>
                  </a:lnTo>
                  <a:lnTo>
                    <a:pt x="136" y="1436"/>
                  </a:lnTo>
                  <a:lnTo>
                    <a:pt x="112" y="1394"/>
                  </a:lnTo>
                  <a:lnTo>
                    <a:pt x="137" y="1349"/>
                  </a:lnTo>
                  <a:lnTo>
                    <a:pt x="164" y="1394"/>
                  </a:lnTo>
                  <a:lnTo>
                    <a:pt x="140" y="1436"/>
                  </a:lnTo>
                  <a:lnTo>
                    <a:pt x="149" y="1436"/>
                  </a:lnTo>
                  <a:lnTo>
                    <a:pt x="169" y="1401"/>
                  </a:lnTo>
                  <a:lnTo>
                    <a:pt x="188" y="1436"/>
                  </a:lnTo>
                  <a:lnTo>
                    <a:pt x="197" y="1436"/>
                  </a:lnTo>
                  <a:lnTo>
                    <a:pt x="173" y="1394"/>
                  </a:lnTo>
                  <a:lnTo>
                    <a:pt x="199" y="1349"/>
                  </a:lnTo>
                  <a:lnTo>
                    <a:pt x="226" y="1394"/>
                  </a:lnTo>
                  <a:lnTo>
                    <a:pt x="202" y="1436"/>
                  </a:lnTo>
                  <a:lnTo>
                    <a:pt x="211" y="1436"/>
                  </a:lnTo>
                  <a:lnTo>
                    <a:pt x="230" y="1401"/>
                  </a:lnTo>
                  <a:lnTo>
                    <a:pt x="250" y="1436"/>
                  </a:lnTo>
                  <a:lnTo>
                    <a:pt x="259" y="1436"/>
                  </a:lnTo>
                  <a:lnTo>
                    <a:pt x="235" y="1394"/>
                  </a:lnTo>
                  <a:lnTo>
                    <a:pt x="262" y="1349"/>
                  </a:lnTo>
                  <a:lnTo>
                    <a:pt x="287" y="1394"/>
                  </a:lnTo>
                  <a:lnTo>
                    <a:pt x="263" y="1436"/>
                  </a:lnTo>
                  <a:lnTo>
                    <a:pt x="272" y="1436"/>
                  </a:lnTo>
                  <a:lnTo>
                    <a:pt x="292" y="1401"/>
                  </a:lnTo>
                  <a:lnTo>
                    <a:pt x="311" y="1436"/>
                  </a:lnTo>
                  <a:lnTo>
                    <a:pt x="320" y="1436"/>
                  </a:lnTo>
                  <a:lnTo>
                    <a:pt x="296" y="1394"/>
                  </a:lnTo>
                  <a:lnTo>
                    <a:pt x="323" y="1349"/>
                  </a:lnTo>
                  <a:lnTo>
                    <a:pt x="349" y="1394"/>
                  </a:lnTo>
                  <a:lnTo>
                    <a:pt x="325" y="1436"/>
                  </a:lnTo>
                  <a:lnTo>
                    <a:pt x="334" y="1436"/>
                  </a:lnTo>
                  <a:lnTo>
                    <a:pt x="353" y="1401"/>
                  </a:lnTo>
                  <a:lnTo>
                    <a:pt x="373" y="1436"/>
                  </a:lnTo>
                  <a:lnTo>
                    <a:pt x="382" y="1436"/>
                  </a:lnTo>
                  <a:lnTo>
                    <a:pt x="358" y="1394"/>
                  </a:lnTo>
                  <a:lnTo>
                    <a:pt x="385" y="1349"/>
                  </a:lnTo>
                  <a:lnTo>
                    <a:pt x="410" y="1394"/>
                  </a:lnTo>
                  <a:lnTo>
                    <a:pt x="386" y="1436"/>
                  </a:lnTo>
                  <a:lnTo>
                    <a:pt x="395" y="1436"/>
                  </a:lnTo>
                  <a:lnTo>
                    <a:pt x="415" y="1401"/>
                  </a:lnTo>
                  <a:lnTo>
                    <a:pt x="434" y="1436"/>
                  </a:lnTo>
                  <a:lnTo>
                    <a:pt x="443" y="1436"/>
                  </a:lnTo>
                  <a:lnTo>
                    <a:pt x="419" y="1394"/>
                  </a:lnTo>
                  <a:lnTo>
                    <a:pt x="446" y="1349"/>
                  </a:lnTo>
                  <a:lnTo>
                    <a:pt x="472" y="1394"/>
                  </a:lnTo>
                  <a:lnTo>
                    <a:pt x="448" y="1436"/>
                  </a:lnTo>
                  <a:lnTo>
                    <a:pt x="458" y="1436"/>
                  </a:lnTo>
                  <a:lnTo>
                    <a:pt x="476" y="1401"/>
                  </a:lnTo>
                  <a:lnTo>
                    <a:pt x="496" y="1436"/>
                  </a:lnTo>
                  <a:lnTo>
                    <a:pt x="505" y="1436"/>
                  </a:lnTo>
                  <a:lnTo>
                    <a:pt x="481" y="1394"/>
                  </a:lnTo>
                  <a:lnTo>
                    <a:pt x="508" y="1349"/>
                  </a:lnTo>
                  <a:lnTo>
                    <a:pt x="533" y="1394"/>
                  </a:lnTo>
                  <a:lnTo>
                    <a:pt x="511" y="1436"/>
                  </a:lnTo>
                  <a:lnTo>
                    <a:pt x="520" y="1436"/>
                  </a:lnTo>
                  <a:lnTo>
                    <a:pt x="538" y="1401"/>
                  </a:lnTo>
                  <a:lnTo>
                    <a:pt x="557" y="1436"/>
                  </a:lnTo>
                  <a:lnTo>
                    <a:pt x="566" y="1436"/>
                  </a:lnTo>
                  <a:lnTo>
                    <a:pt x="542" y="1394"/>
                  </a:lnTo>
                  <a:lnTo>
                    <a:pt x="569" y="1349"/>
                  </a:lnTo>
                  <a:lnTo>
                    <a:pt x="595" y="1394"/>
                  </a:lnTo>
                  <a:lnTo>
                    <a:pt x="572" y="1436"/>
                  </a:lnTo>
                  <a:lnTo>
                    <a:pt x="581" y="1436"/>
                  </a:lnTo>
                  <a:lnTo>
                    <a:pt x="599" y="1401"/>
                  </a:lnTo>
                  <a:lnTo>
                    <a:pt x="619" y="1436"/>
                  </a:lnTo>
                  <a:lnTo>
                    <a:pt x="628" y="1436"/>
                  </a:lnTo>
                  <a:lnTo>
                    <a:pt x="605" y="1394"/>
                  </a:lnTo>
                  <a:lnTo>
                    <a:pt x="631" y="1349"/>
                  </a:lnTo>
                  <a:lnTo>
                    <a:pt x="658" y="1394"/>
                  </a:lnTo>
                  <a:lnTo>
                    <a:pt x="634" y="1436"/>
                  </a:lnTo>
                  <a:lnTo>
                    <a:pt x="643" y="1436"/>
                  </a:lnTo>
                  <a:lnTo>
                    <a:pt x="662" y="1401"/>
                  </a:lnTo>
                  <a:lnTo>
                    <a:pt x="680" y="1436"/>
                  </a:lnTo>
                  <a:lnTo>
                    <a:pt x="689" y="1436"/>
                  </a:lnTo>
                  <a:lnTo>
                    <a:pt x="667" y="1394"/>
                  </a:lnTo>
                  <a:lnTo>
                    <a:pt x="692" y="1349"/>
                  </a:lnTo>
                  <a:lnTo>
                    <a:pt x="719" y="1394"/>
                  </a:lnTo>
                  <a:lnTo>
                    <a:pt x="695" y="1436"/>
                  </a:lnTo>
                  <a:lnTo>
                    <a:pt x="704" y="1436"/>
                  </a:lnTo>
                  <a:lnTo>
                    <a:pt x="724" y="1401"/>
                  </a:lnTo>
                  <a:lnTo>
                    <a:pt x="742" y="1436"/>
                  </a:lnTo>
                  <a:lnTo>
                    <a:pt x="752" y="1436"/>
                  </a:lnTo>
                  <a:lnTo>
                    <a:pt x="728" y="1394"/>
                  </a:lnTo>
                  <a:lnTo>
                    <a:pt x="754" y="1349"/>
                  </a:lnTo>
                  <a:lnTo>
                    <a:pt x="781" y="1394"/>
                  </a:lnTo>
                  <a:lnTo>
                    <a:pt x="757" y="1436"/>
                  </a:lnTo>
                  <a:lnTo>
                    <a:pt x="766" y="1436"/>
                  </a:lnTo>
                  <a:lnTo>
                    <a:pt x="785" y="1401"/>
                  </a:lnTo>
                  <a:lnTo>
                    <a:pt x="805" y="1436"/>
                  </a:lnTo>
                  <a:lnTo>
                    <a:pt x="814" y="1436"/>
                  </a:lnTo>
                  <a:lnTo>
                    <a:pt x="790" y="1394"/>
                  </a:lnTo>
                  <a:lnTo>
                    <a:pt x="815" y="1349"/>
                  </a:lnTo>
                  <a:lnTo>
                    <a:pt x="842" y="1394"/>
                  </a:lnTo>
                  <a:lnTo>
                    <a:pt x="818" y="1436"/>
                  </a:lnTo>
                  <a:lnTo>
                    <a:pt x="827" y="1436"/>
                  </a:lnTo>
                  <a:lnTo>
                    <a:pt x="847" y="1401"/>
                  </a:lnTo>
                  <a:lnTo>
                    <a:pt x="866" y="1436"/>
                  </a:lnTo>
                  <a:lnTo>
                    <a:pt x="875" y="1436"/>
                  </a:lnTo>
                  <a:lnTo>
                    <a:pt x="851" y="1394"/>
                  </a:lnTo>
                  <a:lnTo>
                    <a:pt x="877" y="1349"/>
                  </a:lnTo>
                  <a:lnTo>
                    <a:pt x="904" y="1394"/>
                  </a:lnTo>
                  <a:lnTo>
                    <a:pt x="880" y="1436"/>
                  </a:lnTo>
                  <a:lnTo>
                    <a:pt x="889" y="1436"/>
                  </a:lnTo>
                  <a:lnTo>
                    <a:pt x="908" y="1401"/>
                  </a:lnTo>
                  <a:lnTo>
                    <a:pt x="928" y="1436"/>
                  </a:lnTo>
                  <a:lnTo>
                    <a:pt x="937" y="1436"/>
                  </a:lnTo>
                  <a:lnTo>
                    <a:pt x="913" y="1394"/>
                  </a:lnTo>
                  <a:lnTo>
                    <a:pt x="938" y="1349"/>
                  </a:lnTo>
                  <a:lnTo>
                    <a:pt x="965" y="1394"/>
                  </a:lnTo>
                  <a:lnTo>
                    <a:pt x="941" y="1436"/>
                  </a:lnTo>
                  <a:lnTo>
                    <a:pt x="950" y="1436"/>
                  </a:lnTo>
                  <a:lnTo>
                    <a:pt x="970" y="1401"/>
                  </a:lnTo>
                  <a:lnTo>
                    <a:pt x="989" y="1436"/>
                  </a:lnTo>
                  <a:lnTo>
                    <a:pt x="998" y="1436"/>
                  </a:lnTo>
                  <a:lnTo>
                    <a:pt x="974" y="1394"/>
                  </a:lnTo>
                  <a:lnTo>
                    <a:pt x="1001" y="1349"/>
                  </a:lnTo>
                  <a:lnTo>
                    <a:pt x="1027" y="1394"/>
                  </a:lnTo>
                  <a:lnTo>
                    <a:pt x="1003" y="1436"/>
                  </a:lnTo>
                  <a:lnTo>
                    <a:pt x="1012" y="1436"/>
                  </a:lnTo>
                  <a:lnTo>
                    <a:pt x="1031" y="1401"/>
                  </a:lnTo>
                  <a:lnTo>
                    <a:pt x="1051" y="1436"/>
                  </a:lnTo>
                  <a:lnTo>
                    <a:pt x="1060" y="1436"/>
                  </a:lnTo>
                  <a:lnTo>
                    <a:pt x="1036" y="1394"/>
                  </a:lnTo>
                  <a:lnTo>
                    <a:pt x="1063" y="1349"/>
                  </a:lnTo>
                  <a:lnTo>
                    <a:pt x="1088" y="1394"/>
                  </a:lnTo>
                  <a:lnTo>
                    <a:pt x="1064" y="1436"/>
                  </a:lnTo>
                  <a:lnTo>
                    <a:pt x="1073" y="1436"/>
                  </a:lnTo>
                  <a:lnTo>
                    <a:pt x="1093" y="1401"/>
                  </a:lnTo>
                  <a:lnTo>
                    <a:pt x="1112" y="1436"/>
                  </a:lnTo>
                  <a:lnTo>
                    <a:pt x="1121" y="1436"/>
                  </a:lnTo>
                  <a:lnTo>
                    <a:pt x="1097" y="1394"/>
                  </a:lnTo>
                  <a:lnTo>
                    <a:pt x="1124" y="1349"/>
                  </a:lnTo>
                  <a:lnTo>
                    <a:pt x="1150" y="1394"/>
                  </a:lnTo>
                  <a:lnTo>
                    <a:pt x="1126" y="1436"/>
                  </a:lnTo>
                  <a:lnTo>
                    <a:pt x="1135" y="1436"/>
                  </a:lnTo>
                  <a:lnTo>
                    <a:pt x="1154" y="1401"/>
                  </a:lnTo>
                  <a:lnTo>
                    <a:pt x="1174" y="1436"/>
                  </a:lnTo>
                  <a:lnTo>
                    <a:pt x="1183" y="1436"/>
                  </a:lnTo>
                  <a:lnTo>
                    <a:pt x="1159" y="1394"/>
                  </a:lnTo>
                  <a:lnTo>
                    <a:pt x="1186" y="1349"/>
                  </a:lnTo>
                  <a:lnTo>
                    <a:pt x="1211" y="1394"/>
                  </a:lnTo>
                  <a:lnTo>
                    <a:pt x="1187" y="1436"/>
                  </a:lnTo>
                  <a:lnTo>
                    <a:pt x="1198" y="1436"/>
                  </a:lnTo>
                  <a:lnTo>
                    <a:pt x="1216" y="1401"/>
                  </a:lnTo>
                  <a:lnTo>
                    <a:pt x="1235" y="1436"/>
                  </a:lnTo>
                  <a:lnTo>
                    <a:pt x="1244" y="1436"/>
                  </a:lnTo>
                  <a:lnTo>
                    <a:pt x="1220" y="1394"/>
                  </a:lnTo>
                  <a:lnTo>
                    <a:pt x="1247" y="1349"/>
                  </a:lnTo>
                  <a:lnTo>
                    <a:pt x="1273" y="1394"/>
                  </a:lnTo>
                  <a:lnTo>
                    <a:pt x="1250" y="1436"/>
                  </a:lnTo>
                  <a:lnTo>
                    <a:pt x="1259" y="1436"/>
                  </a:lnTo>
                  <a:lnTo>
                    <a:pt x="1277" y="1401"/>
                  </a:lnTo>
                  <a:lnTo>
                    <a:pt x="1297" y="1436"/>
                  </a:lnTo>
                  <a:lnTo>
                    <a:pt x="1306" y="1436"/>
                  </a:lnTo>
                  <a:lnTo>
                    <a:pt x="1282" y="1394"/>
                  </a:lnTo>
                  <a:lnTo>
                    <a:pt x="1309" y="1349"/>
                  </a:lnTo>
                  <a:lnTo>
                    <a:pt x="1334" y="1394"/>
                  </a:lnTo>
                  <a:lnTo>
                    <a:pt x="1312" y="1436"/>
                  </a:lnTo>
                  <a:lnTo>
                    <a:pt x="1321" y="1436"/>
                  </a:lnTo>
                  <a:lnTo>
                    <a:pt x="1339" y="1401"/>
                  </a:lnTo>
                  <a:lnTo>
                    <a:pt x="1358" y="1436"/>
                  </a:lnTo>
                  <a:lnTo>
                    <a:pt x="1367" y="1436"/>
                  </a:lnTo>
                  <a:lnTo>
                    <a:pt x="1345" y="1394"/>
                  </a:lnTo>
                  <a:lnTo>
                    <a:pt x="1370" y="1349"/>
                  </a:lnTo>
                  <a:lnTo>
                    <a:pt x="1397" y="1394"/>
                  </a:lnTo>
                  <a:lnTo>
                    <a:pt x="1373" y="1436"/>
                  </a:lnTo>
                  <a:lnTo>
                    <a:pt x="1382" y="1436"/>
                  </a:lnTo>
                  <a:lnTo>
                    <a:pt x="1402" y="1401"/>
                  </a:lnTo>
                  <a:lnTo>
                    <a:pt x="1420" y="1436"/>
                  </a:lnTo>
                  <a:lnTo>
                    <a:pt x="1429" y="1436"/>
                  </a:lnTo>
                  <a:lnTo>
                    <a:pt x="1406" y="1394"/>
                  </a:lnTo>
                  <a:lnTo>
                    <a:pt x="1432" y="1349"/>
                  </a:lnTo>
                  <a:lnTo>
                    <a:pt x="1459" y="1394"/>
                  </a:lnTo>
                  <a:lnTo>
                    <a:pt x="1435" y="1436"/>
                  </a:lnTo>
                  <a:lnTo>
                    <a:pt x="1444" y="1436"/>
                  </a:lnTo>
                  <a:lnTo>
                    <a:pt x="1463" y="1401"/>
                  </a:lnTo>
                  <a:lnTo>
                    <a:pt x="1481" y="1436"/>
                  </a:lnTo>
                  <a:lnTo>
                    <a:pt x="1492" y="1436"/>
                  </a:lnTo>
                  <a:lnTo>
                    <a:pt x="1468" y="1394"/>
                  </a:lnTo>
                  <a:lnTo>
                    <a:pt x="1493" y="1349"/>
                  </a:lnTo>
                  <a:lnTo>
                    <a:pt x="1520" y="1394"/>
                  </a:lnTo>
                  <a:lnTo>
                    <a:pt x="1496" y="1436"/>
                  </a:lnTo>
                  <a:lnTo>
                    <a:pt x="1505" y="1436"/>
                  </a:lnTo>
                  <a:lnTo>
                    <a:pt x="1525" y="1401"/>
                  </a:lnTo>
                  <a:lnTo>
                    <a:pt x="1544" y="1436"/>
                  </a:lnTo>
                  <a:lnTo>
                    <a:pt x="1553" y="1436"/>
                  </a:lnTo>
                  <a:lnTo>
                    <a:pt x="1529" y="1394"/>
                  </a:lnTo>
                  <a:lnTo>
                    <a:pt x="1555" y="1349"/>
                  </a:lnTo>
                  <a:lnTo>
                    <a:pt x="1582" y="1394"/>
                  </a:lnTo>
                  <a:lnTo>
                    <a:pt x="1558" y="1436"/>
                  </a:lnTo>
                  <a:lnTo>
                    <a:pt x="1567" y="1436"/>
                  </a:lnTo>
                  <a:lnTo>
                    <a:pt x="1586" y="1401"/>
                  </a:lnTo>
                  <a:lnTo>
                    <a:pt x="1606" y="1436"/>
                  </a:lnTo>
                  <a:lnTo>
                    <a:pt x="1615" y="1436"/>
                  </a:lnTo>
                  <a:lnTo>
                    <a:pt x="1591" y="1394"/>
                  </a:lnTo>
                  <a:lnTo>
                    <a:pt x="1616" y="1349"/>
                  </a:lnTo>
                  <a:lnTo>
                    <a:pt x="1643" y="1394"/>
                  </a:lnTo>
                  <a:lnTo>
                    <a:pt x="1619" y="1436"/>
                  </a:lnTo>
                  <a:lnTo>
                    <a:pt x="1628" y="1436"/>
                  </a:lnTo>
                  <a:lnTo>
                    <a:pt x="1648" y="1401"/>
                  </a:lnTo>
                  <a:lnTo>
                    <a:pt x="1667" y="1436"/>
                  </a:lnTo>
                  <a:lnTo>
                    <a:pt x="1676" y="1436"/>
                  </a:lnTo>
                  <a:lnTo>
                    <a:pt x="1652" y="1394"/>
                  </a:lnTo>
                  <a:lnTo>
                    <a:pt x="1678" y="1349"/>
                  </a:lnTo>
                  <a:lnTo>
                    <a:pt x="1705" y="1394"/>
                  </a:lnTo>
                  <a:lnTo>
                    <a:pt x="1681" y="1436"/>
                  </a:lnTo>
                  <a:lnTo>
                    <a:pt x="1690" y="1436"/>
                  </a:lnTo>
                  <a:lnTo>
                    <a:pt x="1709" y="1401"/>
                  </a:lnTo>
                  <a:lnTo>
                    <a:pt x="1729" y="1436"/>
                  </a:lnTo>
                  <a:lnTo>
                    <a:pt x="1738" y="1436"/>
                  </a:lnTo>
                  <a:lnTo>
                    <a:pt x="1714" y="1394"/>
                  </a:lnTo>
                  <a:lnTo>
                    <a:pt x="1741" y="1349"/>
                  </a:lnTo>
                  <a:lnTo>
                    <a:pt x="1766" y="1394"/>
                  </a:lnTo>
                  <a:lnTo>
                    <a:pt x="1742" y="1436"/>
                  </a:lnTo>
                  <a:lnTo>
                    <a:pt x="1751" y="1436"/>
                  </a:lnTo>
                  <a:lnTo>
                    <a:pt x="1771" y="1401"/>
                  </a:lnTo>
                  <a:lnTo>
                    <a:pt x="1790" y="1436"/>
                  </a:lnTo>
                  <a:lnTo>
                    <a:pt x="1799" y="1436"/>
                  </a:lnTo>
                  <a:lnTo>
                    <a:pt x="1775" y="1394"/>
                  </a:lnTo>
                  <a:lnTo>
                    <a:pt x="1802" y="1349"/>
                  </a:lnTo>
                  <a:lnTo>
                    <a:pt x="1828" y="1394"/>
                  </a:lnTo>
                  <a:lnTo>
                    <a:pt x="1804" y="1436"/>
                  </a:lnTo>
                  <a:lnTo>
                    <a:pt x="1813" y="1436"/>
                  </a:lnTo>
                  <a:lnTo>
                    <a:pt x="1832" y="1401"/>
                  </a:lnTo>
                  <a:lnTo>
                    <a:pt x="1852" y="1436"/>
                  </a:lnTo>
                  <a:lnTo>
                    <a:pt x="1861" y="1436"/>
                  </a:lnTo>
                  <a:lnTo>
                    <a:pt x="1837" y="1394"/>
                  </a:lnTo>
                  <a:lnTo>
                    <a:pt x="1864" y="1349"/>
                  </a:lnTo>
                  <a:lnTo>
                    <a:pt x="1889" y="1394"/>
                  </a:lnTo>
                  <a:lnTo>
                    <a:pt x="1865" y="1436"/>
                  </a:lnTo>
                  <a:lnTo>
                    <a:pt x="1874" y="1436"/>
                  </a:lnTo>
                  <a:lnTo>
                    <a:pt x="1894" y="1401"/>
                  </a:lnTo>
                  <a:lnTo>
                    <a:pt x="1913" y="1436"/>
                  </a:lnTo>
                  <a:lnTo>
                    <a:pt x="1922" y="1436"/>
                  </a:lnTo>
                  <a:lnTo>
                    <a:pt x="1898" y="1394"/>
                  </a:lnTo>
                  <a:lnTo>
                    <a:pt x="1925" y="1349"/>
                  </a:lnTo>
                  <a:lnTo>
                    <a:pt x="1951" y="1394"/>
                  </a:lnTo>
                  <a:lnTo>
                    <a:pt x="1927" y="1436"/>
                  </a:lnTo>
                  <a:lnTo>
                    <a:pt x="1937" y="1436"/>
                  </a:lnTo>
                  <a:lnTo>
                    <a:pt x="1955" y="1401"/>
                  </a:lnTo>
                  <a:lnTo>
                    <a:pt x="1975" y="1436"/>
                  </a:lnTo>
                  <a:lnTo>
                    <a:pt x="1984" y="1436"/>
                  </a:lnTo>
                  <a:lnTo>
                    <a:pt x="1960" y="1394"/>
                  </a:lnTo>
                  <a:lnTo>
                    <a:pt x="1987" y="1349"/>
                  </a:lnTo>
                  <a:lnTo>
                    <a:pt x="2012" y="1394"/>
                  </a:lnTo>
                  <a:lnTo>
                    <a:pt x="1990" y="1436"/>
                  </a:lnTo>
                  <a:lnTo>
                    <a:pt x="1999" y="1436"/>
                  </a:lnTo>
                  <a:lnTo>
                    <a:pt x="2017" y="1401"/>
                  </a:lnTo>
                  <a:lnTo>
                    <a:pt x="2036" y="1436"/>
                  </a:lnTo>
                  <a:lnTo>
                    <a:pt x="2045" y="1436"/>
                  </a:lnTo>
                  <a:lnTo>
                    <a:pt x="2021" y="1394"/>
                  </a:lnTo>
                  <a:lnTo>
                    <a:pt x="2048" y="1349"/>
                  </a:lnTo>
                  <a:lnTo>
                    <a:pt x="2074" y="1394"/>
                  </a:lnTo>
                  <a:lnTo>
                    <a:pt x="2051" y="1436"/>
                  </a:lnTo>
                  <a:lnTo>
                    <a:pt x="2060" y="1436"/>
                  </a:lnTo>
                  <a:lnTo>
                    <a:pt x="2078" y="1401"/>
                  </a:lnTo>
                  <a:lnTo>
                    <a:pt x="2098" y="1436"/>
                  </a:lnTo>
                  <a:lnTo>
                    <a:pt x="2107" y="1436"/>
                  </a:lnTo>
                  <a:lnTo>
                    <a:pt x="2084" y="1394"/>
                  </a:lnTo>
                  <a:lnTo>
                    <a:pt x="2110" y="1349"/>
                  </a:lnTo>
                  <a:lnTo>
                    <a:pt x="2137" y="1394"/>
                  </a:lnTo>
                  <a:lnTo>
                    <a:pt x="2113" y="1436"/>
                  </a:lnTo>
                  <a:lnTo>
                    <a:pt x="2122" y="1436"/>
                  </a:lnTo>
                  <a:lnTo>
                    <a:pt x="2141" y="1401"/>
                  </a:lnTo>
                  <a:lnTo>
                    <a:pt x="2159" y="1436"/>
                  </a:lnTo>
                  <a:lnTo>
                    <a:pt x="2168" y="1436"/>
                  </a:lnTo>
                  <a:lnTo>
                    <a:pt x="2146" y="1394"/>
                  </a:lnTo>
                  <a:lnTo>
                    <a:pt x="2171" y="1349"/>
                  </a:lnTo>
                  <a:lnTo>
                    <a:pt x="2198" y="1394"/>
                  </a:lnTo>
                  <a:lnTo>
                    <a:pt x="2174" y="1436"/>
                  </a:lnTo>
                  <a:lnTo>
                    <a:pt x="2183" y="1436"/>
                  </a:lnTo>
                  <a:lnTo>
                    <a:pt x="2203" y="1401"/>
                  </a:lnTo>
                  <a:lnTo>
                    <a:pt x="2221" y="1436"/>
                  </a:lnTo>
                  <a:lnTo>
                    <a:pt x="2231" y="1436"/>
                  </a:lnTo>
                  <a:lnTo>
                    <a:pt x="2207" y="1394"/>
                  </a:lnTo>
                  <a:lnTo>
                    <a:pt x="2233" y="1349"/>
                  </a:lnTo>
                  <a:lnTo>
                    <a:pt x="2260" y="1394"/>
                  </a:lnTo>
                  <a:lnTo>
                    <a:pt x="2236" y="1436"/>
                  </a:lnTo>
                  <a:lnTo>
                    <a:pt x="2245" y="1436"/>
                  </a:lnTo>
                  <a:lnTo>
                    <a:pt x="2264" y="1401"/>
                  </a:lnTo>
                  <a:lnTo>
                    <a:pt x="2284" y="1436"/>
                  </a:lnTo>
                  <a:lnTo>
                    <a:pt x="2293" y="1436"/>
                  </a:lnTo>
                  <a:lnTo>
                    <a:pt x="2269" y="1394"/>
                  </a:lnTo>
                  <a:lnTo>
                    <a:pt x="2294" y="1349"/>
                  </a:lnTo>
                  <a:lnTo>
                    <a:pt x="2321" y="1394"/>
                  </a:lnTo>
                  <a:lnTo>
                    <a:pt x="2297" y="1436"/>
                  </a:lnTo>
                  <a:lnTo>
                    <a:pt x="2306" y="1436"/>
                  </a:lnTo>
                  <a:lnTo>
                    <a:pt x="2326" y="1401"/>
                  </a:lnTo>
                  <a:lnTo>
                    <a:pt x="2345" y="1436"/>
                  </a:lnTo>
                  <a:lnTo>
                    <a:pt x="2354" y="1436"/>
                  </a:lnTo>
                  <a:lnTo>
                    <a:pt x="2330" y="1394"/>
                  </a:lnTo>
                  <a:lnTo>
                    <a:pt x="2356" y="1349"/>
                  </a:lnTo>
                  <a:lnTo>
                    <a:pt x="2383" y="1394"/>
                  </a:lnTo>
                  <a:lnTo>
                    <a:pt x="2359" y="1436"/>
                  </a:lnTo>
                  <a:lnTo>
                    <a:pt x="2368" y="1436"/>
                  </a:lnTo>
                  <a:lnTo>
                    <a:pt x="2387" y="1401"/>
                  </a:lnTo>
                  <a:lnTo>
                    <a:pt x="2407" y="1436"/>
                  </a:lnTo>
                  <a:lnTo>
                    <a:pt x="2416" y="1436"/>
                  </a:lnTo>
                  <a:lnTo>
                    <a:pt x="2392" y="1394"/>
                  </a:lnTo>
                  <a:lnTo>
                    <a:pt x="2417" y="1349"/>
                  </a:lnTo>
                  <a:lnTo>
                    <a:pt x="2444" y="1394"/>
                  </a:lnTo>
                  <a:lnTo>
                    <a:pt x="2420" y="1436"/>
                  </a:lnTo>
                  <a:lnTo>
                    <a:pt x="2429" y="1436"/>
                  </a:lnTo>
                  <a:lnTo>
                    <a:pt x="2449" y="1401"/>
                  </a:lnTo>
                  <a:lnTo>
                    <a:pt x="2468" y="1436"/>
                  </a:lnTo>
                  <a:lnTo>
                    <a:pt x="2477" y="1436"/>
                  </a:lnTo>
                  <a:lnTo>
                    <a:pt x="2453" y="1394"/>
                  </a:lnTo>
                  <a:lnTo>
                    <a:pt x="2480" y="1349"/>
                  </a:lnTo>
                  <a:lnTo>
                    <a:pt x="2506" y="1394"/>
                  </a:lnTo>
                  <a:lnTo>
                    <a:pt x="2482" y="1436"/>
                  </a:lnTo>
                  <a:lnTo>
                    <a:pt x="2491" y="1436"/>
                  </a:lnTo>
                  <a:lnTo>
                    <a:pt x="2510" y="1401"/>
                  </a:lnTo>
                  <a:lnTo>
                    <a:pt x="2530" y="1436"/>
                  </a:lnTo>
                  <a:lnTo>
                    <a:pt x="2539" y="1436"/>
                  </a:lnTo>
                  <a:lnTo>
                    <a:pt x="2515" y="1394"/>
                  </a:lnTo>
                  <a:lnTo>
                    <a:pt x="2542" y="1349"/>
                  </a:lnTo>
                  <a:lnTo>
                    <a:pt x="2557" y="1374"/>
                  </a:lnTo>
                  <a:lnTo>
                    <a:pt x="2557" y="1359"/>
                  </a:lnTo>
                  <a:lnTo>
                    <a:pt x="2546" y="1341"/>
                  </a:lnTo>
                  <a:lnTo>
                    <a:pt x="2557" y="1322"/>
                  </a:lnTo>
                  <a:lnTo>
                    <a:pt x="2557" y="1307"/>
                  </a:lnTo>
                  <a:lnTo>
                    <a:pt x="2542" y="1332"/>
                  </a:lnTo>
                  <a:lnTo>
                    <a:pt x="2515" y="1287"/>
                  </a:lnTo>
                  <a:lnTo>
                    <a:pt x="2542" y="1242"/>
                  </a:lnTo>
                  <a:lnTo>
                    <a:pt x="2557" y="1268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201"/>
                  </a:lnTo>
                  <a:lnTo>
                    <a:pt x="2542" y="1226"/>
                  </a:lnTo>
                  <a:lnTo>
                    <a:pt x="2515" y="1181"/>
                  </a:lnTo>
                  <a:lnTo>
                    <a:pt x="2542" y="1135"/>
                  </a:lnTo>
                  <a:lnTo>
                    <a:pt x="2557" y="1162"/>
                  </a:lnTo>
                  <a:lnTo>
                    <a:pt x="2557" y="1145"/>
                  </a:lnTo>
                  <a:lnTo>
                    <a:pt x="2546" y="1127"/>
                  </a:lnTo>
                  <a:lnTo>
                    <a:pt x="2557" y="1109"/>
                  </a:lnTo>
                  <a:lnTo>
                    <a:pt x="2557" y="1094"/>
                  </a:lnTo>
                  <a:lnTo>
                    <a:pt x="2542" y="1120"/>
                  </a:lnTo>
                  <a:lnTo>
                    <a:pt x="2515" y="1075"/>
                  </a:lnTo>
                  <a:lnTo>
                    <a:pt x="2542" y="1028"/>
                  </a:lnTo>
                  <a:lnTo>
                    <a:pt x="2557" y="1055"/>
                  </a:lnTo>
                  <a:lnTo>
                    <a:pt x="2557" y="1039"/>
                  </a:lnTo>
                  <a:lnTo>
                    <a:pt x="2546" y="1021"/>
                  </a:lnTo>
                  <a:lnTo>
                    <a:pt x="2557" y="1003"/>
                  </a:lnTo>
                  <a:lnTo>
                    <a:pt x="2557" y="986"/>
                  </a:lnTo>
                  <a:lnTo>
                    <a:pt x="2542" y="1013"/>
                  </a:lnTo>
                  <a:lnTo>
                    <a:pt x="2515" y="967"/>
                  </a:lnTo>
                  <a:lnTo>
                    <a:pt x="2542" y="922"/>
                  </a:lnTo>
                  <a:lnTo>
                    <a:pt x="2557" y="947"/>
                  </a:lnTo>
                  <a:lnTo>
                    <a:pt x="2557" y="933"/>
                  </a:lnTo>
                  <a:lnTo>
                    <a:pt x="2546" y="915"/>
                  </a:lnTo>
                  <a:lnTo>
                    <a:pt x="2557" y="897"/>
                  </a:lnTo>
                  <a:lnTo>
                    <a:pt x="2557" y="880"/>
                  </a:lnTo>
                  <a:lnTo>
                    <a:pt x="2542" y="907"/>
                  </a:lnTo>
                  <a:lnTo>
                    <a:pt x="2515" y="861"/>
                  </a:lnTo>
                  <a:lnTo>
                    <a:pt x="2542" y="816"/>
                  </a:lnTo>
                  <a:lnTo>
                    <a:pt x="2557" y="841"/>
                  </a:lnTo>
                  <a:lnTo>
                    <a:pt x="2557" y="826"/>
                  </a:lnTo>
                  <a:lnTo>
                    <a:pt x="2546" y="808"/>
                  </a:lnTo>
                  <a:lnTo>
                    <a:pt x="2557" y="790"/>
                  </a:lnTo>
                  <a:lnTo>
                    <a:pt x="2557" y="774"/>
                  </a:lnTo>
                  <a:lnTo>
                    <a:pt x="2542" y="799"/>
                  </a:lnTo>
                  <a:lnTo>
                    <a:pt x="2515" y="754"/>
                  </a:lnTo>
                  <a:lnTo>
                    <a:pt x="2542" y="709"/>
                  </a:lnTo>
                  <a:lnTo>
                    <a:pt x="2557" y="735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8"/>
                  </a:lnTo>
                  <a:lnTo>
                    <a:pt x="2542" y="693"/>
                  </a:lnTo>
                  <a:lnTo>
                    <a:pt x="2515" y="648"/>
                  </a:lnTo>
                  <a:lnTo>
                    <a:pt x="2542" y="603"/>
                  </a:lnTo>
                  <a:lnTo>
                    <a:pt x="2557" y="629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6"/>
                  </a:lnTo>
                  <a:lnTo>
                    <a:pt x="2557" y="561"/>
                  </a:lnTo>
                  <a:lnTo>
                    <a:pt x="2542" y="587"/>
                  </a:lnTo>
                  <a:lnTo>
                    <a:pt x="2515" y="542"/>
                  </a:lnTo>
                  <a:lnTo>
                    <a:pt x="2542" y="495"/>
                  </a:lnTo>
                  <a:lnTo>
                    <a:pt x="2557" y="522"/>
                  </a:lnTo>
                  <a:lnTo>
                    <a:pt x="2557" y="506"/>
                  </a:lnTo>
                  <a:lnTo>
                    <a:pt x="2546" y="488"/>
                  </a:lnTo>
                  <a:lnTo>
                    <a:pt x="2557" y="470"/>
                  </a:lnTo>
                  <a:lnTo>
                    <a:pt x="2557" y="455"/>
                  </a:lnTo>
                  <a:lnTo>
                    <a:pt x="2542" y="480"/>
                  </a:lnTo>
                  <a:lnTo>
                    <a:pt x="2515" y="435"/>
                  </a:lnTo>
                  <a:lnTo>
                    <a:pt x="2542" y="389"/>
                  </a:lnTo>
                  <a:lnTo>
                    <a:pt x="2557" y="414"/>
                  </a:lnTo>
                  <a:lnTo>
                    <a:pt x="2557" y="399"/>
                  </a:lnTo>
                  <a:lnTo>
                    <a:pt x="2546" y="382"/>
                  </a:lnTo>
                  <a:lnTo>
                    <a:pt x="2557" y="364"/>
                  </a:lnTo>
                  <a:lnTo>
                    <a:pt x="2557" y="347"/>
                  </a:lnTo>
                  <a:lnTo>
                    <a:pt x="2542" y="374"/>
                  </a:lnTo>
                  <a:lnTo>
                    <a:pt x="2515" y="328"/>
                  </a:lnTo>
                  <a:lnTo>
                    <a:pt x="2542" y="283"/>
                  </a:lnTo>
                  <a:lnTo>
                    <a:pt x="2557" y="308"/>
                  </a:lnTo>
                  <a:lnTo>
                    <a:pt x="2557" y="293"/>
                  </a:lnTo>
                  <a:lnTo>
                    <a:pt x="2546" y="275"/>
                  </a:lnTo>
                  <a:lnTo>
                    <a:pt x="2557" y="257"/>
                  </a:lnTo>
                  <a:lnTo>
                    <a:pt x="2557" y="241"/>
                  </a:lnTo>
                  <a:lnTo>
                    <a:pt x="2542" y="266"/>
                  </a:lnTo>
                  <a:lnTo>
                    <a:pt x="2515" y="221"/>
                  </a:lnTo>
                  <a:lnTo>
                    <a:pt x="2542" y="176"/>
                  </a:lnTo>
                  <a:lnTo>
                    <a:pt x="2557" y="202"/>
                  </a:lnTo>
                  <a:lnTo>
                    <a:pt x="2557" y="187"/>
                  </a:lnTo>
                  <a:lnTo>
                    <a:pt x="2546" y="169"/>
                  </a:lnTo>
                  <a:lnTo>
                    <a:pt x="2557" y="151"/>
                  </a:lnTo>
                  <a:lnTo>
                    <a:pt x="2557" y="134"/>
                  </a:lnTo>
                  <a:lnTo>
                    <a:pt x="2542" y="160"/>
                  </a:lnTo>
                  <a:lnTo>
                    <a:pt x="2515" y="115"/>
                  </a:lnTo>
                  <a:lnTo>
                    <a:pt x="2542" y="70"/>
                  </a:lnTo>
                  <a:lnTo>
                    <a:pt x="2557" y="96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8"/>
                  </a:lnTo>
                  <a:lnTo>
                    <a:pt x="2542" y="54"/>
                  </a:lnTo>
                  <a:lnTo>
                    <a:pt x="2515" y="9"/>
                  </a:lnTo>
                  <a:lnTo>
                    <a:pt x="252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5">
              <a:extLst>
                <a:ext uri="{FF2B5EF4-FFF2-40B4-BE49-F238E27FC236}">
                  <a16:creationId xmlns:a16="http://schemas.microsoft.com/office/drawing/2014/main" id="{3080FA35-71D2-44D3-9B9C-068E31BB7D1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2201862"/>
              <a:ext cx="8151813" cy="2279650"/>
            </a:xfrm>
            <a:custGeom>
              <a:avLst/>
              <a:gdLst>
                <a:gd name="T0" fmla="*/ 978 w 5135"/>
                <a:gd name="T1" fmla="*/ 1386 h 1436"/>
                <a:gd name="T2" fmla="*/ 2149 w 5135"/>
                <a:gd name="T3" fmla="*/ 1295 h 1436"/>
                <a:gd name="T4" fmla="*/ 823 w 5135"/>
                <a:gd name="T5" fmla="*/ 1332 h 1436"/>
                <a:gd name="T6" fmla="*/ 1959 w 5135"/>
                <a:gd name="T7" fmla="*/ 1287 h 1436"/>
                <a:gd name="T8" fmla="*/ 582 w 5135"/>
                <a:gd name="T9" fmla="*/ 1233 h 1436"/>
                <a:gd name="T10" fmla="*/ 1717 w 5135"/>
                <a:gd name="T11" fmla="*/ 1280 h 1436"/>
                <a:gd name="T12" fmla="*/ 393 w 5135"/>
                <a:gd name="T13" fmla="*/ 1135 h 1436"/>
                <a:gd name="T14" fmla="*/ 1563 w 5135"/>
                <a:gd name="T15" fmla="*/ 1226 h 1436"/>
                <a:gd name="T16" fmla="*/ 204 w 5135"/>
                <a:gd name="T17" fmla="*/ 1127 h 1436"/>
                <a:gd name="T18" fmla="*/ 1321 w 5135"/>
                <a:gd name="T19" fmla="*/ 1127 h 1436"/>
                <a:gd name="T20" fmla="*/ 2457 w 5135"/>
                <a:gd name="T21" fmla="*/ 1172 h 1436"/>
                <a:gd name="T22" fmla="*/ 1132 w 5135"/>
                <a:gd name="T23" fmla="*/ 1028 h 1436"/>
                <a:gd name="T24" fmla="*/ 2302 w 5135"/>
                <a:gd name="T25" fmla="*/ 1120 h 1436"/>
                <a:gd name="T26" fmla="*/ 943 w 5135"/>
                <a:gd name="T27" fmla="*/ 1021 h 1436"/>
                <a:gd name="T28" fmla="*/ 2061 w 5135"/>
                <a:gd name="T29" fmla="*/ 1021 h 1436"/>
                <a:gd name="T30" fmla="*/ 700 w 5135"/>
                <a:gd name="T31" fmla="*/ 1013 h 1436"/>
                <a:gd name="T32" fmla="*/ 1872 w 5135"/>
                <a:gd name="T33" fmla="*/ 922 h 1436"/>
                <a:gd name="T34" fmla="*/ 546 w 5135"/>
                <a:gd name="T35" fmla="*/ 959 h 1436"/>
                <a:gd name="T36" fmla="*/ 1683 w 5135"/>
                <a:gd name="T37" fmla="*/ 915 h 1436"/>
                <a:gd name="T38" fmla="*/ 304 w 5135"/>
                <a:gd name="T39" fmla="*/ 861 h 1436"/>
                <a:gd name="T40" fmla="*/ 1440 w 5135"/>
                <a:gd name="T41" fmla="*/ 907 h 1436"/>
                <a:gd name="T42" fmla="*/ 116 w 5135"/>
                <a:gd name="T43" fmla="*/ 762 h 1436"/>
                <a:gd name="T44" fmla="*/ 1285 w 5135"/>
                <a:gd name="T45" fmla="*/ 853 h 1436"/>
                <a:gd name="T46" fmla="*/ 2422 w 5135"/>
                <a:gd name="T47" fmla="*/ 808 h 1436"/>
                <a:gd name="T48" fmla="*/ 1044 w 5135"/>
                <a:gd name="T49" fmla="*/ 754 h 1436"/>
                <a:gd name="T50" fmla="*/ 2179 w 5135"/>
                <a:gd name="T51" fmla="*/ 799 h 1436"/>
                <a:gd name="T52" fmla="*/ 855 w 5135"/>
                <a:gd name="T53" fmla="*/ 656 h 1436"/>
                <a:gd name="T54" fmla="*/ 2025 w 5135"/>
                <a:gd name="T55" fmla="*/ 747 h 1436"/>
                <a:gd name="T56" fmla="*/ 666 w 5135"/>
                <a:gd name="T57" fmla="*/ 648 h 1436"/>
                <a:gd name="T58" fmla="*/ 1783 w 5135"/>
                <a:gd name="T59" fmla="*/ 648 h 1436"/>
                <a:gd name="T60" fmla="*/ 423 w 5135"/>
                <a:gd name="T61" fmla="*/ 641 h 1436"/>
                <a:gd name="T62" fmla="*/ 1594 w 5135"/>
                <a:gd name="T63" fmla="*/ 549 h 1436"/>
                <a:gd name="T64" fmla="*/ 270 w 5135"/>
                <a:gd name="T65" fmla="*/ 587 h 1436"/>
                <a:gd name="T66" fmla="*/ 1405 w 5135"/>
                <a:gd name="T67" fmla="*/ 542 h 1436"/>
                <a:gd name="T68" fmla="*/ 27 w 5135"/>
                <a:gd name="T69" fmla="*/ 488 h 1436"/>
                <a:gd name="T70" fmla="*/ 1162 w 5135"/>
                <a:gd name="T71" fmla="*/ 533 h 1436"/>
                <a:gd name="T72" fmla="*/ 2334 w 5135"/>
                <a:gd name="T73" fmla="*/ 443 h 1436"/>
                <a:gd name="T74" fmla="*/ 1009 w 5135"/>
                <a:gd name="T75" fmla="*/ 480 h 1436"/>
                <a:gd name="T76" fmla="*/ 2145 w 5135"/>
                <a:gd name="T77" fmla="*/ 435 h 1436"/>
                <a:gd name="T78" fmla="*/ 766 w 5135"/>
                <a:gd name="T79" fmla="*/ 382 h 1436"/>
                <a:gd name="T80" fmla="*/ 1902 w 5135"/>
                <a:gd name="T81" fmla="*/ 426 h 1436"/>
                <a:gd name="T82" fmla="*/ 577 w 5135"/>
                <a:gd name="T83" fmla="*/ 283 h 1436"/>
                <a:gd name="T84" fmla="*/ 1749 w 5135"/>
                <a:gd name="T85" fmla="*/ 374 h 1436"/>
                <a:gd name="T86" fmla="*/ 388 w 5135"/>
                <a:gd name="T87" fmla="*/ 275 h 1436"/>
                <a:gd name="T88" fmla="*/ 1506 w 5135"/>
                <a:gd name="T89" fmla="*/ 275 h 1436"/>
                <a:gd name="T90" fmla="*/ 146 w 5135"/>
                <a:gd name="T91" fmla="*/ 266 h 1436"/>
                <a:gd name="T92" fmla="*/ 1317 w 5135"/>
                <a:gd name="T93" fmla="*/ 176 h 1436"/>
                <a:gd name="T94" fmla="*/ 2488 w 5135"/>
                <a:gd name="T95" fmla="*/ 266 h 1436"/>
                <a:gd name="T96" fmla="*/ 1128 w 5135"/>
                <a:gd name="T97" fmla="*/ 169 h 1436"/>
                <a:gd name="T98" fmla="*/ 2245 w 5135"/>
                <a:gd name="T99" fmla="*/ 169 h 1436"/>
                <a:gd name="T100" fmla="*/ 885 w 5135"/>
                <a:gd name="T101" fmla="*/ 160 h 1436"/>
                <a:gd name="T102" fmla="*/ 2056 w 5135"/>
                <a:gd name="T103" fmla="*/ 70 h 1436"/>
                <a:gd name="T104" fmla="*/ 732 w 5135"/>
                <a:gd name="T105" fmla="*/ 108 h 1436"/>
                <a:gd name="T106" fmla="*/ 1867 w 5135"/>
                <a:gd name="T107" fmla="*/ 61 h 1436"/>
                <a:gd name="T108" fmla="*/ 2262 w 5135"/>
                <a:gd name="T109" fmla="*/ 0 h 1436"/>
                <a:gd name="T110" fmla="*/ 1533 w 5135"/>
                <a:gd name="T111" fmla="*/ 0 h 1436"/>
                <a:gd name="T112" fmla="*/ 823 w 5135"/>
                <a:gd name="T113" fmla="*/ 54 h 1436"/>
                <a:gd name="T114" fmla="*/ 114 w 5135"/>
                <a:gd name="T115" fmla="*/ 0 h 1436"/>
                <a:gd name="T116" fmla="*/ 0 w 5135"/>
                <a:gd name="T117" fmla="*/ 1094 h 1436"/>
                <a:gd name="T118" fmla="*/ 604 w 5135"/>
                <a:gd name="T119" fmla="*/ 1394 h 1436"/>
                <a:gd name="T120" fmla="*/ 1314 w 5135"/>
                <a:gd name="T121" fmla="*/ 1436 h 1436"/>
                <a:gd name="T122" fmla="*/ 2007 w 5135"/>
                <a:gd name="T123" fmla="*/ 1436 h 1436"/>
                <a:gd name="T124" fmla="*/ 2550 w 5135"/>
                <a:gd name="T125" fmla="*/ 1028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5135" h="1436">
                  <a:moveTo>
                    <a:pt x="2557" y="1427"/>
                  </a:moveTo>
                  <a:lnTo>
                    <a:pt x="2551" y="1436"/>
                  </a:lnTo>
                  <a:lnTo>
                    <a:pt x="2557" y="1436"/>
                  </a:lnTo>
                  <a:lnTo>
                    <a:pt x="2557" y="1427"/>
                  </a:lnTo>
                  <a:close/>
                  <a:moveTo>
                    <a:pt x="5122" y="1412"/>
                  </a:moveTo>
                  <a:lnTo>
                    <a:pt x="5122" y="1428"/>
                  </a:lnTo>
                  <a:lnTo>
                    <a:pt x="5125" y="1436"/>
                  </a:lnTo>
                  <a:lnTo>
                    <a:pt x="5135" y="1436"/>
                  </a:lnTo>
                  <a:lnTo>
                    <a:pt x="5122" y="1412"/>
                  </a:lnTo>
                  <a:close/>
                  <a:moveTo>
                    <a:pt x="2" y="0"/>
                  </a:moveTo>
                  <a:lnTo>
                    <a:pt x="0" y="0"/>
                  </a:lnTo>
                  <a:lnTo>
                    <a:pt x="0" y="4"/>
                  </a:lnTo>
                  <a:lnTo>
                    <a:pt x="2" y="0"/>
                  </a:lnTo>
                  <a:close/>
                  <a:moveTo>
                    <a:pt x="54" y="1386"/>
                  </a:moveTo>
                  <a:lnTo>
                    <a:pt x="27" y="1341"/>
                  </a:lnTo>
                  <a:lnTo>
                    <a:pt x="54" y="1295"/>
                  </a:lnTo>
                  <a:lnTo>
                    <a:pt x="80" y="1341"/>
                  </a:lnTo>
                  <a:lnTo>
                    <a:pt x="54" y="1386"/>
                  </a:lnTo>
                  <a:close/>
                  <a:moveTo>
                    <a:pt x="116" y="1386"/>
                  </a:moveTo>
                  <a:lnTo>
                    <a:pt x="89" y="1341"/>
                  </a:lnTo>
                  <a:lnTo>
                    <a:pt x="116" y="1295"/>
                  </a:lnTo>
                  <a:lnTo>
                    <a:pt x="141" y="1341"/>
                  </a:lnTo>
                  <a:lnTo>
                    <a:pt x="116" y="1386"/>
                  </a:lnTo>
                  <a:close/>
                  <a:moveTo>
                    <a:pt x="177" y="1386"/>
                  </a:moveTo>
                  <a:lnTo>
                    <a:pt x="150" y="1341"/>
                  </a:lnTo>
                  <a:lnTo>
                    <a:pt x="177" y="1295"/>
                  </a:lnTo>
                  <a:lnTo>
                    <a:pt x="204" y="1341"/>
                  </a:lnTo>
                  <a:lnTo>
                    <a:pt x="177" y="1386"/>
                  </a:lnTo>
                  <a:close/>
                  <a:moveTo>
                    <a:pt x="238" y="1386"/>
                  </a:moveTo>
                  <a:lnTo>
                    <a:pt x="213" y="1341"/>
                  </a:lnTo>
                  <a:lnTo>
                    <a:pt x="238" y="1295"/>
                  </a:lnTo>
                  <a:lnTo>
                    <a:pt x="265" y="1341"/>
                  </a:lnTo>
                  <a:lnTo>
                    <a:pt x="238" y="1386"/>
                  </a:lnTo>
                  <a:close/>
                  <a:moveTo>
                    <a:pt x="300" y="1386"/>
                  </a:moveTo>
                  <a:lnTo>
                    <a:pt x="274" y="1341"/>
                  </a:lnTo>
                  <a:lnTo>
                    <a:pt x="300" y="1295"/>
                  </a:lnTo>
                  <a:lnTo>
                    <a:pt x="327" y="1341"/>
                  </a:lnTo>
                  <a:lnTo>
                    <a:pt x="300" y="1386"/>
                  </a:lnTo>
                  <a:close/>
                  <a:moveTo>
                    <a:pt x="361" y="1386"/>
                  </a:moveTo>
                  <a:lnTo>
                    <a:pt x="336" y="1341"/>
                  </a:lnTo>
                  <a:lnTo>
                    <a:pt x="361" y="1295"/>
                  </a:lnTo>
                  <a:lnTo>
                    <a:pt x="388" y="1341"/>
                  </a:lnTo>
                  <a:lnTo>
                    <a:pt x="361" y="1386"/>
                  </a:lnTo>
                  <a:close/>
                  <a:moveTo>
                    <a:pt x="423" y="1386"/>
                  </a:moveTo>
                  <a:lnTo>
                    <a:pt x="397" y="1341"/>
                  </a:lnTo>
                  <a:lnTo>
                    <a:pt x="423" y="1295"/>
                  </a:lnTo>
                  <a:lnTo>
                    <a:pt x="450" y="1341"/>
                  </a:lnTo>
                  <a:lnTo>
                    <a:pt x="423" y="1386"/>
                  </a:lnTo>
                  <a:close/>
                  <a:moveTo>
                    <a:pt x="484" y="1386"/>
                  </a:moveTo>
                  <a:lnTo>
                    <a:pt x="459" y="1341"/>
                  </a:lnTo>
                  <a:lnTo>
                    <a:pt x="484" y="1295"/>
                  </a:lnTo>
                  <a:lnTo>
                    <a:pt x="511" y="1341"/>
                  </a:lnTo>
                  <a:lnTo>
                    <a:pt x="484" y="1386"/>
                  </a:lnTo>
                  <a:close/>
                  <a:moveTo>
                    <a:pt x="546" y="1386"/>
                  </a:moveTo>
                  <a:lnTo>
                    <a:pt x="520" y="1341"/>
                  </a:lnTo>
                  <a:lnTo>
                    <a:pt x="546" y="1295"/>
                  </a:lnTo>
                  <a:lnTo>
                    <a:pt x="573" y="1341"/>
                  </a:lnTo>
                  <a:lnTo>
                    <a:pt x="546" y="1386"/>
                  </a:lnTo>
                  <a:close/>
                  <a:moveTo>
                    <a:pt x="609" y="1386"/>
                  </a:moveTo>
                  <a:lnTo>
                    <a:pt x="582" y="1341"/>
                  </a:lnTo>
                  <a:lnTo>
                    <a:pt x="609" y="1295"/>
                  </a:lnTo>
                  <a:lnTo>
                    <a:pt x="634" y="1341"/>
                  </a:lnTo>
                  <a:lnTo>
                    <a:pt x="609" y="1386"/>
                  </a:lnTo>
                  <a:close/>
                  <a:moveTo>
                    <a:pt x="670" y="1386"/>
                  </a:moveTo>
                  <a:lnTo>
                    <a:pt x="643" y="1341"/>
                  </a:lnTo>
                  <a:lnTo>
                    <a:pt x="670" y="1295"/>
                  </a:lnTo>
                  <a:lnTo>
                    <a:pt x="696" y="1341"/>
                  </a:lnTo>
                  <a:lnTo>
                    <a:pt x="670" y="1386"/>
                  </a:lnTo>
                  <a:close/>
                  <a:moveTo>
                    <a:pt x="732" y="1386"/>
                  </a:moveTo>
                  <a:lnTo>
                    <a:pt x="705" y="1341"/>
                  </a:lnTo>
                  <a:lnTo>
                    <a:pt x="732" y="1295"/>
                  </a:lnTo>
                  <a:lnTo>
                    <a:pt x="757" y="1341"/>
                  </a:lnTo>
                  <a:lnTo>
                    <a:pt x="732" y="1386"/>
                  </a:lnTo>
                  <a:close/>
                  <a:moveTo>
                    <a:pt x="793" y="1386"/>
                  </a:moveTo>
                  <a:lnTo>
                    <a:pt x="766" y="1341"/>
                  </a:lnTo>
                  <a:lnTo>
                    <a:pt x="793" y="1295"/>
                  </a:lnTo>
                  <a:lnTo>
                    <a:pt x="819" y="1341"/>
                  </a:lnTo>
                  <a:lnTo>
                    <a:pt x="793" y="1386"/>
                  </a:lnTo>
                  <a:close/>
                  <a:moveTo>
                    <a:pt x="855" y="1386"/>
                  </a:moveTo>
                  <a:lnTo>
                    <a:pt x="828" y="1341"/>
                  </a:lnTo>
                  <a:lnTo>
                    <a:pt x="855" y="1295"/>
                  </a:lnTo>
                  <a:lnTo>
                    <a:pt x="880" y="1341"/>
                  </a:lnTo>
                  <a:lnTo>
                    <a:pt x="855" y="1386"/>
                  </a:lnTo>
                  <a:close/>
                  <a:moveTo>
                    <a:pt x="916" y="1386"/>
                  </a:moveTo>
                  <a:lnTo>
                    <a:pt x="889" y="1341"/>
                  </a:lnTo>
                  <a:lnTo>
                    <a:pt x="916" y="1295"/>
                  </a:lnTo>
                  <a:lnTo>
                    <a:pt x="943" y="1341"/>
                  </a:lnTo>
                  <a:lnTo>
                    <a:pt x="916" y="1386"/>
                  </a:lnTo>
                  <a:close/>
                  <a:moveTo>
                    <a:pt x="978" y="1386"/>
                  </a:moveTo>
                  <a:lnTo>
                    <a:pt x="952" y="1341"/>
                  </a:lnTo>
                  <a:lnTo>
                    <a:pt x="978" y="1295"/>
                  </a:lnTo>
                  <a:lnTo>
                    <a:pt x="1005" y="1341"/>
                  </a:lnTo>
                  <a:lnTo>
                    <a:pt x="978" y="1386"/>
                  </a:lnTo>
                  <a:close/>
                  <a:moveTo>
                    <a:pt x="1039" y="1386"/>
                  </a:moveTo>
                  <a:lnTo>
                    <a:pt x="1014" y="1341"/>
                  </a:lnTo>
                  <a:lnTo>
                    <a:pt x="1039" y="1295"/>
                  </a:lnTo>
                  <a:lnTo>
                    <a:pt x="1066" y="1341"/>
                  </a:lnTo>
                  <a:lnTo>
                    <a:pt x="1039" y="1386"/>
                  </a:lnTo>
                  <a:close/>
                  <a:moveTo>
                    <a:pt x="1101" y="1386"/>
                  </a:moveTo>
                  <a:lnTo>
                    <a:pt x="1075" y="1341"/>
                  </a:lnTo>
                  <a:lnTo>
                    <a:pt x="1101" y="1295"/>
                  </a:lnTo>
                  <a:lnTo>
                    <a:pt x="1128" y="1341"/>
                  </a:lnTo>
                  <a:lnTo>
                    <a:pt x="1101" y="1386"/>
                  </a:lnTo>
                  <a:close/>
                  <a:moveTo>
                    <a:pt x="1162" y="1386"/>
                  </a:moveTo>
                  <a:lnTo>
                    <a:pt x="1137" y="1341"/>
                  </a:lnTo>
                  <a:lnTo>
                    <a:pt x="1162" y="1295"/>
                  </a:lnTo>
                  <a:lnTo>
                    <a:pt x="1189" y="1341"/>
                  </a:lnTo>
                  <a:lnTo>
                    <a:pt x="1162" y="1386"/>
                  </a:lnTo>
                  <a:close/>
                  <a:moveTo>
                    <a:pt x="1224" y="1386"/>
                  </a:moveTo>
                  <a:lnTo>
                    <a:pt x="1198" y="1341"/>
                  </a:lnTo>
                  <a:lnTo>
                    <a:pt x="1224" y="1295"/>
                  </a:lnTo>
                  <a:lnTo>
                    <a:pt x="1251" y="1341"/>
                  </a:lnTo>
                  <a:lnTo>
                    <a:pt x="1224" y="1386"/>
                  </a:lnTo>
                  <a:close/>
                  <a:moveTo>
                    <a:pt x="1285" y="1386"/>
                  </a:moveTo>
                  <a:lnTo>
                    <a:pt x="1260" y="1341"/>
                  </a:lnTo>
                  <a:lnTo>
                    <a:pt x="1285" y="1295"/>
                  </a:lnTo>
                  <a:lnTo>
                    <a:pt x="1312" y="1341"/>
                  </a:lnTo>
                  <a:lnTo>
                    <a:pt x="1285" y="1386"/>
                  </a:lnTo>
                  <a:close/>
                  <a:moveTo>
                    <a:pt x="1348" y="1386"/>
                  </a:moveTo>
                  <a:lnTo>
                    <a:pt x="1321" y="1341"/>
                  </a:lnTo>
                  <a:lnTo>
                    <a:pt x="1348" y="1295"/>
                  </a:lnTo>
                  <a:lnTo>
                    <a:pt x="1374" y="1341"/>
                  </a:lnTo>
                  <a:lnTo>
                    <a:pt x="1348" y="1386"/>
                  </a:lnTo>
                  <a:close/>
                  <a:moveTo>
                    <a:pt x="1410" y="1386"/>
                  </a:moveTo>
                  <a:lnTo>
                    <a:pt x="1383" y="1341"/>
                  </a:lnTo>
                  <a:lnTo>
                    <a:pt x="1410" y="1295"/>
                  </a:lnTo>
                  <a:lnTo>
                    <a:pt x="1435" y="1341"/>
                  </a:lnTo>
                  <a:lnTo>
                    <a:pt x="1410" y="1386"/>
                  </a:lnTo>
                  <a:close/>
                  <a:moveTo>
                    <a:pt x="1471" y="1386"/>
                  </a:moveTo>
                  <a:lnTo>
                    <a:pt x="1444" y="1341"/>
                  </a:lnTo>
                  <a:lnTo>
                    <a:pt x="1471" y="1295"/>
                  </a:lnTo>
                  <a:lnTo>
                    <a:pt x="1497" y="1341"/>
                  </a:lnTo>
                  <a:lnTo>
                    <a:pt x="1471" y="1386"/>
                  </a:lnTo>
                  <a:close/>
                  <a:moveTo>
                    <a:pt x="1533" y="1386"/>
                  </a:moveTo>
                  <a:lnTo>
                    <a:pt x="1506" y="1341"/>
                  </a:lnTo>
                  <a:lnTo>
                    <a:pt x="1533" y="1295"/>
                  </a:lnTo>
                  <a:lnTo>
                    <a:pt x="1558" y="1341"/>
                  </a:lnTo>
                  <a:lnTo>
                    <a:pt x="1533" y="1386"/>
                  </a:lnTo>
                  <a:close/>
                  <a:moveTo>
                    <a:pt x="1594" y="1386"/>
                  </a:moveTo>
                  <a:lnTo>
                    <a:pt x="1567" y="1341"/>
                  </a:lnTo>
                  <a:lnTo>
                    <a:pt x="1594" y="1295"/>
                  </a:lnTo>
                  <a:lnTo>
                    <a:pt x="1620" y="1341"/>
                  </a:lnTo>
                  <a:lnTo>
                    <a:pt x="1594" y="1386"/>
                  </a:lnTo>
                  <a:close/>
                  <a:moveTo>
                    <a:pt x="1656" y="1386"/>
                  </a:moveTo>
                  <a:lnTo>
                    <a:pt x="1629" y="1341"/>
                  </a:lnTo>
                  <a:lnTo>
                    <a:pt x="1656" y="1295"/>
                  </a:lnTo>
                  <a:lnTo>
                    <a:pt x="1683" y="1341"/>
                  </a:lnTo>
                  <a:lnTo>
                    <a:pt x="1656" y="1386"/>
                  </a:lnTo>
                  <a:close/>
                  <a:moveTo>
                    <a:pt x="1717" y="1386"/>
                  </a:moveTo>
                  <a:lnTo>
                    <a:pt x="1692" y="1341"/>
                  </a:lnTo>
                  <a:lnTo>
                    <a:pt x="1717" y="1295"/>
                  </a:lnTo>
                  <a:lnTo>
                    <a:pt x="1744" y="1341"/>
                  </a:lnTo>
                  <a:lnTo>
                    <a:pt x="1717" y="1386"/>
                  </a:lnTo>
                  <a:close/>
                  <a:moveTo>
                    <a:pt x="1779" y="1386"/>
                  </a:moveTo>
                  <a:lnTo>
                    <a:pt x="1753" y="1341"/>
                  </a:lnTo>
                  <a:lnTo>
                    <a:pt x="1779" y="1295"/>
                  </a:lnTo>
                  <a:lnTo>
                    <a:pt x="1806" y="1341"/>
                  </a:lnTo>
                  <a:lnTo>
                    <a:pt x="1779" y="1386"/>
                  </a:lnTo>
                  <a:close/>
                  <a:moveTo>
                    <a:pt x="1840" y="1386"/>
                  </a:moveTo>
                  <a:lnTo>
                    <a:pt x="1815" y="1341"/>
                  </a:lnTo>
                  <a:lnTo>
                    <a:pt x="1840" y="1295"/>
                  </a:lnTo>
                  <a:lnTo>
                    <a:pt x="1867" y="1341"/>
                  </a:lnTo>
                  <a:lnTo>
                    <a:pt x="1840" y="1386"/>
                  </a:lnTo>
                  <a:close/>
                  <a:moveTo>
                    <a:pt x="1902" y="1386"/>
                  </a:moveTo>
                  <a:lnTo>
                    <a:pt x="1876" y="1341"/>
                  </a:lnTo>
                  <a:lnTo>
                    <a:pt x="1902" y="1295"/>
                  </a:lnTo>
                  <a:lnTo>
                    <a:pt x="1929" y="1341"/>
                  </a:lnTo>
                  <a:lnTo>
                    <a:pt x="1902" y="1386"/>
                  </a:lnTo>
                  <a:close/>
                  <a:moveTo>
                    <a:pt x="1963" y="1386"/>
                  </a:moveTo>
                  <a:lnTo>
                    <a:pt x="1938" y="1341"/>
                  </a:lnTo>
                  <a:lnTo>
                    <a:pt x="1963" y="1295"/>
                  </a:lnTo>
                  <a:lnTo>
                    <a:pt x="1990" y="1341"/>
                  </a:lnTo>
                  <a:lnTo>
                    <a:pt x="1963" y="1386"/>
                  </a:lnTo>
                  <a:close/>
                  <a:moveTo>
                    <a:pt x="2025" y="1386"/>
                  </a:moveTo>
                  <a:lnTo>
                    <a:pt x="1999" y="1341"/>
                  </a:lnTo>
                  <a:lnTo>
                    <a:pt x="2025" y="1295"/>
                  </a:lnTo>
                  <a:lnTo>
                    <a:pt x="2052" y="1341"/>
                  </a:lnTo>
                  <a:lnTo>
                    <a:pt x="2025" y="1386"/>
                  </a:lnTo>
                  <a:close/>
                  <a:moveTo>
                    <a:pt x="2088" y="1386"/>
                  </a:moveTo>
                  <a:lnTo>
                    <a:pt x="2061" y="1341"/>
                  </a:lnTo>
                  <a:lnTo>
                    <a:pt x="2088" y="1295"/>
                  </a:lnTo>
                  <a:lnTo>
                    <a:pt x="2113" y="1341"/>
                  </a:lnTo>
                  <a:lnTo>
                    <a:pt x="2088" y="1386"/>
                  </a:lnTo>
                  <a:close/>
                  <a:moveTo>
                    <a:pt x="2149" y="1386"/>
                  </a:moveTo>
                  <a:lnTo>
                    <a:pt x="2122" y="1341"/>
                  </a:lnTo>
                  <a:lnTo>
                    <a:pt x="2149" y="1295"/>
                  </a:lnTo>
                  <a:lnTo>
                    <a:pt x="2175" y="1341"/>
                  </a:lnTo>
                  <a:lnTo>
                    <a:pt x="2149" y="1386"/>
                  </a:lnTo>
                  <a:close/>
                  <a:moveTo>
                    <a:pt x="2211" y="1386"/>
                  </a:moveTo>
                  <a:lnTo>
                    <a:pt x="2184" y="1341"/>
                  </a:lnTo>
                  <a:lnTo>
                    <a:pt x="2211" y="1295"/>
                  </a:lnTo>
                  <a:lnTo>
                    <a:pt x="2236" y="1341"/>
                  </a:lnTo>
                  <a:lnTo>
                    <a:pt x="2211" y="1386"/>
                  </a:lnTo>
                  <a:close/>
                  <a:moveTo>
                    <a:pt x="2272" y="1386"/>
                  </a:moveTo>
                  <a:lnTo>
                    <a:pt x="2245" y="1341"/>
                  </a:lnTo>
                  <a:lnTo>
                    <a:pt x="2272" y="1295"/>
                  </a:lnTo>
                  <a:lnTo>
                    <a:pt x="2298" y="1341"/>
                  </a:lnTo>
                  <a:lnTo>
                    <a:pt x="2272" y="1386"/>
                  </a:lnTo>
                  <a:close/>
                  <a:moveTo>
                    <a:pt x="2334" y="1386"/>
                  </a:moveTo>
                  <a:lnTo>
                    <a:pt x="2307" y="1341"/>
                  </a:lnTo>
                  <a:lnTo>
                    <a:pt x="2334" y="1295"/>
                  </a:lnTo>
                  <a:lnTo>
                    <a:pt x="2359" y="1341"/>
                  </a:lnTo>
                  <a:lnTo>
                    <a:pt x="2334" y="1386"/>
                  </a:lnTo>
                  <a:close/>
                  <a:moveTo>
                    <a:pt x="2395" y="1386"/>
                  </a:moveTo>
                  <a:lnTo>
                    <a:pt x="2368" y="1341"/>
                  </a:lnTo>
                  <a:lnTo>
                    <a:pt x="2395" y="1295"/>
                  </a:lnTo>
                  <a:lnTo>
                    <a:pt x="2422" y="1341"/>
                  </a:lnTo>
                  <a:lnTo>
                    <a:pt x="2395" y="1386"/>
                  </a:lnTo>
                  <a:close/>
                  <a:moveTo>
                    <a:pt x="2457" y="1386"/>
                  </a:moveTo>
                  <a:lnTo>
                    <a:pt x="2431" y="1341"/>
                  </a:lnTo>
                  <a:lnTo>
                    <a:pt x="2457" y="1295"/>
                  </a:lnTo>
                  <a:lnTo>
                    <a:pt x="2484" y="1341"/>
                  </a:lnTo>
                  <a:lnTo>
                    <a:pt x="2457" y="1386"/>
                  </a:lnTo>
                  <a:close/>
                  <a:moveTo>
                    <a:pt x="2518" y="1386"/>
                  </a:moveTo>
                  <a:lnTo>
                    <a:pt x="2493" y="1341"/>
                  </a:lnTo>
                  <a:lnTo>
                    <a:pt x="2518" y="1295"/>
                  </a:lnTo>
                  <a:lnTo>
                    <a:pt x="2545" y="1341"/>
                  </a:lnTo>
                  <a:lnTo>
                    <a:pt x="2518" y="1386"/>
                  </a:lnTo>
                  <a:close/>
                  <a:moveTo>
                    <a:pt x="84" y="1332"/>
                  </a:moveTo>
                  <a:lnTo>
                    <a:pt x="59" y="1287"/>
                  </a:lnTo>
                  <a:lnTo>
                    <a:pt x="84" y="1242"/>
                  </a:lnTo>
                  <a:lnTo>
                    <a:pt x="111" y="1287"/>
                  </a:lnTo>
                  <a:lnTo>
                    <a:pt x="84" y="1332"/>
                  </a:lnTo>
                  <a:close/>
                  <a:moveTo>
                    <a:pt x="146" y="1332"/>
                  </a:moveTo>
                  <a:lnTo>
                    <a:pt x="120" y="1287"/>
                  </a:lnTo>
                  <a:lnTo>
                    <a:pt x="146" y="1242"/>
                  </a:lnTo>
                  <a:lnTo>
                    <a:pt x="173" y="1287"/>
                  </a:lnTo>
                  <a:lnTo>
                    <a:pt x="146" y="1332"/>
                  </a:lnTo>
                  <a:close/>
                  <a:moveTo>
                    <a:pt x="209" y="1332"/>
                  </a:moveTo>
                  <a:lnTo>
                    <a:pt x="182" y="1287"/>
                  </a:lnTo>
                  <a:lnTo>
                    <a:pt x="209" y="1242"/>
                  </a:lnTo>
                  <a:lnTo>
                    <a:pt x="234" y="1287"/>
                  </a:lnTo>
                  <a:lnTo>
                    <a:pt x="209" y="1332"/>
                  </a:lnTo>
                  <a:close/>
                  <a:moveTo>
                    <a:pt x="270" y="1332"/>
                  </a:moveTo>
                  <a:lnTo>
                    <a:pt x="243" y="1287"/>
                  </a:lnTo>
                  <a:lnTo>
                    <a:pt x="270" y="1242"/>
                  </a:lnTo>
                  <a:lnTo>
                    <a:pt x="295" y="1287"/>
                  </a:lnTo>
                  <a:lnTo>
                    <a:pt x="270" y="1332"/>
                  </a:lnTo>
                  <a:close/>
                  <a:moveTo>
                    <a:pt x="331" y="1332"/>
                  </a:moveTo>
                  <a:lnTo>
                    <a:pt x="304" y="1287"/>
                  </a:lnTo>
                  <a:lnTo>
                    <a:pt x="331" y="1242"/>
                  </a:lnTo>
                  <a:lnTo>
                    <a:pt x="357" y="1287"/>
                  </a:lnTo>
                  <a:lnTo>
                    <a:pt x="331" y="1332"/>
                  </a:lnTo>
                  <a:close/>
                  <a:moveTo>
                    <a:pt x="393" y="1332"/>
                  </a:moveTo>
                  <a:lnTo>
                    <a:pt x="366" y="1287"/>
                  </a:lnTo>
                  <a:lnTo>
                    <a:pt x="393" y="1242"/>
                  </a:lnTo>
                  <a:lnTo>
                    <a:pt x="418" y="1287"/>
                  </a:lnTo>
                  <a:lnTo>
                    <a:pt x="393" y="1332"/>
                  </a:lnTo>
                  <a:close/>
                  <a:moveTo>
                    <a:pt x="454" y="1332"/>
                  </a:moveTo>
                  <a:lnTo>
                    <a:pt x="427" y="1287"/>
                  </a:lnTo>
                  <a:lnTo>
                    <a:pt x="454" y="1242"/>
                  </a:lnTo>
                  <a:lnTo>
                    <a:pt x="480" y="1287"/>
                  </a:lnTo>
                  <a:lnTo>
                    <a:pt x="454" y="1332"/>
                  </a:lnTo>
                  <a:close/>
                  <a:moveTo>
                    <a:pt x="516" y="1332"/>
                  </a:moveTo>
                  <a:lnTo>
                    <a:pt x="489" y="1287"/>
                  </a:lnTo>
                  <a:lnTo>
                    <a:pt x="516" y="1242"/>
                  </a:lnTo>
                  <a:lnTo>
                    <a:pt x="541" y="1287"/>
                  </a:lnTo>
                  <a:lnTo>
                    <a:pt x="516" y="1332"/>
                  </a:lnTo>
                  <a:close/>
                  <a:moveTo>
                    <a:pt x="577" y="1332"/>
                  </a:moveTo>
                  <a:lnTo>
                    <a:pt x="552" y="1287"/>
                  </a:lnTo>
                  <a:lnTo>
                    <a:pt x="577" y="1242"/>
                  </a:lnTo>
                  <a:lnTo>
                    <a:pt x="604" y="1287"/>
                  </a:lnTo>
                  <a:lnTo>
                    <a:pt x="577" y="1332"/>
                  </a:lnTo>
                  <a:close/>
                  <a:moveTo>
                    <a:pt x="639" y="1332"/>
                  </a:moveTo>
                  <a:lnTo>
                    <a:pt x="613" y="1287"/>
                  </a:lnTo>
                  <a:lnTo>
                    <a:pt x="639" y="1242"/>
                  </a:lnTo>
                  <a:lnTo>
                    <a:pt x="666" y="1287"/>
                  </a:lnTo>
                  <a:lnTo>
                    <a:pt x="639" y="1332"/>
                  </a:lnTo>
                  <a:close/>
                  <a:moveTo>
                    <a:pt x="700" y="1332"/>
                  </a:moveTo>
                  <a:lnTo>
                    <a:pt x="675" y="1287"/>
                  </a:lnTo>
                  <a:lnTo>
                    <a:pt x="700" y="1242"/>
                  </a:lnTo>
                  <a:lnTo>
                    <a:pt x="727" y="1287"/>
                  </a:lnTo>
                  <a:lnTo>
                    <a:pt x="700" y="1332"/>
                  </a:lnTo>
                  <a:close/>
                  <a:moveTo>
                    <a:pt x="762" y="1332"/>
                  </a:moveTo>
                  <a:lnTo>
                    <a:pt x="736" y="1287"/>
                  </a:lnTo>
                  <a:lnTo>
                    <a:pt x="762" y="1242"/>
                  </a:lnTo>
                  <a:lnTo>
                    <a:pt x="789" y="1287"/>
                  </a:lnTo>
                  <a:lnTo>
                    <a:pt x="762" y="1332"/>
                  </a:lnTo>
                  <a:close/>
                  <a:moveTo>
                    <a:pt x="823" y="1332"/>
                  </a:moveTo>
                  <a:lnTo>
                    <a:pt x="798" y="1287"/>
                  </a:lnTo>
                  <a:lnTo>
                    <a:pt x="823" y="1242"/>
                  </a:lnTo>
                  <a:lnTo>
                    <a:pt x="850" y="1287"/>
                  </a:lnTo>
                  <a:lnTo>
                    <a:pt x="823" y="1332"/>
                  </a:lnTo>
                  <a:close/>
                  <a:moveTo>
                    <a:pt x="885" y="1332"/>
                  </a:moveTo>
                  <a:lnTo>
                    <a:pt x="859" y="1287"/>
                  </a:lnTo>
                  <a:lnTo>
                    <a:pt x="885" y="1242"/>
                  </a:lnTo>
                  <a:lnTo>
                    <a:pt x="912" y="1287"/>
                  </a:lnTo>
                  <a:lnTo>
                    <a:pt x="885" y="1332"/>
                  </a:lnTo>
                  <a:close/>
                  <a:moveTo>
                    <a:pt x="948" y="1332"/>
                  </a:moveTo>
                  <a:lnTo>
                    <a:pt x="921" y="1287"/>
                  </a:lnTo>
                  <a:lnTo>
                    <a:pt x="948" y="1242"/>
                  </a:lnTo>
                  <a:lnTo>
                    <a:pt x="973" y="1287"/>
                  </a:lnTo>
                  <a:lnTo>
                    <a:pt x="948" y="1332"/>
                  </a:lnTo>
                  <a:close/>
                  <a:moveTo>
                    <a:pt x="1009" y="1332"/>
                  </a:moveTo>
                  <a:lnTo>
                    <a:pt x="982" y="1287"/>
                  </a:lnTo>
                  <a:lnTo>
                    <a:pt x="1009" y="1242"/>
                  </a:lnTo>
                  <a:lnTo>
                    <a:pt x="1035" y="1287"/>
                  </a:lnTo>
                  <a:lnTo>
                    <a:pt x="1009" y="1332"/>
                  </a:lnTo>
                  <a:close/>
                  <a:moveTo>
                    <a:pt x="1071" y="1332"/>
                  </a:moveTo>
                  <a:lnTo>
                    <a:pt x="1044" y="1287"/>
                  </a:lnTo>
                  <a:lnTo>
                    <a:pt x="1071" y="1242"/>
                  </a:lnTo>
                  <a:lnTo>
                    <a:pt x="1096" y="1287"/>
                  </a:lnTo>
                  <a:lnTo>
                    <a:pt x="1071" y="1332"/>
                  </a:lnTo>
                  <a:close/>
                  <a:moveTo>
                    <a:pt x="1132" y="1332"/>
                  </a:moveTo>
                  <a:lnTo>
                    <a:pt x="1105" y="1287"/>
                  </a:lnTo>
                  <a:lnTo>
                    <a:pt x="1132" y="1242"/>
                  </a:lnTo>
                  <a:lnTo>
                    <a:pt x="1158" y="1287"/>
                  </a:lnTo>
                  <a:lnTo>
                    <a:pt x="1132" y="1332"/>
                  </a:lnTo>
                  <a:close/>
                  <a:moveTo>
                    <a:pt x="1194" y="1332"/>
                  </a:moveTo>
                  <a:lnTo>
                    <a:pt x="1167" y="1287"/>
                  </a:lnTo>
                  <a:lnTo>
                    <a:pt x="1194" y="1242"/>
                  </a:lnTo>
                  <a:lnTo>
                    <a:pt x="1219" y="1287"/>
                  </a:lnTo>
                  <a:lnTo>
                    <a:pt x="1194" y="1332"/>
                  </a:lnTo>
                  <a:close/>
                  <a:moveTo>
                    <a:pt x="1255" y="1332"/>
                  </a:moveTo>
                  <a:lnTo>
                    <a:pt x="1228" y="1287"/>
                  </a:lnTo>
                  <a:lnTo>
                    <a:pt x="1255" y="1242"/>
                  </a:lnTo>
                  <a:lnTo>
                    <a:pt x="1281" y="1287"/>
                  </a:lnTo>
                  <a:lnTo>
                    <a:pt x="1255" y="1332"/>
                  </a:lnTo>
                  <a:close/>
                  <a:moveTo>
                    <a:pt x="1317" y="1332"/>
                  </a:moveTo>
                  <a:lnTo>
                    <a:pt x="1291" y="1287"/>
                  </a:lnTo>
                  <a:lnTo>
                    <a:pt x="1317" y="1242"/>
                  </a:lnTo>
                  <a:lnTo>
                    <a:pt x="1344" y="1287"/>
                  </a:lnTo>
                  <a:lnTo>
                    <a:pt x="1317" y="1332"/>
                  </a:lnTo>
                  <a:close/>
                  <a:moveTo>
                    <a:pt x="1378" y="1332"/>
                  </a:moveTo>
                  <a:lnTo>
                    <a:pt x="1353" y="1287"/>
                  </a:lnTo>
                  <a:lnTo>
                    <a:pt x="1378" y="1242"/>
                  </a:lnTo>
                  <a:lnTo>
                    <a:pt x="1405" y="1287"/>
                  </a:lnTo>
                  <a:lnTo>
                    <a:pt x="1378" y="1332"/>
                  </a:lnTo>
                  <a:close/>
                  <a:moveTo>
                    <a:pt x="1440" y="1332"/>
                  </a:moveTo>
                  <a:lnTo>
                    <a:pt x="1414" y="1287"/>
                  </a:lnTo>
                  <a:lnTo>
                    <a:pt x="1440" y="1242"/>
                  </a:lnTo>
                  <a:lnTo>
                    <a:pt x="1467" y="1287"/>
                  </a:lnTo>
                  <a:lnTo>
                    <a:pt x="1440" y="1332"/>
                  </a:lnTo>
                  <a:close/>
                  <a:moveTo>
                    <a:pt x="1501" y="1332"/>
                  </a:moveTo>
                  <a:lnTo>
                    <a:pt x="1476" y="1287"/>
                  </a:lnTo>
                  <a:lnTo>
                    <a:pt x="1501" y="1242"/>
                  </a:lnTo>
                  <a:lnTo>
                    <a:pt x="1528" y="1287"/>
                  </a:lnTo>
                  <a:lnTo>
                    <a:pt x="1501" y="1332"/>
                  </a:lnTo>
                  <a:close/>
                  <a:moveTo>
                    <a:pt x="1563" y="1332"/>
                  </a:moveTo>
                  <a:lnTo>
                    <a:pt x="1537" y="1287"/>
                  </a:lnTo>
                  <a:lnTo>
                    <a:pt x="1563" y="1242"/>
                  </a:lnTo>
                  <a:lnTo>
                    <a:pt x="1590" y="1287"/>
                  </a:lnTo>
                  <a:lnTo>
                    <a:pt x="1563" y="1332"/>
                  </a:lnTo>
                  <a:close/>
                  <a:moveTo>
                    <a:pt x="1624" y="1332"/>
                  </a:moveTo>
                  <a:lnTo>
                    <a:pt x="1599" y="1287"/>
                  </a:lnTo>
                  <a:lnTo>
                    <a:pt x="1624" y="1242"/>
                  </a:lnTo>
                  <a:lnTo>
                    <a:pt x="1651" y="1287"/>
                  </a:lnTo>
                  <a:lnTo>
                    <a:pt x="1624" y="1332"/>
                  </a:lnTo>
                  <a:close/>
                  <a:moveTo>
                    <a:pt x="1687" y="1332"/>
                  </a:moveTo>
                  <a:lnTo>
                    <a:pt x="1660" y="1287"/>
                  </a:lnTo>
                  <a:lnTo>
                    <a:pt x="1687" y="1242"/>
                  </a:lnTo>
                  <a:lnTo>
                    <a:pt x="1713" y="1287"/>
                  </a:lnTo>
                  <a:lnTo>
                    <a:pt x="1687" y="1332"/>
                  </a:lnTo>
                  <a:close/>
                  <a:moveTo>
                    <a:pt x="1749" y="1332"/>
                  </a:moveTo>
                  <a:lnTo>
                    <a:pt x="1722" y="1287"/>
                  </a:lnTo>
                  <a:lnTo>
                    <a:pt x="1749" y="1242"/>
                  </a:lnTo>
                  <a:lnTo>
                    <a:pt x="1774" y="1287"/>
                  </a:lnTo>
                  <a:lnTo>
                    <a:pt x="1749" y="1332"/>
                  </a:lnTo>
                  <a:close/>
                  <a:moveTo>
                    <a:pt x="1810" y="1332"/>
                  </a:moveTo>
                  <a:lnTo>
                    <a:pt x="1783" y="1287"/>
                  </a:lnTo>
                  <a:lnTo>
                    <a:pt x="1810" y="1242"/>
                  </a:lnTo>
                  <a:lnTo>
                    <a:pt x="1836" y="1287"/>
                  </a:lnTo>
                  <a:lnTo>
                    <a:pt x="1810" y="1332"/>
                  </a:lnTo>
                  <a:close/>
                  <a:moveTo>
                    <a:pt x="1872" y="1332"/>
                  </a:moveTo>
                  <a:lnTo>
                    <a:pt x="1845" y="1287"/>
                  </a:lnTo>
                  <a:lnTo>
                    <a:pt x="1872" y="1242"/>
                  </a:lnTo>
                  <a:lnTo>
                    <a:pt x="1897" y="1287"/>
                  </a:lnTo>
                  <a:lnTo>
                    <a:pt x="1872" y="1332"/>
                  </a:lnTo>
                  <a:close/>
                  <a:moveTo>
                    <a:pt x="1933" y="1332"/>
                  </a:moveTo>
                  <a:lnTo>
                    <a:pt x="1906" y="1287"/>
                  </a:lnTo>
                  <a:lnTo>
                    <a:pt x="1933" y="1242"/>
                  </a:lnTo>
                  <a:lnTo>
                    <a:pt x="1959" y="1287"/>
                  </a:lnTo>
                  <a:lnTo>
                    <a:pt x="1933" y="1332"/>
                  </a:lnTo>
                  <a:close/>
                  <a:moveTo>
                    <a:pt x="1995" y="1332"/>
                  </a:moveTo>
                  <a:lnTo>
                    <a:pt x="1968" y="1287"/>
                  </a:lnTo>
                  <a:lnTo>
                    <a:pt x="1995" y="1242"/>
                  </a:lnTo>
                  <a:lnTo>
                    <a:pt x="2020" y="1287"/>
                  </a:lnTo>
                  <a:lnTo>
                    <a:pt x="1995" y="1332"/>
                  </a:lnTo>
                  <a:close/>
                  <a:moveTo>
                    <a:pt x="2056" y="1332"/>
                  </a:moveTo>
                  <a:lnTo>
                    <a:pt x="2031" y="1287"/>
                  </a:lnTo>
                  <a:lnTo>
                    <a:pt x="2056" y="1242"/>
                  </a:lnTo>
                  <a:lnTo>
                    <a:pt x="2083" y="1287"/>
                  </a:lnTo>
                  <a:lnTo>
                    <a:pt x="2056" y="1332"/>
                  </a:lnTo>
                  <a:close/>
                  <a:moveTo>
                    <a:pt x="2118" y="1332"/>
                  </a:moveTo>
                  <a:lnTo>
                    <a:pt x="2092" y="1287"/>
                  </a:lnTo>
                  <a:lnTo>
                    <a:pt x="2118" y="1242"/>
                  </a:lnTo>
                  <a:lnTo>
                    <a:pt x="2145" y="1287"/>
                  </a:lnTo>
                  <a:lnTo>
                    <a:pt x="2118" y="1332"/>
                  </a:lnTo>
                  <a:close/>
                  <a:moveTo>
                    <a:pt x="2179" y="1332"/>
                  </a:moveTo>
                  <a:lnTo>
                    <a:pt x="2154" y="1287"/>
                  </a:lnTo>
                  <a:lnTo>
                    <a:pt x="2179" y="1242"/>
                  </a:lnTo>
                  <a:lnTo>
                    <a:pt x="2206" y="1287"/>
                  </a:lnTo>
                  <a:lnTo>
                    <a:pt x="2179" y="1332"/>
                  </a:lnTo>
                  <a:close/>
                  <a:moveTo>
                    <a:pt x="2241" y="1332"/>
                  </a:moveTo>
                  <a:lnTo>
                    <a:pt x="2215" y="1287"/>
                  </a:lnTo>
                  <a:lnTo>
                    <a:pt x="2241" y="1242"/>
                  </a:lnTo>
                  <a:lnTo>
                    <a:pt x="2268" y="1287"/>
                  </a:lnTo>
                  <a:lnTo>
                    <a:pt x="2241" y="1332"/>
                  </a:lnTo>
                  <a:close/>
                  <a:moveTo>
                    <a:pt x="2302" y="1332"/>
                  </a:moveTo>
                  <a:lnTo>
                    <a:pt x="2277" y="1287"/>
                  </a:lnTo>
                  <a:lnTo>
                    <a:pt x="2302" y="1242"/>
                  </a:lnTo>
                  <a:lnTo>
                    <a:pt x="2329" y="1287"/>
                  </a:lnTo>
                  <a:lnTo>
                    <a:pt x="2302" y="1332"/>
                  </a:lnTo>
                  <a:close/>
                  <a:moveTo>
                    <a:pt x="2364" y="1332"/>
                  </a:moveTo>
                  <a:lnTo>
                    <a:pt x="2338" y="1287"/>
                  </a:lnTo>
                  <a:lnTo>
                    <a:pt x="2364" y="1242"/>
                  </a:lnTo>
                  <a:lnTo>
                    <a:pt x="2391" y="1287"/>
                  </a:lnTo>
                  <a:lnTo>
                    <a:pt x="2364" y="1332"/>
                  </a:lnTo>
                  <a:close/>
                  <a:moveTo>
                    <a:pt x="2427" y="1332"/>
                  </a:moveTo>
                  <a:lnTo>
                    <a:pt x="2400" y="1287"/>
                  </a:lnTo>
                  <a:lnTo>
                    <a:pt x="2427" y="1242"/>
                  </a:lnTo>
                  <a:lnTo>
                    <a:pt x="2452" y="1287"/>
                  </a:lnTo>
                  <a:lnTo>
                    <a:pt x="2427" y="1332"/>
                  </a:lnTo>
                  <a:close/>
                  <a:moveTo>
                    <a:pt x="2488" y="1332"/>
                  </a:moveTo>
                  <a:lnTo>
                    <a:pt x="2461" y="1287"/>
                  </a:lnTo>
                  <a:lnTo>
                    <a:pt x="2488" y="1242"/>
                  </a:lnTo>
                  <a:lnTo>
                    <a:pt x="2514" y="1287"/>
                  </a:lnTo>
                  <a:lnTo>
                    <a:pt x="2488" y="1332"/>
                  </a:lnTo>
                  <a:close/>
                  <a:moveTo>
                    <a:pt x="54" y="1280"/>
                  </a:moveTo>
                  <a:lnTo>
                    <a:pt x="27" y="1233"/>
                  </a:lnTo>
                  <a:lnTo>
                    <a:pt x="54" y="1189"/>
                  </a:lnTo>
                  <a:lnTo>
                    <a:pt x="80" y="1233"/>
                  </a:lnTo>
                  <a:lnTo>
                    <a:pt x="54" y="1280"/>
                  </a:lnTo>
                  <a:close/>
                  <a:moveTo>
                    <a:pt x="116" y="1280"/>
                  </a:moveTo>
                  <a:lnTo>
                    <a:pt x="89" y="1233"/>
                  </a:lnTo>
                  <a:lnTo>
                    <a:pt x="116" y="1189"/>
                  </a:lnTo>
                  <a:lnTo>
                    <a:pt x="141" y="1233"/>
                  </a:lnTo>
                  <a:lnTo>
                    <a:pt x="116" y="1280"/>
                  </a:lnTo>
                  <a:close/>
                  <a:moveTo>
                    <a:pt x="177" y="1280"/>
                  </a:moveTo>
                  <a:lnTo>
                    <a:pt x="150" y="1233"/>
                  </a:lnTo>
                  <a:lnTo>
                    <a:pt x="177" y="1189"/>
                  </a:lnTo>
                  <a:lnTo>
                    <a:pt x="204" y="1233"/>
                  </a:lnTo>
                  <a:lnTo>
                    <a:pt x="177" y="1280"/>
                  </a:lnTo>
                  <a:close/>
                  <a:moveTo>
                    <a:pt x="238" y="1280"/>
                  </a:moveTo>
                  <a:lnTo>
                    <a:pt x="213" y="1233"/>
                  </a:lnTo>
                  <a:lnTo>
                    <a:pt x="238" y="1189"/>
                  </a:lnTo>
                  <a:lnTo>
                    <a:pt x="265" y="1233"/>
                  </a:lnTo>
                  <a:lnTo>
                    <a:pt x="238" y="1280"/>
                  </a:lnTo>
                  <a:close/>
                  <a:moveTo>
                    <a:pt x="300" y="1280"/>
                  </a:moveTo>
                  <a:lnTo>
                    <a:pt x="274" y="1233"/>
                  </a:lnTo>
                  <a:lnTo>
                    <a:pt x="300" y="1189"/>
                  </a:lnTo>
                  <a:lnTo>
                    <a:pt x="327" y="1233"/>
                  </a:lnTo>
                  <a:lnTo>
                    <a:pt x="300" y="1280"/>
                  </a:lnTo>
                  <a:close/>
                  <a:moveTo>
                    <a:pt x="361" y="1280"/>
                  </a:moveTo>
                  <a:lnTo>
                    <a:pt x="336" y="1233"/>
                  </a:lnTo>
                  <a:lnTo>
                    <a:pt x="361" y="1189"/>
                  </a:lnTo>
                  <a:lnTo>
                    <a:pt x="388" y="1233"/>
                  </a:lnTo>
                  <a:lnTo>
                    <a:pt x="361" y="1280"/>
                  </a:lnTo>
                  <a:close/>
                  <a:moveTo>
                    <a:pt x="423" y="1280"/>
                  </a:moveTo>
                  <a:lnTo>
                    <a:pt x="397" y="1233"/>
                  </a:lnTo>
                  <a:lnTo>
                    <a:pt x="423" y="1189"/>
                  </a:lnTo>
                  <a:lnTo>
                    <a:pt x="450" y="1233"/>
                  </a:lnTo>
                  <a:lnTo>
                    <a:pt x="423" y="1280"/>
                  </a:lnTo>
                  <a:close/>
                  <a:moveTo>
                    <a:pt x="484" y="1280"/>
                  </a:moveTo>
                  <a:lnTo>
                    <a:pt x="459" y="1233"/>
                  </a:lnTo>
                  <a:lnTo>
                    <a:pt x="484" y="1189"/>
                  </a:lnTo>
                  <a:lnTo>
                    <a:pt x="511" y="1233"/>
                  </a:lnTo>
                  <a:lnTo>
                    <a:pt x="484" y="1280"/>
                  </a:lnTo>
                  <a:close/>
                  <a:moveTo>
                    <a:pt x="546" y="1280"/>
                  </a:moveTo>
                  <a:lnTo>
                    <a:pt x="520" y="1233"/>
                  </a:lnTo>
                  <a:lnTo>
                    <a:pt x="546" y="1189"/>
                  </a:lnTo>
                  <a:lnTo>
                    <a:pt x="573" y="1233"/>
                  </a:lnTo>
                  <a:lnTo>
                    <a:pt x="546" y="1280"/>
                  </a:lnTo>
                  <a:close/>
                  <a:moveTo>
                    <a:pt x="609" y="1280"/>
                  </a:moveTo>
                  <a:lnTo>
                    <a:pt x="582" y="1233"/>
                  </a:lnTo>
                  <a:lnTo>
                    <a:pt x="609" y="1189"/>
                  </a:lnTo>
                  <a:lnTo>
                    <a:pt x="634" y="1233"/>
                  </a:lnTo>
                  <a:lnTo>
                    <a:pt x="609" y="1280"/>
                  </a:lnTo>
                  <a:close/>
                  <a:moveTo>
                    <a:pt x="670" y="1280"/>
                  </a:moveTo>
                  <a:lnTo>
                    <a:pt x="643" y="1233"/>
                  </a:lnTo>
                  <a:lnTo>
                    <a:pt x="670" y="1189"/>
                  </a:lnTo>
                  <a:lnTo>
                    <a:pt x="696" y="1233"/>
                  </a:lnTo>
                  <a:lnTo>
                    <a:pt x="670" y="1280"/>
                  </a:lnTo>
                  <a:close/>
                  <a:moveTo>
                    <a:pt x="732" y="1280"/>
                  </a:moveTo>
                  <a:lnTo>
                    <a:pt x="705" y="1233"/>
                  </a:lnTo>
                  <a:lnTo>
                    <a:pt x="732" y="1189"/>
                  </a:lnTo>
                  <a:lnTo>
                    <a:pt x="757" y="1233"/>
                  </a:lnTo>
                  <a:lnTo>
                    <a:pt x="732" y="1280"/>
                  </a:lnTo>
                  <a:close/>
                  <a:moveTo>
                    <a:pt x="793" y="1280"/>
                  </a:moveTo>
                  <a:lnTo>
                    <a:pt x="766" y="1233"/>
                  </a:lnTo>
                  <a:lnTo>
                    <a:pt x="793" y="1189"/>
                  </a:lnTo>
                  <a:lnTo>
                    <a:pt x="819" y="1233"/>
                  </a:lnTo>
                  <a:lnTo>
                    <a:pt x="793" y="1280"/>
                  </a:lnTo>
                  <a:close/>
                  <a:moveTo>
                    <a:pt x="855" y="1280"/>
                  </a:moveTo>
                  <a:lnTo>
                    <a:pt x="828" y="1233"/>
                  </a:lnTo>
                  <a:lnTo>
                    <a:pt x="855" y="1189"/>
                  </a:lnTo>
                  <a:lnTo>
                    <a:pt x="880" y="1233"/>
                  </a:lnTo>
                  <a:lnTo>
                    <a:pt x="855" y="1280"/>
                  </a:lnTo>
                  <a:close/>
                  <a:moveTo>
                    <a:pt x="916" y="1280"/>
                  </a:moveTo>
                  <a:lnTo>
                    <a:pt x="889" y="1233"/>
                  </a:lnTo>
                  <a:lnTo>
                    <a:pt x="916" y="1189"/>
                  </a:lnTo>
                  <a:lnTo>
                    <a:pt x="943" y="1233"/>
                  </a:lnTo>
                  <a:lnTo>
                    <a:pt x="916" y="1280"/>
                  </a:lnTo>
                  <a:close/>
                  <a:moveTo>
                    <a:pt x="978" y="1280"/>
                  </a:moveTo>
                  <a:lnTo>
                    <a:pt x="952" y="1233"/>
                  </a:lnTo>
                  <a:lnTo>
                    <a:pt x="978" y="1189"/>
                  </a:lnTo>
                  <a:lnTo>
                    <a:pt x="1005" y="1233"/>
                  </a:lnTo>
                  <a:lnTo>
                    <a:pt x="978" y="1280"/>
                  </a:lnTo>
                  <a:close/>
                  <a:moveTo>
                    <a:pt x="1039" y="1280"/>
                  </a:moveTo>
                  <a:lnTo>
                    <a:pt x="1014" y="1233"/>
                  </a:lnTo>
                  <a:lnTo>
                    <a:pt x="1039" y="1189"/>
                  </a:lnTo>
                  <a:lnTo>
                    <a:pt x="1066" y="1233"/>
                  </a:lnTo>
                  <a:lnTo>
                    <a:pt x="1039" y="1280"/>
                  </a:lnTo>
                  <a:close/>
                  <a:moveTo>
                    <a:pt x="1101" y="1280"/>
                  </a:moveTo>
                  <a:lnTo>
                    <a:pt x="1075" y="1233"/>
                  </a:lnTo>
                  <a:lnTo>
                    <a:pt x="1101" y="1189"/>
                  </a:lnTo>
                  <a:lnTo>
                    <a:pt x="1128" y="1233"/>
                  </a:lnTo>
                  <a:lnTo>
                    <a:pt x="1101" y="1280"/>
                  </a:lnTo>
                  <a:close/>
                  <a:moveTo>
                    <a:pt x="1162" y="1280"/>
                  </a:moveTo>
                  <a:lnTo>
                    <a:pt x="1137" y="1233"/>
                  </a:lnTo>
                  <a:lnTo>
                    <a:pt x="1162" y="1189"/>
                  </a:lnTo>
                  <a:lnTo>
                    <a:pt x="1189" y="1233"/>
                  </a:lnTo>
                  <a:lnTo>
                    <a:pt x="1162" y="1280"/>
                  </a:lnTo>
                  <a:close/>
                  <a:moveTo>
                    <a:pt x="1224" y="1280"/>
                  </a:moveTo>
                  <a:lnTo>
                    <a:pt x="1198" y="1233"/>
                  </a:lnTo>
                  <a:lnTo>
                    <a:pt x="1224" y="1189"/>
                  </a:lnTo>
                  <a:lnTo>
                    <a:pt x="1251" y="1233"/>
                  </a:lnTo>
                  <a:lnTo>
                    <a:pt x="1224" y="1280"/>
                  </a:lnTo>
                  <a:close/>
                  <a:moveTo>
                    <a:pt x="1285" y="1280"/>
                  </a:moveTo>
                  <a:lnTo>
                    <a:pt x="1260" y="1233"/>
                  </a:lnTo>
                  <a:lnTo>
                    <a:pt x="1285" y="1189"/>
                  </a:lnTo>
                  <a:lnTo>
                    <a:pt x="1312" y="1233"/>
                  </a:lnTo>
                  <a:lnTo>
                    <a:pt x="1285" y="1280"/>
                  </a:lnTo>
                  <a:close/>
                  <a:moveTo>
                    <a:pt x="1348" y="1280"/>
                  </a:moveTo>
                  <a:lnTo>
                    <a:pt x="1321" y="1233"/>
                  </a:lnTo>
                  <a:lnTo>
                    <a:pt x="1348" y="1189"/>
                  </a:lnTo>
                  <a:lnTo>
                    <a:pt x="1374" y="1233"/>
                  </a:lnTo>
                  <a:lnTo>
                    <a:pt x="1348" y="1280"/>
                  </a:lnTo>
                  <a:close/>
                  <a:moveTo>
                    <a:pt x="1410" y="1280"/>
                  </a:moveTo>
                  <a:lnTo>
                    <a:pt x="1383" y="1233"/>
                  </a:lnTo>
                  <a:lnTo>
                    <a:pt x="1410" y="1189"/>
                  </a:lnTo>
                  <a:lnTo>
                    <a:pt x="1435" y="1233"/>
                  </a:lnTo>
                  <a:lnTo>
                    <a:pt x="1410" y="1280"/>
                  </a:lnTo>
                  <a:close/>
                  <a:moveTo>
                    <a:pt x="1471" y="1280"/>
                  </a:moveTo>
                  <a:lnTo>
                    <a:pt x="1444" y="1233"/>
                  </a:lnTo>
                  <a:lnTo>
                    <a:pt x="1471" y="1189"/>
                  </a:lnTo>
                  <a:lnTo>
                    <a:pt x="1497" y="1233"/>
                  </a:lnTo>
                  <a:lnTo>
                    <a:pt x="1471" y="1280"/>
                  </a:lnTo>
                  <a:close/>
                  <a:moveTo>
                    <a:pt x="1533" y="1280"/>
                  </a:moveTo>
                  <a:lnTo>
                    <a:pt x="1506" y="1233"/>
                  </a:lnTo>
                  <a:lnTo>
                    <a:pt x="1533" y="1189"/>
                  </a:lnTo>
                  <a:lnTo>
                    <a:pt x="1558" y="1233"/>
                  </a:lnTo>
                  <a:lnTo>
                    <a:pt x="1533" y="1280"/>
                  </a:lnTo>
                  <a:close/>
                  <a:moveTo>
                    <a:pt x="1594" y="1280"/>
                  </a:moveTo>
                  <a:lnTo>
                    <a:pt x="1567" y="1233"/>
                  </a:lnTo>
                  <a:lnTo>
                    <a:pt x="1594" y="1189"/>
                  </a:lnTo>
                  <a:lnTo>
                    <a:pt x="1620" y="1233"/>
                  </a:lnTo>
                  <a:lnTo>
                    <a:pt x="1594" y="1280"/>
                  </a:lnTo>
                  <a:close/>
                  <a:moveTo>
                    <a:pt x="1656" y="1280"/>
                  </a:moveTo>
                  <a:lnTo>
                    <a:pt x="1629" y="1233"/>
                  </a:lnTo>
                  <a:lnTo>
                    <a:pt x="1656" y="1189"/>
                  </a:lnTo>
                  <a:lnTo>
                    <a:pt x="1683" y="1233"/>
                  </a:lnTo>
                  <a:lnTo>
                    <a:pt x="1656" y="1280"/>
                  </a:lnTo>
                  <a:close/>
                  <a:moveTo>
                    <a:pt x="1717" y="1280"/>
                  </a:moveTo>
                  <a:lnTo>
                    <a:pt x="1692" y="1233"/>
                  </a:lnTo>
                  <a:lnTo>
                    <a:pt x="1717" y="1189"/>
                  </a:lnTo>
                  <a:lnTo>
                    <a:pt x="1744" y="1233"/>
                  </a:lnTo>
                  <a:lnTo>
                    <a:pt x="1717" y="1280"/>
                  </a:lnTo>
                  <a:close/>
                  <a:moveTo>
                    <a:pt x="1779" y="1280"/>
                  </a:moveTo>
                  <a:lnTo>
                    <a:pt x="1753" y="1233"/>
                  </a:lnTo>
                  <a:lnTo>
                    <a:pt x="1779" y="1189"/>
                  </a:lnTo>
                  <a:lnTo>
                    <a:pt x="1806" y="1233"/>
                  </a:lnTo>
                  <a:lnTo>
                    <a:pt x="1779" y="1280"/>
                  </a:lnTo>
                  <a:close/>
                  <a:moveTo>
                    <a:pt x="1840" y="1280"/>
                  </a:moveTo>
                  <a:lnTo>
                    <a:pt x="1815" y="1233"/>
                  </a:lnTo>
                  <a:lnTo>
                    <a:pt x="1840" y="1189"/>
                  </a:lnTo>
                  <a:lnTo>
                    <a:pt x="1867" y="1233"/>
                  </a:lnTo>
                  <a:lnTo>
                    <a:pt x="1840" y="1280"/>
                  </a:lnTo>
                  <a:close/>
                  <a:moveTo>
                    <a:pt x="1902" y="1280"/>
                  </a:moveTo>
                  <a:lnTo>
                    <a:pt x="1876" y="1233"/>
                  </a:lnTo>
                  <a:lnTo>
                    <a:pt x="1902" y="1189"/>
                  </a:lnTo>
                  <a:lnTo>
                    <a:pt x="1929" y="1233"/>
                  </a:lnTo>
                  <a:lnTo>
                    <a:pt x="1902" y="1280"/>
                  </a:lnTo>
                  <a:close/>
                  <a:moveTo>
                    <a:pt x="1963" y="1280"/>
                  </a:moveTo>
                  <a:lnTo>
                    <a:pt x="1938" y="1233"/>
                  </a:lnTo>
                  <a:lnTo>
                    <a:pt x="1963" y="1189"/>
                  </a:lnTo>
                  <a:lnTo>
                    <a:pt x="1990" y="1233"/>
                  </a:lnTo>
                  <a:lnTo>
                    <a:pt x="1963" y="1280"/>
                  </a:lnTo>
                  <a:close/>
                  <a:moveTo>
                    <a:pt x="2025" y="1280"/>
                  </a:moveTo>
                  <a:lnTo>
                    <a:pt x="1999" y="1233"/>
                  </a:lnTo>
                  <a:lnTo>
                    <a:pt x="2025" y="1189"/>
                  </a:lnTo>
                  <a:lnTo>
                    <a:pt x="2052" y="1233"/>
                  </a:lnTo>
                  <a:lnTo>
                    <a:pt x="2025" y="1280"/>
                  </a:lnTo>
                  <a:close/>
                  <a:moveTo>
                    <a:pt x="2088" y="1280"/>
                  </a:moveTo>
                  <a:lnTo>
                    <a:pt x="2061" y="1233"/>
                  </a:lnTo>
                  <a:lnTo>
                    <a:pt x="2088" y="1189"/>
                  </a:lnTo>
                  <a:lnTo>
                    <a:pt x="2113" y="1233"/>
                  </a:lnTo>
                  <a:lnTo>
                    <a:pt x="2088" y="1280"/>
                  </a:lnTo>
                  <a:close/>
                  <a:moveTo>
                    <a:pt x="2149" y="1280"/>
                  </a:moveTo>
                  <a:lnTo>
                    <a:pt x="2122" y="1233"/>
                  </a:lnTo>
                  <a:lnTo>
                    <a:pt x="2149" y="1189"/>
                  </a:lnTo>
                  <a:lnTo>
                    <a:pt x="2175" y="1233"/>
                  </a:lnTo>
                  <a:lnTo>
                    <a:pt x="2149" y="1280"/>
                  </a:lnTo>
                  <a:close/>
                  <a:moveTo>
                    <a:pt x="2211" y="1280"/>
                  </a:moveTo>
                  <a:lnTo>
                    <a:pt x="2184" y="1233"/>
                  </a:lnTo>
                  <a:lnTo>
                    <a:pt x="2211" y="1189"/>
                  </a:lnTo>
                  <a:lnTo>
                    <a:pt x="2236" y="1233"/>
                  </a:lnTo>
                  <a:lnTo>
                    <a:pt x="2211" y="1280"/>
                  </a:lnTo>
                  <a:close/>
                  <a:moveTo>
                    <a:pt x="2272" y="1280"/>
                  </a:moveTo>
                  <a:lnTo>
                    <a:pt x="2245" y="1233"/>
                  </a:lnTo>
                  <a:lnTo>
                    <a:pt x="2272" y="1189"/>
                  </a:lnTo>
                  <a:lnTo>
                    <a:pt x="2298" y="1233"/>
                  </a:lnTo>
                  <a:lnTo>
                    <a:pt x="2272" y="1280"/>
                  </a:lnTo>
                  <a:close/>
                  <a:moveTo>
                    <a:pt x="2334" y="1280"/>
                  </a:moveTo>
                  <a:lnTo>
                    <a:pt x="2307" y="1233"/>
                  </a:lnTo>
                  <a:lnTo>
                    <a:pt x="2334" y="1189"/>
                  </a:lnTo>
                  <a:lnTo>
                    <a:pt x="2359" y="1233"/>
                  </a:lnTo>
                  <a:lnTo>
                    <a:pt x="2334" y="1280"/>
                  </a:lnTo>
                  <a:close/>
                  <a:moveTo>
                    <a:pt x="2395" y="1280"/>
                  </a:moveTo>
                  <a:lnTo>
                    <a:pt x="2368" y="1233"/>
                  </a:lnTo>
                  <a:lnTo>
                    <a:pt x="2395" y="1189"/>
                  </a:lnTo>
                  <a:lnTo>
                    <a:pt x="2422" y="1233"/>
                  </a:lnTo>
                  <a:lnTo>
                    <a:pt x="2395" y="1280"/>
                  </a:lnTo>
                  <a:close/>
                  <a:moveTo>
                    <a:pt x="2457" y="1280"/>
                  </a:moveTo>
                  <a:lnTo>
                    <a:pt x="2431" y="1233"/>
                  </a:lnTo>
                  <a:lnTo>
                    <a:pt x="2457" y="1189"/>
                  </a:lnTo>
                  <a:lnTo>
                    <a:pt x="2484" y="1233"/>
                  </a:lnTo>
                  <a:lnTo>
                    <a:pt x="2457" y="1280"/>
                  </a:lnTo>
                  <a:close/>
                  <a:moveTo>
                    <a:pt x="2518" y="1280"/>
                  </a:moveTo>
                  <a:lnTo>
                    <a:pt x="2493" y="1233"/>
                  </a:lnTo>
                  <a:lnTo>
                    <a:pt x="2518" y="1189"/>
                  </a:lnTo>
                  <a:lnTo>
                    <a:pt x="2545" y="1233"/>
                  </a:lnTo>
                  <a:lnTo>
                    <a:pt x="2518" y="1280"/>
                  </a:lnTo>
                  <a:close/>
                  <a:moveTo>
                    <a:pt x="84" y="1226"/>
                  </a:moveTo>
                  <a:lnTo>
                    <a:pt x="59" y="1181"/>
                  </a:lnTo>
                  <a:lnTo>
                    <a:pt x="84" y="1135"/>
                  </a:lnTo>
                  <a:lnTo>
                    <a:pt x="111" y="1181"/>
                  </a:lnTo>
                  <a:lnTo>
                    <a:pt x="84" y="1226"/>
                  </a:lnTo>
                  <a:close/>
                  <a:moveTo>
                    <a:pt x="146" y="1226"/>
                  </a:moveTo>
                  <a:lnTo>
                    <a:pt x="120" y="1181"/>
                  </a:lnTo>
                  <a:lnTo>
                    <a:pt x="146" y="1135"/>
                  </a:lnTo>
                  <a:lnTo>
                    <a:pt x="173" y="1181"/>
                  </a:lnTo>
                  <a:lnTo>
                    <a:pt x="146" y="1226"/>
                  </a:lnTo>
                  <a:close/>
                  <a:moveTo>
                    <a:pt x="209" y="1226"/>
                  </a:moveTo>
                  <a:lnTo>
                    <a:pt x="182" y="1181"/>
                  </a:lnTo>
                  <a:lnTo>
                    <a:pt x="209" y="1135"/>
                  </a:lnTo>
                  <a:lnTo>
                    <a:pt x="234" y="1181"/>
                  </a:lnTo>
                  <a:lnTo>
                    <a:pt x="209" y="1226"/>
                  </a:lnTo>
                  <a:close/>
                  <a:moveTo>
                    <a:pt x="270" y="1226"/>
                  </a:moveTo>
                  <a:lnTo>
                    <a:pt x="243" y="1181"/>
                  </a:lnTo>
                  <a:lnTo>
                    <a:pt x="270" y="1135"/>
                  </a:lnTo>
                  <a:lnTo>
                    <a:pt x="295" y="1181"/>
                  </a:lnTo>
                  <a:lnTo>
                    <a:pt x="270" y="1226"/>
                  </a:lnTo>
                  <a:close/>
                  <a:moveTo>
                    <a:pt x="331" y="1226"/>
                  </a:moveTo>
                  <a:lnTo>
                    <a:pt x="304" y="1181"/>
                  </a:lnTo>
                  <a:lnTo>
                    <a:pt x="331" y="1135"/>
                  </a:lnTo>
                  <a:lnTo>
                    <a:pt x="357" y="1181"/>
                  </a:lnTo>
                  <a:lnTo>
                    <a:pt x="331" y="1226"/>
                  </a:lnTo>
                  <a:close/>
                  <a:moveTo>
                    <a:pt x="393" y="1226"/>
                  </a:moveTo>
                  <a:lnTo>
                    <a:pt x="366" y="1181"/>
                  </a:lnTo>
                  <a:lnTo>
                    <a:pt x="393" y="1135"/>
                  </a:lnTo>
                  <a:lnTo>
                    <a:pt x="418" y="1181"/>
                  </a:lnTo>
                  <a:lnTo>
                    <a:pt x="393" y="1226"/>
                  </a:lnTo>
                  <a:close/>
                  <a:moveTo>
                    <a:pt x="454" y="1226"/>
                  </a:moveTo>
                  <a:lnTo>
                    <a:pt x="427" y="1181"/>
                  </a:lnTo>
                  <a:lnTo>
                    <a:pt x="454" y="1135"/>
                  </a:lnTo>
                  <a:lnTo>
                    <a:pt x="480" y="1181"/>
                  </a:lnTo>
                  <a:lnTo>
                    <a:pt x="454" y="1226"/>
                  </a:lnTo>
                  <a:close/>
                  <a:moveTo>
                    <a:pt x="516" y="1226"/>
                  </a:moveTo>
                  <a:lnTo>
                    <a:pt x="489" y="1181"/>
                  </a:lnTo>
                  <a:lnTo>
                    <a:pt x="516" y="1135"/>
                  </a:lnTo>
                  <a:lnTo>
                    <a:pt x="541" y="1181"/>
                  </a:lnTo>
                  <a:lnTo>
                    <a:pt x="516" y="1226"/>
                  </a:lnTo>
                  <a:close/>
                  <a:moveTo>
                    <a:pt x="577" y="1226"/>
                  </a:moveTo>
                  <a:lnTo>
                    <a:pt x="552" y="1181"/>
                  </a:lnTo>
                  <a:lnTo>
                    <a:pt x="577" y="1135"/>
                  </a:lnTo>
                  <a:lnTo>
                    <a:pt x="604" y="1181"/>
                  </a:lnTo>
                  <a:lnTo>
                    <a:pt x="577" y="1226"/>
                  </a:lnTo>
                  <a:close/>
                  <a:moveTo>
                    <a:pt x="639" y="1226"/>
                  </a:moveTo>
                  <a:lnTo>
                    <a:pt x="613" y="1181"/>
                  </a:lnTo>
                  <a:lnTo>
                    <a:pt x="639" y="1135"/>
                  </a:lnTo>
                  <a:lnTo>
                    <a:pt x="666" y="1181"/>
                  </a:lnTo>
                  <a:lnTo>
                    <a:pt x="639" y="1226"/>
                  </a:lnTo>
                  <a:close/>
                  <a:moveTo>
                    <a:pt x="700" y="1226"/>
                  </a:moveTo>
                  <a:lnTo>
                    <a:pt x="675" y="1181"/>
                  </a:lnTo>
                  <a:lnTo>
                    <a:pt x="700" y="1135"/>
                  </a:lnTo>
                  <a:lnTo>
                    <a:pt x="727" y="1181"/>
                  </a:lnTo>
                  <a:lnTo>
                    <a:pt x="700" y="1226"/>
                  </a:lnTo>
                  <a:close/>
                  <a:moveTo>
                    <a:pt x="762" y="1226"/>
                  </a:moveTo>
                  <a:lnTo>
                    <a:pt x="736" y="1181"/>
                  </a:lnTo>
                  <a:lnTo>
                    <a:pt x="762" y="1135"/>
                  </a:lnTo>
                  <a:lnTo>
                    <a:pt x="789" y="1181"/>
                  </a:lnTo>
                  <a:lnTo>
                    <a:pt x="762" y="1226"/>
                  </a:lnTo>
                  <a:close/>
                  <a:moveTo>
                    <a:pt x="823" y="1226"/>
                  </a:moveTo>
                  <a:lnTo>
                    <a:pt x="798" y="1181"/>
                  </a:lnTo>
                  <a:lnTo>
                    <a:pt x="823" y="1135"/>
                  </a:lnTo>
                  <a:lnTo>
                    <a:pt x="850" y="1181"/>
                  </a:lnTo>
                  <a:lnTo>
                    <a:pt x="823" y="1226"/>
                  </a:lnTo>
                  <a:close/>
                  <a:moveTo>
                    <a:pt x="885" y="1226"/>
                  </a:moveTo>
                  <a:lnTo>
                    <a:pt x="859" y="1181"/>
                  </a:lnTo>
                  <a:lnTo>
                    <a:pt x="885" y="1135"/>
                  </a:lnTo>
                  <a:lnTo>
                    <a:pt x="912" y="1181"/>
                  </a:lnTo>
                  <a:lnTo>
                    <a:pt x="885" y="1226"/>
                  </a:lnTo>
                  <a:close/>
                  <a:moveTo>
                    <a:pt x="948" y="1226"/>
                  </a:moveTo>
                  <a:lnTo>
                    <a:pt x="921" y="1181"/>
                  </a:lnTo>
                  <a:lnTo>
                    <a:pt x="948" y="1135"/>
                  </a:lnTo>
                  <a:lnTo>
                    <a:pt x="973" y="1181"/>
                  </a:lnTo>
                  <a:lnTo>
                    <a:pt x="948" y="1226"/>
                  </a:lnTo>
                  <a:close/>
                  <a:moveTo>
                    <a:pt x="1009" y="1226"/>
                  </a:moveTo>
                  <a:lnTo>
                    <a:pt x="982" y="1181"/>
                  </a:lnTo>
                  <a:lnTo>
                    <a:pt x="1009" y="1135"/>
                  </a:lnTo>
                  <a:lnTo>
                    <a:pt x="1035" y="1181"/>
                  </a:lnTo>
                  <a:lnTo>
                    <a:pt x="1009" y="1226"/>
                  </a:lnTo>
                  <a:close/>
                  <a:moveTo>
                    <a:pt x="1071" y="1226"/>
                  </a:moveTo>
                  <a:lnTo>
                    <a:pt x="1044" y="1181"/>
                  </a:lnTo>
                  <a:lnTo>
                    <a:pt x="1071" y="1135"/>
                  </a:lnTo>
                  <a:lnTo>
                    <a:pt x="1096" y="1181"/>
                  </a:lnTo>
                  <a:lnTo>
                    <a:pt x="1071" y="1226"/>
                  </a:lnTo>
                  <a:close/>
                  <a:moveTo>
                    <a:pt x="1132" y="1226"/>
                  </a:moveTo>
                  <a:lnTo>
                    <a:pt x="1105" y="1181"/>
                  </a:lnTo>
                  <a:lnTo>
                    <a:pt x="1132" y="1135"/>
                  </a:lnTo>
                  <a:lnTo>
                    <a:pt x="1158" y="1181"/>
                  </a:lnTo>
                  <a:lnTo>
                    <a:pt x="1132" y="1226"/>
                  </a:lnTo>
                  <a:close/>
                  <a:moveTo>
                    <a:pt x="1194" y="1226"/>
                  </a:moveTo>
                  <a:lnTo>
                    <a:pt x="1167" y="1181"/>
                  </a:lnTo>
                  <a:lnTo>
                    <a:pt x="1194" y="1135"/>
                  </a:lnTo>
                  <a:lnTo>
                    <a:pt x="1219" y="1181"/>
                  </a:lnTo>
                  <a:lnTo>
                    <a:pt x="1194" y="1226"/>
                  </a:lnTo>
                  <a:close/>
                  <a:moveTo>
                    <a:pt x="1255" y="1226"/>
                  </a:moveTo>
                  <a:lnTo>
                    <a:pt x="1228" y="1181"/>
                  </a:lnTo>
                  <a:lnTo>
                    <a:pt x="1255" y="1135"/>
                  </a:lnTo>
                  <a:lnTo>
                    <a:pt x="1281" y="1181"/>
                  </a:lnTo>
                  <a:lnTo>
                    <a:pt x="1255" y="1226"/>
                  </a:lnTo>
                  <a:close/>
                  <a:moveTo>
                    <a:pt x="1317" y="1226"/>
                  </a:moveTo>
                  <a:lnTo>
                    <a:pt x="1291" y="1181"/>
                  </a:lnTo>
                  <a:lnTo>
                    <a:pt x="1317" y="1135"/>
                  </a:lnTo>
                  <a:lnTo>
                    <a:pt x="1344" y="1181"/>
                  </a:lnTo>
                  <a:lnTo>
                    <a:pt x="1317" y="1226"/>
                  </a:lnTo>
                  <a:close/>
                  <a:moveTo>
                    <a:pt x="1378" y="1226"/>
                  </a:moveTo>
                  <a:lnTo>
                    <a:pt x="1353" y="1181"/>
                  </a:lnTo>
                  <a:lnTo>
                    <a:pt x="1378" y="1135"/>
                  </a:lnTo>
                  <a:lnTo>
                    <a:pt x="1405" y="1181"/>
                  </a:lnTo>
                  <a:lnTo>
                    <a:pt x="1378" y="1226"/>
                  </a:lnTo>
                  <a:close/>
                  <a:moveTo>
                    <a:pt x="1440" y="1226"/>
                  </a:moveTo>
                  <a:lnTo>
                    <a:pt x="1414" y="1181"/>
                  </a:lnTo>
                  <a:lnTo>
                    <a:pt x="1440" y="1135"/>
                  </a:lnTo>
                  <a:lnTo>
                    <a:pt x="1467" y="1181"/>
                  </a:lnTo>
                  <a:lnTo>
                    <a:pt x="1440" y="1226"/>
                  </a:lnTo>
                  <a:close/>
                  <a:moveTo>
                    <a:pt x="1501" y="1226"/>
                  </a:moveTo>
                  <a:lnTo>
                    <a:pt x="1476" y="1181"/>
                  </a:lnTo>
                  <a:lnTo>
                    <a:pt x="1501" y="1135"/>
                  </a:lnTo>
                  <a:lnTo>
                    <a:pt x="1528" y="1181"/>
                  </a:lnTo>
                  <a:lnTo>
                    <a:pt x="1501" y="1226"/>
                  </a:lnTo>
                  <a:close/>
                  <a:moveTo>
                    <a:pt x="1563" y="1226"/>
                  </a:moveTo>
                  <a:lnTo>
                    <a:pt x="1537" y="1181"/>
                  </a:lnTo>
                  <a:lnTo>
                    <a:pt x="1563" y="1135"/>
                  </a:lnTo>
                  <a:lnTo>
                    <a:pt x="1590" y="1181"/>
                  </a:lnTo>
                  <a:lnTo>
                    <a:pt x="1563" y="1226"/>
                  </a:lnTo>
                  <a:close/>
                  <a:moveTo>
                    <a:pt x="1624" y="1226"/>
                  </a:moveTo>
                  <a:lnTo>
                    <a:pt x="1599" y="1181"/>
                  </a:lnTo>
                  <a:lnTo>
                    <a:pt x="1624" y="1135"/>
                  </a:lnTo>
                  <a:lnTo>
                    <a:pt x="1651" y="1181"/>
                  </a:lnTo>
                  <a:lnTo>
                    <a:pt x="1624" y="1226"/>
                  </a:lnTo>
                  <a:close/>
                  <a:moveTo>
                    <a:pt x="1687" y="1226"/>
                  </a:moveTo>
                  <a:lnTo>
                    <a:pt x="1660" y="1181"/>
                  </a:lnTo>
                  <a:lnTo>
                    <a:pt x="1687" y="1135"/>
                  </a:lnTo>
                  <a:lnTo>
                    <a:pt x="1713" y="1181"/>
                  </a:lnTo>
                  <a:lnTo>
                    <a:pt x="1687" y="1226"/>
                  </a:lnTo>
                  <a:close/>
                  <a:moveTo>
                    <a:pt x="1749" y="1226"/>
                  </a:moveTo>
                  <a:lnTo>
                    <a:pt x="1722" y="1181"/>
                  </a:lnTo>
                  <a:lnTo>
                    <a:pt x="1749" y="1135"/>
                  </a:lnTo>
                  <a:lnTo>
                    <a:pt x="1774" y="1181"/>
                  </a:lnTo>
                  <a:lnTo>
                    <a:pt x="1749" y="1226"/>
                  </a:lnTo>
                  <a:close/>
                  <a:moveTo>
                    <a:pt x="1810" y="1226"/>
                  </a:moveTo>
                  <a:lnTo>
                    <a:pt x="1783" y="1181"/>
                  </a:lnTo>
                  <a:lnTo>
                    <a:pt x="1810" y="1135"/>
                  </a:lnTo>
                  <a:lnTo>
                    <a:pt x="1836" y="1181"/>
                  </a:lnTo>
                  <a:lnTo>
                    <a:pt x="1810" y="1226"/>
                  </a:lnTo>
                  <a:close/>
                  <a:moveTo>
                    <a:pt x="1872" y="1226"/>
                  </a:moveTo>
                  <a:lnTo>
                    <a:pt x="1845" y="1181"/>
                  </a:lnTo>
                  <a:lnTo>
                    <a:pt x="1872" y="1135"/>
                  </a:lnTo>
                  <a:lnTo>
                    <a:pt x="1897" y="1181"/>
                  </a:lnTo>
                  <a:lnTo>
                    <a:pt x="1872" y="1226"/>
                  </a:lnTo>
                  <a:close/>
                  <a:moveTo>
                    <a:pt x="1933" y="1226"/>
                  </a:moveTo>
                  <a:lnTo>
                    <a:pt x="1906" y="1181"/>
                  </a:lnTo>
                  <a:lnTo>
                    <a:pt x="1933" y="1135"/>
                  </a:lnTo>
                  <a:lnTo>
                    <a:pt x="1959" y="1181"/>
                  </a:lnTo>
                  <a:lnTo>
                    <a:pt x="1933" y="1226"/>
                  </a:lnTo>
                  <a:close/>
                  <a:moveTo>
                    <a:pt x="1995" y="1226"/>
                  </a:moveTo>
                  <a:lnTo>
                    <a:pt x="1968" y="1181"/>
                  </a:lnTo>
                  <a:lnTo>
                    <a:pt x="1995" y="1135"/>
                  </a:lnTo>
                  <a:lnTo>
                    <a:pt x="2020" y="1181"/>
                  </a:lnTo>
                  <a:lnTo>
                    <a:pt x="1995" y="1226"/>
                  </a:lnTo>
                  <a:close/>
                  <a:moveTo>
                    <a:pt x="2056" y="1226"/>
                  </a:moveTo>
                  <a:lnTo>
                    <a:pt x="2031" y="1181"/>
                  </a:lnTo>
                  <a:lnTo>
                    <a:pt x="2056" y="1135"/>
                  </a:lnTo>
                  <a:lnTo>
                    <a:pt x="2083" y="1181"/>
                  </a:lnTo>
                  <a:lnTo>
                    <a:pt x="2056" y="1226"/>
                  </a:lnTo>
                  <a:close/>
                  <a:moveTo>
                    <a:pt x="2118" y="1226"/>
                  </a:moveTo>
                  <a:lnTo>
                    <a:pt x="2092" y="1181"/>
                  </a:lnTo>
                  <a:lnTo>
                    <a:pt x="2118" y="1135"/>
                  </a:lnTo>
                  <a:lnTo>
                    <a:pt x="2145" y="1181"/>
                  </a:lnTo>
                  <a:lnTo>
                    <a:pt x="2118" y="1226"/>
                  </a:lnTo>
                  <a:close/>
                  <a:moveTo>
                    <a:pt x="2179" y="1226"/>
                  </a:moveTo>
                  <a:lnTo>
                    <a:pt x="2154" y="1181"/>
                  </a:lnTo>
                  <a:lnTo>
                    <a:pt x="2179" y="1135"/>
                  </a:lnTo>
                  <a:lnTo>
                    <a:pt x="2206" y="1181"/>
                  </a:lnTo>
                  <a:lnTo>
                    <a:pt x="2179" y="1226"/>
                  </a:lnTo>
                  <a:close/>
                  <a:moveTo>
                    <a:pt x="2241" y="1226"/>
                  </a:moveTo>
                  <a:lnTo>
                    <a:pt x="2215" y="1181"/>
                  </a:lnTo>
                  <a:lnTo>
                    <a:pt x="2241" y="1135"/>
                  </a:lnTo>
                  <a:lnTo>
                    <a:pt x="2268" y="1181"/>
                  </a:lnTo>
                  <a:lnTo>
                    <a:pt x="2241" y="1226"/>
                  </a:lnTo>
                  <a:close/>
                  <a:moveTo>
                    <a:pt x="2302" y="1226"/>
                  </a:moveTo>
                  <a:lnTo>
                    <a:pt x="2277" y="1181"/>
                  </a:lnTo>
                  <a:lnTo>
                    <a:pt x="2302" y="1135"/>
                  </a:lnTo>
                  <a:lnTo>
                    <a:pt x="2329" y="1181"/>
                  </a:lnTo>
                  <a:lnTo>
                    <a:pt x="2302" y="1226"/>
                  </a:lnTo>
                  <a:close/>
                  <a:moveTo>
                    <a:pt x="2364" y="1226"/>
                  </a:moveTo>
                  <a:lnTo>
                    <a:pt x="2338" y="1181"/>
                  </a:lnTo>
                  <a:lnTo>
                    <a:pt x="2364" y="1135"/>
                  </a:lnTo>
                  <a:lnTo>
                    <a:pt x="2391" y="1181"/>
                  </a:lnTo>
                  <a:lnTo>
                    <a:pt x="2364" y="1226"/>
                  </a:lnTo>
                  <a:close/>
                  <a:moveTo>
                    <a:pt x="2427" y="1226"/>
                  </a:moveTo>
                  <a:lnTo>
                    <a:pt x="2400" y="1181"/>
                  </a:lnTo>
                  <a:lnTo>
                    <a:pt x="2427" y="1135"/>
                  </a:lnTo>
                  <a:lnTo>
                    <a:pt x="2452" y="1181"/>
                  </a:lnTo>
                  <a:lnTo>
                    <a:pt x="2427" y="1226"/>
                  </a:lnTo>
                  <a:close/>
                  <a:moveTo>
                    <a:pt x="2488" y="1226"/>
                  </a:moveTo>
                  <a:lnTo>
                    <a:pt x="2461" y="1181"/>
                  </a:lnTo>
                  <a:lnTo>
                    <a:pt x="2488" y="1135"/>
                  </a:lnTo>
                  <a:lnTo>
                    <a:pt x="2514" y="1181"/>
                  </a:lnTo>
                  <a:lnTo>
                    <a:pt x="2488" y="1226"/>
                  </a:lnTo>
                  <a:close/>
                  <a:moveTo>
                    <a:pt x="54" y="1172"/>
                  </a:moveTo>
                  <a:lnTo>
                    <a:pt x="27" y="1127"/>
                  </a:lnTo>
                  <a:lnTo>
                    <a:pt x="54" y="1082"/>
                  </a:lnTo>
                  <a:lnTo>
                    <a:pt x="80" y="1127"/>
                  </a:lnTo>
                  <a:lnTo>
                    <a:pt x="54" y="1172"/>
                  </a:lnTo>
                  <a:close/>
                  <a:moveTo>
                    <a:pt x="116" y="1172"/>
                  </a:moveTo>
                  <a:lnTo>
                    <a:pt x="89" y="1127"/>
                  </a:lnTo>
                  <a:lnTo>
                    <a:pt x="116" y="1082"/>
                  </a:lnTo>
                  <a:lnTo>
                    <a:pt x="141" y="1127"/>
                  </a:lnTo>
                  <a:lnTo>
                    <a:pt x="116" y="1172"/>
                  </a:lnTo>
                  <a:close/>
                  <a:moveTo>
                    <a:pt x="177" y="1172"/>
                  </a:moveTo>
                  <a:lnTo>
                    <a:pt x="150" y="1127"/>
                  </a:lnTo>
                  <a:lnTo>
                    <a:pt x="177" y="1082"/>
                  </a:lnTo>
                  <a:lnTo>
                    <a:pt x="204" y="1127"/>
                  </a:lnTo>
                  <a:lnTo>
                    <a:pt x="177" y="1172"/>
                  </a:lnTo>
                  <a:close/>
                  <a:moveTo>
                    <a:pt x="238" y="1172"/>
                  </a:moveTo>
                  <a:lnTo>
                    <a:pt x="213" y="1127"/>
                  </a:lnTo>
                  <a:lnTo>
                    <a:pt x="238" y="1082"/>
                  </a:lnTo>
                  <a:lnTo>
                    <a:pt x="265" y="1127"/>
                  </a:lnTo>
                  <a:lnTo>
                    <a:pt x="238" y="1172"/>
                  </a:lnTo>
                  <a:close/>
                  <a:moveTo>
                    <a:pt x="300" y="1172"/>
                  </a:moveTo>
                  <a:lnTo>
                    <a:pt x="274" y="1127"/>
                  </a:lnTo>
                  <a:lnTo>
                    <a:pt x="300" y="1082"/>
                  </a:lnTo>
                  <a:lnTo>
                    <a:pt x="327" y="1127"/>
                  </a:lnTo>
                  <a:lnTo>
                    <a:pt x="300" y="1172"/>
                  </a:lnTo>
                  <a:close/>
                  <a:moveTo>
                    <a:pt x="361" y="1172"/>
                  </a:moveTo>
                  <a:lnTo>
                    <a:pt x="336" y="1127"/>
                  </a:lnTo>
                  <a:lnTo>
                    <a:pt x="361" y="1082"/>
                  </a:lnTo>
                  <a:lnTo>
                    <a:pt x="388" y="1127"/>
                  </a:lnTo>
                  <a:lnTo>
                    <a:pt x="361" y="1172"/>
                  </a:lnTo>
                  <a:close/>
                  <a:moveTo>
                    <a:pt x="423" y="1172"/>
                  </a:moveTo>
                  <a:lnTo>
                    <a:pt x="397" y="1127"/>
                  </a:lnTo>
                  <a:lnTo>
                    <a:pt x="423" y="1082"/>
                  </a:lnTo>
                  <a:lnTo>
                    <a:pt x="450" y="1127"/>
                  </a:lnTo>
                  <a:lnTo>
                    <a:pt x="423" y="1172"/>
                  </a:lnTo>
                  <a:close/>
                  <a:moveTo>
                    <a:pt x="484" y="1172"/>
                  </a:moveTo>
                  <a:lnTo>
                    <a:pt x="459" y="1127"/>
                  </a:lnTo>
                  <a:lnTo>
                    <a:pt x="484" y="1082"/>
                  </a:lnTo>
                  <a:lnTo>
                    <a:pt x="511" y="1127"/>
                  </a:lnTo>
                  <a:lnTo>
                    <a:pt x="484" y="1172"/>
                  </a:lnTo>
                  <a:close/>
                  <a:moveTo>
                    <a:pt x="546" y="1172"/>
                  </a:moveTo>
                  <a:lnTo>
                    <a:pt x="520" y="1127"/>
                  </a:lnTo>
                  <a:lnTo>
                    <a:pt x="546" y="1082"/>
                  </a:lnTo>
                  <a:lnTo>
                    <a:pt x="573" y="1127"/>
                  </a:lnTo>
                  <a:lnTo>
                    <a:pt x="546" y="1172"/>
                  </a:lnTo>
                  <a:close/>
                  <a:moveTo>
                    <a:pt x="609" y="1172"/>
                  </a:moveTo>
                  <a:lnTo>
                    <a:pt x="582" y="1127"/>
                  </a:lnTo>
                  <a:lnTo>
                    <a:pt x="609" y="1082"/>
                  </a:lnTo>
                  <a:lnTo>
                    <a:pt x="634" y="1127"/>
                  </a:lnTo>
                  <a:lnTo>
                    <a:pt x="609" y="1172"/>
                  </a:lnTo>
                  <a:close/>
                  <a:moveTo>
                    <a:pt x="670" y="1172"/>
                  </a:moveTo>
                  <a:lnTo>
                    <a:pt x="643" y="1127"/>
                  </a:lnTo>
                  <a:lnTo>
                    <a:pt x="670" y="1082"/>
                  </a:lnTo>
                  <a:lnTo>
                    <a:pt x="696" y="1127"/>
                  </a:lnTo>
                  <a:lnTo>
                    <a:pt x="670" y="1172"/>
                  </a:lnTo>
                  <a:close/>
                  <a:moveTo>
                    <a:pt x="732" y="1172"/>
                  </a:moveTo>
                  <a:lnTo>
                    <a:pt x="705" y="1127"/>
                  </a:lnTo>
                  <a:lnTo>
                    <a:pt x="732" y="1082"/>
                  </a:lnTo>
                  <a:lnTo>
                    <a:pt x="757" y="1127"/>
                  </a:lnTo>
                  <a:lnTo>
                    <a:pt x="732" y="1172"/>
                  </a:lnTo>
                  <a:close/>
                  <a:moveTo>
                    <a:pt x="793" y="1172"/>
                  </a:moveTo>
                  <a:lnTo>
                    <a:pt x="766" y="1127"/>
                  </a:lnTo>
                  <a:lnTo>
                    <a:pt x="793" y="1082"/>
                  </a:lnTo>
                  <a:lnTo>
                    <a:pt x="819" y="1127"/>
                  </a:lnTo>
                  <a:lnTo>
                    <a:pt x="793" y="1172"/>
                  </a:lnTo>
                  <a:close/>
                  <a:moveTo>
                    <a:pt x="855" y="1172"/>
                  </a:moveTo>
                  <a:lnTo>
                    <a:pt x="828" y="1127"/>
                  </a:lnTo>
                  <a:lnTo>
                    <a:pt x="855" y="1082"/>
                  </a:lnTo>
                  <a:lnTo>
                    <a:pt x="880" y="1127"/>
                  </a:lnTo>
                  <a:lnTo>
                    <a:pt x="855" y="1172"/>
                  </a:lnTo>
                  <a:close/>
                  <a:moveTo>
                    <a:pt x="916" y="1172"/>
                  </a:moveTo>
                  <a:lnTo>
                    <a:pt x="889" y="1127"/>
                  </a:lnTo>
                  <a:lnTo>
                    <a:pt x="916" y="1082"/>
                  </a:lnTo>
                  <a:lnTo>
                    <a:pt x="943" y="1127"/>
                  </a:lnTo>
                  <a:lnTo>
                    <a:pt x="916" y="1172"/>
                  </a:lnTo>
                  <a:close/>
                  <a:moveTo>
                    <a:pt x="978" y="1172"/>
                  </a:moveTo>
                  <a:lnTo>
                    <a:pt x="952" y="1127"/>
                  </a:lnTo>
                  <a:lnTo>
                    <a:pt x="978" y="1082"/>
                  </a:lnTo>
                  <a:lnTo>
                    <a:pt x="1005" y="1127"/>
                  </a:lnTo>
                  <a:lnTo>
                    <a:pt x="978" y="1172"/>
                  </a:lnTo>
                  <a:close/>
                  <a:moveTo>
                    <a:pt x="1039" y="1172"/>
                  </a:moveTo>
                  <a:lnTo>
                    <a:pt x="1014" y="1127"/>
                  </a:lnTo>
                  <a:lnTo>
                    <a:pt x="1039" y="1082"/>
                  </a:lnTo>
                  <a:lnTo>
                    <a:pt x="1066" y="1127"/>
                  </a:lnTo>
                  <a:lnTo>
                    <a:pt x="1039" y="1172"/>
                  </a:lnTo>
                  <a:close/>
                  <a:moveTo>
                    <a:pt x="1101" y="1172"/>
                  </a:moveTo>
                  <a:lnTo>
                    <a:pt x="1075" y="1127"/>
                  </a:lnTo>
                  <a:lnTo>
                    <a:pt x="1101" y="1082"/>
                  </a:lnTo>
                  <a:lnTo>
                    <a:pt x="1128" y="1127"/>
                  </a:lnTo>
                  <a:lnTo>
                    <a:pt x="1101" y="1172"/>
                  </a:lnTo>
                  <a:close/>
                  <a:moveTo>
                    <a:pt x="1162" y="1172"/>
                  </a:moveTo>
                  <a:lnTo>
                    <a:pt x="1137" y="1127"/>
                  </a:lnTo>
                  <a:lnTo>
                    <a:pt x="1162" y="1082"/>
                  </a:lnTo>
                  <a:lnTo>
                    <a:pt x="1189" y="1127"/>
                  </a:lnTo>
                  <a:lnTo>
                    <a:pt x="1162" y="1172"/>
                  </a:lnTo>
                  <a:close/>
                  <a:moveTo>
                    <a:pt x="1224" y="1172"/>
                  </a:moveTo>
                  <a:lnTo>
                    <a:pt x="1198" y="1127"/>
                  </a:lnTo>
                  <a:lnTo>
                    <a:pt x="1224" y="1082"/>
                  </a:lnTo>
                  <a:lnTo>
                    <a:pt x="1251" y="1127"/>
                  </a:lnTo>
                  <a:lnTo>
                    <a:pt x="1224" y="1172"/>
                  </a:lnTo>
                  <a:close/>
                  <a:moveTo>
                    <a:pt x="1285" y="1172"/>
                  </a:moveTo>
                  <a:lnTo>
                    <a:pt x="1260" y="1127"/>
                  </a:lnTo>
                  <a:lnTo>
                    <a:pt x="1285" y="1082"/>
                  </a:lnTo>
                  <a:lnTo>
                    <a:pt x="1312" y="1127"/>
                  </a:lnTo>
                  <a:lnTo>
                    <a:pt x="1285" y="1172"/>
                  </a:lnTo>
                  <a:close/>
                  <a:moveTo>
                    <a:pt x="1348" y="1172"/>
                  </a:moveTo>
                  <a:lnTo>
                    <a:pt x="1321" y="1127"/>
                  </a:lnTo>
                  <a:lnTo>
                    <a:pt x="1348" y="1082"/>
                  </a:lnTo>
                  <a:lnTo>
                    <a:pt x="1374" y="1127"/>
                  </a:lnTo>
                  <a:lnTo>
                    <a:pt x="1348" y="1172"/>
                  </a:lnTo>
                  <a:close/>
                  <a:moveTo>
                    <a:pt x="1410" y="1172"/>
                  </a:moveTo>
                  <a:lnTo>
                    <a:pt x="1383" y="1127"/>
                  </a:lnTo>
                  <a:lnTo>
                    <a:pt x="1410" y="1082"/>
                  </a:lnTo>
                  <a:lnTo>
                    <a:pt x="1435" y="1127"/>
                  </a:lnTo>
                  <a:lnTo>
                    <a:pt x="1410" y="1172"/>
                  </a:lnTo>
                  <a:close/>
                  <a:moveTo>
                    <a:pt x="1471" y="1172"/>
                  </a:moveTo>
                  <a:lnTo>
                    <a:pt x="1444" y="1127"/>
                  </a:lnTo>
                  <a:lnTo>
                    <a:pt x="1471" y="1082"/>
                  </a:lnTo>
                  <a:lnTo>
                    <a:pt x="1497" y="1127"/>
                  </a:lnTo>
                  <a:lnTo>
                    <a:pt x="1471" y="1172"/>
                  </a:lnTo>
                  <a:close/>
                  <a:moveTo>
                    <a:pt x="1533" y="1172"/>
                  </a:moveTo>
                  <a:lnTo>
                    <a:pt x="1506" y="1127"/>
                  </a:lnTo>
                  <a:lnTo>
                    <a:pt x="1533" y="1082"/>
                  </a:lnTo>
                  <a:lnTo>
                    <a:pt x="1558" y="1127"/>
                  </a:lnTo>
                  <a:lnTo>
                    <a:pt x="1533" y="1172"/>
                  </a:lnTo>
                  <a:close/>
                  <a:moveTo>
                    <a:pt x="1594" y="1172"/>
                  </a:moveTo>
                  <a:lnTo>
                    <a:pt x="1567" y="1127"/>
                  </a:lnTo>
                  <a:lnTo>
                    <a:pt x="1594" y="1082"/>
                  </a:lnTo>
                  <a:lnTo>
                    <a:pt x="1620" y="1127"/>
                  </a:lnTo>
                  <a:lnTo>
                    <a:pt x="1594" y="1172"/>
                  </a:lnTo>
                  <a:close/>
                  <a:moveTo>
                    <a:pt x="1656" y="1172"/>
                  </a:moveTo>
                  <a:lnTo>
                    <a:pt x="1629" y="1127"/>
                  </a:lnTo>
                  <a:lnTo>
                    <a:pt x="1656" y="1082"/>
                  </a:lnTo>
                  <a:lnTo>
                    <a:pt x="1683" y="1127"/>
                  </a:lnTo>
                  <a:lnTo>
                    <a:pt x="1656" y="1172"/>
                  </a:lnTo>
                  <a:close/>
                  <a:moveTo>
                    <a:pt x="1717" y="1172"/>
                  </a:moveTo>
                  <a:lnTo>
                    <a:pt x="1692" y="1127"/>
                  </a:lnTo>
                  <a:lnTo>
                    <a:pt x="1717" y="1082"/>
                  </a:lnTo>
                  <a:lnTo>
                    <a:pt x="1744" y="1127"/>
                  </a:lnTo>
                  <a:lnTo>
                    <a:pt x="1717" y="1172"/>
                  </a:lnTo>
                  <a:close/>
                  <a:moveTo>
                    <a:pt x="1779" y="1172"/>
                  </a:moveTo>
                  <a:lnTo>
                    <a:pt x="1753" y="1127"/>
                  </a:lnTo>
                  <a:lnTo>
                    <a:pt x="1779" y="1082"/>
                  </a:lnTo>
                  <a:lnTo>
                    <a:pt x="1806" y="1127"/>
                  </a:lnTo>
                  <a:lnTo>
                    <a:pt x="1779" y="1172"/>
                  </a:lnTo>
                  <a:close/>
                  <a:moveTo>
                    <a:pt x="1840" y="1172"/>
                  </a:moveTo>
                  <a:lnTo>
                    <a:pt x="1815" y="1127"/>
                  </a:lnTo>
                  <a:lnTo>
                    <a:pt x="1840" y="1082"/>
                  </a:lnTo>
                  <a:lnTo>
                    <a:pt x="1867" y="1127"/>
                  </a:lnTo>
                  <a:lnTo>
                    <a:pt x="1840" y="1172"/>
                  </a:lnTo>
                  <a:close/>
                  <a:moveTo>
                    <a:pt x="1902" y="1172"/>
                  </a:moveTo>
                  <a:lnTo>
                    <a:pt x="1876" y="1127"/>
                  </a:lnTo>
                  <a:lnTo>
                    <a:pt x="1902" y="1082"/>
                  </a:lnTo>
                  <a:lnTo>
                    <a:pt x="1929" y="1127"/>
                  </a:lnTo>
                  <a:lnTo>
                    <a:pt x="1902" y="1172"/>
                  </a:lnTo>
                  <a:close/>
                  <a:moveTo>
                    <a:pt x="1963" y="1172"/>
                  </a:moveTo>
                  <a:lnTo>
                    <a:pt x="1938" y="1127"/>
                  </a:lnTo>
                  <a:lnTo>
                    <a:pt x="1963" y="1082"/>
                  </a:lnTo>
                  <a:lnTo>
                    <a:pt x="1990" y="1127"/>
                  </a:lnTo>
                  <a:lnTo>
                    <a:pt x="1963" y="1172"/>
                  </a:lnTo>
                  <a:close/>
                  <a:moveTo>
                    <a:pt x="2025" y="1172"/>
                  </a:moveTo>
                  <a:lnTo>
                    <a:pt x="1999" y="1127"/>
                  </a:lnTo>
                  <a:lnTo>
                    <a:pt x="2025" y="1082"/>
                  </a:lnTo>
                  <a:lnTo>
                    <a:pt x="2052" y="1127"/>
                  </a:lnTo>
                  <a:lnTo>
                    <a:pt x="2025" y="1172"/>
                  </a:lnTo>
                  <a:close/>
                  <a:moveTo>
                    <a:pt x="2088" y="1172"/>
                  </a:moveTo>
                  <a:lnTo>
                    <a:pt x="2061" y="1127"/>
                  </a:lnTo>
                  <a:lnTo>
                    <a:pt x="2088" y="1082"/>
                  </a:lnTo>
                  <a:lnTo>
                    <a:pt x="2113" y="1127"/>
                  </a:lnTo>
                  <a:lnTo>
                    <a:pt x="2088" y="1172"/>
                  </a:lnTo>
                  <a:close/>
                  <a:moveTo>
                    <a:pt x="2149" y="1172"/>
                  </a:moveTo>
                  <a:lnTo>
                    <a:pt x="2122" y="1127"/>
                  </a:lnTo>
                  <a:lnTo>
                    <a:pt x="2149" y="1082"/>
                  </a:lnTo>
                  <a:lnTo>
                    <a:pt x="2175" y="1127"/>
                  </a:lnTo>
                  <a:lnTo>
                    <a:pt x="2149" y="1172"/>
                  </a:lnTo>
                  <a:close/>
                  <a:moveTo>
                    <a:pt x="2211" y="1172"/>
                  </a:moveTo>
                  <a:lnTo>
                    <a:pt x="2184" y="1127"/>
                  </a:lnTo>
                  <a:lnTo>
                    <a:pt x="2211" y="1082"/>
                  </a:lnTo>
                  <a:lnTo>
                    <a:pt x="2236" y="1127"/>
                  </a:lnTo>
                  <a:lnTo>
                    <a:pt x="2211" y="1172"/>
                  </a:lnTo>
                  <a:close/>
                  <a:moveTo>
                    <a:pt x="2272" y="1172"/>
                  </a:moveTo>
                  <a:lnTo>
                    <a:pt x="2245" y="1127"/>
                  </a:lnTo>
                  <a:lnTo>
                    <a:pt x="2272" y="1082"/>
                  </a:lnTo>
                  <a:lnTo>
                    <a:pt x="2298" y="1127"/>
                  </a:lnTo>
                  <a:lnTo>
                    <a:pt x="2272" y="1172"/>
                  </a:lnTo>
                  <a:close/>
                  <a:moveTo>
                    <a:pt x="2334" y="1172"/>
                  </a:moveTo>
                  <a:lnTo>
                    <a:pt x="2307" y="1127"/>
                  </a:lnTo>
                  <a:lnTo>
                    <a:pt x="2334" y="1082"/>
                  </a:lnTo>
                  <a:lnTo>
                    <a:pt x="2359" y="1127"/>
                  </a:lnTo>
                  <a:lnTo>
                    <a:pt x="2334" y="1172"/>
                  </a:lnTo>
                  <a:close/>
                  <a:moveTo>
                    <a:pt x="2395" y="1172"/>
                  </a:moveTo>
                  <a:lnTo>
                    <a:pt x="2368" y="1127"/>
                  </a:lnTo>
                  <a:lnTo>
                    <a:pt x="2395" y="1082"/>
                  </a:lnTo>
                  <a:lnTo>
                    <a:pt x="2422" y="1127"/>
                  </a:lnTo>
                  <a:lnTo>
                    <a:pt x="2395" y="1172"/>
                  </a:lnTo>
                  <a:close/>
                  <a:moveTo>
                    <a:pt x="2457" y="1172"/>
                  </a:moveTo>
                  <a:lnTo>
                    <a:pt x="2431" y="1127"/>
                  </a:lnTo>
                  <a:lnTo>
                    <a:pt x="2457" y="1082"/>
                  </a:lnTo>
                  <a:lnTo>
                    <a:pt x="2484" y="1127"/>
                  </a:lnTo>
                  <a:lnTo>
                    <a:pt x="2457" y="1172"/>
                  </a:lnTo>
                  <a:close/>
                  <a:moveTo>
                    <a:pt x="2518" y="1172"/>
                  </a:moveTo>
                  <a:lnTo>
                    <a:pt x="2493" y="1127"/>
                  </a:lnTo>
                  <a:lnTo>
                    <a:pt x="2518" y="1082"/>
                  </a:lnTo>
                  <a:lnTo>
                    <a:pt x="2545" y="1127"/>
                  </a:lnTo>
                  <a:lnTo>
                    <a:pt x="2518" y="1172"/>
                  </a:lnTo>
                  <a:close/>
                  <a:moveTo>
                    <a:pt x="84" y="1120"/>
                  </a:moveTo>
                  <a:lnTo>
                    <a:pt x="59" y="1075"/>
                  </a:lnTo>
                  <a:lnTo>
                    <a:pt x="84" y="1028"/>
                  </a:lnTo>
                  <a:lnTo>
                    <a:pt x="111" y="1075"/>
                  </a:lnTo>
                  <a:lnTo>
                    <a:pt x="84" y="1120"/>
                  </a:lnTo>
                  <a:close/>
                  <a:moveTo>
                    <a:pt x="146" y="1120"/>
                  </a:moveTo>
                  <a:lnTo>
                    <a:pt x="120" y="1075"/>
                  </a:lnTo>
                  <a:lnTo>
                    <a:pt x="146" y="1028"/>
                  </a:lnTo>
                  <a:lnTo>
                    <a:pt x="173" y="1075"/>
                  </a:lnTo>
                  <a:lnTo>
                    <a:pt x="146" y="1120"/>
                  </a:lnTo>
                  <a:close/>
                  <a:moveTo>
                    <a:pt x="209" y="1120"/>
                  </a:moveTo>
                  <a:lnTo>
                    <a:pt x="182" y="1075"/>
                  </a:lnTo>
                  <a:lnTo>
                    <a:pt x="209" y="1028"/>
                  </a:lnTo>
                  <a:lnTo>
                    <a:pt x="234" y="1075"/>
                  </a:lnTo>
                  <a:lnTo>
                    <a:pt x="209" y="1120"/>
                  </a:lnTo>
                  <a:close/>
                  <a:moveTo>
                    <a:pt x="270" y="1120"/>
                  </a:moveTo>
                  <a:lnTo>
                    <a:pt x="243" y="1075"/>
                  </a:lnTo>
                  <a:lnTo>
                    <a:pt x="270" y="1028"/>
                  </a:lnTo>
                  <a:lnTo>
                    <a:pt x="295" y="1075"/>
                  </a:lnTo>
                  <a:lnTo>
                    <a:pt x="270" y="1120"/>
                  </a:lnTo>
                  <a:close/>
                  <a:moveTo>
                    <a:pt x="331" y="1120"/>
                  </a:moveTo>
                  <a:lnTo>
                    <a:pt x="304" y="1075"/>
                  </a:lnTo>
                  <a:lnTo>
                    <a:pt x="331" y="1028"/>
                  </a:lnTo>
                  <a:lnTo>
                    <a:pt x="357" y="1075"/>
                  </a:lnTo>
                  <a:lnTo>
                    <a:pt x="331" y="1120"/>
                  </a:lnTo>
                  <a:close/>
                  <a:moveTo>
                    <a:pt x="393" y="1120"/>
                  </a:moveTo>
                  <a:lnTo>
                    <a:pt x="366" y="1075"/>
                  </a:lnTo>
                  <a:lnTo>
                    <a:pt x="393" y="1028"/>
                  </a:lnTo>
                  <a:lnTo>
                    <a:pt x="418" y="1075"/>
                  </a:lnTo>
                  <a:lnTo>
                    <a:pt x="393" y="1120"/>
                  </a:lnTo>
                  <a:close/>
                  <a:moveTo>
                    <a:pt x="454" y="1120"/>
                  </a:moveTo>
                  <a:lnTo>
                    <a:pt x="427" y="1075"/>
                  </a:lnTo>
                  <a:lnTo>
                    <a:pt x="454" y="1028"/>
                  </a:lnTo>
                  <a:lnTo>
                    <a:pt x="480" y="1075"/>
                  </a:lnTo>
                  <a:lnTo>
                    <a:pt x="454" y="1120"/>
                  </a:lnTo>
                  <a:close/>
                  <a:moveTo>
                    <a:pt x="516" y="1120"/>
                  </a:moveTo>
                  <a:lnTo>
                    <a:pt x="489" y="1075"/>
                  </a:lnTo>
                  <a:lnTo>
                    <a:pt x="516" y="1028"/>
                  </a:lnTo>
                  <a:lnTo>
                    <a:pt x="541" y="1075"/>
                  </a:lnTo>
                  <a:lnTo>
                    <a:pt x="516" y="1120"/>
                  </a:lnTo>
                  <a:close/>
                  <a:moveTo>
                    <a:pt x="577" y="1120"/>
                  </a:moveTo>
                  <a:lnTo>
                    <a:pt x="552" y="1075"/>
                  </a:lnTo>
                  <a:lnTo>
                    <a:pt x="577" y="1028"/>
                  </a:lnTo>
                  <a:lnTo>
                    <a:pt x="604" y="1075"/>
                  </a:lnTo>
                  <a:lnTo>
                    <a:pt x="577" y="1120"/>
                  </a:lnTo>
                  <a:close/>
                  <a:moveTo>
                    <a:pt x="639" y="1120"/>
                  </a:moveTo>
                  <a:lnTo>
                    <a:pt x="613" y="1075"/>
                  </a:lnTo>
                  <a:lnTo>
                    <a:pt x="639" y="1028"/>
                  </a:lnTo>
                  <a:lnTo>
                    <a:pt x="666" y="1075"/>
                  </a:lnTo>
                  <a:lnTo>
                    <a:pt x="639" y="1120"/>
                  </a:lnTo>
                  <a:close/>
                  <a:moveTo>
                    <a:pt x="700" y="1120"/>
                  </a:moveTo>
                  <a:lnTo>
                    <a:pt x="675" y="1075"/>
                  </a:lnTo>
                  <a:lnTo>
                    <a:pt x="700" y="1028"/>
                  </a:lnTo>
                  <a:lnTo>
                    <a:pt x="727" y="1075"/>
                  </a:lnTo>
                  <a:lnTo>
                    <a:pt x="700" y="1120"/>
                  </a:lnTo>
                  <a:close/>
                  <a:moveTo>
                    <a:pt x="762" y="1120"/>
                  </a:moveTo>
                  <a:lnTo>
                    <a:pt x="736" y="1075"/>
                  </a:lnTo>
                  <a:lnTo>
                    <a:pt x="762" y="1028"/>
                  </a:lnTo>
                  <a:lnTo>
                    <a:pt x="789" y="1075"/>
                  </a:lnTo>
                  <a:lnTo>
                    <a:pt x="762" y="1120"/>
                  </a:lnTo>
                  <a:close/>
                  <a:moveTo>
                    <a:pt x="823" y="1120"/>
                  </a:moveTo>
                  <a:lnTo>
                    <a:pt x="798" y="1075"/>
                  </a:lnTo>
                  <a:lnTo>
                    <a:pt x="823" y="1028"/>
                  </a:lnTo>
                  <a:lnTo>
                    <a:pt x="850" y="1075"/>
                  </a:lnTo>
                  <a:lnTo>
                    <a:pt x="823" y="1120"/>
                  </a:lnTo>
                  <a:close/>
                  <a:moveTo>
                    <a:pt x="885" y="1120"/>
                  </a:moveTo>
                  <a:lnTo>
                    <a:pt x="859" y="1075"/>
                  </a:lnTo>
                  <a:lnTo>
                    <a:pt x="885" y="1028"/>
                  </a:lnTo>
                  <a:lnTo>
                    <a:pt x="912" y="1075"/>
                  </a:lnTo>
                  <a:lnTo>
                    <a:pt x="885" y="1120"/>
                  </a:lnTo>
                  <a:close/>
                  <a:moveTo>
                    <a:pt x="948" y="1120"/>
                  </a:moveTo>
                  <a:lnTo>
                    <a:pt x="921" y="1075"/>
                  </a:lnTo>
                  <a:lnTo>
                    <a:pt x="948" y="1028"/>
                  </a:lnTo>
                  <a:lnTo>
                    <a:pt x="973" y="1075"/>
                  </a:lnTo>
                  <a:lnTo>
                    <a:pt x="948" y="1120"/>
                  </a:lnTo>
                  <a:close/>
                  <a:moveTo>
                    <a:pt x="1009" y="1120"/>
                  </a:moveTo>
                  <a:lnTo>
                    <a:pt x="982" y="1075"/>
                  </a:lnTo>
                  <a:lnTo>
                    <a:pt x="1009" y="1028"/>
                  </a:lnTo>
                  <a:lnTo>
                    <a:pt x="1035" y="1075"/>
                  </a:lnTo>
                  <a:lnTo>
                    <a:pt x="1009" y="1120"/>
                  </a:lnTo>
                  <a:close/>
                  <a:moveTo>
                    <a:pt x="1071" y="1120"/>
                  </a:moveTo>
                  <a:lnTo>
                    <a:pt x="1044" y="1075"/>
                  </a:lnTo>
                  <a:lnTo>
                    <a:pt x="1071" y="1028"/>
                  </a:lnTo>
                  <a:lnTo>
                    <a:pt x="1096" y="1075"/>
                  </a:lnTo>
                  <a:lnTo>
                    <a:pt x="1071" y="1120"/>
                  </a:lnTo>
                  <a:close/>
                  <a:moveTo>
                    <a:pt x="1132" y="1120"/>
                  </a:moveTo>
                  <a:lnTo>
                    <a:pt x="1105" y="1075"/>
                  </a:lnTo>
                  <a:lnTo>
                    <a:pt x="1132" y="1028"/>
                  </a:lnTo>
                  <a:lnTo>
                    <a:pt x="1158" y="1075"/>
                  </a:lnTo>
                  <a:lnTo>
                    <a:pt x="1132" y="1120"/>
                  </a:lnTo>
                  <a:close/>
                  <a:moveTo>
                    <a:pt x="1194" y="1120"/>
                  </a:moveTo>
                  <a:lnTo>
                    <a:pt x="1167" y="1075"/>
                  </a:lnTo>
                  <a:lnTo>
                    <a:pt x="1194" y="1028"/>
                  </a:lnTo>
                  <a:lnTo>
                    <a:pt x="1219" y="1075"/>
                  </a:lnTo>
                  <a:lnTo>
                    <a:pt x="1194" y="1120"/>
                  </a:lnTo>
                  <a:close/>
                  <a:moveTo>
                    <a:pt x="1255" y="1120"/>
                  </a:moveTo>
                  <a:lnTo>
                    <a:pt x="1228" y="1075"/>
                  </a:lnTo>
                  <a:lnTo>
                    <a:pt x="1255" y="1028"/>
                  </a:lnTo>
                  <a:lnTo>
                    <a:pt x="1281" y="1075"/>
                  </a:lnTo>
                  <a:lnTo>
                    <a:pt x="1255" y="1120"/>
                  </a:lnTo>
                  <a:close/>
                  <a:moveTo>
                    <a:pt x="1317" y="1120"/>
                  </a:moveTo>
                  <a:lnTo>
                    <a:pt x="1291" y="1075"/>
                  </a:lnTo>
                  <a:lnTo>
                    <a:pt x="1317" y="1028"/>
                  </a:lnTo>
                  <a:lnTo>
                    <a:pt x="1344" y="1075"/>
                  </a:lnTo>
                  <a:lnTo>
                    <a:pt x="1317" y="1120"/>
                  </a:lnTo>
                  <a:close/>
                  <a:moveTo>
                    <a:pt x="1378" y="1120"/>
                  </a:moveTo>
                  <a:lnTo>
                    <a:pt x="1353" y="1075"/>
                  </a:lnTo>
                  <a:lnTo>
                    <a:pt x="1378" y="1028"/>
                  </a:lnTo>
                  <a:lnTo>
                    <a:pt x="1405" y="1075"/>
                  </a:lnTo>
                  <a:lnTo>
                    <a:pt x="1378" y="1120"/>
                  </a:lnTo>
                  <a:close/>
                  <a:moveTo>
                    <a:pt x="1440" y="1120"/>
                  </a:moveTo>
                  <a:lnTo>
                    <a:pt x="1414" y="1075"/>
                  </a:lnTo>
                  <a:lnTo>
                    <a:pt x="1440" y="1028"/>
                  </a:lnTo>
                  <a:lnTo>
                    <a:pt x="1467" y="1075"/>
                  </a:lnTo>
                  <a:lnTo>
                    <a:pt x="1440" y="1120"/>
                  </a:lnTo>
                  <a:close/>
                  <a:moveTo>
                    <a:pt x="1501" y="1120"/>
                  </a:moveTo>
                  <a:lnTo>
                    <a:pt x="1476" y="1075"/>
                  </a:lnTo>
                  <a:lnTo>
                    <a:pt x="1501" y="1028"/>
                  </a:lnTo>
                  <a:lnTo>
                    <a:pt x="1528" y="1075"/>
                  </a:lnTo>
                  <a:lnTo>
                    <a:pt x="1501" y="1120"/>
                  </a:lnTo>
                  <a:close/>
                  <a:moveTo>
                    <a:pt x="1563" y="1120"/>
                  </a:moveTo>
                  <a:lnTo>
                    <a:pt x="1537" y="1075"/>
                  </a:lnTo>
                  <a:lnTo>
                    <a:pt x="1563" y="1028"/>
                  </a:lnTo>
                  <a:lnTo>
                    <a:pt x="1590" y="1075"/>
                  </a:lnTo>
                  <a:lnTo>
                    <a:pt x="1563" y="1120"/>
                  </a:lnTo>
                  <a:close/>
                  <a:moveTo>
                    <a:pt x="1624" y="1120"/>
                  </a:moveTo>
                  <a:lnTo>
                    <a:pt x="1599" y="1075"/>
                  </a:lnTo>
                  <a:lnTo>
                    <a:pt x="1624" y="1028"/>
                  </a:lnTo>
                  <a:lnTo>
                    <a:pt x="1651" y="1075"/>
                  </a:lnTo>
                  <a:lnTo>
                    <a:pt x="1624" y="1120"/>
                  </a:lnTo>
                  <a:close/>
                  <a:moveTo>
                    <a:pt x="1687" y="1120"/>
                  </a:moveTo>
                  <a:lnTo>
                    <a:pt x="1660" y="1075"/>
                  </a:lnTo>
                  <a:lnTo>
                    <a:pt x="1687" y="1028"/>
                  </a:lnTo>
                  <a:lnTo>
                    <a:pt x="1713" y="1075"/>
                  </a:lnTo>
                  <a:lnTo>
                    <a:pt x="1687" y="1120"/>
                  </a:lnTo>
                  <a:close/>
                  <a:moveTo>
                    <a:pt x="1749" y="1120"/>
                  </a:moveTo>
                  <a:lnTo>
                    <a:pt x="1722" y="1075"/>
                  </a:lnTo>
                  <a:lnTo>
                    <a:pt x="1749" y="1028"/>
                  </a:lnTo>
                  <a:lnTo>
                    <a:pt x="1774" y="1075"/>
                  </a:lnTo>
                  <a:lnTo>
                    <a:pt x="1749" y="1120"/>
                  </a:lnTo>
                  <a:close/>
                  <a:moveTo>
                    <a:pt x="1810" y="1120"/>
                  </a:moveTo>
                  <a:lnTo>
                    <a:pt x="1783" y="1075"/>
                  </a:lnTo>
                  <a:lnTo>
                    <a:pt x="1810" y="1028"/>
                  </a:lnTo>
                  <a:lnTo>
                    <a:pt x="1836" y="1075"/>
                  </a:lnTo>
                  <a:lnTo>
                    <a:pt x="1810" y="1120"/>
                  </a:lnTo>
                  <a:close/>
                  <a:moveTo>
                    <a:pt x="1872" y="1120"/>
                  </a:moveTo>
                  <a:lnTo>
                    <a:pt x="1845" y="1075"/>
                  </a:lnTo>
                  <a:lnTo>
                    <a:pt x="1872" y="1028"/>
                  </a:lnTo>
                  <a:lnTo>
                    <a:pt x="1897" y="1075"/>
                  </a:lnTo>
                  <a:lnTo>
                    <a:pt x="1872" y="1120"/>
                  </a:lnTo>
                  <a:close/>
                  <a:moveTo>
                    <a:pt x="1933" y="1120"/>
                  </a:moveTo>
                  <a:lnTo>
                    <a:pt x="1906" y="1075"/>
                  </a:lnTo>
                  <a:lnTo>
                    <a:pt x="1933" y="1028"/>
                  </a:lnTo>
                  <a:lnTo>
                    <a:pt x="1959" y="1075"/>
                  </a:lnTo>
                  <a:lnTo>
                    <a:pt x="1933" y="1120"/>
                  </a:lnTo>
                  <a:close/>
                  <a:moveTo>
                    <a:pt x="1995" y="1120"/>
                  </a:moveTo>
                  <a:lnTo>
                    <a:pt x="1968" y="1075"/>
                  </a:lnTo>
                  <a:lnTo>
                    <a:pt x="1995" y="1028"/>
                  </a:lnTo>
                  <a:lnTo>
                    <a:pt x="2020" y="1075"/>
                  </a:lnTo>
                  <a:lnTo>
                    <a:pt x="1995" y="1120"/>
                  </a:lnTo>
                  <a:close/>
                  <a:moveTo>
                    <a:pt x="2056" y="1120"/>
                  </a:moveTo>
                  <a:lnTo>
                    <a:pt x="2031" y="1075"/>
                  </a:lnTo>
                  <a:lnTo>
                    <a:pt x="2056" y="1028"/>
                  </a:lnTo>
                  <a:lnTo>
                    <a:pt x="2083" y="1075"/>
                  </a:lnTo>
                  <a:lnTo>
                    <a:pt x="2056" y="1120"/>
                  </a:lnTo>
                  <a:close/>
                  <a:moveTo>
                    <a:pt x="2118" y="1120"/>
                  </a:moveTo>
                  <a:lnTo>
                    <a:pt x="2092" y="1075"/>
                  </a:lnTo>
                  <a:lnTo>
                    <a:pt x="2118" y="1028"/>
                  </a:lnTo>
                  <a:lnTo>
                    <a:pt x="2145" y="1075"/>
                  </a:lnTo>
                  <a:lnTo>
                    <a:pt x="2118" y="1120"/>
                  </a:lnTo>
                  <a:close/>
                  <a:moveTo>
                    <a:pt x="2179" y="1120"/>
                  </a:moveTo>
                  <a:lnTo>
                    <a:pt x="2154" y="1075"/>
                  </a:lnTo>
                  <a:lnTo>
                    <a:pt x="2179" y="1028"/>
                  </a:lnTo>
                  <a:lnTo>
                    <a:pt x="2206" y="1075"/>
                  </a:lnTo>
                  <a:lnTo>
                    <a:pt x="2179" y="1120"/>
                  </a:lnTo>
                  <a:close/>
                  <a:moveTo>
                    <a:pt x="2241" y="1120"/>
                  </a:moveTo>
                  <a:lnTo>
                    <a:pt x="2215" y="1075"/>
                  </a:lnTo>
                  <a:lnTo>
                    <a:pt x="2241" y="1028"/>
                  </a:lnTo>
                  <a:lnTo>
                    <a:pt x="2268" y="1075"/>
                  </a:lnTo>
                  <a:lnTo>
                    <a:pt x="2241" y="1120"/>
                  </a:lnTo>
                  <a:close/>
                  <a:moveTo>
                    <a:pt x="2302" y="1120"/>
                  </a:moveTo>
                  <a:lnTo>
                    <a:pt x="2277" y="1075"/>
                  </a:lnTo>
                  <a:lnTo>
                    <a:pt x="2302" y="1028"/>
                  </a:lnTo>
                  <a:lnTo>
                    <a:pt x="2329" y="1075"/>
                  </a:lnTo>
                  <a:lnTo>
                    <a:pt x="2302" y="1120"/>
                  </a:lnTo>
                  <a:close/>
                  <a:moveTo>
                    <a:pt x="2364" y="1120"/>
                  </a:moveTo>
                  <a:lnTo>
                    <a:pt x="2338" y="1075"/>
                  </a:lnTo>
                  <a:lnTo>
                    <a:pt x="2364" y="1028"/>
                  </a:lnTo>
                  <a:lnTo>
                    <a:pt x="2391" y="1075"/>
                  </a:lnTo>
                  <a:lnTo>
                    <a:pt x="2364" y="1120"/>
                  </a:lnTo>
                  <a:close/>
                  <a:moveTo>
                    <a:pt x="2427" y="1120"/>
                  </a:moveTo>
                  <a:lnTo>
                    <a:pt x="2400" y="1075"/>
                  </a:lnTo>
                  <a:lnTo>
                    <a:pt x="2427" y="1028"/>
                  </a:lnTo>
                  <a:lnTo>
                    <a:pt x="2452" y="1075"/>
                  </a:lnTo>
                  <a:lnTo>
                    <a:pt x="2427" y="1120"/>
                  </a:lnTo>
                  <a:close/>
                  <a:moveTo>
                    <a:pt x="2488" y="1120"/>
                  </a:moveTo>
                  <a:lnTo>
                    <a:pt x="2461" y="1075"/>
                  </a:lnTo>
                  <a:lnTo>
                    <a:pt x="2488" y="1028"/>
                  </a:lnTo>
                  <a:lnTo>
                    <a:pt x="2514" y="1075"/>
                  </a:lnTo>
                  <a:lnTo>
                    <a:pt x="2488" y="1120"/>
                  </a:lnTo>
                  <a:close/>
                  <a:moveTo>
                    <a:pt x="54" y="1066"/>
                  </a:moveTo>
                  <a:lnTo>
                    <a:pt x="27" y="1021"/>
                  </a:lnTo>
                  <a:lnTo>
                    <a:pt x="54" y="976"/>
                  </a:lnTo>
                  <a:lnTo>
                    <a:pt x="80" y="1021"/>
                  </a:lnTo>
                  <a:lnTo>
                    <a:pt x="54" y="1066"/>
                  </a:lnTo>
                  <a:close/>
                  <a:moveTo>
                    <a:pt x="116" y="1066"/>
                  </a:moveTo>
                  <a:lnTo>
                    <a:pt x="89" y="1021"/>
                  </a:lnTo>
                  <a:lnTo>
                    <a:pt x="116" y="976"/>
                  </a:lnTo>
                  <a:lnTo>
                    <a:pt x="141" y="1021"/>
                  </a:lnTo>
                  <a:lnTo>
                    <a:pt x="116" y="1066"/>
                  </a:lnTo>
                  <a:close/>
                  <a:moveTo>
                    <a:pt x="177" y="1066"/>
                  </a:moveTo>
                  <a:lnTo>
                    <a:pt x="150" y="1021"/>
                  </a:lnTo>
                  <a:lnTo>
                    <a:pt x="177" y="976"/>
                  </a:lnTo>
                  <a:lnTo>
                    <a:pt x="204" y="1021"/>
                  </a:lnTo>
                  <a:lnTo>
                    <a:pt x="177" y="1066"/>
                  </a:lnTo>
                  <a:close/>
                  <a:moveTo>
                    <a:pt x="238" y="1066"/>
                  </a:moveTo>
                  <a:lnTo>
                    <a:pt x="213" y="1021"/>
                  </a:lnTo>
                  <a:lnTo>
                    <a:pt x="238" y="976"/>
                  </a:lnTo>
                  <a:lnTo>
                    <a:pt x="265" y="1021"/>
                  </a:lnTo>
                  <a:lnTo>
                    <a:pt x="238" y="1066"/>
                  </a:lnTo>
                  <a:close/>
                  <a:moveTo>
                    <a:pt x="300" y="1066"/>
                  </a:moveTo>
                  <a:lnTo>
                    <a:pt x="274" y="1021"/>
                  </a:lnTo>
                  <a:lnTo>
                    <a:pt x="300" y="976"/>
                  </a:lnTo>
                  <a:lnTo>
                    <a:pt x="327" y="1021"/>
                  </a:lnTo>
                  <a:lnTo>
                    <a:pt x="300" y="1066"/>
                  </a:lnTo>
                  <a:close/>
                  <a:moveTo>
                    <a:pt x="361" y="1066"/>
                  </a:moveTo>
                  <a:lnTo>
                    <a:pt x="336" y="1021"/>
                  </a:lnTo>
                  <a:lnTo>
                    <a:pt x="361" y="976"/>
                  </a:lnTo>
                  <a:lnTo>
                    <a:pt x="388" y="1021"/>
                  </a:lnTo>
                  <a:lnTo>
                    <a:pt x="361" y="1066"/>
                  </a:lnTo>
                  <a:close/>
                  <a:moveTo>
                    <a:pt x="423" y="1066"/>
                  </a:moveTo>
                  <a:lnTo>
                    <a:pt x="397" y="1021"/>
                  </a:lnTo>
                  <a:lnTo>
                    <a:pt x="423" y="976"/>
                  </a:lnTo>
                  <a:lnTo>
                    <a:pt x="450" y="1021"/>
                  </a:lnTo>
                  <a:lnTo>
                    <a:pt x="423" y="1066"/>
                  </a:lnTo>
                  <a:close/>
                  <a:moveTo>
                    <a:pt x="484" y="1066"/>
                  </a:moveTo>
                  <a:lnTo>
                    <a:pt x="459" y="1021"/>
                  </a:lnTo>
                  <a:lnTo>
                    <a:pt x="484" y="976"/>
                  </a:lnTo>
                  <a:lnTo>
                    <a:pt x="511" y="1021"/>
                  </a:lnTo>
                  <a:lnTo>
                    <a:pt x="484" y="1066"/>
                  </a:lnTo>
                  <a:close/>
                  <a:moveTo>
                    <a:pt x="546" y="1066"/>
                  </a:moveTo>
                  <a:lnTo>
                    <a:pt x="520" y="1021"/>
                  </a:lnTo>
                  <a:lnTo>
                    <a:pt x="546" y="976"/>
                  </a:lnTo>
                  <a:lnTo>
                    <a:pt x="573" y="1021"/>
                  </a:lnTo>
                  <a:lnTo>
                    <a:pt x="546" y="1066"/>
                  </a:lnTo>
                  <a:close/>
                  <a:moveTo>
                    <a:pt x="609" y="1066"/>
                  </a:moveTo>
                  <a:lnTo>
                    <a:pt x="582" y="1021"/>
                  </a:lnTo>
                  <a:lnTo>
                    <a:pt x="609" y="976"/>
                  </a:lnTo>
                  <a:lnTo>
                    <a:pt x="634" y="1021"/>
                  </a:lnTo>
                  <a:lnTo>
                    <a:pt x="609" y="1066"/>
                  </a:lnTo>
                  <a:close/>
                  <a:moveTo>
                    <a:pt x="670" y="1066"/>
                  </a:moveTo>
                  <a:lnTo>
                    <a:pt x="643" y="1021"/>
                  </a:lnTo>
                  <a:lnTo>
                    <a:pt x="670" y="976"/>
                  </a:lnTo>
                  <a:lnTo>
                    <a:pt x="696" y="1021"/>
                  </a:lnTo>
                  <a:lnTo>
                    <a:pt x="670" y="1066"/>
                  </a:lnTo>
                  <a:close/>
                  <a:moveTo>
                    <a:pt x="732" y="1066"/>
                  </a:moveTo>
                  <a:lnTo>
                    <a:pt x="705" y="1021"/>
                  </a:lnTo>
                  <a:lnTo>
                    <a:pt x="732" y="976"/>
                  </a:lnTo>
                  <a:lnTo>
                    <a:pt x="757" y="1021"/>
                  </a:lnTo>
                  <a:lnTo>
                    <a:pt x="732" y="1066"/>
                  </a:lnTo>
                  <a:close/>
                  <a:moveTo>
                    <a:pt x="793" y="1066"/>
                  </a:moveTo>
                  <a:lnTo>
                    <a:pt x="766" y="1021"/>
                  </a:lnTo>
                  <a:lnTo>
                    <a:pt x="793" y="976"/>
                  </a:lnTo>
                  <a:lnTo>
                    <a:pt x="819" y="1021"/>
                  </a:lnTo>
                  <a:lnTo>
                    <a:pt x="793" y="1066"/>
                  </a:lnTo>
                  <a:close/>
                  <a:moveTo>
                    <a:pt x="855" y="1066"/>
                  </a:moveTo>
                  <a:lnTo>
                    <a:pt x="828" y="1021"/>
                  </a:lnTo>
                  <a:lnTo>
                    <a:pt x="855" y="976"/>
                  </a:lnTo>
                  <a:lnTo>
                    <a:pt x="880" y="1021"/>
                  </a:lnTo>
                  <a:lnTo>
                    <a:pt x="855" y="1066"/>
                  </a:lnTo>
                  <a:close/>
                  <a:moveTo>
                    <a:pt x="916" y="1066"/>
                  </a:moveTo>
                  <a:lnTo>
                    <a:pt x="889" y="1021"/>
                  </a:lnTo>
                  <a:lnTo>
                    <a:pt x="916" y="976"/>
                  </a:lnTo>
                  <a:lnTo>
                    <a:pt x="943" y="1021"/>
                  </a:lnTo>
                  <a:lnTo>
                    <a:pt x="916" y="1066"/>
                  </a:lnTo>
                  <a:close/>
                  <a:moveTo>
                    <a:pt x="978" y="1066"/>
                  </a:moveTo>
                  <a:lnTo>
                    <a:pt x="952" y="1021"/>
                  </a:lnTo>
                  <a:lnTo>
                    <a:pt x="978" y="976"/>
                  </a:lnTo>
                  <a:lnTo>
                    <a:pt x="1005" y="1021"/>
                  </a:lnTo>
                  <a:lnTo>
                    <a:pt x="978" y="1066"/>
                  </a:lnTo>
                  <a:close/>
                  <a:moveTo>
                    <a:pt x="1039" y="1066"/>
                  </a:moveTo>
                  <a:lnTo>
                    <a:pt x="1014" y="1021"/>
                  </a:lnTo>
                  <a:lnTo>
                    <a:pt x="1039" y="976"/>
                  </a:lnTo>
                  <a:lnTo>
                    <a:pt x="1066" y="1021"/>
                  </a:lnTo>
                  <a:lnTo>
                    <a:pt x="1039" y="1066"/>
                  </a:lnTo>
                  <a:close/>
                  <a:moveTo>
                    <a:pt x="1101" y="1066"/>
                  </a:moveTo>
                  <a:lnTo>
                    <a:pt x="1075" y="1021"/>
                  </a:lnTo>
                  <a:lnTo>
                    <a:pt x="1101" y="976"/>
                  </a:lnTo>
                  <a:lnTo>
                    <a:pt x="1128" y="1021"/>
                  </a:lnTo>
                  <a:lnTo>
                    <a:pt x="1101" y="1066"/>
                  </a:lnTo>
                  <a:close/>
                  <a:moveTo>
                    <a:pt x="1162" y="1066"/>
                  </a:moveTo>
                  <a:lnTo>
                    <a:pt x="1137" y="1021"/>
                  </a:lnTo>
                  <a:lnTo>
                    <a:pt x="1162" y="976"/>
                  </a:lnTo>
                  <a:lnTo>
                    <a:pt x="1189" y="1021"/>
                  </a:lnTo>
                  <a:lnTo>
                    <a:pt x="1162" y="1066"/>
                  </a:lnTo>
                  <a:close/>
                  <a:moveTo>
                    <a:pt x="1224" y="1066"/>
                  </a:moveTo>
                  <a:lnTo>
                    <a:pt x="1198" y="1021"/>
                  </a:lnTo>
                  <a:lnTo>
                    <a:pt x="1224" y="976"/>
                  </a:lnTo>
                  <a:lnTo>
                    <a:pt x="1251" y="1021"/>
                  </a:lnTo>
                  <a:lnTo>
                    <a:pt x="1224" y="1066"/>
                  </a:lnTo>
                  <a:close/>
                  <a:moveTo>
                    <a:pt x="1285" y="1066"/>
                  </a:moveTo>
                  <a:lnTo>
                    <a:pt x="1260" y="1021"/>
                  </a:lnTo>
                  <a:lnTo>
                    <a:pt x="1285" y="976"/>
                  </a:lnTo>
                  <a:lnTo>
                    <a:pt x="1312" y="1021"/>
                  </a:lnTo>
                  <a:lnTo>
                    <a:pt x="1285" y="1066"/>
                  </a:lnTo>
                  <a:close/>
                  <a:moveTo>
                    <a:pt x="1348" y="1066"/>
                  </a:moveTo>
                  <a:lnTo>
                    <a:pt x="1321" y="1021"/>
                  </a:lnTo>
                  <a:lnTo>
                    <a:pt x="1348" y="976"/>
                  </a:lnTo>
                  <a:lnTo>
                    <a:pt x="1374" y="1021"/>
                  </a:lnTo>
                  <a:lnTo>
                    <a:pt x="1348" y="1066"/>
                  </a:lnTo>
                  <a:close/>
                  <a:moveTo>
                    <a:pt x="1410" y="1066"/>
                  </a:moveTo>
                  <a:lnTo>
                    <a:pt x="1383" y="1021"/>
                  </a:lnTo>
                  <a:lnTo>
                    <a:pt x="1410" y="976"/>
                  </a:lnTo>
                  <a:lnTo>
                    <a:pt x="1435" y="1021"/>
                  </a:lnTo>
                  <a:lnTo>
                    <a:pt x="1410" y="1066"/>
                  </a:lnTo>
                  <a:close/>
                  <a:moveTo>
                    <a:pt x="1471" y="1066"/>
                  </a:moveTo>
                  <a:lnTo>
                    <a:pt x="1444" y="1021"/>
                  </a:lnTo>
                  <a:lnTo>
                    <a:pt x="1471" y="976"/>
                  </a:lnTo>
                  <a:lnTo>
                    <a:pt x="1497" y="1021"/>
                  </a:lnTo>
                  <a:lnTo>
                    <a:pt x="1471" y="1066"/>
                  </a:lnTo>
                  <a:close/>
                  <a:moveTo>
                    <a:pt x="1533" y="1066"/>
                  </a:moveTo>
                  <a:lnTo>
                    <a:pt x="1506" y="1021"/>
                  </a:lnTo>
                  <a:lnTo>
                    <a:pt x="1533" y="976"/>
                  </a:lnTo>
                  <a:lnTo>
                    <a:pt x="1558" y="1021"/>
                  </a:lnTo>
                  <a:lnTo>
                    <a:pt x="1533" y="1066"/>
                  </a:lnTo>
                  <a:close/>
                  <a:moveTo>
                    <a:pt x="1594" y="1066"/>
                  </a:moveTo>
                  <a:lnTo>
                    <a:pt x="1567" y="1021"/>
                  </a:lnTo>
                  <a:lnTo>
                    <a:pt x="1594" y="976"/>
                  </a:lnTo>
                  <a:lnTo>
                    <a:pt x="1620" y="1021"/>
                  </a:lnTo>
                  <a:lnTo>
                    <a:pt x="1594" y="1066"/>
                  </a:lnTo>
                  <a:close/>
                  <a:moveTo>
                    <a:pt x="1656" y="1066"/>
                  </a:moveTo>
                  <a:lnTo>
                    <a:pt x="1629" y="1021"/>
                  </a:lnTo>
                  <a:lnTo>
                    <a:pt x="1656" y="976"/>
                  </a:lnTo>
                  <a:lnTo>
                    <a:pt x="1683" y="1021"/>
                  </a:lnTo>
                  <a:lnTo>
                    <a:pt x="1656" y="1066"/>
                  </a:lnTo>
                  <a:close/>
                  <a:moveTo>
                    <a:pt x="1717" y="1066"/>
                  </a:moveTo>
                  <a:lnTo>
                    <a:pt x="1692" y="1021"/>
                  </a:lnTo>
                  <a:lnTo>
                    <a:pt x="1717" y="976"/>
                  </a:lnTo>
                  <a:lnTo>
                    <a:pt x="1744" y="1021"/>
                  </a:lnTo>
                  <a:lnTo>
                    <a:pt x="1717" y="1066"/>
                  </a:lnTo>
                  <a:close/>
                  <a:moveTo>
                    <a:pt x="1779" y="1066"/>
                  </a:moveTo>
                  <a:lnTo>
                    <a:pt x="1753" y="1021"/>
                  </a:lnTo>
                  <a:lnTo>
                    <a:pt x="1779" y="976"/>
                  </a:lnTo>
                  <a:lnTo>
                    <a:pt x="1806" y="1021"/>
                  </a:lnTo>
                  <a:lnTo>
                    <a:pt x="1779" y="1066"/>
                  </a:lnTo>
                  <a:close/>
                  <a:moveTo>
                    <a:pt x="1840" y="1066"/>
                  </a:moveTo>
                  <a:lnTo>
                    <a:pt x="1815" y="1021"/>
                  </a:lnTo>
                  <a:lnTo>
                    <a:pt x="1840" y="976"/>
                  </a:lnTo>
                  <a:lnTo>
                    <a:pt x="1867" y="1021"/>
                  </a:lnTo>
                  <a:lnTo>
                    <a:pt x="1840" y="1066"/>
                  </a:lnTo>
                  <a:close/>
                  <a:moveTo>
                    <a:pt x="1902" y="1066"/>
                  </a:moveTo>
                  <a:lnTo>
                    <a:pt x="1876" y="1021"/>
                  </a:lnTo>
                  <a:lnTo>
                    <a:pt x="1902" y="976"/>
                  </a:lnTo>
                  <a:lnTo>
                    <a:pt x="1929" y="1021"/>
                  </a:lnTo>
                  <a:lnTo>
                    <a:pt x="1902" y="1066"/>
                  </a:lnTo>
                  <a:close/>
                  <a:moveTo>
                    <a:pt x="1963" y="1066"/>
                  </a:moveTo>
                  <a:lnTo>
                    <a:pt x="1938" y="1021"/>
                  </a:lnTo>
                  <a:lnTo>
                    <a:pt x="1963" y="976"/>
                  </a:lnTo>
                  <a:lnTo>
                    <a:pt x="1990" y="1021"/>
                  </a:lnTo>
                  <a:lnTo>
                    <a:pt x="1963" y="1066"/>
                  </a:lnTo>
                  <a:close/>
                  <a:moveTo>
                    <a:pt x="2025" y="1066"/>
                  </a:moveTo>
                  <a:lnTo>
                    <a:pt x="1999" y="1021"/>
                  </a:lnTo>
                  <a:lnTo>
                    <a:pt x="2025" y="976"/>
                  </a:lnTo>
                  <a:lnTo>
                    <a:pt x="2052" y="1021"/>
                  </a:lnTo>
                  <a:lnTo>
                    <a:pt x="2025" y="1066"/>
                  </a:lnTo>
                  <a:close/>
                  <a:moveTo>
                    <a:pt x="2088" y="1066"/>
                  </a:moveTo>
                  <a:lnTo>
                    <a:pt x="2061" y="1021"/>
                  </a:lnTo>
                  <a:lnTo>
                    <a:pt x="2088" y="976"/>
                  </a:lnTo>
                  <a:lnTo>
                    <a:pt x="2113" y="1021"/>
                  </a:lnTo>
                  <a:lnTo>
                    <a:pt x="2088" y="1066"/>
                  </a:lnTo>
                  <a:close/>
                  <a:moveTo>
                    <a:pt x="2149" y="1066"/>
                  </a:moveTo>
                  <a:lnTo>
                    <a:pt x="2122" y="1021"/>
                  </a:lnTo>
                  <a:lnTo>
                    <a:pt x="2149" y="976"/>
                  </a:lnTo>
                  <a:lnTo>
                    <a:pt x="2175" y="1021"/>
                  </a:lnTo>
                  <a:lnTo>
                    <a:pt x="2149" y="1066"/>
                  </a:lnTo>
                  <a:close/>
                  <a:moveTo>
                    <a:pt x="2211" y="1066"/>
                  </a:moveTo>
                  <a:lnTo>
                    <a:pt x="2184" y="1021"/>
                  </a:lnTo>
                  <a:lnTo>
                    <a:pt x="2211" y="976"/>
                  </a:lnTo>
                  <a:lnTo>
                    <a:pt x="2236" y="1021"/>
                  </a:lnTo>
                  <a:lnTo>
                    <a:pt x="2211" y="1066"/>
                  </a:lnTo>
                  <a:close/>
                  <a:moveTo>
                    <a:pt x="2272" y="1066"/>
                  </a:moveTo>
                  <a:lnTo>
                    <a:pt x="2245" y="1021"/>
                  </a:lnTo>
                  <a:lnTo>
                    <a:pt x="2272" y="976"/>
                  </a:lnTo>
                  <a:lnTo>
                    <a:pt x="2298" y="1021"/>
                  </a:lnTo>
                  <a:lnTo>
                    <a:pt x="2272" y="1066"/>
                  </a:lnTo>
                  <a:close/>
                  <a:moveTo>
                    <a:pt x="2334" y="1066"/>
                  </a:moveTo>
                  <a:lnTo>
                    <a:pt x="2307" y="1021"/>
                  </a:lnTo>
                  <a:lnTo>
                    <a:pt x="2334" y="976"/>
                  </a:lnTo>
                  <a:lnTo>
                    <a:pt x="2359" y="1021"/>
                  </a:lnTo>
                  <a:lnTo>
                    <a:pt x="2334" y="1066"/>
                  </a:lnTo>
                  <a:close/>
                  <a:moveTo>
                    <a:pt x="2395" y="1066"/>
                  </a:moveTo>
                  <a:lnTo>
                    <a:pt x="2368" y="1021"/>
                  </a:lnTo>
                  <a:lnTo>
                    <a:pt x="2395" y="976"/>
                  </a:lnTo>
                  <a:lnTo>
                    <a:pt x="2422" y="1021"/>
                  </a:lnTo>
                  <a:lnTo>
                    <a:pt x="2395" y="1066"/>
                  </a:lnTo>
                  <a:close/>
                  <a:moveTo>
                    <a:pt x="2457" y="1066"/>
                  </a:moveTo>
                  <a:lnTo>
                    <a:pt x="2431" y="1021"/>
                  </a:lnTo>
                  <a:lnTo>
                    <a:pt x="2457" y="976"/>
                  </a:lnTo>
                  <a:lnTo>
                    <a:pt x="2484" y="1021"/>
                  </a:lnTo>
                  <a:lnTo>
                    <a:pt x="2457" y="1066"/>
                  </a:lnTo>
                  <a:close/>
                  <a:moveTo>
                    <a:pt x="2518" y="1066"/>
                  </a:moveTo>
                  <a:lnTo>
                    <a:pt x="2493" y="1021"/>
                  </a:lnTo>
                  <a:lnTo>
                    <a:pt x="2518" y="976"/>
                  </a:lnTo>
                  <a:lnTo>
                    <a:pt x="2545" y="1021"/>
                  </a:lnTo>
                  <a:lnTo>
                    <a:pt x="2518" y="1066"/>
                  </a:lnTo>
                  <a:close/>
                  <a:moveTo>
                    <a:pt x="84" y="1013"/>
                  </a:moveTo>
                  <a:lnTo>
                    <a:pt x="59" y="967"/>
                  </a:lnTo>
                  <a:lnTo>
                    <a:pt x="84" y="922"/>
                  </a:lnTo>
                  <a:lnTo>
                    <a:pt x="111" y="967"/>
                  </a:lnTo>
                  <a:lnTo>
                    <a:pt x="84" y="1013"/>
                  </a:lnTo>
                  <a:close/>
                  <a:moveTo>
                    <a:pt x="146" y="1013"/>
                  </a:moveTo>
                  <a:lnTo>
                    <a:pt x="120" y="967"/>
                  </a:lnTo>
                  <a:lnTo>
                    <a:pt x="146" y="922"/>
                  </a:lnTo>
                  <a:lnTo>
                    <a:pt x="173" y="967"/>
                  </a:lnTo>
                  <a:lnTo>
                    <a:pt x="146" y="1013"/>
                  </a:lnTo>
                  <a:close/>
                  <a:moveTo>
                    <a:pt x="209" y="1013"/>
                  </a:moveTo>
                  <a:lnTo>
                    <a:pt x="182" y="967"/>
                  </a:lnTo>
                  <a:lnTo>
                    <a:pt x="209" y="922"/>
                  </a:lnTo>
                  <a:lnTo>
                    <a:pt x="234" y="967"/>
                  </a:lnTo>
                  <a:lnTo>
                    <a:pt x="209" y="1013"/>
                  </a:lnTo>
                  <a:close/>
                  <a:moveTo>
                    <a:pt x="270" y="1013"/>
                  </a:moveTo>
                  <a:lnTo>
                    <a:pt x="243" y="967"/>
                  </a:lnTo>
                  <a:lnTo>
                    <a:pt x="270" y="922"/>
                  </a:lnTo>
                  <a:lnTo>
                    <a:pt x="295" y="967"/>
                  </a:lnTo>
                  <a:lnTo>
                    <a:pt x="270" y="1013"/>
                  </a:lnTo>
                  <a:close/>
                  <a:moveTo>
                    <a:pt x="331" y="1013"/>
                  </a:moveTo>
                  <a:lnTo>
                    <a:pt x="304" y="967"/>
                  </a:lnTo>
                  <a:lnTo>
                    <a:pt x="331" y="922"/>
                  </a:lnTo>
                  <a:lnTo>
                    <a:pt x="357" y="967"/>
                  </a:lnTo>
                  <a:lnTo>
                    <a:pt x="331" y="1013"/>
                  </a:lnTo>
                  <a:close/>
                  <a:moveTo>
                    <a:pt x="393" y="1013"/>
                  </a:moveTo>
                  <a:lnTo>
                    <a:pt x="366" y="967"/>
                  </a:lnTo>
                  <a:lnTo>
                    <a:pt x="393" y="922"/>
                  </a:lnTo>
                  <a:lnTo>
                    <a:pt x="418" y="967"/>
                  </a:lnTo>
                  <a:lnTo>
                    <a:pt x="393" y="1013"/>
                  </a:lnTo>
                  <a:close/>
                  <a:moveTo>
                    <a:pt x="454" y="1013"/>
                  </a:moveTo>
                  <a:lnTo>
                    <a:pt x="427" y="967"/>
                  </a:lnTo>
                  <a:lnTo>
                    <a:pt x="454" y="922"/>
                  </a:lnTo>
                  <a:lnTo>
                    <a:pt x="480" y="967"/>
                  </a:lnTo>
                  <a:lnTo>
                    <a:pt x="454" y="1013"/>
                  </a:lnTo>
                  <a:close/>
                  <a:moveTo>
                    <a:pt x="516" y="1013"/>
                  </a:moveTo>
                  <a:lnTo>
                    <a:pt x="489" y="967"/>
                  </a:lnTo>
                  <a:lnTo>
                    <a:pt x="516" y="922"/>
                  </a:lnTo>
                  <a:lnTo>
                    <a:pt x="541" y="967"/>
                  </a:lnTo>
                  <a:lnTo>
                    <a:pt x="516" y="1013"/>
                  </a:lnTo>
                  <a:close/>
                  <a:moveTo>
                    <a:pt x="577" y="1013"/>
                  </a:moveTo>
                  <a:lnTo>
                    <a:pt x="552" y="967"/>
                  </a:lnTo>
                  <a:lnTo>
                    <a:pt x="577" y="922"/>
                  </a:lnTo>
                  <a:lnTo>
                    <a:pt x="604" y="967"/>
                  </a:lnTo>
                  <a:lnTo>
                    <a:pt x="577" y="1013"/>
                  </a:lnTo>
                  <a:close/>
                  <a:moveTo>
                    <a:pt x="639" y="1013"/>
                  </a:moveTo>
                  <a:lnTo>
                    <a:pt x="613" y="967"/>
                  </a:lnTo>
                  <a:lnTo>
                    <a:pt x="639" y="922"/>
                  </a:lnTo>
                  <a:lnTo>
                    <a:pt x="666" y="967"/>
                  </a:lnTo>
                  <a:lnTo>
                    <a:pt x="639" y="1013"/>
                  </a:lnTo>
                  <a:close/>
                  <a:moveTo>
                    <a:pt x="700" y="1013"/>
                  </a:moveTo>
                  <a:lnTo>
                    <a:pt x="675" y="967"/>
                  </a:lnTo>
                  <a:lnTo>
                    <a:pt x="700" y="922"/>
                  </a:lnTo>
                  <a:lnTo>
                    <a:pt x="727" y="967"/>
                  </a:lnTo>
                  <a:lnTo>
                    <a:pt x="700" y="1013"/>
                  </a:lnTo>
                  <a:close/>
                  <a:moveTo>
                    <a:pt x="762" y="1013"/>
                  </a:moveTo>
                  <a:lnTo>
                    <a:pt x="736" y="967"/>
                  </a:lnTo>
                  <a:lnTo>
                    <a:pt x="762" y="922"/>
                  </a:lnTo>
                  <a:lnTo>
                    <a:pt x="789" y="967"/>
                  </a:lnTo>
                  <a:lnTo>
                    <a:pt x="762" y="1013"/>
                  </a:lnTo>
                  <a:close/>
                  <a:moveTo>
                    <a:pt x="823" y="1013"/>
                  </a:moveTo>
                  <a:lnTo>
                    <a:pt x="798" y="967"/>
                  </a:lnTo>
                  <a:lnTo>
                    <a:pt x="823" y="922"/>
                  </a:lnTo>
                  <a:lnTo>
                    <a:pt x="850" y="967"/>
                  </a:lnTo>
                  <a:lnTo>
                    <a:pt x="823" y="1013"/>
                  </a:lnTo>
                  <a:close/>
                  <a:moveTo>
                    <a:pt x="885" y="1013"/>
                  </a:moveTo>
                  <a:lnTo>
                    <a:pt x="859" y="967"/>
                  </a:lnTo>
                  <a:lnTo>
                    <a:pt x="885" y="922"/>
                  </a:lnTo>
                  <a:lnTo>
                    <a:pt x="912" y="967"/>
                  </a:lnTo>
                  <a:lnTo>
                    <a:pt x="885" y="1013"/>
                  </a:lnTo>
                  <a:close/>
                  <a:moveTo>
                    <a:pt x="948" y="1013"/>
                  </a:moveTo>
                  <a:lnTo>
                    <a:pt x="921" y="967"/>
                  </a:lnTo>
                  <a:lnTo>
                    <a:pt x="948" y="922"/>
                  </a:lnTo>
                  <a:lnTo>
                    <a:pt x="973" y="967"/>
                  </a:lnTo>
                  <a:lnTo>
                    <a:pt x="948" y="1013"/>
                  </a:lnTo>
                  <a:close/>
                  <a:moveTo>
                    <a:pt x="1009" y="1013"/>
                  </a:moveTo>
                  <a:lnTo>
                    <a:pt x="982" y="967"/>
                  </a:lnTo>
                  <a:lnTo>
                    <a:pt x="1009" y="922"/>
                  </a:lnTo>
                  <a:lnTo>
                    <a:pt x="1035" y="967"/>
                  </a:lnTo>
                  <a:lnTo>
                    <a:pt x="1009" y="1013"/>
                  </a:lnTo>
                  <a:close/>
                  <a:moveTo>
                    <a:pt x="1071" y="1013"/>
                  </a:moveTo>
                  <a:lnTo>
                    <a:pt x="1044" y="967"/>
                  </a:lnTo>
                  <a:lnTo>
                    <a:pt x="1071" y="922"/>
                  </a:lnTo>
                  <a:lnTo>
                    <a:pt x="1096" y="967"/>
                  </a:lnTo>
                  <a:lnTo>
                    <a:pt x="1071" y="1013"/>
                  </a:lnTo>
                  <a:close/>
                  <a:moveTo>
                    <a:pt x="1132" y="1013"/>
                  </a:moveTo>
                  <a:lnTo>
                    <a:pt x="1105" y="967"/>
                  </a:lnTo>
                  <a:lnTo>
                    <a:pt x="1132" y="922"/>
                  </a:lnTo>
                  <a:lnTo>
                    <a:pt x="1158" y="967"/>
                  </a:lnTo>
                  <a:lnTo>
                    <a:pt x="1132" y="1013"/>
                  </a:lnTo>
                  <a:close/>
                  <a:moveTo>
                    <a:pt x="1194" y="1013"/>
                  </a:moveTo>
                  <a:lnTo>
                    <a:pt x="1167" y="967"/>
                  </a:lnTo>
                  <a:lnTo>
                    <a:pt x="1194" y="922"/>
                  </a:lnTo>
                  <a:lnTo>
                    <a:pt x="1219" y="967"/>
                  </a:lnTo>
                  <a:lnTo>
                    <a:pt x="1194" y="1013"/>
                  </a:lnTo>
                  <a:close/>
                  <a:moveTo>
                    <a:pt x="1255" y="1013"/>
                  </a:moveTo>
                  <a:lnTo>
                    <a:pt x="1228" y="967"/>
                  </a:lnTo>
                  <a:lnTo>
                    <a:pt x="1255" y="922"/>
                  </a:lnTo>
                  <a:lnTo>
                    <a:pt x="1281" y="967"/>
                  </a:lnTo>
                  <a:lnTo>
                    <a:pt x="1255" y="1013"/>
                  </a:lnTo>
                  <a:close/>
                  <a:moveTo>
                    <a:pt x="1317" y="1013"/>
                  </a:moveTo>
                  <a:lnTo>
                    <a:pt x="1291" y="967"/>
                  </a:lnTo>
                  <a:lnTo>
                    <a:pt x="1317" y="922"/>
                  </a:lnTo>
                  <a:lnTo>
                    <a:pt x="1344" y="967"/>
                  </a:lnTo>
                  <a:lnTo>
                    <a:pt x="1317" y="1013"/>
                  </a:lnTo>
                  <a:close/>
                  <a:moveTo>
                    <a:pt x="1378" y="1013"/>
                  </a:moveTo>
                  <a:lnTo>
                    <a:pt x="1353" y="967"/>
                  </a:lnTo>
                  <a:lnTo>
                    <a:pt x="1378" y="922"/>
                  </a:lnTo>
                  <a:lnTo>
                    <a:pt x="1405" y="967"/>
                  </a:lnTo>
                  <a:lnTo>
                    <a:pt x="1378" y="1013"/>
                  </a:lnTo>
                  <a:close/>
                  <a:moveTo>
                    <a:pt x="1440" y="1013"/>
                  </a:moveTo>
                  <a:lnTo>
                    <a:pt x="1414" y="967"/>
                  </a:lnTo>
                  <a:lnTo>
                    <a:pt x="1440" y="922"/>
                  </a:lnTo>
                  <a:lnTo>
                    <a:pt x="1467" y="967"/>
                  </a:lnTo>
                  <a:lnTo>
                    <a:pt x="1440" y="1013"/>
                  </a:lnTo>
                  <a:close/>
                  <a:moveTo>
                    <a:pt x="1501" y="1013"/>
                  </a:moveTo>
                  <a:lnTo>
                    <a:pt x="1476" y="967"/>
                  </a:lnTo>
                  <a:lnTo>
                    <a:pt x="1501" y="922"/>
                  </a:lnTo>
                  <a:lnTo>
                    <a:pt x="1528" y="967"/>
                  </a:lnTo>
                  <a:lnTo>
                    <a:pt x="1501" y="1013"/>
                  </a:lnTo>
                  <a:close/>
                  <a:moveTo>
                    <a:pt x="1563" y="1013"/>
                  </a:moveTo>
                  <a:lnTo>
                    <a:pt x="1537" y="967"/>
                  </a:lnTo>
                  <a:lnTo>
                    <a:pt x="1563" y="922"/>
                  </a:lnTo>
                  <a:lnTo>
                    <a:pt x="1590" y="967"/>
                  </a:lnTo>
                  <a:lnTo>
                    <a:pt x="1563" y="1013"/>
                  </a:lnTo>
                  <a:close/>
                  <a:moveTo>
                    <a:pt x="1624" y="1013"/>
                  </a:moveTo>
                  <a:lnTo>
                    <a:pt x="1599" y="967"/>
                  </a:lnTo>
                  <a:lnTo>
                    <a:pt x="1624" y="922"/>
                  </a:lnTo>
                  <a:lnTo>
                    <a:pt x="1651" y="967"/>
                  </a:lnTo>
                  <a:lnTo>
                    <a:pt x="1624" y="1013"/>
                  </a:lnTo>
                  <a:close/>
                  <a:moveTo>
                    <a:pt x="1687" y="1013"/>
                  </a:moveTo>
                  <a:lnTo>
                    <a:pt x="1660" y="967"/>
                  </a:lnTo>
                  <a:lnTo>
                    <a:pt x="1687" y="922"/>
                  </a:lnTo>
                  <a:lnTo>
                    <a:pt x="1713" y="967"/>
                  </a:lnTo>
                  <a:lnTo>
                    <a:pt x="1687" y="1013"/>
                  </a:lnTo>
                  <a:close/>
                  <a:moveTo>
                    <a:pt x="1749" y="1013"/>
                  </a:moveTo>
                  <a:lnTo>
                    <a:pt x="1722" y="967"/>
                  </a:lnTo>
                  <a:lnTo>
                    <a:pt x="1749" y="922"/>
                  </a:lnTo>
                  <a:lnTo>
                    <a:pt x="1774" y="967"/>
                  </a:lnTo>
                  <a:lnTo>
                    <a:pt x="1749" y="1013"/>
                  </a:lnTo>
                  <a:close/>
                  <a:moveTo>
                    <a:pt x="1810" y="1013"/>
                  </a:moveTo>
                  <a:lnTo>
                    <a:pt x="1783" y="967"/>
                  </a:lnTo>
                  <a:lnTo>
                    <a:pt x="1810" y="922"/>
                  </a:lnTo>
                  <a:lnTo>
                    <a:pt x="1836" y="967"/>
                  </a:lnTo>
                  <a:lnTo>
                    <a:pt x="1810" y="1013"/>
                  </a:lnTo>
                  <a:close/>
                  <a:moveTo>
                    <a:pt x="1872" y="1013"/>
                  </a:moveTo>
                  <a:lnTo>
                    <a:pt x="1845" y="967"/>
                  </a:lnTo>
                  <a:lnTo>
                    <a:pt x="1872" y="922"/>
                  </a:lnTo>
                  <a:lnTo>
                    <a:pt x="1897" y="967"/>
                  </a:lnTo>
                  <a:lnTo>
                    <a:pt x="1872" y="1013"/>
                  </a:lnTo>
                  <a:close/>
                  <a:moveTo>
                    <a:pt x="1933" y="1013"/>
                  </a:moveTo>
                  <a:lnTo>
                    <a:pt x="1906" y="967"/>
                  </a:lnTo>
                  <a:lnTo>
                    <a:pt x="1933" y="922"/>
                  </a:lnTo>
                  <a:lnTo>
                    <a:pt x="1959" y="967"/>
                  </a:lnTo>
                  <a:lnTo>
                    <a:pt x="1933" y="1013"/>
                  </a:lnTo>
                  <a:close/>
                  <a:moveTo>
                    <a:pt x="1995" y="1013"/>
                  </a:moveTo>
                  <a:lnTo>
                    <a:pt x="1968" y="967"/>
                  </a:lnTo>
                  <a:lnTo>
                    <a:pt x="1995" y="922"/>
                  </a:lnTo>
                  <a:lnTo>
                    <a:pt x="2020" y="967"/>
                  </a:lnTo>
                  <a:lnTo>
                    <a:pt x="1995" y="1013"/>
                  </a:lnTo>
                  <a:close/>
                  <a:moveTo>
                    <a:pt x="2056" y="1013"/>
                  </a:moveTo>
                  <a:lnTo>
                    <a:pt x="2031" y="967"/>
                  </a:lnTo>
                  <a:lnTo>
                    <a:pt x="2056" y="922"/>
                  </a:lnTo>
                  <a:lnTo>
                    <a:pt x="2083" y="967"/>
                  </a:lnTo>
                  <a:lnTo>
                    <a:pt x="2056" y="1013"/>
                  </a:lnTo>
                  <a:close/>
                  <a:moveTo>
                    <a:pt x="2118" y="1013"/>
                  </a:moveTo>
                  <a:lnTo>
                    <a:pt x="2092" y="967"/>
                  </a:lnTo>
                  <a:lnTo>
                    <a:pt x="2118" y="922"/>
                  </a:lnTo>
                  <a:lnTo>
                    <a:pt x="2145" y="967"/>
                  </a:lnTo>
                  <a:lnTo>
                    <a:pt x="2118" y="1013"/>
                  </a:lnTo>
                  <a:close/>
                  <a:moveTo>
                    <a:pt x="2179" y="1013"/>
                  </a:moveTo>
                  <a:lnTo>
                    <a:pt x="2154" y="967"/>
                  </a:lnTo>
                  <a:lnTo>
                    <a:pt x="2179" y="922"/>
                  </a:lnTo>
                  <a:lnTo>
                    <a:pt x="2206" y="967"/>
                  </a:lnTo>
                  <a:lnTo>
                    <a:pt x="2179" y="1013"/>
                  </a:lnTo>
                  <a:close/>
                  <a:moveTo>
                    <a:pt x="2241" y="1013"/>
                  </a:moveTo>
                  <a:lnTo>
                    <a:pt x="2215" y="967"/>
                  </a:lnTo>
                  <a:lnTo>
                    <a:pt x="2241" y="922"/>
                  </a:lnTo>
                  <a:lnTo>
                    <a:pt x="2268" y="967"/>
                  </a:lnTo>
                  <a:lnTo>
                    <a:pt x="2241" y="1013"/>
                  </a:lnTo>
                  <a:close/>
                  <a:moveTo>
                    <a:pt x="2302" y="1013"/>
                  </a:moveTo>
                  <a:lnTo>
                    <a:pt x="2277" y="967"/>
                  </a:lnTo>
                  <a:lnTo>
                    <a:pt x="2302" y="922"/>
                  </a:lnTo>
                  <a:lnTo>
                    <a:pt x="2329" y="967"/>
                  </a:lnTo>
                  <a:lnTo>
                    <a:pt x="2302" y="1013"/>
                  </a:lnTo>
                  <a:close/>
                  <a:moveTo>
                    <a:pt x="2364" y="1013"/>
                  </a:moveTo>
                  <a:lnTo>
                    <a:pt x="2338" y="967"/>
                  </a:lnTo>
                  <a:lnTo>
                    <a:pt x="2364" y="922"/>
                  </a:lnTo>
                  <a:lnTo>
                    <a:pt x="2391" y="967"/>
                  </a:lnTo>
                  <a:lnTo>
                    <a:pt x="2364" y="1013"/>
                  </a:lnTo>
                  <a:close/>
                  <a:moveTo>
                    <a:pt x="2427" y="1013"/>
                  </a:moveTo>
                  <a:lnTo>
                    <a:pt x="2400" y="967"/>
                  </a:lnTo>
                  <a:lnTo>
                    <a:pt x="2427" y="922"/>
                  </a:lnTo>
                  <a:lnTo>
                    <a:pt x="2452" y="967"/>
                  </a:lnTo>
                  <a:lnTo>
                    <a:pt x="2427" y="1013"/>
                  </a:lnTo>
                  <a:close/>
                  <a:moveTo>
                    <a:pt x="2488" y="1013"/>
                  </a:moveTo>
                  <a:lnTo>
                    <a:pt x="2461" y="967"/>
                  </a:lnTo>
                  <a:lnTo>
                    <a:pt x="2488" y="922"/>
                  </a:lnTo>
                  <a:lnTo>
                    <a:pt x="2514" y="967"/>
                  </a:lnTo>
                  <a:lnTo>
                    <a:pt x="2488" y="1013"/>
                  </a:lnTo>
                  <a:close/>
                  <a:moveTo>
                    <a:pt x="54" y="959"/>
                  </a:moveTo>
                  <a:lnTo>
                    <a:pt x="27" y="915"/>
                  </a:lnTo>
                  <a:lnTo>
                    <a:pt x="54" y="868"/>
                  </a:lnTo>
                  <a:lnTo>
                    <a:pt x="80" y="915"/>
                  </a:lnTo>
                  <a:lnTo>
                    <a:pt x="54" y="959"/>
                  </a:lnTo>
                  <a:close/>
                  <a:moveTo>
                    <a:pt x="116" y="959"/>
                  </a:moveTo>
                  <a:lnTo>
                    <a:pt x="89" y="915"/>
                  </a:lnTo>
                  <a:lnTo>
                    <a:pt x="116" y="868"/>
                  </a:lnTo>
                  <a:lnTo>
                    <a:pt x="141" y="915"/>
                  </a:lnTo>
                  <a:lnTo>
                    <a:pt x="116" y="959"/>
                  </a:lnTo>
                  <a:close/>
                  <a:moveTo>
                    <a:pt x="177" y="959"/>
                  </a:moveTo>
                  <a:lnTo>
                    <a:pt x="150" y="915"/>
                  </a:lnTo>
                  <a:lnTo>
                    <a:pt x="177" y="868"/>
                  </a:lnTo>
                  <a:lnTo>
                    <a:pt x="204" y="915"/>
                  </a:lnTo>
                  <a:lnTo>
                    <a:pt x="177" y="959"/>
                  </a:lnTo>
                  <a:close/>
                  <a:moveTo>
                    <a:pt x="238" y="959"/>
                  </a:moveTo>
                  <a:lnTo>
                    <a:pt x="213" y="915"/>
                  </a:lnTo>
                  <a:lnTo>
                    <a:pt x="238" y="868"/>
                  </a:lnTo>
                  <a:lnTo>
                    <a:pt x="265" y="915"/>
                  </a:lnTo>
                  <a:lnTo>
                    <a:pt x="238" y="959"/>
                  </a:lnTo>
                  <a:close/>
                  <a:moveTo>
                    <a:pt x="300" y="959"/>
                  </a:moveTo>
                  <a:lnTo>
                    <a:pt x="274" y="915"/>
                  </a:lnTo>
                  <a:lnTo>
                    <a:pt x="300" y="868"/>
                  </a:lnTo>
                  <a:lnTo>
                    <a:pt x="327" y="915"/>
                  </a:lnTo>
                  <a:lnTo>
                    <a:pt x="300" y="959"/>
                  </a:lnTo>
                  <a:close/>
                  <a:moveTo>
                    <a:pt x="361" y="959"/>
                  </a:moveTo>
                  <a:lnTo>
                    <a:pt x="336" y="915"/>
                  </a:lnTo>
                  <a:lnTo>
                    <a:pt x="361" y="868"/>
                  </a:lnTo>
                  <a:lnTo>
                    <a:pt x="388" y="915"/>
                  </a:lnTo>
                  <a:lnTo>
                    <a:pt x="361" y="959"/>
                  </a:lnTo>
                  <a:close/>
                  <a:moveTo>
                    <a:pt x="423" y="959"/>
                  </a:moveTo>
                  <a:lnTo>
                    <a:pt x="397" y="915"/>
                  </a:lnTo>
                  <a:lnTo>
                    <a:pt x="423" y="868"/>
                  </a:lnTo>
                  <a:lnTo>
                    <a:pt x="450" y="915"/>
                  </a:lnTo>
                  <a:lnTo>
                    <a:pt x="423" y="959"/>
                  </a:lnTo>
                  <a:close/>
                  <a:moveTo>
                    <a:pt x="484" y="959"/>
                  </a:moveTo>
                  <a:lnTo>
                    <a:pt x="459" y="915"/>
                  </a:lnTo>
                  <a:lnTo>
                    <a:pt x="484" y="868"/>
                  </a:lnTo>
                  <a:lnTo>
                    <a:pt x="511" y="915"/>
                  </a:lnTo>
                  <a:lnTo>
                    <a:pt x="484" y="959"/>
                  </a:lnTo>
                  <a:close/>
                  <a:moveTo>
                    <a:pt x="546" y="959"/>
                  </a:moveTo>
                  <a:lnTo>
                    <a:pt x="520" y="915"/>
                  </a:lnTo>
                  <a:lnTo>
                    <a:pt x="546" y="868"/>
                  </a:lnTo>
                  <a:lnTo>
                    <a:pt x="573" y="915"/>
                  </a:lnTo>
                  <a:lnTo>
                    <a:pt x="546" y="959"/>
                  </a:lnTo>
                  <a:close/>
                  <a:moveTo>
                    <a:pt x="609" y="959"/>
                  </a:moveTo>
                  <a:lnTo>
                    <a:pt x="582" y="915"/>
                  </a:lnTo>
                  <a:lnTo>
                    <a:pt x="609" y="868"/>
                  </a:lnTo>
                  <a:lnTo>
                    <a:pt x="634" y="915"/>
                  </a:lnTo>
                  <a:lnTo>
                    <a:pt x="609" y="959"/>
                  </a:lnTo>
                  <a:close/>
                  <a:moveTo>
                    <a:pt x="670" y="959"/>
                  </a:moveTo>
                  <a:lnTo>
                    <a:pt x="643" y="915"/>
                  </a:lnTo>
                  <a:lnTo>
                    <a:pt x="670" y="868"/>
                  </a:lnTo>
                  <a:lnTo>
                    <a:pt x="696" y="915"/>
                  </a:lnTo>
                  <a:lnTo>
                    <a:pt x="670" y="959"/>
                  </a:lnTo>
                  <a:close/>
                  <a:moveTo>
                    <a:pt x="732" y="959"/>
                  </a:moveTo>
                  <a:lnTo>
                    <a:pt x="705" y="915"/>
                  </a:lnTo>
                  <a:lnTo>
                    <a:pt x="732" y="868"/>
                  </a:lnTo>
                  <a:lnTo>
                    <a:pt x="757" y="915"/>
                  </a:lnTo>
                  <a:lnTo>
                    <a:pt x="732" y="959"/>
                  </a:lnTo>
                  <a:close/>
                  <a:moveTo>
                    <a:pt x="793" y="959"/>
                  </a:moveTo>
                  <a:lnTo>
                    <a:pt x="766" y="915"/>
                  </a:lnTo>
                  <a:lnTo>
                    <a:pt x="793" y="868"/>
                  </a:lnTo>
                  <a:lnTo>
                    <a:pt x="819" y="915"/>
                  </a:lnTo>
                  <a:lnTo>
                    <a:pt x="793" y="959"/>
                  </a:lnTo>
                  <a:close/>
                  <a:moveTo>
                    <a:pt x="855" y="959"/>
                  </a:moveTo>
                  <a:lnTo>
                    <a:pt x="828" y="915"/>
                  </a:lnTo>
                  <a:lnTo>
                    <a:pt x="855" y="868"/>
                  </a:lnTo>
                  <a:lnTo>
                    <a:pt x="880" y="915"/>
                  </a:lnTo>
                  <a:lnTo>
                    <a:pt x="855" y="959"/>
                  </a:lnTo>
                  <a:close/>
                  <a:moveTo>
                    <a:pt x="916" y="959"/>
                  </a:moveTo>
                  <a:lnTo>
                    <a:pt x="889" y="915"/>
                  </a:lnTo>
                  <a:lnTo>
                    <a:pt x="916" y="868"/>
                  </a:lnTo>
                  <a:lnTo>
                    <a:pt x="943" y="915"/>
                  </a:lnTo>
                  <a:lnTo>
                    <a:pt x="916" y="959"/>
                  </a:lnTo>
                  <a:close/>
                  <a:moveTo>
                    <a:pt x="978" y="959"/>
                  </a:moveTo>
                  <a:lnTo>
                    <a:pt x="952" y="915"/>
                  </a:lnTo>
                  <a:lnTo>
                    <a:pt x="978" y="868"/>
                  </a:lnTo>
                  <a:lnTo>
                    <a:pt x="1005" y="915"/>
                  </a:lnTo>
                  <a:lnTo>
                    <a:pt x="978" y="959"/>
                  </a:lnTo>
                  <a:close/>
                  <a:moveTo>
                    <a:pt x="1039" y="959"/>
                  </a:moveTo>
                  <a:lnTo>
                    <a:pt x="1014" y="915"/>
                  </a:lnTo>
                  <a:lnTo>
                    <a:pt x="1039" y="868"/>
                  </a:lnTo>
                  <a:lnTo>
                    <a:pt x="1066" y="915"/>
                  </a:lnTo>
                  <a:lnTo>
                    <a:pt x="1039" y="959"/>
                  </a:lnTo>
                  <a:close/>
                  <a:moveTo>
                    <a:pt x="1101" y="959"/>
                  </a:moveTo>
                  <a:lnTo>
                    <a:pt x="1075" y="915"/>
                  </a:lnTo>
                  <a:lnTo>
                    <a:pt x="1101" y="868"/>
                  </a:lnTo>
                  <a:lnTo>
                    <a:pt x="1128" y="915"/>
                  </a:lnTo>
                  <a:lnTo>
                    <a:pt x="1101" y="959"/>
                  </a:lnTo>
                  <a:close/>
                  <a:moveTo>
                    <a:pt x="1162" y="959"/>
                  </a:moveTo>
                  <a:lnTo>
                    <a:pt x="1137" y="915"/>
                  </a:lnTo>
                  <a:lnTo>
                    <a:pt x="1162" y="868"/>
                  </a:lnTo>
                  <a:lnTo>
                    <a:pt x="1189" y="915"/>
                  </a:lnTo>
                  <a:lnTo>
                    <a:pt x="1162" y="959"/>
                  </a:lnTo>
                  <a:close/>
                  <a:moveTo>
                    <a:pt x="1224" y="959"/>
                  </a:moveTo>
                  <a:lnTo>
                    <a:pt x="1198" y="915"/>
                  </a:lnTo>
                  <a:lnTo>
                    <a:pt x="1224" y="868"/>
                  </a:lnTo>
                  <a:lnTo>
                    <a:pt x="1251" y="915"/>
                  </a:lnTo>
                  <a:lnTo>
                    <a:pt x="1224" y="959"/>
                  </a:lnTo>
                  <a:close/>
                  <a:moveTo>
                    <a:pt x="1285" y="959"/>
                  </a:moveTo>
                  <a:lnTo>
                    <a:pt x="1260" y="915"/>
                  </a:lnTo>
                  <a:lnTo>
                    <a:pt x="1285" y="868"/>
                  </a:lnTo>
                  <a:lnTo>
                    <a:pt x="1312" y="915"/>
                  </a:lnTo>
                  <a:lnTo>
                    <a:pt x="1285" y="959"/>
                  </a:lnTo>
                  <a:close/>
                  <a:moveTo>
                    <a:pt x="1348" y="959"/>
                  </a:moveTo>
                  <a:lnTo>
                    <a:pt x="1321" y="915"/>
                  </a:lnTo>
                  <a:lnTo>
                    <a:pt x="1348" y="868"/>
                  </a:lnTo>
                  <a:lnTo>
                    <a:pt x="1374" y="915"/>
                  </a:lnTo>
                  <a:lnTo>
                    <a:pt x="1348" y="959"/>
                  </a:lnTo>
                  <a:close/>
                  <a:moveTo>
                    <a:pt x="1410" y="959"/>
                  </a:moveTo>
                  <a:lnTo>
                    <a:pt x="1383" y="915"/>
                  </a:lnTo>
                  <a:lnTo>
                    <a:pt x="1410" y="868"/>
                  </a:lnTo>
                  <a:lnTo>
                    <a:pt x="1435" y="915"/>
                  </a:lnTo>
                  <a:lnTo>
                    <a:pt x="1410" y="959"/>
                  </a:lnTo>
                  <a:close/>
                  <a:moveTo>
                    <a:pt x="1471" y="959"/>
                  </a:moveTo>
                  <a:lnTo>
                    <a:pt x="1444" y="915"/>
                  </a:lnTo>
                  <a:lnTo>
                    <a:pt x="1471" y="868"/>
                  </a:lnTo>
                  <a:lnTo>
                    <a:pt x="1497" y="915"/>
                  </a:lnTo>
                  <a:lnTo>
                    <a:pt x="1471" y="959"/>
                  </a:lnTo>
                  <a:close/>
                  <a:moveTo>
                    <a:pt x="1533" y="959"/>
                  </a:moveTo>
                  <a:lnTo>
                    <a:pt x="1506" y="915"/>
                  </a:lnTo>
                  <a:lnTo>
                    <a:pt x="1533" y="868"/>
                  </a:lnTo>
                  <a:lnTo>
                    <a:pt x="1558" y="915"/>
                  </a:lnTo>
                  <a:lnTo>
                    <a:pt x="1533" y="959"/>
                  </a:lnTo>
                  <a:close/>
                  <a:moveTo>
                    <a:pt x="1594" y="959"/>
                  </a:moveTo>
                  <a:lnTo>
                    <a:pt x="1567" y="915"/>
                  </a:lnTo>
                  <a:lnTo>
                    <a:pt x="1594" y="868"/>
                  </a:lnTo>
                  <a:lnTo>
                    <a:pt x="1620" y="915"/>
                  </a:lnTo>
                  <a:lnTo>
                    <a:pt x="1594" y="959"/>
                  </a:lnTo>
                  <a:close/>
                  <a:moveTo>
                    <a:pt x="1656" y="959"/>
                  </a:moveTo>
                  <a:lnTo>
                    <a:pt x="1629" y="915"/>
                  </a:lnTo>
                  <a:lnTo>
                    <a:pt x="1656" y="868"/>
                  </a:lnTo>
                  <a:lnTo>
                    <a:pt x="1683" y="915"/>
                  </a:lnTo>
                  <a:lnTo>
                    <a:pt x="1656" y="959"/>
                  </a:lnTo>
                  <a:close/>
                  <a:moveTo>
                    <a:pt x="1717" y="959"/>
                  </a:moveTo>
                  <a:lnTo>
                    <a:pt x="1692" y="915"/>
                  </a:lnTo>
                  <a:lnTo>
                    <a:pt x="1717" y="868"/>
                  </a:lnTo>
                  <a:lnTo>
                    <a:pt x="1744" y="915"/>
                  </a:lnTo>
                  <a:lnTo>
                    <a:pt x="1717" y="959"/>
                  </a:lnTo>
                  <a:close/>
                  <a:moveTo>
                    <a:pt x="1779" y="959"/>
                  </a:moveTo>
                  <a:lnTo>
                    <a:pt x="1753" y="915"/>
                  </a:lnTo>
                  <a:lnTo>
                    <a:pt x="1779" y="868"/>
                  </a:lnTo>
                  <a:lnTo>
                    <a:pt x="1806" y="915"/>
                  </a:lnTo>
                  <a:lnTo>
                    <a:pt x="1779" y="959"/>
                  </a:lnTo>
                  <a:close/>
                  <a:moveTo>
                    <a:pt x="1840" y="959"/>
                  </a:moveTo>
                  <a:lnTo>
                    <a:pt x="1815" y="915"/>
                  </a:lnTo>
                  <a:lnTo>
                    <a:pt x="1840" y="868"/>
                  </a:lnTo>
                  <a:lnTo>
                    <a:pt x="1867" y="915"/>
                  </a:lnTo>
                  <a:lnTo>
                    <a:pt x="1840" y="959"/>
                  </a:lnTo>
                  <a:close/>
                  <a:moveTo>
                    <a:pt x="1902" y="959"/>
                  </a:moveTo>
                  <a:lnTo>
                    <a:pt x="1876" y="915"/>
                  </a:lnTo>
                  <a:lnTo>
                    <a:pt x="1902" y="868"/>
                  </a:lnTo>
                  <a:lnTo>
                    <a:pt x="1929" y="915"/>
                  </a:lnTo>
                  <a:lnTo>
                    <a:pt x="1902" y="959"/>
                  </a:lnTo>
                  <a:close/>
                  <a:moveTo>
                    <a:pt x="1963" y="959"/>
                  </a:moveTo>
                  <a:lnTo>
                    <a:pt x="1938" y="915"/>
                  </a:lnTo>
                  <a:lnTo>
                    <a:pt x="1963" y="868"/>
                  </a:lnTo>
                  <a:lnTo>
                    <a:pt x="1990" y="915"/>
                  </a:lnTo>
                  <a:lnTo>
                    <a:pt x="1963" y="959"/>
                  </a:lnTo>
                  <a:close/>
                  <a:moveTo>
                    <a:pt x="2025" y="959"/>
                  </a:moveTo>
                  <a:lnTo>
                    <a:pt x="1999" y="915"/>
                  </a:lnTo>
                  <a:lnTo>
                    <a:pt x="2025" y="868"/>
                  </a:lnTo>
                  <a:lnTo>
                    <a:pt x="2052" y="915"/>
                  </a:lnTo>
                  <a:lnTo>
                    <a:pt x="2025" y="959"/>
                  </a:lnTo>
                  <a:close/>
                  <a:moveTo>
                    <a:pt x="2088" y="959"/>
                  </a:moveTo>
                  <a:lnTo>
                    <a:pt x="2061" y="915"/>
                  </a:lnTo>
                  <a:lnTo>
                    <a:pt x="2088" y="868"/>
                  </a:lnTo>
                  <a:lnTo>
                    <a:pt x="2113" y="915"/>
                  </a:lnTo>
                  <a:lnTo>
                    <a:pt x="2088" y="959"/>
                  </a:lnTo>
                  <a:close/>
                  <a:moveTo>
                    <a:pt x="2149" y="959"/>
                  </a:moveTo>
                  <a:lnTo>
                    <a:pt x="2122" y="915"/>
                  </a:lnTo>
                  <a:lnTo>
                    <a:pt x="2149" y="868"/>
                  </a:lnTo>
                  <a:lnTo>
                    <a:pt x="2175" y="915"/>
                  </a:lnTo>
                  <a:lnTo>
                    <a:pt x="2149" y="959"/>
                  </a:lnTo>
                  <a:close/>
                  <a:moveTo>
                    <a:pt x="2211" y="959"/>
                  </a:moveTo>
                  <a:lnTo>
                    <a:pt x="2184" y="915"/>
                  </a:lnTo>
                  <a:lnTo>
                    <a:pt x="2211" y="868"/>
                  </a:lnTo>
                  <a:lnTo>
                    <a:pt x="2236" y="915"/>
                  </a:lnTo>
                  <a:lnTo>
                    <a:pt x="2211" y="959"/>
                  </a:lnTo>
                  <a:close/>
                  <a:moveTo>
                    <a:pt x="2272" y="959"/>
                  </a:moveTo>
                  <a:lnTo>
                    <a:pt x="2245" y="915"/>
                  </a:lnTo>
                  <a:lnTo>
                    <a:pt x="2272" y="868"/>
                  </a:lnTo>
                  <a:lnTo>
                    <a:pt x="2298" y="915"/>
                  </a:lnTo>
                  <a:lnTo>
                    <a:pt x="2272" y="959"/>
                  </a:lnTo>
                  <a:close/>
                  <a:moveTo>
                    <a:pt x="2334" y="959"/>
                  </a:moveTo>
                  <a:lnTo>
                    <a:pt x="2307" y="915"/>
                  </a:lnTo>
                  <a:lnTo>
                    <a:pt x="2334" y="868"/>
                  </a:lnTo>
                  <a:lnTo>
                    <a:pt x="2359" y="915"/>
                  </a:lnTo>
                  <a:lnTo>
                    <a:pt x="2334" y="959"/>
                  </a:lnTo>
                  <a:close/>
                  <a:moveTo>
                    <a:pt x="2395" y="959"/>
                  </a:moveTo>
                  <a:lnTo>
                    <a:pt x="2368" y="915"/>
                  </a:lnTo>
                  <a:lnTo>
                    <a:pt x="2395" y="868"/>
                  </a:lnTo>
                  <a:lnTo>
                    <a:pt x="2422" y="915"/>
                  </a:lnTo>
                  <a:lnTo>
                    <a:pt x="2395" y="959"/>
                  </a:lnTo>
                  <a:close/>
                  <a:moveTo>
                    <a:pt x="2457" y="959"/>
                  </a:moveTo>
                  <a:lnTo>
                    <a:pt x="2431" y="915"/>
                  </a:lnTo>
                  <a:lnTo>
                    <a:pt x="2457" y="868"/>
                  </a:lnTo>
                  <a:lnTo>
                    <a:pt x="2484" y="915"/>
                  </a:lnTo>
                  <a:lnTo>
                    <a:pt x="2457" y="959"/>
                  </a:lnTo>
                  <a:close/>
                  <a:moveTo>
                    <a:pt x="2518" y="959"/>
                  </a:moveTo>
                  <a:lnTo>
                    <a:pt x="2493" y="915"/>
                  </a:lnTo>
                  <a:lnTo>
                    <a:pt x="2518" y="868"/>
                  </a:lnTo>
                  <a:lnTo>
                    <a:pt x="2545" y="915"/>
                  </a:lnTo>
                  <a:lnTo>
                    <a:pt x="2518" y="959"/>
                  </a:lnTo>
                  <a:close/>
                  <a:moveTo>
                    <a:pt x="84" y="907"/>
                  </a:moveTo>
                  <a:lnTo>
                    <a:pt x="59" y="861"/>
                  </a:lnTo>
                  <a:lnTo>
                    <a:pt x="84" y="816"/>
                  </a:lnTo>
                  <a:lnTo>
                    <a:pt x="111" y="861"/>
                  </a:lnTo>
                  <a:lnTo>
                    <a:pt x="84" y="907"/>
                  </a:lnTo>
                  <a:close/>
                  <a:moveTo>
                    <a:pt x="146" y="907"/>
                  </a:moveTo>
                  <a:lnTo>
                    <a:pt x="120" y="861"/>
                  </a:lnTo>
                  <a:lnTo>
                    <a:pt x="146" y="816"/>
                  </a:lnTo>
                  <a:lnTo>
                    <a:pt x="173" y="861"/>
                  </a:lnTo>
                  <a:lnTo>
                    <a:pt x="146" y="907"/>
                  </a:lnTo>
                  <a:close/>
                  <a:moveTo>
                    <a:pt x="209" y="907"/>
                  </a:moveTo>
                  <a:lnTo>
                    <a:pt x="182" y="861"/>
                  </a:lnTo>
                  <a:lnTo>
                    <a:pt x="209" y="816"/>
                  </a:lnTo>
                  <a:lnTo>
                    <a:pt x="234" y="861"/>
                  </a:lnTo>
                  <a:lnTo>
                    <a:pt x="209" y="907"/>
                  </a:lnTo>
                  <a:close/>
                  <a:moveTo>
                    <a:pt x="270" y="907"/>
                  </a:moveTo>
                  <a:lnTo>
                    <a:pt x="243" y="861"/>
                  </a:lnTo>
                  <a:lnTo>
                    <a:pt x="270" y="816"/>
                  </a:lnTo>
                  <a:lnTo>
                    <a:pt x="295" y="861"/>
                  </a:lnTo>
                  <a:lnTo>
                    <a:pt x="270" y="907"/>
                  </a:lnTo>
                  <a:close/>
                  <a:moveTo>
                    <a:pt x="331" y="907"/>
                  </a:moveTo>
                  <a:lnTo>
                    <a:pt x="304" y="861"/>
                  </a:lnTo>
                  <a:lnTo>
                    <a:pt x="331" y="816"/>
                  </a:lnTo>
                  <a:lnTo>
                    <a:pt x="357" y="861"/>
                  </a:lnTo>
                  <a:lnTo>
                    <a:pt x="331" y="907"/>
                  </a:lnTo>
                  <a:close/>
                  <a:moveTo>
                    <a:pt x="393" y="907"/>
                  </a:moveTo>
                  <a:lnTo>
                    <a:pt x="366" y="861"/>
                  </a:lnTo>
                  <a:lnTo>
                    <a:pt x="393" y="816"/>
                  </a:lnTo>
                  <a:lnTo>
                    <a:pt x="418" y="861"/>
                  </a:lnTo>
                  <a:lnTo>
                    <a:pt x="393" y="907"/>
                  </a:lnTo>
                  <a:close/>
                  <a:moveTo>
                    <a:pt x="454" y="907"/>
                  </a:moveTo>
                  <a:lnTo>
                    <a:pt x="427" y="861"/>
                  </a:lnTo>
                  <a:lnTo>
                    <a:pt x="454" y="816"/>
                  </a:lnTo>
                  <a:lnTo>
                    <a:pt x="480" y="861"/>
                  </a:lnTo>
                  <a:lnTo>
                    <a:pt x="454" y="907"/>
                  </a:lnTo>
                  <a:close/>
                  <a:moveTo>
                    <a:pt x="516" y="907"/>
                  </a:moveTo>
                  <a:lnTo>
                    <a:pt x="489" y="861"/>
                  </a:lnTo>
                  <a:lnTo>
                    <a:pt x="516" y="816"/>
                  </a:lnTo>
                  <a:lnTo>
                    <a:pt x="541" y="861"/>
                  </a:lnTo>
                  <a:lnTo>
                    <a:pt x="516" y="907"/>
                  </a:lnTo>
                  <a:close/>
                  <a:moveTo>
                    <a:pt x="577" y="907"/>
                  </a:moveTo>
                  <a:lnTo>
                    <a:pt x="552" y="861"/>
                  </a:lnTo>
                  <a:lnTo>
                    <a:pt x="577" y="816"/>
                  </a:lnTo>
                  <a:lnTo>
                    <a:pt x="604" y="861"/>
                  </a:lnTo>
                  <a:lnTo>
                    <a:pt x="577" y="907"/>
                  </a:lnTo>
                  <a:close/>
                  <a:moveTo>
                    <a:pt x="639" y="907"/>
                  </a:moveTo>
                  <a:lnTo>
                    <a:pt x="613" y="861"/>
                  </a:lnTo>
                  <a:lnTo>
                    <a:pt x="639" y="816"/>
                  </a:lnTo>
                  <a:lnTo>
                    <a:pt x="666" y="861"/>
                  </a:lnTo>
                  <a:lnTo>
                    <a:pt x="639" y="907"/>
                  </a:lnTo>
                  <a:close/>
                  <a:moveTo>
                    <a:pt x="700" y="907"/>
                  </a:moveTo>
                  <a:lnTo>
                    <a:pt x="675" y="861"/>
                  </a:lnTo>
                  <a:lnTo>
                    <a:pt x="700" y="816"/>
                  </a:lnTo>
                  <a:lnTo>
                    <a:pt x="727" y="861"/>
                  </a:lnTo>
                  <a:lnTo>
                    <a:pt x="700" y="907"/>
                  </a:lnTo>
                  <a:close/>
                  <a:moveTo>
                    <a:pt x="762" y="907"/>
                  </a:moveTo>
                  <a:lnTo>
                    <a:pt x="736" y="861"/>
                  </a:lnTo>
                  <a:lnTo>
                    <a:pt x="762" y="816"/>
                  </a:lnTo>
                  <a:lnTo>
                    <a:pt x="789" y="861"/>
                  </a:lnTo>
                  <a:lnTo>
                    <a:pt x="762" y="907"/>
                  </a:lnTo>
                  <a:close/>
                  <a:moveTo>
                    <a:pt x="823" y="907"/>
                  </a:moveTo>
                  <a:lnTo>
                    <a:pt x="798" y="861"/>
                  </a:lnTo>
                  <a:lnTo>
                    <a:pt x="823" y="816"/>
                  </a:lnTo>
                  <a:lnTo>
                    <a:pt x="850" y="861"/>
                  </a:lnTo>
                  <a:lnTo>
                    <a:pt x="823" y="907"/>
                  </a:lnTo>
                  <a:close/>
                  <a:moveTo>
                    <a:pt x="885" y="907"/>
                  </a:moveTo>
                  <a:lnTo>
                    <a:pt x="859" y="861"/>
                  </a:lnTo>
                  <a:lnTo>
                    <a:pt x="885" y="816"/>
                  </a:lnTo>
                  <a:lnTo>
                    <a:pt x="912" y="861"/>
                  </a:lnTo>
                  <a:lnTo>
                    <a:pt x="885" y="907"/>
                  </a:lnTo>
                  <a:close/>
                  <a:moveTo>
                    <a:pt x="948" y="907"/>
                  </a:moveTo>
                  <a:lnTo>
                    <a:pt x="921" y="861"/>
                  </a:lnTo>
                  <a:lnTo>
                    <a:pt x="948" y="816"/>
                  </a:lnTo>
                  <a:lnTo>
                    <a:pt x="973" y="861"/>
                  </a:lnTo>
                  <a:lnTo>
                    <a:pt x="948" y="907"/>
                  </a:lnTo>
                  <a:close/>
                  <a:moveTo>
                    <a:pt x="1009" y="907"/>
                  </a:moveTo>
                  <a:lnTo>
                    <a:pt x="982" y="861"/>
                  </a:lnTo>
                  <a:lnTo>
                    <a:pt x="1009" y="816"/>
                  </a:lnTo>
                  <a:lnTo>
                    <a:pt x="1035" y="861"/>
                  </a:lnTo>
                  <a:lnTo>
                    <a:pt x="1009" y="907"/>
                  </a:lnTo>
                  <a:close/>
                  <a:moveTo>
                    <a:pt x="1071" y="907"/>
                  </a:moveTo>
                  <a:lnTo>
                    <a:pt x="1044" y="861"/>
                  </a:lnTo>
                  <a:lnTo>
                    <a:pt x="1071" y="816"/>
                  </a:lnTo>
                  <a:lnTo>
                    <a:pt x="1096" y="861"/>
                  </a:lnTo>
                  <a:lnTo>
                    <a:pt x="1071" y="907"/>
                  </a:lnTo>
                  <a:close/>
                  <a:moveTo>
                    <a:pt x="1132" y="907"/>
                  </a:moveTo>
                  <a:lnTo>
                    <a:pt x="1105" y="861"/>
                  </a:lnTo>
                  <a:lnTo>
                    <a:pt x="1132" y="816"/>
                  </a:lnTo>
                  <a:lnTo>
                    <a:pt x="1158" y="861"/>
                  </a:lnTo>
                  <a:lnTo>
                    <a:pt x="1132" y="907"/>
                  </a:lnTo>
                  <a:close/>
                  <a:moveTo>
                    <a:pt x="1194" y="907"/>
                  </a:moveTo>
                  <a:lnTo>
                    <a:pt x="1167" y="861"/>
                  </a:lnTo>
                  <a:lnTo>
                    <a:pt x="1194" y="816"/>
                  </a:lnTo>
                  <a:lnTo>
                    <a:pt x="1219" y="861"/>
                  </a:lnTo>
                  <a:lnTo>
                    <a:pt x="1194" y="907"/>
                  </a:lnTo>
                  <a:close/>
                  <a:moveTo>
                    <a:pt x="1255" y="907"/>
                  </a:moveTo>
                  <a:lnTo>
                    <a:pt x="1228" y="861"/>
                  </a:lnTo>
                  <a:lnTo>
                    <a:pt x="1255" y="816"/>
                  </a:lnTo>
                  <a:lnTo>
                    <a:pt x="1281" y="861"/>
                  </a:lnTo>
                  <a:lnTo>
                    <a:pt x="1255" y="907"/>
                  </a:lnTo>
                  <a:close/>
                  <a:moveTo>
                    <a:pt x="1317" y="907"/>
                  </a:moveTo>
                  <a:lnTo>
                    <a:pt x="1291" y="861"/>
                  </a:lnTo>
                  <a:lnTo>
                    <a:pt x="1317" y="816"/>
                  </a:lnTo>
                  <a:lnTo>
                    <a:pt x="1344" y="861"/>
                  </a:lnTo>
                  <a:lnTo>
                    <a:pt x="1317" y="907"/>
                  </a:lnTo>
                  <a:close/>
                  <a:moveTo>
                    <a:pt x="1378" y="907"/>
                  </a:moveTo>
                  <a:lnTo>
                    <a:pt x="1353" y="861"/>
                  </a:lnTo>
                  <a:lnTo>
                    <a:pt x="1378" y="816"/>
                  </a:lnTo>
                  <a:lnTo>
                    <a:pt x="1405" y="861"/>
                  </a:lnTo>
                  <a:lnTo>
                    <a:pt x="1378" y="907"/>
                  </a:lnTo>
                  <a:close/>
                  <a:moveTo>
                    <a:pt x="1440" y="907"/>
                  </a:moveTo>
                  <a:lnTo>
                    <a:pt x="1414" y="861"/>
                  </a:lnTo>
                  <a:lnTo>
                    <a:pt x="1440" y="816"/>
                  </a:lnTo>
                  <a:lnTo>
                    <a:pt x="1467" y="861"/>
                  </a:lnTo>
                  <a:lnTo>
                    <a:pt x="1440" y="907"/>
                  </a:lnTo>
                  <a:close/>
                  <a:moveTo>
                    <a:pt x="1501" y="907"/>
                  </a:moveTo>
                  <a:lnTo>
                    <a:pt x="1476" y="861"/>
                  </a:lnTo>
                  <a:lnTo>
                    <a:pt x="1501" y="816"/>
                  </a:lnTo>
                  <a:lnTo>
                    <a:pt x="1528" y="861"/>
                  </a:lnTo>
                  <a:lnTo>
                    <a:pt x="1501" y="907"/>
                  </a:lnTo>
                  <a:close/>
                  <a:moveTo>
                    <a:pt x="1563" y="907"/>
                  </a:moveTo>
                  <a:lnTo>
                    <a:pt x="1537" y="861"/>
                  </a:lnTo>
                  <a:lnTo>
                    <a:pt x="1563" y="816"/>
                  </a:lnTo>
                  <a:lnTo>
                    <a:pt x="1590" y="861"/>
                  </a:lnTo>
                  <a:lnTo>
                    <a:pt x="1563" y="907"/>
                  </a:lnTo>
                  <a:close/>
                  <a:moveTo>
                    <a:pt x="1624" y="907"/>
                  </a:moveTo>
                  <a:lnTo>
                    <a:pt x="1599" y="861"/>
                  </a:lnTo>
                  <a:lnTo>
                    <a:pt x="1624" y="816"/>
                  </a:lnTo>
                  <a:lnTo>
                    <a:pt x="1651" y="861"/>
                  </a:lnTo>
                  <a:lnTo>
                    <a:pt x="1624" y="907"/>
                  </a:lnTo>
                  <a:close/>
                  <a:moveTo>
                    <a:pt x="1687" y="907"/>
                  </a:moveTo>
                  <a:lnTo>
                    <a:pt x="1660" y="861"/>
                  </a:lnTo>
                  <a:lnTo>
                    <a:pt x="1687" y="816"/>
                  </a:lnTo>
                  <a:lnTo>
                    <a:pt x="1713" y="861"/>
                  </a:lnTo>
                  <a:lnTo>
                    <a:pt x="1687" y="907"/>
                  </a:lnTo>
                  <a:close/>
                  <a:moveTo>
                    <a:pt x="1749" y="907"/>
                  </a:moveTo>
                  <a:lnTo>
                    <a:pt x="1722" y="861"/>
                  </a:lnTo>
                  <a:lnTo>
                    <a:pt x="1749" y="816"/>
                  </a:lnTo>
                  <a:lnTo>
                    <a:pt x="1774" y="861"/>
                  </a:lnTo>
                  <a:lnTo>
                    <a:pt x="1749" y="907"/>
                  </a:lnTo>
                  <a:close/>
                  <a:moveTo>
                    <a:pt x="1810" y="907"/>
                  </a:moveTo>
                  <a:lnTo>
                    <a:pt x="1783" y="861"/>
                  </a:lnTo>
                  <a:lnTo>
                    <a:pt x="1810" y="816"/>
                  </a:lnTo>
                  <a:lnTo>
                    <a:pt x="1836" y="861"/>
                  </a:lnTo>
                  <a:lnTo>
                    <a:pt x="1810" y="907"/>
                  </a:lnTo>
                  <a:close/>
                  <a:moveTo>
                    <a:pt x="1872" y="907"/>
                  </a:moveTo>
                  <a:lnTo>
                    <a:pt x="1845" y="861"/>
                  </a:lnTo>
                  <a:lnTo>
                    <a:pt x="1872" y="816"/>
                  </a:lnTo>
                  <a:lnTo>
                    <a:pt x="1897" y="861"/>
                  </a:lnTo>
                  <a:lnTo>
                    <a:pt x="1872" y="907"/>
                  </a:lnTo>
                  <a:close/>
                  <a:moveTo>
                    <a:pt x="1933" y="907"/>
                  </a:moveTo>
                  <a:lnTo>
                    <a:pt x="1906" y="861"/>
                  </a:lnTo>
                  <a:lnTo>
                    <a:pt x="1933" y="816"/>
                  </a:lnTo>
                  <a:lnTo>
                    <a:pt x="1959" y="861"/>
                  </a:lnTo>
                  <a:lnTo>
                    <a:pt x="1933" y="907"/>
                  </a:lnTo>
                  <a:close/>
                  <a:moveTo>
                    <a:pt x="1995" y="907"/>
                  </a:moveTo>
                  <a:lnTo>
                    <a:pt x="1968" y="861"/>
                  </a:lnTo>
                  <a:lnTo>
                    <a:pt x="1995" y="816"/>
                  </a:lnTo>
                  <a:lnTo>
                    <a:pt x="2020" y="861"/>
                  </a:lnTo>
                  <a:lnTo>
                    <a:pt x="1995" y="907"/>
                  </a:lnTo>
                  <a:close/>
                  <a:moveTo>
                    <a:pt x="2056" y="907"/>
                  </a:moveTo>
                  <a:lnTo>
                    <a:pt x="2031" y="861"/>
                  </a:lnTo>
                  <a:lnTo>
                    <a:pt x="2056" y="816"/>
                  </a:lnTo>
                  <a:lnTo>
                    <a:pt x="2083" y="861"/>
                  </a:lnTo>
                  <a:lnTo>
                    <a:pt x="2056" y="907"/>
                  </a:lnTo>
                  <a:close/>
                  <a:moveTo>
                    <a:pt x="2118" y="907"/>
                  </a:moveTo>
                  <a:lnTo>
                    <a:pt x="2092" y="861"/>
                  </a:lnTo>
                  <a:lnTo>
                    <a:pt x="2118" y="816"/>
                  </a:lnTo>
                  <a:lnTo>
                    <a:pt x="2145" y="861"/>
                  </a:lnTo>
                  <a:lnTo>
                    <a:pt x="2118" y="907"/>
                  </a:lnTo>
                  <a:close/>
                  <a:moveTo>
                    <a:pt x="2179" y="907"/>
                  </a:moveTo>
                  <a:lnTo>
                    <a:pt x="2154" y="861"/>
                  </a:lnTo>
                  <a:lnTo>
                    <a:pt x="2179" y="816"/>
                  </a:lnTo>
                  <a:lnTo>
                    <a:pt x="2206" y="861"/>
                  </a:lnTo>
                  <a:lnTo>
                    <a:pt x="2179" y="907"/>
                  </a:lnTo>
                  <a:close/>
                  <a:moveTo>
                    <a:pt x="2241" y="907"/>
                  </a:moveTo>
                  <a:lnTo>
                    <a:pt x="2215" y="861"/>
                  </a:lnTo>
                  <a:lnTo>
                    <a:pt x="2241" y="816"/>
                  </a:lnTo>
                  <a:lnTo>
                    <a:pt x="2268" y="861"/>
                  </a:lnTo>
                  <a:lnTo>
                    <a:pt x="2241" y="907"/>
                  </a:lnTo>
                  <a:close/>
                  <a:moveTo>
                    <a:pt x="2302" y="907"/>
                  </a:moveTo>
                  <a:lnTo>
                    <a:pt x="2277" y="861"/>
                  </a:lnTo>
                  <a:lnTo>
                    <a:pt x="2302" y="816"/>
                  </a:lnTo>
                  <a:lnTo>
                    <a:pt x="2329" y="861"/>
                  </a:lnTo>
                  <a:lnTo>
                    <a:pt x="2302" y="907"/>
                  </a:lnTo>
                  <a:close/>
                  <a:moveTo>
                    <a:pt x="2364" y="907"/>
                  </a:moveTo>
                  <a:lnTo>
                    <a:pt x="2338" y="861"/>
                  </a:lnTo>
                  <a:lnTo>
                    <a:pt x="2364" y="816"/>
                  </a:lnTo>
                  <a:lnTo>
                    <a:pt x="2391" y="861"/>
                  </a:lnTo>
                  <a:lnTo>
                    <a:pt x="2364" y="907"/>
                  </a:lnTo>
                  <a:close/>
                  <a:moveTo>
                    <a:pt x="2427" y="907"/>
                  </a:moveTo>
                  <a:lnTo>
                    <a:pt x="2400" y="861"/>
                  </a:lnTo>
                  <a:lnTo>
                    <a:pt x="2427" y="816"/>
                  </a:lnTo>
                  <a:lnTo>
                    <a:pt x="2452" y="861"/>
                  </a:lnTo>
                  <a:lnTo>
                    <a:pt x="2427" y="907"/>
                  </a:lnTo>
                  <a:close/>
                  <a:moveTo>
                    <a:pt x="2488" y="907"/>
                  </a:moveTo>
                  <a:lnTo>
                    <a:pt x="2461" y="861"/>
                  </a:lnTo>
                  <a:lnTo>
                    <a:pt x="2488" y="816"/>
                  </a:lnTo>
                  <a:lnTo>
                    <a:pt x="2514" y="861"/>
                  </a:lnTo>
                  <a:lnTo>
                    <a:pt x="2488" y="907"/>
                  </a:lnTo>
                  <a:close/>
                  <a:moveTo>
                    <a:pt x="54" y="853"/>
                  </a:moveTo>
                  <a:lnTo>
                    <a:pt x="27" y="808"/>
                  </a:lnTo>
                  <a:lnTo>
                    <a:pt x="54" y="762"/>
                  </a:lnTo>
                  <a:lnTo>
                    <a:pt x="80" y="808"/>
                  </a:lnTo>
                  <a:lnTo>
                    <a:pt x="54" y="853"/>
                  </a:lnTo>
                  <a:close/>
                  <a:moveTo>
                    <a:pt x="116" y="853"/>
                  </a:moveTo>
                  <a:lnTo>
                    <a:pt x="89" y="808"/>
                  </a:lnTo>
                  <a:lnTo>
                    <a:pt x="116" y="762"/>
                  </a:lnTo>
                  <a:lnTo>
                    <a:pt x="141" y="808"/>
                  </a:lnTo>
                  <a:lnTo>
                    <a:pt x="116" y="853"/>
                  </a:lnTo>
                  <a:close/>
                  <a:moveTo>
                    <a:pt x="177" y="853"/>
                  </a:moveTo>
                  <a:lnTo>
                    <a:pt x="150" y="808"/>
                  </a:lnTo>
                  <a:lnTo>
                    <a:pt x="177" y="762"/>
                  </a:lnTo>
                  <a:lnTo>
                    <a:pt x="204" y="808"/>
                  </a:lnTo>
                  <a:lnTo>
                    <a:pt x="177" y="853"/>
                  </a:lnTo>
                  <a:close/>
                  <a:moveTo>
                    <a:pt x="238" y="853"/>
                  </a:moveTo>
                  <a:lnTo>
                    <a:pt x="213" y="808"/>
                  </a:lnTo>
                  <a:lnTo>
                    <a:pt x="238" y="762"/>
                  </a:lnTo>
                  <a:lnTo>
                    <a:pt x="265" y="808"/>
                  </a:lnTo>
                  <a:lnTo>
                    <a:pt x="238" y="853"/>
                  </a:lnTo>
                  <a:close/>
                  <a:moveTo>
                    <a:pt x="300" y="853"/>
                  </a:moveTo>
                  <a:lnTo>
                    <a:pt x="274" y="808"/>
                  </a:lnTo>
                  <a:lnTo>
                    <a:pt x="300" y="762"/>
                  </a:lnTo>
                  <a:lnTo>
                    <a:pt x="327" y="808"/>
                  </a:lnTo>
                  <a:lnTo>
                    <a:pt x="300" y="853"/>
                  </a:lnTo>
                  <a:close/>
                  <a:moveTo>
                    <a:pt x="361" y="853"/>
                  </a:moveTo>
                  <a:lnTo>
                    <a:pt x="336" y="808"/>
                  </a:lnTo>
                  <a:lnTo>
                    <a:pt x="361" y="762"/>
                  </a:lnTo>
                  <a:lnTo>
                    <a:pt x="388" y="808"/>
                  </a:lnTo>
                  <a:lnTo>
                    <a:pt x="361" y="853"/>
                  </a:lnTo>
                  <a:close/>
                  <a:moveTo>
                    <a:pt x="423" y="853"/>
                  </a:moveTo>
                  <a:lnTo>
                    <a:pt x="397" y="808"/>
                  </a:lnTo>
                  <a:lnTo>
                    <a:pt x="423" y="762"/>
                  </a:lnTo>
                  <a:lnTo>
                    <a:pt x="450" y="808"/>
                  </a:lnTo>
                  <a:lnTo>
                    <a:pt x="423" y="853"/>
                  </a:lnTo>
                  <a:close/>
                  <a:moveTo>
                    <a:pt x="484" y="853"/>
                  </a:moveTo>
                  <a:lnTo>
                    <a:pt x="459" y="808"/>
                  </a:lnTo>
                  <a:lnTo>
                    <a:pt x="484" y="762"/>
                  </a:lnTo>
                  <a:lnTo>
                    <a:pt x="511" y="808"/>
                  </a:lnTo>
                  <a:lnTo>
                    <a:pt x="484" y="853"/>
                  </a:lnTo>
                  <a:close/>
                  <a:moveTo>
                    <a:pt x="546" y="853"/>
                  </a:moveTo>
                  <a:lnTo>
                    <a:pt x="520" y="808"/>
                  </a:lnTo>
                  <a:lnTo>
                    <a:pt x="546" y="762"/>
                  </a:lnTo>
                  <a:lnTo>
                    <a:pt x="573" y="808"/>
                  </a:lnTo>
                  <a:lnTo>
                    <a:pt x="546" y="853"/>
                  </a:lnTo>
                  <a:close/>
                  <a:moveTo>
                    <a:pt x="609" y="853"/>
                  </a:moveTo>
                  <a:lnTo>
                    <a:pt x="582" y="808"/>
                  </a:lnTo>
                  <a:lnTo>
                    <a:pt x="609" y="762"/>
                  </a:lnTo>
                  <a:lnTo>
                    <a:pt x="634" y="808"/>
                  </a:lnTo>
                  <a:lnTo>
                    <a:pt x="609" y="853"/>
                  </a:lnTo>
                  <a:close/>
                  <a:moveTo>
                    <a:pt x="670" y="853"/>
                  </a:moveTo>
                  <a:lnTo>
                    <a:pt x="643" y="808"/>
                  </a:lnTo>
                  <a:lnTo>
                    <a:pt x="670" y="762"/>
                  </a:lnTo>
                  <a:lnTo>
                    <a:pt x="696" y="808"/>
                  </a:lnTo>
                  <a:lnTo>
                    <a:pt x="670" y="853"/>
                  </a:lnTo>
                  <a:close/>
                  <a:moveTo>
                    <a:pt x="732" y="853"/>
                  </a:moveTo>
                  <a:lnTo>
                    <a:pt x="705" y="808"/>
                  </a:lnTo>
                  <a:lnTo>
                    <a:pt x="732" y="762"/>
                  </a:lnTo>
                  <a:lnTo>
                    <a:pt x="757" y="808"/>
                  </a:lnTo>
                  <a:lnTo>
                    <a:pt x="732" y="853"/>
                  </a:lnTo>
                  <a:close/>
                  <a:moveTo>
                    <a:pt x="793" y="853"/>
                  </a:moveTo>
                  <a:lnTo>
                    <a:pt x="766" y="808"/>
                  </a:lnTo>
                  <a:lnTo>
                    <a:pt x="793" y="762"/>
                  </a:lnTo>
                  <a:lnTo>
                    <a:pt x="819" y="808"/>
                  </a:lnTo>
                  <a:lnTo>
                    <a:pt x="793" y="853"/>
                  </a:lnTo>
                  <a:close/>
                  <a:moveTo>
                    <a:pt x="855" y="853"/>
                  </a:moveTo>
                  <a:lnTo>
                    <a:pt x="828" y="808"/>
                  </a:lnTo>
                  <a:lnTo>
                    <a:pt x="855" y="762"/>
                  </a:lnTo>
                  <a:lnTo>
                    <a:pt x="880" y="808"/>
                  </a:lnTo>
                  <a:lnTo>
                    <a:pt x="855" y="853"/>
                  </a:lnTo>
                  <a:close/>
                  <a:moveTo>
                    <a:pt x="916" y="853"/>
                  </a:moveTo>
                  <a:lnTo>
                    <a:pt x="889" y="808"/>
                  </a:lnTo>
                  <a:lnTo>
                    <a:pt x="916" y="762"/>
                  </a:lnTo>
                  <a:lnTo>
                    <a:pt x="943" y="808"/>
                  </a:lnTo>
                  <a:lnTo>
                    <a:pt x="916" y="853"/>
                  </a:lnTo>
                  <a:close/>
                  <a:moveTo>
                    <a:pt x="978" y="853"/>
                  </a:moveTo>
                  <a:lnTo>
                    <a:pt x="952" y="808"/>
                  </a:lnTo>
                  <a:lnTo>
                    <a:pt x="978" y="762"/>
                  </a:lnTo>
                  <a:lnTo>
                    <a:pt x="1005" y="808"/>
                  </a:lnTo>
                  <a:lnTo>
                    <a:pt x="978" y="853"/>
                  </a:lnTo>
                  <a:close/>
                  <a:moveTo>
                    <a:pt x="1039" y="853"/>
                  </a:moveTo>
                  <a:lnTo>
                    <a:pt x="1014" y="808"/>
                  </a:lnTo>
                  <a:lnTo>
                    <a:pt x="1039" y="762"/>
                  </a:lnTo>
                  <a:lnTo>
                    <a:pt x="1066" y="808"/>
                  </a:lnTo>
                  <a:lnTo>
                    <a:pt x="1039" y="853"/>
                  </a:lnTo>
                  <a:close/>
                  <a:moveTo>
                    <a:pt x="1101" y="853"/>
                  </a:moveTo>
                  <a:lnTo>
                    <a:pt x="1075" y="808"/>
                  </a:lnTo>
                  <a:lnTo>
                    <a:pt x="1101" y="762"/>
                  </a:lnTo>
                  <a:lnTo>
                    <a:pt x="1128" y="808"/>
                  </a:lnTo>
                  <a:lnTo>
                    <a:pt x="1101" y="853"/>
                  </a:lnTo>
                  <a:close/>
                  <a:moveTo>
                    <a:pt x="1162" y="853"/>
                  </a:moveTo>
                  <a:lnTo>
                    <a:pt x="1137" y="808"/>
                  </a:lnTo>
                  <a:lnTo>
                    <a:pt x="1162" y="762"/>
                  </a:lnTo>
                  <a:lnTo>
                    <a:pt x="1189" y="808"/>
                  </a:lnTo>
                  <a:lnTo>
                    <a:pt x="1162" y="853"/>
                  </a:lnTo>
                  <a:close/>
                  <a:moveTo>
                    <a:pt x="1224" y="853"/>
                  </a:moveTo>
                  <a:lnTo>
                    <a:pt x="1198" y="808"/>
                  </a:lnTo>
                  <a:lnTo>
                    <a:pt x="1224" y="762"/>
                  </a:lnTo>
                  <a:lnTo>
                    <a:pt x="1251" y="808"/>
                  </a:lnTo>
                  <a:lnTo>
                    <a:pt x="1224" y="853"/>
                  </a:lnTo>
                  <a:close/>
                  <a:moveTo>
                    <a:pt x="1285" y="853"/>
                  </a:moveTo>
                  <a:lnTo>
                    <a:pt x="1260" y="808"/>
                  </a:lnTo>
                  <a:lnTo>
                    <a:pt x="1285" y="762"/>
                  </a:lnTo>
                  <a:lnTo>
                    <a:pt x="1312" y="808"/>
                  </a:lnTo>
                  <a:lnTo>
                    <a:pt x="1285" y="853"/>
                  </a:lnTo>
                  <a:close/>
                  <a:moveTo>
                    <a:pt x="1348" y="853"/>
                  </a:moveTo>
                  <a:lnTo>
                    <a:pt x="1321" y="808"/>
                  </a:lnTo>
                  <a:lnTo>
                    <a:pt x="1348" y="762"/>
                  </a:lnTo>
                  <a:lnTo>
                    <a:pt x="1374" y="808"/>
                  </a:lnTo>
                  <a:lnTo>
                    <a:pt x="1348" y="853"/>
                  </a:lnTo>
                  <a:close/>
                  <a:moveTo>
                    <a:pt x="1410" y="853"/>
                  </a:moveTo>
                  <a:lnTo>
                    <a:pt x="1383" y="808"/>
                  </a:lnTo>
                  <a:lnTo>
                    <a:pt x="1410" y="762"/>
                  </a:lnTo>
                  <a:lnTo>
                    <a:pt x="1435" y="808"/>
                  </a:lnTo>
                  <a:lnTo>
                    <a:pt x="1410" y="853"/>
                  </a:lnTo>
                  <a:close/>
                  <a:moveTo>
                    <a:pt x="1471" y="853"/>
                  </a:moveTo>
                  <a:lnTo>
                    <a:pt x="1444" y="808"/>
                  </a:lnTo>
                  <a:lnTo>
                    <a:pt x="1471" y="762"/>
                  </a:lnTo>
                  <a:lnTo>
                    <a:pt x="1497" y="808"/>
                  </a:lnTo>
                  <a:lnTo>
                    <a:pt x="1471" y="853"/>
                  </a:lnTo>
                  <a:close/>
                  <a:moveTo>
                    <a:pt x="1533" y="853"/>
                  </a:moveTo>
                  <a:lnTo>
                    <a:pt x="1506" y="808"/>
                  </a:lnTo>
                  <a:lnTo>
                    <a:pt x="1533" y="762"/>
                  </a:lnTo>
                  <a:lnTo>
                    <a:pt x="1558" y="808"/>
                  </a:lnTo>
                  <a:lnTo>
                    <a:pt x="1533" y="853"/>
                  </a:lnTo>
                  <a:close/>
                  <a:moveTo>
                    <a:pt x="1594" y="853"/>
                  </a:moveTo>
                  <a:lnTo>
                    <a:pt x="1567" y="808"/>
                  </a:lnTo>
                  <a:lnTo>
                    <a:pt x="1594" y="762"/>
                  </a:lnTo>
                  <a:lnTo>
                    <a:pt x="1620" y="808"/>
                  </a:lnTo>
                  <a:lnTo>
                    <a:pt x="1594" y="853"/>
                  </a:lnTo>
                  <a:close/>
                  <a:moveTo>
                    <a:pt x="1656" y="853"/>
                  </a:moveTo>
                  <a:lnTo>
                    <a:pt x="1629" y="808"/>
                  </a:lnTo>
                  <a:lnTo>
                    <a:pt x="1656" y="762"/>
                  </a:lnTo>
                  <a:lnTo>
                    <a:pt x="1683" y="808"/>
                  </a:lnTo>
                  <a:lnTo>
                    <a:pt x="1656" y="853"/>
                  </a:lnTo>
                  <a:close/>
                  <a:moveTo>
                    <a:pt x="1717" y="853"/>
                  </a:moveTo>
                  <a:lnTo>
                    <a:pt x="1692" y="808"/>
                  </a:lnTo>
                  <a:lnTo>
                    <a:pt x="1717" y="762"/>
                  </a:lnTo>
                  <a:lnTo>
                    <a:pt x="1744" y="808"/>
                  </a:lnTo>
                  <a:lnTo>
                    <a:pt x="1717" y="853"/>
                  </a:lnTo>
                  <a:close/>
                  <a:moveTo>
                    <a:pt x="1779" y="853"/>
                  </a:moveTo>
                  <a:lnTo>
                    <a:pt x="1753" y="808"/>
                  </a:lnTo>
                  <a:lnTo>
                    <a:pt x="1779" y="762"/>
                  </a:lnTo>
                  <a:lnTo>
                    <a:pt x="1806" y="808"/>
                  </a:lnTo>
                  <a:lnTo>
                    <a:pt x="1779" y="853"/>
                  </a:lnTo>
                  <a:close/>
                  <a:moveTo>
                    <a:pt x="1840" y="853"/>
                  </a:moveTo>
                  <a:lnTo>
                    <a:pt x="1815" y="808"/>
                  </a:lnTo>
                  <a:lnTo>
                    <a:pt x="1840" y="762"/>
                  </a:lnTo>
                  <a:lnTo>
                    <a:pt x="1867" y="808"/>
                  </a:lnTo>
                  <a:lnTo>
                    <a:pt x="1840" y="853"/>
                  </a:lnTo>
                  <a:close/>
                  <a:moveTo>
                    <a:pt x="1902" y="853"/>
                  </a:moveTo>
                  <a:lnTo>
                    <a:pt x="1876" y="808"/>
                  </a:lnTo>
                  <a:lnTo>
                    <a:pt x="1902" y="762"/>
                  </a:lnTo>
                  <a:lnTo>
                    <a:pt x="1929" y="808"/>
                  </a:lnTo>
                  <a:lnTo>
                    <a:pt x="1902" y="853"/>
                  </a:lnTo>
                  <a:close/>
                  <a:moveTo>
                    <a:pt x="1963" y="853"/>
                  </a:moveTo>
                  <a:lnTo>
                    <a:pt x="1938" y="808"/>
                  </a:lnTo>
                  <a:lnTo>
                    <a:pt x="1963" y="762"/>
                  </a:lnTo>
                  <a:lnTo>
                    <a:pt x="1990" y="808"/>
                  </a:lnTo>
                  <a:lnTo>
                    <a:pt x="1963" y="853"/>
                  </a:lnTo>
                  <a:close/>
                  <a:moveTo>
                    <a:pt x="2025" y="853"/>
                  </a:moveTo>
                  <a:lnTo>
                    <a:pt x="1999" y="808"/>
                  </a:lnTo>
                  <a:lnTo>
                    <a:pt x="2025" y="762"/>
                  </a:lnTo>
                  <a:lnTo>
                    <a:pt x="2052" y="808"/>
                  </a:lnTo>
                  <a:lnTo>
                    <a:pt x="2025" y="853"/>
                  </a:lnTo>
                  <a:close/>
                  <a:moveTo>
                    <a:pt x="2088" y="853"/>
                  </a:moveTo>
                  <a:lnTo>
                    <a:pt x="2061" y="808"/>
                  </a:lnTo>
                  <a:lnTo>
                    <a:pt x="2088" y="762"/>
                  </a:lnTo>
                  <a:lnTo>
                    <a:pt x="2113" y="808"/>
                  </a:lnTo>
                  <a:lnTo>
                    <a:pt x="2088" y="853"/>
                  </a:lnTo>
                  <a:close/>
                  <a:moveTo>
                    <a:pt x="2149" y="853"/>
                  </a:moveTo>
                  <a:lnTo>
                    <a:pt x="2122" y="808"/>
                  </a:lnTo>
                  <a:lnTo>
                    <a:pt x="2149" y="762"/>
                  </a:lnTo>
                  <a:lnTo>
                    <a:pt x="2175" y="808"/>
                  </a:lnTo>
                  <a:lnTo>
                    <a:pt x="2149" y="853"/>
                  </a:lnTo>
                  <a:close/>
                  <a:moveTo>
                    <a:pt x="2211" y="853"/>
                  </a:moveTo>
                  <a:lnTo>
                    <a:pt x="2184" y="808"/>
                  </a:lnTo>
                  <a:lnTo>
                    <a:pt x="2211" y="762"/>
                  </a:lnTo>
                  <a:lnTo>
                    <a:pt x="2236" y="808"/>
                  </a:lnTo>
                  <a:lnTo>
                    <a:pt x="2211" y="853"/>
                  </a:lnTo>
                  <a:close/>
                  <a:moveTo>
                    <a:pt x="2272" y="853"/>
                  </a:moveTo>
                  <a:lnTo>
                    <a:pt x="2245" y="808"/>
                  </a:lnTo>
                  <a:lnTo>
                    <a:pt x="2272" y="762"/>
                  </a:lnTo>
                  <a:lnTo>
                    <a:pt x="2298" y="808"/>
                  </a:lnTo>
                  <a:lnTo>
                    <a:pt x="2272" y="853"/>
                  </a:lnTo>
                  <a:close/>
                  <a:moveTo>
                    <a:pt x="2334" y="853"/>
                  </a:moveTo>
                  <a:lnTo>
                    <a:pt x="2307" y="808"/>
                  </a:lnTo>
                  <a:lnTo>
                    <a:pt x="2334" y="762"/>
                  </a:lnTo>
                  <a:lnTo>
                    <a:pt x="2359" y="808"/>
                  </a:lnTo>
                  <a:lnTo>
                    <a:pt x="2334" y="853"/>
                  </a:lnTo>
                  <a:close/>
                  <a:moveTo>
                    <a:pt x="2395" y="853"/>
                  </a:moveTo>
                  <a:lnTo>
                    <a:pt x="2368" y="808"/>
                  </a:lnTo>
                  <a:lnTo>
                    <a:pt x="2395" y="762"/>
                  </a:lnTo>
                  <a:lnTo>
                    <a:pt x="2422" y="808"/>
                  </a:lnTo>
                  <a:lnTo>
                    <a:pt x="2395" y="853"/>
                  </a:lnTo>
                  <a:close/>
                  <a:moveTo>
                    <a:pt x="2457" y="853"/>
                  </a:moveTo>
                  <a:lnTo>
                    <a:pt x="2431" y="808"/>
                  </a:lnTo>
                  <a:lnTo>
                    <a:pt x="2457" y="762"/>
                  </a:lnTo>
                  <a:lnTo>
                    <a:pt x="2484" y="808"/>
                  </a:lnTo>
                  <a:lnTo>
                    <a:pt x="2457" y="853"/>
                  </a:lnTo>
                  <a:close/>
                  <a:moveTo>
                    <a:pt x="2518" y="853"/>
                  </a:moveTo>
                  <a:lnTo>
                    <a:pt x="2493" y="808"/>
                  </a:lnTo>
                  <a:lnTo>
                    <a:pt x="2518" y="762"/>
                  </a:lnTo>
                  <a:lnTo>
                    <a:pt x="2545" y="808"/>
                  </a:lnTo>
                  <a:lnTo>
                    <a:pt x="2518" y="853"/>
                  </a:lnTo>
                  <a:close/>
                  <a:moveTo>
                    <a:pt x="84" y="799"/>
                  </a:moveTo>
                  <a:lnTo>
                    <a:pt x="59" y="754"/>
                  </a:lnTo>
                  <a:lnTo>
                    <a:pt x="84" y="709"/>
                  </a:lnTo>
                  <a:lnTo>
                    <a:pt x="111" y="754"/>
                  </a:lnTo>
                  <a:lnTo>
                    <a:pt x="84" y="799"/>
                  </a:lnTo>
                  <a:close/>
                  <a:moveTo>
                    <a:pt x="146" y="799"/>
                  </a:moveTo>
                  <a:lnTo>
                    <a:pt x="120" y="754"/>
                  </a:lnTo>
                  <a:lnTo>
                    <a:pt x="146" y="709"/>
                  </a:lnTo>
                  <a:lnTo>
                    <a:pt x="173" y="754"/>
                  </a:lnTo>
                  <a:lnTo>
                    <a:pt x="146" y="799"/>
                  </a:lnTo>
                  <a:close/>
                  <a:moveTo>
                    <a:pt x="209" y="799"/>
                  </a:moveTo>
                  <a:lnTo>
                    <a:pt x="182" y="754"/>
                  </a:lnTo>
                  <a:lnTo>
                    <a:pt x="209" y="709"/>
                  </a:lnTo>
                  <a:lnTo>
                    <a:pt x="234" y="754"/>
                  </a:lnTo>
                  <a:lnTo>
                    <a:pt x="209" y="799"/>
                  </a:lnTo>
                  <a:close/>
                  <a:moveTo>
                    <a:pt x="270" y="799"/>
                  </a:moveTo>
                  <a:lnTo>
                    <a:pt x="243" y="754"/>
                  </a:lnTo>
                  <a:lnTo>
                    <a:pt x="270" y="709"/>
                  </a:lnTo>
                  <a:lnTo>
                    <a:pt x="295" y="754"/>
                  </a:lnTo>
                  <a:lnTo>
                    <a:pt x="270" y="799"/>
                  </a:lnTo>
                  <a:close/>
                  <a:moveTo>
                    <a:pt x="331" y="799"/>
                  </a:moveTo>
                  <a:lnTo>
                    <a:pt x="304" y="754"/>
                  </a:lnTo>
                  <a:lnTo>
                    <a:pt x="331" y="709"/>
                  </a:lnTo>
                  <a:lnTo>
                    <a:pt x="357" y="754"/>
                  </a:lnTo>
                  <a:lnTo>
                    <a:pt x="331" y="799"/>
                  </a:lnTo>
                  <a:close/>
                  <a:moveTo>
                    <a:pt x="393" y="799"/>
                  </a:moveTo>
                  <a:lnTo>
                    <a:pt x="366" y="754"/>
                  </a:lnTo>
                  <a:lnTo>
                    <a:pt x="393" y="709"/>
                  </a:lnTo>
                  <a:lnTo>
                    <a:pt x="418" y="754"/>
                  </a:lnTo>
                  <a:lnTo>
                    <a:pt x="393" y="799"/>
                  </a:lnTo>
                  <a:close/>
                  <a:moveTo>
                    <a:pt x="454" y="799"/>
                  </a:moveTo>
                  <a:lnTo>
                    <a:pt x="427" y="754"/>
                  </a:lnTo>
                  <a:lnTo>
                    <a:pt x="454" y="709"/>
                  </a:lnTo>
                  <a:lnTo>
                    <a:pt x="480" y="754"/>
                  </a:lnTo>
                  <a:lnTo>
                    <a:pt x="454" y="799"/>
                  </a:lnTo>
                  <a:close/>
                  <a:moveTo>
                    <a:pt x="516" y="799"/>
                  </a:moveTo>
                  <a:lnTo>
                    <a:pt x="489" y="754"/>
                  </a:lnTo>
                  <a:lnTo>
                    <a:pt x="516" y="709"/>
                  </a:lnTo>
                  <a:lnTo>
                    <a:pt x="541" y="754"/>
                  </a:lnTo>
                  <a:lnTo>
                    <a:pt x="516" y="799"/>
                  </a:lnTo>
                  <a:close/>
                  <a:moveTo>
                    <a:pt x="577" y="799"/>
                  </a:moveTo>
                  <a:lnTo>
                    <a:pt x="552" y="754"/>
                  </a:lnTo>
                  <a:lnTo>
                    <a:pt x="577" y="709"/>
                  </a:lnTo>
                  <a:lnTo>
                    <a:pt x="604" y="754"/>
                  </a:lnTo>
                  <a:lnTo>
                    <a:pt x="577" y="799"/>
                  </a:lnTo>
                  <a:close/>
                  <a:moveTo>
                    <a:pt x="639" y="799"/>
                  </a:moveTo>
                  <a:lnTo>
                    <a:pt x="613" y="754"/>
                  </a:lnTo>
                  <a:lnTo>
                    <a:pt x="639" y="709"/>
                  </a:lnTo>
                  <a:lnTo>
                    <a:pt x="666" y="754"/>
                  </a:lnTo>
                  <a:lnTo>
                    <a:pt x="639" y="799"/>
                  </a:lnTo>
                  <a:close/>
                  <a:moveTo>
                    <a:pt x="700" y="799"/>
                  </a:moveTo>
                  <a:lnTo>
                    <a:pt x="675" y="754"/>
                  </a:lnTo>
                  <a:lnTo>
                    <a:pt x="700" y="709"/>
                  </a:lnTo>
                  <a:lnTo>
                    <a:pt x="727" y="754"/>
                  </a:lnTo>
                  <a:lnTo>
                    <a:pt x="700" y="799"/>
                  </a:lnTo>
                  <a:close/>
                  <a:moveTo>
                    <a:pt x="762" y="799"/>
                  </a:moveTo>
                  <a:lnTo>
                    <a:pt x="736" y="754"/>
                  </a:lnTo>
                  <a:lnTo>
                    <a:pt x="762" y="709"/>
                  </a:lnTo>
                  <a:lnTo>
                    <a:pt x="789" y="754"/>
                  </a:lnTo>
                  <a:lnTo>
                    <a:pt x="762" y="799"/>
                  </a:lnTo>
                  <a:close/>
                  <a:moveTo>
                    <a:pt x="823" y="799"/>
                  </a:moveTo>
                  <a:lnTo>
                    <a:pt x="798" y="754"/>
                  </a:lnTo>
                  <a:lnTo>
                    <a:pt x="823" y="709"/>
                  </a:lnTo>
                  <a:lnTo>
                    <a:pt x="850" y="754"/>
                  </a:lnTo>
                  <a:lnTo>
                    <a:pt x="823" y="799"/>
                  </a:lnTo>
                  <a:close/>
                  <a:moveTo>
                    <a:pt x="885" y="799"/>
                  </a:moveTo>
                  <a:lnTo>
                    <a:pt x="859" y="754"/>
                  </a:lnTo>
                  <a:lnTo>
                    <a:pt x="885" y="709"/>
                  </a:lnTo>
                  <a:lnTo>
                    <a:pt x="912" y="754"/>
                  </a:lnTo>
                  <a:lnTo>
                    <a:pt x="885" y="799"/>
                  </a:lnTo>
                  <a:close/>
                  <a:moveTo>
                    <a:pt x="948" y="799"/>
                  </a:moveTo>
                  <a:lnTo>
                    <a:pt x="921" y="754"/>
                  </a:lnTo>
                  <a:lnTo>
                    <a:pt x="948" y="709"/>
                  </a:lnTo>
                  <a:lnTo>
                    <a:pt x="973" y="754"/>
                  </a:lnTo>
                  <a:lnTo>
                    <a:pt x="948" y="799"/>
                  </a:lnTo>
                  <a:close/>
                  <a:moveTo>
                    <a:pt x="1009" y="799"/>
                  </a:moveTo>
                  <a:lnTo>
                    <a:pt x="982" y="754"/>
                  </a:lnTo>
                  <a:lnTo>
                    <a:pt x="1009" y="709"/>
                  </a:lnTo>
                  <a:lnTo>
                    <a:pt x="1035" y="754"/>
                  </a:lnTo>
                  <a:lnTo>
                    <a:pt x="1009" y="799"/>
                  </a:lnTo>
                  <a:close/>
                  <a:moveTo>
                    <a:pt x="1071" y="799"/>
                  </a:moveTo>
                  <a:lnTo>
                    <a:pt x="1044" y="754"/>
                  </a:lnTo>
                  <a:lnTo>
                    <a:pt x="1071" y="709"/>
                  </a:lnTo>
                  <a:lnTo>
                    <a:pt x="1096" y="754"/>
                  </a:lnTo>
                  <a:lnTo>
                    <a:pt x="1071" y="799"/>
                  </a:lnTo>
                  <a:close/>
                  <a:moveTo>
                    <a:pt x="1132" y="799"/>
                  </a:moveTo>
                  <a:lnTo>
                    <a:pt x="1105" y="754"/>
                  </a:lnTo>
                  <a:lnTo>
                    <a:pt x="1132" y="709"/>
                  </a:lnTo>
                  <a:lnTo>
                    <a:pt x="1158" y="754"/>
                  </a:lnTo>
                  <a:lnTo>
                    <a:pt x="1132" y="799"/>
                  </a:lnTo>
                  <a:close/>
                  <a:moveTo>
                    <a:pt x="1194" y="799"/>
                  </a:moveTo>
                  <a:lnTo>
                    <a:pt x="1167" y="754"/>
                  </a:lnTo>
                  <a:lnTo>
                    <a:pt x="1194" y="709"/>
                  </a:lnTo>
                  <a:lnTo>
                    <a:pt x="1219" y="754"/>
                  </a:lnTo>
                  <a:lnTo>
                    <a:pt x="1194" y="799"/>
                  </a:lnTo>
                  <a:close/>
                  <a:moveTo>
                    <a:pt x="1255" y="799"/>
                  </a:moveTo>
                  <a:lnTo>
                    <a:pt x="1228" y="754"/>
                  </a:lnTo>
                  <a:lnTo>
                    <a:pt x="1255" y="709"/>
                  </a:lnTo>
                  <a:lnTo>
                    <a:pt x="1281" y="754"/>
                  </a:lnTo>
                  <a:lnTo>
                    <a:pt x="1255" y="799"/>
                  </a:lnTo>
                  <a:close/>
                  <a:moveTo>
                    <a:pt x="1317" y="799"/>
                  </a:moveTo>
                  <a:lnTo>
                    <a:pt x="1291" y="754"/>
                  </a:lnTo>
                  <a:lnTo>
                    <a:pt x="1317" y="709"/>
                  </a:lnTo>
                  <a:lnTo>
                    <a:pt x="1344" y="754"/>
                  </a:lnTo>
                  <a:lnTo>
                    <a:pt x="1317" y="799"/>
                  </a:lnTo>
                  <a:close/>
                  <a:moveTo>
                    <a:pt x="1378" y="799"/>
                  </a:moveTo>
                  <a:lnTo>
                    <a:pt x="1353" y="754"/>
                  </a:lnTo>
                  <a:lnTo>
                    <a:pt x="1378" y="709"/>
                  </a:lnTo>
                  <a:lnTo>
                    <a:pt x="1405" y="754"/>
                  </a:lnTo>
                  <a:lnTo>
                    <a:pt x="1378" y="799"/>
                  </a:lnTo>
                  <a:close/>
                  <a:moveTo>
                    <a:pt x="1440" y="799"/>
                  </a:moveTo>
                  <a:lnTo>
                    <a:pt x="1414" y="754"/>
                  </a:lnTo>
                  <a:lnTo>
                    <a:pt x="1440" y="709"/>
                  </a:lnTo>
                  <a:lnTo>
                    <a:pt x="1467" y="754"/>
                  </a:lnTo>
                  <a:lnTo>
                    <a:pt x="1440" y="799"/>
                  </a:lnTo>
                  <a:close/>
                  <a:moveTo>
                    <a:pt x="1501" y="799"/>
                  </a:moveTo>
                  <a:lnTo>
                    <a:pt x="1476" y="754"/>
                  </a:lnTo>
                  <a:lnTo>
                    <a:pt x="1501" y="709"/>
                  </a:lnTo>
                  <a:lnTo>
                    <a:pt x="1528" y="754"/>
                  </a:lnTo>
                  <a:lnTo>
                    <a:pt x="1501" y="799"/>
                  </a:lnTo>
                  <a:close/>
                  <a:moveTo>
                    <a:pt x="1563" y="799"/>
                  </a:moveTo>
                  <a:lnTo>
                    <a:pt x="1537" y="754"/>
                  </a:lnTo>
                  <a:lnTo>
                    <a:pt x="1563" y="709"/>
                  </a:lnTo>
                  <a:lnTo>
                    <a:pt x="1590" y="754"/>
                  </a:lnTo>
                  <a:lnTo>
                    <a:pt x="1563" y="799"/>
                  </a:lnTo>
                  <a:close/>
                  <a:moveTo>
                    <a:pt x="1624" y="799"/>
                  </a:moveTo>
                  <a:lnTo>
                    <a:pt x="1599" y="754"/>
                  </a:lnTo>
                  <a:lnTo>
                    <a:pt x="1624" y="709"/>
                  </a:lnTo>
                  <a:lnTo>
                    <a:pt x="1651" y="754"/>
                  </a:lnTo>
                  <a:lnTo>
                    <a:pt x="1624" y="799"/>
                  </a:lnTo>
                  <a:close/>
                  <a:moveTo>
                    <a:pt x="1687" y="799"/>
                  </a:moveTo>
                  <a:lnTo>
                    <a:pt x="1660" y="754"/>
                  </a:lnTo>
                  <a:lnTo>
                    <a:pt x="1687" y="709"/>
                  </a:lnTo>
                  <a:lnTo>
                    <a:pt x="1713" y="754"/>
                  </a:lnTo>
                  <a:lnTo>
                    <a:pt x="1687" y="799"/>
                  </a:lnTo>
                  <a:close/>
                  <a:moveTo>
                    <a:pt x="1749" y="799"/>
                  </a:moveTo>
                  <a:lnTo>
                    <a:pt x="1722" y="754"/>
                  </a:lnTo>
                  <a:lnTo>
                    <a:pt x="1749" y="709"/>
                  </a:lnTo>
                  <a:lnTo>
                    <a:pt x="1774" y="754"/>
                  </a:lnTo>
                  <a:lnTo>
                    <a:pt x="1749" y="799"/>
                  </a:lnTo>
                  <a:close/>
                  <a:moveTo>
                    <a:pt x="1810" y="799"/>
                  </a:moveTo>
                  <a:lnTo>
                    <a:pt x="1783" y="754"/>
                  </a:lnTo>
                  <a:lnTo>
                    <a:pt x="1810" y="709"/>
                  </a:lnTo>
                  <a:lnTo>
                    <a:pt x="1836" y="754"/>
                  </a:lnTo>
                  <a:lnTo>
                    <a:pt x="1810" y="799"/>
                  </a:lnTo>
                  <a:close/>
                  <a:moveTo>
                    <a:pt x="1872" y="799"/>
                  </a:moveTo>
                  <a:lnTo>
                    <a:pt x="1845" y="754"/>
                  </a:lnTo>
                  <a:lnTo>
                    <a:pt x="1872" y="709"/>
                  </a:lnTo>
                  <a:lnTo>
                    <a:pt x="1897" y="754"/>
                  </a:lnTo>
                  <a:lnTo>
                    <a:pt x="1872" y="799"/>
                  </a:lnTo>
                  <a:close/>
                  <a:moveTo>
                    <a:pt x="1933" y="799"/>
                  </a:moveTo>
                  <a:lnTo>
                    <a:pt x="1906" y="754"/>
                  </a:lnTo>
                  <a:lnTo>
                    <a:pt x="1933" y="709"/>
                  </a:lnTo>
                  <a:lnTo>
                    <a:pt x="1959" y="754"/>
                  </a:lnTo>
                  <a:lnTo>
                    <a:pt x="1933" y="799"/>
                  </a:lnTo>
                  <a:close/>
                  <a:moveTo>
                    <a:pt x="1995" y="799"/>
                  </a:moveTo>
                  <a:lnTo>
                    <a:pt x="1968" y="754"/>
                  </a:lnTo>
                  <a:lnTo>
                    <a:pt x="1995" y="709"/>
                  </a:lnTo>
                  <a:lnTo>
                    <a:pt x="2020" y="754"/>
                  </a:lnTo>
                  <a:lnTo>
                    <a:pt x="1995" y="799"/>
                  </a:lnTo>
                  <a:close/>
                  <a:moveTo>
                    <a:pt x="2056" y="799"/>
                  </a:moveTo>
                  <a:lnTo>
                    <a:pt x="2031" y="754"/>
                  </a:lnTo>
                  <a:lnTo>
                    <a:pt x="2056" y="709"/>
                  </a:lnTo>
                  <a:lnTo>
                    <a:pt x="2083" y="754"/>
                  </a:lnTo>
                  <a:lnTo>
                    <a:pt x="2056" y="799"/>
                  </a:lnTo>
                  <a:close/>
                  <a:moveTo>
                    <a:pt x="2118" y="799"/>
                  </a:moveTo>
                  <a:lnTo>
                    <a:pt x="2092" y="754"/>
                  </a:lnTo>
                  <a:lnTo>
                    <a:pt x="2118" y="709"/>
                  </a:lnTo>
                  <a:lnTo>
                    <a:pt x="2145" y="754"/>
                  </a:lnTo>
                  <a:lnTo>
                    <a:pt x="2118" y="799"/>
                  </a:lnTo>
                  <a:close/>
                  <a:moveTo>
                    <a:pt x="2179" y="799"/>
                  </a:moveTo>
                  <a:lnTo>
                    <a:pt x="2154" y="754"/>
                  </a:lnTo>
                  <a:lnTo>
                    <a:pt x="2179" y="709"/>
                  </a:lnTo>
                  <a:lnTo>
                    <a:pt x="2206" y="754"/>
                  </a:lnTo>
                  <a:lnTo>
                    <a:pt x="2179" y="799"/>
                  </a:lnTo>
                  <a:close/>
                  <a:moveTo>
                    <a:pt x="2241" y="799"/>
                  </a:moveTo>
                  <a:lnTo>
                    <a:pt x="2215" y="754"/>
                  </a:lnTo>
                  <a:lnTo>
                    <a:pt x="2241" y="709"/>
                  </a:lnTo>
                  <a:lnTo>
                    <a:pt x="2268" y="754"/>
                  </a:lnTo>
                  <a:lnTo>
                    <a:pt x="2241" y="799"/>
                  </a:lnTo>
                  <a:close/>
                  <a:moveTo>
                    <a:pt x="2302" y="799"/>
                  </a:moveTo>
                  <a:lnTo>
                    <a:pt x="2277" y="754"/>
                  </a:lnTo>
                  <a:lnTo>
                    <a:pt x="2302" y="709"/>
                  </a:lnTo>
                  <a:lnTo>
                    <a:pt x="2329" y="754"/>
                  </a:lnTo>
                  <a:lnTo>
                    <a:pt x="2302" y="799"/>
                  </a:lnTo>
                  <a:close/>
                  <a:moveTo>
                    <a:pt x="2364" y="799"/>
                  </a:moveTo>
                  <a:lnTo>
                    <a:pt x="2338" y="754"/>
                  </a:lnTo>
                  <a:lnTo>
                    <a:pt x="2364" y="709"/>
                  </a:lnTo>
                  <a:lnTo>
                    <a:pt x="2391" y="754"/>
                  </a:lnTo>
                  <a:lnTo>
                    <a:pt x="2364" y="799"/>
                  </a:lnTo>
                  <a:close/>
                  <a:moveTo>
                    <a:pt x="2427" y="799"/>
                  </a:moveTo>
                  <a:lnTo>
                    <a:pt x="2400" y="754"/>
                  </a:lnTo>
                  <a:lnTo>
                    <a:pt x="2427" y="709"/>
                  </a:lnTo>
                  <a:lnTo>
                    <a:pt x="2452" y="754"/>
                  </a:lnTo>
                  <a:lnTo>
                    <a:pt x="2427" y="799"/>
                  </a:lnTo>
                  <a:close/>
                  <a:moveTo>
                    <a:pt x="2488" y="799"/>
                  </a:moveTo>
                  <a:lnTo>
                    <a:pt x="2461" y="754"/>
                  </a:lnTo>
                  <a:lnTo>
                    <a:pt x="2488" y="709"/>
                  </a:lnTo>
                  <a:lnTo>
                    <a:pt x="2514" y="754"/>
                  </a:lnTo>
                  <a:lnTo>
                    <a:pt x="2488" y="799"/>
                  </a:lnTo>
                  <a:close/>
                  <a:moveTo>
                    <a:pt x="54" y="747"/>
                  </a:moveTo>
                  <a:lnTo>
                    <a:pt x="27" y="700"/>
                  </a:lnTo>
                  <a:lnTo>
                    <a:pt x="54" y="656"/>
                  </a:lnTo>
                  <a:lnTo>
                    <a:pt x="80" y="700"/>
                  </a:lnTo>
                  <a:lnTo>
                    <a:pt x="54" y="747"/>
                  </a:lnTo>
                  <a:close/>
                  <a:moveTo>
                    <a:pt x="116" y="747"/>
                  </a:moveTo>
                  <a:lnTo>
                    <a:pt x="89" y="700"/>
                  </a:lnTo>
                  <a:lnTo>
                    <a:pt x="116" y="656"/>
                  </a:lnTo>
                  <a:lnTo>
                    <a:pt x="141" y="700"/>
                  </a:lnTo>
                  <a:lnTo>
                    <a:pt x="116" y="747"/>
                  </a:lnTo>
                  <a:close/>
                  <a:moveTo>
                    <a:pt x="177" y="747"/>
                  </a:moveTo>
                  <a:lnTo>
                    <a:pt x="150" y="700"/>
                  </a:lnTo>
                  <a:lnTo>
                    <a:pt x="177" y="656"/>
                  </a:lnTo>
                  <a:lnTo>
                    <a:pt x="204" y="700"/>
                  </a:lnTo>
                  <a:lnTo>
                    <a:pt x="177" y="747"/>
                  </a:lnTo>
                  <a:close/>
                  <a:moveTo>
                    <a:pt x="238" y="747"/>
                  </a:moveTo>
                  <a:lnTo>
                    <a:pt x="213" y="700"/>
                  </a:lnTo>
                  <a:lnTo>
                    <a:pt x="238" y="656"/>
                  </a:lnTo>
                  <a:lnTo>
                    <a:pt x="265" y="700"/>
                  </a:lnTo>
                  <a:lnTo>
                    <a:pt x="238" y="747"/>
                  </a:lnTo>
                  <a:close/>
                  <a:moveTo>
                    <a:pt x="300" y="747"/>
                  </a:moveTo>
                  <a:lnTo>
                    <a:pt x="274" y="700"/>
                  </a:lnTo>
                  <a:lnTo>
                    <a:pt x="300" y="656"/>
                  </a:lnTo>
                  <a:lnTo>
                    <a:pt x="327" y="700"/>
                  </a:lnTo>
                  <a:lnTo>
                    <a:pt x="300" y="747"/>
                  </a:lnTo>
                  <a:close/>
                  <a:moveTo>
                    <a:pt x="361" y="747"/>
                  </a:moveTo>
                  <a:lnTo>
                    <a:pt x="336" y="700"/>
                  </a:lnTo>
                  <a:lnTo>
                    <a:pt x="361" y="656"/>
                  </a:lnTo>
                  <a:lnTo>
                    <a:pt x="388" y="700"/>
                  </a:lnTo>
                  <a:lnTo>
                    <a:pt x="361" y="747"/>
                  </a:lnTo>
                  <a:close/>
                  <a:moveTo>
                    <a:pt x="423" y="747"/>
                  </a:moveTo>
                  <a:lnTo>
                    <a:pt x="397" y="700"/>
                  </a:lnTo>
                  <a:lnTo>
                    <a:pt x="423" y="656"/>
                  </a:lnTo>
                  <a:lnTo>
                    <a:pt x="450" y="700"/>
                  </a:lnTo>
                  <a:lnTo>
                    <a:pt x="423" y="747"/>
                  </a:lnTo>
                  <a:close/>
                  <a:moveTo>
                    <a:pt x="484" y="747"/>
                  </a:moveTo>
                  <a:lnTo>
                    <a:pt x="459" y="700"/>
                  </a:lnTo>
                  <a:lnTo>
                    <a:pt x="484" y="656"/>
                  </a:lnTo>
                  <a:lnTo>
                    <a:pt x="511" y="700"/>
                  </a:lnTo>
                  <a:lnTo>
                    <a:pt x="484" y="747"/>
                  </a:lnTo>
                  <a:close/>
                  <a:moveTo>
                    <a:pt x="546" y="747"/>
                  </a:moveTo>
                  <a:lnTo>
                    <a:pt x="520" y="700"/>
                  </a:lnTo>
                  <a:lnTo>
                    <a:pt x="546" y="656"/>
                  </a:lnTo>
                  <a:lnTo>
                    <a:pt x="573" y="700"/>
                  </a:lnTo>
                  <a:lnTo>
                    <a:pt x="546" y="747"/>
                  </a:lnTo>
                  <a:close/>
                  <a:moveTo>
                    <a:pt x="609" y="747"/>
                  </a:moveTo>
                  <a:lnTo>
                    <a:pt x="582" y="700"/>
                  </a:lnTo>
                  <a:lnTo>
                    <a:pt x="609" y="656"/>
                  </a:lnTo>
                  <a:lnTo>
                    <a:pt x="634" y="700"/>
                  </a:lnTo>
                  <a:lnTo>
                    <a:pt x="609" y="747"/>
                  </a:lnTo>
                  <a:close/>
                  <a:moveTo>
                    <a:pt x="670" y="747"/>
                  </a:moveTo>
                  <a:lnTo>
                    <a:pt x="643" y="700"/>
                  </a:lnTo>
                  <a:lnTo>
                    <a:pt x="670" y="656"/>
                  </a:lnTo>
                  <a:lnTo>
                    <a:pt x="696" y="700"/>
                  </a:lnTo>
                  <a:lnTo>
                    <a:pt x="670" y="747"/>
                  </a:lnTo>
                  <a:close/>
                  <a:moveTo>
                    <a:pt x="732" y="747"/>
                  </a:moveTo>
                  <a:lnTo>
                    <a:pt x="705" y="700"/>
                  </a:lnTo>
                  <a:lnTo>
                    <a:pt x="732" y="656"/>
                  </a:lnTo>
                  <a:lnTo>
                    <a:pt x="757" y="700"/>
                  </a:lnTo>
                  <a:lnTo>
                    <a:pt x="732" y="747"/>
                  </a:lnTo>
                  <a:close/>
                  <a:moveTo>
                    <a:pt x="793" y="747"/>
                  </a:moveTo>
                  <a:lnTo>
                    <a:pt x="766" y="700"/>
                  </a:lnTo>
                  <a:lnTo>
                    <a:pt x="793" y="656"/>
                  </a:lnTo>
                  <a:lnTo>
                    <a:pt x="819" y="700"/>
                  </a:lnTo>
                  <a:lnTo>
                    <a:pt x="793" y="747"/>
                  </a:lnTo>
                  <a:close/>
                  <a:moveTo>
                    <a:pt x="855" y="747"/>
                  </a:moveTo>
                  <a:lnTo>
                    <a:pt x="828" y="700"/>
                  </a:lnTo>
                  <a:lnTo>
                    <a:pt x="855" y="656"/>
                  </a:lnTo>
                  <a:lnTo>
                    <a:pt x="880" y="700"/>
                  </a:lnTo>
                  <a:lnTo>
                    <a:pt x="855" y="747"/>
                  </a:lnTo>
                  <a:close/>
                  <a:moveTo>
                    <a:pt x="916" y="747"/>
                  </a:moveTo>
                  <a:lnTo>
                    <a:pt x="889" y="700"/>
                  </a:lnTo>
                  <a:lnTo>
                    <a:pt x="916" y="656"/>
                  </a:lnTo>
                  <a:lnTo>
                    <a:pt x="943" y="700"/>
                  </a:lnTo>
                  <a:lnTo>
                    <a:pt x="916" y="747"/>
                  </a:lnTo>
                  <a:close/>
                  <a:moveTo>
                    <a:pt x="978" y="747"/>
                  </a:moveTo>
                  <a:lnTo>
                    <a:pt x="952" y="700"/>
                  </a:lnTo>
                  <a:lnTo>
                    <a:pt x="978" y="656"/>
                  </a:lnTo>
                  <a:lnTo>
                    <a:pt x="1005" y="700"/>
                  </a:lnTo>
                  <a:lnTo>
                    <a:pt x="978" y="747"/>
                  </a:lnTo>
                  <a:close/>
                  <a:moveTo>
                    <a:pt x="1039" y="747"/>
                  </a:moveTo>
                  <a:lnTo>
                    <a:pt x="1014" y="700"/>
                  </a:lnTo>
                  <a:lnTo>
                    <a:pt x="1039" y="656"/>
                  </a:lnTo>
                  <a:lnTo>
                    <a:pt x="1066" y="700"/>
                  </a:lnTo>
                  <a:lnTo>
                    <a:pt x="1039" y="747"/>
                  </a:lnTo>
                  <a:close/>
                  <a:moveTo>
                    <a:pt x="1101" y="747"/>
                  </a:moveTo>
                  <a:lnTo>
                    <a:pt x="1075" y="700"/>
                  </a:lnTo>
                  <a:lnTo>
                    <a:pt x="1101" y="656"/>
                  </a:lnTo>
                  <a:lnTo>
                    <a:pt x="1128" y="700"/>
                  </a:lnTo>
                  <a:lnTo>
                    <a:pt x="1101" y="747"/>
                  </a:lnTo>
                  <a:close/>
                  <a:moveTo>
                    <a:pt x="1162" y="747"/>
                  </a:moveTo>
                  <a:lnTo>
                    <a:pt x="1137" y="700"/>
                  </a:lnTo>
                  <a:lnTo>
                    <a:pt x="1162" y="656"/>
                  </a:lnTo>
                  <a:lnTo>
                    <a:pt x="1189" y="700"/>
                  </a:lnTo>
                  <a:lnTo>
                    <a:pt x="1162" y="747"/>
                  </a:lnTo>
                  <a:close/>
                  <a:moveTo>
                    <a:pt x="1224" y="747"/>
                  </a:moveTo>
                  <a:lnTo>
                    <a:pt x="1198" y="700"/>
                  </a:lnTo>
                  <a:lnTo>
                    <a:pt x="1224" y="656"/>
                  </a:lnTo>
                  <a:lnTo>
                    <a:pt x="1251" y="700"/>
                  </a:lnTo>
                  <a:lnTo>
                    <a:pt x="1224" y="747"/>
                  </a:lnTo>
                  <a:close/>
                  <a:moveTo>
                    <a:pt x="1285" y="747"/>
                  </a:moveTo>
                  <a:lnTo>
                    <a:pt x="1260" y="700"/>
                  </a:lnTo>
                  <a:lnTo>
                    <a:pt x="1285" y="656"/>
                  </a:lnTo>
                  <a:lnTo>
                    <a:pt x="1312" y="700"/>
                  </a:lnTo>
                  <a:lnTo>
                    <a:pt x="1285" y="747"/>
                  </a:lnTo>
                  <a:close/>
                  <a:moveTo>
                    <a:pt x="1348" y="747"/>
                  </a:moveTo>
                  <a:lnTo>
                    <a:pt x="1321" y="700"/>
                  </a:lnTo>
                  <a:lnTo>
                    <a:pt x="1348" y="656"/>
                  </a:lnTo>
                  <a:lnTo>
                    <a:pt x="1374" y="700"/>
                  </a:lnTo>
                  <a:lnTo>
                    <a:pt x="1348" y="747"/>
                  </a:lnTo>
                  <a:close/>
                  <a:moveTo>
                    <a:pt x="1410" y="747"/>
                  </a:moveTo>
                  <a:lnTo>
                    <a:pt x="1383" y="700"/>
                  </a:lnTo>
                  <a:lnTo>
                    <a:pt x="1410" y="656"/>
                  </a:lnTo>
                  <a:lnTo>
                    <a:pt x="1435" y="700"/>
                  </a:lnTo>
                  <a:lnTo>
                    <a:pt x="1410" y="747"/>
                  </a:lnTo>
                  <a:close/>
                  <a:moveTo>
                    <a:pt x="1471" y="747"/>
                  </a:moveTo>
                  <a:lnTo>
                    <a:pt x="1444" y="700"/>
                  </a:lnTo>
                  <a:lnTo>
                    <a:pt x="1471" y="656"/>
                  </a:lnTo>
                  <a:lnTo>
                    <a:pt x="1497" y="700"/>
                  </a:lnTo>
                  <a:lnTo>
                    <a:pt x="1471" y="747"/>
                  </a:lnTo>
                  <a:close/>
                  <a:moveTo>
                    <a:pt x="1533" y="747"/>
                  </a:moveTo>
                  <a:lnTo>
                    <a:pt x="1506" y="700"/>
                  </a:lnTo>
                  <a:lnTo>
                    <a:pt x="1533" y="656"/>
                  </a:lnTo>
                  <a:lnTo>
                    <a:pt x="1558" y="700"/>
                  </a:lnTo>
                  <a:lnTo>
                    <a:pt x="1533" y="747"/>
                  </a:lnTo>
                  <a:close/>
                  <a:moveTo>
                    <a:pt x="1594" y="747"/>
                  </a:moveTo>
                  <a:lnTo>
                    <a:pt x="1567" y="700"/>
                  </a:lnTo>
                  <a:lnTo>
                    <a:pt x="1594" y="656"/>
                  </a:lnTo>
                  <a:lnTo>
                    <a:pt x="1620" y="700"/>
                  </a:lnTo>
                  <a:lnTo>
                    <a:pt x="1594" y="747"/>
                  </a:lnTo>
                  <a:close/>
                  <a:moveTo>
                    <a:pt x="1656" y="747"/>
                  </a:moveTo>
                  <a:lnTo>
                    <a:pt x="1629" y="700"/>
                  </a:lnTo>
                  <a:lnTo>
                    <a:pt x="1656" y="656"/>
                  </a:lnTo>
                  <a:lnTo>
                    <a:pt x="1683" y="700"/>
                  </a:lnTo>
                  <a:lnTo>
                    <a:pt x="1656" y="747"/>
                  </a:lnTo>
                  <a:close/>
                  <a:moveTo>
                    <a:pt x="1717" y="747"/>
                  </a:moveTo>
                  <a:lnTo>
                    <a:pt x="1692" y="700"/>
                  </a:lnTo>
                  <a:lnTo>
                    <a:pt x="1717" y="656"/>
                  </a:lnTo>
                  <a:lnTo>
                    <a:pt x="1744" y="700"/>
                  </a:lnTo>
                  <a:lnTo>
                    <a:pt x="1717" y="747"/>
                  </a:lnTo>
                  <a:close/>
                  <a:moveTo>
                    <a:pt x="1779" y="747"/>
                  </a:moveTo>
                  <a:lnTo>
                    <a:pt x="1753" y="700"/>
                  </a:lnTo>
                  <a:lnTo>
                    <a:pt x="1779" y="656"/>
                  </a:lnTo>
                  <a:lnTo>
                    <a:pt x="1806" y="700"/>
                  </a:lnTo>
                  <a:lnTo>
                    <a:pt x="1779" y="747"/>
                  </a:lnTo>
                  <a:close/>
                  <a:moveTo>
                    <a:pt x="1840" y="747"/>
                  </a:moveTo>
                  <a:lnTo>
                    <a:pt x="1815" y="700"/>
                  </a:lnTo>
                  <a:lnTo>
                    <a:pt x="1840" y="656"/>
                  </a:lnTo>
                  <a:lnTo>
                    <a:pt x="1867" y="700"/>
                  </a:lnTo>
                  <a:lnTo>
                    <a:pt x="1840" y="747"/>
                  </a:lnTo>
                  <a:close/>
                  <a:moveTo>
                    <a:pt x="1902" y="747"/>
                  </a:moveTo>
                  <a:lnTo>
                    <a:pt x="1876" y="700"/>
                  </a:lnTo>
                  <a:lnTo>
                    <a:pt x="1902" y="656"/>
                  </a:lnTo>
                  <a:lnTo>
                    <a:pt x="1929" y="700"/>
                  </a:lnTo>
                  <a:lnTo>
                    <a:pt x="1902" y="747"/>
                  </a:lnTo>
                  <a:close/>
                  <a:moveTo>
                    <a:pt x="1963" y="747"/>
                  </a:moveTo>
                  <a:lnTo>
                    <a:pt x="1938" y="700"/>
                  </a:lnTo>
                  <a:lnTo>
                    <a:pt x="1963" y="656"/>
                  </a:lnTo>
                  <a:lnTo>
                    <a:pt x="1990" y="700"/>
                  </a:lnTo>
                  <a:lnTo>
                    <a:pt x="1963" y="747"/>
                  </a:lnTo>
                  <a:close/>
                  <a:moveTo>
                    <a:pt x="2025" y="747"/>
                  </a:moveTo>
                  <a:lnTo>
                    <a:pt x="1999" y="700"/>
                  </a:lnTo>
                  <a:lnTo>
                    <a:pt x="2025" y="656"/>
                  </a:lnTo>
                  <a:lnTo>
                    <a:pt x="2052" y="700"/>
                  </a:lnTo>
                  <a:lnTo>
                    <a:pt x="2025" y="747"/>
                  </a:lnTo>
                  <a:close/>
                  <a:moveTo>
                    <a:pt x="2088" y="747"/>
                  </a:moveTo>
                  <a:lnTo>
                    <a:pt x="2061" y="700"/>
                  </a:lnTo>
                  <a:lnTo>
                    <a:pt x="2088" y="656"/>
                  </a:lnTo>
                  <a:lnTo>
                    <a:pt x="2113" y="700"/>
                  </a:lnTo>
                  <a:lnTo>
                    <a:pt x="2088" y="747"/>
                  </a:lnTo>
                  <a:close/>
                  <a:moveTo>
                    <a:pt x="2149" y="747"/>
                  </a:moveTo>
                  <a:lnTo>
                    <a:pt x="2122" y="700"/>
                  </a:lnTo>
                  <a:lnTo>
                    <a:pt x="2149" y="656"/>
                  </a:lnTo>
                  <a:lnTo>
                    <a:pt x="2175" y="700"/>
                  </a:lnTo>
                  <a:lnTo>
                    <a:pt x="2149" y="747"/>
                  </a:lnTo>
                  <a:close/>
                  <a:moveTo>
                    <a:pt x="2211" y="747"/>
                  </a:moveTo>
                  <a:lnTo>
                    <a:pt x="2184" y="700"/>
                  </a:lnTo>
                  <a:lnTo>
                    <a:pt x="2211" y="656"/>
                  </a:lnTo>
                  <a:lnTo>
                    <a:pt x="2236" y="700"/>
                  </a:lnTo>
                  <a:lnTo>
                    <a:pt x="2211" y="747"/>
                  </a:lnTo>
                  <a:close/>
                  <a:moveTo>
                    <a:pt x="2272" y="747"/>
                  </a:moveTo>
                  <a:lnTo>
                    <a:pt x="2245" y="700"/>
                  </a:lnTo>
                  <a:lnTo>
                    <a:pt x="2272" y="656"/>
                  </a:lnTo>
                  <a:lnTo>
                    <a:pt x="2298" y="700"/>
                  </a:lnTo>
                  <a:lnTo>
                    <a:pt x="2272" y="747"/>
                  </a:lnTo>
                  <a:close/>
                  <a:moveTo>
                    <a:pt x="2334" y="747"/>
                  </a:moveTo>
                  <a:lnTo>
                    <a:pt x="2307" y="700"/>
                  </a:lnTo>
                  <a:lnTo>
                    <a:pt x="2334" y="656"/>
                  </a:lnTo>
                  <a:lnTo>
                    <a:pt x="2359" y="700"/>
                  </a:lnTo>
                  <a:lnTo>
                    <a:pt x="2334" y="747"/>
                  </a:lnTo>
                  <a:close/>
                  <a:moveTo>
                    <a:pt x="2395" y="747"/>
                  </a:moveTo>
                  <a:lnTo>
                    <a:pt x="2368" y="700"/>
                  </a:lnTo>
                  <a:lnTo>
                    <a:pt x="2395" y="656"/>
                  </a:lnTo>
                  <a:lnTo>
                    <a:pt x="2422" y="700"/>
                  </a:lnTo>
                  <a:lnTo>
                    <a:pt x="2395" y="747"/>
                  </a:lnTo>
                  <a:close/>
                  <a:moveTo>
                    <a:pt x="2457" y="747"/>
                  </a:moveTo>
                  <a:lnTo>
                    <a:pt x="2431" y="700"/>
                  </a:lnTo>
                  <a:lnTo>
                    <a:pt x="2457" y="656"/>
                  </a:lnTo>
                  <a:lnTo>
                    <a:pt x="2484" y="700"/>
                  </a:lnTo>
                  <a:lnTo>
                    <a:pt x="2457" y="747"/>
                  </a:lnTo>
                  <a:close/>
                  <a:moveTo>
                    <a:pt x="2518" y="747"/>
                  </a:moveTo>
                  <a:lnTo>
                    <a:pt x="2493" y="700"/>
                  </a:lnTo>
                  <a:lnTo>
                    <a:pt x="2518" y="656"/>
                  </a:lnTo>
                  <a:lnTo>
                    <a:pt x="2545" y="700"/>
                  </a:lnTo>
                  <a:lnTo>
                    <a:pt x="2518" y="747"/>
                  </a:lnTo>
                  <a:close/>
                  <a:moveTo>
                    <a:pt x="84" y="693"/>
                  </a:moveTo>
                  <a:lnTo>
                    <a:pt x="59" y="648"/>
                  </a:lnTo>
                  <a:lnTo>
                    <a:pt x="84" y="603"/>
                  </a:lnTo>
                  <a:lnTo>
                    <a:pt x="111" y="648"/>
                  </a:lnTo>
                  <a:lnTo>
                    <a:pt x="84" y="693"/>
                  </a:lnTo>
                  <a:close/>
                  <a:moveTo>
                    <a:pt x="146" y="693"/>
                  </a:moveTo>
                  <a:lnTo>
                    <a:pt x="120" y="648"/>
                  </a:lnTo>
                  <a:lnTo>
                    <a:pt x="146" y="603"/>
                  </a:lnTo>
                  <a:lnTo>
                    <a:pt x="173" y="648"/>
                  </a:lnTo>
                  <a:lnTo>
                    <a:pt x="146" y="693"/>
                  </a:lnTo>
                  <a:close/>
                  <a:moveTo>
                    <a:pt x="209" y="693"/>
                  </a:moveTo>
                  <a:lnTo>
                    <a:pt x="182" y="648"/>
                  </a:lnTo>
                  <a:lnTo>
                    <a:pt x="209" y="603"/>
                  </a:lnTo>
                  <a:lnTo>
                    <a:pt x="234" y="648"/>
                  </a:lnTo>
                  <a:lnTo>
                    <a:pt x="209" y="693"/>
                  </a:lnTo>
                  <a:close/>
                  <a:moveTo>
                    <a:pt x="270" y="693"/>
                  </a:moveTo>
                  <a:lnTo>
                    <a:pt x="243" y="648"/>
                  </a:lnTo>
                  <a:lnTo>
                    <a:pt x="270" y="603"/>
                  </a:lnTo>
                  <a:lnTo>
                    <a:pt x="295" y="648"/>
                  </a:lnTo>
                  <a:lnTo>
                    <a:pt x="270" y="693"/>
                  </a:lnTo>
                  <a:close/>
                  <a:moveTo>
                    <a:pt x="331" y="693"/>
                  </a:moveTo>
                  <a:lnTo>
                    <a:pt x="304" y="648"/>
                  </a:lnTo>
                  <a:lnTo>
                    <a:pt x="331" y="603"/>
                  </a:lnTo>
                  <a:lnTo>
                    <a:pt x="357" y="648"/>
                  </a:lnTo>
                  <a:lnTo>
                    <a:pt x="331" y="693"/>
                  </a:lnTo>
                  <a:close/>
                  <a:moveTo>
                    <a:pt x="393" y="693"/>
                  </a:moveTo>
                  <a:lnTo>
                    <a:pt x="366" y="648"/>
                  </a:lnTo>
                  <a:lnTo>
                    <a:pt x="393" y="603"/>
                  </a:lnTo>
                  <a:lnTo>
                    <a:pt x="418" y="648"/>
                  </a:lnTo>
                  <a:lnTo>
                    <a:pt x="393" y="693"/>
                  </a:lnTo>
                  <a:close/>
                  <a:moveTo>
                    <a:pt x="454" y="693"/>
                  </a:moveTo>
                  <a:lnTo>
                    <a:pt x="427" y="648"/>
                  </a:lnTo>
                  <a:lnTo>
                    <a:pt x="454" y="603"/>
                  </a:lnTo>
                  <a:lnTo>
                    <a:pt x="480" y="648"/>
                  </a:lnTo>
                  <a:lnTo>
                    <a:pt x="454" y="693"/>
                  </a:lnTo>
                  <a:close/>
                  <a:moveTo>
                    <a:pt x="516" y="693"/>
                  </a:moveTo>
                  <a:lnTo>
                    <a:pt x="489" y="648"/>
                  </a:lnTo>
                  <a:lnTo>
                    <a:pt x="516" y="603"/>
                  </a:lnTo>
                  <a:lnTo>
                    <a:pt x="541" y="648"/>
                  </a:lnTo>
                  <a:lnTo>
                    <a:pt x="516" y="693"/>
                  </a:lnTo>
                  <a:close/>
                  <a:moveTo>
                    <a:pt x="577" y="693"/>
                  </a:moveTo>
                  <a:lnTo>
                    <a:pt x="552" y="648"/>
                  </a:lnTo>
                  <a:lnTo>
                    <a:pt x="577" y="603"/>
                  </a:lnTo>
                  <a:lnTo>
                    <a:pt x="604" y="648"/>
                  </a:lnTo>
                  <a:lnTo>
                    <a:pt x="577" y="693"/>
                  </a:lnTo>
                  <a:close/>
                  <a:moveTo>
                    <a:pt x="639" y="693"/>
                  </a:moveTo>
                  <a:lnTo>
                    <a:pt x="613" y="648"/>
                  </a:lnTo>
                  <a:lnTo>
                    <a:pt x="639" y="603"/>
                  </a:lnTo>
                  <a:lnTo>
                    <a:pt x="666" y="648"/>
                  </a:lnTo>
                  <a:lnTo>
                    <a:pt x="639" y="693"/>
                  </a:lnTo>
                  <a:close/>
                  <a:moveTo>
                    <a:pt x="700" y="693"/>
                  </a:moveTo>
                  <a:lnTo>
                    <a:pt x="675" y="648"/>
                  </a:lnTo>
                  <a:lnTo>
                    <a:pt x="700" y="603"/>
                  </a:lnTo>
                  <a:lnTo>
                    <a:pt x="727" y="648"/>
                  </a:lnTo>
                  <a:lnTo>
                    <a:pt x="700" y="693"/>
                  </a:lnTo>
                  <a:close/>
                  <a:moveTo>
                    <a:pt x="762" y="693"/>
                  </a:moveTo>
                  <a:lnTo>
                    <a:pt x="736" y="648"/>
                  </a:lnTo>
                  <a:lnTo>
                    <a:pt x="762" y="603"/>
                  </a:lnTo>
                  <a:lnTo>
                    <a:pt x="789" y="648"/>
                  </a:lnTo>
                  <a:lnTo>
                    <a:pt x="762" y="693"/>
                  </a:lnTo>
                  <a:close/>
                  <a:moveTo>
                    <a:pt x="823" y="693"/>
                  </a:moveTo>
                  <a:lnTo>
                    <a:pt x="798" y="648"/>
                  </a:lnTo>
                  <a:lnTo>
                    <a:pt x="823" y="603"/>
                  </a:lnTo>
                  <a:lnTo>
                    <a:pt x="850" y="648"/>
                  </a:lnTo>
                  <a:lnTo>
                    <a:pt x="823" y="693"/>
                  </a:lnTo>
                  <a:close/>
                  <a:moveTo>
                    <a:pt x="885" y="693"/>
                  </a:moveTo>
                  <a:lnTo>
                    <a:pt x="859" y="648"/>
                  </a:lnTo>
                  <a:lnTo>
                    <a:pt x="885" y="603"/>
                  </a:lnTo>
                  <a:lnTo>
                    <a:pt x="912" y="648"/>
                  </a:lnTo>
                  <a:lnTo>
                    <a:pt x="885" y="693"/>
                  </a:lnTo>
                  <a:close/>
                  <a:moveTo>
                    <a:pt x="948" y="693"/>
                  </a:moveTo>
                  <a:lnTo>
                    <a:pt x="921" y="648"/>
                  </a:lnTo>
                  <a:lnTo>
                    <a:pt x="948" y="603"/>
                  </a:lnTo>
                  <a:lnTo>
                    <a:pt x="973" y="648"/>
                  </a:lnTo>
                  <a:lnTo>
                    <a:pt x="948" y="693"/>
                  </a:lnTo>
                  <a:close/>
                  <a:moveTo>
                    <a:pt x="1009" y="693"/>
                  </a:moveTo>
                  <a:lnTo>
                    <a:pt x="982" y="648"/>
                  </a:lnTo>
                  <a:lnTo>
                    <a:pt x="1009" y="603"/>
                  </a:lnTo>
                  <a:lnTo>
                    <a:pt x="1035" y="648"/>
                  </a:lnTo>
                  <a:lnTo>
                    <a:pt x="1009" y="693"/>
                  </a:lnTo>
                  <a:close/>
                  <a:moveTo>
                    <a:pt x="1071" y="693"/>
                  </a:moveTo>
                  <a:lnTo>
                    <a:pt x="1044" y="648"/>
                  </a:lnTo>
                  <a:lnTo>
                    <a:pt x="1071" y="603"/>
                  </a:lnTo>
                  <a:lnTo>
                    <a:pt x="1096" y="648"/>
                  </a:lnTo>
                  <a:lnTo>
                    <a:pt x="1071" y="693"/>
                  </a:lnTo>
                  <a:close/>
                  <a:moveTo>
                    <a:pt x="1132" y="693"/>
                  </a:moveTo>
                  <a:lnTo>
                    <a:pt x="1105" y="648"/>
                  </a:lnTo>
                  <a:lnTo>
                    <a:pt x="1132" y="603"/>
                  </a:lnTo>
                  <a:lnTo>
                    <a:pt x="1158" y="648"/>
                  </a:lnTo>
                  <a:lnTo>
                    <a:pt x="1132" y="693"/>
                  </a:lnTo>
                  <a:close/>
                  <a:moveTo>
                    <a:pt x="1194" y="693"/>
                  </a:moveTo>
                  <a:lnTo>
                    <a:pt x="1167" y="648"/>
                  </a:lnTo>
                  <a:lnTo>
                    <a:pt x="1194" y="603"/>
                  </a:lnTo>
                  <a:lnTo>
                    <a:pt x="1219" y="648"/>
                  </a:lnTo>
                  <a:lnTo>
                    <a:pt x="1194" y="693"/>
                  </a:lnTo>
                  <a:close/>
                  <a:moveTo>
                    <a:pt x="1255" y="693"/>
                  </a:moveTo>
                  <a:lnTo>
                    <a:pt x="1228" y="648"/>
                  </a:lnTo>
                  <a:lnTo>
                    <a:pt x="1255" y="603"/>
                  </a:lnTo>
                  <a:lnTo>
                    <a:pt x="1281" y="648"/>
                  </a:lnTo>
                  <a:lnTo>
                    <a:pt x="1255" y="693"/>
                  </a:lnTo>
                  <a:close/>
                  <a:moveTo>
                    <a:pt x="1317" y="693"/>
                  </a:moveTo>
                  <a:lnTo>
                    <a:pt x="1291" y="648"/>
                  </a:lnTo>
                  <a:lnTo>
                    <a:pt x="1317" y="603"/>
                  </a:lnTo>
                  <a:lnTo>
                    <a:pt x="1344" y="648"/>
                  </a:lnTo>
                  <a:lnTo>
                    <a:pt x="1317" y="693"/>
                  </a:lnTo>
                  <a:close/>
                  <a:moveTo>
                    <a:pt x="1378" y="693"/>
                  </a:moveTo>
                  <a:lnTo>
                    <a:pt x="1353" y="648"/>
                  </a:lnTo>
                  <a:lnTo>
                    <a:pt x="1378" y="603"/>
                  </a:lnTo>
                  <a:lnTo>
                    <a:pt x="1405" y="648"/>
                  </a:lnTo>
                  <a:lnTo>
                    <a:pt x="1378" y="693"/>
                  </a:lnTo>
                  <a:close/>
                  <a:moveTo>
                    <a:pt x="1440" y="693"/>
                  </a:moveTo>
                  <a:lnTo>
                    <a:pt x="1414" y="648"/>
                  </a:lnTo>
                  <a:lnTo>
                    <a:pt x="1440" y="603"/>
                  </a:lnTo>
                  <a:lnTo>
                    <a:pt x="1467" y="648"/>
                  </a:lnTo>
                  <a:lnTo>
                    <a:pt x="1440" y="693"/>
                  </a:lnTo>
                  <a:close/>
                  <a:moveTo>
                    <a:pt x="1501" y="693"/>
                  </a:moveTo>
                  <a:lnTo>
                    <a:pt x="1476" y="648"/>
                  </a:lnTo>
                  <a:lnTo>
                    <a:pt x="1501" y="603"/>
                  </a:lnTo>
                  <a:lnTo>
                    <a:pt x="1528" y="648"/>
                  </a:lnTo>
                  <a:lnTo>
                    <a:pt x="1501" y="693"/>
                  </a:lnTo>
                  <a:close/>
                  <a:moveTo>
                    <a:pt x="1563" y="693"/>
                  </a:moveTo>
                  <a:lnTo>
                    <a:pt x="1537" y="648"/>
                  </a:lnTo>
                  <a:lnTo>
                    <a:pt x="1563" y="603"/>
                  </a:lnTo>
                  <a:lnTo>
                    <a:pt x="1590" y="648"/>
                  </a:lnTo>
                  <a:lnTo>
                    <a:pt x="1563" y="693"/>
                  </a:lnTo>
                  <a:close/>
                  <a:moveTo>
                    <a:pt x="1624" y="693"/>
                  </a:moveTo>
                  <a:lnTo>
                    <a:pt x="1599" y="648"/>
                  </a:lnTo>
                  <a:lnTo>
                    <a:pt x="1624" y="603"/>
                  </a:lnTo>
                  <a:lnTo>
                    <a:pt x="1651" y="648"/>
                  </a:lnTo>
                  <a:lnTo>
                    <a:pt x="1624" y="693"/>
                  </a:lnTo>
                  <a:close/>
                  <a:moveTo>
                    <a:pt x="1687" y="693"/>
                  </a:moveTo>
                  <a:lnTo>
                    <a:pt x="1660" y="648"/>
                  </a:lnTo>
                  <a:lnTo>
                    <a:pt x="1687" y="603"/>
                  </a:lnTo>
                  <a:lnTo>
                    <a:pt x="1713" y="648"/>
                  </a:lnTo>
                  <a:lnTo>
                    <a:pt x="1687" y="693"/>
                  </a:lnTo>
                  <a:close/>
                  <a:moveTo>
                    <a:pt x="1749" y="693"/>
                  </a:moveTo>
                  <a:lnTo>
                    <a:pt x="1722" y="648"/>
                  </a:lnTo>
                  <a:lnTo>
                    <a:pt x="1749" y="603"/>
                  </a:lnTo>
                  <a:lnTo>
                    <a:pt x="1774" y="648"/>
                  </a:lnTo>
                  <a:lnTo>
                    <a:pt x="1749" y="693"/>
                  </a:lnTo>
                  <a:close/>
                  <a:moveTo>
                    <a:pt x="1810" y="693"/>
                  </a:moveTo>
                  <a:lnTo>
                    <a:pt x="1783" y="648"/>
                  </a:lnTo>
                  <a:lnTo>
                    <a:pt x="1810" y="603"/>
                  </a:lnTo>
                  <a:lnTo>
                    <a:pt x="1836" y="648"/>
                  </a:lnTo>
                  <a:lnTo>
                    <a:pt x="1810" y="693"/>
                  </a:lnTo>
                  <a:close/>
                  <a:moveTo>
                    <a:pt x="1872" y="693"/>
                  </a:moveTo>
                  <a:lnTo>
                    <a:pt x="1845" y="648"/>
                  </a:lnTo>
                  <a:lnTo>
                    <a:pt x="1872" y="603"/>
                  </a:lnTo>
                  <a:lnTo>
                    <a:pt x="1897" y="648"/>
                  </a:lnTo>
                  <a:lnTo>
                    <a:pt x="1872" y="693"/>
                  </a:lnTo>
                  <a:close/>
                  <a:moveTo>
                    <a:pt x="1933" y="693"/>
                  </a:moveTo>
                  <a:lnTo>
                    <a:pt x="1906" y="648"/>
                  </a:lnTo>
                  <a:lnTo>
                    <a:pt x="1933" y="603"/>
                  </a:lnTo>
                  <a:lnTo>
                    <a:pt x="1959" y="648"/>
                  </a:lnTo>
                  <a:lnTo>
                    <a:pt x="1933" y="693"/>
                  </a:lnTo>
                  <a:close/>
                  <a:moveTo>
                    <a:pt x="1995" y="693"/>
                  </a:moveTo>
                  <a:lnTo>
                    <a:pt x="1968" y="648"/>
                  </a:lnTo>
                  <a:lnTo>
                    <a:pt x="1995" y="603"/>
                  </a:lnTo>
                  <a:lnTo>
                    <a:pt x="2020" y="648"/>
                  </a:lnTo>
                  <a:lnTo>
                    <a:pt x="1995" y="693"/>
                  </a:lnTo>
                  <a:close/>
                  <a:moveTo>
                    <a:pt x="2056" y="693"/>
                  </a:moveTo>
                  <a:lnTo>
                    <a:pt x="2031" y="648"/>
                  </a:lnTo>
                  <a:lnTo>
                    <a:pt x="2056" y="603"/>
                  </a:lnTo>
                  <a:lnTo>
                    <a:pt x="2083" y="648"/>
                  </a:lnTo>
                  <a:lnTo>
                    <a:pt x="2056" y="693"/>
                  </a:lnTo>
                  <a:close/>
                  <a:moveTo>
                    <a:pt x="2118" y="693"/>
                  </a:moveTo>
                  <a:lnTo>
                    <a:pt x="2092" y="648"/>
                  </a:lnTo>
                  <a:lnTo>
                    <a:pt x="2118" y="603"/>
                  </a:lnTo>
                  <a:lnTo>
                    <a:pt x="2145" y="648"/>
                  </a:lnTo>
                  <a:lnTo>
                    <a:pt x="2118" y="693"/>
                  </a:lnTo>
                  <a:close/>
                  <a:moveTo>
                    <a:pt x="2179" y="693"/>
                  </a:moveTo>
                  <a:lnTo>
                    <a:pt x="2154" y="648"/>
                  </a:lnTo>
                  <a:lnTo>
                    <a:pt x="2179" y="603"/>
                  </a:lnTo>
                  <a:lnTo>
                    <a:pt x="2206" y="648"/>
                  </a:lnTo>
                  <a:lnTo>
                    <a:pt x="2179" y="693"/>
                  </a:lnTo>
                  <a:close/>
                  <a:moveTo>
                    <a:pt x="2241" y="693"/>
                  </a:moveTo>
                  <a:lnTo>
                    <a:pt x="2215" y="648"/>
                  </a:lnTo>
                  <a:lnTo>
                    <a:pt x="2241" y="603"/>
                  </a:lnTo>
                  <a:lnTo>
                    <a:pt x="2268" y="648"/>
                  </a:lnTo>
                  <a:lnTo>
                    <a:pt x="2241" y="693"/>
                  </a:lnTo>
                  <a:close/>
                  <a:moveTo>
                    <a:pt x="2302" y="693"/>
                  </a:moveTo>
                  <a:lnTo>
                    <a:pt x="2277" y="648"/>
                  </a:lnTo>
                  <a:lnTo>
                    <a:pt x="2302" y="603"/>
                  </a:lnTo>
                  <a:lnTo>
                    <a:pt x="2329" y="648"/>
                  </a:lnTo>
                  <a:lnTo>
                    <a:pt x="2302" y="693"/>
                  </a:lnTo>
                  <a:close/>
                  <a:moveTo>
                    <a:pt x="2364" y="693"/>
                  </a:moveTo>
                  <a:lnTo>
                    <a:pt x="2338" y="648"/>
                  </a:lnTo>
                  <a:lnTo>
                    <a:pt x="2364" y="603"/>
                  </a:lnTo>
                  <a:lnTo>
                    <a:pt x="2391" y="648"/>
                  </a:lnTo>
                  <a:lnTo>
                    <a:pt x="2364" y="693"/>
                  </a:lnTo>
                  <a:close/>
                  <a:moveTo>
                    <a:pt x="2427" y="693"/>
                  </a:moveTo>
                  <a:lnTo>
                    <a:pt x="2400" y="648"/>
                  </a:lnTo>
                  <a:lnTo>
                    <a:pt x="2427" y="603"/>
                  </a:lnTo>
                  <a:lnTo>
                    <a:pt x="2452" y="648"/>
                  </a:lnTo>
                  <a:lnTo>
                    <a:pt x="2427" y="693"/>
                  </a:lnTo>
                  <a:close/>
                  <a:moveTo>
                    <a:pt x="2488" y="693"/>
                  </a:moveTo>
                  <a:lnTo>
                    <a:pt x="2461" y="648"/>
                  </a:lnTo>
                  <a:lnTo>
                    <a:pt x="2488" y="603"/>
                  </a:lnTo>
                  <a:lnTo>
                    <a:pt x="2514" y="648"/>
                  </a:lnTo>
                  <a:lnTo>
                    <a:pt x="2488" y="693"/>
                  </a:lnTo>
                  <a:close/>
                  <a:moveTo>
                    <a:pt x="54" y="641"/>
                  </a:moveTo>
                  <a:lnTo>
                    <a:pt x="27" y="594"/>
                  </a:lnTo>
                  <a:lnTo>
                    <a:pt x="54" y="549"/>
                  </a:lnTo>
                  <a:lnTo>
                    <a:pt x="80" y="594"/>
                  </a:lnTo>
                  <a:lnTo>
                    <a:pt x="54" y="641"/>
                  </a:lnTo>
                  <a:close/>
                  <a:moveTo>
                    <a:pt x="116" y="641"/>
                  </a:moveTo>
                  <a:lnTo>
                    <a:pt x="89" y="594"/>
                  </a:lnTo>
                  <a:lnTo>
                    <a:pt x="116" y="549"/>
                  </a:lnTo>
                  <a:lnTo>
                    <a:pt x="141" y="594"/>
                  </a:lnTo>
                  <a:lnTo>
                    <a:pt x="116" y="641"/>
                  </a:lnTo>
                  <a:close/>
                  <a:moveTo>
                    <a:pt x="177" y="641"/>
                  </a:moveTo>
                  <a:lnTo>
                    <a:pt x="150" y="594"/>
                  </a:lnTo>
                  <a:lnTo>
                    <a:pt x="177" y="549"/>
                  </a:lnTo>
                  <a:lnTo>
                    <a:pt x="204" y="594"/>
                  </a:lnTo>
                  <a:lnTo>
                    <a:pt x="177" y="641"/>
                  </a:lnTo>
                  <a:close/>
                  <a:moveTo>
                    <a:pt x="238" y="641"/>
                  </a:moveTo>
                  <a:lnTo>
                    <a:pt x="213" y="594"/>
                  </a:lnTo>
                  <a:lnTo>
                    <a:pt x="238" y="549"/>
                  </a:lnTo>
                  <a:lnTo>
                    <a:pt x="265" y="594"/>
                  </a:lnTo>
                  <a:lnTo>
                    <a:pt x="238" y="641"/>
                  </a:lnTo>
                  <a:close/>
                  <a:moveTo>
                    <a:pt x="300" y="641"/>
                  </a:moveTo>
                  <a:lnTo>
                    <a:pt x="274" y="594"/>
                  </a:lnTo>
                  <a:lnTo>
                    <a:pt x="300" y="549"/>
                  </a:lnTo>
                  <a:lnTo>
                    <a:pt x="327" y="594"/>
                  </a:lnTo>
                  <a:lnTo>
                    <a:pt x="300" y="641"/>
                  </a:lnTo>
                  <a:close/>
                  <a:moveTo>
                    <a:pt x="361" y="641"/>
                  </a:moveTo>
                  <a:lnTo>
                    <a:pt x="336" y="594"/>
                  </a:lnTo>
                  <a:lnTo>
                    <a:pt x="361" y="549"/>
                  </a:lnTo>
                  <a:lnTo>
                    <a:pt x="388" y="594"/>
                  </a:lnTo>
                  <a:lnTo>
                    <a:pt x="361" y="641"/>
                  </a:lnTo>
                  <a:close/>
                  <a:moveTo>
                    <a:pt x="423" y="641"/>
                  </a:moveTo>
                  <a:lnTo>
                    <a:pt x="397" y="594"/>
                  </a:lnTo>
                  <a:lnTo>
                    <a:pt x="423" y="549"/>
                  </a:lnTo>
                  <a:lnTo>
                    <a:pt x="450" y="594"/>
                  </a:lnTo>
                  <a:lnTo>
                    <a:pt x="423" y="641"/>
                  </a:lnTo>
                  <a:close/>
                  <a:moveTo>
                    <a:pt x="484" y="641"/>
                  </a:moveTo>
                  <a:lnTo>
                    <a:pt x="459" y="594"/>
                  </a:lnTo>
                  <a:lnTo>
                    <a:pt x="484" y="549"/>
                  </a:lnTo>
                  <a:lnTo>
                    <a:pt x="511" y="594"/>
                  </a:lnTo>
                  <a:lnTo>
                    <a:pt x="484" y="641"/>
                  </a:lnTo>
                  <a:close/>
                  <a:moveTo>
                    <a:pt x="546" y="641"/>
                  </a:moveTo>
                  <a:lnTo>
                    <a:pt x="520" y="594"/>
                  </a:lnTo>
                  <a:lnTo>
                    <a:pt x="546" y="549"/>
                  </a:lnTo>
                  <a:lnTo>
                    <a:pt x="573" y="594"/>
                  </a:lnTo>
                  <a:lnTo>
                    <a:pt x="546" y="641"/>
                  </a:lnTo>
                  <a:close/>
                  <a:moveTo>
                    <a:pt x="609" y="641"/>
                  </a:moveTo>
                  <a:lnTo>
                    <a:pt x="582" y="594"/>
                  </a:lnTo>
                  <a:lnTo>
                    <a:pt x="609" y="549"/>
                  </a:lnTo>
                  <a:lnTo>
                    <a:pt x="634" y="594"/>
                  </a:lnTo>
                  <a:lnTo>
                    <a:pt x="609" y="641"/>
                  </a:lnTo>
                  <a:close/>
                  <a:moveTo>
                    <a:pt x="670" y="641"/>
                  </a:moveTo>
                  <a:lnTo>
                    <a:pt x="643" y="594"/>
                  </a:lnTo>
                  <a:lnTo>
                    <a:pt x="670" y="549"/>
                  </a:lnTo>
                  <a:lnTo>
                    <a:pt x="696" y="594"/>
                  </a:lnTo>
                  <a:lnTo>
                    <a:pt x="670" y="641"/>
                  </a:lnTo>
                  <a:close/>
                  <a:moveTo>
                    <a:pt x="732" y="641"/>
                  </a:moveTo>
                  <a:lnTo>
                    <a:pt x="705" y="594"/>
                  </a:lnTo>
                  <a:lnTo>
                    <a:pt x="732" y="549"/>
                  </a:lnTo>
                  <a:lnTo>
                    <a:pt x="757" y="594"/>
                  </a:lnTo>
                  <a:lnTo>
                    <a:pt x="732" y="641"/>
                  </a:lnTo>
                  <a:close/>
                  <a:moveTo>
                    <a:pt x="793" y="641"/>
                  </a:moveTo>
                  <a:lnTo>
                    <a:pt x="766" y="594"/>
                  </a:lnTo>
                  <a:lnTo>
                    <a:pt x="793" y="549"/>
                  </a:lnTo>
                  <a:lnTo>
                    <a:pt x="819" y="594"/>
                  </a:lnTo>
                  <a:lnTo>
                    <a:pt x="793" y="641"/>
                  </a:lnTo>
                  <a:close/>
                  <a:moveTo>
                    <a:pt x="855" y="641"/>
                  </a:moveTo>
                  <a:lnTo>
                    <a:pt x="828" y="594"/>
                  </a:lnTo>
                  <a:lnTo>
                    <a:pt x="855" y="549"/>
                  </a:lnTo>
                  <a:lnTo>
                    <a:pt x="880" y="594"/>
                  </a:lnTo>
                  <a:lnTo>
                    <a:pt x="855" y="641"/>
                  </a:lnTo>
                  <a:close/>
                  <a:moveTo>
                    <a:pt x="916" y="641"/>
                  </a:moveTo>
                  <a:lnTo>
                    <a:pt x="889" y="594"/>
                  </a:lnTo>
                  <a:lnTo>
                    <a:pt x="916" y="549"/>
                  </a:lnTo>
                  <a:lnTo>
                    <a:pt x="943" y="594"/>
                  </a:lnTo>
                  <a:lnTo>
                    <a:pt x="916" y="641"/>
                  </a:lnTo>
                  <a:close/>
                  <a:moveTo>
                    <a:pt x="978" y="641"/>
                  </a:moveTo>
                  <a:lnTo>
                    <a:pt x="952" y="594"/>
                  </a:lnTo>
                  <a:lnTo>
                    <a:pt x="978" y="549"/>
                  </a:lnTo>
                  <a:lnTo>
                    <a:pt x="1005" y="594"/>
                  </a:lnTo>
                  <a:lnTo>
                    <a:pt x="978" y="641"/>
                  </a:lnTo>
                  <a:close/>
                  <a:moveTo>
                    <a:pt x="1039" y="641"/>
                  </a:moveTo>
                  <a:lnTo>
                    <a:pt x="1014" y="594"/>
                  </a:lnTo>
                  <a:lnTo>
                    <a:pt x="1039" y="549"/>
                  </a:lnTo>
                  <a:lnTo>
                    <a:pt x="1066" y="594"/>
                  </a:lnTo>
                  <a:lnTo>
                    <a:pt x="1039" y="641"/>
                  </a:lnTo>
                  <a:close/>
                  <a:moveTo>
                    <a:pt x="1101" y="641"/>
                  </a:moveTo>
                  <a:lnTo>
                    <a:pt x="1075" y="594"/>
                  </a:lnTo>
                  <a:lnTo>
                    <a:pt x="1101" y="549"/>
                  </a:lnTo>
                  <a:lnTo>
                    <a:pt x="1128" y="594"/>
                  </a:lnTo>
                  <a:lnTo>
                    <a:pt x="1101" y="641"/>
                  </a:lnTo>
                  <a:close/>
                  <a:moveTo>
                    <a:pt x="1162" y="641"/>
                  </a:moveTo>
                  <a:lnTo>
                    <a:pt x="1137" y="594"/>
                  </a:lnTo>
                  <a:lnTo>
                    <a:pt x="1162" y="549"/>
                  </a:lnTo>
                  <a:lnTo>
                    <a:pt x="1189" y="594"/>
                  </a:lnTo>
                  <a:lnTo>
                    <a:pt x="1162" y="641"/>
                  </a:lnTo>
                  <a:close/>
                  <a:moveTo>
                    <a:pt x="1224" y="641"/>
                  </a:moveTo>
                  <a:lnTo>
                    <a:pt x="1198" y="594"/>
                  </a:lnTo>
                  <a:lnTo>
                    <a:pt x="1224" y="549"/>
                  </a:lnTo>
                  <a:lnTo>
                    <a:pt x="1251" y="594"/>
                  </a:lnTo>
                  <a:lnTo>
                    <a:pt x="1224" y="641"/>
                  </a:lnTo>
                  <a:close/>
                  <a:moveTo>
                    <a:pt x="1285" y="641"/>
                  </a:moveTo>
                  <a:lnTo>
                    <a:pt x="1260" y="594"/>
                  </a:lnTo>
                  <a:lnTo>
                    <a:pt x="1285" y="549"/>
                  </a:lnTo>
                  <a:lnTo>
                    <a:pt x="1312" y="594"/>
                  </a:lnTo>
                  <a:lnTo>
                    <a:pt x="1285" y="641"/>
                  </a:lnTo>
                  <a:close/>
                  <a:moveTo>
                    <a:pt x="1348" y="641"/>
                  </a:moveTo>
                  <a:lnTo>
                    <a:pt x="1321" y="594"/>
                  </a:lnTo>
                  <a:lnTo>
                    <a:pt x="1348" y="549"/>
                  </a:lnTo>
                  <a:lnTo>
                    <a:pt x="1374" y="594"/>
                  </a:lnTo>
                  <a:lnTo>
                    <a:pt x="1348" y="641"/>
                  </a:lnTo>
                  <a:close/>
                  <a:moveTo>
                    <a:pt x="1410" y="641"/>
                  </a:moveTo>
                  <a:lnTo>
                    <a:pt x="1383" y="594"/>
                  </a:lnTo>
                  <a:lnTo>
                    <a:pt x="1410" y="549"/>
                  </a:lnTo>
                  <a:lnTo>
                    <a:pt x="1435" y="594"/>
                  </a:lnTo>
                  <a:lnTo>
                    <a:pt x="1410" y="641"/>
                  </a:lnTo>
                  <a:close/>
                  <a:moveTo>
                    <a:pt x="1471" y="641"/>
                  </a:moveTo>
                  <a:lnTo>
                    <a:pt x="1444" y="594"/>
                  </a:lnTo>
                  <a:lnTo>
                    <a:pt x="1471" y="549"/>
                  </a:lnTo>
                  <a:lnTo>
                    <a:pt x="1497" y="594"/>
                  </a:lnTo>
                  <a:lnTo>
                    <a:pt x="1471" y="641"/>
                  </a:lnTo>
                  <a:close/>
                  <a:moveTo>
                    <a:pt x="1533" y="641"/>
                  </a:moveTo>
                  <a:lnTo>
                    <a:pt x="1506" y="594"/>
                  </a:lnTo>
                  <a:lnTo>
                    <a:pt x="1533" y="549"/>
                  </a:lnTo>
                  <a:lnTo>
                    <a:pt x="1558" y="594"/>
                  </a:lnTo>
                  <a:lnTo>
                    <a:pt x="1533" y="641"/>
                  </a:lnTo>
                  <a:close/>
                  <a:moveTo>
                    <a:pt x="1594" y="641"/>
                  </a:moveTo>
                  <a:lnTo>
                    <a:pt x="1567" y="594"/>
                  </a:lnTo>
                  <a:lnTo>
                    <a:pt x="1594" y="549"/>
                  </a:lnTo>
                  <a:lnTo>
                    <a:pt x="1620" y="594"/>
                  </a:lnTo>
                  <a:lnTo>
                    <a:pt x="1594" y="641"/>
                  </a:lnTo>
                  <a:close/>
                  <a:moveTo>
                    <a:pt x="1656" y="641"/>
                  </a:moveTo>
                  <a:lnTo>
                    <a:pt x="1629" y="594"/>
                  </a:lnTo>
                  <a:lnTo>
                    <a:pt x="1656" y="549"/>
                  </a:lnTo>
                  <a:lnTo>
                    <a:pt x="1683" y="594"/>
                  </a:lnTo>
                  <a:lnTo>
                    <a:pt x="1656" y="641"/>
                  </a:lnTo>
                  <a:close/>
                  <a:moveTo>
                    <a:pt x="1717" y="641"/>
                  </a:moveTo>
                  <a:lnTo>
                    <a:pt x="1692" y="594"/>
                  </a:lnTo>
                  <a:lnTo>
                    <a:pt x="1717" y="549"/>
                  </a:lnTo>
                  <a:lnTo>
                    <a:pt x="1744" y="594"/>
                  </a:lnTo>
                  <a:lnTo>
                    <a:pt x="1717" y="641"/>
                  </a:lnTo>
                  <a:close/>
                  <a:moveTo>
                    <a:pt x="1779" y="641"/>
                  </a:moveTo>
                  <a:lnTo>
                    <a:pt x="1753" y="594"/>
                  </a:lnTo>
                  <a:lnTo>
                    <a:pt x="1779" y="549"/>
                  </a:lnTo>
                  <a:lnTo>
                    <a:pt x="1806" y="594"/>
                  </a:lnTo>
                  <a:lnTo>
                    <a:pt x="1779" y="641"/>
                  </a:lnTo>
                  <a:close/>
                  <a:moveTo>
                    <a:pt x="1840" y="641"/>
                  </a:moveTo>
                  <a:lnTo>
                    <a:pt x="1815" y="594"/>
                  </a:lnTo>
                  <a:lnTo>
                    <a:pt x="1840" y="549"/>
                  </a:lnTo>
                  <a:lnTo>
                    <a:pt x="1867" y="594"/>
                  </a:lnTo>
                  <a:lnTo>
                    <a:pt x="1840" y="641"/>
                  </a:lnTo>
                  <a:close/>
                  <a:moveTo>
                    <a:pt x="1902" y="641"/>
                  </a:moveTo>
                  <a:lnTo>
                    <a:pt x="1876" y="594"/>
                  </a:lnTo>
                  <a:lnTo>
                    <a:pt x="1902" y="549"/>
                  </a:lnTo>
                  <a:lnTo>
                    <a:pt x="1929" y="594"/>
                  </a:lnTo>
                  <a:lnTo>
                    <a:pt x="1902" y="641"/>
                  </a:lnTo>
                  <a:close/>
                  <a:moveTo>
                    <a:pt x="1963" y="641"/>
                  </a:moveTo>
                  <a:lnTo>
                    <a:pt x="1938" y="594"/>
                  </a:lnTo>
                  <a:lnTo>
                    <a:pt x="1963" y="549"/>
                  </a:lnTo>
                  <a:lnTo>
                    <a:pt x="1990" y="594"/>
                  </a:lnTo>
                  <a:lnTo>
                    <a:pt x="1963" y="641"/>
                  </a:lnTo>
                  <a:close/>
                  <a:moveTo>
                    <a:pt x="2025" y="641"/>
                  </a:moveTo>
                  <a:lnTo>
                    <a:pt x="1999" y="594"/>
                  </a:lnTo>
                  <a:lnTo>
                    <a:pt x="2025" y="549"/>
                  </a:lnTo>
                  <a:lnTo>
                    <a:pt x="2052" y="594"/>
                  </a:lnTo>
                  <a:lnTo>
                    <a:pt x="2025" y="641"/>
                  </a:lnTo>
                  <a:close/>
                  <a:moveTo>
                    <a:pt x="2088" y="641"/>
                  </a:moveTo>
                  <a:lnTo>
                    <a:pt x="2061" y="594"/>
                  </a:lnTo>
                  <a:lnTo>
                    <a:pt x="2088" y="549"/>
                  </a:lnTo>
                  <a:lnTo>
                    <a:pt x="2113" y="594"/>
                  </a:lnTo>
                  <a:lnTo>
                    <a:pt x="2088" y="641"/>
                  </a:lnTo>
                  <a:close/>
                  <a:moveTo>
                    <a:pt x="2149" y="641"/>
                  </a:moveTo>
                  <a:lnTo>
                    <a:pt x="2122" y="594"/>
                  </a:lnTo>
                  <a:lnTo>
                    <a:pt x="2149" y="549"/>
                  </a:lnTo>
                  <a:lnTo>
                    <a:pt x="2175" y="594"/>
                  </a:lnTo>
                  <a:lnTo>
                    <a:pt x="2149" y="641"/>
                  </a:lnTo>
                  <a:close/>
                  <a:moveTo>
                    <a:pt x="2211" y="641"/>
                  </a:moveTo>
                  <a:lnTo>
                    <a:pt x="2184" y="594"/>
                  </a:lnTo>
                  <a:lnTo>
                    <a:pt x="2211" y="549"/>
                  </a:lnTo>
                  <a:lnTo>
                    <a:pt x="2236" y="594"/>
                  </a:lnTo>
                  <a:lnTo>
                    <a:pt x="2211" y="641"/>
                  </a:lnTo>
                  <a:close/>
                  <a:moveTo>
                    <a:pt x="2272" y="641"/>
                  </a:moveTo>
                  <a:lnTo>
                    <a:pt x="2245" y="594"/>
                  </a:lnTo>
                  <a:lnTo>
                    <a:pt x="2272" y="549"/>
                  </a:lnTo>
                  <a:lnTo>
                    <a:pt x="2298" y="594"/>
                  </a:lnTo>
                  <a:lnTo>
                    <a:pt x="2272" y="641"/>
                  </a:lnTo>
                  <a:close/>
                  <a:moveTo>
                    <a:pt x="2334" y="641"/>
                  </a:moveTo>
                  <a:lnTo>
                    <a:pt x="2307" y="594"/>
                  </a:lnTo>
                  <a:lnTo>
                    <a:pt x="2334" y="549"/>
                  </a:lnTo>
                  <a:lnTo>
                    <a:pt x="2359" y="594"/>
                  </a:lnTo>
                  <a:lnTo>
                    <a:pt x="2334" y="641"/>
                  </a:lnTo>
                  <a:close/>
                  <a:moveTo>
                    <a:pt x="2395" y="641"/>
                  </a:moveTo>
                  <a:lnTo>
                    <a:pt x="2368" y="594"/>
                  </a:lnTo>
                  <a:lnTo>
                    <a:pt x="2395" y="549"/>
                  </a:lnTo>
                  <a:lnTo>
                    <a:pt x="2422" y="594"/>
                  </a:lnTo>
                  <a:lnTo>
                    <a:pt x="2395" y="641"/>
                  </a:lnTo>
                  <a:close/>
                  <a:moveTo>
                    <a:pt x="2457" y="641"/>
                  </a:moveTo>
                  <a:lnTo>
                    <a:pt x="2431" y="594"/>
                  </a:lnTo>
                  <a:lnTo>
                    <a:pt x="2457" y="549"/>
                  </a:lnTo>
                  <a:lnTo>
                    <a:pt x="2484" y="594"/>
                  </a:lnTo>
                  <a:lnTo>
                    <a:pt x="2457" y="641"/>
                  </a:lnTo>
                  <a:close/>
                  <a:moveTo>
                    <a:pt x="2518" y="641"/>
                  </a:moveTo>
                  <a:lnTo>
                    <a:pt x="2493" y="594"/>
                  </a:lnTo>
                  <a:lnTo>
                    <a:pt x="2518" y="549"/>
                  </a:lnTo>
                  <a:lnTo>
                    <a:pt x="2545" y="594"/>
                  </a:lnTo>
                  <a:lnTo>
                    <a:pt x="2518" y="641"/>
                  </a:lnTo>
                  <a:close/>
                  <a:moveTo>
                    <a:pt x="84" y="587"/>
                  </a:moveTo>
                  <a:lnTo>
                    <a:pt x="59" y="542"/>
                  </a:lnTo>
                  <a:lnTo>
                    <a:pt x="84" y="495"/>
                  </a:lnTo>
                  <a:lnTo>
                    <a:pt x="111" y="542"/>
                  </a:lnTo>
                  <a:lnTo>
                    <a:pt x="84" y="587"/>
                  </a:lnTo>
                  <a:close/>
                  <a:moveTo>
                    <a:pt x="146" y="587"/>
                  </a:moveTo>
                  <a:lnTo>
                    <a:pt x="120" y="542"/>
                  </a:lnTo>
                  <a:lnTo>
                    <a:pt x="146" y="495"/>
                  </a:lnTo>
                  <a:lnTo>
                    <a:pt x="173" y="542"/>
                  </a:lnTo>
                  <a:lnTo>
                    <a:pt x="146" y="587"/>
                  </a:lnTo>
                  <a:close/>
                  <a:moveTo>
                    <a:pt x="209" y="587"/>
                  </a:moveTo>
                  <a:lnTo>
                    <a:pt x="182" y="542"/>
                  </a:lnTo>
                  <a:lnTo>
                    <a:pt x="209" y="495"/>
                  </a:lnTo>
                  <a:lnTo>
                    <a:pt x="234" y="542"/>
                  </a:lnTo>
                  <a:lnTo>
                    <a:pt x="209" y="587"/>
                  </a:lnTo>
                  <a:close/>
                  <a:moveTo>
                    <a:pt x="270" y="587"/>
                  </a:moveTo>
                  <a:lnTo>
                    <a:pt x="243" y="542"/>
                  </a:lnTo>
                  <a:lnTo>
                    <a:pt x="270" y="495"/>
                  </a:lnTo>
                  <a:lnTo>
                    <a:pt x="295" y="542"/>
                  </a:lnTo>
                  <a:lnTo>
                    <a:pt x="270" y="587"/>
                  </a:lnTo>
                  <a:close/>
                  <a:moveTo>
                    <a:pt x="331" y="587"/>
                  </a:moveTo>
                  <a:lnTo>
                    <a:pt x="304" y="542"/>
                  </a:lnTo>
                  <a:lnTo>
                    <a:pt x="331" y="495"/>
                  </a:lnTo>
                  <a:lnTo>
                    <a:pt x="357" y="542"/>
                  </a:lnTo>
                  <a:lnTo>
                    <a:pt x="331" y="587"/>
                  </a:lnTo>
                  <a:close/>
                  <a:moveTo>
                    <a:pt x="393" y="587"/>
                  </a:moveTo>
                  <a:lnTo>
                    <a:pt x="366" y="542"/>
                  </a:lnTo>
                  <a:lnTo>
                    <a:pt x="393" y="495"/>
                  </a:lnTo>
                  <a:lnTo>
                    <a:pt x="418" y="542"/>
                  </a:lnTo>
                  <a:lnTo>
                    <a:pt x="393" y="587"/>
                  </a:lnTo>
                  <a:close/>
                  <a:moveTo>
                    <a:pt x="454" y="587"/>
                  </a:moveTo>
                  <a:lnTo>
                    <a:pt x="427" y="542"/>
                  </a:lnTo>
                  <a:lnTo>
                    <a:pt x="454" y="495"/>
                  </a:lnTo>
                  <a:lnTo>
                    <a:pt x="480" y="542"/>
                  </a:lnTo>
                  <a:lnTo>
                    <a:pt x="454" y="587"/>
                  </a:lnTo>
                  <a:close/>
                  <a:moveTo>
                    <a:pt x="516" y="587"/>
                  </a:moveTo>
                  <a:lnTo>
                    <a:pt x="489" y="542"/>
                  </a:lnTo>
                  <a:lnTo>
                    <a:pt x="516" y="495"/>
                  </a:lnTo>
                  <a:lnTo>
                    <a:pt x="541" y="542"/>
                  </a:lnTo>
                  <a:lnTo>
                    <a:pt x="516" y="587"/>
                  </a:lnTo>
                  <a:close/>
                  <a:moveTo>
                    <a:pt x="577" y="587"/>
                  </a:moveTo>
                  <a:lnTo>
                    <a:pt x="552" y="542"/>
                  </a:lnTo>
                  <a:lnTo>
                    <a:pt x="577" y="495"/>
                  </a:lnTo>
                  <a:lnTo>
                    <a:pt x="604" y="542"/>
                  </a:lnTo>
                  <a:lnTo>
                    <a:pt x="577" y="587"/>
                  </a:lnTo>
                  <a:close/>
                  <a:moveTo>
                    <a:pt x="639" y="587"/>
                  </a:moveTo>
                  <a:lnTo>
                    <a:pt x="613" y="542"/>
                  </a:lnTo>
                  <a:lnTo>
                    <a:pt x="639" y="495"/>
                  </a:lnTo>
                  <a:lnTo>
                    <a:pt x="666" y="542"/>
                  </a:lnTo>
                  <a:lnTo>
                    <a:pt x="639" y="587"/>
                  </a:lnTo>
                  <a:close/>
                  <a:moveTo>
                    <a:pt x="700" y="587"/>
                  </a:moveTo>
                  <a:lnTo>
                    <a:pt x="675" y="542"/>
                  </a:lnTo>
                  <a:lnTo>
                    <a:pt x="700" y="495"/>
                  </a:lnTo>
                  <a:lnTo>
                    <a:pt x="727" y="542"/>
                  </a:lnTo>
                  <a:lnTo>
                    <a:pt x="700" y="587"/>
                  </a:lnTo>
                  <a:close/>
                  <a:moveTo>
                    <a:pt x="762" y="587"/>
                  </a:moveTo>
                  <a:lnTo>
                    <a:pt x="736" y="542"/>
                  </a:lnTo>
                  <a:lnTo>
                    <a:pt x="762" y="495"/>
                  </a:lnTo>
                  <a:lnTo>
                    <a:pt x="789" y="542"/>
                  </a:lnTo>
                  <a:lnTo>
                    <a:pt x="762" y="587"/>
                  </a:lnTo>
                  <a:close/>
                  <a:moveTo>
                    <a:pt x="823" y="587"/>
                  </a:moveTo>
                  <a:lnTo>
                    <a:pt x="798" y="542"/>
                  </a:lnTo>
                  <a:lnTo>
                    <a:pt x="823" y="495"/>
                  </a:lnTo>
                  <a:lnTo>
                    <a:pt x="850" y="542"/>
                  </a:lnTo>
                  <a:lnTo>
                    <a:pt x="823" y="587"/>
                  </a:lnTo>
                  <a:close/>
                  <a:moveTo>
                    <a:pt x="885" y="587"/>
                  </a:moveTo>
                  <a:lnTo>
                    <a:pt x="859" y="542"/>
                  </a:lnTo>
                  <a:lnTo>
                    <a:pt x="885" y="495"/>
                  </a:lnTo>
                  <a:lnTo>
                    <a:pt x="912" y="542"/>
                  </a:lnTo>
                  <a:lnTo>
                    <a:pt x="885" y="587"/>
                  </a:lnTo>
                  <a:close/>
                  <a:moveTo>
                    <a:pt x="948" y="587"/>
                  </a:moveTo>
                  <a:lnTo>
                    <a:pt x="921" y="542"/>
                  </a:lnTo>
                  <a:lnTo>
                    <a:pt x="948" y="495"/>
                  </a:lnTo>
                  <a:lnTo>
                    <a:pt x="973" y="542"/>
                  </a:lnTo>
                  <a:lnTo>
                    <a:pt x="948" y="587"/>
                  </a:lnTo>
                  <a:close/>
                  <a:moveTo>
                    <a:pt x="1009" y="587"/>
                  </a:moveTo>
                  <a:lnTo>
                    <a:pt x="982" y="542"/>
                  </a:lnTo>
                  <a:lnTo>
                    <a:pt x="1009" y="495"/>
                  </a:lnTo>
                  <a:lnTo>
                    <a:pt x="1035" y="542"/>
                  </a:lnTo>
                  <a:lnTo>
                    <a:pt x="1009" y="587"/>
                  </a:lnTo>
                  <a:close/>
                  <a:moveTo>
                    <a:pt x="1071" y="587"/>
                  </a:moveTo>
                  <a:lnTo>
                    <a:pt x="1044" y="542"/>
                  </a:lnTo>
                  <a:lnTo>
                    <a:pt x="1071" y="495"/>
                  </a:lnTo>
                  <a:lnTo>
                    <a:pt x="1096" y="542"/>
                  </a:lnTo>
                  <a:lnTo>
                    <a:pt x="1071" y="587"/>
                  </a:lnTo>
                  <a:close/>
                  <a:moveTo>
                    <a:pt x="1132" y="587"/>
                  </a:moveTo>
                  <a:lnTo>
                    <a:pt x="1105" y="542"/>
                  </a:lnTo>
                  <a:lnTo>
                    <a:pt x="1132" y="495"/>
                  </a:lnTo>
                  <a:lnTo>
                    <a:pt x="1158" y="542"/>
                  </a:lnTo>
                  <a:lnTo>
                    <a:pt x="1132" y="587"/>
                  </a:lnTo>
                  <a:close/>
                  <a:moveTo>
                    <a:pt x="1194" y="587"/>
                  </a:moveTo>
                  <a:lnTo>
                    <a:pt x="1167" y="542"/>
                  </a:lnTo>
                  <a:lnTo>
                    <a:pt x="1194" y="495"/>
                  </a:lnTo>
                  <a:lnTo>
                    <a:pt x="1219" y="542"/>
                  </a:lnTo>
                  <a:lnTo>
                    <a:pt x="1194" y="587"/>
                  </a:lnTo>
                  <a:close/>
                  <a:moveTo>
                    <a:pt x="1255" y="587"/>
                  </a:moveTo>
                  <a:lnTo>
                    <a:pt x="1228" y="542"/>
                  </a:lnTo>
                  <a:lnTo>
                    <a:pt x="1255" y="495"/>
                  </a:lnTo>
                  <a:lnTo>
                    <a:pt x="1281" y="542"/>
                  </a:lnTo>
                  <a:lnTo>
                    <a:pt x="1255" y="587"/>
                  </a:lnTo>
                  <a:close/>
                  <a:moveTo>
                    <a:pt x="1317" y="587"/>
                  </a:moveTo>
                  <a:lnTo>
                    <a:pt x="1291" y="542"/>
                  </a:lnTo>
                  <a:lnTo>
                    <a:pt x="1317" y="495"/>
                  </a:lnTo>
                  <a:lnTo>
                    <a:pt x="1344" y="542"/>
                  </a:lnTo>
                  <a:lnTo>
                    <a:pt x="1317" y="587"/>
                  </a:lnTo>
                  <a:close/>
                  <a:moveTo>
                    <a:pt x="1378" y="587"/>
                  </a:moveTo>
                  <a:lnTo>
                    <a:pt x="1353" y="542"/>
                  </a:lnTo>
                  <a:lnTo>
                    <a:pt x="1378" y="495"/>
                  </a:lnTo>
                  <a:lnTo>
                    <a:pt x="1405" y="542"/>
                  </a:lnTo>
                  <a:lnTo>
                    <a:pt x="1378" y="587"/>
                  </a:lnTo>
                  <a:close/>
                  <a:moveTo>
                    <a:pt x="1440" y="587"/>
                  </a:moveTo>
                  <a:lnTo>
                    <a:pt x="1414" y="542"/>
                  </a:lnTo>
                  <a:lnTo>
                    <a:pt x="1440" y="495"/>
                  </a:lnTo>
                  <a:lnTo>
                    <a:pt x="1467" y="542"/>
                  </a:lnTo>
                  <a:lnTo>
                    <a:pt x="1440" y="587"/>
                  </a:lnTo>
                  <a:close/>
                  <a:moveTo>
                    <a:pt x="1501" y="587"/>
                  </a:moveTo>
                  <a:lnTo>
                    <a:pt x="1476" y="542"/>
                  </a:lnTo>
                  <a:lnTo>
                    <a:pt x="1501" y="495"/>
                  </a:lnTo>
                  <a:lnTo>
                    <a:pt x="1528" y="542"/>
                  </a:lnTo>
                  <a:lnTo>
                    <a:pt x="1501" y="587"/>
                  </a:lnTo>
                  <a:close/>
                  <a:moveTo>
                    <a:pt x="1563" y="587"/>
                  </a:moveTo>
                  <a:lnTo>
                    <a:pt x="1537" y="542"/>
                  </a:lnTo>
                  <a:lnTo>
                    <a:pt x="1563" y="495"/>
                  </a:lnTo>
                  <a:lnTo>
                    <a:pt x="1590" y="542"/>
                  </a:lnTo>
                  <a:lnTo>
                    <a:pt x="1563" y="587"/>
                  </a:lnTo>
                  <a:close/>
                  <a:moveTo>
                    <a:pt x="1624" y="587"/>
                  </a:moveTo>
                  <a:lnTo>
                    <a:pt x="1599" y="542"/>
                  </a:lnTo>
                  <a:lnTo>
                    <a:pt x="1624" y="495"/>
                  </a:lnTo>
                  <a:lnTo>
                    <a:pt x="1651" y="542"/>
                  </a:lnTo>
                  <a:lnTo>
                    <a:pt x="1624" y="587"/>
                  </a:lnTo>
                  <a:close/>
                  <a:moveTo>
                    <a:pt x="1687" y="587"/>
                  </a:moveTo>
                  <a:lnTo>
                    <a:pt x="1660" y="542"/>
                  </a:lnTo>
                  <a:lnTo>
                    <a:pt x="1687" y="495"/>
                  </a:lnTo>
                  <a:lnTo>
                    <a:pt x="1713" y="542"/>
                  </a:lnTo>
                  <a:lnTo>
                    <a:pt x="1687" y="587"/>
                  </a:lnTo>
                  <a:close/>
                  <a:moveTo>
                    <a:pt x="1749" y="587"/>
                  </a:moveTo>
                  <a:lnTo>
                    <a:pt x="1722" y="542"/>
                  </a:lnTo>
                  <a:lnTo>
                    <a:pt x="1749" y="495"/>
                  </a:lnTo>
                  <a:lnTo>
                    <a:pt x="1774" y="542"/>
                  </a:lnTo>
                  <a:lnTo>
                    <a:pt x="1749" y="587"/>
                  </a:lnTo>
                  <a:close/>
                  <a:moveTo>
                    <a:pt x="1810" y="587"/>
                  </a:moveTo>
                  <a:lnTo>
                    <a:pt x="1783" y="542"/>
                  </a:lnTo>
                  <a:lnTo>
                    <a:pt x="1810" y="495"/>
                  </a:lnTo>
                  <a:lnTo>
                    <a:pt x="1836" y="542"/>
                  </a:lnTo>
                  <a:lnTo>
                    <a:pt x="1810" y="587"/>
                  </a:lnTo>
                  <a:close/>
                  <a:moveTo>
                    <a:pt x="1872" y="587"/>
                  </a:moveTo>
                  <a:lnTo>
                    <a:pt x="1845" y="542"/>
                  </a:lnTo>
                  <a:lnTo>
                    <a:pt x="1872" y="495"/>
                  </a:lnTo>
                  <a:lnTo>
                    <a:pt x="1897" y="542"/>
                  </a:lnTo>
                  <a:lnTo>
                    <a:pt x="1872" y="587"/>
                  </a:lnTo>
                  <a:close/>
                  <a:moveTo>
                    <a:pt x="1933" y="587"/>
                  </a:moveTo>
                  <a:lnTo>
                    <a:pt x="1906" y="542"/>
                  </a:lnTo>
                  <a:lnTo>
                    <a:pt x="1933" y="495"/>
                  </a:lnTo>
                  <a:lnTo>
                    <a:pt x="1959" y="542"/>
                  </a:lnTo>
                  <a:lnTo>
                    <a:pt x="1933" y="587"/>
                  </a:lnTo>
                  <a:close/>
                  <a:moveTo>
                    <a:pt x="1995" y="587"/>
                  </a:moveTo>
                  <a:lnTo>
                    <a:pt x="1968" y="542"/>
                  </a:lnTo>
                  <a:lnTo>
                    <a:pt x="1995" y="495"/>
                  </a:lnTo>
                  <a:lnTo>
                    <a:pt x="2020" y="542"/>
                  </a:lnTo>
                  <a:lnTo>
                    <a:pt x="1995" y="587"/>
                  </a:lnTo>
                  <a:close/>
                  <a:moveTo>
                    <a:pt x="2056" y="587"/>
                  </a:moveTo>
                  <a:lnTo>
                    <a:pt x="2031" y="542"/>
                  </a:lnTo>
                  <a:lnTo>
                    <a:pt x="2056" y="495"/>
                  </a:lnTo>
                  <a:lnTo>
                    <a:pt x="2083" y="542"/>
                  </a:lnTo>
                  <a:lnTo>
                    <a:pt x="2056" y="587"/>
                  </a:lnTo>
                  <a:close/>
                  <a:moveTo>
                    <a:pt x="2118" y="587"/>
                  </a:moveTo>
                  <a:lnTo>
                    <a:pt x="2092" y="542"/>
                  </a:lnTo>
                  <a:lnTo>
                    <a:pt x="2118" y="495"/>
                  </a:lnTo>
                  <a:lnTo>
                    <a:pt x="2145" y="542"/>
                  </a:lnTo>
                  <a:lnTo>
                    <a:pt x="2118" y="587"/>
                  </a:lnTo>
                  <a:close/>
                  <a:moveTo>
                    <a:pt x="2179" y="587"/>
                  </a:moveTo>
                  <a:lnTo>
                    <a:pt x="2154" y="542"/>
                  </a:lnTo>
                  <a:lnTo>
                    <a:pt x="2179" y="495"/>
                  </a:lnTo>
                  <a:lnTo>
                    <a:pt x="2206" y="542"/>
                  </a:lnTo>
                  <a:lnTo>
                    <a:pt x="2179" y="587"/>
                  </a:lnTo>
                  <a:close/>
                  <a:moveTo>
                    <a:pt x="2241" y="587"/>
                  </a:moveTo>
                  <a:lnTo>
                    <a:pt x="2215" y="542"/>
                  </a:lnTo>
                  <a:lnTo>
                    <a:pt x="2241" y="495"/>
                  </a:lnTo>
                  <a:lnTo>
                    <a:pt x="2268" y="542"/>
                  </a:lnTo>
                  <a:lnTo>
                    <a:pt x="2241" y="587"/>
                  </a:lnTo>
                  <a:close/>
                  <a:moveTo>
                    <a:pt x="2302" y="587"/>
                  </a:moveTo>
                  <a:lnTo>
                    <a:pt x="2277" y="542"/>
                  </a:lnTo>
                  <a:lnTo>
                    <a:pt x="2302" y="495"/>
                  </a:lnTo>
                  <a:lnTo>
                    <a:pt x="2329" y="542"/>
                  </a:lnTo>
                  <a:lnTo>
                    <a:pt x="2302" y="587"/>
                  </a:lnTo>
                  <a:close/>
                  <a:moveTo>
                    <a:pt x="2364" y="587"/>
                  </a:moveTo>
                  <a:lnTo>
                    <a:pt x="2338" y="542"/>
                  </a:lnTo>
                  <a:lnTo>
                    <a:pt x="2364" y="495"/>
                  </a:lnTo>
                  <a:lnTo>
                    <a:pt x="2391" y="542"/>
                  </a:lnTo>
                  <a:lnTo>
                    <a:pt x="2364" y="587"/>
                  </a:lnTo>
                  <a:close/>
                  <a:moveTo>
                    <a:pt x="2427" y="587"/>
                  </a:moveTo>
                  <a:lnTo>
                    <a:pt x="2400" y="542"/>
                  </a:lnTo>
                  <a:lnTo>
                    <a:pt x="2427" y="495"/>
                  </a:lnTo>
                  <a:lnTo>
                    <a:pt x="2452" y="542"/>
                  </a:lnTo>
                  <a:lnTo>
                    <a:pt x="2427" y="587"/>
                  </a:lnTo>
                  <a:close/>
                  <a:moveTo>
                    <a:pt x="2488" y="587"/>
                  </a:moveTo>
                  <a:lnTo>
                    <a:pt x="2461" y="542"/>
                  </a:lnTo>
                  <a:lnTo>
                    <a:pt x="2488" y="495"/>
                  </a:lnTo>
                  <a:lnTo>
                    <a:pt x="2514" y="542"/>
                  </a:lnTo>
                  <a:lnTo>
                    <a:pt x="2488" y="587"/>
                  </a:lnTo>
                  <a:close/>
                  <a:moveTo>
                    <a:pt x="54" y="533"/>
                  </a:moveTo>
                  <a:lnTo>
                    <a:pt x="27" y="488"/>
                  </a:lnTo>
                  <a:lnTo>
                    <a:pt x="54" y="443"/>
                  </a:lnTo>
                  <a:lnTo>
                    <a:pt x="80" y="488"/>
                  </a:lnTo>
                  <a:lnTo>
                    <a:pt x="54" y="533"/>
                  </a:lnTo>
                  <a:close/>
                  <a:moveTo>
                    <a:pt x="116" y="533"/>
                  </a:moveTo>
                  <a:lnTo>
                    <a:pt x="89" y="488"/>
                  </a:lnTo>
                  <a:lnTo>
                    <a:pt x="116" y="443"/>
                  </a:lnTo>
                  <a:lnTo>
                    <a:pt x="141" y="488"/>
                  </a:lnTo>
                  <a:lnTo>
                    <a:pt x="116" y="533"/>
                  </a:lnTo>
                  <a:close/>
                  <a:moveTo>
                    <a:pt x="177" y="533"/>
                  </a:moveTo>
                  <a:lnTo>
                    <a:pt x="150" y="488"/>
                  </a:lnTo>
                  <a:lnTo>
                    <a:pt x="177" y="443"/>
                  </a:lnTo>
                  <a:lnTo>
                    <a:pt x="204" y="488"/>
                  </a:lnTo>
                  <a:lnTo>
                    <a:pt x="177" y="533"/>
                  </a:lnTo>
                  <a:close/>
                  <a:moveTo>
                    <a:pt x="238" y="533"/>
                  </a:moveTo>
                  <a:lnTo>
                    <a:pt x="213" y="488"/>
                  </a:lnTo>
                  <a:lnTo>
                    <a:pt x="238" y="443"/>
                  </a:lnTo>
                  <a:lnTo>
                    <a:pt x="265" y="488"/>
                  </a:lnTo>
                  <a:lnTo>
                    <a:pt x="238" y="533"/>
                  </a:lnTo>
                  <a:close/>
                  <a:moveTo>
                    <a:pt x="300" y="533"/>
                  </a:moveTo>
                  <a:lnTo>
                    <a:pt x="274" y="488"/>
                  </a:lnTo>
                  <a:lnTo>
                    <a:pt x="300" y="443"/>
                  </a:lnTo>
                  <a:lnTo>
                    <a:pt x="327" y="488"/>
                  </a:lnTo>
                  <a:lnTo>
                    <a:pt x="300" y="533"/>
                  </a:lnTo>
                  <a:close/>
                  <a:moveTo>
                    <a:pt x="361" y="533"/>
                  </a:moveTo>
                  <a:lnTo>
                    <a:pt x="336" y="488"/>
                  </a:lnTo>
                  <a:lnTo>
                    <a:pt x="361" y="443"/>
                  </a:lnTo>
                  <a:lnTo>
                    <a:pt x="388" y="488"/>
                  </a:lnTo>
                  <a:lnTo>
                    <a:pt x="361" y="533"/>
                  </a:lnTo>
                  <a:close/>
                  <a:moveTo>
                    <a:pt x="423" y="533"/>
                  </a:moveTo>
                  <a:lnTo>
                    <a:pt x="397" y="488"/>
                  </a:lnTo>
                  <a:lnTo>
                    <a:pt x="423" y="443"/>
                  </a:lnTo>
                  <a:lnTo>
                    <a:pt x="450" y="488"/>
                  </a:lnTo>
                  <a:lnTo>
                    <a:pt x="423" y="533"/>
                  </a:lnTo>
                  <a:close/>
                  <a:moveTo>
                    <a:pt x="484" y="533"/>
                  </a:moveTo>
                  <a:lnTo>
                    <a:pt x="459" y="488"/>
                  </a:lnTo>
                  <a:lnTo>
                    <a:pt x="484" y="443"/>
                  </a:lnTo>
                  <a:lnTo>
                    <a:pt x="511" y="488"/>
                  </a:lnTo>
                  <a:lnTo>
                    <a:pt x="484" y="533"/>
                  </a:lnTo>
                  <a:close/>
                  <a:moveTo>
                    <a:pt x="546" y="533"/>
                  </a:moveTo>
                  <a:lnTo>
                    <a:pt x="520" y="488"/>
                  </a:lnTo>
                  <a:lnTo>
                    <a:pt x="546" y="443"/>
                  </a:lnTo>
                  <a:lnTo>
                    <a:pt x="573" y="488"/>
                  </a:lnTo>
                  <a:lnTo>
                    <a:pt x="546" y="533"/>
                  </a:lnTo>
                  <a:close/>
                  <a:moveTo>
                    <a:pt x="609" y="533"/>
                  </a:moveTo>
                  <a:lnTo>
                    <a:pt x="582" y="488"/>
                  </a:lnTo>
                  <a:lnTo>
                    <a:pt x="609" y="443"/>
                  </a:lnTo>
                  <a:lnTo>
                    <a:pt x="634" y="488"/>
                  </a:lnTo>
                  <a:lnTo>
                    <a:pt x="609" y="533"/>
                  </a:lnTo>
                  <a:close/>
                  <a:moveTo>
                    <a:pt x="670" y="533"/>
                  </a:moveTo>
                  <a:lnTo>
                    <a:pt x="643" y="488"/>
                  </a:lnTo>
                  <a:lnTo>
                    <a:pt x="670" y="443"/>
                  </a:lnTo>
                  <a:lnTo>
                    <a:pt x="696" y="488"/>
                  </a:lnTo>
                  <a:lnTo>
                    <a:pt x="670" y="533"/>
                  </a:lnTo>
                  <a:close/>
                  <a:moveTo>
                    <a:pt x="732" y="533"/>
                  </a:moveTo>
                  <a:lnTo>
                    <a:pt x="705" y="488"/>
                  </a:lnTo>
                  <a:lnTo>
                    <a:pt x="732" y="443"/>
                  </a:lnTo>
                  <a:lnTo>
                    <a:pt x="757" y="488"/>
                  </a:lnTo>
                  <a:lnTo>
                    <a:pt x="732" y="533"/>
                  </a:lnTo>
                  <a:close/>
                  <a:moveTo>
                    <a:pt x="793" y="533"/>
                  </a:moveTo>
                  <a:lnTo>
                    <a:pt x="766" y="488"/>
                  </a:lnTo>
                  <a:lnTo>
                    <a:pt x="793" y="443"/>
                  </a:lnTo>
                  <a:lnTo>
                    <a:pt x="819" y="488"/>
                  </a:lnTo>
                  <a:lnTo>
                    <a:pt x="793" y="533"/>
                  </a:lnTo>
                  <a:close/>
                  <a:moveTo>
                    <a:pt x="855" y="533"/>
                  </a:moveTo>
                  <a:lnTo>
                    <a:pt x="828" y="488"/>
                  </a:lnTo>
                  <a:lnTo>
                    <a:pt x="855" y="443"/>
                  </a:lnTo>
                  <a:lnTo>
                    <a:pt x="880" y="488"/>
                  </a:lnTo>
                  <a:lnTo>
                    <a:pt x="855" y="533"/>
                  </a:lnTo>
                  <a:close/>
                  <a:moveTo>
                    <a:pt x="916" y="533"/>
                  </a:moveTo>
                  <a:lnTo>
                    <a:pt x="889" y="488"/>
                  </a:lnTo>
                  <a:lnTo>
                    <a:pt x="916" y="443"/>
                  </a:lnTo>
                  <a:lnTo>
                    <a:pt x="943" y="488"/>
                  </a:lnTo>
                  <a:lnTo>
                    <a:pt x="916" y="533"/>
                  </a:lnTo>
                  <a:close/>
                  <a:moveTo>
                    <a:pt x="978" y="533"/>
                  </a:moveTo>
                  <a:lnTo>
                    <a:pt x="952" y="488"/>
                  </a:lnTo>
                  <a:lnTo>
                    <a:pt x="978" y="443"/>
                  </a:lnTo>
                  <a:lnTo>
                    <a:pt x="1005" y="488"/>
                  </a:lnTo>
                  <a:lnTo>
                    <a:pt x="978" y="533"/>
                  </a:lnTo>
                  <a:close/>
                  <a:moveTo>
                    <a:pt x="1039" y="533"/>
                  </a:moveTo>
                  <a:lnTo>
                    <a:pt x="1014" y="488"/>
                  </a:lnTo>
                  <a:lnTo>
                    <a:pt x="1039" y="443"/>
                  </a:lnTo>
                  <a:lnTo>
                    <a:pt x="1066" y="488"/>
                  </a:lnTo>
                  <a:lnTo>
                    <a:pt x="1039" y="533"/>
                  </a:lnTo>
                  <a:close/>
                  <a:moveTo>
                    <a:pt x="1101" y="533"/>
                  </a:moveTo>
                  <a:lnTo>
                    <a:pt x="1075" y="488"/>
                  </a:lnTo>
                  <a:lnTo>
                    <a:pt x="1101" y="443"/>
                  </a:lnTo>
                  <a:lnTo>
                    <a:pt x="1128" y="488"/>
                  </a:lnTo>
                  <a:lnTo>
                    <a:pt x="1101" y="533"/>
                  </a:lnTo>
                  <a:close/>
                  <a:moveTo>
                    <a:pt x="1162" y="533"/>
                  </a:moveTo>
                  <a:lnTo>
                    <a:pt x="1137" y="488"/>
                  </a:lnTo>
                  <a:lnTo>
                    <a:pt x="1162" y="443"/>
                  </a:lnTo>
                  <a:lnTo>
                    <a:pt x="1189" y="488"/>
                  </a:lnTo>
                  <a:lnTo>
                    <a:pt x="1162" y="533"/>
                  </a:lnTo>
                  <a:close/>
                  <a:moveTo>
                    <a:pt x="1224" y="533"/>
                  </a:moveTo>
                  <a:lnTo>
                    <a:pt x="1198" y="488"/>
                  </a:lnTo>
                  <a:lnTo>
                    <a:pt x="1224" y="443"/>
                  </a:lnTo>
                  <a:lnTo>
                    <a:pt x="1251" y="488"/>
                  </a:lnTo>
                  <a:lnTo>
                    <a:pt x="1224" y="533"/>
                  </a:lnTo>
                  <a:close/>
                  <a:moveTo>
                    <a:pt x="1285" y="533"/>
                  </a:moveTo>
                  <a:lnTo>
                    <a:pt x="1260" y="488"/>
                  </a:lnTo>
                  <a:lnTo>
                    <a:pt x="1285" y="443"/>
                  </a:lnTo>
                  <a:lnTo>
                    <a:pt x="1312" y="488"/>
                  </a:lnTo>
                  <a:lnTo>
                    <a:pt x="1285" y="533"/>
                  </a:lnTo>
                  <a:close/>
                  <a:moveTo>
                    <a:pt x="1348" y="533"/>
                  </a:moveTo>
                  <a:lnTo>
                    <a:pt x="1321" y="488"/>
                  </a:lnTo>
                  <a:lnTo>
                    <a:pt x="1348" y="443"/>
                  </a:lnTo>
                  <a:lnTo>
                    <a:pt x="1374" y="488"/>
                  </a:lnTo>
                  <a:lnTo>
                    <a:pt x="1348" y="533"/>
                  </a:lnTo>
                  <a:close/>
                  <a:moveTo>
                    <a:pt x="1410" y="533"/>
                  </a:moveTo>
                  <a:lnTo>
                    <a:pt x="1383" y="488"/>
                  </a:lnTo>
                  <a:lnTo>
                    <a:pt x="1410" y="443"/>
                  </a:lnTo>
                  <a:lnTo>
                    <a:pt x="1435" y="488"/>
                  </a:lnTo>
                  <a:lnTo>
                    <a:pt x="1410" y="533"/>
                  </a:lnTo>
                  <a:close/>
                  <a:moveTo>
                    <a:pt x="1471" y="533"/>
                  </a:moveTo>
                  <a:lnTo>
                    <a:pt x="1444" y="488"/>
                  </a:lnTo>
                  <a:lnTo>
                    <a:pt x="1471" y="443"/>
                  </a:lnTo>
                  <a:lnTo>
                    <a:pt x="1497" y="488"/>
                  </a:lnTo>
                  <a:lnTo>
                    <a:pt x="1471" y="533"/>
                  </a:lnTo>
                  <a:close/>
                  <a:moveTo>
                    <a:pt x="1533" y="533"/>
                  </a:moveTo>
                  <a:lnTo>
                    <a:pt x="1506" y="488"/>
                  </a:lnTo>
                  <a:lnTo>
                    <a:pt x="1533" y="443"/>
                  </a:lnTo>
                  <a:lnTo>
                    <a:pt x="1558" y="488"/>
                  </a:lnTo>
                  <a:lnTo>
                    <a:pt x="1533" y="533"/>
                  </a:lnTo>
                  <a:close/>
                  <a:moveTo>
                    <a:pt x="1594" y="533"/>
                  </a:moveTo>
                  <a:lnTo>
                    <a:pt x="1567" y="488"/>
                  </a:lnTo>
                  <a:lnTo>
                    <a:pt x="1594" y="443"/>
                  </a:lnTo>
                  <a:lnTo>
                    <a:pt x="1620" y="488"/>
                  </a:lnTo>
                  <a:lnTo>
                    <a:pt x="1594" y="533"/>
                  </a:lnTo>
                  <a:close/>
                  <a:moveTo>
                    <a:pt x="1656" y="533"/>
                  </a:moveTo>
                  <a:lnTo>
                    <a:pt x="1629" y="488"/>
                  </a:lnTo>
                  <a:lnTo>
                    <a:pt x="1656" y="443"/>
                  </a:lnTo>
                  <a:lnTo>
                    <a:pt x="1683" y="488"/>
                  </a:lnTo>
                  <a:lnTo>
                    <a:pt x="1656" y="533"/>
                  </a:lnTo>
                  <a:close/>
                  <a:moveTo>
                    <a:pt x="1717" y="533"/>
                  </a:moveTo>
                  <a:lnTo>
                    <a:pt x="1692" y="488"/>
                  </a:lnTo>
                  <a:lnTo>
                    <a:pt x="1717" y="443"/>
                  </a:lnTo>
                  <a:lnTo>
                    <a:pt x="1744" y="488"/>
                  </a:lnTo>
                  <a:lnTo>
                    <a:pt x="1717" y="533"/>
                  </a:lnTo>
                  <a:close/>
                  <a:moveTo>
                    <a:pt x="1779" y="533"/>
                  </a:moveTo>
                  <a:lnTo>
                    <a:pt x="1753" y="488"/>
                  </a:lnTo>
                  <a:lnTo>
                    <a:pt x="1779" y="443"/>
                  </a:lnTo>
                  <a:lnTo>
                    <a:pt x="1806" y="488"/>
                  </a:lnTo>
                  <a:lnTo>
                    <a:pt x="1779" y="533"/>
                  </a:lnTo>
                  <a:close/>
                  <a:moveTo>
                    <a:pt x="1840" y="533"/>
                  </a:moveTo>
                  <a:lnTo>
                    <a:pt x="1815" y="488"/>
                  </a:lnTo>
                  <a:lnTo>
                    <a:pt x="1840" y="443"/>
                  </a:lnTo>
                  <a:lnTo>
                    <a:pt x="1867" y="488"/>
                  </a:lnTo>
                  <a:lnTo>
                    <a:pt x="1840" y="533"/>
                  </a:lnTo>
                  <a:close/>
                  <a:moveTo>
                    <a:pt x="1902" y="533"/>
                  </a:moveTo>
                  <a:lnTo>
                    <a:pt x="1876" y="488"/>
                  </a:lnTo>
                  <a:lnTo>
                    <a:pt x="1902" y="443"/>
                  </a:lnTo>
                  <a:lnTo>
                    <a:pt x="1929" y="488"/>
                  </a:lnTo>
                  <a:lnTo>
                    <a:pt x="1902" y="533"/>
                  </a:lnTo>
                  <a:close/>
                  <a:moveTo>
                    <a:pt x="1963" y="533"/>
                  </a:moveTo>
                  <a:lnTo>
                    <a:pt x="1938" y="488"/>
                  </a:lnTo>
                  <a:lnTo>
                    <a:pt x="1963" y="443"/>
                  </a:lnTo>
                  <a:lnTo>
                    <a:pt x="1990" y="488"/>
                  </a:lnTo>
                  <a:lnTo>
                    <a:pt x="1963" y="533"/>
                  </a:lnTo>
                  <a:close/>
                  <a:moveTo>
                    <a:pt x="2025" y="533"/>
                  </a:moveTo>
                  <a:lnTo>
                    <a:pt x="1999" y="488"/>
                  </a:lnTo>
                  <a:lnTo>
                    <a:pt x="2025" y="443"/>
                  </a:lnTo>
                  <a:lnTo>
                    <a:pt x="2052" y="488"/>
                  </a:lnTo>
                  <a:lnTo>
                    <a:pt x="2025" y="533"/>
                  </a:lnTo>
                  <a:close/>
                  <a:moveTo>
                    <a:pt x="2088" y="533"/>
                  </a:moveTo>
                  <a:lnTo>
                    <a:pt x="2061" y="488"/>
                  </a:lnTo>
                  <a:lnTo>
                    <a:pt x="2088" y="443"/>
                  </a:lnTo>
                  <a:lnTo>
                    <a:pt x="2113" y="488"/>
                  </a:lnTo>
                  <a:lnTo>
                    <a:pt x="2088" y="533"/>
                  </a:lnTo>
                  <a:close/>
                  <a:moveTo>
                    <a:pt x="2149" y="533"/>
                  </a:moveTo>
                  <a:lnTo>
                    <a:pt x="2122" y="488"/>
                  </a:lnTo>
                  <a:lnTo>
                    <a:pt x="2149" y="443"/>
                  </a:lnTo>
                  <a:lnTo>
                    <a:pt x="2175" y="488"/>
                  </a:lnTo>
                  <a:lnTo>
                    <a:pt x="2149" y="533"/>
                  </a:lnTo>
                  <a:close/>
                  <a:moveTo>
                    <a:pt x="2211" y="533"/>
                  </a:moveTo>
                  <a:lnTo>
                    <a:pt x="2184" y="488"/>
                  </a:lnTo>
                  <a:lnTo>
                    <a:pt x="2211" y="443"/>
                  </a:lnTo>
                  <a:lnTo>
                    <a:pt x="2236" y="488"/>
                  </a:lnTo>
                  <a:lnTo>
                    <a:pt x="2211" y="533"/>
                  </a:lnTo>
                  <a:close/>
                  <a:moveTo>
                    <a:pt x="2272" y="533"/>
                  </a:moveTo>
                  <a:lnTo>
                    <a:pt x="2245" y="488"/>
                  </a:lnTo>
                  <a:lnTo>
                    <a:pt x="2272" y="443"/>
                  </a:lnTo>
                  <a:lnTo>
                    <a:pt x="2298" y="488"/>
                  </a:lnTo>
                  <a:lnTo>
                    <a:pt x="2272" y="533"/>
                  </a:lnTo>
                  <a:close/>
                  <a:moveTo>
                    <a:pt x="2334" y="533"/>
                  </a:moveTo>
                  <a:lnTo>
                    <a:pt x="2307" y="488"/>
                  </a:lnTo>
                  <a:lnTo>
                    <a:pt x="2334" y="443"/>
                  </a:lnTo>
                  <a:lnTo>
                    <a:pt x="2359" y="488"/>
                  </a:lnTo>
                  <a:lnTo>
                    <a:pt x="2334" y="533"/>
                  </a:lnTo>
                  <a:close/>
                  <a:moveTo>
                    <a:pt x="2395" y="533"/>
                  </a:moveTo>
                  <a:lnTo>
                    <a:pt x="2368" y="488"/>
                  </a:lnTo>
                  <a:lnTo>
                    <a:pt x="2395" y="443"/>
                  </a:lnTo>
                  <a:lnTo>
                    <a:pt x="2422" y="488"/>
                  </a:lnTo>
                  <a:lnTo>
                    <a:pt x="2395" y="533"/>
                  </a:lnTo>
                  <a:close/>
                  <a:moveTo>
                    <a:pt x="2457" y="533"/>
                  </a:moveTo>
                  <a:lnTo>
                    <a:pt x="2431" y="488"/>
                  </a:lnTo>
                  <a:lnTo>
                    <a:pt x="2457" y="443"/>
                  </a:lnTo>
                  <a:lnTo>
                    <a:pt x="2484" y="488"/>
                  </a:lnTo>
                  <a:lnTo>
                    <a:pt x="2457" y="533"/>
                  </a:lnTo>
                  <a:close/>
                  <a:moveTo>
                    <a:pt x="2518" y="533"/>
                  </a:moveTo>
                  <a:lnTo>
                    <a:pt x="2493" y="488"/>
                  </a:lnTo>
                  <a:lnTo>
                    <a:pt x="2518" y="443"/>
                  </a:lnTo>
                  <a:lnTo>
                    <a:pt x="2545" y="488"/>
                  </a:lnTo>
                  <a:lnTo>
                    <a:pt x="2518" y="533"/>
                  </a:lnTo>
                  <a:close/>
                  <a:moveTo>
                    <a:pt x="84" y="480"/>
                  </a:moveTo>
                  <a:lnTo>
                    <a:pt x="59" y="435"/>
                  </a:lnTo>
                  <a:lnTo>
                    <a:pt x="84" y="389"/>
                  </a:lnTo>
                  <a:lnTo>
                    <a:pt x="111" y="435"/>
                  </a:lnTo>
                  <a:lnTo>
                    <a:pt x="84" y="480"/>
                  </a:lnTo>
                  <a:close/>
                  <a:moveTo>
                    <a:pt x="146" y="480"/>
                  </a:moveTo>
                  <a:lnTo>
                    <a:pt x="120" y="435"/>
                  </a:lnTo>
                  <a:lnTo>
                    <a:pt x="146" y="389"/>
                  </a:lnTo>
                  <a:lnTo>
                    <a:pt x="173" y="435"/>
                  </a:lnTo>
                  <a:lnTo>
                    <a:pt x="146" y="480"/>
                  </a:lnTo>
                  <a:close/>
                  <a:moveTo>
                    <a:pt x="209" y="480"/>
                  </a:moveTo>
                  <a:lnTo>
                    <a:pt x="182" y="435"/>
                  </a:lnTo>
                  <a:lnTo>
                    <a:pt x="209" y="389"/>
                  </a:lnTo>
                  <a:lnTo>
                    <a:pt x="234" y="435"/>
                  </a:lnTo>
                  <a:lnTo>
                    <a:pt x="209" y="480"/>
                  </a:lnTo>
                  <a:close/>
                  <a:moveTo>
                    <a:pt x="270" y="480"/>
                  </a:moveTo>
                  <a:lnTo>
                    <a:pt x="243" y="435"/>
                  </a:lnTo>
                  <a:lnTo>
                    <a:pt x="270" y="389"/>
                  </a:lnTo>
                  <a:lnTo>
                    <a:pt x="295" y="435"/>
                  </a:lnTo>
                  <a:lnTo>
                    <a:pt x="270" y="480"/>
                  </a:lnTo>
                  <a:close/>
                  <a:moveTo>
                    <a:pt x="331" y="480"/>
                  </a:moveTo>
                  <a:lnTo>
                    <a:pt x="304" y="435"/>
                  </a:lnTo>
                  <a:lnTo>
                    <a:pt x="331" y="389"/>
                  </a:lnTo>
                  <a:lnTo>
                    <a:pt x="357" y="435"/>
                  </a:lnTo>
                  <a:lnTo>
                    <a:pt x="331" y="480"/>
                  </a:lnTo>
                  <a:close/>
                  <a:moveTo>
                    <a:pt x="393" y="480"/>
                  </a:moveTo>
                  <a:lnTo>
                    <a:pt x="366" y="435"/>
                  </a:lnTo>
                  <a:lnTo>
                    <a:pt x="393" y="389"/>
                  </a:lnTo>
                  <a:lnTo>
                    <a:pt x="418" y="435"/>
                  </a:lnTo>
                  <a:lnTo>
                    <a:pt x="393" y="480"/>
                  </a:lnTo>
                  <a:close/>
                  <a:moveTo>
                    <a:pt x="454" y="480"/>
                  </a:moveTo>
                  <a:lnTo>
                    <a:pt x="427" y="435"/>
                  </a:lnTo>
                  <a:lnTo>
                    <a:pt x="454" y="389"/>
                  </a:lnTo>
                  <a:lnTo>
                    <a:pt x="480" y="435"/>
                  </a:lnTo>
                  <a:lnTo>
                    <a:pt x="454" y="480"/>
                  </a:lnTo>
                  <a:close/>
                  <a:moveTo>
                    <a:pt x="516" y="480"/>
                  </a:moveTo>
                  <a:lnTo>
                    <a:pt x="489" y="435"/>
                  </a:lnTo>
                  <a:lnTo>
                    <a:pt x="516" y="389"/>
                  </a:lnTo>
                  <a:lnTo>
                    <a:pt x="541" y="435"/>
                  </a:lnTo>
                  <a:lnTo>
                    <a:pt x="516" y="480"/>
                  </a:lnTo>
                  <a:close/>
                  <a:moveTo>
                    <a:pt x="577" y="480"/>
                  </a:moveTo>
                  <a:lnTo>
                    <a:pt x="552" y="435"/>
                  </a:lnTo>
                  <a:lnTo>
                    <a:pt x="577" y="389"/>
                  </a:lnTo>
                  <a:lnTo>
                    <a:pt x="604" y="435"/>
                  </a:lnTo>
                  <a:lnTo>
                    <a:pt x="577" y="480"/>
                  </a:lnTo>
                  <a:close/>
                  <a:moveTo>
                    <a:pt x="639" y="480"/>
                  </a:moveTo>
                  <a:lnTo>
                    <a:pt x="613" y="435"/>
                  </a:lnTo>
                  <a:lnTo>
                    <a:pt x="639" y="389"/>
                  </a:lnTo>
                  <a:lnTo>
                    <a:pt x="666" y="435"/>
                  </a:lnTo>
                  <a:lnTo>
                    <a:pt x="639" y="480"/>
                  </a:lnTo>
                  <a:close/>
                  <a:moveTo>
                    <a:pt x="700" y="480"/>
                  </a:moveTo>
                  <a:lnTo>
                    <a:pt x="675" y="435"/>
                  </a:lnTo>
                  <a:lnTo>
                    <a:pt x="700" y="389"/>
                  </a:lnTo>
                  <a:lnTo>
                    <a:pt x="727" y="435"/>
                  </a:lnTo>
                  <a:lnTo>
                    <a:pt x="700" y="480"/>
                  </a:lnTo>
                  <a:close/>
                  <a:moveTo>
                    <a:pt x="762" y="480"/>
                  </a:moveTo>
                  <a:lnTo>
                    <a:pt x="736" y="435"/>
                  </a:lnTo>
                  <a:lnTo>
                    <a:pt x="762" y="389"/>
                  </a:lnTo>
                  <a:lnTo>
                    <a:pt x="789" y="435"/>
                  </a:lnTo>
                  <a:lnTo>
                    <a:pt x="762" y="480"/>
                  </a:lnTo>
                  <a:close/>
                  <a:moveTo>
                    <a:pt x="823" y="480"/>
                  </a:moveTo>
                  <a:lnTo>
                    <a:pt x="798" y="435"/>
                  </a:lnTo>
                  <a:lnTo>
                    <a:pt x="823" y="389"/>
                  </a:lnTo>
                  <a:lnTo>
                    <a:pt x="850" y="435"/>
                  </a:lnTo>
                  <a:lnTo>
                    <a:pt x="823" y="480"/>
                  </a:lnTo>
                  <a:close/>
                  <a:moveTo>
                    <a:pt x="885" y="480"/>
                  </a:moveTo>
                  <a:lnTo>
                    <a:pt x="859" y="435"/>
                  </a:lnTo>
                  <a:lnTo>
                    <a:pt x="885" y="389"/>
                  </a:lnTo>
                  <a:lnTo>
                    <a:pt x="912" y="435"/>
                  </a:lnTo>
                  <a:lnTo>
                    <a:pt x="885" y="480"/>
                  </a:lnTo>
                  <a:close/>
                  <a:moveTo>
                    <a:pt x="948" y="480"/>
                  </a:moveTo>
                  <a:lnTo>
                    <a:pt x="921" y="435"/>
                  </a:lnTo>
                  <a:lnTo>
                    <a:pt x="948" y="389"/>
                  </a:lnTo>
                  <a:lnTo>
                    <a:pt x="973" y="435"/>
                  </a:lnTo>
                  <a:lnTo>
                    <a:pt x="948" y="480"/>
                  </a:lnTo>
                  <a:close/>
                  <a:moveTo>
                    <a:pt x="1009" y="480"/>
                  </a:moveTo>
                  <a:lnTo>
                    <a:pt x="982" y="435"/>
                  </a:lnTo>
                  <a:lnTo>
                    <a:pt x="1009" y="389"/>
                  </a:lnTo>
                  <a:lnTo>
                    <a:pt x="1035" y="435"/>
                  </a:lnTo>
                  <a:lnTo>
                    <a:pt x="1009" y="480"/>
                  </a:lnTo>
                  <a:close/>
                  <a:moveTo>
                    <a:pt x="1071" y="480"/>
                  </a:moveTo>
                  <a:lnTo>
                    <a:pt x="1044" y="435"/>
                  </a:lnTo>
                  <a:lnTo>
                    <a:pt x="1071" y="389"/>
                  </a:lnTo>
                  <a:lnTo>
                    <a:pt x="1096" y="435"/>
                  </a:lnTo>
                  <a:lnTo>
                    <a:pt x="1071" y="480"/>
                  </a:lnTo>
                  <a:close/>
                  <a:moveTo>
                    <a:pt x="1132" y="480"/>
                  </a:moveTo>
                  <a:lnTo>
                    <a:pt x="1105" y="435"/>
                  </a:lnTo>
                  <a:lnTo>
                    <a:pt x="1132" y="389"/>
                  </a:lnTo>
                  <a:lnTo>
                    <a:pt x="1158" y="435"/>
                  </a:lnTo>
                  <a:lnTo>
                    <a:pt x="1132" y="480"/>
                  </a:lnTo>
                  <a:close/>
                  <a:moveTo>
                    <a:pt x="1194" y="480"/>
                  </a:moveTo>
                  <a:lnTo>
                    <a:pt x="1167" y="435"/>
                  </a:lnTo>
                  <a:lnTo>
                    <a:pt x="1194" y="389"/>
                  </a:lnTo>
                  <a:lnTo>
                    <a:pt x="1219" y="435"/>
                  </a:lnTo>
                  <a:lnTo>
                    <a:pt x="1194" y="480"/>
                  </a:lnTo>
                  <a:close/>
                  <a:moveTo>
                    <a:pt x="1255" y="480"/>
                  </a:moveTo>
                  <a:lnTo>
                    <a:pt x="1228" y="435"/>
                  </a:lnTo>
                  <a:lnTo>
                    <a:pt x="1255" y="389"/>
                  </a:lnTo>
                  <a:lnTo>
                    <a:pt x="1281" y="435"/>
                  </a:lnTo>
                  <a:lnTo>
                    <a:pt x="1255" y="480"/>
                  </a:lnTo>
                  <a:close/>
                  <a:moveTo>
                    <a:pt x="1317" y="480"/>
                  </a:moveTo>
                  <a:lnTo>
                    <a:pt x="1291" y="435"/>
                  </a:lnTo>
                  <a:lnTo>
                    <a:pt x="1317" y="389"/>
                  </a:lnTo>
                  <a:lnTo>
                    <a:pt x="1344" y="435"/>
                  </a:lnTo>
                  <a:lnTo>
                    <a:pt x="1317" y="480"/>
                  </a:lnTo>
                  <a:close/>
                  <a:moveTo>
                    <a:pt x="1378" y="480"/>
                  </a:moveTo>
                  <a:lnTo>
                    <a:pt x="1353" y="435"/>
                  </a:lnTo>
                  <a:lnTo>
                    <a:pt x="1378" y="389"/>
                  </a:lnTo>
                  <a:lnTo>
                    <a:pt x="1405" y="435"/>
                  </a:lnTo>
                  <a:lnTo>
                    <a:pt x="1378" y="480"/>
                  </a:lnTo>
                  <a:close/>
                  <a:moveTo>
                    <a:pt x="1440" y="480"/>
                  </a:moveTo>
                  <a:lnTo>
                    <a:pt x="1414" y="435"/>
                  </a:lnTo>
                  <a:lnTo>
                    <a:pt x="1440" y="389"/>
                  </a:lnTo>
                  <a:lnTo>
                    <a:pt x="1467" y="435"/>
                  </a:lnTo>
                  <a:lnTo>
                    <a:pt x="1440" y="480"/>
                  </a:lnTo>
                  <a:close/>
                  <a:moveTo>
                    <a:pt x="1501" y="480"/>
                  </a:moveTo>
                  <a:lnTo>
                    <a:pt x="1476" y="435"/>
                  </a:lnTo>
                  <a:lnTo>
                    <a:pt x="1501" y="389"/>
                  </a:lnTo>
                  <a:lnTo>
                    <a:pt x="1528" y="435"/>
                  </a:lnTo>
                  <a:lnTo>
                    <a:pt x="1501" y="480"/>
                  </a:lnTo>
                  <a:close/>
                  <a:moveTo>
                    <a:pt x="1563" y="480"/>
                  </a:moveTo>
                  <a:lnTo>
                    <a:pt x="1537" y="435"/>
                  </a:lnTo>
                  <a:lnTo>
                    <a:pt x="1563" y="389"/>
                  </a:lnTo>
                  <a:lnTo>
                    <a:pt x="1590" y="435"/>
                  </a:lnTo>
                  <a:lnTo>
                    <a:pt x="1563" y="480"/>
                  </a:lnTo>
                  <a:close/>
                  <a:moveTo>
                    <a:pt x="1624" y="480"/>
                  </a:moveTo>
                  <a:lnTo>
                    <a:pt x="1599" y="435"/>
                  </a:lnTo>
                  <a:lnTo>
                    <a:pt x="1624" y="389"/>
                  </a:lnTo>
                  <a:lnTo>
                    <a:pt x="1651" y="435"/>
                  </a:lnTo>
                  <a:lnTo>
                    <a:pt x="1624" y="480"/>
                  </a:lnTo>
                  <a:close/>
                  <a:moveTo>
                    <a:pt x="1687" y="480"/>
                  </a:moveTo>
                  <a:lnTo>
                    <a:pt x="1660" y="435"/>
                  </a:lnTo>
                  <a:lnTo>
                    <a:pt x="1687" y="389"/>
                  </a:lnTo>
                  <a:lnTo>
                    <a:pt x="1713" y="435"/>
                  </a:lnTo>
                  <a:lnTo>
                    <a:pt x="1687" y="480"/>
                  </a:lnTo>
                  <a:close/>
                  <a:moveTo>
                    <a:pt x="1749" y="480"/>
                  </a:moveTo>
                  <a:lnTo>
                    <a:pt x="1722" y="435"/>
                  </a:lnTo>
                  <a:lnTo>
                    <a:pt x="1749" y="389"/>
                  </a:lnTo>
                  <a:lnTo>
                    <a:pt x="1774" y="435"/>
                  </a:lnTo>
                  <a:lnTo>
                    <a:pt x="1749" y="480"/>
                  </a:lnTo>
                  <a:close/>
                  <a:moveTo>
                    <a:pt x="1810" y="480"/>
                  </a:moveTo>
                  <a:lnTo>
                    <a:pt x="1783" y="435"/>
                  </a:lnTo>
                  <a:lnTo>
                    <a:pt x="1810" y="389"/>
                  </a:lnTo>
                  <a:lnTo>
                    <a:pt x="1836" y="435"/>
                  </a:lnTo>
                  <a:lnTo>
                    <a:pt x="1810" y="480"/>
                  </a:lnTo>
                  <a:close/>
                  <a:moveTo>
                    <a:pt x="1872" y="480"/>
                  </a:moveTo>
                  <a:lnTo>
                    <a:pt x="1845" y="435"/>
                  </a:lnTo>
                  <a:lnTo>
                    <a:pt x="1872" y="389"/>
                  </a:lnTo>
                  <a:lnTo>
                    <a:pt x="1897" y="435"/>
                  </a:lnTo>
                  <a:lnTo>
                    <a:pt x="1872" y="480"/>
                  </a:lnTo>
                  <a:close/>
                  <a:moveTo>
                    <a:pt x="1933" y="480"/>
                  </a:moveTo>
                  <a:lnTo>
                    <a:pt x="1906" y="435"/>
                  </a:lnTo>
                  <a:lnTo>
                    <a:pt x="1933" y="389"/>
                  </a:lnTo>
                  <a:lnTo>
                    <a:pt x="1959" y="435"/>
                  </a:lnTo>
                  <a:lnTo>
                    <a:pt x="1933" y="480"/>
                  </a:lnTo>
                  <a:close/>
                  <a:moveTo>
                    <a:pt x="1995" y="480"/>
                  </a:moveTo>
                  <a:lnTo>
                    <a:pt x="1968" y="435"/>
                  </a:lnTo>
                  <a:lnTo>
                    <a:pt x="1995" y="389"/>
                  </a:lnTo>
                  <a:lnTo>
                    <a:pt x="2020" y="435"/>
                  </a:lnTo>
                  <a:lnTo>
                    <a:pt x="1995" y="480"/>
                  </a:lnTo>
                  <a:close/>
                  <a:moveTo>
                    <a:pt x="2056" y="480"/>
                  </a:moveTo>
                  <a:lnTo>
                    <a:pt x="2031" y="435"/>
                  </a:lnTo>
                  <a:lnTo>
                    <a:pt x="2056" y="389"/>
                  </a:lnTo>
                  <a:lnTo>
                    <a:pt x="2083" y="435"/>
                  </a:lnTo>
                  <a:lnTo>
                    <a:pt x="2056" y="480"/>
                  </a:lnTo>
                  <a:close/>
                  <a:moveTo>
                    <a:pt x="2118" y="480"/>
                  </a:moveTo>
                  <a:lnTo>
                    <a:pt x="2092" y="435"/>
                  </a:lnTo>
                  <a:lnTo>
                    <a:pt x="2118" y="389"/>
                  </a:lnTo>
                  <a:lnTo>
                    <a:pt x="2145" y="435"/>
                  </a:lnTo>
                  <a:lnTo>
                    <a:pt x="2118" y="480"/>
                  </a:lnTo>
                  <a:close/>
                  <a:moveTo>
                    <a:pt x="2179" y="480"/>
                  </a:moveTo>
                  <a:lnTo>
                    <a:pt x="2154" y="435"/>
                  </a:lnTo>
                  <a:lnTo>
                    <a:pt x="2179" y="389"/>
                  </a:lnTo>
                  <a:lnTo>
                    <a:pt x="2206" y="435"/>
                  </a:lnTo>
                  <a:lnTo>
                    <a:pt x="2179" y="480"/>
                  </a:lnTo>
                  <a:close/>
                  <a:moveTo>
                    <a:pt x="2241" y="480"/>
                  </a:moveTo>
                  <a:lnTo>
                    <a:pt x="2215" y="435"/>
                  </a:lnTo>
                  <a:lnTo>
                    <a:pt x="2241" y="389"/>
                  </a:lnTo>
                  <a:lnTo>
                    <a:pt x="2268" y="435"/>
                  </a:lnTo>
                  <a:lnTo>
                    <a:pt x="2241" y="480"/>
                  </a:lnTo>
                  <a:close/>
                  <a:moveTo>
                    <a:pt x="2302" y="480"/>
                  </a:moveTo>
                  <a:lnTo>
                    <a:pt x="2277" y="435"/>
                  </a:lnTo>
                  <a:lnTo>
                    <a:pt x="2302" y="389"/>
                  </a:lnTo>
                  <a:lnTo>
                    <a:pt x="2329" y="435"/>
                  </a:lnTo>
                  <a:lnTo>
                    <a:pt x="2302" y="480"/>
                  </a:lnTo>
                  <a:close/>
                  <a:moveTo>
                    <a:pt x="2364" y="480"/>
                  </a:moveTo>
                  <a:lnTo>
                    <a:pt x="2338" y="435"/>
                  </a:lnTo>
                  <a:lnTo>
                    <a:pt x="2364" y="389"/>
                  </a:lnTo>
                  <a:lnTo>
                    <a:pt x="2391" y="435"/>
                  </a:lnTo>
                  <a:lnTo>
                    <a:pt x="2364" y="480"/>
                  </a:lnTo>
                  <a:close/>
                  <a:moveTo>
                    <a:pt x="2427" y="480"/>
                  </a:moveTo>
                  <a:lnTo>
                    <a:pt x="2400" y="435"/>
                  </a:lnTo>
                  <a:lnTo>
                    <a:pt x="2427" y="389"/>
                  </a:lnTo>
                  <a:lnTo>
                    <a:pt x="2452" y="435"/>
                  </a:lnTo>
                  <a:lnTo>
                    <a:pt x="2427" y="480"/>
                  </a:lnTo>
                  <a:close/>
                  <a:moveTo>
                    <a:pt x="2488" y="480"/>
                  </a:moveTo>
                  <a:lnTo>
                    <a:pt x="2461" y="435"/>
                  </a:lnTo>
                  <a:lnTo>
                    <a:pt x="2488" y="389"/>
                  </a:lnTo>
                  <a:lnTo>
                    <a:pt x="2514" y="435"/>
                  </a:lnTo>
                  <a:lnTo>
                    <a:pt x="2488" y="480"/>
                  </a:lnTo>
                  <a:close/>
                  <a:moveTo>
                    <a:pt x="54" y="426"/>
                  </a:moveTo>
                  <a:lnTo>
                    <a:pt x="27" y="382"/>
                  </a:lnTo>
                  <a:lnTo>
                    <a:pt x="54" y="337"/>
                  </a:lnTo>
                  <a:lnTo>
                    <a:pt x="80" y="382"/>
                  </a:lnTo>
                  <a:lnTo>
                    <a:pt x="54" y="426"/>
                  </a:lnTo>
                  <a:close/>
                  <a:moveTo>
                    <a:pt x="116" y="426"/>
                  </a:moveTo>
                  <a:lnTo>
                    <a:pt x="89" y="382"/>
                  </a:lnTo>
                  <a:lnTo>
                    <a:pt x="116" y="337"/>
                  </a:lnTo>
                  <a:lnTo>
                    <a:pt x="141" y="382"/>
                  </a:lnTo>
                  <a:lnTo>
                    <a:pt x="116" y="426"/>
                  </a:lnTo>
                  <a:close/>
                  <a:moveTo>
                    <a:pt x="177" y="426"/>
                  </a:moveTo>
                  <a:lnTo>
                    <a:pt x="150" y="382"/>
                  </a:lnTo>
                  <a:lnTo>
                    <a:pt x="177" y="337"/>
                  </a:lnTo>
                  <a:lnTo>
                    <a:pt x="204" y="382"/>
                  </a:lnTo>
                  <a:lnTo>
                    <a:pt x="177" y="426"/>
                  </a:lnTo>
                  <a:close/>
                  <a:moveTo>
                    <a:pt x="238" y="426"/>
                  </a:moveTo>
                  <a:lnTo>
                    <a:pt x="213" y="382"/>
                  </a:lnTo>
                  <a:lnTo>
                    <a:pt x="238" y="337"/>
                  </a:lnTo>
                  <a:lnTo>
                    <a:pt x="265" y="382"/>
                  </a:lnTo>
                  <a:lnTo>
                    <a:pt x="238" y="426"/>
                  </a:lnTo>
                  <a:close/>
                  <a:moveTo>
                    <a:pt x="300" y="426"/>
                  </a:moveTo>
                  <a:lnTo>
                    <a:pt x="274" y="382"/>
                  </a:lnTo>
                  <a:lnTo>
                    <a:pt x="300" y="337"/>
                  </a:lnTo>
                  <a:lnTo>
                    <a:pt x="327" y="382"/>
                  </a:lnTo>
                  <a:lnTo>
                    <a:pt x="300" y="426"/>
                  </a:lnTo>
                  <a:close/>
                  <a:moveTo>
                    <a:pt x="361" y="426"/>
                  </a:moveTo>
                  <a:lnTo>
                    <a:pt x="336" y="382"/>
                  </a:lnTo>
                  <a:lnTo>
                    <a:pt x="361" y="337"/>
                  </a:lnTo>
                  <a:lnTo>
                    <a:pt x="388" y="382"/>
                  </a:lnTo>
                  <a:lnTo>
                    <a:pt x="361" y="426"/>
                  </a:lnTo>
                  <a:close/>
                  <a:moveTo>
                    <a:pt x="423" y="426"/>
                  </a:moveTo>
                  <a:lnTo>
                    <a:pt x="397" y="382"/>
                  </a:lnTo>
                  <a:lnTo>
                    <a:pt x="423" y="337"/>
                  </a:lnTo>
                  <a:lnTo>
                    <a:pt x="450" y="382"/>
                  </a:lnTo>
                  <a:lnTo>
                    <a:pt x="423" y="426"/>
                  </a:lnTo>
                  <a:close/>
                  <a:moveTo>
                    <a:pt x="484" y="426"/>
                  </a:moveTo>
                  <a:lnTo>
                    <a:pt x="459" y="382"/>
                  </a:lnTo>
                  <a:lnTo>
                    <a:pt x="484" y="337"/>
                  </a:lnTo>
                  <a:lnTo>
                    <a:pt x="511" y="382"/>
                  </a:lnTo>
                  <a:lnTo>
                    <a:pt x="484" y="426"/>
                  </a:lnTo>
                  <a:close/>
                  <a:moveTo>
                    <a:pt x="546" y="426"/>
                  </a:moveTo>
                  <a:lnTo>
                    <a:pt x="520" y="382"/>
                  </a:lnTo>
                  <a:lnTo>
                    <a:pt x="546" y="337"/>
                  </a:lnTo>
                  <a:lnTo>
                    <a:pt x="573" y="382"/>
                  </a:lnTo>
                  <a:lnTo>
                    <a:pt x="546" y="426"/>
                  </a:lnTo>
                  <a:close/>
                  <a:moveTo>
                    <a:pt x="609" y="426"/>
                  </a:moveTo>
                  <a:lnTo>
                    <a:pt x="582" y="382"/>
                  </a:lnTo>
                  <a:lnTo>
                    <a:pt x="609" y="337"/>
                  </a:lnTo>
                  <a:lnTo>
                    <a:pt x="634" y="382"/>
                  </a:lnTo>
                  <a:lnTo>
                    <a:pt x="609" y="426"/>
                  </a:lnTo>
                  <a:close/>
                  <a:moveTo>
                    <a:pt x="670" y="426"/>
                  </a:moveTo>
                  <a:lnTo>
                    <a:pt x="643" y="382"/>
                  </a:lnTo>
                  <a:lnTo>
                    <a:pt x="670" y="337"/>
                  </a:lnTo>
                  <a:lnTo>
                    <a:pt x="696" y="382"/>
                  </a:lnTo>
                  <a:lnTo>
                    <a:pt x="670" y="426"/>
                  </a:lnTo>
                  <a:close/>
                  <a:moveTo>
                    <a:pt x="732" y="426"/>
                  </a:moveTo>
                  <a:lnTo>
                    <a:pt x="705" y="382"/>
                  </a:lnTo>
                  <a:lnTo>
                    <a:pt x="732" y="337"/>
                  </a:lnTo>
                  <a:lnTo>
                    <a:pt x="757" y="382"/>
                  </a:lnTo>
                  <a:lnTo>
                    <a:pt x="732" y="426"/>
                  </a:lnTo>
                  <a:close/>
                  <a:moveTo>
                    <a:pt x="793" y="426"/>
                  </a:moveTo>
                  <a:lnTo>
                    <a:pt x="766" y="382"/>
                  </a:lnTo>
                  <a:lnTo>
                    <a:pt x="793" y="337"/>
                  </a:lnTo>
                  <a:lnTo>
                    <a:pt x="819" y="382"/>
                  </a:lnTo>
                  <a:lnTo>
                    <a:pt x="793" y="426"/>
                  </a:lnTo>
                  <a:close/>
                  <a:moveTo>
                    <a:pt x="855" y="426"/>
                  </a:moveTo>
                  <a:lnTo>
                    <a:pt x="828" y="382"/>
                  </a:lnTo>
                  <a:lnTo>
                    <a:pt x="855" y="337"/>
                  </a:lnTo>
                  <a:lnTo>
                    <a:pt x="880" y="382"/>
                  </a:lnTo>
                  <a:lnTo>
                    <a:pt x="855" y="426"/>
                  </a:lnTo>
                  <a:close/>
                  <a:moveTo>
                    <a:pt x="916" y="426"/>
                  </a:moveTo>
                  <a:lnTo>
                    <a:pt x="889" y="382"/>
                  </a:lnTo>
                  <a:lnTo>
                    <a:pt x="916" y="337"/>
                  </a:lnTo>
                  <a:lnTo>
                    <a:pt x="943" y="382"/>
                  </a:lnTo>
                  <a:lnTo>
                    <a:pt x="916" y="426"/>
                  </a:lnTo>
                  <a:close/>
                  <a:moveTo>
                    <a:pt x="978" y="426"/>
                  </a:moveTo>
                  <a:lnTo>
                    <a:pt x="952" y="382"/>
                  </a:lnTo>
                  <a:lnTo>
                    <a:pt x="978" y="337"/>
                  </a:lnTo>
                  <a:lnTo>
                    <a:pt x="1005" y="382"/>
                  </a:lnTo>
                  <a:lnTo>
                    <a:pt x="978" y="426"/>
                  </a:lnTo>
                  <a:close/>
                  <a:moveTo>
                    <a:pt x="1039" y="426"/>
                  </a:moveTo>
                  <a:lnTo>
                    <a:pt x="1014" y="382"/>
                  </a:lnTo>
                  <a:lnTo>
                    <a:pt x="1039" y="337"/>
                  </a:lnTo>
                  <a:lnTo>
                    <a:pt x="1066" y="382"/>
                  </a:lnTo>
                  <a:lnTo>
                    <a:pt x="1039" y="426"/>
                  </a:lnTo>
                  <a:close/>
                  <a:moveTo>
                    <a:pt x="1101" y="426"/>
                  </a:moveTo>
                  <a:lnTo>
                    <a:pt x="1075" y="382"/>
                  </a:lnTo>
                  <a:lnTo>
                    <a:pt x="1101" y="337"/>
                  </a:lnTo>
                  <a:lnTo>
                    <a:pt x="1128" y="382"/>
                  </a:lnTo>
                  <a:lnTo>
                    <a:pt x="1101" y="426"/>
                  </a:lnTo>
                  <a:close/>
                  <a:moveTo>
                    <a:pt x="1162" y="426"/>
                  </a:moveTo>
                  <a:lnTo>
                    <a:pt x="1137" y="382"/>
                  </a:lnTo>
                  <a:lnTo>
                    <a:pt x="1162" y="337"/>
                  </a:lnTo>
                  <a:lnTo>
                    <a:pt x="1189" y="382"/>
                  </a:lnTo>
                  <a:lnTo>
                    <a:pt x="1162" y="426"/>
                  </a:lnTo>
                  <a:close/>
                  <a:moveTo>
                    <a:pt x="1224" y="426"/>
                  </a:moveTo>
                  <a:lnTo>
                    <a:pt x="1198" y="382"/>
                  </a:lnTo>
                  <a:lnTo>
                    <a:pt x="1224" y="337"/>
                  </a:lnTo>
                  <a:lnTo>
                    <a:pt x="1251" y="382"/>
                  </a:lnTo>
                  <a:lnTo>
                    <a:pt x="1224" y="426"/>
                  </a:lnTo>
                  <a:close/>
                  <a:moveTo>
                    <a:pt x="1285" y="426"/>
                  </a:moveTo>
                  <a:lnTo>
                    <a:pt x="1260" y="382"/>
                  </a:lnTo>
                  <a:lnTo>
                    <a:pt x="1285" y="337"/>
                  </a:lnTo>
                  <a:lnTo>
                    <a:pt x="1312" y="382"/>
                  </a:lnTo>
                  <a:lnTo>
                    <a:pt x="1285" y="426"/>
                  </a:lnTo>
                  <a:close/>
                  <a:moveTo>
                    <a:pt x="1348" y="426"/>
                  </a:moveTo>
                  <a:lnTo>
                    <a:pt x="1321" y="382"/>
                  </a:lnTo>
                  <a:lnTo>
                    <a:pt x="1348" y="337"/>
                  </a:lnTo>
                  <a:lnTo>
                    <a:pt x="1374" y="382"/>
                  </a:lnTo>
                  <a:lnTo>
                    <a:pt x="1348" y="426"/>
                  </a:lnTo>
                  <a:close/>
                  <a:moveTo>
                    <a:pt x="1410" y="426"/>
                  </a:moveTo>
                  <a:lnTo>
                    <a:pt x="1383" y="382"/>
                  </a:lnTo>
                  <a:lnTo>
                    <a:pt x="1410" y="337"/>
                  </a:lnTo>
                  <a:lnTo>
                    <a:pt x="1435" y="382"/>
                  </a:lnTo>
                  <a:lnTo>
                    <a:pt x="1410" y="426"/>
                  </a:lnTo>
                  <a:close/>
                  <a:moveTo>
                    <a:pt x="1471" y="426"/>
                  </a:moveTo>
                  <a:lnTo>
                    <a:pt x="1444" y="382"/>
                  </a:lnTo>
                  <a:lnTo>
                    <a:pt x="1471" y="337"/>
                  </a:lnTo>
                  <a:lnTo>
                    <a:pt x="1497" y="382"/>
                  </a:lnTo>
                  <a:lnTo>
                    <a:pt x="1471" y="426"/>
                  </a:lnTo>
                  <a:close/>
                  <a:moveTo>
                    <a:pt x="1533" y="426"/>
                  </a:moveTo>
                  <a:lnTo>
                    <a:pt x="1506" y="382"/>
                  </a:lnTo>
                  <a:lnTo>
                    <a:pt x="1533" y="337"/>
                  </a:lnTo>
                  <a:lnTo>
                    <a:pt x="1558" y="382"/>
                  </a:lnTo>
                  <a:lnTo>
                    <a:pt x="1533" y="426"/>
                  </a:lnTo>
                  <a:close/>
                  <a:moveTo>
                    <a:pt x="1594" y="426"/>
                  </a:moveTo>
                  <a:lnTo>
                    <a:pt x="1567" y="382"/>
                  </a:lnTo>
                  <a:lnTo>
                    <a:pt x="1594" y="337"/>
                  </a:lnTo>
                  <a:lnTo>
                    <a:pt x="1620" y="382"/>
                  </a:lnTo>
                  <a:lnTo>
                    <a:pt x="1594" y="426"/>
                  </a:lnTo>
                  <a:close/>
                  <a:moveTo>
                    <a:pt x="1656" y="426"/>
                  </a:moveTo>
                  <a:lnTo>
                    <a:pt x="1629" y="382"/>
                  </a:lnTo>
                  <a:lnTo>
                    <a:pt x="1656" y="337"/>
                  </a:lnTo>
                  <a:lnTo>
                    <a:pt x="1683" y="382"/>
                  </a:lnTo>
                  <a:lnTo>
                    <a:pt x="1656" y="426"/>
                  </a:lnTo>
                  <a:close/>
                  <a:moveTo>
                    <a:pt x="1717" y="426"/>
                  </a:moveTo>
                  <a:lnTo>
                    <a:pt x="1692" y="382"/>
                  </a:lnTo>
                  <a:lnTo>
                    <a:pt x="1717" y="337"/>
                  </a:lnTo>
                  <a:lnTo>
                    <a:pt x="1744" y="382"/>
                  </a:lnTo>
                  <a:lnTo>
                    <a:pt x="1717" y="426"/>
                  </a:lnTo>
                  <a:close/>
                  <a:moveTo>
                    <a:pt x="1779" y="426"/>
                  </a:moveTo>
                  <a:lnTo>
                    <a:pt x="1753" y="382"/>
                  </a:lnTo>
                  <a:lnTo>
                    <a:pt x="1779" y="337"/>
                  </a:lnTo>
                  <a:lnTo>
                    <a:pt x="1806" y="382"/>
                  </a:lnTo>
                  <a:lnTo>
                    <a:pt x="1779" y="426"/>
                  </a:lnTo>
                  <a:close/>
                  <a:moveTo>
                    <a:pt x="1840" y="426"/>
                  </a:moveTo>
                  <a:lnTo>
                    <a:pt x="1815" y="382"/>
                  </a:lnTo>
                  <a:lnTo>
                    <a:pt x="1840" y="337"/>
                  </a:lnTo>
                  <a:lnTo>
                    <a:pt x="1867" y="382"/>
                  </a:lnTo>
                  <a:lnTo>
                    <a:pt x="1840" y="426"/>
                  </a:lnTo>
                  <a:close/>
                  <a:moveTo>
                    <a:pt x="1902" y="426"/>
                  </a:moveTo>
                  <a:lnTo>
                    <a:pt x="1876" y="382"/>
                  </a:lnTo>
                  <a:lnTo>
                    <a:pt x="1902" y="337"/>
                  </a:lnTo>
                  <a:lnTo>
                    <a:pt x="1929" y="382"/>
                  </a:lnTo>
                  <a:lnTo>
                    <a:pt x="1902" y="426"/>
                  </a:lnTo>
                  <a:close/>
                  <a:moveTo>
                    <a:pt x="1963" y="426"/>
                  </a:moveTo>
                  <a:lnTo>
                    <a:pt x="1938" y="382"/>
                  </a:lnTo>
                  <a:lnTo>
                    <a:pt x="1963" y="337"/>
                  </a:lnTo>
                  <a:lnTo>
                    <a:pt x="1990" y="382"/>
                  </a:lnTo>
                  <a:lnTo>
                    <a:pt x="1963" y="426"/>
                  </a:lnTo>
                  <a:close/>
                  <a:moveTo>
                    <a:pt x="2025" y="426"/>
                  </a:moveTo>
                  <a:lnTo>
                    <a:pt x="1999" y="382"/>
                  </a:lnTo>
                  <a:lnTo>
                    <a:pt x="2025" y="337"/>
                  </a:lnTo>
                  <a:lnTo>
                    <a:pt x="2052" y="382"/>
                  </a:lnTo>
                  <a:lnTo>
                    <a:pt x="2025" y="426"/>
                  </a:lnTo>
                  <a:close/>
                  <a:moveTo>
                    <a:pt x="2088" y="426"/>
                  </a:moveTo>
                  <a:lnTo>
                    <a:pt x="2061" y="382"/>
                  </a:lnTo>
                  <a:lnTo>
                    <a:pt x="2088" y="337"/>
                  </a:lnTo>
                  <a:lnTo>
                    <a:pt x="2113" y="382"/>
                  </a:lnTo>
                  <a:lnTo>
                    <a:pt x="2088" y="426"/>
                  </a:lnTo>
                  <a:close/>
                  <a:moveTo>
                    <a:pt x="2149" y="426"/>
                  </a:moveTo>
                  <a:lnTo>
                    <a:pt x="2122" y="382"/>
                  </a:lnTo>
                  <a:lnTo>
                    <a:pt x="2149" y="337"/>
                  </a:lnTo>
                  <a:lnTo>
                    <a:pt x="2175" y="382"/>
                  </a:lnTo>
                  <a:lnTo>
                    <a:pt x="2149" y="426"/>
                  </a:lnTo>
                  <a:close/>
                  <a:moveTo>
                    <a:pt x="2211" y="426"/>
                  </a:moveTo>
                  <a:lnTo>
                    <a:pt x="2184" y="382"/>
                  </a:lnTo>
                  <a:lnTo>
                    <a:pt x="2211" y="337"/>
                  </a:lnTo>
                  <a:lnTo>
                    <a:pt x="2236" y="382"/>
                  </a:lnTo>
                  <a:lnTo>
                    <a:pt x="2211" y="426"/>
                  </a:lnTo>
                  <a:close/>
                  <a:moveTo>
                    <a:pt x="2272" y="426"/>
                  </a:moveTo>
                  <a:lnTo>
                    <a:pt x="2245" y="382"/>
                  </a:lnTo>
                  <a:lnTo>
                    <a:pt x="2272" y="337"/>
                  </a:lnTo>
                  <a:lnTo>
                    <a:pt x="2298" y="382"/>
                  </a:lnTo>
                  <a:lnTo>
                    <a:pt x="2272" y="426"/>
                  </a:lnTo>
                  <a:close/>
                  <a:moveTo>
                    <a:pt x="2334" y="426"/>
                  </a:moveTo>
                  <a:lnTo>
                    <a:pt x="2307" y="382"/>
                  </a:lnTo>
                  <a:lnTo>
                    <a:pt x="2334" y="337"/>
                  </a:lnTo>
                  <a:lnTo>
                    <a:pt x="2359" y="382"/>
                  </a:lnTo>
                  <a:lnTo>
                    <a:pt x="2334" y="426"/>
                  </a:lnTo>
                  <a:close/>
                  <a:moveTo>
                    <a:pt x="2395" y="426"/>
                  </a:moveTo>
                  <a:lnTo>
                    <a:pt x="2368" y="382"/>
                  </a:lnTo>
                  <a:lnTo>
                    <a:pt x="2395" y="337"/>
                  </a:lnTo>
                  <a:lnTo>
                    <a:pt x="2422" y="382"/>
                  </a:lnTo>
                  <a:lnTo>
                    <a:pt x="2395" y="426"/>
                  </a:lnTo>
                  <a:close/>
                  <a:moveTo>
                    <a:pt x="2457" y="426"/>
                  </a:moveTo>
                  <a:lnTo>
                    <a:pt x="2431" y="382"/>
                  </a:lnTo>
                  <a:lnTo>
                    <a:pt x="2457" y="337"/>
                  </a:lnTo>
                  <a:lnTo>
                    <a:pt x="2484" y="382"/>
                  </a:lnTo>
                  <a:lnTo>
                    <a:pt x="2457" y="426"/>
                  </a:lnTo>
                  <a:close/>
                  <a:moveTo>
                    <a:pt x="2518" y="426"/>
                  </a:moveTo>
                  <a:lnTo>
                    <a:pt x="2493" y="382"/>
                  </a:lnTo>
                  <a:lnTo>
                    <a:pt x="2518" y="337"/>
                  </a:lnTo>
                  <a:lnTo>
                    <a:pt x="2545" y="382"/>
                  </a:lnTo>
                  <a:lnTo>
                    <a:pt x="2518" y="426"/>
                  </a:lnTo>
                  <a:close/>
                  <a:moveTo>
                    <a:pt x="84" y="374"/>
                  </a:moveTo>
                  <a:lnTo>
                    <a:pt x="59" y="328"/>
                  </a:lnTo>
                  <a:lnTo>
                    <a:pt x="84" y="283"/>
                  </a:lnTo>
                  <a:lnTo>
                    <a:pt x="111" y="328"/>
                  </a:lnTo>
                  <a:lnTo>
                    <a:pt x="84" y="374"/>
                  </a:lnTo>
                  <a:close/>
                  <a:moveTo>
                    <a:pt x="146" y="374"/>
                  </a:moveTo>
                  <a:lnTo>
                    <a:pt x="120" y="328"/>
                  </a:lnTo>
                  <a:lnTo>
                    <a:pt x="146" y="283"/>
                  </a:lnTo>
                  <a:lnTo>
                    <a:pt x="173" y="328"/>
                  </a:lnTo>
                  <a:lnTo>
                    <a:pt x="146" y="374"/>
                  </a:lnTo>
                  <a:close/>
                  <a:moveTo>
                    <a:pt x="209" y="374"/>
                  </a:moveTo>
                  <a:lnTo>
                    <a:pt x="182" y="328"/>
                  </a:lnTo>
                  <a:lnTo>
                    <a:pt x="209" y="283"/>
                  </a:lnTo>
                  <a:lnTo>
                    <a:pt x="234" y="328"/>
                  </a:lnTo>
                  <a:lnTo>
                    <a:pt x="209" y="374"/>
                  </a:lnTo>
                  <a:close/>
                  <a:moveTo>
                    <a:pt x="270" y="374"/>
                  </a:moveTo>
                  <a:lnTo>
                    <a:pt x="243" y="328"/>
                  </a:lnTo>
                  <a:lnTo>
                    <a:pt x="270" y="283"/>
                  </a:lnTo>
                  <a:lnTo>
                    <a:pt x="295" y="328"/>
                  </a:lnTo>
                  <a:lnTo>
                    <a:pt x="270" y="374"/>
                  </a:lnTo>
                  <a:close/>
                  <a:moveTo>
                    <a:pt x="331" y="374"/>
                  </a:moveTo>
                  <a:lnTo>
                    <a:pt x="304" y="328"/>
                  </a:lnTo>
                  <a:lnTo>
                    <a:pt x="331" y="283"/>
                  </a:lnTo>
                  <a:lnTo>
                    <a:pt x="357" y="328"/>
                  </a:lnTo>
                  <a:lnTo>
                    <a:pt x="331" y="374"/>
                  </a:lnTo>
                  <a:close/>
                  <a:moveTo>
                    <a:pt x="393" y="374"/>
                  </a:moveTo>
                  <a:lnTo>
                    <a:pt x="366" y="328"/>
                  </a:lnTo>
                  <a:lnTo>
                    <a:pt x="393" y="283"/>
                  </a:lnTo>
                  <a:lnTo>
                    <a:pt x="418" y="328"/>
                  </a:lnTo>
                  <a:lnTo>
                    <a:pt x="393" y="374"/>
                  </a:lnTo>
                  <a:close/>
                  <a:moveTo>
                    <a:pt x="454" y="374"/>
                  </a:moveTo>
                  <a:lnTo>
                    <a:pt x="427" y="328"/>
                  </a:lnTo>
                  <a:lnTo>
                    <a:pt x="454" y="283"/>
                  </a:lnTo>
                  <a:lnTo>
                    <a:pt x="480" y="328"/>
                  </a:lnTo>
                  <a:lnTo>
                    <a:pt x="454" y="374"/>
                  </a:lnTo>
                  <a:close/>
                  <a:moveTo>
                    <a:pt x="516" y="374"/>
                  </a:moveTo>
                  <a:lnTo>
                    <a:pt x="489" y="328"/>
                  </a:lnTo>
                  <a:lnTo>
                    <a:pt x="516" y="283"/>
                  </a:lnTo>
                  <a:lnTo>
                    <a:pt x="541" y="328"/>
                  </a:lnTo>
                  <a:lnTo>
                    <a:pt x="516" y="374"/>
                  </a:lnTo>
                  <a:close/>
                  <a:moveTo>
                    <a:pt x="577" y="374"/>
                  </a:moveTo>
                  <a:lnTo>
                    <a:pt x="552" y="328"/>
                  </a:lnTo>
                  <a:lnTo>
                    <a:pt x="577" y="283"/>
                  </a:lnTo>
                  <a:lnTo>
                    <a:pt x="604" y="328"/>
                  </a:lnTo>
                  <a:lnTo>
                    <a:pt x="577" y="374"/>
                  </a:lnTo>
                  <a:close/>
                  <a:moveTo>
                    <a:pt x="639" y="374"/>
                  </a:moveTo>
                  <a:lnTo>
                    <a:pt x="613" y="328"/>
                  </a:lnTo>
                  <a:lnTo>
                    <a:pt x="639" y="283"/>
                  </a:lnTo>
                  <a:lnTo>
                    <a:pt x="666" y="328"/>
                  </a:lnTo>
                  <a:lnTo>
                    <a:pt x="639" y="374"/>
                  </a:lnTo>
                  <a:close/>
                  <a:moveTo>
                    <a:pt x="700" y="374"/>
                  </a:moveTo>
                  <a:lnTo>
                    <a:pt x="675" y="328"/>
                  </a:lnTo>
                  <a:lnTo>
                    <a:pt x="700" y="283"/>
                  </a:lnTo>
                  <a:lnTo>
                    <a:pt x="727" y="328"/>
                  </a:lnTo>
                  <a:lnTo>
                    <a:pt x="700" y="374"/>
                  </a:lnTo>
                  <a:close/>
                  <a:moveTo>
                    <a:pt x="762" y="374"/>
                  </a:moveTo>
                  <a:lnTo>
                    <a:pt x="736" y="328"/>
                  </a:lnTo>
                  <a:lnTo>
                    <a:pt x="762" y="283"/>
                  </a:lnTo>
                  <a:lnTo>
                    <a:pt x="789" y="328"/>
                  </a:lnTo>
                  <a:lnTo>
                    <a:pt x="762" y="374"/>
                  </a:lnTo>
                  <a:close/>
                  <a:moveTo>
                    <a:pt x="823" y="374"/>
                  </a:moveTo>
                  <a:lnTo>
                    <a:pt x="798" y="328"/>
                  </a:lnTo>
                  <a:lnTo>
                    <a:pt x="823" y="283"/>
                  </a:lnTo>
                  <a:lnTo>
                    <a:pt x="850" y="328"/>
                  </a:lnTo>
                  <a:lnTo>
                    <a:pt x="823" y="374"/>
                  </a:lnTo>
                  <a:close/>
                  <a:moveTo>
                    <a:pt x="885" y="374"/>
                  </a:moveTo>
                  <a:lnTo>
                    <a:pt x="859" y="328"/>
                  </a:lnTo>
                  <a:lnTo>
                    <a:pt x="885" y="283"/>
                  </a:lnTo>
                  <a:lnTo>
                    <a:pt x="912" y="328"/>
                  </a:lnTo>
                  <a:lnTo>
                    <a:pt x="885" y="374"/>
                  </a:lnTo>
                  <a:close/>
                  <a:moveTo>
                    <a:pt x="948" y="374"/>
                  </a:moveTo>
                  <a:lnTo>
                    <a:pt x="921" y="328"/>
                  </a:lnTo>
                  <a:lnTo>
                    <a:pt x="948" y="283"/>
                  </a:lnTo>
                  <a:lnTo>
                    <a:pt x="973" y="328"/>
                  </a:lnTo>
                  <a:lnTo>
                    <a:pt x="948" y="374"/>
                  </a:lnTo>
                  <a:close/>
                  <a:moveTo>
                    <a:pt x="1009" y="374"/>
                  </a:moveTo>
                  <a:lnTo>
                    <a:pt x="982" y="328"/>
                  </a:lnTo>
                  <a:lnTo>
                    <a:pt x="1009" y="283"/>
                  </a:lnTo>
                  <a:lnTo>
                    <a:pt x="1035" y="328"/>
                  </a:lnTo>
                  <a:lnTo>
                    <a:pt x="1009" y="374"/>
                  </a:lnTo>
                  <a:close/>
                  <a:moveTo>
                    <a:pt x="1071" y="374"/>
                  </a:moveTo>
                  <a:lnTo>
                    <a:pt x="1044" y="328"/>
                  </a:lnTo>
                  <a:lnTo>
                    <a:pt x="1071" y="283"/>
                  </a:lnTo>
                  <a:lnTo>
                    <a:pt x="1096" y="328"/>
                  </a:lnTo>
                  <a:lnTo>
                    <a:pt x="1071" y="374"/>
                  </a:lnTo>
                  <a:close/>
                  <a:moveTo>
                    <a:pt x="1132" y="374"/>
                  </a:moveTo>
                  <a:lnTo>
                    <a:pt x="1105" y="328"/>
                  </a:lnTo>
                  <a:lnTo>
                    <a:pt x="1132" y="283"/>
                  </a:lnTo>
                  <a:lnTo>
                    <a:pt x="1158" y="328"/>
                  </a:lnTo>
                  <a:lnTo>
                    <a:pt x="1132" y="374"/>
                  </a:lnTo>
                  <a:close/>
                  <a:moveTo>
                    <a:pt x="1194" y="374"/>
                  </a:moveTo>
                  <a:lnTo>
                    <a:pt x="1167" y="328"/>
                  </a:lnTo>
                  <a:lnTo>
                    <a:pt x="1194" y="283"/>
                  </a:lnTo>
                  <a:lnTo>
                    <a:pt x="1219" y="328"/>
                  </a:lnTo>
                  <a:lnTo>
                    <a:pt x="1194" y="374"/>
                  </a:lnTo>
                  <a:close/>
                  <a:moveTo>
                    <a:pt x="1255" y="374"/>
                  </a:moveTo>
                  <a:lnTo>
                    <a:pt x="1228" y="328"/>
                  </a:lnTo>
                  <a:lnTo>
                    <a:pt x="1255" y="283"/>
                  </a:lnTo>
                  <a:lnTo>
                    <a:pt x="1281" y="328"/>
                  </a:lnTo>
                  <a:lnTo>
                    <a:pt x="1255" y="374"/>
                  </a:lnTo>
                  <a:close/>
                  <a:moveTo>
                    <a:pt x="1317" y="374"/>
                  </a:moveTo>
                  <a:lnTo>
                    <a:pt x="1291" y="328"/>
                  </a:lnTo>
                  <a:lnTo>
                    <a:pt x="1317" y="283"/>
                  </a:lnTo>
                  <a:lnTo>
                    <a:pt x="1344" y="328"/>
                  </a:lnTo>
                  <a:lnTo>
                    <a:pt x="1317" y="374"/>
                  </a:lnTo>
                  <a:close/>
                  <a:moveTo>
                    <a:pt x="1378" y="374"/>
                  </a:moveTo>
                  <a:lnTo>
                    <a:pt x="1353" y="328"/>
                  </a:lnTo>
                  <a:lnTo>
                    <a:pt x="1378" y="283"/>
                  </a:lnTo>
                  <a:lnTo>
                    <a:pt x="1405" y="328"/>
                  </a:lnTo>
                  <a:lnTo>
                    <a:pt x="1378" y="374"/>
                  </a:lnTo>
                  <a:close/>
                  <a:moveTo>
                    <a:pt x="1440" y="374"/>
                  </a:moveTo>
                  <a:lnTo>
                    <a:pt x="1414" y="328"/>
                  </a:lnTo>
                  <a:lnTo>
                    <a:pt x="1440" y="283"/>
                  </a:lnTo>
                  <a:lnTo>
                    <a:pt x="1467" y="328"/>
                  </a:lnTo>
                  <a:lnTo>
                    <a:pt x="1440" y="374"/>
                  </a:lnTo>
                  <a:close/>
                  <a:moveTo>
                    <a:pt x="1501" y="374"/>
                  </a:moveTo>
                  <a:lnTo>
                    <a:pt x="1476" y="328"/>
                  </a:lnTo>
                  <a:lnTo>
                    <a:pt x="1501" y="283"/>
                  </a:lnTo>
                  <a:lnTo>
                    <a:pt x="1528" y="328"/>
                  </a:lnTo>
                  <a:lnTo>
                    <a:pt x="1501" y="374"/>
                  </a:lnTo>
                  <a:close/>
                  <a:moveTo>
                    <a:pt x="1563" y="374"/>
                  </a:moveTo>
                  <a:lnTo>
                    <a:pt x="1537" y="328"/>
                  </a:lnTo>
                  <a:lnTo>
                    <a:pt x="1563" y="283"/>
                  </a:lnTo>
                  <a:lnTo>
                    <a:pt x="1590" y="328"/>
                  </a:lnTo>
                  <a:lnTo>
                    <a:pt x="1563" y="374"/>
                  </a:lnTo>
                  <a:close/>
                  <a:moveTo>
                    <a:pt x="1624" y="374"/>
                  </a:moveTo>
                  <a:lnTo>
                    <a:pt x="1599" y="328"/>
                  </a:lnTo>
                  <a:lnTo>
                    <a:pt x="1624" y="283"/>
                  </a:lnTo>
                  <a:lnTo>
                    <a:pt x="1651" y="328"/>
                  </a:lnTo>
                  <a:lnTo>
                    <a:pt x="1624" y="374"/>
                  </a:lnTo>
                  <a:close/>
                  <a:moveTo>
                    <a:pt x="1687" y="374"/>
                  </a:moveTo>
                  <a:lnTo>
                    <a:pt x="1660" y="328"/>
                  </a:lnTo>
                  <a:lnTo>
                    <a:pt x="1687" y="283"/>
                  </a:lnTo>
                  <a:lnTo>
                    <a:pt x="1713" y="328"/>
                  </a:lnTo>
                  <a:lnTo>
                    <a:pt x="1687" y="374"/>
                  </a:lnTo>
                  <a:close/>
                  <a:moveTo>
                    <a:pt x="1749" y="374"/>
                  </a:moveTo>
                  <a:lnTo>
                    <a:pt x="1722" y="328"/>
                  </a:lnTo>
                  <a:lnTo>
                    <a:pt x="1749" y="283"/>
                  </a:lnTo>
                  <a:lnTo>
                    <a:pt x="1774" y="328"/>
                  </a:lnTo>
                  <a:lnTo>
                    <a:pt x="1749" y="374"/>
                  </a:lnTo>
                  <a:close/>
                  <a:moveTo>
                    <a:pt x="1810" y="374"/>
                  </a:moveTo>
                  <a:lnTo>
                    <a:pt x="1783" y="328"/>
                  </a:lnTo>
                  <a:lnTo>
                    <a:pt x="1810" y="283"/>
                  </a:lnTo>
                  <a:lnTo>
                    <a:pt x="1836" y="328"/>
                  </a:lnTo>
                  <a:lnTo>
                    <a:pt x="1810" y="374"/>
                  </a:lnTo>
                  <a:close/>
                  <a:moveTo>
                    <a:pt x="1872" y="374"/>
                  </a:moveTo>
                  <a:lnTo>
                    <a:pt x="1845" y="328"/>
                  </a:lnTo>
                  <a:lnTo>
                    <a:pt x="1872" y="283"/>
                  </a:lnTo>
                  <a:lnTo>
                    <a:pt x="1897" y="328"/>
                  </a:lnTo>
                  <a:lnTo>
                    <a:pt x="1872" y="374"/>
                  </a:lnTo>
                  <a:close/>
                  <a:moveTo>
                    <a:pt x="1933" y="374"/>
                  </a:moveTo>
                  <a:lnTo>
                    <a:pt x="1906" y="328"/>
                  </a:lnTo>
                  <a:lnTo>
                    <a:pt x="1933" y="283"/>
                  </a:lnTo>
                  <a:lnTo>
                    <a:pt x="1959" y="328"/>
                  </a:lnTo>
                  <a:lnTo>
                    <a:pt x="1933" y="374"/>
                  </a:lnTo>
                  <a:close/>
                  <a:moveTo>
                    <a:pt x="1995" y="374"/>
                  </a:moveTo>
                  <a:lnTo>
                    <a:pt x="1968" y="328"/>
                  </a:lnTo>
                  <a:lnTo>
                    <a:pt x="1995" y="283"/>
                  </a:lnTo>
                  <a:lnTo>
                    <a:pt x="2020" y="328"/>
                  </a:lnTo>
                  <a:lnTo>
                    <a:pt x="1995" y="374"/>
                  </a:lnTo>
                  <a:close/>
                  <a:moveTo>
                    <a:pt x="2056" y="374"/>
                  </a:moveTo>
                  <a:lnTo>
                    <a:pt x="2031" y="328"/>
                  </a:lnTo>
                  <a:lnTo>
                    <a:pt x="2056" y="283"/>
                  </a:lnTo>
                  <a:lnTo>
                    <a:pt x="2083" y="328"/>
                  </a:lnTo>
                  <a:lnTo>
                    <a:pt x="2056" y="374"/>
                  </a:lnTo>
                  <a:close/>
                  <a:moveTo>
                    <a:pt x="2118" y="374"/>
                  </a:moveTo>
                  <a:lnTo>
                    <a:pt x="2092" y="328"/>
                  </a:lnTo>
                  <a:lnTo>
                    <a:pt x="2118" y="283"/>
                  </a:lnTo>
                  <a:lnTo>
                    <a:pt x="2145" y="328"/>
                  </a:lnTo>
                  <a:lnTo>
                    <a:pt x="2118" y="374"/>
                  </a:lnTo>
                  <a:close/>
                  <a:moveTo>
                    <a:pt x="2179" y="374"/>
                  </a:moveTo>
                  <a:lnTo>
                    <a:pt x="2154" y="328"/>
                  </a:lnTo>
                  <a:lnTo>
                    <a:pt x="2179" y="283"/>
                  </a:lnTo>
                  <a:lnTo>
                    <a:pt x="2206" y="328"/>
                  </a:lnTo>
                  <a:lnTo>
                    <a:pt x="2179" y="374"/>
                  </a:lnTo>
                  <a:close/>
                  <a:moveTo>
                    <a:pt x="2241" y="374"/>
                  </a:moveTo>
                  <a:lnTo>
                    <a:pt x="2215" y="328"/>
                  </a:lnTo>
                  <a:lnTo>
                    <a:pt x="2241" y="283"/>
                  </a:lnTo>
                  <a:lnTo>
                    <a:pt x="2268" y="328"/>
                  </a:lnTo>
                  <a:lnTo>
                    <a:pt x="2241" y="374"/>
                  </a:lnTo>
                  <a:close/>
                  <a:moveTo>
                    <a:pt x="2302" y="374"/>
                  </a:moveTo>
                  <a:lnTo>
                    <a:pt x="2277" y="328"/>
                  </a:lnTo>
                  <a:lnTo>
                    <a:pt x="2302" y="283"/>
                  </a:lnTo>
                  <a:lnTo>
                    <a:pt x="2329" y="328"/>
                  </a:lnTo>
                  <a:lnTo>
                    <a:pt x="2302" y="374"/>
                  </a:lnTo>
                  <a:close/>
                  <a:moveTo>
                    <a:pt x="2364" y="374"/>
                  </a:moveTo>
                  <a:lnTo>
                    <a:pt x="2338" y="328"/>
                  </a:lnTo>
                  <a:lnTo>
                    <a:pt x="2364" y="283"/>
                  </a:lnTo>
                  <a:lnTo>
                    <a:pt x="2391" y="328"/>
                  </a:lnTo>
                  <a:lnTo>
                    <a:pt x="2364" y="374"/>
                  </a:lnTo>
                  <a:close/>
                  <a:moveTo>
                    <a:pt x="2427" y="374"/>
                  </a:moveTo>
                  <a:lnTo>
                    <a:pt x="2400" y="328"/>
                  </a:lnTo>
                  <a:lnTo>
                    <a:pt x="2427" y="283"/>
                  </a:lnTo>
                  <a:lnTo>
                    <a:pt x="2452" y="328"/>
                  </a:lnTo>
                  <a:lnTo>
                    <a:pt x="2427" y="374"/>
                  </a:lnTo>
                  <a:close/>
                  <a:moveTo>
                    <a:pt x="2488" y="374"/>
                  </a:moveTo>
                  <a:lnTo>
                    <a:pt x="2461" y="328"/>
                  </a:lnTo>
                  <a:lnTo>
                    <a:pt x="2488" y="283"/>
                  </a:lnTo>
                  <a:lnTo>
                    <a:pt x="2514" y="328"/>
                  </a:lnTo>
                  <a:lnTo>
                    <a:pt x="2488" y="374"/>
                  </a:lnTo>
                  <a:close/>
                  <a:moveTo>
                    <a:pt x="54" y="320"/>
                  </a:moveTo>
                  <a:lnTo>
                    <a:pt x="27" y="275"/>
                  </a:lnTo>
                  <a:lnTo>
                    <a:pt x="54" y="229"/>
                  </a:lnTo>
                  <a:lnTo>
                    <a:pt x="80" y="275"/>
                  </a:lnTo>
                  <a:lnTo>
                    <a:pt x="54" y="320"/>
                  </a:lnTo>
                  <a:close/>
                  <a:moveTo>
                    <a:pt x="116" y="320"/>
                  </a:moveTo>
                  <a:lnTo>
                    <a:pt x="89" y="275"/>
                  </a:lnTo>
                  <a:lnTo>
                    <a:pt x="116" y="229"/>
                  </a:lnTo>
                  <a:lnTo>
                    <a:pt x="141" y="275"/>
                  </a:lnTo>
                  <a:lnTo>
                    <a:pt x="116" y="320"/>
                  </a:lnTo>
                  <a:close/>
                  <a:moveTo>
                    <a:pt x="177" y="320"/>
                  </a:moveTo>
                  <a:lnTo>
                    <a:pt x="150" y="275"/>
                  </a:lnTo>
                  <a:lnTo>
                    <a:pt x="177" y="229"/>
                  </a:lnTo>
                  <a:lnTo>
                    <a:pt x="204" y="275"/>
                  </a:lnTo>
                  <a:lnTo>
                    <a:pt x="177" y="320"/>
                  </a:lnTo>
                  <a:close/>
                  <a:moveTo>
                    <a:pt x="238" y="320"/>
                  </a:moveTo>
                  <a:lnTo>
                    <a:pt x="213" y="275"/>
                  </a:lnTo>
                  <a:lnTo>
                    <a:pt x="238" y="229"/>
                  </a:lnTo>
                  <a:lnTo>
                    <a:pt x="265" y="275"/>
                  </a:lnTo>
                  <a:lnTo>
                    <a:pt x="238" y="320"/>
                  </a:lnTo>
                  <a:close/>
                  <a:moveTo>
                    <a:pt x="300" y="320"/>
                  </a:moveTo>
                  <a:lnTo>
                    <a:pt x="274" y="275"/>
                  </a:lnTo>
                  <a:lnTo>
                    <a:pt x="300" y="229"/>
                  </a:lnTo>
                  <a:lnTo>
                    <a:pt x="327" y="275"/>
                  </a:lnTo>
                  <a:lnTo>
                    <a:pt x="300" y="320"/>
                  </a:lnTo>
                  <a:close/>
                  <a:moveTo>
                    <a:pt x="361" y="320"/>
                  </a:moveTo>
                  <a:lnTo>
                    <a:pt x="336" y="275"/>
                  </a:lnTo>
                  <a:lnTo>
                    <a:pt x="361" y="229"/>
                  </a:lnTo>
                  <a:lnTo>
                    <a:pt x="388" y="275"/>
                  </a:lnTo>
                  <a:lnTo>
                    <a:pt x="361" y="320"/>
                  </a:lnTo>
                  <a:close/>
                  <a:moveTo>
                    <a:pt x="423" y="320"/>
                  </a:moveTo>
                  <a:lnTo>
                    <a:pt x="397" y="275"/>
                  </a:lnTo>
                  <a:lnTo>
                    <a:pt x="423" y="229"/>
                  </a:lnTo>
                  <a:lnTo>
                    <a:pt x="450" y="275"/>
                  </a:lnTo>
                  <a:lnTo>
                    <a:pt x="423" y="320"/>
                  </a:lnTo>
                  <a:close/>
                  <a:moveTo>
                    <a:pt x="484" y="320"/>
                  </a:moveTo>
                  <a:lnTo>
                    <a:pt x="459" y="275"/>
                  </a:lnTo>
                  <a:lnTo>
                    <a:pt x="484" y="229"/>
                  </a:lnTo>
                  <a:lnTo>
                    <a:pt x="511" y="275"/>
                  </a:lnTo>
                  <a:lnTo>
                    <a:pt x="484" y="320"/>
                  </a:lnTo>
                  <a:close/>
                  <a:moveTo>
                    <a:pt x="546" y="320"/>
                  </a:moveTo>
                  <a:lnTo>
                    <a:pt x="520" y="275"/>
                  </a:lnTo>
                  <a:lnTo>
                    <a:pt x="546" y="229"/>
                  </a:lnTo>
                  <a:lnTo>
                    <a:pt x="573" y="275"/>
                  </a:lnTo>
                  <a:lnTo>
                    <a:pt x="546" y="320"/>
                  </a:lnTo>
                  <a:close/>
                  <a:moveTo>
                    <a:pt x="609" y="320"/>
                  </a:moveTo>
                  <a:lnTo>
                    <a:pt x="582" y="275"/>
                  </a:lnTo>
                  <a:lnTo>
                    <a:pt x="609" y="229"/>
                  </a:lnTo>
                  <a:lnTo>
                    <a:pt x="634" y="275"/>
                  </a:lnTo>
                  <a:lnTo>
                    <a:pt x="609" y="320"/>
                  </a:lnTo>
                  <a:close/>
                  <a:moveTo>
                    <a:pt x="670" y="320"/>
                  </a:moveTo>
                  <a:lnTo>
                    <a:pt x="643" y="275"/>
                  </a:lnTo>
                  <a:lnTo>
                    <a:pt x="670" y="229"/>
                  </a:lnTo>
                  <a:lnTo>
                    <a:pt x="696" y="275"/>
                  </a:lnTo>
                  <a:lnTo>
                    <a:pt x="670" y="320"/>
                  </a:lnTo>
                  <a:close/>
                  <a:moveTo>
                    <a:pt x="732" y="320"/>
                  </a:moveTo>
                  <a:lnTo>
                    <a:pt x="705" y="275"/>
                  </a:lnTo>
                  <a:lnTo>
                    <a:pt x="732" y="229"/>
                  </a:lnTo>
                  <a:lnTo>
                    <a:pt x="757" y="275"/>
                  </a:lnTo>
                  <a:lnTo>
                    <a:pt x="732" y="320"/>
                  </a:lnTo>
                  <a:close/>
                  <a:moveTo>
                    <a:pt x="793" y="320"/>
                  </a:moveTo>
                  <a:lnTo>
                    <a:pt x="766" y="275"/>
                  </a:lnTo>
                  <a:lnTo>
                    <a:pt x="793" y="229"/>
                  </a:lnTo>
                  <a:lnTo>
                    <a:pt x="819" y="275"/>
                  </a:lnTo>
                  <a:lnTo>
                    <a:pt x="793" y="320"/>
                  </a:lnTo>
                  <a:close/>
                  <a:moveTo>
                    <a:pt x="855" y="320"/>
                  </a:moveTo>
                  <a:lnTo>
                    <a:pt x="828" y="275"/>
                  </a:lnTo>
                  <a:lnTo>
                    <a:pt x="855" y="229"/>
                  </a:lnTo>
                  <a:lnTo>
                    <a:pt x="880" y="275"/>
                  </a:lnTo>
                  <a:lnTo>
                    <a:pt x="855" y="320"/>
                  </a:lnTo>
                  <a:close/>
                  <a:moveTo>
                    <a:pt x="916" y="320"/>
                  </a:moveTo>
                  <a:lnTo>
                    <a:pt x="889" y="275"/>
                  </a:lnTo>
                  <a:lnTo>
                    <a:pt x="916" y="229"/>
                  </a:lnTo>
                  <a:lnTo>
                    <a:pt x="943" y="275"/>
                  </a:lnTo>
                  <a:lnTo>
                    <a:pt x="916" y="320"/>
                  </a:lnTo>
                  <a:close/>
                  <a:moveTo>
                    <a:pt x="978" y="320"/>
                  </a:moveTo>
                  <a:lnTo>
                    <a:pt x="952" y="275"/>
                  </a:lnTo>
                  <a:lnTo>
                    <a:pt x="978" y="229"/>
                  </a:lnTo>
                  <a:lnTo>
                    <a:pt x="1005" y="275"/>
                  </a:lnTo>
                  <a:lnTo>
                    <a:pt x="978" y="320"/>
                  </a:lnTo>
                  <a:close/>
                  <a:moveTo>
                    <a:pt x="1039" y="320"/>
                  </a:moveTo>
                  <a:lnTo>
                    <a:pt x="1014" y="275"/>
                  </a:lnTo>
                  <a:lnTo>
                    <a:pt x="1039" y="229"/>
                  </a:lnTo>
                  <a:lnTo>
                    <a:pt x="1066" y="275"/>
                  </a:lnTo>
                  <a:lnTo>
                    <a:pt x="1039" y="320"/>
                  </a:lnTo>
                  <a:close/>
                  <a:moveTo>
                    <a:pt x="1101" y="320"/>
                  </a:moveTo>
                  <a:lnTo>
                    <a:pt x="1075" y="275"/>
                  </a:lnTo>
                  <a:lnTo>
                    <a:pt x="1101" y="229"/>
                  </a:lnTo>
                  <a:lnTo>
                    <a:pt x="1128" y="275"/>
                  </a:lnTo>
                  <a:lnTo>
                    <a:pt x="1101" y="320"/>
                  </a:lnTo>
                  <a:close/>
                  <a:moveTo>
                    <a:pt x="1162" y="320"/>
                  </a:moveTo>
                  <a:lnTo>
                    <a:pt x="1137" y="275"/>
                  </a:lnTo>
                  <a:lnTo>
                    <a:pt x="1162" y="229"/>
                  </a:lnTo>
                  <a:lnTo>
                    <a:pt x="1189" y="275"/>
                  </a:lnTo>
                  <a:lnTo>
                    <a:pt x="1162" y="320"/>
                  </a:lnTo>
                  <a:close/>
                  <a:moveTo>
                    <a:pt x="1224" y="320"/>
                  </a:moveTo>
                  <a:lnTo>
                    <a:pt x="1198" y="275"/>
                  </a:lnTo>
                  <a:lnTo>
                    <a:pt x="1224" y="229"/>
                  </a:lnTo>
                  <a:lnTo>
                    <a:pt x="1251" y="275"/>
                  </a:lnTo>
                  <a:lnTo>
                    <a:pt x="1224" y="320"/>
                  </a:lnTo>
                  <a:close/>
                  <a:moveTo>
                    <a:pt x="1285" y="320"/>
                  </a:moveTo>
                  <a:lnTo>
                    <a:pt x="1260" y="275"/>
                  </a:lnTo>
                  <a:lnTo>
                    <a:pt x="1285" y="229"/>
                  </a:lnTo>
                  <a:lnTo>
                    <a:pt x="1312" y="275"/>
                  </a:lnTo>
                  <a:lnTo>
                    <a:pt x="1285" y="320"/>
                  </a:lnTo>
                  <a:close/>
                  <a:moveTo>
                    <a:pt x="1348" y="320"/>
                  </a:moveTo>
                  <a:lnTo>
                    <a:pt x="1321" y="275"/>
                  </a:lnTo>
                  <a:lnTo>
                    <a:pt x="1348" y="229"/>
                  </a:lnTo>
                  <a:lnTo>
                    <a:pt x="1374" y="275"/>
                  </a:lnTo>
                  <a:lnTo>
                    <a:pt x="1348" y="320"/>
                  </a:lnTo>
                  <a:close/>
                  <a:moveTo>
                    <a:pt x="1410" y="320"/>
                  </a:moveTo>
                  <a:lnTo>
                    <a:pt x="1383" y="275"/>
                  </a:lnTo>
                  <a:lnTo>
                    <a:pt x="1410" y="229"/>
                  </a:lnTo>
                  <a:lnTo>
                    <a:pt x="1435" y="275"/>
                  </a:lnTo>
                  <a:lnTo>
                    <a:pt x="1410" y="320"/>
                  </a:lnTo>
                  <a:close/>
                  <a:moveTo>
                    <a:pt x="1471" y="320"/>
                  </a:moveTo>
                  <a:lnTo>
                    <a:pt x="1444" y="275"/>
                  </a:lnTo>
                  <a:lnTo>
                    <a:pt x="1471" y="229"/>
                  </a:lnTo>
                  <a:lnTo>
                    <a:pt x="1497" y="275"/>
                  </a:lnTo>
                  <a:lnTo>
                    <a:pt x="1471" y="320"/>
                  </a:lnTo>
                  <a:close/>
                  <a:moveTo>
                    <a:pt x="1533" y="320"/>
                  </a:moveTo>
                  <a:lnTo>
                    <a:pt x="1506" y="275"/>
                  </a:lnTo>
                  <a:lnTo>
                    <a:pt x="1533" y="229"/>
                  </a:lnTo>
                  <a:lnTo>
                    <a:pt x="1558" y="275"/>
                  </a:lnTo>
                  <a:lnTo>
                    <a:pt x="1533" y="320"/>
                  </a:lnTo>
                  <a:close/>
                  <a:moveTo>
                    <a:pt x="1594" y="320"/>
                  </a:moveTo>
                  <a:lnTo>
                    <a:pt x="1567" y="275"/>
                  </a:lnTo>
                  <a:lnTo>
                    <a:pt x="1594" y="229"/>
                  </a:lnTo>
                  <a:lnTo>
                    <a:pt x="1620" y="275"/>
                  </a:lnTo>
                  <a:lnTo>
                    <a:pt x="1594" y="320"/>
                  </a:lnTo>
                  <a:close/>
                  <a:moveTo>
                    <a:pt x="1656" y="320"/>
                  </a:moveTo>
                  <a:lnTo>
                    <a:pt x="1629" y="275"/>
                  </a:lnTo>
                  <a:lnTo>
                    <a:pt x="1656" y="229"/>
                  </a:lnTo>
                  <a:lnTo>
                    <a:pt x="1683" y="275"/>
                  </a:lnTo>
                  <a:lnTo>
                    <a:pt x="1656" y="320"/>
                  </a:lnTo>
                  <a:close/>
                  <a:moveTo>
                    <a:pt x="1717" y="320"/>
                  </a:moveTo>
                  <a:lnTo>
                    <a:pt x="1692" y="275"/>
                  </a:lnTo>
                  <a:lnTo>
                    <a:pt x="1717" y="229"/>
                  </a:lnTo>
                  <a:lnTo>
                    <a:pt x="1744" y="275"/>
                  </a:lnTo>
                  <a:lnTo>
                    <a:pt x="1717" y="320"/>
                  </a:lnTo>
                  <a:close/>
                  <a:moveTo>
                    <a:pt x="1779" y="320"/>
                  </a:moveTo>
                  <a:lnTo>
                    <a:pt x="1753" y="275"/>
                  </a:lnTo>
                  <a:lnTo>
                    <a:pt x="1779" y="229"/>
                  </a:lnTo>
                  <a:lnTo>
                    <a:pt x="1806" y="275"/>
                  </a:lnTo>
                  <a:lnTo>
                    <a:pt x="1779" y="320"/>
                  </a:lnTo>
                  <a:close/>
                  <a:moveTo>
                    <a:pt x="1840" y="320"/>
                  </a:moveTo>
                  <a:lnTo>
                    <a:pt x="1815" y="275"/>
                  </a:lnTo>
                  <a:lnTo>
                    <a:pt x="1840" y="229"/>
                  </a:lnTo>
                  <a:lnTo>
                    <a:pt x="1867" y="275"/>
                  </a:lnTo>
                  <a:lnTo>
                    <a:pt x="1840" y="320"/>
                  </a:lnTo>
                  <a:close/>
                  <a:moveTo>
                    <a:pt x="1902" y="320"/>
                  </a:moveTo>
                  <a:lnTo>
                    <a:pt x="1876" y="275"/>
                  </a:lnTo>
                  <a:lnTo>
                    <a:pt x="1902" y="229"/>
                  </a:lnTo>
                  <a:lnTo>
                    <a:pt x="1929" y="275"/>
                  </a:lnTo>
                  <a:lnTo>
                    <a:pt x="1902" y="320"/>
                  </a:lnTo>
                  <a:close/>
                  <a:moveTo>
                    <a:pt x="1963" y="320"/>
                  </a:moveTo>
                  <a:lnTo>
                    <a:pt x="1938" y="275"/>
                  </a:lnTo>
                  <a:lnTo>
                    <a:pt x="1963" y="229"/>
                  </a:lnTo>
                  <a:lnTo>
                    <a:pt x="1990" y="275"/>
                  </a:lnTo>
                  <a:lnTo>
                    <a:pt x="1963" y="320"/>
                  </a:lnTo>
                  <a:close/>
                  <a:moveTo>
                    <a:pt x="2025" y="320"/>
                  </a:moveTo>
                  <a:lnTo>
                    <a:pt x="1999" y="275"/>
                  </a:lnTo>
                  <a:lnTo>
                    <a:pt x="2025" y="229"/>
                  </a:lnTo>
                  <a:lnTo>
                    <a:pt x="2052" y="275"/>
                  </a:lnTo>
                  <a:lnTo>
                    <a:pt x="2025" y="320"/>
                  </a:lnTo>
                  <a:close/>
                  <a:moveTo>
                    <a:pt x="2088" y="320"/>
                  </a:moveTo>
                  <a:lnTo>
                    <a:pt x="2061" y="275"/>
                  </a:lnTo>
                  <a:lnTo>
                    <a:pt x="2088" y="229"/>
                  </a:lnTo>
                  <a:lnTo>
                    <a:pt x="2113" y="275"/>
                  </a:lnTo>
                  <a:lnTo>
                    <a:pt x="2088" y="320"/>
                  </a:lnTo>
                  <a:close/>
                  <a:moveTo>
                    <a:pt x="2149" y="320"/>
                  </a:moveTo>
                  <a:lnTo>
                    <a:pt x="2122" y="275"/>
                  </a:lnTo>
                  <a:lnTo>
                    <a:pt x="2149" y="229"/>
                  </a:lnTo>
                  <a:lnTo>
                    <a:pt x="2175" y="275"/>
                  </a:lnTo>
                  <a:lnTo>
                    <a:pt x="2149" y="320"/>
                  </a:lnTo>
                  <a:close/>
                  <a:moveTo>
                    <a:pt x="2211" y="320"/>
                  </a:moveTo>
                  <a:lnTo>
                    <a:pt x="2184" y="275"/>
                  </a:lnTo>
                  <a:lnTo>
                    <a:pt x="2211" y="229"/>
                  </a:lnTo>
                  <a:lnTo>
                    <a:pt x="2236" y="275"/>
                  </a:lnTo>
                  <a:lnTo>
                    <a:pt x="2211" y="320"/>
                  </a:lnTo>
                  <a:close/>
                  <a:moveTo>
                    <a:pt x="2272" y="320"/>
                  </a:moveTo>
                  <a:lnTo>
                    <a:pt x="2245" y="275"/>
                  </a:lnTo>
                  <a:lnTo>
                    <a:pt x="2272" y="229"/>
                  </a:lnTo>
                  <a:lnTo>
                    <a:pt x="2298" y="275"/>
                  </a:lnTo>
                  <a:lnTo>
                    <a:pt x="2272" y="320"/>
                  </a:lnTo>
                  <a:close/>
                  <a:moveTo>
                    <a:pt x="2334" y="320"/>
                  </a:moveTo>
                  <a:lnTo>
                    <a:pt x="2307" y="275"/>
                  </a:lnTo>
                  <a:lnTo>
                    <a:pt x="2334" y="229"/>
                  </a:lnTo>
                  <a:lnTo>
                    <a:pt x="2359" y="275"/>
                  </a:lnTo>
                  <a:lnTo>
                    <a:pt x="2334" y="320"/>
                  </a:lnTo>
                  <a:close/>
                  <a:moveTo>
                    <a:pt x="2395" y="320"/>
                  </a:moveTo>
                  <a:lnTo>
                    <a:pt x="2368" y="275"/>
                  </a:lnTo>
                  <a:lnTo>
                    <a:pt x="2395" y="229"/>
                  </a:lnTo>
                  <a:lnTo>
                    <a:pt x="2422" y="275"/>
                  </a:lnTo>
                  <a:lnTo>
                    <a:pt x="2395" y="320"/>
                  </a:lnTo>
                  <a:close/>
                  <a:moveTo>
                    <a:pt x="2457" y="320"/>
                  </a:moveTo>
                  <a:lnTo>
                    <a:pt x="2431" y="275"/>
                  </a:lnTo>
                  <a:lnTo>
                    <a:pt x="2457" y="229"/>
                  </a:lnTo>
                  <a:lnTo>
                    <a:pt x="2484" y="275"/>
                  </a:lnTo>
                  <a:lnTo>
                    <a:pt x="2457" y="320"/>
                  </a:lnTo>
                  <a:close/>
                  <a:moveTo>
                    <a:pt x="2518" y="320"/>
                  </a:moveTo>
                  <a:lnTo>
                    <a:pt x="2493" y="275"/>
                  </a:lnTo>
                  <a:lnTo>
                    <a:pt x="2518" y="229"/>
                  </a:lnTo>
                  <a:lnTo>
                    <a:pt x="2545" y="275"/>
                  </a:lnTo>
                  <a:lnTo>
                    <a:pt x="2518" y="320"/>
                  </a:lnTo>
                  <a:close/>
                  <a:moveTo>
                    <a:pt x="84" y="266"/>
                  </a:moveTo>
                  <a:lnTo>
                    <a:pt x="59" y="221"/>
                  </a:lnTo>
                  <a:lnTo>
                    <a:pt x="84" y="176"/>
                  </a:lnTo>
                  <a:lnTo>
                    <a:pt x="111" y="221"/>
                  </a:lnTo>
                  <a:lnTo>
                    <a:pt x="84" y="266"/>
                  </a:lnTo>
                  <a:close/>
                  <a:moveTo>
                    <a:pt x="146" y="266"/>
                  </a:moveTo>
                  <a:lnTo>
                    <a:pt x="120" y="221"/>
                  </a:lnTo>
                  <a:lnTo>
                    <a:pt x="146" y="176"/>
                  </a:lnTo>
                  <a:lnTo>
                    <a:pt x="173" y="221"/>
                  </a:lnTo>
                  <a:lnTo>
                    <a:pt x="146" y="266"/>
                  </a:lnTo>
                  <a:close/>
                  <a:moveTo>
                    <a:pt x="209" y="266"/>
                  </a:moveTo>
                  <a:lnTo>
                    <a:pt x="182" y="221"/>
                  </a:lnTo>
                  <a:lnTo>
                    <a:pt x="209" y="176"/>
                  </a:lnTo>
                  <a:lnTo>
                    <a:pt x="234" y="221"/>
                  </a:lnTo>
                  <a:lnTo>
                    <a:pt x="209" y="266"/>
                  </a:lnTo>
                  <a:close/>
                  <a:moveTo>
                    <a:pt x="270" y="266"/>
                  </a:moveTo>
                  <a:lnTo>
                    <a:pt x="243" y="221"/>
                  </a:lnTo>
                  <a:lnTo>
                    <a:pt x="270" y="176"/>
                  </a:lnTo>
                  <a:lnTo>
                    <a:pt x="295" y="221"/>
                  </a:lnTo>
                  <a:lnTo>
                    <a:pt x="270" y="266"/>
                  </a:lnTo>
                  <a:close/>
                  <a:moveTo>
                    <a:pt x="331" y="266"/>
                  </a:moveTo>
                  <a:lnTo>
                    <a:pt x="304" y="221"/>
                  </a:lnTo>
                  <a:lnTo>
                    <a:pt x="331" y="176"/>
                  </a:lnTo>
                  <a:lnTo>
                    <a:pt x="357" y="221"/>
                  </a:lnTo>
                  <a:lnTo>
                    <a:pt x="331" y="266"/>
                  </a:lnTo>
                  <a:close/>
                  <a:moveTo>
                    <a:pt x="393" y="266"/>
                  </a:moveTo>
                  <a:lnTo>
                    <a:pt x="366" y="221"/>
                  </a:lnTo>
                  <a:lnTo>
                    <a:pt x="393" y="176"/>
                  </a:lnTo>
                  <a:lnTo>
                    <a:pt x="418" y="221"/>
                  </a:lnTo>
                  <a:lnTo>
                    <a:pt x="393" y="266"/>
                  </a:lnTo>
                  <a:close/>
                  <a:moveTo>
                    <a:pt x="454" y="266"/>
                  </a:moveTo>
                  <a:lnTo>
                    <a:pt x="427" y="221"/>
                  </a:lnTo>
                  <a:lnTo>
                    <a:pt x="454" y="176"/>
                  </a:lnTo>
                  <a:lnTo>
                    <a:pt x="480" y="221"/>
                  </a:lnTo>
                  <a:lnTo>
                    <a:pt x="454" y="266"/>
                  </a:lnTo>
                  <a:close/>
                  <a:moveTo>
                    <a:pt x="516" y="266"/>
                  </a:moveTo>
                  <a:lnTo>
                    <a:pt x="489" y="221"/>
                  </a:lnTo>
                  <a:lnTo>
                    <a:pt x="516" y="176"/>
                  </a:lnTo>
                  <a:lnTo>
                    <a:pt x="541" y="221"/>
                  </a:lnTo>
                  <a:lnTo>
                    <a:pt x="516" y="266"/>
                  </a:lnTo>
                  <a:close/>
                  <a:moveTo>
                    <a:pt x="577" y="266"/>
                  </a:moveTo>
                  <a:lnTo>
                    <a:pt x="552" y="221"/>
                  </a:lnTo>
                  <a:lnTo>
                    <a:pt x="577" y="176"/>
                  </a:lnTo>
                  <a:lnTo>
                    <a:pt x="604" y="221"/>
                  </a:lnTo>
                  <a:lnTo>
                    <a:pt x="577" y="266"/>
                  </a:lnTo>
                  <a:close/>
                  <a:moveTo>
                    <a:pt x="639" y="266"/>
                  </a:moveTo>
                  <a:lnTo>
                    <a:pt x="613" y="221"/>
                  </a:lnTo>
                  <a:lnTo>
                    <a:pt x="639" y="176"/>
                  </a:lnTo>
                  <a:lnTo>
                    <a:pt x="666" y="221"/>
                  </a:lnTo>
                  <a:lnTo>
                    <a:pt x="639" y="266"/>
                  </a:lnTo>
                  <a:close/>
                  <a:moveTo>
                    <a:pt x="700" y="266"/>
                  </a:moveTo>
                  <a:lnTo>
                    <a:pt x="675" y="221"/>
                  </a:lnTo>
                  <a:lnTo>
                    <a:pt x="700" y="176"/>
                  </a:lnTo>
                  <a:lnTo>
                    <a:pt x="727" y="221"/>
                  </a:lnTo>
                  <a:lnTo>
                    <a:pt x="700" y="266"/>
                  </a:lnTo>
                  <a:close/>
                  <a:moveTo>
                    <a:pt x="762" y="266"/>
                  </a:moveTo>
                  <a:lnTo>
                    <a:pt x="736" y="221"/>
                  </a:lnTo>
                  <a:lnTo>
                    <a:pt x="762" y="176"/>
                  </a:lnTo>
                  <a:lnTo>
                    <a:pt x="789" y="221"/>
                  </a:lnTo>
                  <a:lnTo>
                    <a:pt x="762" y="266"/>
                  </a:lnTo>
                  <a:close/>
                  <a:moveTo>
                    <a:pt x="823" y="266"/>
                  </a:moveTo>
                  <a:lnTo>
                    <a:pt x="798" y="221"/>
                  </a:lnTo>
                  <a:lnTo>
                    <a:pt x="823" y="176"/>
                  </a:lnTo>
                  <a:lnTo>
                    <a:pt x="850" y="221"/>
                  </a:lnTo>
                  <a:lnTo>
                    <a:pt x="823" y="266"/>
                  </a:lnTo>
                  <a:close/>
                  <a:moveTo>
                    <a:pt x="885" y="266"/>
                  </a:moveTo>
                  <a:lnTo>
                    <a:pt x="859" y="221"/>
                  </a:lnTo>
                  <a:lnTo>
                    <a:pt x="885" y="176"/>
                  </a:lnTo>
                  <a:lnTo>
                    <a:pt x="912" y="221"/>
                  </a:lnTo>
                  <a:lnTo>
                    <a:pt x="885" y="266"/>
                  </a:lnTo>
                  <a:close/>
                  <a:moveTo>
                    <a:pt x="948" y="266"/>
                  </a:moveTo>
                  <a:lnTo>
                    <a:pt x="921" y="221"/>
                  </a:lnTo>
                  <a:lnTo>
                    <a:pt x="948" y="176"/>
                  </a:lnTo>
                  <a:lnTo>
                    <a:pt x="973" y="221"/>
                  </a:lnTo>
                  <a:lnTo>
                    <a:pt x="948" y="266"/>
                  </a:lnTo>
                  <a:close/>
                  <a:moveTo>
                    <a:pt x="1009" y="266"/>
                  </a:moveTo>
                  <a:lnTo>
                    <a:pt x="982" y="221"/>
                  </a:lnTo>
                  <a:lnTo>
                    <a:pt x="1009" y="176"/>
                  </a:lnTo>
                  <a:lnTo>
                    <a:pt x="1035" y="221"/>
                  </a:lnTo>
                  <a:lnTo>
                    <a:pt x="1009" y="266"/>
                  </a:lnTo>
                  <a:close/>
                  <a:moveTo>
                    <a:pt x="1071" y="266"/>
                  </a:moveTo>
                  <a:lnTo>
                    <a:pt x="1044" y="221"/>
                  </a:lnTo>
                  <a:lnTo>
                    <a:pt x="1071" y="176"/>
                  </a:lnTo>
                  <a:lnTo>
                    <a:pt x="1096" y="221"/>
                  </a:lnTo>
                  <a:lnTo>
                    <a:pt x="1071" y="266"/>
                  </a:lnTo>
                  <a:close/>
                  <a:moveTo>
                    <a:pt x="1132" y="266"/>
                  </a:moveTo>
                  <a:lnTo>
                    <a:pt x="1105" y="221"/>
                  </a:lnTo>
                  <a:lnTo>
                    <a:pt x="1132" y="176"/>
                  </a:lnTo>
                  <a:lnTo>
                    <a:pt x="1158" y="221"/>
                  </a:lnTo>
                  <a:lnTo>
                    <a:pt x="1132" y="266"/>
                  </a:lnTo>
                  <a:close/>
                  <a:moveTo>
                    <a:pt x="1194" y="266"/>
                  </a:moveTo>
                  <a:lnTo>
                    <a:pt x="1167" y="221"/>
                  </a:lnTo>
                  <a:lnTo>
                    <a:pt x="1194" y="176"/>
                  </a:lnTo>
                  <a:lnTo>
                    <a:pt x="1219" y="221"/>
                  </a:lnTo>
                  <a:lnTo>
                    <a:pt x="1194" y="266"/>
                  </a:lnTo>
                  <a:close/>
                  <a:moveTo>
                    <a:pt x="1255" y="266"/>
                  </a:moveTo>
                  <a:lnTo>
                    <a:pt x="1228" y="221"/>
                  </a:lnTo>
                  <a:lnTo>
                    <a:pt x="1255" y="176"/>
                  </a:lnTo>
                  <a:lnTo>
                    <a:pt x="1281" y="221"/>
                  </a:lnTo>
                  <a:lnTo>
                    <a:pt x="1255" y="266"/>
                  </a:lnTo>
                  <a:close/>
                  <a:moveTo>
                    <a:pt x="1317" y="266"/>
                  </a:moveTo>
                  <a:lnTo>
                    <a:pt x="1291" y="221"/>
                  </a:lnTo>
                  <a:lnTo>
                    <a:pt x="1317" y="176"/>
                  </a:lnTo>
                  <a:lnTo>
                    <a:pt x="1344" y="221"/>
                  </a:lnTo>
                  <a:lnTo>
                    <a:pt x="1317" y="266"/>
                  </a:lnTo>
                  <a:close/>
                  <a:moveTo>
                    <a:pt x="1378" y="266"/>
                  </a:moveTo>
                  <a:lnTo>
                    <a:pt x="1353" y="221"/>
                  </a:lnTo>
                  <a:lnTo>
                    <a:pt x="1378" y="176"/>
                  </a:lnTo>
                  <a:lnTo>
                    <a:pt x="1405" y="221"/>
                  </a:lnTo>
                  <a:lnTo>
                    <a:pt x="1378" y="266"/>
                  </a:lnTo>
                  <a:close/>
                  <a:moveTo>
                    <a:pt x="1440" y="266"/>
                  </a:moveTo>
                  <a:lnTo>
                    <a:pt x="1414" y="221"/>
                  </a:lnTo>
                  <a:lnTo>
                    <a:pt x="1440" y="176"/>
                  </a:lnTo>
                  <a:lnTo>
                    <a:pt x="1467" y="221"/>
                  </a:lnTo>
                  <a:lnTo>
                    <a:pt x="1440" y="266"/>
                  </a:lnTo>
                  <a:close/>
                  <a:moveTo>
                    <a:pt x="1501" y="266"/>
                  </a:moveTo>
                  <a:lnTo>
                    <a:pt x="1476" y="221"/>
                  </a:lnTo>
                  <a:lnTo>
                    <a:pt x="1501" y="176"/>
                  </a:lnTo>
                  <a:lnTo>
                    <a:pt x="1528" y="221"/>
                  </a:lnTo>
                  <a:lnTo>
                    <a:pt x="1501" y="266"/>
                  </a:lnTo>
                  <a:close/>
                  <a:moveTo>
                    <a:pt x="1563" y="266"/>
                  </a:moveTo>
                  <a:lnTo>
                    <a:pt x="1537" y="221"/>
                  </a:lnTo>
                  <a:lnTo>
                    <a:pt x="1563" y="176"/>
                  </a:lnTo>
                  <a:lnTo>
                    <a:pt x="1590" y="221"/>
                  </a:lnTo>
                  <a:lnTo>
                    <a:pt x="1563" y="266"/>
                  </a:lnTo>
                  <a:close/>
                  <a:moveTo>
                    <a:pt x="1624" y="266"/>
                  </a:moveTo>
                  <a:lnTo>
                    <a:pt x="1599" y="221"/>
                  </a:lnTo>
                  <a:lnTo>
                    <a:pt x="1624" y="176"/>
                  </a:lnTo>
                  <a:lnTo>
                    <a:pt x="1651" y="221"/>
                  </a:lnTo>
                  <a:lnTo>
                    <a:pt x="1624" y="266"/>
                  </a:lnTo>
                  <a:close/>
                  <a:moveTo>
                    <a:pt x="1687" y="266"/>
                  </a:moveTo>
                  <a:lnTo>
                    <a:pt x="1660" y="221"/>
                  </a:lnTo>
                  <a:lnTo>
                    <a:pt x="1687" y="176"/>
                  </a:lnTo>
                  <a:lnTo>
                    <a:pt x="1713" y="221"/>
                  </a:lnTo>
                  <a:lnTo>
                    <a:pt x="1687" y="266"/>
                  </a:lnTo>
                  <a:close/>
                  <a:moveTo>
                    <a:pt x="1749" y="266"/>
                  </a:moveTo>
                  <a:lnTo>
                    <a:pt x="1722" y="221"/>
                  </a:lnTo>
                  <a:lnTo>
                    <a:pt x="1749" y="176"/>
                  </a:lnTo>
                  <a:lnTo>
                    <a:pt x="1774" y="221"/>
                  </a:lnTo>
                  <a:lnTo>
                    <a:pt x="1749" y="266"/>
                  </a:lnTo>
                  <a:close/>
                  <a:moveTo>
                    <a:pt x="1810" y="266"/>
                  </a:moveTo>
                  <a:lnTo>
                    <a:pt x="1783" y="221"/>
                  </a:lnTo>
                  <a:lnTo>
                    <a:pt x="1810" y="176"/>
                  </a:lnTo>
                  <a:lnTo>
                    <a:pt x="1836" y="221"/>
                  </a:lnTo>
                  <a:lnTo>
                    <a:pt x="1810" y="266"/>
                  </a:lnTo>
                  <a:close/>
                  <a:moveTo>
                    <a:pt x="1872" y="266"/>
                  </a:moveTo>
                  <a:lnTo>
                    <a:pt x="1845" y="221"/>
                  </a:lnTo>
                  <a:lnTo>
                    <a:pt x="1872" y="176"/>
                  </a:lnTo>
                  <a:lnTo>
                    <a:pt x="1897" y="221"/>
                  </a:lnTo>
                  <a:lnTo>
                    <a:pt x="1872" y="266"/>
                  </a:lnTo>
                  <a:close/>
                  <a:moveTo>
                    <a:pt x="1933" y="266"/>
                  </a:moveTo>
                  <a:lnTo>
                    <a:pt x="1906" y="221"/>
                  </a:lnTo>
                  <a:lnTo>
                    <a:pt x="1933" y="176"/>
                  </a:lnTo>
                  <a:lnTo>
                    <a:pt x="1959" y="221"/>
                  </a:lnTo>
                  <a:lnTo>
                    <a:pt x="1933" y="266"/>
                  </a:lnTo>
                  <a:close/>
                  <a:moveTo>
                    <a:pt x="1995" y="266"/>
                  </a:moveTo>
                  <a:lnTo>
                    <a:pt x="1968" y="221"/>
                  </a:lnTo>
                  <a:lnTo>
                    <a:pt x="1995" y="176"/>
                  </a:lnTo>
                  <a:lnTo>
                    <a:pt x="2020" y="221"/>
                  </a:lnTo>
                  <a:lnTo>
                    <a:pt x="1995" y="266"/>
                  </a:lnTo>
                  <a:close/>
                  <a:moveTo>
                    <a:pt x="2056" y="266"/>
                  </a:moveTo>
                  <a:lnTo>
                    <a:pt x="2031" y="221"/>
                  </a:lnTo>
                  <a:lnTo>
                    <a:pt x="2056" y="176"/>
                  </a:lnTo>
                  <a:lnTo>
                    <a:pt x="2083" y="221"/>
                  </a:lnTo>
                  <a:lnTo>
                    <a:pt x="2056" y="266"/>
                  </a:lnTo>
                  <a:close/>
                  <a:moveTo>
                    <a:pt x="2118" y="266"/>
                  </a:moveTo>
                  <a:lnTo>
                    <a:pt x="2092" y="221"/>
                  </a:lnTo>
                  <a:lnTo>
                    <a:pt x="2118" y="176"/>
                  </a:lnTo>
                  <a:lnTo>
                    <a:pt x="2145" y="221"/>
                  </a:lnTo>
                  <a:lnTo>
                    <a:pt x="2118" y="266"/>
                  </a:lnTo>
                  <a:close/>
                  <a:moveTo>
                    <a:pt x="2179" y="266"/>
                  </a:moveTo>
                  <a:lnTo>
                    <a:pt x="2154" y="221"/>
                  </a:lnTo>
                  <a:lnTo>
                    <a:pt x="2179" y="176"/>
                  </a:lnTo>
                  <a:lnTo>
                    <a:pt x="2206" y="221"/>
                  </a:lnTo>
                  <a:lnTo>
                    <a:pt x="2179" y="266"/>
                  </a:lnTo>
                  <a:close/>
                  <a:moveTo>
                    <a:pt x="2241" y="266"/>
                  </a:moveTo>
                  <a:lnTo>
                    <a:pt x="2215" y="221"/>
                  </a:lnTo>
                  <a:lnTo>
                    <a:pt x="2241" y="176"/>
                  </a:lnTo>
                  <a:lnTo>
                    <a:pt x="2268" y="221"/>
                  </a:lnTo>
                  <a:lnTo>
                    <a:pt x="2241" y="266"/>
                  </a:lnTo>
                  <a:close/>
                  <a:moveTo>
                    <a:pt x="2302" y="266"/>
                  </a:moveTo>
                  <a:lnTo>
                    <a:pt x="2277" y="221"/>
                  </a:lnTo>
                  <a:lnTo>
                    <a:pt x="2302" y="176"/>
                  </a:lnTo>
                  <a:lnTo>
                    <a:pt x="2329" y="221"/>
                  </a:lnTo>
                  <a:lnTo>
                    <a:pt x="2302" y="266"/>
                  </a:lnTo>
                  <a:close/>
                  <a:moveTo>
                    <a:pt x="2364" y="266"/>
                  </a:moveTo>
                  <a:lnTo>
                    <a:pt x="2338" y="221"/>
                  </a:lnTo>
                  <a:lnTo>
                    <a:pt x="2364" y="176"/>
                  </a:lnTo>
                  <a:lnTo>
                    <a:pt x="2391" y="221"/>
                  </a:lnTo>
                  <a:lnTo>
                    <a:pt x="2364" y="266"/>
                  </a:lnTo>
                  <a:close/>
                  <a:moveTo>
                    <a:pt x="2427" y="266"/>
                  </a:moveTo>
                  <a:lnTo>
                    <a:pt x="2400" y="221"/>
                  </a:lnTo>
                  <a:lnTo>
                    <a:pt x="2427" y="176"/>
                  </a:lnTo>
                  <a:lnTo>
                    <a:pt x="2452" y="221"/>
                  </a:lnTo>
                  <a:lnTo>
                    <a:pt x="2427" y="266"/>
                  </a:lnTo>
                  <a:close/>
                  <a:moveTo>
                    <a:pt x="2488" y="266"/>
                  </a:moveTo>
                  <a:lnTo>
                    <a:pt x="2461" y="221"/>
                  </a:lnTo>
                  <a:lnTo>
                    <a:pt x="2488" y="176"/>
                  </a:lnTo>
                  <a:lnTo>
                    <a:pt x="2514" y="221"/>
                  </a:lnTo>
                  <a:lnTo>
                    <a:pt x="2488" y="266"/>
                  </a:lnTo>
                  <a:close/>
                  <a:moveTo>
                    <a:pt x="54" y="214"/>
                  </a:moveTo>
                  <a:lnTo>
                    <a:pt x="27" y="169"/>
                  </a:lnTo>
                  <a:lnTo>
                    <a:pt x="54" y="123"/>
                  </a:lnTo>
                  <a:lnTo>
                    <a:pt x="80" y="169"/>
                  </a:lnTo>
                  <a:lnTo>
                    <a:pt x="54" y="214"/>
                  </a:lnTo>
                  <a:close/>
                  <a:moveTo>
                    <a:pt x="116" y="214"/>
                  </a:moveTo>
                  <a:lnTo>
                    <a:pt x="89" y="169"/>
                  </a:lnTo>
                  <a:lnTo>
                    <a:pt x="116" y="123"/>
                  </a:lnTo>
                  <a:lnTo>
                    <a:pt x="141" y="169"/>
                  </a:lnTo>
                  <a:lnTo>
                    <a:pt x="116" y="214"/>
                  </a:lnTo>
                  <a:close/>
                  <a:moveTo>
                    <a:pt x="177" y="214"/>
                  </a:moveTo>
                  <a:lnTo>
                    <a:pt x="150" y="169"/>
                  </a:lnTo>
                  <a:lnTo>
                    <a:pt x="177" y="123"/>
                  </a:lnTo>
                  <a:lnTo>
                    <a:pt x="204" y="169"/>
                  </a:lnTo>
                  <a:lnTo>
                    <a:pt x="177" y="214"/>
                  </a:lnTo>
                  <a:close/>
                  <a:moveTo>
                    <a:pt x="238" y="214"/>
                  </a:moveTo>
                  <a:lnTo>
                    <a:pt x="213" y="169"/>
                  </a:lnTo>
                  <a:lnTo>
                    <a:pt x="238" y="123"/>
                  </a:lnTo>
                  <a:lnTo>
                    <a:pt x="265" y="169"/>
                  </a:lnTo>
                  <a:lnTo>
                    <a:pt x="238" y="214"/>
                  </a:lnTo>
                  <a:close/>
                  <a:moveTo>
                    <a:pt x="300" y="214"/>
                  </a:moveTo>
                  <a:lnTo>
                    <a:pt x="274" y="169"/>
                  </a:lnTo>
                  <a:lnTo>
                    <a:pt x="300" y="123"/>
                  </a:lnTo>
                  <a:lnTo>
                    <a:pt x="327" y="169"/>
                  </a:lnTo>
                  <a:lnTo>
                    <a:pt x="300" y="214"/>
                  </a:lnTo>
                  <a:close/>
                  <a:moveTo>
                    <a:pt x="361" y="214"/>
                  </a:moveTo>
                  <a:lnTo>
                    <a:pt x="336" y="169"/>
                  </a:lnTo>
                  <a:lnTo>
                    <a:pt x="361" y="123"/>
                  </a:lnTo>
                  <a:lnTo>
                    <a:pt x="388" y="169"/>
                  </a:lnTo>
                  <a:lnTo>
                    <a:pt x="361" y="214"/>
                  </a:lnTo>
                  <a:close/>
                  <a:moveTo>
                    <a:pt x="423" y="214"/>
                  </a:moveTo>
                  <a:lnTo>
                    <a:pt x="397" y="169"/>
                  </a:lnTo>
                  <a:lnTo>
                    <a:pt x="423" y="123"/>
                  </a:lnTo>
                  <a:lnTo>
                    <a:pt x="450" y="169"/>
                  </a:lnTo>
                  <a:lnTo>
                    <a:pt x="423" y="214"/>
                  </a:lnTo>
                  <a:close/>
                  <a:moveTo>
                    <a:pt x="484" y="214"/>
                  </a:moveTo>
                  <a:lnTo>
                    <a:pt x="459" y="169"/>
                  </a:lnTo>
                  <a:lnTo>
                    <a:pt x="484" y="123"/>
                  </a:lnTo>
                  <a:lnTo>
                    <a:pt x="511" y="169"/>
                  </a:lnTo>
                  <a:lnTo>
                    <a:pt x="484" y="214"/>
                  </a:lnTo>
                  <a:close/>
                  <a:moveTo>
                    <a:pt x="546" y="214"/>
                  </a:moveTo>
                  <a:lnTo>
                    <a:pt x="520" y="169"/>
                  </a:lnTo>
                  <a:lnTo>
                    <a:pt x="546" y="123"/>
                  </a:lnTo>
                  <a:lnTo>
                    <a:pt x="573" y="169"/>
                  </a:lnTo>
                  <a:lnTo>
                    <a:pt x="546" y="214"/>
                  </a:lnTo>
                  <a:close/>
                  <a:moveTo>
                    <a:pt x="609" y="214"/>
                  </a:moveTo>
                  <a:lnTo>
                    <a:pt x="582" y="169"/>
                  </a:lnTo>
                  <a:lnTo>
                    <a:pt x="609" y="123"/>
                  </a:lnTo>
                  <a:lnTo>
                    <a:pt x="634" y="169"/>
                  </a:lnTo>
                  <a:lnTo>
                    <a:pt x="609" y="214"/>
                  </a:lnTo>
                  <a:close/>
                  <a:moveTo>
                    <a:pt x="670" y="214"/>
                  </a:moveTo>
                  <a:lnTo>
                    <a:pt x="643" y="169"/>
                  </a:lnTo>
                  <a:lnTo>
                    <a:pt x="670" y="123"/>
                  </a:lnTo>
                  <a:lnTo>
                    <a:pt x="696" y="169"/>
                  </a:lnTo>
                  <a:lnTo>
                    <a:pt x="670" y="214"/>
                  </a:lnTo>
                  <a:close/>
                  <a:moveTo>
                    <a:pt x="732" y="214"/>
                  </a:moveTo>
                  <a:lnTo>
                    <a:pt x="705" y="169"/>
                  </a:lnTo>
                  <a:lnTo>
                    <a:pt x="732" y="123"/>
                  </a:lnTo>
                  <a:lnTo>
                    <a:pt x="757" y="169"/>
                  </a:lnTo>
                  <a:lnTo>
                    <a:pt x="732" y="214"/>
                  </a:lnTo>
                  <a:close/>
                  <a:moveTo>
                    <a:pt x="793" y="214"/>
                  </a:moveTo>
                  <a:lnTo>
                    <a:pt x="766" y="169"/>
                  </a:lnTo>
                  <a:lnTo>
                    <a:pt x="793" y="123"/>
                  </a:lnTo>
                  <a:lnTo>
                    <a:pt x="819" y="169"/>
                  </a:lnTo>
                  <a:lnTo>
                    <a:pt x="793" y="214"/>
                  </a:lnTo>
                  <a:close/>
                  <a:moveTo>
                    <a:pt x="855" y="214"/>
                  </a:moveTo>
                  <a:lnTo>
                    <a:pt x="828" y="169"/>
                  </a:lnTo>
                  <a:lnTo>
                    <a:pt x="855" y="123"/>
                  </a:lnTo>
                  <a:lnTo>
                    <a:pt x="880" y="169"/>
                  </a:lnTo>
                  <a:lnTo>
                    <a:pt x="855" y="214"/>
                  </a:lnTo>
                  <a:close/>
                  <a:moveTo>
                    <a:pt x="916" y="214"/>
                  </a:moveTo>
                  <a:lnTo>
                    <a:pt x="889" y="169"/>
                  </a:lnTo>
                  <a:lnTo>
                    <a:pt x="916" y="123"/>
                  </a:lnTo>
                  <a:lnTo>
                    <a:pt x="943" y="169"/>
                  </a:lnTo>
                  <a:lnTo>
                    <a:pt x="916" y="214"/>
                  </a:lnTo>
                  <a:close/>
                  <a:moveTo>
                    <a:pt x="978" y="214"/>
                  </a:moveTo>
                  <a:lnTo>
                    <a:pt x="952" y="169"/>
                  </a:lnTo>
                  <a:lnTo>
                    <a:pt x="978" y="123"/>
                  </a:lnTo>
                  <a:lnTo>
                    <a:pt x="1005" y="169"/>
                  </a:lnTo>
                  <a:lnTo>
                    <a:pt x="978" y="214"/>
                  </a:lnTo>
                  <a:close/>
                  <a:moveTo>
                    <a:pt x="1039" y="214"/>
                  </a:moveTo>
                  <a:lnTo>
                    <a:pt x="1014" y="169"/>
                  </a:lnTo>
                  <a:lnTo>
                    <a:pt x="1039" y="123"/>
                  </a:lnTo>
                  <a:lnTo>
                    <a:pt x="1066" y="169"/>
                  </a:lnTo>
                  <a:lnTo>
                    <a:pt x="1039" y="214"/>
                  </a:lnTo>
                  <a:close/>
                  <a:moveTo>
                    <a:pt x="1101" y="214"/>
                  </a:moveTo>
                  <a:lnTo>
                    <a:pt x="1075" y="169"/>
                  </a:lnTo>
                  <a:lnTo>
                    <a:pt x="1101" y="123"/>
                  </a:lnTo>
                  <a:lnTo>
                    <a:pt x="1128" y="169"/>
                  </a:lnTo>
                  <a:lnTo>
                    <a:pt x="1101" y="214"/>
                  </a:lnTo>
                  <a:close/>
                  <a:moveTo>
                    <a:pt x="1162" y="214"/>
                  </a:moveTo>
                  <a:lnTo>
                    <a:pt x="1137" y="169"/>
                  </a:lnTo>
                  <a:lnTo>
                    <a:pt x="1162" y="123"/>
                  </a:lnTo>
                  <a:lnTo>
                    <a:pt x="1189" y="169"/>
                  </a:lnTo>
                  <a:lnTo>
                    <a:pt x="1162" y="214"/>
                  </a:lnTo>
                  <a:close/>
                  <a:moveTo>
                    <a:pt x="1224" y="214"/>
                  </a:moveTo>
                  <a:lnTo>
                    <a:pt x="1198" y="169"/>
                  </a:lnTo>
                  <a:lnTo>
                    <a:pt x="1224" y="123"/>
                  </a:lnTo>
                  <a:lnTo>
                    <a:pt x="1251" y="169"/>
                  </a:lnTo>
                  <a:lnTo>
                    <a:pt x="1224" y="214"/>
                  </a:lnTo>
                  <a:close/>
                  <a:moveTo>
                    <a:pt x="1285" y="214"/>
                  </a:moveTo>
                  <a:lnTo>
                    <a:pt x="1260" y="169"/>
                  </a:lnTo>
                  <a:lnTo>
                    <a:pt x="1285" y="123"/>
                  </a:lnTo>
                  <a:lnTo>
                    <a:pt x="1312" y="169"/>
                  </a:lnTo>
                  <a:lnTo>
                    <a:pt x="1285" y="214"/>
                  </a:lnTo>
                  <a:close/>
                  <a:moveTo>
                    <a:pt x="1348" y="214"/>
                  </a:moveTo>
                  <a:lnTo>
                    <a:pt x="1321" y="169"/>
                  </a:lnTo>
                  <a:lnTo>
                    <a:pt x="1348" y="123"/>
                  </a:lnTo>
                  <a:lnTo>
                    <a:pt x="1374" y="169"/>
                  </a:lnTo>
                  <a:lnTo>
                    <a:pt x="1348" y="214"/>
                  </a:lnTo>
                  <a:close/>
                  <a:moveTo>
                    <a:pt x="1410" y="214"/>
                  </a:moveTo>
                  <a:lnTo>
                    <a:pt x="1383" y="169"/>
                  </a:lnTo>
                  <a:lnTo>
                    <a:pt x="1410" y="123"/>
                  </a:lnTo>
                  <a:lnTo>
                    <a:pt x="1435" y="169"/>
                  </a:lnTo>
                  <a:lnTo>
                    <a:pt x="1410" y="214"/>
                  </a:lnTo>
                  <a:close/>
                  <a:moveTo>
                    <a:pt x="1471" y="214"/>
                  </a:moveTo>
                  <a:lnTo>
                    <a:pt x="1444" y="169"/>
                  </a:lnTo>
                  <a:lnTo>
                    <a:pt x="1471" y="123"/>
                  </a:lnTo>
                  <a:lnTo>
                    <a:pt x="1497" y="169"/>
                  </a:lnTo>
                  <a:lnTo>
                    <a:pt x="1471" y="214"/>
                  </a:lnTo>
                  <a:close/>
                  <a:moveTo>
                    <a:pt x="1533" y="214"/>
                  </a:moveTo>
                  <a:lnTo>
                    <a:pt x="1506" y="169"/>
                  </a:lnTo>
                  <a:lnTo>
                    <a:pt x="1533" y="123"/>
                  </a:lnTo>
                  <a:lnTo>
                    <a:pt x="1558" y="169"/>
                  </a:lnTo>
                  <a:lnTo>
                    <a:pt x="1533" y="214"/>
                  </a:lnTo>
                  <a:close/>
                  <a:moveTo>
                    <a:pt x="1594" y="214"/>
                  </a:moveTo>
                  <a:lnTo>
                    <a:pt x="1567" y="169"/>
                  </a:lnTo>
                  <a:lnTo>
                    <a:pt x="1594" y="123"/>
                  </a:lnTo>
                  <a:lnTo>
                    <a:pt x="1620" y="169"/>
                  </a:lnTo>
                  <a:lnTo>
                    <a:pt x="1594" y="214"/>
                  </a:lnTo>
                  <a:close/>
                  <a:moveTo>
                    <a:pt x="1656" y="214"/>
                  </a:moveTo>
                  <a:lnTo>
                    <a:pt x="1629" y="169"/>
                  </a:lnTo>
                  <a:lnTo>
                    <a:pt x="1656" y="123"/>
                  </a:lnTo>
                  <a:lnTo>
                    <a:pt x="1683" y="169"/>
                  </a:lnTo>
                  <a:lnTo>
                    <a:pt x="1656" y="214"/>
                  </a:lnTo>
                  <a:close/>
                  <a:moveTo>
                    <a:pt x="1717" y="214"/>
                  </a:moveTo>
                  <a:lnTo>
                    <a:pt x="1692" y="169"/>
                  </a:lnTo>
                  <a:lnTo>
                    <a:pt x="1717" y="123"/>
                  </a:lnTo>
                  <a:lnTo>
                    <a:pt x="1744" y="169"/>
                  </a:lnTo>
                  <a:lnTo>
                    <a:pt x="1717" y="214"/>
                  </a:lnTo>
                  <a:close/>
                  <a:moveTo>
                    <a:pt x="1779" y="214"/>
                  </a:moveTo>
                  <a:lnTo>
                    <a:pt x="1753" y="169"/>
                  </a:lnTo>
                  <a:lnTo>
                    <a:pt x="1779" y="123"/>
                  </a:lnTo>
                  <a:lnTo>
                    <a:pt x="1806" y="169"/>
                  </a:lnTo>
                  <a:lnTo>
                    <a:pt x="1779" y="214"/>
                  </a:lnTo>
                  <a:close/>
                  <a:moveTo>
                    <a:pt x="1840" y="214"/>
                  </a:moveTo>
                  <a:lnTo>
                    <a:pt x="1815" y="169"/>
                  </a:lnTo>
                  <a:lnTo>
                    <a:pt x="1840" y="123"/>
                  </a:lnTo>
                  <a:lnTo>
                    <a:pt x="1867" y="169"/>
                  </a:lnTo>
                  <a:lnTo>
                    <a:pt x="1840" y="214"/>
                  </a:lnTo>
                  <a:close/>
                  <a:moveTo>
                    <a:pt x="1902" y="214"/>
                  </a:moveTo>
                  <a:lnTo>
                    <a:pt x="1876" y="169"/>
                  </a:lnTo>
                  <a:lnTo>
                    <a:pt x="1902" y="123"/>
                  </a:lnTo>
                  <a:lnTo>
                    <a:pt x="1929" y="169"/>
                  </a:lnTo>
                  <a:lnTo>
                    <a:pt x="1902" y="214"/>
                  </a:lnTo>
                  <a:close/>
                  <a:moveTo>
                    <a:pt x="1963" y="214"/>
                  </a:moveTo>
                  <a:lnTo>
                    <a:pt x="1938" y="169"/>
                  </a:lnTo>
                  <a:lnTo>
                    <a:pt x="1963" y="123"/>
                  </a:lnTo>
                  <a:lnTo>
                    <a:pt x="1990" y="169"/>
                  </a:lnTo>
                  <a:lnTo>
                    <a:pt x="1963" y="214"/>
                  </a:lnTo>
                  <a:close/>
                  <a:moveTo>
                    <a:pt x="2025" y="214"/>
                  </a:moveTo>
                  <a:lnTo>
                    <a:pt x="1999" y="169"/>
                  </a:lnTo>
                  <a:lnTo>
                    <a:pt x="2025" y="123"/>
                  </a:lnTo>
                  <a:lnTo>
                    <a:pt x="2052" y="169"/>
                  </a:lnTo>
                  <a:lnTo>
                    <a:pt x="2025" y="214"/>
                  </a:lnTo>
                  <a:close/>
                  <a:moveTo>
                    <a:pt x="2088" y="214"/>
                  </a:moveTo>
                  <a:lnTo>
                    <a:pt x="2061" y="169"/>
                  </a:lnTo>
                  <a:lnTo>
                    <a:pt x="2088" y="123"/>
                  </a:lnTo>
                  <a:lnTo>
                    <a:pt x="2113" y="169"/>
                  </a:lnTo>
                  <a:lnTo>
                    <a:pt x="2088" y="214"/>
                  </a:lnTo>
                  <a:close/>
                  <a:moveTo>
                    <a:pt x="2149" y="214"/>
                  </a:moveTo>
                  <a:lnTo>
                    <a:pt x="2122" y="169"/>
                  </a:lnTo>
                  <a:lnTo>
                    <a:pt x="2149" y="123"/>
                  </a:lnTo>
                  <a:lnTo>
                    <a:pt x="2175" y="169"/>
                  </a:lnTo>
                  <a:lnTo>
                    <a:pt x="2149" y="214"/>
                  </a:lnTo>
                  <a:close/>
                  <a:moveTo>
                    <a:pt x="2211" y="214"/>
                  </a:moveTo>
                  <a:lnTo>
                    <a:pt x="2184" y="169"/>
                  </a:lnTo>
                  <a:lnTo>
                    <a:pt x="2211" y="123"/>
                  </a:lnTo>
                  <a:lnTo>
                    <a:pt x="2236" y="169"/>
                  </a:lnTo>
                  <a:lnTo>
                    <a:pt x="2211" y="214"/>
                  </a:lnTo>
                  <a:close/>
                  <a:moveTo>
                    <a:pt x="2272" y="214"/>
                  </a:moveTo>
                  <a:lnTo>
                    <a:pt x="2245" y="169"/>
                  </a:lnTo>
                  <a:lnTo>
                    <a:pt x="2272" y="123"/>
                  </a:lnTo>
                  <a:lnTo>
                    <a:pt x="2298" y="169"/>
                  </a:lnTo>
                  <a:lnTo>
                    <a:pt x="2272" y="214"/>
                  </a:lnTo>
                  <a:close/>
                  <a:moveTo>
                    <a:pt x="2334" y="214"/>
                  </a:moveTo>
                  <a:lnTo>
                    <a:pt x="2307" y="169"/>
                  </a:lnTo>
                  <a:lnTo>
                    <a:pt x="2334" y="123"/>
                  </a:lnTo>
                  <a:lnTo>
                    <a:pt x="2359" y="169"/>
                  </a:lnTo>
                  <a:lnTo>
                    <a:pt x="2334" y="214"/>
                  </a:lnTo>
                  <a:close/>
                  <a:moveTo>
                    <a:pt x="2395" y="214"/>
                  </a:moveTo>
                  <a:lnTo>
                    <a:pt x="2368" y="169"/>
                  </a:lnTo>
                  <a:lnTo>
                    <a:pt x="2395" y="123"/>
                  </a:lnTo>
                  <a:lnTo>
                    <a:pt x="2422" y="169"/>
                  </a:lnTo>
                  <a:lnTo>
                    <a:pt x="2395" y="214"/>
                  </a:lnTo>
                  <a:close/>
                  <a:moveTo>
                    <a:pt x="2457" y="214"/>
                  </a:moveTo>
                  <a:lnTo>
                    <a:pt x="2431" y="169"/>
                  </a:lnTo>
                  <a:lnTo>
                    <a:pt x="2457" y="123"/>
                  </a:lnTo>
                  <a:lnTo>
                    <a:pt x="2484" y="169"/>
                  </a:lnTo>
                  <a:lnTo>
                    <a:pt x="2457" y="214"/>
                  </a:lnTo>
                  <a:close/>
                  <a:moveTo>
                    <a:pt x="2518" y="214"/>
                  </a:moveTo>
                  <a:lnTo>
                    <a:pt x="2493" y="169"/>
                  </a:lnTo>
                  <a:lnTo>
                    <a:pt x="2518" y="123"/>
                  </a:lnTo>
                  <a:lnTo>
                    <a:pt x="2545" y="169"/>
                  </a:lnTo>
                  <a:lnTo>
                    <a:pt x="2518" y="214"/>
                  </a:lnTo>
                  <a:close/>
                  <a:moveTo>
                    <a:pt x="84" y="160"/>
                  </a:moveTo>
                  <a:lnTo>
                    <a:pt x="59" y="115"/>
                  </a:lnTo>
                  <a:lnTo>
                    <a:pt x="84" y="70"/>
                  </a:lnTo>
                  <a:lnTo>
                    <a:pt x="111" y="115"/>
                  </a:lnTo>
                  <a:lnTo>
                    <a:pt x="84" y="160"/>
                  </a:lnTo>
                  <a:close/>
                  <a:moveTo>
                    <a:pt x="146" y="160"/>
                  </a:moveTo>
                  <a:lnTo>
                    <a:pt x="120" y="115"/>
                  </a:lnTo>
                  <a:lnTo>
                    <a:pt x="146" y="70"/>
                  </a:lnTo>
                  <a:lnTo>
                    <a:pt x="173" y="115"/>
                  </a:lnTo>
                  <a:lnTo>
                    <a:pt x="146" y="160"/>
                  </a:lnTo>
                  <a:close/>
                  <a:moveTo>
                    <a:pt x="209" y="160"/>
                  </a:moveTo>
                  <a:lnTo>
                    <a:pt x="182" y="115"/>
                  </a:lnTo>
                  <a:lnTo>
                    <a:pt x="209" y="70"/>
                  </a:lnTo>
                  <a:lnTo>
                    <a:pt x="234" y="115"/>
                  </a:lnTo>
                  <a:lnTo>
                    <a:pt x="209" y="160"/>
                  </a:lnTo>
                  <a:close/>
                  <a:moveTo>
                    <a:pt x="270" y="160"/>
                  </a:moveTo>
                  <a:lnTo>
                    <a:pt x="243" y="115"/>
                  </a:lnTo>
                  <a:lnTo>
                    <a:pt x="270" y="70"/>
                  </a:lnTo>
                  <a:lnTo>
                    <a:pt x="295" y="115"/>
                  </a:lnTo>
                  <a:lnTo>
                    <a:pt x="270" y="160"/>
                  </a:lnTo>
                  <a:close/>
                  <a:moveTo>
                    <a:pt x="331" y="160"/>
                  </a:moveTo>
                  <a:lnTo>
                    <a:pt x="304" y="115"/>
                  </a:lnTo>
                  <a:lnTo>
                    <a:pt x="331" y="70"/>
                  </a:lnTo>
                  <a:lnTo>
                    <a:pt x="357" y="115"/>
                  </a:lnTo>
                  <a:lnTo>
                    <a:pt x="331" y="160"/>
                  </a:lnTo>
                  <a:close/>
                  <a:moveTo>
                    <a:pt x="393" y="160"/>
                  </a:moveTo>
                  <a:lnTo>
                    <a:pt x="366" y="115"/>
                  </a:lnTo>
                  <a:lnTo>
                    <a:pt x="393" y="70"/>
                  </a:lnTo>
                  <a:lnTo>
                    <a:pt x="418" y="115"/>
                  </a:lnTo>
                  <a:lnTo>
                    <a:pt x="393" y="160"/>
                  </a:lnTo>
                  <a:close/>
                  <a:moveTo>
                    <a:pt x="454" y="160"/>
                  </a:moveTo>
                  <a:lnTo>
                    <a:pt x="427" y="115"/>
                  </a:lnTo>
                  <a:lnTo>
                    <a:pt x="454" y="70"/>
                  </a:lnTo>
                  <a:lnTo>
                    <a:pt x="480" y="115"/>
                  </a:lnTo>
                  <a:lnTo>
                    <a:pt x="454" y="160"/>
                  </a:lnTo>
                  <a:close/>
                  <a:moveTo>
                    <a:pt x="516" y="160"/>
                  </a:moveTo>
                  <a:lnTo>
                    <a:pt x="489" y="115"/>
                  </a:lnTo>
                  <a:lnTo>
                    <a:pt x="516" y="70"/>
                  </a:lnTo>
                  <a:lnTo>
                    <a:pt x="541" y="115"/>
                  </a:lnTo>
                  <a:lnTo>
                    <a:pt x="516" y="160"/>
                  </a:lnTo>
                  <a:close/>
                  <a:moveTo>
                    <a:pt x="577" y="160"/>
                  </a:moveTo>
                  <a:lnTo>
                    <a:pt x="552" y="115"/>
                  </a:lnTo>
                  <a:lnTo>
                    <a:pt x="577" y="70"/>
                  </a:lnTo>
                  <a:lnTo>
                    <a:pt x="604" y="115"/>
                  </a:lnTo>
                  <a:lnTo>
                    <a:pt x="577" y="160"/>
                  </a:lnTo>
                  <a:close/>
                  <a:moveTo>
                    <a:pt x="639" y="160"/>
                  </a:moveTo>
                  <a:lnTo>
                    <a:pt x="613" y="115"/>
                  </a:lnTo>
                  <a:lnTo>
                    <a:pt x="639" y="70"/>
                  </a:lnTo>
                  <a:lnTo>
                    <a:pt x="666" y="115"/>
                  </a:lnTo>
                  <a:lnTo>
                    <a:pt x="639" y="160"/>
                  </a:lnTo>
                  <a:close/>
                  <a:moveTo>
                    <a:pt x="700" y="160"/>
                  </a:moveTo>
                  <a:lnTo>
                    <a:pt x="675" y="115"/>
                  </a:lnTo>
                  <a:lnTo>
                    <a:pt x="700" y="70"/>
                  </a:lnTo>
                  <a:lnTo>
                    <a:pt x="727" y="115"/>
                  </a:lnTo>
                  <a:lnTo>
                    <a:pt x="700" y="160"/>
                  </a:lnTo>
                  <a:close/>
                  <a:moveTo>
                    <a:pt x="762" y="160"/>
                  </a:moveTo>
                  <a:lnTo>
                    <a:pt x="736" y="115"/>
                  </a:lnTo>
                  <a:lnTo>
                    <a:pt x="762" y="70"/>
                  </a:lnTo>
                  <a:lnTo>
                    <a:pt x="789" y="115"/>
                  </a:lnTo>
                  <a:lnTo>
                    <a:pt x="762" y="160"/>
                  </a:lnTo>
                  <a:close/>
                  <a:moveTo>
                    <a:pt x="823" y="160"/>
                  </a:moveTo>
                  <a:lnTo>
                    <a:pt x="798" y="115"/>
                  </a:lnTo>
                  <a:lnTo>
                    <a:pt x="823" y="70"/>
                  </a:lnTo>
                  <a:lnTo>
                    <a:pt x="850" y="115"/>
                  </a:lnTo>
                  <a:lnTo>
                    <a:pt x="823" y="160"/>
                  </a:lnTo>
                  <a:close/>
                  <a:moveTo>
                    <a:pt x="885" y="160"/>
                  </a:moveTo>
                  <a:lnTo>
                    <a:pt x="859" y="115"/>
                  </a:lnTo>
                  <a:lnTo>
                    <a:pt x="885" y="70"/>
                  </a:lnTo>
                  <a:lnTo>
                    <a:pt x="912" y="115"/>
                  </a:lnTo>
                  <a:lnTo>
                    <a:pt x="885" y="160"/>
                  </a:lnTo>
                  <a:close/>
                  <a:moveTo>
                    <a:pt x="948" y="160"/>
                  </a:moveTo>
                  <a:lnTo>
                    <a:pt x="921" y="115"/>
                  </a:lnTo>
                  <a:lnTo>
                    <a:pt x="948" y="70"/>
                  </a:lnTo>
                  <a:lnTo>
                    <a:pt x="973" y="115"/>
                  </a:lnTo>
                  <a:lnTo>
                    <a:pt x="948" y="160"/>
                  </a:lnTo>
                  <a:close/>
                  <a:moveTo>
                    <a:pt x="1009" y="160"/>
                  </a:moveTo>
                  <a:lnTo>
                    <a:pt x="982" y="115"/>
                  </a:lnTo>
                  <a:lnTo>
                    <a:pt x="1009" y="70"/>
                  </a:lnTo>
                  <a:lnTo>
                    <a:pt x="1035" y="115"/>
                  </a:lnTo>
                  <a:lnTo>
                    <a:pt x="1009" y="160"/>
                  </a:lnTo>
                  <a:close/>
                  <a:moveTo>
                    <a:pt x="1071" y="160"/>
                  </a:moveTo>
                  <a:lnTo>
                    <a:pt x="1044" y="115"/>
                  </a:lnTo>
                  <a:lnTo>
                    <a:pt x="1071" y="70"/>
                  </a:lnTo>
                  <a:lnTo>
                    <a:pt x="1096" y="115"/>
                  </a:lnTo>
                  <a:lnTo>
                    <a:pt x="1071" y="160"/>
                  </a:lnTo>
                  <a:close/>
                  <a:moveTo>
                    <a:pt x="1132" y="160"/>
                  </a:moveTo>
                  <a:lnTo>
                    <a:pt x="1105" y="115"/>
                  </a:lnTo>
                  <a:lnTo>
                    <a:pt x="1132" y="70"/>
                  </a:lnTo>
                  <a:lnTo>
                    <a:pt x="1158" y="115"/>
                  </a:lnTo>
                  <a:lnTo>
                    <a:pt x="1132" y="160"/>
                  </a:lnTo>
                  <a:close/>
                  <a:moveTo>
                    <a:pt x="1194" y="160"/>
                  </a:moveTo>
                  <a:lnTo>
                    <a:pt x="1167" y="115"/>
                  </a:lnTo>
                  <a:lnTo>
                    <a:pt x="1194" y="70"/>
                  </a:lnTo>
                  <a:lnTo>
                    <a:pt x="1219" y="115"/>
                  </a:lnTo>
                  <a:lnTo>
                    <a:pt x="1194" y="160"/>
                  </a:lnTo>
                  <a:close/>
                  <a:moveTo>
                    <a:pt x="1255" y="160"/>
                  </a:moveTo>
                  <a:lnTo>
                    <a:pt x="1228" y="115"/>
                  </a:lnTo>
                  <a:lnTo>
                    <a:pt x="1255" y="70"/>
                  </a:lnTo>
                  <a:lnTo>
                    <a:pt x="1281" y="115"/>
                  </a:lnTo>
                  <a:lnTo>
                    <a:pt x="1255" y="160"/>
                  </a:lnTo>
                  <a:close/>
                  <a:moveTo>
                    <a:pt x="1317" y="160"/>
                  </a:moveTo>
                  <a:lnTo>
                    <a:pt x="1291" y="115"/>
                  </a:lnTo>
                  <a:lnTo>
                    <a:pt x="1317" y="70"/>
                  </a:lnTo>
                  <a:lnTo>
                    <a:pt x="1344" y="115"/>
                  </a:lnTo>
                  <a:lnTo>
                    <a:pt x="1317" y="160"/>
                  </a:lnTo>
                  <a:close/>
                  <a:moveTo>
                    <a:pt x="1378" y="160"/>
                  </a:moveTo>
                  <a:lnTo>
                    <a:pt x="1353" y="115"/>
                  </a:lnTo>
                  <a:lnTo>
                    <a:pt x="1378" y="70"/>
                  </a:lnTo>
                  <a:lnTo>
                    <a:pt x="1405" y="115"/>
                  </a:lnTo>
                  <a:lnTo>
                    <a:pt x="1378" y="160"/>
                  </a:lnTo>
                  <a:close/>
                  <a:moveTo>
                    <a:pt x="1440" y="160"/>
                  </a:moveTo>
                  <a:lnTo>
                    <a:pt x="1414" y="115"/>
                  </a:lnTo>
                  <a:lnTo>
                    <a:pt x="1440" y="70"/>
                  </a:lnTo>
                  <a:lnTo>
                    <a:pt x="1467" y="115"/>
                  </a:lnTo>
                  <a:lnTo>
                    <a:pt x="1440" y="160"/>
                  </a:lnTo>
                  <a:close/>
                  <a:moveTo>
                    <a:pt x="1501" y="160"/>
                  </a:moveTo>
                  <a:lnTo>
                    <a:pt x="1476" y="115"/>
                  </a:lnTo>
                  <a:lnTo>
                    <a:pt x="1501" y="70"/>
                  </a:lnTo>
                  <a:lnTo>
                    <a:pt x="1528" y="115"/>
                  </a:lnTo>
                  <a:lnTo>
                    <a:pt x="1501" y="160"/>
                  </a:lnTo>
                  <a:close/>
                  <a:moveTo>
                    <a:pt x="1563" y="160"/>
                  </a:moveTo>
                  <a:lnTo>
                    <a:pt x="1537" y="115"/>
                  </a:lnTo>
                  <a:lnTo>
                    <a:pt x="1563" y="70"/>
                  </a:lnTo>
                  <a:lnTo>
                    <a:pt x="1590" y="115"/>
                  </a:lnTo>
                  <a:lnTo>
                    <a:pt x="1563" y="160"/>
                  </a:lnTo>
                  <a:close/>
                  <a:moveTo>
                    <a:pt x="1624" y="160"/>
                  </a:moveTo>
                  <a:lnTo>
                    <a:pt x="1599" y="115"/>
                  </a:lnTo>
                  <a:lnTo>
                    <a:pt x="1624" y="70"/>
                  </a:lnTo>
                  <a:lnTo>
                    <a:pt x="1651" y="115"/>
                  </a:lnTo>
                  <a:lnTo>
                    <a:pt x="1624" y="160"/>
                  </a:lnTo>
                  <a:close/>
                  <a:moveTo>
                    <a:pt x="1687" y="160"/>
                  </a:moveTo>
                  <a:lnTo>
                    <a:pt x="1660" y="115"/>
                  </a:lnTo>
                  <a:lnTo>
                    <a:pt x="1687" y="70"/>
                  </a:lnTo>
                  <a:lnTo>
                    <a:pt x="1713" y="115"/>
                  </a:lnTo>
                  <a:lnTo>
                    <a:pt x="1687" y="160"/>
                  </a:lnTo>
                  <a:close/>
                  <a:moveTo>
                    <a:pt x="1749" y="160"/>
                  </a:moveTo>
                  <a:lnTo>
                    <a:pt x="1722" y="115"/>
                  </a:lnTo>
                  <a:lnTo>
                    <a:pt x="1749" y="70"/>
                  </a:lnTo>
                  <a:lnTo>
                    <a:pt x="1774" y="115"/>
                  </a:lnTo>
                  <a:lnTo>
                    <a:pt x="1749" y="160"/>
                  </a:lnTo>
                  <a:close/>
                  <a:moveTo>
                    <a:pt x="1810" y="160"/>
                  </a:moveTo>
                  <a:lnTo>
                    <a:pt x="1783" y="115"/>
                  </a:lnTo>
                  <a:lnTo>
                    <a:pt x="1810" y="70"/>
                  </a:lnTo>
                  <a:lnTo>
                    <a:pt x="1836" y="115"/>
                  </a:lnTo>
                  <a:lnTo>
                    <a:pt x="1810" y="160"/>
                  </a:lnTo>
                  <a:close/>
                  <a:moveTo>
                    <a:pt x="1872" y="160"/>
                  </a:moveTo>
                  <a:lnTo>
                    <a:pt x="1845" y="115"/>
                  </a:lnTo>
                  <a:lnTo>
                    <a:pt x="1872" y="70"/>
                  </a:lnTo>
                  <a:lnTo>
                    <a:pt x="1897" y="115"/>
                  </a:lnTo>
                  <a:lnTo>
                    <a:pt x="1872" y="160"/>
                  </a:lnTo>
                  <a:close/>
                  <a:moveTo>
                    <a:pt x="1933" y="160"/>
                  </a:moveTo>
                  <a:lnTo>
                    <a:pt x="1906" y="115"/>
                  </a:lnTo>
                  <a:lnTo>
                    <a:pt x="1933" y="70"/>
                  </a:lnTo>
                  <a:lnTo>
                    <a:pt x="1959" y="115"/>
                  </a:lnTo>
                  <a:lnTo>
                    <a:pt x="1933" y="160"/>
                  </a:lnTo>
                  <a:close/>
                  <a:moveTo>
                    <a:pt x="1995" y="160"/>
                  </a:moveTo>
                  <a:lnTo>
                    <a:pt x="1968" y="115"/>
                  </a:lnTo>
                  <a:lnTo>
                    <a:pt x="1995" y="70"/>
                  </a:lnTo>
                  <a:lnTo>
                    <a:pt x="2020" y="115"/>
                  </a:lnTo>
                  <a:lnTo>
                    <a:pt x="1995" y="160"/>
                  </a:lnTo>
                  <a:close/>
                  <a:moveTo>
                    <a:pt x="2056" y="160"/>
                  </a:moveTo>
                  <a:lnTo>
                    <a:pt x="2031" y="115"/>
                  </a:lnTo>
                  <a:lnTo>
                    <a:pt x="2056" y="70"/>
                  </a:lnTo>
                  <a:lnTo>
                    <a:pt x="2083" y="115"/>
                  </a:lnTo>
                  <a:lnTo>
                    <a:pt x="2056" y="160"/>
                  </a:lnTo>
                  <a:close/>
                  <a:moveTo>
                    <a:pt x="2118" y="160"/>
                  </a:moveTo>
                  <a:lnTo>
                    <a:pt x="2092" y="115"/>
                  </a:lnTo>
                  <a:lnTo>
                    <a:pt x="2118" y="70"/>
                  </a:lnTo>
                  <a:lnTo>
                    <a:pt x="2145" y="115"/>
                  </a:lnTo>
                  <a:lnTo>
                    <a:pt x="2118" y="160"/>
                  </a:lnTo>
                  <a:close/>
                  <a:moveTo>
                    <a:pt x="2179" y="160"/>
                  </a:moveTo>
                  <a:lnTo>
                    <a:pt x="2154" y="115"/>
                  </a:lnTo>
                  <a:lnTo>
                    <a:pt x="2179" y="70"/>
                  </a:lnTo>
                  <a:lnTo>
                    <a:pt x="2206" y="115"/>
                  </a:lnTo>
                  <a:lnTo>
                    <a:pt x="2179" y="160"/>
                  </a:lnTo>
                  <a:close/>
                  <a:moveTo>
                    <a:pt x="2241" y="160"/>
                  </a:moveTo>
                  <a:lnTo>
                    <a:pt x="2215" y="115"/>
                  </a:lnTo>
                  <a:lnTo>
                    <a:pt x="2241" y="70"/>
                  </a:lnTo>
                  <a:lnTo>
                    <a:pt x="2268" y="115"/>
                  </a:lnTo>
                  <a:lnTo>
                    <a:pt x="2241" y="160"/>
                  </a:lnTo>
                  <a:close/>
                  <a:moveTo>
                    <a:pt x="2302" y="160"/>
                  </a:moveTo>
                  <a:lnTo>
                    <a:pt x="2277" y="115"/>
                  </a:lnTo>
                  <a:lnTo>
                    <a:pt x="2302" y="70"/>
                  </a:lnTo>
                  <a:lnTo>
                    <a:pt x="2329" y="115"/>
                  </a:lnTo>
                  <a:lnTo>
                    <a:pt x="2302" y="160"/>
                  </a:lnTo>
                  <a:close/>
                  <a:moveTo>
                    <a:pt x="2364" y="160"/>
                  </a:moveTo>
                  <a:lnTo>
                    <a:pt x="2338" y="115"/>
                  </a:lnTo>
                  <a:lnTo>
                    <a:pt x="2364" y="70"/>
                  </a:lnTo>
                  <a:lnTo>
                    <a:pt x="2391" y="115"/>
                  </a:lnTo>
                  <a:lnTo>
                    <a:pt x="2364" y="160"/>
                  </a:lnTo>
                  <a:close/>
                  <a:moveTo>
                    <a:pt x="2427" y="160"/>
                  </a:moveTo>
                  <a:lnTo>
                    <a:pt x="2400" y="115"/>
                  </a:lnTo>
                  <a:lnTo>
                    <a:pt x="2427" y="70"/>
                  </a:lnTo>
                  <a:lnTo>
                    <a:pt x="2452" y="115"/>
                  </a:lnTo>
                  <a:lnTo>
                    <a:pt x="2427" y="160"/>
                  </a:lnTo>
                  <a:close/>
                  <a:moveTo>
                    <a:pt x="2488" y="160"/>
                  </a:moveTo>
                  <a:lnTo>
                    <a:pt x="2461" y="115"/>
                  </a:lnTo>
                  <a:lnTo>
                    <a:pt x="2488" y="70"/>
                  </a:lnTo>
                  <a:lnTo>
                    <a:pt x="2514" y="115"/>
                  </a:lnTo>
                  <a:lnTo>
                    <a:pt x="2488" y="160"/>
                  </a:lnTo>
                  <a:close/>
                  <a:moveTo>
                    <a:pt x="54" y="108"/>
                  </a:moveTo>
                  <a:lnTo>
                    <a:pt x="27" y="61"/>
                  </a:lnTo>
                  <a:lnTo>
                    <a:pt x="54" y="16"/>
                  </a:lnTo>
                  <a:lnTo>
                    <a:pt x="80" y="61"/>
                  </a:lnTo>
                  <a:lnTo>
                    <a:pt x="54" y="108"/>
                  </a:lnTo>
                  <a:close/>
                  <a:moveTo>
                    <a:pt x="116" y="108"/>
                  </a:moveTo>
                  <a:lnTo>
                    <a:pt x="89" y="61"/>
                  </a:lnTo>
                  <a:lnTo>
                    <a:pt x="116" y="16"/>
                  </a:lnTo>
                  <a:lnTo>
                    <a:pt x="141" y="61"/>
                  </a:lnTo>
                  <a:lnTo>
                    <a:pt x="116" y="108"/>
                  </a:lnTo>
                  <a:close/>
                  <a:moveTo>
                    <a:pt x="177" y="108"/>
                  </a:moveTo>
                  <a:lnTo>
                    <a:pt x="150" y="61"/>
                  </a:lnTo>
                  <a:lnTo>
                    <a:pt x="177" y="16"/>
                  </a:lnTo>
                  <a:lnTo>
                    <a:pt x="204" y="61"/>
                  </a:lnTo>
                  <a:lnTo>
                    <a:pt x="177" y="108"/>
                  </a:lnTo>
                  <a:close/>
                  <a:moveTo>
                    <a:pt x="238" y="108"/>
                  </a:moveTo>
                  <a:lnTo>
                    <a:pt x="213" y="61"/>
                  </a:lnTo>
                  <a:lnTo>
                    <a:pt x="238" y="16"/>
                  </a:lnTo>
                  <a:lnTo>
                    <a:pt x="265" y="61"/>
                  </a:lnTo>
                  <a:lnTo>
                    <a:pt x="238" y="108"/>
                  </a:lnTo>
                  <a:close/>
                  <a:moveTo>
                    <a:pt x="300" y="108"/>
                  </a:moveTo>
                  <a:lnTo>
                    <a:pt x="274" y="61"/>
                  </a:lnTo>
                  <a:lnTo>
                    <a:pt x="300" y="16"/>
                  </a:lnTo>
                  <a:lnTo>
                    <a:pt x="327" y="61"/>
                  </a:lnTo>
                  <a:lnTo>
                    <a:pt x="300" y="108"/>
                  </a:lnTo>
                  <a:close/>
                  <a:moveTo>
                    <a:pt x="361" y="108"/>
                  </a:moveTo>
                  <a:lnTo>
                    <a:pt x="336" y="61"/>
                  </a:lnTo>
                  <a:lnTo>
                    <a:pt x="361" y="16"/>
                  </a:lnTo>
                  <a:lnTo>
                    <a:pt x="388" y="61"/>
                  </a:lnTo>
                  <a:lnTo>
                    <a:pt x="361" y="108"/>
                  </a:lnTo>
                  <a:close/>
                  <a:moveTo>
                    <a:pt x="423" y="108"/>
                  </a:moveTo>
                  <a:lnTo>
                    <a:pt x="397" y="61"/>
                  </a:lnTo>
                  <a:lnTo>
                    <a:pt x="423" y="16"/>
                  </a:lnTo>
                  <a:lnTo>
                    <a:pt x="450" y="61"/>
                  </a:lnTo>
                  <a:lnTo>
                    <a:pt x="423" y="108"/>
                  </a:lnTo>
                  <a:close/>
                  <a:moveTo>
                    <a:pt x="484" y="108"/>
                  </a:moveTo>
                  <a:lnTo>
                    <a:pt x="459" y="61"/>
                  </a:lnTo>
                  <a:lnTo>
                    <a:pt x="484" y="16"/>
                  </a:lnTo>
                  <a:lnTo>
                    <a:pt x="511" y="61"/>
                  </a:lnTo>
                  <a:lnTo>
                    <a:pt x="484" y="108"/>
                  </a:lnTo>
                  <a:close/>
                  <a:moveTo>
                    <a:pt x="546" y="108"/>
                  </a:moveTo>
                  <a:lnTo>
                    <a:pt x="520" y="61"/>
                  </a:lnTo>
                  <a:lnTo>
                    <a:pt x="546" y="16"/>
                  </a:lnTo>
                  <a:lnTo>
                    <a:pt x="573" y="61"/>
                  </a:lnTo>
                  <a:lnTo>
                    <a:pt x="546" y="108"/>
                  </a:lnTo>
                  <a:close/>
                  <a:moveTo>
                    <a:pt x="609" y="108"/>
                  </a:moveTo>
                  <a:lnTo>
                    <a:pt x="582" y="61"/>
                  </a:lnTo>
                  <a:lnTo>
                    <a:pt x="609" y="16"/>
                  </a:lnTo>
                  <a:lnTo>
                    <a:pt x="634" y="61"/>
                  </a:lnTo>
                  <a:lnTo>
                    <a:pt x="609" y="108"/>
                  </a:lnTo>
                  <a:close/>
                  <a:moveTo>
                    <a:pt x="670" y="108"/>
                  </a:moveTo>
                  <a:lnTo>
                    <a:pt x="643" y="61"/>
                  </a:lnTo>
                  <a:lnTo>
                    <a:pt x="670" y="16"/>
                  </a:lnTo>
                  <a:lnTo>
                    <a:pt x="696" y="61"/>
                  </a:lnTo>
                  <a:lnTo>
                    <a:pt x="670" y="108"/>
                  </a:lnTo>
                  <a:close/>
                  <a:moveTo>
                    <a:pt x="732" y="108"/>
                  </a:moveTo>
                  <a:lnTo>
                    <a:pt x="705" y="61"/>
                  </a:lnTo>
                  <a:lnTo>
                    <a:pt x="732" y="16"/>
                  </a:lnTo>
                  <a:lnTo>
                    <a:pt x="757" y="61"/>
                  </a:lnTo>
                  <a:lnTo>
                    <a:pt x="732" y="108"/>
                  </a:lnTo>
                  <a:close/>
                  <a:moveTo>
                    <a:pt x="793" y="108"/>
                  </a:moveTo>
                  <a:lnTo>
                    <a:pt x="766" y="61"/>
                  </a:lnTo>
                  <a:lnTo>
                    <a:pt x="793" y="16"/>
                  </a:lnTo>
                  <a:lnTo>
                    <a:pt x="819" y="61"/>
                  </a:lnTo>
                  <a:lnTo>
                    <a:pt x="793" y="108"/>
                  </a:lnTo>
                  <a:close/>
                  <a:moveTo>
                    <a:pt x="855" y="108"/>
                  </a:moveTo>
                  <a:lnTo>
                    <a:pt x="828" y="61"/>
                  </a:lnTo>
                  <a:lnTo>
                    <a:pt x="855" y="16"/>
                  </a:lnTo>
                  <a:lnTo>
                    <a:pt x="880" y="61"/>
                  </a:lnTo>
                  <a:lnTo>
                    <a:pt x="855" y="108"/>
                  </a:lnTo>
                  <a:close/>
                  <a:moveTo>
                    <a:pt x="916" y="108"/>
                  </a:moveTo>
                  <a:lnTo>
                    <a:pt x="889" y="61"/>
                  </a:lnTo>
                  <a:lnTo>
                    <a:pt x="916" y="16"/>
                  </a:lnTo>
                  <a:lnTo>
                    <a:pt x="943" y="61"/>
                  </a:lnTo>
                  <a:lnTo>
                    <a:pt x="916" y="108"/>
                  </a:lnTo>
                  <a:close/>
                  <a:moveTo>
                    <a:pt x="978" y="108"/>
                  </a:moveTo>
                  <a:lnTo>
                    <a:pt x="952" y="61"/>
                  </a:lnTo>
                  <a:lnTo>
                    <a:pt x="978" y="16"/>
                  </a:lnTo>
                  <a:lnTo>
                    <a:pt x="1005" y="61"/>
                  </a:lnTo>
                  <a:lnTo>
                    <a:pt x="978" y="108"/>
                  </a:lnTo>
                  <a:close/>
                  <a:moveTo>
                    <a:pt x="1039" y="108"/>
                  </a:moveTo>
                  <a:lnTo>
                    <a:pt x="1014" y="61"/>
                  </a:lnTo>
                  <a:lnTo>
                    <a:pt x="1039" y="16"/>
                  </a:lnTo>
                  <a:lnTo>
                    <a:pt x="1066" y="61"/>
                  </a:lnTo>
                  <a:lnTo>
                    <a:pt x="1039" y="108"/>
                  </a:lnTo>
                  <a:close/>
                  <a:moveTo>
                    <a:pt x="1101" y="108"/>
                  </a:moveTo>
                  <a:lnTo>
                    <a:pt x="1075" y="61"/>
                  </a:lnTo>
                  <a:lnTo>
                    <a:pt x="1101" y="16"/>
                  </a:lnTo>
                  <a:lnTo>
                    <a:pt x="1128" y="61"/>
                  </a:lnTo>
                  <a:lnTo>
                    <a:pt x="1101" y="108"/>
                  </a:lnTo>
                  <a:close/>
                  <a:moveTo>
                    <a:pt x="1162" y="108"/>
                  </a:moveTo>
                  <a:lnTo>
                    <a:pt x="1137" y="61"/>
                  </a:lnTo>
                  <a:lnTo>
                    <a:pt x="1162" y="16"/>
                  </a:lnTo>
                  <a:lnTo>
                    <a:pt x="1189" y="61"/>
                  </a:lnTo>
                  <a:lnTo>
                    <a:pt x="1162" y="108"/>
                  </a:lnTo>
                  <a:close/>
                  <a:moveTo>
                    <a:pt x="1224" y="108"/>
                  </a:moveTo>
                  <a:lnTo>
                    <a:pt x="1198" y="61"/>
                  </a:lnTo>
                  <a:lnTo>
                    <a:pt x="1224" y="16"/>
                  </a:lnTo>
                  <a:lnTo>
                    <a:pt x="1251" y="61"/>
                  </a:lnTo>
                  <a:lnTo>
                    <a:pt x="1224" y="108"/>
                  </a:lnTo>
                  <a:close/>
                  <a:moveTo>
                    <a:pt x="1285" y="108"/>
                  </a:moveTo>
                  <a:lnTo>
                    <a:pt x="1260" y="61"/>
                  </a:lnTo>
                  <a:lnTo>
                    <a:pt x="1285" y="16"/>
                  </a:lnTo>
                  <a:lnTo>
                    <a:pt x="1312" y="61"/>
                  </a:lnTo>
                  <a:lnTo>
                    <a:pt x="1285" y="108"/>
                  </a:lnTo>
                  <a:close/>
                  <a:moveTo>
                    <a:pt x="1348" y="108"/>
                  </a:moveTo>
                  <a:lnTo>
                    <a:pt x="1321" y="61"/>
                  </a:lnTo>
                  <a:lnTo>
                    <a:pt x="1348" y="16"/>
                  </a:lnTo>
                  <a:lnTo>
                    <a:pt x="1374" y="61"/>
                  </a:lnTo>
                  <a:lnTo>
                    <a:pt x="1348" y="108"/>
                  </a:lnTo>
                  <a:close/>
                  <a:moveTo>
                    <a:pt x="1410" y="108"/>
                  </a:moveTo>
                  <a:lnTo>
                    <a:pt x="1383" y="61"/>
                  </a:lnTo>
                  <a:lnTo>
                    <a:pt x="1410" y="16"/>
                  </a:lnTo>
                  <a:lnTo>
                    <a:pt x="1435" y="61"/>
                  </a:lnTo>
                  <a:lnTo>
                    <a:pt x="1410" y="108"/>
                  </a:lnTo>
                  <a:close/>
                  <a:moveTo>
                    <a:pt x="1471" y="108"/>
                  </a:moveTo>
                  <a:lnTo>
                    <a:pt x="1444" y="61"/>
                  </a:lnTo>
                  <a:lnTo>
                    <a:pt x="1471" y="16"/>
                  </a:lnTo>
                  <a:lnTo>
                    <a:pt x="1497" y="61"/>
                  </a:lnTo>
                  <a:lnTo>
                    <a:pt x="1471" y="108"/>
                  </a:lnTo>
                  <a:close/>
                  <a:moveTo>
                    <a:pt x="1533" y="108"/>
                  </a:moveTo>
                  <a:lnTo>
                    <a:pt x="1506" y="61"/>
                  </a:lnTo>
                  <a:lnTo>
                    <a:pt x="1533" y="16"/>
                  </a:lnTo>
                  <a:lnTo>
                    <a:pt x="1558" y="61"/>
                  </a:lnTo>
                  <a:lnTo>
                    <a:pt x="1533" y="108"/>
                  </a:lnTo>
                  <a:close/>
                  <a:moveTo>
                    <a:pt x="1594" y="108"/>
                  </a:moveTo>
                  <a:lnTo>
                    <a:pt x="1567" y="61"/>
                  </a:lnTo>
                  <a:lnTo>
                    <a:pt x="1594" y="16"/>
                  </a:lnTo>
                  <a:lnTo>
                    <a:pt x="1620" y="61"/>
                  </a:lnTo>
                  <a:lnTo>
                    <a:pt x="1594" y="108"/>
                  </a:lnTo>
                  <a:close/>
                  <a:moveTo>
                    <a:pt x="1656" y="108"/>
                  </a:moveTo>
                  <a:lnTo>
                    <a:pt x="1629" y="61"/>
                  </a:lnTo>
                  <a:lnTo>
                    <a:pt x="1656" y="16"/>
                  </a:lnTo>
                  <a:lnTo>
                    <a:pt x="1683" y="61"/>
                  </a:lnTo>
                  <a:lnTo>
                    <a:pt x="1656" y="108"/>
                  </a:lnTo>
                  <a:close/>
                  <a:moveTo>
                    <a:pt x="1717" y="108"/>
                  </a:moveTo>
                  <a:lnTo>
                    <a:pt x="1692" y="61"/>
                  </a:lnTo>
                  <a:lnTo>
                    <a:pt x="1717" y="16"/>
                  </a:lnTo>
                  <a:lnTo>
                    <a:pt x="1744" y="61"/>
                  </a:lnTo>
                  <a:lnTo>
                    <a:pt x="1717" y="108"/>
                  </a:lnTo>
                  <a:close/>
                  <a:moveTo>
                    <a:pt x="1779" y="108"/>
                  </a:moveTo>
                  <a:lnTo>
                    <a:pt x="1753" y="61"/>
                  </a:lnTo>
                  <a:lnTo>
                    <a:pt x="1779" y="16"/>
                  </a:lnTo>
                  <a:lnTo>
                    <a:pt x="1806" y="61"/>
                  </a:lnTo>
                  <a:lnTo>
                    <a:pt x="1779" y="108"/>
                  </a:lnTo>
                  <a:close/>
                  <a:moveTo>
                    <a:pt x="1840" y="108"/>
                  </a:moveTo>
                  <a:lnTo>
                    <a:pt x="1815" y="61"/>
                  </a:lnTo>
                  <a:lnTo>
                    <a:pt x="1840" y="16"/>
                  </a:lnTo>
                  <a:lnTo>
                    <a:pt x="1867" y="61"/>
                  </a:lnTo>
                  <a:lnTo>
                    <a:pt x="1840" y="108"/>
                  </a:lnTo>
                  <a:close/>
                  <a:moveTo>
                    <a:pt x="1902" y="108"/>
                  </a:moveTo>
                  <a:lnTo>
                    <a:pt x="1876" y="61"/>
                  </a:lnTo>
                  <a:lnTo>
                    <a:pt x="1902" y="16"/>
                  </a:lnTo>
                  <a:lnTo>
                    <a:pt x="1929" y="61"/>
                  </a:lnTo>
                  <a:lnTo>
                    <a:pt x="1902" y="108"/>
                  </a:lnTo>
                  <a:close/>
                  <a:moveTo>
                    <a:pt x="1963" y="108"/>
                  </a:moveTo>
                  <a:lnTo>
                    <a:pt x="1938" y="61"/>
                  </a:lnTo>
                  <a:lnTo>
                    <a:pt x="1963" y="16"/>
                  </a:lnTo>
                  <a:lnTo>
                    <a:pt x="1990" y="61"/>
                  </a:lnTo>
                  <a:lnTo>
                    <a:pt x="1963" y="108"/>
                  </a:lnTo>
                  <a:close/>
                  <a:moveTo>
                    <a:pt x="2025" y="108"/>
                  </a:moveTo>
                  <a:lnTo>
                    <a:pt x="1999" y="61"/>
                  </a:lnTo>
                  <a:lnTo>
                    <a:pt x="2025" y="16"/>
                  </a:lnTo>
                  <a:lnTo>
                    <a:pt x="2052" y="61"/>
                  </a:lnTo>
                  <a:lnTo>
                    <a:pt x="2025" y="108"/>
                  </a:lnTo>
                  <a:close/>
                  <a:moveTo>
                    <a:pt x="2088" y="108"/>
                  </a:moveTo>
                  <a:lnTo>
                    <a:pt x="2061" y="61"/>
                  </a:lnTo>
                  <a:lnTo>
                    <a:pt x="2088" y="16"/>
                  </a:lnTo>
                  <a:lnTo>
                    <a:pt x="2113" y="61"/>
                  </a:lnTo>
                  <a:lnTo>
                    <a:pt x="2088" y="108"/>
                  </a:lnTo>
                  <a:close/>
                  <a:moveTo>
                    <a:pt x="2149" y="108"/>
                  </a:moveTo>
                  <a:lnTo>
                    <a:pt x="2122" y="61"/>
                  </a:lnTo>
                  <a:lnTo>
                    <a:pt x="2149" y="16"/>
                  </a:lnTo>
                  <a:lnTo>
                    <a:pt x="2175" y="61"/>
                  </a:lnTo>
                  <a:lnTo>
                    <a:pt x="2149" y="108"/>
                  </a:lnTo>
                  <a:close/>
                  <a:moveTo>
                    <a:pt x="2211" y="108"/>
                  </a:moveTo>
                  <a:lnTo>
                    <a:pt x="2184" y="61"/>
                  </a:lnTo>
                  <a:lnTo>
                    <a:pt x="2211" y="16"/>
                  </a:lnTo>
                  <a:lnTo>
                    <a:pt x="2236" y="61"/>
                  </a:lnTo>
                  <a:lnTo>
                    <a:pt x="2211" y="108"/>
                  </a:lnTo>
                  <a:close/>
                  <a:moveTo>
                    <a:pt x="2272" y="108"/>
                  </a:moveTo>
                  <a:lnTo>
                    <a:pt x="2245" y="61"/>
                  </a:lnTo>
                  <a:lnTo>
                    <a:pt x="2272" y="16"/>
                  </a:lnTo>
                  <a:lnTo>
                    <a:pt x="2298" y="61"/>
                  </a:lnTo>
                  <a:lnTo>
                    <a:pt x="2272" y="108"/>
                  </a:lnTo>
                  <a:close/>
                  <a:moveTo>
                    <a:pt x="2334" y="108"/>
                  </a:moveTo>
                  <a:lnTo>
                    <a:pt x="2307" y="61"/>
                  </a:lnTo>
                  <a:lnTo>
                    <a:pt x="2334" y="16"/>
                  </a:lnTo>
                  <a:lnTo>
                    <a:pt x="2359" y="61"/>
                  </a:lnTo>
                  <a:lnTo>
                    <a:pt x="2334" y="108"/>
                  </a:lnTo>
                  <a:close/>
                  <a:moveTo>
                    <a:pt x="2395" y="108"/>
                  </a:moveTo>
                  <a:lnTo>
                    <a:pt x="2368" y="61"/>
                  </a:lnTo>
                  <a:lnTo>
                    <a:pt x="2395" y="16"/>
                  </a:lnTo>
                  <a:lnTo>
                    <a:pt x="2422" y="61"/>
                  </a:lnTo>
                  <a:lnTo>
                    <a:pt x="2395" y="108"/>
                  </a:lnTo>
                  <a:close/>
                  <a:moveTo>
                    <a:pt x="2457" y="108"/>
                  </a:moveTo>
                  <a:lnTo>
                    <a:pt x="2431" y="61"/>
                  </a:lnTo>
                  <a:lnTo>
                    <a:pt x="2457" y="16"/>
                  </a:lnTo>
                  <a:lnTo>
                    <a:pt x="2484" y="61"/>
                  </a:lnTo>
                  <a:lnTo>
                    <a:pt x="2457" y="108"/>
                  </a:lnTo>
                  <a:close/>
                  <a:moveTo>
                    <a:pt x="2518" y="108"/>
                  </a:moveTo>
                  <a:lnTo>
                    <a:pt x="2493" y="61"/>
                  </a:lnTo>
                  <a:lnTo>
                    <a:pt x="2518" y="16"/>
                  </a:lnTo>
                  <a:lnTo>
                    <a:pt x="2545" y="61"/>
                  </a:lnTo>
                  <a:lnTo>
                    <a:pt x="2518" y="108"/>
                  </a:lnTo>
                  <a:close/>
                  <a:moveTo>
                    <a:pt x="2529" y="0"/>
                  </a:moveTo>
                  <a:lnTo>
                    <a:pt x="2520" y="0"/>
                  </a:lnTo>
                  <a:lnTo>
                    <a:pt x="2518" y="1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9"/>
                  </a:lnTo>
                  <a:lnTo>
                    <a:pt x="2488" y="54"/>
                  </a:lnTo>
                  <a:lnTo>
                    <a:pt x="2461" y="9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1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9"/>
                  </a:lnTo>
                  <a:lnTo>
                    <a:pt x="2427" y="54"/>
                  </a:lnTo>
                  <a:lnTo>
                    <a:pt x="2400" y="9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1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9"/>
                  </a:lnTo>
                  <a:lnTo>
                    <a:pt x="2364" y="54"/>
                  </a:lnTo>
                  <a:lnTo>
                    <a:pt x="2338" y="9"/>
                  </a:lnTo>
                  <a:lnTo>
                    <a:pt x="2344" y="0"/>
                  </a:lnTo>
                  <a:lnTo>
                    <a:pt x="2334" y="0"/>
                  </a:lnTo>
                  <a:lnTo>
                    <a:pt x="2334" y="1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9"/>
                  </a:lnTo>
                  <a:lnTo>
                    <a:pt x="2302" y="54"/>
                  </a:lnTo>
                  <a:lnTo>
                    <a:pt x="2277" y="9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1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9"/>
                  </a:lnTo>
                  <a:lnTo>
                    <a:pt x="2241" y="54"/>
                  </a:lnTo>
                  <a:lnTo>
                    <a:pt x="2215" y="9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1"/>
                  </a:lnTo>
                  <a:lnTo>
                    <a:pt x="2209" y="0"/>
                  </a:lnTo>
                  <a:lnTo>
                    <a:pt x="2200" y="0"/>
                  </a:lnTo>
                  <a:lnTo>
                    <a:pt x="2206" y="9"/>
                  </a:lnTo>
                  <a:lnTo>
                    <a:pt x="2179" y="54"/>
                  </a:lnTo>
                  <a:lnTo>
                    <a:pt x="2154" y="9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1"/>
                  </a:lnTo>
                  <a:lnTo>
                    <a:pt x="2148" y="0"/>
                  </a:lnTo>
                  <a:lnTo>
                    <a:pt x="2139" y="0"/>
                  </a:lnTo>
                  <a:lnTo>
                    <a:pt x="2145" y="9"/>
                  </a:lnTo>
                  <a:lnTo>
                    <a:pt x="2118" y="54"/>
                  </a:lnTo>
                  <a:lnTo>
                    <a:pt x="2092" y="9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1"/>
                  </a:lnTo>
                  <a:lnTo>
                    <a:pt x="2086" y="0"/>
                  </a:lnTo>
                  <a:lnTo>
                    <a:pt x="2077" y="0"/>
                  </a:lnTo>
                  <a:lnTo>
                    <a:pt x="2083" y="9"/>
                  </a:lnTo>
                  <a:lnTo>
                    <a:pt x="2056" y="54"/>
                  </a:lnTo>
                  <a:lnTo>
                    <a:pt x="2031" y="9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1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9"/>
                  </a:lnTo>
                  <a:lnTo>
                    <a:pt x="1995" y="54"/>
                  </a:lnTo>
                  <a:lnTo>
                    <a:pt x="1968" y="9"/>
                  </a:lnTo>
                  <a:lnTo>
                    <a:pt x="1974" y="0"/>
                  </a:lnTo>
                  <a:lnTo>
                    <a:pt x="1965" y="0"/>
                  </a:lnTo>
                  <a:lnTo>
                    <a:pt x="1963" y="1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9"/>
                  </a:lnTo>
                  <a:lnTo>
                    <a:pt x="1933" y="54"/>
                  </a:lnTo>
                  <a:lnTo>
                    <a:pt x="1906" y="9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1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9"/>
                  </a:lnTo>
                  <a:lnTo>
                    <a:pt x="1872" y="54"/>
                  </a:lnTo>
                  <a:lnTo>
                    <a:pt x="1845" y="9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1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9"/>
                  </a:lnTo>
                  <a:lnTo>
                    <a:pt x="1810" y="54"/>
                  </a:lnTo>
                  <a:lnTo>
                    <a:pt x="1783" y="9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1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9"/>
                  </a:lnTo>
                  <a:lnTo>
                    <a:pt x="1749" y="54"/>
                  </a:lnTo>
                  <a:lnTo>
                    <a:pt x="1722" y="9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1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9"/>
                  </a:lnTo>
                  <a:lnTo>
                    <a:pt x="1687" y="54"/>
                  </a:lnTo>
                  <a:lnTo>
                    <a:pt x="1660" y="9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1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9"/>
                  </a:lnTo>
                  <a:lnTo>
                    <a:pt x="1624" y="54"/>
                  </a:lnTo>
                  <a:lnTo>
                    <a:pt x="1599" y="9"/>
                  </a:lnTo>
                  <a:lnTo>
                    <a:pt x="1605" y="0"/>
                  </a:lnTo>
                  <a:lnTo>
                    <a:pt x="1594" y="0"/>
                  </a:lnTo>
                  <a:lnTo>
                    <a:pt x="1594" y="1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9"/>
                  </a:lnTo>
                  <a:lnTo>
                    <a:pt x="1563" y="54"/>
                  </a:lnTo>
                  <a:lnTo>
                    <a:pt x="1537" y="9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1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9"/>
                  </a:lnTo>
                  <a:lnTo>
                    <a:pt x="1501" y="54"/>
                  </a:lnTo>
                  <a:lnTo>
                    <a:pt x="1476" y="9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1"/>
                  </a:lnTo>
                  <a:lnTo>
                    <a:pt x="1470" y="0"/>
                  </a:lnTo>
                  <a:lnTo>
                    <a:pt x="1461" y="0"/>
                  </a:lnTo>
                  <a:lnTo>
                    <a:pt x="1467" y="9"/>
                  </a:lnTo>
                  <a:lnTo>
                    <a:pt x="1440" y="54"/>
                  </a:lnTo>
                  <a:lnTo>
                    <a:pt x="1414" y="9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1"/>
                  </a:lnTo>
                  <a:lnTo>
                    <a:pt x="1408" y="0"/>
                  </a:lnTo>
                  <a:lnTo>
                    <a:pt x="1399" y="0"/>
                  </a:lnTo>
                  <a:lnTo>
                    <a:pt x="1405" y="9"/>
                  </a:lnTo>
                  <a:lnTo>
                    <a:pt x="1378" y="54"/>
                  </a:lnTo>
                  <a:lnTo>
                    <a:pt x="1353" y="9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1"/>
                  </a:lnTo>
                  <a:lnTo>
                    <a:pt x="1347" y="0"/>
                  </a:lnTo>
                  <a:lnTo>
                    <a:pt x="1338" y="0"/>
                  </a:lnTo>
                  <a:lnTo>
                    <a:pt x="1344" y="9"/>
                  </a:lnTo>
                  <a:lnTo>
                    <a:pt x="1317" y="54"/>
                  </a:lnTo>
                  <a:lnTo>
                    <a:pt x="1291" y="9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1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9"/>
                  </a:lnTo>
                  <a:lnTo>
                    <a:pt x="1255" y="54"/>
                  </a:lnTo>
                  <a:lnTo>
                    <a:pt x="1228" y="9"/>
                  </a:lnTo>
                  <a:lnTo>
                    <a:pt x="1234" y="0"/>
                  </a:lnTo>
                  <a:lnTo>
                    <a:pt x="1225" y="0"/>
                  </a:lnTo>
                  <a:lnTo>
                    <a:pt x="1224" y="1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9"/>
                  </a:lnTo>
                  <a:lnTo>
                    <a:pt x="1194" y="54"/>
                  </a:lnTo>
                  <a:lnTo>
                    <a:pt x="1167" y="9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1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9"/>
                  </a:lnTo>
                  <a:lnTo>
                    <a:pt x="1132" y="54"/>
                  </a:lnTo>
                  <a:lnTo>
                    <a:pt x="1105" y="9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1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9"/>
                  </a:lnTo>
                  <a:lnTo>
                    <a:pt x="1071" y="54"/>
                  </a:lnTo>
                  <a:lnTo>
                    <a:pt x="1044" y="9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1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9"/>
                  </a:lnTo>
                  <a:lnTo>
                    <a:pt x="1009" y="54"/>
                  </a:lnTo>
                  <a:lnTo>
                    <a:pt x="982" y="9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1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9"/>
                  </a:lnTo>
                  <a:lnTo>
                    <a:pt x="948" y="54"/>
                  </a:lnTo>
                  <a:lnTo>
                    <a:pt x="921" y="9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1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9"/>
                  </a:lnTo>
                  <a:lnTo>
                    <a:pt x="885" y="54"/>
                  </a:lnTo>
                  <a:lnTo>
                    <a:pt x="859" y="9"/>
                  </a:lnTo>
                  <a:lnTo>
                    <a:pt x="865" y="0"/>
                  </a:lnTo>
                  <a:lnTo>
                    <a:pt x="855" y="0"/>
                  </a:lnTo>
                  <a:lnTo>
                    <a:pt x="855" y="1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9"/>
                  </a:lnTo>
                  <a:lnTo>
                    <a:pt x="823" y="54"/>
                  </a:lnTo>
                  <a:lnTo>
                    <a:pt x="798" y="9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1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9"/>
                  </a:lnTo>
                  <a:lnTo>
                    <a:pt x="762" y="54"/>
                  </a:lnTo>
                  <a:lnTo>
                    <a:pt x="736" y="9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1"/>
                  </a:lnTo>
                  <a:lnTo>
                    <a:pt x="730" y="0"/>
                  </a:lnTo>
                  <a:lnTo>
                    <a:pt x="721" y="0"/>
                  </a:lnTo>
                  <a:lnTo>
                    <a:pt x="727" y="9"/>
                  </a:lnTo>
                  <a:lnTo>
                    <a:pt x="700" y="54"/>
                  </a:lnTo>
                  <a:lnTo>
                    <a:pt x="675" y="9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1"/>
                  </a:lnTo>
                  <a:lnTo>
                    <a:pt x="669" y="0"/>
                  </a:lnTo>
                  <a:lnTo>
                    <a:pt x="660" y="0"/>
                  </a:lnTo>
                  <a:lnTo>
                    <a:pt x="666" y="9"/>
                  </a:lnTo>
                  <a:lnTo>
                    <a:pt x="639" y="54"/>
                  </a:lnTo>
                  <a:lnTo>
                    <a:pt x="613" y="9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1"/>
                  </a:lnTo>
                  <a:lnTo>
                    <a:pt x="607" y="0"/>
                  </a:lnTo>
                  <a:lnTo>
                    <a:pt x="598" y="0"/>
                  </a:lnTo>
                  <a:lnTo>
                    <a:pt x="604" y="9"/>
                  </a:lnTo>
                  <a:lnTo>
                    <a:pt x="577" y="54"/>
                  </a:lnTo>
                  <a:lnTo>
                    <a:pt x="552" y="9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1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9"/>
                  </a:lnTo>
                  <a:lnTo>
                    <a:pt x="516" y="54"/>
                  </a:lnTo>
                  <a:lnTo>
                    <a:pt x="489" y="9"/>
                  </a:lnTo>
                  <a:lnTo>
                    <a:pt x="495" y="0"/>
                  </a:lnTo>
                  <a:lnTo>
                    <a:pt x="486" y="0"/>
                  </a:lnTo>
                  <a:lnTo>
                    <a:pt x="484" y="1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9"/>
                  </a:lnTo>
                  <a:lnTo>
                    <a:pt x="454" y="54"/>
                  </a:lnTo>
                  <a:lnTo>
                    <a:pt x="427" y="9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1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9"/>
                  </a:lnTo>
                  <a:lnTo>
                    <a:pt x="393" y="54"/>
                  </a:lnTo>
                  <a:lnTo>
                    <a:pt x="366" y="9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1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9"/>
                  </a:lnTo>
                  <a:lnTo>
                    <a:pt x="331" y="54"/>
                  </a:lnTo>
                  <a:lnTo>
                    <a:pt x="304" y="9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1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9"/>
                  </a:lnTo>
                  <a:lnTo>
                    <a:pt x="270" y="54"/>
                  </a:lnTo>
                  <a:lnTo>
                    <a:pt x="243" y="9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1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9"/>
                  </a:lnTo>
                  <a:lnTo>
                    <a:pt x="209" y="54"/>
                  </a:lnTo>
                  <a:lnTo>
                    <a:pt x="182" y="9"/>
                  </a:lnTo>
                  <a:lnTo>
                    <a:pt x="188" y="0"/>
                  </a:lnTo>
                  <a:lnTo>
                    <a:pt x="179" y="0"/>
                  </a:lnTo>
                  <a:lnTo>
                    <a:pt x="177" y="1"/>
                  </a:lnTo>
                  <a:lnTo>
                    <a:pt x="176" y="0"/>
                  </a:lnTo>
                  <a:lnTo>
                    <a:pt x="167" y="0"/>
                  </a:lnTo>
                  <a:lnTo>
                    <a:pt x="173" y="9"/>
                  </a:lnTo>
                  <a:lnTo>
                    <a:pt x="146" y="54"/>
                  </a:lnTo>
                  <a:lnTo>
                    <a:pt x="120" y="9"/>
                  </a:lnTo>
                  <a:lnTo>
                    <a:pt x="126" y="0"/>
                  </a:lnTo>
                  <a:lnTo>
                    <a:pt x="116" y="0"/>
                  </a:lnTo>
                  <a:lnTo>
                    <a:pt x="116" y="1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9"/>
                  </a:lnTo>
                  <a:lnTo>
                    <a:pt x="84" y="54"/>
                  </a:lnTo>
                  <a:lnTo>
                    <a:pt x="59" y="9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1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9"/>
                  </a:lnTo>
                  <a:lnTo>
                    <a:pt x="23" y="54"/>
                  </a:lnTo>
                  <a:lnTo>
                    <a:pt x="0" y="13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11"/>
                  </a:lnTo>
                  <a:lnTo>
                    <a:pt x="23" y="70"/>
                  </a:lnTo>
                  <a:lnTo>
                    <a:pt x="50" y="115"/>
                  </a:lnTo>
                  <a:lnTo>
                    <a:pt x="23" y="160"/>
                  </a:lnTo>
                  <a:lnTo>
                    <a:pt x="0" y="120"/>
                  </a:lnTo>
                  <a:lnTo>
                    <a:pt x="0" y="136"/>
                  </a:lnTo>
                  <a:lnTo>
                    <a:pt x="18" y="169"/>
                  </a:lnTo>
                  <a:lnTo>
                    <a:pt x="0" y="202"/>
                  </a:lnTo>
                  <a:lnTo>
                    <a:pt x="0" y="217"/>
                  </a:lnTo>
                  <a:lnTo>
                    <a:pt x="23" y="176"/>
                  </a:lnTo>
                  <a:lnTo>
                    <a:pt x="50" y="221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2"/>
                  </a:lnTo>
                  <a:lnTo>
                    <a:pt x="18" y="275"/>
                  </a:lnTo>
                  <a:lnTo>
                    <a:pt x="0" y="308"/>
                  </a:lnTo>
                  <a:lnTo>
                    <a:pt x="0" y="323"/>
                  </a:lnTo>
                  <a:lnTo>
                    <a:pt x="23" y="283"/>
                  </a:lnTo>
                  <a:lnTo>
                    <a:pt x="50" y="328"/>
                  </a:lnTo>
                  <a:lnTo>
                    <a:pt x="23" y="374"/>
                  </a:lnTo>
                  <a:lnTo>
                    <a:pt x="0" y="332"/>
                  </a:lnTo>
                  <a:lnTo>
                    <a:pt x="0" y="349"/>
                  </a:lnTo>
                  <a:lnTo>
                    <a:pt x="18" y="382"/>
                  </a:lnTo>
                  <a:lnTo>
                    <a:pt x="0" y="414"/>
                  </a:lnTo>
                  <a:lnTo>
                    <a:pt x="0" y="429"/>
                  </a:lnTo>
                  <a:lnTo>
                    <a:pt x="23" y="389"/>
                  </a:lnTo>
                  <a:lnTo>
                    <a:pt x="50" y="435"/>
                  </a:lnTo>
                  <a:lnTo>
                    <a:pt x="23" y="480"/>
                  </a:lnTo>
                  <a:lnTo>
                    <a:pt x="0" y="440"/>
                  </a:lnTo>
                  <a:lnTo>
                    <a:pt x="0" y="455"/>
                  </a:lnTo>
                  <a:lnTo>
                    <a:pt x="18" y="488"/>
                  </a:lnTo>
                  <a:lnTo>
                    <a:pt x="0" y="521"/>
                  </a:lnTo>
                  <a:lnTo>
                    <a:pt x="0" y="537"/>
                  </a:lnTo>
                  <a:lnTo>
                    <a:pt x="23" y="495"/>
                  </a:lnTo>
                  <a:lnTo>
                    <a:pt x="50" y="542"/>
                  </a:lnTo>
                  <a:lnTo>
                    <a:pt x="23" y="587"/>
                  </a:lnTo>
                  <a:lnTo>
                    <a:pt x="0" y="546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7"/>
                  </a:lnTo>
                  <a:lnTo>
                    <a:pt x="0" y="644"/>
                  </a:lnTo>
                  <a:lnTo>
                    <a:pt x="23" y="603"/>
                  </a:lnTo>
                  <a:lnTo>
                    <a:pt x="50" y="648"/>
                  </a:lnTo>
                  <a:lnTo>
                    <a:pt x="23" y="693"/>
                  </a:lnTo>
                  <a:lnTo>
                    <a:pt x="0" y="653"/>
                  </a:lnTo>
                  <a:lnTo>
                    <a:pt x="0" y="669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50"/>
                  </a:lnTo>
                  <a:lnTo>
                    <a:pt x="23" y="709"/>
                  </a:lnTo>
                  <a:lnTo>
                    <a:pt x="50" y="754"/>
                  </a:lnTo>
                  <a:lnTo>
                    <a:pt x="23" y="799"/>
                  </a:lnTo>
                  <a:lnTo>
                    <a:pt x="0" y="759"/>
                  </a:lnTo>
                  <a:lnTo>
                    <a:pt x="0" y="775"/>
                  </a:lnTo>
                  <a:lnTo>
                    <a:pt x="18" y="808"/>
                  </a:lnTo>
                  <a:lnTo>
                    <a:pt x="0" y="841"/>
                  </a:lnTo>
                  <a:lnTo>
                    <a:pt x="0" y="856"/>
                  </a:lnTo>
                  <a:lnTo>
                    <a:pt x="23" y="816"/>
                  </a:lnTo>
                  <a:lnTo>
                    <a:pt x="50" y="861"/>
                  </a:lnTo>
                  <a:lnTo>
                    <a:pt x="23" y="907"/>
                  </a:lnTo>
                  <a:lnTo>
                    <a:pt x="0" y="865"/>
                  </a:lnTo>
                  <a:lnTo>
                    <a:pt x="0" y="882"/>
                  </a:lnTo>
                  <a:lnTo>
                    <a:pt x="18" y="915"/>
                  </a:lnTo>
                  <a:lnTo>
                    <a:pt x="0" y="947"/>
                  </a:lnTo>
                  <a:lnTo>
                    <a:pt x="0" y="962"/>
                  </a:lnTo>
                  <a:lnTo>
                    <a:pt x="23" y="922"/>
                  </a:lnTo>
                  <a:lnTo>
                    <a:pt x="50" y="967"/>
                  </a:lnTo>
                  <a:lnTo>
                    <a:pt x="23" y="1013"/>
                  </a:lnTo>
                  <a:lnTo>
                    <a:pt x="0" y="973"/>
                  </a:lnTo>
                  <a:lnTo>
                    <a:pt x="0" y="988"/>
                  </a:lnTo>
                  <a:lnTo>
                    <a:pt x="18" y="1021"/>
                  </a:lnTo>
                  <a:lnTo>
                    <a:pt x="0" y="1054"/>
                  </a:lnTo>
                  <a:lnTo>
                    <a:pt x="0" y="1069"/>
                  </a:lnTo>
                  <a:lnTo>
                    <a:pt x="23" y="1028"/>
                  </a:lnTo>
                  <a:lnTo>
                    <a:pt x="50" y="1075"/>
                  </a:lnTo>
                  <a:lnTo>
                    <a:pt x="23" y="1120"/>
                  </a:lnTo>
                  <a:lnTo>
                    <a:pt x="0" y="1079"/>
                  </a:lnTo>
                  <a:lnTo>
                    <a:pt x="0" y="1094"/>
                  </a:lnTo>
                  <a:lnTo>
                    <a:pt x="18" y="1127"/>
                  </a:lnTo>
                  <a:lnTo>
                    <a:pt x="0" y="1160"/>
                  </a:lnTo>
                  <a:lnTo>
                    <a:pt x="0" y="1177"/>
                  </a:lnTo>
                  <a:lnTo>
                    <a:pt x="23" y="1135"/>
                  </a:lnTo>
                  <a:lnTo>
                    <a:pt x="50" y="1181"/>
                  </a:lnTo>
                  <a:lnTo>
                    <a:pt x="23" y="1226"/>
                  </a:lnTo>
                  <a:lnTo>
                    <a:pt x="0" y="1186"/>
                  </a:lnTo>
                  <a:lnTo>
                    <a:pt x="0" y="1201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3"/>
                  </a:lnTo>
                  <a:lnTo>
                    <a:pt x="23" y="1242"/>
                  </a:lnTo>
                  <a:lnTo>
                    <a:pt x="50" y="1287"/>
                  </a:lnTo>
                  <a:lnTo>
                    <a:pt x="23" y="1332"/>
                  </a:lnTo>
                  <a:lnTo>
                    <a:pt x="0" y="1292"/>
                  </a:lnTo>
                  <a:lnTo>
                    <a:pt x="0" y="1308"/>
                  </a:lnTo>
                  <a:lnTo>
                    <a:pt x="18" y="1341"/>
                  </a:lnTo>
                  <a:lnTo>
                    <a:pt x="0" y="1373"/>
                  </a:lnTo>
                  <a:lnTo>
                    <a:pt x="0" y="1389"/>
                  </a:lnTo>
                  <a:lnTo>
                    <a:pt x="23" y="1349"/>
                  </a:lnTo>
                  <a:lnTo>
                    <a:pt x="50" y="1394"/>
                  </a:lnTo>
                  <a:lnTo>
                    <a:pt x="26" y="1436"/>
                  </a:lnTo>
                  <a:lnTo>
                    <a:pt x="35" y="1436"/>
                  </a:lnTo>
                  <a:lnTo>
                    <a:pt x="54" y="1401"/>
                  </a:lnTo>
                  <a:lnTo>
                    <a:pt x="74" y="1436"/>
                  </a:lnTo>
                  <a:lnTo>
                    <a:pt x="83" y="1436"/>
                  </a:lnTo>
                  <a:lnTo>
                    <a:pt x="59" y="1394"/>
                  </a:lnTo>
                  <a:lnTo>
                    <a:pt x="84" y="1349"/>
                  </a:lnTo>
                  <a:lnTo>
                    <a:pt x="111" y="1394"/>
                  </a:lnTo>
                  <a:lnTo>
                    <a:pt x="87" y="1436"/>
                  </a:lnTo>
                  <a:lnTo>
                    <a:pt x="96" y="1436"/>
                  </a:lnTo>
                  <a:lnTo>
                    <a:pt x="116" y="1401"/>
                  </a:lnTo>
                  <a:lnTo>
                    <a:pt x="135" y="1436"/>
                  </a:lnTo>
                  <a:lnTo>
                    <a:pt x="144" y="1436"/>
                  </a:lnTo>
                  <a:lnTo>
                    <a:pt x="120" y="1394"/>
                  </a:lnTo>
                  <a:lnTo>
                    <a:pt x="146" y="1349"/>
                  </a:lnTo>
                  <a:lnTo>
                    <a:pt x="173" y="1394"/>
                  </a:lnTo>
                  <a:lnTo>
                    <a:pt x="149" y="1436"/>
                  </a:lnTo>
                  <a:lnTo>
                    <a:pt x="158" y="1436"/>
                  </a:lnTo>
                  <a:lnTo>
                    <a:pt x="177" y="1401"/>
                  </a:lnTo>
                  <a:lnTo>
                    <a:pt x="197" y="1436"/>
                  </a:lnTo>
                  <a:lnTo>
                    <a:pt x="206" y="1436"/>
                  </a:lnTo>
                  <a:lnTo>
                    <a:pt x="182" y="1394"/>
                  </a:lnTo>
                  <a:lnTo>
                    <a:pt x="209" y="1349"/>
                  </a:lnTo>
                  <a:lnTo>
                    <a:pt x="234" y="1394"/>
                  </a:lnTo>
                  <a:lnTo>
                    <a:pt x="210" y="1436"/>
                  </a:lnTo>
                  <a:lnTo>
                    <a:pt x="219" y="1436"/>
                  </a:lnTo>
                  <a:lnTo>
                    <a:pt x="238" y="1401"/>
                  </a:lnTo>
                  <a:lnTo>
                    <a:pt x="258" y="1436"/>
                  </a:lnTo>
                  <a:lnTo>
                    <a:pt x="267" y="1436"/>
                  </a:lnTo>
                  <a:lnTo>
                    <a:pt x="243" y="1394"/>
                  </a:lnTo>
                  <a:lnTo>
                    <a:pt x="270" y="1349"/>
                  </a:lnTo>
                  <a:lnTo>
                    <a:pt x="295" y="1394"/>
                  </a:lnTo>
                  <a:lnTo>
                    <a:pt x="271" y="1436"/>
                  </a:lnTo>
                  <a:lnTo>
                    <a:pt x="280" y="1436"/>
                  </a:lnTo>
                  <a:lnTo>
                    <a:pt x="300" y="1401"/>
                  </a:lnTo>
                  <a:lnTo>
                    <a:pt x="319" y="1436"/>
                  </a:lnTo>
                  <a:lnTo>
                    <a:pt x="328" y="1436"/>
                  </a:lnTo>
                  <a:lnTo>
                    <a:pt x="304" y="1394"/>
                  </a:lnTo>
                  <a:lnTo>
                    <a:pt x="331" y="1349"/>
                  </a:lnTo>
                  <a:lnTo>
                    <a:pt x="357" y="1394"/>
                  </a:lnTo>
                  <a:lnTo>
                    <a:pt x="333" y="1436"/>
                  </a:lnTo>
                  <a:lnTo>
                    <a:pt x="342" y="1436"/>
                  </a:lnTo>
                  <a:lnTo>
                    <a:pt x="361" y="1401"/>
                  </a:lnTo>
                  <a:lnTo>
                    <a:pt x="381" y="1436"/>
                  </a:lnTo>
                  <a:lnTo>
                    <a:pt x="390" y="1436"/>
                  </a:lnTo>
                  <a:lnTo>
                    <a:pt x="366" y="1394"/>
                  </a:lnTo>
                  <a:lnTo>
                    <a:pt x="393" y="1349"/>
                  </a:lnTo>
                  <a:lnTo>
                    <a:pt x="418" y="1394"/>
                  </a:lnTo>
                  <a:lnTo>
                    <a:pt x="394" y="1436"/>
                  </a:lnTo>
                  <a:lnTo>
                    <a:pt x="405" y="1436"/>
                  </a:lnTo>
                  <a:lnTo>
                    <a:pt x="423" y="1401"/>
                  </a:lnTo>
                  <a:lnTo>
                    <a:pt x="442" y="1436"/>
                  </a:lnTo>
                  <a:lnTo>
                    <a:pt x="451" y="1436"/>
                  </a:lnTo>
                  <a:lnTo>
                    <a:pt x="427" y="1394"/>
                  </a:lnTo>
                  <a:lnTo>
                    <a:pt x="454" y="1349"/>
                  </a:lnTo>
                  <a:lnTo>
                    <a:pt x="480" y="1394"/>
                  </a:lnTo>
                  <a:lnTo>
                    <a:pt x="457" y="1436"/>
                  </a:lnTo>
                  <a:lnTo>
                    <a:pt x="466" y="1436"/>
                  </a:lnTo>
                  <a:lnTo>
                    <a:pt x="484" y="1401"/>
                  </a:lnTo>
                  <a:lnTo>
                    <a:pt x="504" y="1436"/>
                  </a:lnTo>
                  <a:lnTo>
                    <a:pt x="513" y="1436"/>
                  </a:lnTo>
                  <a:lnTo>
                    <a:pt x="489" y="1394"/>
                  </a:lnTo>
                  <a:lnTo>
                    <a:pt x="516" y="1349"/>
                  </a:lnTo>
                  <a:lnTo>
                    <a:pt x="541" y="1394"/>
                  </a:lnTo>
                  <a:lnTo>
                    <a:pt x="519" y="1436"/>
                  </a:lnTo>
                  <a:lnTo>
                    <a:pt x="528" y="1436"/>
                  </a:lnTo>
                  <a:lnTo>
                    <a:pt x="546" y="1401"/>
                  </a:lnTo>
                  <a:lnTo>
                    <a:pt x="565" y="1436"/>
                  </a:lnTo>
                  <a:lnTo>
                    <a:pt x="574" y="1436"/>
                  </a:lnTo>
                  <a:lnTo>
                    <a:pt x="552" y="1394"/>
                  </a:lnTo>
                  <a:lnTo>
                    <a:pt x="577" y="1349"/>
                  </a:lnTo>
                  <a:lnTo>
                    <a:pt x="604" y="1394"/>
                  </a:lnTo>
                  <a:lnTo>
                    <a:pt x="580" y="1436"/>
                  </a:lnTo>
                  <a:lnTo>
                    <a:pt x="589" y="1436"/>
                  </a:lnTo>
                  <a:lnTo>
                    <a:pt x="609" y="1401"/>
                  </a:lnTo>
                  <a:lnTo>
                    <a:pt x="627" y="1436"/>
                  </a:lnTo>
                  <a:lnTo>
                    <a:pt x="636" y="1436"/>
                  </a:lnTo>
                  <a:lnTo>
                    <a:pt x="613" y="1394"/>
                  </a:lnTo>
                  <a:lnTo>
                    <a:pt x="639" y="1349"/>
                  </a:lnTo>
                  <a:lnTo>
                    <a:pt x="666" y="1394"/>
                  </a:lnTo>
                  <a:lnTo>
                    <a:pt x="642" y="1436"/>
                  </a:lnTo>
                  <a:lnTo>
                    <a:pt x="651" y="1436"/>
                  </a:lnTo>
                  <a:lnTo>
                    <a:pt x="670" y="1401"/>
                  </a:lnTo>
                  <a:lnTo>
                    <a:pt x="688" y="1436"/>
                  </a:lnTo>
                  <a:lnTo>
                    <a:pt x="699" y="1436"/>
                  </a:lnTo>
                  <a:lnTo>
                    <a:pt x="675" y="1394"/>
                  </a:lnTo>
                  <a:lnTo>
                    <a:pt x="700" y="1349"/>
                  </a:lnTo>
                  <a:lnTo>
                    <a:pt x="727" y="1394"/>
                  </a:lnTo>
                  <a:lnTo>
                    <a:pt x="703" y="1436"/>
                  </a:lnTo>
                  <a:lnTo>
                    <a:pt x="712" y="1436"/>
                  </a:lnTo>
                  <a:lnTo>
                    <a:pt x="732" y="1401"/>
                  </a:lnTo>
                  <a:lnTo>
                    <a:pt x="751" y="1436"/>
                  </a:lnTo>
                  <a:lnTo>
                    <a:pt x="760" y="1436"/>
                  </a:lnTo>
                  <a:lnTo>
                    <a:pt x="736" y="1394"/>
                  </a:lnTo>
                  <a:lnTo>
                    <a:pt x="762" y="1349"/>
                  </a:lnTo>
                  <a:lnTo>
                    <a:pt x="789" y="1394"/>
                  </a:lnTo>
                  <a:lnTo>
                    <a:pt x="765" y="1436"/>
                  </a:lnTo>
                  <a:lnTo>
                    <a:pt x="774" y="1436"/>
                  </a:lnTo>
                  <a:lnTo>
                    <a:pt x="793" y="1401"/>
                  </a:lnTo>
                  <a:lnTo>
                    <a:pt x="813" y="1436"/>
                  </a:lnTo>
                  <a:lnTo>
                    <a:pt x="822" y="1436"/>
                  </a:lnTo>
                  <a:lnTo>
                    <a:pt x="798" y="1394"/>
                  </a:lnTo>
                  <a:lnTo>
                    <a:pt x="823" y="1349"/>
                  </a:lnTo>
                  <a:lnTo>
                    <a:pt x="850" y="1394"/>
                  </a:lnTo>
                  <a:lnTo>
                    <a:pt x="826" y="1436"/>
                  </a:lnTo>
                  <a:lnTo>
                    <a:pt x="835" y="1436"/>
                  </a:lnTo>
                  <a:lnTo>
                    <a:pt x="855" y="1401"/>
                  </a:lnTo>
                  <a:lnTo>
                    <a:pt x="874" y="1436"/>
                  </a:lnTo>
                  <a:lnTo>
                    <a:pt x="883" y="1436"/>
                  </a:lnTo>
                  <a:lnTo>
                    <a:pt x="859" y="1394"/>
                  </a:lnTo>
                  <a:lnTo>
                    <a:pt x="885" y="1349"/>
                  </a:lnTo>
                  <a:lnTo>
                    <a:pt x="912" y="1394"/>
                  </a:lnTo>
                  <a:lnTo>
                    <a:pt x="888" y="1436"/>
                  </a:lnTo>
                  <a:lnTo>
                    <a:pt x="897" y="1436"/>
                  </a:lnTo>
                  <a:lnTo>
                    <a:pt x="916" y="1401"/>
                  </a:lnTo>
                  <a:lnTo>
                    <a:pt x="936" y="1436"/>
                  </a:lnTo>
                  <a:lnTo>
                    <a:pt x="945" y="1436"/>
                  </a:lnTo>
                  <a:lnTo>
                    <a:pt x="921" y="1394"/>
                  </a:lnTo>
                  <a:lnTo>
                    <a:pt x="948" y="1349"/>
                  </a:lnTo>
                  <a:lnTo>
                    <a:pt x="973" y="1394"/>
                  </a:lnTo>
                  <a:lnTo>
                    <a:pt x="949" y="1436"/>
                  </a:lnTo>
                  <a:lnTo>
                    <a:pt x="958" y="1436"/>
                  </a:lnTo>
                  <a:lnTo>
                    <a:pt x="978" y="1401"/>
                  </a:lnTo>
                  <a:lnTo>
                    <a:pt x="997" y="1436"/>
                  </a:lnTo>
                  <a:lnTo>
                    <a:pt x="1006" y="1436"/>
                  </a:lnTo>
                  <a:lnTo>
                    <a:pt x="982" y="1394"/>
                  </a:lnTo>
                  <a:lnTo>
                    <a:pt x="1009" y="1349"/>
                  </a:lnTo>
                  <a:lnTo>
                    <a:pt x="1035" y="1394"/>
                  </a:lnTo>
                  <a:lnTo>
                    <a:pt x="1011" y="1436"/>
                  </a:lnTo>
                  <a:lnTo>
                    <a:pt x="1020" y="1436"/>
                  </a:lnTo>
                  <a:lnTo>
                    <a:pt x="1039" y="1401"/>
                  </a:lnTo>
                  <a:lnTo>
                    <a:pt x="1059" y="1436"/>
                  </a:lnTo>
                  <a:lnTo>
                    <a:pt x="1068" y="1436"/>
                  </a:lnTo>
                  <a:lnTo>
                    <a:pt x="1044" y="1394"/>
                  </a:lnTo>
                  <a:lnTo>
                    <a:pt x="1071" y="1349"/>
                  </a:lnTo>
                  <a:lnTo>
                    <a:pt x="1096" y="1394"/>
                  </a:lnTo>
                  <a:lnTo>
                    <a:pt x="1072" y="1436"/>
                  </a:lnTo>
                  <a:lnTo>
                    <a:pt x="1081" y="1436"/>
                  </a:lnTo>
                  <a:lnTo>
                    <a:pt x="1101" y="1401"/>
                  </a:lnTo>
                  <a:lnTo>
                    <a:pt x="1120" y="1436"/>
                  </a:lnTo>
                  <a:lnTo>
                    <a:pt x="1129" y="1436"/>
                  </a:lnTo>
                  <a:lnTo>
                    <a:pt x="1105" y="1394"/>
                  </a:lnTo>
                  <a:lnTo>
                    <a:pt x="1132" y="1349"/>
                  </a:lnTo>
                  <a:lnTo>
                    <a:pt x="1158" y="1394"/>
                  </a:lnTo>
                  <a:lnTo>
                    <a:pt x="1134" y="1436"/>
                  </a:lnTo>
                  <a:lnTo>
                    <a:pt x="1144" y="1436"/>
                  </a:lnTo>
                  <a:lnTo>
                    <a:pt x="1162" y="1401"/>
                  </a:lnTo>
                  <a:lnTo>
                    <a:pt x="1182" y="1436"/>
                  </a:lnTo>
                  <a:lnTo>
                    <a:pt x="1191" y="1436"/>
                  </a:lnTo>
                  <a:lnTo>
                    <a:pt x="1167" y="1394"/>
                  </a:lnTo>
                  <a:lnTo>
                    <a:pt x="1194" y="1349"/>
                  </a:lnTo>
                  <a:lnTo>
                    <a:pt x="1219" y="1394"/>
                  </a:lnTo>
                  <a:lnTo>
                    <a:pt x="1197" y="1436"/>
                  </a:lnTo>
                  <a:lnTo>
                    <a:pt x="1206" y="1436"/>
                  </a:lnTo>
                  <a:lnTo>
                    <a:pt x="1224" y="1401"/>
                  </a:lnTo>
                  <a:lnTo>
                    <a:pt x="1243" y="1436"/>
                  </a:lnTo>
                  <a:lnTo>
                    <a:pt x="1252" y="1436"/>
                  </a:lnTo>
                  <a:lnTo>
                    <a:pt x="1228" y="1394"/>
                  </a:lnTo>
                  <a:lnTo>
                    <a:pt x="1255" y="1349"/>
                  </a:lnTo>
                  <a:lnTo>
                    <a:pt x="1281" y="1394"/>
                  </a:lnTo>
                  <a:lnTo>
                    <a:pt x="1258" y="1436"/>
                  </a:lnTo>
                  <a:lnTo>
                    <a:pt x="1267" y="1436"/>
                  </a:lnTo>
                  <a:lnTo>
                    <a:pt x="1285" y="1401"/>
                  </a:lnTo>
                  <a:lnTo>
                    <a:pt x="1305" y="1436"/>
                  </a:lnTo>
                  <a:lnTo>
                    <a:pt x="1314" y="1436"/>
                  </a:lnTo>
                  <a:lnTo>
                    <a:pt x="1291" y="1394"/>
                  </a:lnTo>
                  <a:lnTo>
                    <a:pt x="1317" y="1349"/>
                  </a:lnTo>
                  <a:lnTo>
                    <a:pt x="1344" y="1394"/>
                  </a:lnTo>
                  <a:lnTo>
                    <a:pt x="1320" y="1436"/>
                  </a:lnTo>
                  <a:lnTo>
                    <a:pt x="1329" y="1436"/>
                  </a:lnTo>
                  <a:lnTo>
                    <a:pt x="1348" y="1401"/>
                  </a:lnTo>
                  <a:lnTo>
                    <a:pt x="1366" y="1436"/>
                  </a:lnTo>
                  <a:lnTo>
                    <a:pt x="1375" y="1436"/>
                  </a:lnTo>
                  <a:lnTo>
                    <a:pt x="1353" y="1394"/>
                  </a:lnTo>
                  <a:lnTo>
                    <a:pt x="1378" y="1349"/>
                  </a:lnTo>
                  <a:lnTo>
                    <a:pt x="1405" y="1394"/>
                  </a:lnTo>
                  <a:lnTo>
                    <a:pt x="1381" y="1436"/>
                  </a:lnTo>
                  <a:lnTo>
                    <a:pt x="1390" y="1436"/>
                  </a:lnTo>
                  <a:lnTo>
                    <a:pt x="1410" y="1401"/>
                  </a:lnTo>
                  <a:lnTo>
                    <a:pt x="1428" y="1436"/>
                  </a:lnTo>
                  <a:lnTo>
                    <a:pt x="1438" y="1436"/>
                  </a:lnTo>
                  <a:lnTo>
                    <a:pt x="1414" y="1394"/>
                  </a:lnTo>
                  <a:lnTo>
                    <a:pt x="1440" y="1349"/>
                  </a:lnTo>
                  <a:lnTo>
                    <a:pt x="1467" y="1394"/>
                  </a:lnTo>
                  <a:lnTo>
                    <a:pt x="1443" y="1436"/>
                  </a:lnTo>
                  <a:lnTo>
                    <a:pt x="1452" y="1436"/>
                  </a:lnTo>
                  <a:lnTo>
                    <a:pt x="1471" y="1401"/>
                  </a:lnTo>
                  <a:lnTo>
                    <a:pt x="1491" y="1436"/>
                  </a:lnTo>
                  <a:lnTo>
                    <a:pt x="1500" y="1436"/>
                  </a:lnTo>
                  <a:lnTo>
                    <a:pt x="1476" y="1394"/>
                  </a:lnTo>
                  <a:lnTo>
                    <a:pt x="1501" y="1349"/>
                  </a:lnTo>
                  <a:lnTo>
                    <a:pt x="1528" y="1394"/>
                  </a:lnTo>
                  <a:lnTo>
                    <a:pt x="1504" y="1436"/>
                  </a:lnTo>
                  <a:lnTo>
                    <a:pt x="1513" y="1436"/>
                  </a:lnTo>
                  <a:lnTo>
                    <a:pt x="1533" y="1401"/>
                  </a:lnTo>
                  <a:lnTo>
                    <a:pt x="1552" y="1436"/>
                  </a:lnTo>
                  <a:lnTo>
                    <a:pt x="1561" y="1436"/>
                  </a:lnTo>
                  <a:lnTo>
                    <a:pt x="1537" y="1394"/>
                  </a:lnTo>
                  <a:lnTo>
                    <a:pt x="1563" y="1349"/>
                  </a:lnTo>
                  <a:lnTo>
                    <a:pt x="1590" y="1394"/>
                  </a:lnTo>
                  <a:lnTo>
                    <a:pt x="1566" y="1436"/>
                  </a:lnTo>
                  <a:lnTo>
                    <a:pt x="1575" y="1436"/>
                  </a:lnTo>
                  <a:lnTo>
                    <a:pt x="1594" y="1401"/>
                  </a:lnTo>
                  <a:lnTo>
                    <a:pt x="1614" y="1436"/>
                  </a:lnTo>
                  <a:lnTo>
                    <a:pt x="1623" y="1436"/>
                  </a:lnTo>
                  <a:lnTo>
                    <a:pt x="1599" y="1394"/>
                  </a:lnTo>
                  <a:lnTo>
                    <a:pt x="1624" y="1349"/>
                  </a:lnTo>
                  <a:lnTo>
                    <a:pt x="1651" y="1394"/>
                  </a:lnTo>
                  <a:lnTo>
                    <a:pt x="1627" y="1436"/>
                  </a:lnTo>
                  <a:lnTo>
                    <a:pt x="1636" y="1436"/>
                  </a:lnTo>
                  <a:lnTo>
                    <a:pt x="1656" y="1401"/>
                  </a:lnTo>
                  <a:lnTo>
                    <a:pt x="1675" y="1436"/>
                  </a:lnTo>
                  <a:lnTo>
                    <a:pt x="1684" y="1436"/>
                  </a:lnTo>
                  <a:lnTo>
                    <a:pt x="1660" y="1394"/>
                  </a:lnTo>
                  <a:lnTo>
                    <a:pt x="1687" y="1349"/>
                  </a:lnTo>
                  <a:lnTo>
                    <a:pt x="1713" y="1394"/>
                  </a:lnTo>
                  <a:lnTo>
                    <a:pt x="1689" y="1436"/>
                  </a:lnTo>
                  <a:lnTo>
                    <a:pt x="1698" y="1436"/>
                  </a:lnTo>
                  <a:lnTo>
                    <a:pt x="1717" y="1401"/>
                  </a:lnTo>
                  <a:lnTo>
                    <a:pt x="1737" y="1436"/>
                  </a:lnTo>
                  <a:lnTo>
                    <a:pt x="1746" y="1436"/>
                  </a:lnTo>
                  <a:lnTo>
                    <a:pt x="1722" y="1394"/>
                  </a:lnTo>
                  <a:lnTo>
                    <a:pt x="1749" y="1349"/>
                  </a:lnTo>
                  <a:lnTo>
                    <a:pt x="1774" y="1394"/>
                  </a:lnTo>
                  <a:lnTo>
                    <a:pt x="1750" y="1436"/>
                  </a:lnTo>
                  <a:lnTo>
                    <a:pt x="1759" y="1436"/>
                  </a:lnTo>
                  <a:lnTo>
                    <a:pt x="1779" y="1401"/>
                  </a:lnTo>
                  <a:lnTo>
                    <a:pt x="1798" y="1436"/>
                  </a:lnTo>
                  <a:lnTo>
                    <a:pt x="1807" y="1436"/>
                  </a:lnTo>
                  <a:lnTo>
                    <a:pt x="1783" y="1394"/>
                  </a:lnTo>
                  <a:lnTo>
                    <a:pt x="1810" y="1349"/>
                  </a:lnTo>
                  <a:lnTo>
                    <a:pt x="1836" y="1394"/>
                  </a:lnTo>
                  <a:lnTo>
                    <a:pt x="1812" y="1436"/>
                  </a:lnTo>
                  <a:lnTo>
                    <a:pt x="1821" y="1436"/>
                  </a:lnTo>
                  <a:lnTo>
                    <a:pt x="1840" y="1401"/>
                  </a:lnTo>
                  <a:lnTo>
                    <a:pt x="1860" y="1436"/>
                  </a:lnTo>
                  <a:lnTo>
                    <a:pt x="1869" y="1436"/>
                  </a:lnTo>
                  <a:lnTo>
                    <a:pt x="1845" y="1394"/>
                  </a:lnTo>
                  <a:lnTo>
                    <a:pt x="1872" y="1349"/>
                  </a:lnTo>
                  <a:lnTo>
                    <a:pt x="1897" y="1394"/>
                  </a:lnTo>
                  <a:lnTo>
                    <a:pt x="1873" y="1436"/>
                  </a:lnTo>
                  <a:lnTo>
                    <a:pt x="1884" y="1436"/>
                  </a:lnTo>
                  <a:lnTo>
                    <a:pt x="1902" y="1401"/>
                  </a:lnTo>
                  <a:lnTo>
                    <a:pt x="1921" y="1436"/>
                  </a:lnTo>
                  <a:lnTo>
                    <a:pt x="1930" y="1436"/>
                  </a:lnTo>
                  <a:lnTo>
                    <a:pt x="1906" y="1394"/>
                  </a:lnTo>
                  <a:lnTo>
                    <a:pt x="1933" y="1349"/>
                  </a:lnTo>
                  <a:lnTo>
                    <a:pt x="1959" y="1394"/>
                  </a:lnTo>
                  <a:lnTo>
                    <a:pt x="1936" y="1436"/>
                  </a:lnTo>
                  <a:lnTo>
                    <a:pt x="1945" y="1436"/>
                  </a:lnTo>
                  <a:lnTo>
                    <a:pt x="1963" y="1401"/>
                  </a:lnTo>
                  <a:lnTo>
                    <a:pt x="1983" y="1436"/>
                  </a:lnTo>
                  <a:lnTo>
                    <a:pt x="1992" y="1436"/>
                  </a:lnTo>
                  <a:lnTo>
                    <a:pt x="1968" y="1394"/>
                  </a:lnTo>
                  <a:lnTo>
                    <a:pt x="1995" y="1349"/>
                  </a:lnTo>
                  <a:lnTo>
                    <a:pt x="2020" y="1394"/>
                  </a:lnTo>
                  <a:lnTo>
                    <a:pt x="1998" y="1436"/>
                  </a:lnTo>
                  <a:lnTo>
                    <a:pt x="2007" y="1436"/>
                  </a:lnTo>
                  <a:lnTo>
                    <a:pt x="2025" y="1401"/>
                  </a:lnTo>
                  <a:lnTo>
                    <a:pt x="2044" y="1436"/>
                  </a:lnTo>
                  <a:lnTo>
                    <a:pt x="2053" y="1436"/>
                  </a:lnTo>
                  <a:lnTo>
                    <a:pt x="2031" y="1394"/>
                  </a:lnTo>
                  <a:lnTo>
                    <a:pt x="2056" y="1349"/>
                  </a:lnTo>
                  <a:lnTo>
                    <a:pt x="2083" y="1394"/>
                  </a:lnTo>
                  <a:lnTo>
                    <a:pt x="2059" y="1436"/>
                  </a:lnTo>
                  <a:lnTo>
                    <a:pt x="2068" y="1436"/>
                  </a:lnTo>
                  <a:lnTo>
                    <a:pt x="2088" y="1401"/>
                  </a:lnTo>
                  <a:lnTo>
                    <a:pt x="2106" y="1436"/>
                  </a:lnTo>
                  <a:lnTo>
                    <a:pt x="2115" y="1436"/>
                  </a:lnTo>
                  <a:lnTo>
                    <a:pt x="2092" y="1394"/>
                  </a:lnTo>
                  <a:lnTo>
                    <a:pt x="2118" y="1349"/>
                  </a:lnTo>
                  <a:lnTo>
                    <a:pt x="2145" y="1394"/>
                  </a:lnTo>
                  <a:lnTo>
                    <a:pt x="2121" y="1436"/>
                  </a:lnTo>
                  <a:lnTo>
                    <a:pt x="2130" y="1436"/>
                  </a:lnTo>
                  <a:lnTo>
                    <a:pt x="2149" y="1401"/>
                  </a:lnTo>
                  <a:lnTo>
                    <a:pt x="2167" y="1436"/>
                  </a:lnTo>
                  <a:lnTo>
                    <a:pt x="2178" y="1436"/>
                  </a:lnTo>
                  <a:lnTo>
                    <a:pt x="2154" y="1394"/>
                  </a:lnTo>
                  <a:lnTo>
                    <a:pt x="2179" y="1349"/>
                  </a:lnTo>
                  <a:lnTo>
                    <a:pt x="2206" y="1394"/>
                  </a:lnTo>
                  <a:lnTo>
                    <a:pt x="2182" y="1436"/>
                  </a:lnTo>
                  <a:lnTo>
                    <a:pt x="2191" y="1436"/>
                  </a:lnTo>
                  <a:lnTo>
                    <a:pt x="2211" y="1401"/>
                  </a:lnTo>
                  <a:lnTo>
                    <a:pt x="2230" y="1436"/>
                  </a:lnTo>
                  <a:lnTo>
                    <a:pt x="2239" y="1436"/>
                  </a:lnTo>
                  <a:lnTo>
                    <a:pt x="2215" y="1394"/>
                  </a:lnTo>
                  <a:lnTo>
                    <a:pt x="2241" y="1349"/>
                  </a:lnTo>
                  <a:lnTo>
                    <a:pt x="2268" y="1394"/>
                  </a:lnTo>
                  <a:lnTo>
                    <a:pt x="2244" y="1436"/>
                  </a:lnTo>
                  <a:lnTo>
                    <a:pt x="2253" y="1436"/>
                  </a:lnTo>
                  <a:lnTo>
                    <a:pt x="2272" y="1401"/>
                  </a:lnTo>
                  <a:lnTo>
                    <a:pt x="2292" y="1436"/>
                  </a:lnTo>
                  <a:lnTo>
                    <a:pt x="2301" y="1436"/>
                  </a:lnTo>
                  <a:lnTo>
                    <a:pt x="2277" y="1394"/>
                  </a:lnTo>
                  <a:lnTo>
                    <a:pt x="2302" y="1349"/>
                  </a:lnTo>
                  <a:lnTo>
                    <a:pt x="2329" y="1394"/>
                  </a:lnTo>
                  <a:lnTo>
                    <a:pt x="2305" y="1436"/>
                  </a:lnTo>
                  <a:lnTo>
                    <a:pt x="2314" y="1436"/>
                  </a:lnTo>
                  <a:lnTo>
                    <a:pt x="2334" y="1401"/>
                  </a:lnTo>
                  <a:lnTo>
                    <a:pt x="2353" y="1436"/>
                  </a:lnTo>
                  <a:lnTo>
                    <a:pt x="2362" y="1436"/>
                  </a:lnTo>
                  <a:lnTo>
                    <a:pt x="2338" y="1394"/>
                  </a:lnTo>
                  <a:lnTo>
                    <a:pt x="2364" y="1349"/>
                  </a:lnTo>
                  <a:lnTo>
                    <a:pt x="2391" y="1394"/>
                  </a:lnTo>
                  <a:lnTo>
                    <a:pt x="2367" y="1436"/>
                  </a:lnTo>
                  <a:lnTo>
                    <a:pt x="2376" y="1436"/>
                  </a:lnTo>
                  <a:lnTo>
                    <a:pt x="2395" y="1401"/>
                  </a:lnTo>
                  <a:lnTo>
                    <a:pt x="2415" y="1436"/>
                  </a:lnTo>
                  <a:lnTo>
                    <a:pt x="2424" y="1436"/>
                  </a:lnTo>
                  <a:lnTo>
                    <a:pt x="2400" y="1394"/>
                  </a:lnTo>
                  <a:lnTo>
                    <a:pt x="2427" y="1349"/>
                  </a:lnTo>
                  <a:lnTo>
                    <a:pt x="2452" y="1394"/>
                  </a:lnTo>
                  <a:lnTo>
                    <a:pt x="2428" y="1436"/>
                  </a:lnTo>
                  <a:lnTo>
                    <a:pt x="2437" y="1436"/>
                  </a:lnTo>
                  <a:lnTo>
                    <a:pt x="2457" y="1401"/>
                  </a:lnTo>
                  <a:lnTo>
                    <a:pt x="2476" y="1436"/>
                  </a:lnTo>
                  <a:lnTo>
                    <a:pt x="2485" y="1436"/>
                  </a:lnTo>
                  <a:lnTo>
                    <a:pt x="2461" y="1394"/>
                  </a:lnTo>
                  <a:lnTo>
                    <a:pt x="2488" y="1349"/>
                  </a:lnTo>
                  <a:lnTo>
                    <a:pt x="2514" y="1394"/>
                  </a:lnTo>
                  <a:lnTo>
                    <a:pt x="2490" y="1436"/>
                  </a:lnTo>
                  <a:lnTo>
                    <a:pt x="2499" y="1436"/>
                  </a:lnTo>
                  <a:lnTo>
                    <a:pt x="2518" y="1401"/>
                  </a:lnTo>
                  <a:lnTo>
                    <a:pt x="2538" y="1436"/>
                  </a:lnTo>
                  <a:lnTo>
                    <a:pt x="2547" y="1436"/>
                  </a:lnTo>
                  <a:lnTo>
                    <a:pt x="2523" y="1394"/>
                  </a:lnTo>
                  <a:lnTo>
                    <a:pt x="2550" y="1349"/>
                  </a:lnTo>
                  <a:lnTo>
                    <a:pt x="2557" y="1361"/>
                  </a:lnTo>
                  <a:lnTo>
                    <a:pt x="2557" y="1346"/>
                  </a:lnTo>
                  <a:lnTo>
                    <a:pt x="2554" y="1341"/>
                  </a:lnTo>
                  <a:lnTo>
                    <a:pt x="2557" y="1335"/>
                  </a:lnTo>
                  <a:lnTo>
                    <a:pt x="2557" y="1320"/>
                  </a:lnTo>
                  <a:lnTo>
                    <a:pt x="2550" y="1332"/>
                  </a:lnTo>
                  <a:lnTo>
                    <a:pt x="2523" y="1287"/>
                  </a:lnTo>
                  <a:lnTo>
                    <a:pt x="2550" y="1242"/>
                  </a:lnTo>
                  <a:lnTo>
                    <a:pt x="2557" y="1254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9"/>
                  </a:lnTo>
                  <a:lnTo>
                    <a:pt x="2557" y="1214"/>
                  </a:lnTo>
                  <a:lnTo>
                    <a:pt x="2550" y="1226"/>
                  </a:lnTo>
                  <a:lnTo>
                    <a:pt x="2523" y="1181"/>
                  </a:lnTo>
                  <a:lnTo>
                    <a:pt x="2550" y="1135"/>
                  </a:lnTo>
                  <a:lnTo>
                    <a:pt x="2557" y="1148"/>
                  </a:lnTo>
                  <a:lnTo>
                    <a:pt x="2557" y="1132"/>
                  </a:lnTo>
                  <a:lnTo>
                    <a:pt x="2554" y="1127"/>
                  </a:lnTo>
                  <a:lnTo>
                    <a:pt x="2557" y="1123"/>
                  </a:lnTo>
                  <a:lnTo>
                    <a:pt x="2557" y="1108"/>
                  </a:lnTo>
                  <a:lnTo>
                    <a:pt x="2550" y="1120"/>
                  </a:lnTo>
                  <a:lnTo>
                    <a:pt x="2523" y="1075"/>
                  </a:lnTo>
                  <a:lnTo>
                    <a:pt x="2550" y="1028"/>
                  </a:lnTo>
                  <a:lnTo>
                    <a:pt x="2557" y="1042"/>
                  </a:lnTo>
                  <a:lnTo>
                    <a:pt x="2557" y="1025"/>
                  </a:lnTo>
                  <a:lnTo>
                    <a:pt x="2554" y="1021"/>
                  </a:lnTo>
                  <a:lnTo>
                    <a:pt x="2557" y="1016"/>
                  </a:lnTo>
                  <a:lnTo>
                    <a:pt x="2557" y="1000"/>
                  </a:lnTo>
                  <a:lnTo>
                    <a:pt x="2550" y="1013"/>
                  </a:lnTo>
                  <a:lnTo>
                    <a:pt x="2523" y="967"/>
                  </a:lnTo>
                  <a:lnTo>
                    <a:pt x="2550" y="922"/>
                  </a:lnTo>
                  <a:lnTo>
                    <a:pt x="2557" y="934"/>
                  </a:lnTo>
                  <a:lnTo>
                    <a:pt x="2557" y="919"/>
                  </a:lnTo>
                  <a:lnTo>
                    <a:pt x="2554" y="915"/>
                  </a:lnTo>
                  <a:lnTo>
                    <a:pt x="2557" y="910"/>
                  </a:lnTo>
                  <a:lnTo>
                    <a:pt x="2557" y="894"/>
                  </a:lnTo>
                  <a:lnTo>
                    <a:pt x="2550" y="907"/>
                  </a:lnTo>
                  <a:lnTo>
                    <a:pt x="2523" y="861"/>
                  </a:lnTo>
                  <a:lnTo>
                    <a:pt x="2550" y="816"/>
                  </a:lnTo>
                  <a:lnTo>
                    <a:pt x="2557" y="828"/>
                  </a:lnTo>
                  <a:lnTo>
                    <a:pt x="2557" y="813"/>
                  </a:lnTo>
                  <a:lnTo>
                    <a:pt x="2554" y="808"/>
                  </a:lnTo>
                  <a:lnTo>
                    <a:pt x="2557" y="802"/>
                  </a:lnTo>
                  <a:lnTo>
                    <a:pt x="2557" y="787"/>
                  </a:lnTo>
                  <a:lnTo>
                    <a:pt x="2550" y="799"/>
                  </a:lnTo>
                  <a:lnTo>
                    <a:pt x="2523" y="754"/>
                  </a:lnTo>
                  <a:lnTo>
                    <a:pt x="2550" y="709"/>
                  </a:lnTo>
                  <a:lnTo>
                    <a:pt x="2557" y="721"/>
                  </a:lnTo>
                  <a:lnTo>
                    <a:pt x="2557" y="706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81"/>
                  </a:lnTo>
                  <a:lnTo>
                    <a:pt x="2550" y="693"/>
                  </a:lnTo>
                  <a:lnTo>
                    <a:pt x="2523" y="648"/>
                  </a:lnTo>
                  <a:lnTo>
                    <a:pt x="2550" y="603"/>
                  </a:lnTo>
                  <a:lnTo>
                    <a:pt x="2557" y="615"/>
                  </a:lnTo>
                  <a:lnTo>
                    <a:pt x="2557" y="599"/>
                  </a:lnTo>
                  <a:lnTo>
                    <a:pt x="2554" y="594"/>
                  </a:lnTo>
                  <a:lnTo>
                    <a:pt x="2557" y="590"/>
                  </a:lnTo>
                  <a:lnTo>
                    <a:pt x="2557" y="575"/>
                  </a:lnTo>
                  <a:lnTo>
                    <a:pt x="2550" y="587"/>
                  </a:lnTo>
                  <a:lnTo>
                    <a:pt x="2523" y="542"/>
                  </a:lnTo>
                  <a:lnTo>
                    <a:pt x="2550" y="495"/>
                  </a:lnTo>
                  <a:lnTo>
                    <a:pt x="2557" y="509"/>
                  </a:lnTo>
                  <a:lnTo>
                    <a:pt x="2557" y="492"/>
                  </a:lnTo>
                  <a:lnTo>
                    <a:pt x="2554" y="488"/>
                  </a:lnTo>
                  <a:lnTo>
                    <a:pt x="2557" y="483"/>
                  </a:lnTo>
                  <a:lnTo>
                    <a:pt x="2557" y="467"/>
                  </a:lnTo>
                  <a:lnTo>
                    <a:pt x="2550" y="480"/>
                  </a:lnTo>
                  <a:lnTo>
                    <a:pt x="2523" y="435"/>
                  </a:lnTo>
                  <a:lnTo>
                    <a:pt x="2550" y="389"/>
                  </a:lnTo>
                  <a:lnTo>
                    <a:pt x="2557" y="402"/>
                  </a:lnTo>
                  <a:lnTo>
                    <a:pt x="2557" y="386"/>
                  </a:lnTo>
                  <a:lnTo>
                    <a:pt x="2554" y="382"/>
                  </a:lnTo>
                  <a:lnTo>
                    <a:pt x="2557" y="377"/>
                  </a:lnTo>
                  <a:lnTo>
                    <a:pt x="2557" y="361"/>
                  </a:lnTo>
                  <a:lnTo>
                    <a:pt x="2550" y="374"/>
                  </a:lnTo>
                  <a:lnTo>
                    <a:pt x="2523" y="328"/>
                  </a:lnTo>
                  <a:lnTo>
                    <a:pt x="2550" y="283"/>
                  </a:lnTo>
                  <a:lnTo>
                    <a:pt x="2557" y="295"/>
                  </a:lnTo>
                  <a:lnTo>
                    <a:pt x="2557" y="280"/>
                  </a:lnTo>
                  <a:lnTo>
                    <a:pt x="2554" y="275"/>
                  </a:lnTo>
                  <a:lnTo>
                    <a:pt x="2557" y="271"/>
                  </a:lnTo>
                  <a:lnTo>
                    <a:pt x="2557" y="254"/>
                  </a:lnTo>
                  <a:lnTo>
                    <a:pt x="2550" y="266"/>
                  </a:lnTo>
                  <a:lnTo>
                    <a:pt x="2523" y="221"/>
                  </a:lnTo>
                  <a:lnTo>
                    <a:pt x="2550" y="176"/>
                  </a:lnTo>
                  <a:lnTo>
                    <a:pt x="2557" y="188"/>
                  </a:lnTo>
                  <a:lnTo>
                    <a:pt x="2557" y="173"/>
                  </a:lnTo>
                  <a:lnTo>
                    <a:pt x="2554" y="169"/>
                  </a:lnTo>
                  <a:lnTo>
                    <a:pt x="2557" y="163"/>
                  </a:lnTo>
                  <a:lnTo>
                    <a:pt x="2557" y="148"/>
                  </a:lnTo>
                  <a:lnTo>
                    <a:pt x="2550" y="160"/>
                  </a:lnTo>
                  <a:lnTo>
                    <a:pt x="2523" y="115"/>
                  </a:lnTo>
                  <a:lnTo>
                    <a:pt x="2550" y="70"/>
                  </a:lnTo>
                  <a:lnTo>
                    <a:pt x="2557" y="82"/>
                  </a:lnTo>
                  <a:lnTo>
                    <a:pt x="2557" y="67"/>
                  </a:lnTo>
                  <a:lnTo>
                    <a:pt x="2554" y="61"/>
                  </a:lnTo>
                  <a:lnTo>
                    <a:pt x="2557" y="57"/>
                  </a:lnTo>
                  <a:lnTo>
                    <a:pt x="2557" y="42"/>
                  </a:lnTo>
                  <a:lnTo>
                    <a:pt x="2550" y="54"/>
                  </a:lnTo>
                  <a:lnTo>
                    <a:pt x="2523" y="9"/>
                  </a:lnTo>
                  <a:lnTo>
                    <a:pt x="252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6">
              <a:extLst>
                <a:ext uri="{FF2B5EF4-FFF2-40B4-BE49-F238E27FC236}">
                  <a16:creationId xmlns:a16="http://schemas.microsoft.com/office/drawing/2014/main" id="{913A61A4-3EAF-4494-9F6C-D94FACF474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2201862"/>
              <a:ext cx="8151813" cy="2279650"/>
            </a:xfrm>
            <a:custGeom>
              <a:avLst/>
              <a:gdLst>
                <a:gd name="T0" fmla="*/ 978 w 5135"/>
                <a:gd name="T1" fmla="*/ 1386 h 1436"/>
                <a:gd name="T2" fmla="*/ 2149 w 5135"/>
                <a:gd name="T3" fmla="*/ 1295 h 1436"/>
                <a:gd name="T4" fmla="*/ 823 w 5135"/>
                <a:gd name="T5" fmla="*/ 1332 h 1436"/>
                <a:gd name="T6" fmla="*/ 1959 w 5135"/>
                <a:gd name="T7" fmla="*/ 1287 h 1436"/>
                <a:gd name="T8" fmla="*/ 582 w 5135"/>
                <a:gd name="T9" fmla="*/ 1233 h 1436"/>
                <a:gd name="T10" fmla="*/ 1717 w 5135"/>
                <a:gd name="T11" fmla="*/ 1280 h 1436"/>
                <a:gd name="T12" fmla="*/ 393 w 5135"/>
                <a:gd name="T13" fmla="*/ 1135 h 1436"/>
                <a:gd name="T14" fmla="*/ 1563 w 5135"/>
                <a:gd name="T15" fmla="*/ 1226 h 1436"/>
                <a:gd name="T16" fmla="*/ 204 w 5135"/>
                <a:gd name="T17" fmla="*/ 1127 h 1436"/>
                <a:gd name="T18" fmla="*/ 1321 w 5135"/>
                <a:gd name="T19" fmla="*/ 1127 h 1436"/>
                <a:gd name="T20" fmla="*/ 2457 w 5135"/>
                <a:gd name="T21" fmla="*/ 1172 h 1436"/>
                <a:gd name="T22" fmla="*/ 1132 w 5135"/>
                <a:gd name="T23" fmla="*/ 1028 h 1436"/>
                <a:gd name="T24" fmla="*/ 2302 w 5135"/>
                <a:gd name="T25" fmla="*/ 1120 h 1436"/>
                <a:gd name="T26" fmla="*/ 943 w 5135"/>
                <a:gd name="T27" fmla="*/ 1021 h 1436"/>
                <a:gd name="T28" fmla="*/ 2061 w 5135"/>
                <a:gd name="T29" fmla="*/ 1021 h 1436"/>
                <a:gd name="T30" fmla="*/ 700 w 5135"/>
                <a:gd name="T31" fmla="*/ 1013 h 1436"/>
                <a:gd name="T32" fmla="*/ 1872 w 5135"/>
                <a:gd name="T33" fmla="*/ 922 h 1436"/>
                <a:gd name="T34" fmla="*/ 546 w 5135"/>
                <a:gd name="T35" fmla="*/ 959 h 1436"/>
                <a:gd name="T36" fmla="*/ 1683 w 5135"/>
                <a:gd name="T37" fmla="*/ 915 h 1436"/>
                <a:gd name="T38" fmla="*/ 304 w 5135"/>
                <a:gd name="T39" fmla="*/ 861 h 1436"/>
                <a:gd name="T40" fmla="*/ 1440 w 5135"/>
                <a:gd name="T41" fmla="*/ 907 h 1436"/>
                <a:gd name="T42" fmla="*/ 116 w 5135"/>
                <a:gd name="T43" fmla="*/ 762 h 1436"/>
                <a:gd name="T44" fmla="*/ 1285 w 5135"/>
                <a:gd name="T45" fmla="*/ 853 h 1436"/>
                <a:gd name="T46" fmla="*/ 2422 w 5135"/>
                <a:gd name="T47" fmla="*/ 808 h 1436"/>
                <a:gd name="T48" fmla="*/ 1044 w 5135"/>
                <a:gd name="T49" fmla="*/ 754 h 1436"/>
                <a:gd name="T50" fmla="*/ 2179 w 5135"/>
                <a:gd name="T51" fmla="*/ 799 h 1436"/>
                <a:gd name="T52" fmla="*/ 855 w 5135"/>
                <a:gd name="T53" fmla="*/ 656 h 1436"/>
                <a:gd name="T54" fmla="*/ 2025 w 5135"/>
                <a:gd name="T55" fmla="*/ 747 h 1436"/>
                <a:gd name="T56" fmla="*/ 666 w 5135"/>
                <a:gd name="T57" fmla="*/ 648 h 1436"/>
                <a:gd name="T58" fmla="*/ 1783 w 5135"/>
                <a:gd name="T59" fmla="*/ 648 h 1436"/>
                <a:gd name="T60" fmla="*/ 423 w 5135"/>
                <a:gd name="T61" fmla="*/ 641 h 1436"/>
                <a:gd name="T62" fmla="*/ 1594 w 5135"/>
                <a:gd name="T63" fmla="*/ 549 h 1436"/>
                <a:gd name="T64" fmla="*/ 270 w 5135"/>
                <a:gd name="T65" fmla="*/ 587 h 1436"/>
                <a:gd name="T66" fmla="*/ 1405 w 5135"/>
                <a:gd name="T67" fmla="*/ 542 h 1436"/>
                <a:gd name="T68" fmla="*/ 27 w 5135"/>
                <a:gd name="T69" fmla="*/ 488 h 1436"/>
                <a:gd name="T70" fmla="*/ 1162 w 5135"/>
                <a:gd name="T71" fmla="*/ 533 h 1436"/>
                <a:gd name="T72" fmla="*/ 2334 w 5135"/>
                <a:gd name="T73" fmla="*/ 443 h 1436"/>
                <a:gd name="T74" fmla="*/ 1009 w 5135"/>
                <a:gd name="T75" fmla="*/ 480 h 1436"/>
                <a:gd name="T76" fmla="*/ 2145 w 5135"/>
                <a:gd name="T77" fmla="*/ 435 h 1436"/>
                <a:gd name="T78" fmla="*/ 766 w 5135"/>
                <a:gd name="T79" fmla="*/ 382 h 1436"/>
                <a:gd name="T80" fmla="*/ 1902 w 5135"/>
                <a:gd name="T81" fmla="*/ 426 h 1436"/>
                <a:gd name="T82" fmla="*/ 577 w 5135"/>
                <a:gd name="T83" fmla="*/ 283 h 1436"/>
                <a:gd name="T84" fmla="*/ 1749 w 5135"/>
                <a:gd name="T85" fmla="*/ 374 h 1436"/>
                <a:gd name="T86" fmla="*/ 388 w 5135"/>
                <a:gd name="T87" fmla="*/ 275 h 1436"/>
                <a:gd name="T88" fmla="*/ 1506 w 5135"/>
                <a:gd name="T89" fmla="*/ 275 h 1436"/>
                <a:gd name="T90" fmla="*/ 146 w 5135"/>
                <a:gd name="T91" fmla="*/ 266 h 1436"/>
                <a:gd name="T92" fmla="*/ 1317 w 5135"/>
                <a:gd name="T93" fmla="*/ 176 h 1436"/>
                <a:gd name="T94" fmla="*/ 2488 w 5135"/>
                <a:gd name="T95" fmla="*/ 266 h 1436"/>
                <a:gd name="T96" fmla="*/ 1128 w 5135"/>
                <a:gd name="T97" fmla="*/ 169 h 1436"/>
                <a:gd name="T98" fmla="*/ 2245 w 5135"/>
                <a:gd name="T99" fmla="*/ 169 h 1436"/>
                <a:gd name="T100" fmla="*/ 885 w 5135"/>
                <a:gd name="T101" fmla="*/ 160 h 1436"/>
                <a:gd name="T102" fmla="*/ 2056 w 5135"/>
                <a:gd name="T103" fmla="*/ 70 h 1436"/>
                <a:gd name="T104" fmla="*/ 732 w 5135"/>
                <a:gd name="T105" fmla="*/ 108 h 1436"/>
                <a:gd name="T106" fmla="*/ 1867 w 5135"/>
                <a:gd name="T107" fmla="*/ 61 h 1436"/>
                <a:gd name="T108" fmla="*/ 2262 w 5135"/>
                <a:gd name="T109" fmla="*/ 0 h 1436"/>
                <a:gd name="T110" fmla="*/ 1533 w 5135"/>
                <a:gd name="T111" fmla="*/ 0 h 1436"/>
                <a:gd name="T112" fmla="*/ 823 w 5135"/>
                <a:gd name="T113" fmla="*/ 54 h 1436"/>
                <a:gd name="T114" fmla="*/ 114 w 5135"/>
                <a:gd name="T115" fmla="*/ 0 h 1436"/>
                <a:gd name="T116" fmla="*/ 0 w 5135"/>
                <a:gd name="T117" fmla="*/ 1094 h 1436"/>
                <a:gd name="T118" fmla="*/ 604 w 5135"/>
                <a:gd name="T119" fmla="*/ 1394 h 1436"/>
                <a:gd name="T120" fmla="*/ 1314 w 5135"/>
                <a:gd name="T121" fmla="*/ 1436 h 1436"/>
                <a:gd name="T122" fmla="*/ 2007 w 5135"/>
                <a:gd name="T123" fmla="*/ 1436 h 1436"/>
                <a:gd name="T124" fmla="*/ 2550 w 5135"/>
                <a:gd name="T125" fmla="*/ 1028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5135" h="1436">
                  <a:moveTo>
                    <a:pt x="2557" y="1427"/>
                  </a:moveTo>
                  <a:lnTo>
                    <a:pt x="2551" y="1436"/>
                  </a:lnTo>
                  <a:lnTo>
                    <a:pt x="2557" y="1436"/>
                  </a:lnTo>
                  <a:lnTo>
                    <a:pt x="2557" y="1427"/>
                  </a:lnTo>
                  <a:moveTo>
                    <a:pt x="5122" y="1412"/>
                  </a:moveTo>
                  <a:lnTo>
                    <a:pt x="5122" y="1428"/>
                  </a:lnTo>
                  <a:lnTo>
                    <a:pt x="5125" y="1436"/>
                  </a:lnTo>
                  <a:lnTo>
                    <a:pt x="5135" y="1436"/>
                  </a:lnTo>
                  <a:lnTo>
                    <a:pt x="5122" y="1412"/>
                  </a:lnTo>
                  <a:moveTo>
                    <a:pt x="2" y="0"/>
                  </a:moveTo>
                  <a:lnTo>
                    <a:pt x="0" y="0"/>
                  </a:lnTo>
                  <a:lnTo>
                    <a:pt x="0" y="4"/>
                  </a:lnTo>
                  <a:lnTo>
                    <a:pt x="2" y="0"/>
                  </a:lnTo>
                  <a:moveTo>
                    <a:pt x="54" y="1386"/>
                  </a:moveTo>
                  <a:lnTo>
                    <a:pt x="27" y="1341"/>
                  </a:lnTo>
                  <a:lnTo>
                    <a:pt x="54" y="1295"/>
                  </a:lnTo>
                  <a:lnTo>
                    <a:pt x="80" y="1341"/>
                  </a:lnTo>
                  <a:lnTo>
                    <a:pt x="54" y="1386"/>
                  </a:lnTo>
                  <a:moveTo>
                    <a:pt x="116" y="1386"/>
                  </a:moveTo>
                  <a:lnTo>
                    <a:pt x="89" y="1341"/>
                  </a:lnTo>
                  <a:lnTo>
                    <a:pt x="116" y="1295"/>
                  </a:lnTo>
                  <a:lnTo>
                    <a:pt x="141" y="1341"/>
                  </a:lnTo>
                  <a:lnTo>
                    <a:pt x="116" y="1386"/>
                  </a:lnTo>
                  <a:moveTo>
                    <a:pt x="177" y="1386"/>
                  </a:moveTo>
                  <a:lnTo>
                    <a:pt x="150" y="1341"/>
                  </a:lnTo>
                  <a:lnTo>
                    <a:pt x="177" y="1295"/>
                  </a:lnTo>
                  <a:lnTo>
                    <a:pt x="204" y="1341"/>
                  </a:lnTo>
                  <a:lnTo>
                    <a:pt x="177" y="1386"/>
                  </a:lnTo>
                  <a:moveTo>
                    <a:pt x="238" y="1386"/>
                  </a:moveTo>
                  <a:lnTo>
                    <a:pt x="213" y="1341"/>
                  </a:lnTo>
                  <a:lnTo>
                    <a:pt x="238" y="1295"/>
                  </a:lnTo>
                  <a:lnTo>
                    <a:pt x="265" y="1341"/>
                  </a:lnTo>
                  <a:lnTo>
                    <a:pt x="238" y="1386"/>
                  </a:lnTo>
                  <a:moveTo>
                    <a:pt x="300" y="1386"/>
                  </a:moveTo>
                  <a:lnTo>
                    <a:pt x="274" y="1341"/>
                  </a:lnTo>
                  <a:lnTo>
                    <a:pt x="300" y="1295"/>
                  </a:lnTo>
                  <a:lnTo>
                    <a:pt x="327" y="1341"/>
                  </a:lnTo>
                  <a:lnTo>
                    <a:pt x="300" y="1386"/>
                  </a:lnTo>
                  <a:moveTo>
                    <a:pt x="361" y="1386"/>
                  </a:moveTo>
                  <a:lnTo>
                    <a:pt x="336" y="1341"/>
                  </a:lnTo>
                  <a:lnTo>
                    <a:pt x="361" y="1295"/>
                  </a:lnTo>
                  <a:lnTo>
                    <a:pt x="388" y="1341"/>
                  </a:lnTo>
                  <a:lnTo>
                    <a:pt x="361" y="1386"/>
                  </a:lnTo>
                  <a:moveTo>
                    <a:pt x="423" y="1386"/>
                  </a:moveTo>
                  <a:lnTo>
                    <a:pt x="397" y="1341"/>
                  </a:lnTo>
                  <a:lnTo>
                    <a:pt x="423" y="1295"/>
                  </a:lnTo>
                  <a:lnTo>
                    <a:pt x="450" y="1341"/>
                  </a:lnTo>
                  <a:lnTo>
                    <a:pt x="423" y="1386"/>
                  </a:lnTo>
                  <a:moveTo>
                    <a:pt x="484" y="1386"/>
                  </a:moveTo>
                  <a:lnTo>
                    <a:pt x="459" y="1341"/>
                  </a:lnTo>
                  <a:lnTo>
                    <a:pt x="484" y="1295"/>
                  </a:lnTo>
                  <a:lnTo>
                    <a:pt x="511" y="1341"/>
                  </a:lnTo>
                  <a:lnTo>
                    <a:pt x="484" y="1386"/>
                  </a:lnTo>
                  <a:moveTo>
                    <a:pt x="546" y="1386"/>
                  </a:moveTo>
                  <a:lnTo>
                    <a:pt x="520" y="1341"/>
                  </a:lnTo>
                  <a:lnTo>
                    <a:pt x="546" y="1295"/>
                  </a:lnTo>
                  <a:lnTo>
                    <a:pt x="573" y="1341"/>
                  </a:lnTo>
                  <a:lnTo>
                    <a:pt x="546" y="1386"/>
                  </a:lnTo>
                  <a:moveTo>
                    <a:pt x="609" y="1386"/>
                  </a:moveTo>
                  <a:lnTo>
                    <a:pt x="582" y="1341"/>
                  </a:lnTo>
                  <a:lnTo>
                    <a:pt x="609" y="1295"/>
                  </a:lnTo>
                  <a:lnTo>
                    <a:pt x="634" y="1341"/>
                  </a:lnTo>
                  <a:lnTo>
                    <a:pt x="609" y="1386"/>
                  </a:lnTo>
                  <a:moveTo>
                    <a:pt x="670" y="1386"/>
                  </a:moveTo>
                  <a:lnTo>
                    <a:pt x="643" y="1341"/>
                  </a:lnTo>
                  <a:lnTo>
                    <a:pt x="670" y="1295"/>
                  </a:lnTo>
                  <a:lnTo>
                    <a:pt x="696" y="1341"/>
                  </a:lnTo>
                  <a:lnTo>
                    <a:pt x="670" y="1386"/>
                  </a:lnTo>
                  <a:moveTo>
                    <a:pt x="732" y="1386"/>
                  </a:moveTo>
                  <a:lnTo>
                    <a:pt x="705" y="1341"/>
                  </a:lnTo>
                  <a:lnTo>
                    <a:pt x="732" y="1295"/>
                  </a:lnTo>
                  <a:lnTo>
                    <a:pt x="757" y="1341"/>
                  </a:lnTo>
                  <a:lnTo>
                    <a:pt x="732" y="1386"/>
                  </a:lnTo>
                  <a:moveTo>
                    <a:pt x="793" y="1386"/>
                  </a:moveTo>
                  <a:lnTo>
                    <a:pt x="766" y="1341"/>
                  </a:lnTo>
                  <a:lnTo>
                    <a:pt x="793" y="1295"/>
                  </a:lnTo>
                  <a:lnTo>
                    <a:pt x="819" y="1341"/>
                  </a:lnTo>
                  <a:lnTo>
                    <a:pt x="793" y="1386"/>
                  </a:lnTo>
                  <a:moveTo>
                    <a:pt x="855" y="1386"/>
                  </a:moveTo>
                  <a:lnTo>
                    <a:pt x="828" y="1341"/>
                  </a:lnTo>
                  <a:lnTo>
                    <a:pt x="855" y="1295"/>
                  </a:lnTo>
                  <a:lnTo>
                    <a:pt x="880" y="1341"/>
                  </a:lnTo>
                  <a:lnTo>
                    <a:pt x="855" y="1386"/>
                  </a:lnTo>
                  <a:moveTo>
                    <a:pt x="916" y="1386"/>
                  </a:moveTo>
                  <a:lnTo>
                    <a:pt x="889" y="1341"/>
                  </a:lnTo>
                  <a:lnTo>
                    <a:pt x="916" y="1295"/>
                  </a:lnTo>
                  <a:lnTo>
                    <a:pt x="943" y="1341"/>
                  </a:lnTo>
                  <a:lnTo>
                    <a:pt x="916" y="1386"/>
                  </a:lnTo>
                  <a:moveTo>
                    <a:pt x="978" y="1386"/>
                  </a:moveTo>
                  <a:lnTo>
                    <a:pt x="952" y="1341"/>
                  </a:lnTo>
                  <a:lnTo>
                    <a:pt x="978" y="1295"/>
                  </a:lnTo>
                  <a:lnTo>
                    <a:pt x="1005" y="1341"/>
                  </a:lnTo>
                  <a:lnTo>
                    <a:pt x="978" y="1386"/>
                  </a:lnTo>
                  <a:moveTo>
                    <a:pt x="1039" y="1386"/>
                  </a:moveTo>
                  <a:lnTo>
                    <a:pt x="1014" y="1341"/>
                  </a:lnTo>
                  <a:lnTo>
                    <a:pt x="1039" y="1295"/>
                  </a:lnTo>
                  <a:lnTo>
                    <a:pt x="1066" y="1341"/>
                  </a:lnTo>
                  <a:lnTo>
                    <a:pt x="1039" y="1386"/>
                  </a:lnTo>
                  <a:moveTo>
                    <a:pt x="1101" y="1386"/>
                  </a:moveTo>
                  <a:lnTo>
                    <a:pt x="1075" y="1341"/>
                  </a:lnTo>
                  <a:lnTo>
                    <a:pt x="1101" y="1295"/>
                  </a:lnTo>
                  <a:lnTo>
                    <a:pt x="1128" y="1341"/>
                  </a:lnTo>
                  <a:lnTo>
                    <a:pt x="1101" y="1386"/>
                  </a:lnTo>
                  <a:moveTo>
                    <a:pt x="1162" y="1386"/>
                  </a:moveTo>
                  <a:lnTo>
                    <a:pt x="1137" y="1341"/>
                  </a:lnTo>
                  <a:lnTo>
                    <a:pt x="1162" y="1295"/>
                  </a:lnTo>
                  <a:lnTo>
                    <a:pt x="1189" y="1341"/>
                  </a:lnTo>
                  <a:lnTo>
                    <a:pt x="1162" y="1386"/>
                  </a:lnTo>
                  <a:moveTo>
                    <a:pt x="1224" y="1386"/>
                  </a:moveTo>
                  <a:lnTo>
                    <a:pt x="1198" y="1341"/>
                  </a:lnTo>
                  <a:lnTo>
                    <a:pt x="1224" y="1295"/>
                  </a:lnTo>
                  <a:lnTo>
                    <a:pt x="1251" y="1341"/>
                  </a:lnTo>
                  <a:lnTo>
                    <a:pt x="1224" y="1386"/>
                  </a:lnTo>
                  <a:moveTo>
                    <a:pt x="1285" y="1386"/>
                  </a:moveTo>
                  <a:lnTo>
                    <a:pt x="1260" y="1341"/>
                  </a:lnTo>
                  <a:lnTo>
                    <a:pt x="1285" y="1295"/>
                  </a:lnTo>
                  <a:lnTo>
                    <a:pt x="1312" y="1341"/>
                  </a:lnTo>
                  <a:lnTo>
                    <a:pt x="1285" y="1386"/>
                  </a:lnTo>
                  <a:moveTo>
                    <a:pt x="1348" y="1386"/>
                  </a:moveTo>
                  <a:lnTo>
                    <a:pt x="1321" y="1341"/>
                  </a:lnTo>
                  <a:lnTo>
                    <a:pt x="1348" y="1295"/>
                  </a:lnTo>
                  <a:lnTo>
                    <a:pt x="1374" y="1341"/>
                  </a:lnTo>
                  <a:lnTo>
                    <a:pt x="1348" y="1386"/>
                  </a:lnTo>
                  <a:moveTo>
                    <a:pt x="1410" y="1386"/>
                  </a:moveTo>
                  <a:lnTo>
                    <a:pt x="1383" y="1341"/>
                  </a:lnTo>
                  <a:lnTo>
                    <a:pt x="1410" y="1295"/>
                  </a:lnTo>
                  <a:lnTo>
                    <a:pt x="1435" y="1341"/>
                  </a:lnTo>
                  <a:lnTo>
                    <a:pt x="1410" y="1386"/>
                  </a:lnTo>
                  <a:moveTo>
                    <a:pt x="1471" y="1386"/>
                  </a:moveTo>
                  <a:lnTo>
                    <a:pt x="1444" y="1341"/>
                  </a:lnTo>
                  <a:lnTo>
                    <a:pt x="1471" y="1295"/>
                  </a:lnTo>
                  <a:lnTo>
                    <a:pt x="1497" y="1341"/>
                  </a:lnTo>
                  <a:lnTo>
                    <a:pt x="1471" y="1386"/>
                  </a:lnTo>
                  <a:moveTo>
                    <a:pt x="1533" y="1386"/>
                  </a:moveTo>
                  <a:lnTo>
                    <a:pt x="1506" y="1341"/>
                  </a:lnTo>
                  <a:lnTo>
                    <a:pt x="1533" y="1295"/>
                  </a:lnTo>
                  <a:lnTo>
                    <a:pt x="1558" y="1341"/>
                  </a:lnTo>
                  <a:lnTo>
                    <a:pt x="1533" y="1386"/>
                  </a:lnTo>
                  <a:moveTo>
                    <a:pt x="1594" y="1386"/>
                  </a:moveTo>
                  <a:lnTo>
                    <a:pt x="1567" y="1341"/>
                  </a:lnTo>
                  <a:lnTo>
                    <a:pt x="1594" y="1295"/>
                  </a:lnTo>
                  <a:lnTo>
                    <a:pt x="1620" y="1341"/>
                  </a:lnTo>
                  <a:lnTo>
                    <a:pt x="1594" y="1386"/>
                  </a:lnTo>
                  <a:moveTo>
                    <a:pt x="1656" y="1386"/>
                  </a:moveTo>
                  <a:lnTo>
                    <a:pt x="1629" y="1341"/>
                  </a:lnTo>
                  <a:lnTo>
                    <a:pt x="1656" y="1295"/>
                  </a:lnTo>
                  <a:lnTo>
                    <a:pt x="1683" y="1341"/>
                  </a:lnTo>
                  <a:lnTo>
                    <a:pt x="1656" y="1386"/>
                  </a:lnTo>
                  <a:moveTo>
                    <a:pt x="1717" y="1386"/>
                  </a:moveTo>
                  <a:lnTo>
                    <a:pt x="1692" y="1341"/>
                  </a:lnTo>
                  <a:lnTo>
                    <a:pt x="1717" y="1295"/>
                  </a:lnTo>
                  <a:lnTo>
                    <a:pt x="1744" y="1341"/>
                  </a:lnTo>
                  <a:lnTo>
                    <a:pt x="1717" y="1386"/>
                  </a:lnTo>
                  <a:moveTo>
                    <a:pt x="1779" y="1386"/>
                  </a:moveTo>
                  <a:lnTo>
                    <a:pt x="1753" y="1341"/>
                  </a:lnTo>
                  <a:lnTo>
                    <a:pt x="1779" y="1295"/>
                  </a:lnTo>
                  <a:lnTo>
                    <a:pt x="1806" y="1341"/>
                  </a:lnTo>
                  <a:lnTo>
                    <a:pt x="1779" y="1386"/>
                  </a:lnTo>
                  <a:moveTo>
                    <a:pt x="1840" y="1386"/>
                  </a:moveTo>
                  <a:lnTo>
                    <a:pt x="1815" y="1341"/>
                  </a:lnTo>
                  <a:lnTo>
                    <a:pt x="1840" y="1295"/>
                  </a:lnTo>
                  <a:lnTo>
                    <a:pt x="1867" y="1341"/>
                  </a:lnTo>
                  <a:lnTo>
                    <a:pt x="1840" y="1386"/>
                  </a:lnTo>
                  <a:moveTo>
                    <a:pt x="1902" y="1386"/>
                  </a:moveTo>
                  <a:lnTo>
                    <a:pt x="1876" y="1341"/>
                  </a:lnTo>
                  <a:lnTo>
                    <a:pt x="1902" y="1295"/>
                  </a:lnTo>
                  <a:lnTo>
                    <a:pt x="1929" y="1341"/>
                  </a:lnTo>
                  <a:lnTo>
                    <a:pt x="1902" y="1386"/>
                  </a:lnTo>
                  <a:moveTo>
                    <a:pt x="1963" y="1386"/>
                  </a:moveTo>
                  <a:lnTo>
                    <a:pt x="1938" y="1341"/>
                  </a:lnTo>
                  <a:lnTo>
                    <a:pt x="1963" y="1295"/>
                  </a:lnTo>
                  <a:lnTo>
                    <a:pt x="1990" y="1341"/>
                  </a:lnTo>
                  <a:lnTo>
                    <a:pt x="1963" y="1386"/>
                  </a:lnTo>
                  <a:moveTo>
                    <a:pt x="2025" y="1386"/>
                  </a:moveTo>
                  <a:lnTo>
                    <a:pt x="1999" y="1341"/>
                  </a:lnTo>
                  <a:lnTo>
                    <a:pt x="2025" y="1295"/>
                  </a:lnTo>
                  <a:lnTo>
                    <a:pt x="2052" y="1341"/>
                  </a:lnTo>
                  <a:lnTo>
                    <a:pt x="2025" y="1386"/>
                  </a:lnTo>
                  <a:moveTo>
                    <a:pt x="2088" y="1386"/>
                  </a:moveTo>
                  <a:lnTo>
                    <a:pt x="2061" y="1341"/>
                  </a:lnTo>
                  <a:lnTo>
                    <a:pt x="2088" y="1295"/>
                  </a:lnTo>
                  <a:lnTo>
                    <a:pt x="2113" y="1341"/>
                  </a:lnTo>
                  <a:lnTo>
                    <a:pt x="2088" y="1386"/>
                  </a:lnTo>
                  <a:moveTo>
                    <a:pt x="2149" y="1386"/>
                  </a:moveTo>
                  <a:lnTo>
                    <a:pt x="2122" y="1341"/>
                  </a:lnTo>
                  <a:lnTo>
                    <a:pt x="2149" y="1295"/>
                  </a:lnTo>
                  <a:lnTo>
                    <a:pt x="2175" y="1341"/>
                  </a:lnTo>
                  <a:lnTo>
                    <a:pt x="2149" y="1386"/>
                  </a:lnTo>
                  <a:moveTo>
                    <a:pt x="2211" y="1386"/>
                  </a:moveTo>
                  <a:lnTo>
                    <a:pt x="2184" y="1341"/>
                  </a:lnTo>
                  <a:lnTo>
                    <a:pt x="2211" y="1295"/>
                  </a:lnTo>
                  <a:lnTo>
                    <a:pt x="2236" y="1341"/>
                  </a:lnTo>
                  <a:lnTo>
                    <a:pt x="2211" y="1386"/>
                  </a:lnTo>
                  <a:moveTo>
                    <a:pt x="2272" y="1386"/>
                  </a:moveTo>
                  <a:lnTo>
                    <a:pt x="2245" y="1341"/>
                  </a:lnTo>
                  <a:lnTo>
                    <a:pt x="2272" y="1295"/>
                  </a:lnTo>
                  <a:lnTo>
                    <a:pt x="2298" y="1341"/>
                  </a:lnTo>
                  <a:lnTo>
                    <a:pt x="2272" y="1386"/>
                  </a:lnTo>
                  <a:moveTo>
                    <a:pt x="2334" y="1386"/>
                  </a:moveTo>
                  <a:lnTo>
                    <a:pt x="2307" y="1341"/>
                  </a:lnTo>
                  <a:lnTo>
                    <a:pt x="2334" y="1295"/>
                  </a:lnTo>
                  <a:lnTo>
                    <a:pt x="2359" y="1341"/>
                  </a:lnTo>
                  <a:lnTo>
                    <a:pt x="2334" y="1386"/>
                  </a:lnTo>
                  <a:moveTo>
                    <a:pt x="2395" y="1386"/>
                  </a:moveTo>
                  <a:lnTo>
                    <a:pt x="2368" y="1341"/>
                  </a:lnTo>
                  <a:lnTo>
                    <a:pt x="2395" y="1295"/>
                  </a:lnTo>
                  <a:lnTo>
                    <a:pt x="2422" y="1341"/>
                  </a:lnTo>
                  <a:lnTo>
                    <a:pt x="2395" y="1386"/>
                  </a:lnTo>
                  <a:moveTo>
                    <a:pt x="2457" y="1386"/>
                  </a:moveTo>
                  <a:lnTo>
                    <a:pt x="2431" y="1341"/>
                  </a:lnTo>
                  <a:lnTo>
                    <a:pt x="2457" y="1295"/>
                  </a:lnTo>
                  <a:lnTo>
                    <a:pt x="2484" y="1341"/>
                  </a:lnTo>
                  <a:lnTo>
                    <a:pt x="2457" y="1386"/>
                  </a:lnTo>
                  <a:moveTo>
                    <a:pt x="2518" y="1386"/>
                  </a:moveTo>
                  <a:lnTo>
                    <a:pt x="2493" y="1341"/>
                  </a:lnTo>
                  <a:lnTo>
                    <a:pt x="2518" y="1295"/>
                  </a:lnTo>
                  <a:lnTo>
                    <a:pt x="2545" y="1341"/>
                  </a:lnTo>
                  <a:lnTo>
                    <a:pt x="2518" y="1386"/>
                  </a:lnTo>
                  <a:moveTo>
                    <a:pt x="84" y="1332"/>
                  </a:moveTo>
                  <a:lnTo>
                    <a:pt x="59" y="1287"/>
                  </a:lnTo>
                  <a:lnTo>
                    <a:pt x="84" y="1242"/>
                  </a:lnTo>
                  <a:lnTo>
                    <a:pt x="111" y="1287"/>
                  </a:lnTo>
                  <a:lnTo>
                    <a:pt x="84" y="1332"/>
                  </a:lnTo>
                  <a:moveTo>
                    <a:pt x="146" y="1332"/>
                  </a:moveTo>
                  <a:lnTo>
                    <a:pt x="120" y="1287"/>
                  </a:lnTo>
                  <a:lnTo>
                    <a:pt x="146" y="1242"/>
                  </a:lnTo>
                  <a:lnTo>
                    <a:pt x="173" y="1287"/>
                  </a:lnTo>
                  <a:lnTo>
                    <a:pt x="146" y="1332"/>
                  </a:lnTo>
                  <a:moveTo>
                    <a:pt x="209" y="1332"/>
                  </a:moveTo>
                  <a:lnTo>
                    <a:pt x="182" y="1287"/>
                  </a:lnTo>
                  <a:lnTo>
                    <a:pt x="209" y="1242"/>
                  </a:lnTo>
                  <a:lnTo>
                    <a:pt x="234" y="1287"/>
                  </a:lnTo>
                  <a:lnTo>
                    <a:pt x="209" y="1332"/>
                  </a:lnTo>
                  <a:moveTo>
                    <a:pt x="270" y="1332"/>
                  </a:moveTo>
                  <a:lnTo>
                    <a:pt x="243" y="1287"/>
                  </a:lnTo>
                  <a:lnTo>
                    <a:pt x="270" y="1242"/>
                  </a:lnTo>
                  <a:lnTo>
                    <a:pt x="295" y="1287"/>
                  </a:lnTo>
                  <a:lnTo>
                    <a:pt x="270" y="1332"/>
                  </a:lnTo>
                  <a:moveTo>
                    <a:pt x="331" y="1332"/>
                  </a:moveTo>
                  <a:lnTo>
                    <a:pt x="304" y="1287"/>
                  </a:lnTo>
                  <a:lnTo>
                    <a:pt x="331" y="1242"/>
                  </a:lnTo>
                  <a:lnTo>
                    <a:pt x="357" y="1287"/>
                  </a:lnTo>
                  <a:lnTo>
                    <a:pt x="331" y="1332"/>
                  </a:lnTo>
                  <a:moveTo>
                    <a:pt x="393" y="1332"/>
                  </a:moveTo>
                  <a:lnTo>
                    <a:pt x="366" y="1287"/>
                  </a:lnTo>
                  <a:lnTo>
                    <a:pt x="393" y="1242"/>
                  </a:lnTo>
                  <a:lnTo>
                    <a:pt x="418" y="1287"/>
                  </a:lnTo>
                  <a:lnTo>
                    <a:pt x="393" y="1332"/>
                  </a:lnTo>
                  <a:moveTo>
                    <a:pt x="454" y="1332"/>
                  </a:moveTo>
                  <a:lnTo>
                    <a:pt x="427" y="1287"/>
                  </a:lnTo>
                  <a:lnTo>
                    <a:pt x="454" y="1242"/>
                  </a:lnTo>
                  <a:lnTo>
                    <a:pt x="480" y="1287"/>
                  </a:lnTo>
                  <a:lnTo>
                    <a:pt x="454" y="1332"/>
                  </a:lnTo>
                  <a:moveTo>
                    <a:pt x="516" y="1332"/>
                  </a:moveTo>
                  <a:lnTo>
                    <a:pt x="489" y="1287"/>
                  </a:lnTo>
                  <a:lnTo>
                    <a:pt x="516" y="1242"/>
                  </a:lnTo>
                  <a:lnTo>
                    <a:pt x="541" y="1287"/>
                  </a:lnTo>
                  <a:lnTo>
                    <a:pt x="516" y="1332"/>
                  </a:lnTo>
                  <a:moveTo>
                    <a:pt x="577" y="1332"/>
                  </a:moveTo>
                  <a:lnTo>
                    <a:pt x="552" y="1287"/>
                  </a:lnTo>
                  <a:lnTo>
                    <a:pt x="577" y="1242"/>
                  </a:lnTo>
                  <a:lnTo>
                    <a:pt x="604" y="1287"/>
                  </a:lnTo>
                  <a:lnTo>
                    <a:pt x="577" y="1332"/>
                  </a:lnTo>
                  <a:moveTo>
                    <a:pt x="639" y="1332"/>
                  </a:moveTo>
                  <a:lnTo>
                    <a:pt x="613" y="1287"/>
                  </a:lnTo>
                  <a:lnTo>
                    <a:pt x="639" y="1242"/>
                  </a:lnTo>
                  <a:lnTo>
                    <a:pt x="666" y="1287"/>
                  </a:lnTo>
                  <a:lnTo>
                    <a:pt x="639" y="1332"/>
                  </a:lnTo>
                  <a:moveTo>
                    <a:pt x="700" y="1332"/>
                  </a:moveTo>
                  <a:lnTo>
                    <a:pt x="675" y="1287"/>
                  </a:lnTo>
                  <a:lnTo>
                    <a:pt x="700" y="1242"/>
                  </a:lnTo>
                  <a:lnTo>
                    <a:pt x="727" y="1287"/>
                  </a:lnTo>
                  <a:lnTo>
                    <a:pt x="700" y="1332"/>
                  </a:lnTo>
                  <a:moveTo>
                    <a:pt x="762" y="1332"/>
                  </a:moveTo>
                  <a:lnTo>
                    <a:pt x="736" y="1287"/>
                  </a:lnTo>
                  <a:lnTo>
                    <a:pt x="762" y="1242"/>
                  </a:lnTo>
                  <a:lnTo>
                    <a:pt x="789" y="1287"/>
                  </a:lnTo>
                  <a:lnTo>
                    <a:pt x="762" y="1332"/>
                  </a:lnTo>
                  <a:moveTo>
                    <a:pt x="823" y="1332"/>
                  </a:moveTo>
                  <a:lnTo>
                    <a:pt x="798" y="1287"/>
                  </a:lnTo>
                  <a:lnTo>
                    <a:pt x="823" y="1242"/>
                  </a:lnTo>
                  <a:lnTo>
                    <a:pt x="850" y="1287"/>
                  </a:lnTo>
                  <a:lnTo>
                    <a:pt x="823" y="1332"/>
                  </a:lnTo>
                  <a:moveTo>
                    <a:pt x="885" y="1332"/>
                  </a:moveTo>
                  <a:lnTo>
                    <a:pt x="859" y="1287"/>
                  </a:lnTo>
                  <a:lnTo>
                    <a:pt x="885" y="1242"/>
                  </a:lnTo>
                  <a:lnTo>
                    <a:pt x="912" y="1287"/>
                  </a:lnTo>
                  <a:lnTo>
                    <a:pt x="885" y="1332"/>
                  </a:lnTo>
                  <a:moveTo>
                    <a:pt x="948" y="1332"/>
                  </a:moveTo>
                  <a:lnTo>
                    <a:pt x="921" y="1287"/>
                  </a:lnTo>
                  <a:lnTo>
                    <a:pt x="948" y="1242"/>
                  </a:lnTo>
                  <a:lnTo>
                    <a:pt x="973" y="1287"/>
                  </a:lnTo>
                  <a:lnTo>
                    <a:pt x="948" y="1332"/>
                  </a:lnTo>
                  <a:moveTo>
                    <a:pt x="1009" y="1332"/>
                  </a:moveTo>
                  <a:lnTo>
                    <a:pt x="982" y="1287"/>
                  </a:lnTo>
                  <a:lnTo>
                    <a:pt x="1009" y="1242"/>
                  </a:lnTo>
                  <a:lnTo>
                    <a:pt x="1035" y="1287"/>
                  </a:lnTo>
                  <a:lnTo>
                    <a:pt x="1009" y="1332"/>
                  </a:lnTo>
                  <a:moveTo>
                    <a:pt x="1071" y="1332"/>
                  </a:moveTo>
                  <a:lnTo>
                    <a:pt x="1044" y="1287"/>
                  </a:lnTo>
                  <a:lnTo>
                    <a:pt x="1071" y="1242"/>
                  </a:lnTo>
                  <a:lnTo>
                    <a:pt x="1096" y="1287"/>
                  </a:lnTo>
                  <a:lnTo>
                    <a:pt x="1071" y="1332"/>
                  </a:lnTo>
                  <a:moveTo>
                    <a:pt x="1132" y="1332"/>
                  </a:moveTo>
                  <a:lnTo>
                    <a:pt x="1105" y="1287"/>
                  </a:lnTo>
                  <a:lnTo>
                    <a:pt x="1132" y="1242"/>
                  </a:lnTo>
                  <a:lnTo>
                    <a:pt x="1158" y="1287"/>
                  </a:lnTo>
                  <a:lnTo>
                    <a:pt x="1132" y="1332"/>
                  </a:lnTo>
                  <a:moveTo>
                    <a:pt x="1194" y="1332"/>
                  </a:moveTo>
                  <a:lnTo>
                    <a:pt x="1167" y="1287"/>
                  </a:lnTo>
                  <a:lnTo>
                    <a:pt x="1194" y="1242"/>
                  </a:lnTo>
                  <a:lnTo>
                    <a:pt x="1219" y="1287"/>
                  </a:lnTo>
                  <a:lnTo>
                    <a:pt x="1194" y="1332"/>
                  </a:lnTo>
                  <a:moveTo>
                    <a:pt x="1255" y="1332"/>
                  </a:moveTo>
                  <a:lnTo>
                    <a:pt x="1228" y="1287"/>
                  </a:lnTo>
                  <a:lnTo>
                    <a:pt x="1255" y="1242"/>
                  </a:lnTo>
                  <a:lnTo>
                    <a:pt x="1281" y="1287"/>
                  </a:lnTo>
                  <a:lnTo>
                    <a:pt x="1255" y="1332"/>
                  </a:lnTo>
                  <a:moveTo>
                    <a:pt x="1317" y="1332"/>
                  </a:moveTo>
                  <a:lnTo>
                    <a:pt x="1291" y="1287"/>
                  </a:lnTo>
                  <a:lnTo>
                    <a:pt x="1317" y="1242"/>
                  </a:lnTo>
                  <a:lnTo>
                    <a:pt x="1344" y="1287"/>
                  </a:lnTo>
                  <a:lnTo>
                    <a:pt x="1317" y="1332"/>
                  </a:lnTo>
                  <a:moveTo>
                    <a:pt x="1378" y="1332"/>
                  </a:moveTo>
                  <a:lnTo>
                    <a:pt x="1353" y="1287"/>
                  </a:lnTo>
                  <a:lnTo>
                    <a:pt x="1378" y="1242"/>
                  </a:lnTo>
                  <a:lnTo>
                    <a:pt x="1405" y="1287"/>
                  </a:lnTo>
                  <a:lnTo>
                    <a:pt x="1378" y="1332"/>
                  </a:lnTo>
                  <a:moveTo>
                    <a:pt x="1440" y="1332"/>
                  </a:moveTo>
                  <a:lnTo>
                    <a:pt x="1414" y="1287"/>
                  </a:lnTo>
                  <a:lnTo>
                    <a:pt x="1440" y="1242"/>
                  </a:lnTo>
                  <a:lnTo>
                    <a:pt x="1467" y="1287"/>
                  </a:lnTo>
                  <a:lnTo>
                    <a:pt x="1440" y="1332"/>
                  </a:lnTo>
                  <a:moveTo>
                    <a:pt x="1501" y="1332"/>
                  </a:moveTo>
                  <a:lnTo>
                    <a:pt x="1476" y="1287"/>
                  </a:lnTo>
                  <a:lnTo>
                    <a:pt x="1501" y="1242"/>
                  </a:lnTo>
                  <a:lnTo>
                    <a:pt x="1528" y="1287"/>
                  </a:lnTo>
                  <a:lnTo>
                    <a:pt x="1501" y="1332"/>
                  </a:lnTo>
                  <a:moveTo>
                    <a:pt x="1563" y="1332"/>
                  </a:moveTo>
                  <a:lnTo>
                    <a:pt x="1537" y="1287"/>
                  </a:lnTo>
                  <a:lnTo>
                    <a:pt x="1563" y="1242"/>
                  </a:lnTo>
                  <a:lnTo>
                    <a:pt x="1590" y="1287"/>
                  </a:lnTo>
                  <a:lnTo>
                    <a:pt x="1563" y="1332"/>
                  </a:lnTo>
                  <a:moveTo>
                    <a:pt x="1624" y="1332"/>
                  </a:moveTo>
                  <a:lnTo>
                    <a:pt x="1599" y="1287"/>
                  </a:lnTo>
                  <a:lnTo>
                    <a:pt x="1624" y="1242"/>
                  </a:lnTo>
                  <a:lnTo>
                    <a:pt x="1651" y="1287"/>
                  </a:lnTo>
                  <a:lnTo>
                    <a:pt x="1624" y="1332"/>
                  </a:lnTo>
                  <a:moveTo>
                    <a:pt x="1687" y="1332"/>
                  </a:moveTo>
                  <a:lnTo>
                    <a:pt x="1660" y="1287"/>
                  </a:lnTo>
                  <a:lnTo>
                    <a:pt x="1687" y="1242"/>
                  </a:lnTo>
                  <a:lnTo>
                    <a:pt x="1713" y="1287"/>
                  </a:lnTo>
                  <a:lnTo>
                    <a:pt x="1687" y="1332"/>
                  </a:lnTo>
                  <a:moveTo>
                    <a:pt x="1749" y="1332"/>
                  </a:moveTo>
                  <a:lnTo>
                    <a:pt x="1722" y="1287"/>
                  </a:lnTo>
                  <a:lnTo>
                    <a:pt x="1749" y="1242"/>
                  </a:lnTo>
                  <a:lnTo>
                    <a:pt x="1774" y="1287"/>
                  </a:lnTo>
                  <a:lnTo>
                    <a:pt x="1749" y="1332"/>
                  </a:lnTo>
                  <a:moveTo>
                    <a:pt x="1810" y="1332"/>
                  </a:moveTo>
                  <a:lnTo>
                    <a:pt x="1783" y="1287"/>
                  </a:lnTo>
                  <a:lnTo>
                    <a:pt x="1810" y="1242"/>
                  </a:lnTo>
                  <a:lnTo>
                    <a:pt x="1836" y="1287"/>
                  </a:lnTo>
                  <a:lnTo>
                    <a:pt x="1810" y="1332"/>
                  </a:lnTo>
                  <a:moveTo>
                    <a:pt x="1872" y="1332"/>
                  </a:moveTo>
                  <a:lnTo>
                    <a:pt x="1845" y="1287"/>
                  </a:lnTo>
                  <a:lnTo>
                    <a:pt x="1872" y="1242"/>
                  </a:lnTo>
                  <a:lnTo>
                    <a:pt x="1897" y="1287"/>
                  </a:lnTo>
                  <a:lnTo>
                    <a:pt x="1872" y="1332"/>
                  </a:lnTo>
                  <a:moveTo>
                    <a:pt x="1933" y="1332"/>
                  </a:moveTo>
                  <a:lnTo>
                    <a:pt x="1906" y="1287"/>
                  </a:lnTo>
                  <a:lnTo>
                    <a:pt x="1933" y="1242"/>
                  </a:lnTo>
                  <a:lnTo>
                    <a:pt x="1959" y="1287"/>
                  </a:lnTo>
                  <a:lnTo>
                    <a:pt x="1933" y="1332"/>
                  </a:lnTo>
                  <a:moveTo>
                    <a:pt x="1995" y="1332"/>
                  </a:moveTo>
                  <a:lnTo>
                    <a:pt x="1968" y="1287"/>
                  </a:lnTo>
                  <a:lnTo>
                    <a:pt x="1995" y="1242"/>
                  </a:lnTo>
                  <a:lnTo>
                    <a:pt x="2020" y="1287"/>
                  </a:lnTo>
                  <a:lnTo>
                    <a:pt x="1995" y="1332"/>
                  </a:lnTo>
                  <a:moveTo>
                    <a:pt x="2056" y="1332"/>
                  </a:moveTo>
                  <a:lnTo>
                    <a:pt x="2031" y="1287"/>
                  </a:lnTo>
                  <a:lnTo>
                    <a:pt x="2056" y="1242"/>
                  </a:lnTo>
                  <a:lnTo>
                    <a:pt x="2083" y="1287"/>
                  </a:lnTo>
                  <a:lnTo>
                    <a:pt x="2056" y="1332"/>
                  </a:lnTo>
                  <a:moveTo>
                    <a:pt x="2118" y="1332"/>
                  </a:moveTo>
                  <a:lnTo>
                    <a:pt x="2092" y="1287"/>
                  </a:lnTo>
                  <a:lnTo>
                    <a:pt x="2118" y="1242"/>
                  </a:lnTo>
                  <a:lnTo>
                    <a:pt x="2145" y="1287"/>
                  </a:lnTo>
                  <a:lnTo>
                    <a:pt x="2118" y="1332"/>
                  </a:lnTo>
                  <a:moveTo>
                    <a:pt x="2179" y="1332"/>
                  </a:moveTo>
                  <a:lnTo>
                    <a:pt x="2154" y="1287"/>
                  </a:lnTo>
                  <a:lnTo>
                    <a:pt x="2179" y="1242"/>
                  </a:lnTo>
                  <a:lnTo>
                    <a:pt x="2206" y="1287"/>
                  </a:lnTo>
                  <a:lnTo>
                    <a:pt x="2179" y="1332"/>
                  </a:lnTo>
                  <a:moveTo>
                    <a:pt x="2241" y="1332"/>
                  </a:moveTo>
                  <a:lnTo>
                    <a:pt x="2215" y="1287"/>
                  </a:lnTo>
                  <a:lnTo>
                    <a:pt x="2241" y="1242"/>
                  </a:lnTo>
                  <a:lnTo>
                    <a:pt x="2268" y="1287"/>
                  </a:lnTo>
                  <a:lnTo>
                    <a:pt x="2241" y="1332"/>
                  </a:lnTo>
                  <a:moveTo>
                    <a:pt x="2302" y="1332"/>
                  </a:moveTo>
                  <a:lnTo>
                    <a:pt x="2277" y="1287"/>
                  </a:lnTo>
                  <a:lnTo>
                    <a:pt x="2302" y="1242"/>
                  </a:lnTo>
                  <a:lnTo>
                    <a:pt x="2329" y="1287"/>
                  </a:lnTo>
                  <a:lnTo>
                    <a:pt x="2302" y="1332"/>
                  </a:lnTo>
                  <a:moveTo>
                    <a:pt x="2364" y="1332"/>
                  </a:moveTo>
                  <a:lnTo>
                    <a:pt x="2338" y="1287"/>
                  </a:lnTo>
                  <a:lnTo>
                    <a:pt x="2364" y="1242"/>
                  </a:lnTo>
                  <a:lnTo>
                    <a:pt x="2391" y="1287"/>
                  </a:lnTo>
                  <a:lnTo>
                    <a:pt x="2364" y="1332"/>
                  </a:lnTo>
                  <a:moveTo>
                    <a:pt x="2427" y="1332"/>
                  </a:moveTo>
                  <a:lnTo>
                    <a:pt x="2400" y="1287"/>
                  </a:lnTo>
                  <a:lnTo>
                    <a:pt x="2427" y="1242"/>
                  </a:lnTo>
                  <a:lnTo>
                    <a:pt x="2452" y="1287"/>
                  </a:lnTo>
                  <a:lnTo>
                    <a:pt x="2427" y="1332"/>
                  </a:lnTo>
                  <a:moveTo>
                    <a:pt x="2488" y="1332"/>
                  </a:moveTo>
                  <a:lnTo>
                    <a:pt x="2461" y="1287"/>
                  </a:lnTo>
                  <a:lnTo>
                    <a:pt x="2488" y="1242"/>
                  </a:lnTo>
                  <a:lnTo>
                    <a:pt x="2514" y="1287"/>
                  </a:lnTo>
                  <a:lnTo>
                    <a:pt x="2488" y="1332"/>
                  </a:lnTo>
                  <a:moveTo>
                    <a:pt x="54" y="1280"/>
                  </a:moveTo>
                  <a:lnTo>
                    <a:pt x="27" y="1233"/>
                  </a:lnTo>
                  <a:lnTo>
                    <a:pt x="54" y="1189"/>
                  </a:lnTo>
                  <a:lnTo>
                    <a:pt x="80" y="1233"/>
                  </a:lnTo>
                  <a:lnTo>
                    <a:pt x="54" y="1280"/>
                  </a:lnTo>
                  <a:moveTo>
                    <a:pt x="116" y="1280"/>
                  </a:moveTo>
                  <a:lnTo>
                    <a:pt x="89" y="1233"/>
                  </a:lnTo>
                  <a:lnTo>
                    <a:pt x="116" y="1189"/>
                  </a:lnTo>
                  <a:lnTo>
                    <a:pt x="141" y="1233"/>
                  </a:lnTo>
                  <a:lnTo>
                    <a:pt x="116" y="1280"/>
                  </a:lnTo>
                  <a:moveTo>
                    <a:pt x="177" y="1280"/>
                  </a:moveTo>
                  <a:lnTo>
                    <a:pt x="150" y="1233"/>
                  </a:lnTo>
                  <a:lnTo>
                    <a:pt x="177" y="1189"/>
                  </a:lnTo>
                  <a:lnTo>
                    <a:pt x="204" y="1233"/>
                  </a:lnTo>
                  <a:lnTo>
                    <a:pt x="177" y="1280"/>
                  </a:lnTo>
                  <a:moveTo>
                    <a:pt x="238" y="1280"/>
                  </a:moveTo>
                  <a:lnTo>
                    <a:pt x="213" y="1233"/>
                  </a:lnTo>
                  <a:lnTo>
                    <a:pt x="238" y="1189"/>
                  </a:lnTo>
                  <a:lnTo>
                    <a:pt x="265" y="1233"/>
                  </a:lnTo>
                  <a:lnTo>
                    <a:pt x="238" y="1280"/>
                  </a:lnTo>
                  <a:moveTo>
                    <a:pt x="300" y="1280"/>
                  </a:moveTo>
                  <a:lnTo>
                    <a:pt x="274" y="1233"/>
                  </a:lnTo>
                  <a:lnTo>
                    <a:pt x="300" y="1189"/>
                  </a:lnTo>
                  <a:lnTo>
                    <a:pt x="327" y="1233"/>
                  </a:lnTo>
                  <a:lnTo>
                    <a:pt x="300" y="1280"/>
                  </a:lnTo>
                  <a:moveTo>
                    <a:pt x="361" y="1280"/>
                  </a:moveTo>
                  <a:lnTo>
                    <a:pt x="336" y="1233"/>
                  </a:lnTo>
                  <a:lnTo>
                    <a:pt x="361" y="1189"/>
                  </a:lnTo>
                  <a:lnTo>
                    <a:pt x="388" y="1233"/>
                  </a:lnTo>
                  <a:lnTo>
                    <a:pt x="361" y="1280"/>
                  </a:lnTo>
                  <a:moveTo>
                    <a:pt x="423" y="1280"/>
                  </a:moveTo>
                  <a:lnTo>
                    <a:pt x="397" y="1233"/>
                  </a:lnTo>
                  <a:lnTo>
                    <a:pt x="423" y="1189"/>
                  </a:lnTo>
                  <a:lnTo>
                    <a:pt x="450" y="1233"/>
                  </a:lnTo>
                  <a:lnTo>
                    <a:pt x="423" y="1280"/>
                  </a:lnTo>
                  <a:moveTo>
                    <a:pt x="484" y="1280"/>
                  </a:moveTo>
                  <a:lnTo>
                    <a:pt x="459" y="1233"/>
                  </a:lnTo>
                  <a:lnTo>
                    <a:pt x="484" y="1189"/>
                  </a:lnTo>
                  <a:lnTo>
                    <a:pt x="511" y="1233"/>
                  </a:lnTo>
                  <a:lnTo>
                    <a:pt x="484" y="1280"/>
                  </a:lnTo>
                  <a:moveTo>
                    <a:pt x="546" y="1280"/>
                  </a:moveTo>
                  <a:lnTo>
                    <a:pt x="520" y="1233"/>
                  </a:lnTo>
                  <a:lnTo>
                    <a:pt x="546" y="1189"/>
                  </a:lnTo>
                  <a:lnTo>
                    <a:pt x="573" y="1233"/>
                  </a:lnTo>
                  <a:lnTo>
                    <a:pt x="546" y="1280"/>
                  </a:lnTo>
                  <a:moveTo>
                    <a:pt x="609" y="1280"/>
                  </a:moveTo>
                  <a:lnTo>
                    <a:pt x="582" y="1233"/>
                  </a:lnTo>
                  <a:lnTo>
                    <a:pt x="609" y="1189"/>
                  </a:lnTo>
                  <a:lnTo>
                    <a:pt x="634" y="1233"/>
                  </a:lnTo>
                  <a:lnTo>
                    <a:pt x="609" y="1280"/>
                  </a:lnTo>
                  <a:moveTo>
                    <a:pt x="670" y="1280"/>
                  </a:moveTo>
                  <a:lnTo>
                    <a:pt x="643" y="1233"/>
                  </a:lnTo>
                  <a:lnTo>
                    <a:pt x="670" y="1189"/>
                  </a:lnTo>
                  <a:lnTo>
                    <a:pt x="696" y="1233"/>
                  </a:lnTo>
                  <a:lnTo>
                    <a:pt x="670" y="1280"/>
                  </a:lnTo>
                  <a:moveTo>
                    <a:pt x="732" y="1280"/>
                  </a:moveTo>
                  <a:lnTo>
                    <a:pt x="705" y="1233"/>
                  </a:lnTo>
                  <a:lnTo>
                    <a:pt x="732" y="1189"/>
                  </a:lnTo>
                  <a:lnTo>
                    <a:pt x="757" y="1233"/>
                  </a:lnTo>
                  <a:lnTo>
                    <a:pt x="732" y="1280"/>
                  </a:lnTo>
                  <a:moveTo>
                    <a:pt x="793" y="1280"/>
                  </a:moveTo>
                  <a:lnTo>
                    <a:pt x="766" y="1233"/>
                  </a:lnTo>
                  <a:lnTo>
                    <a:pt x="793" y="1189"/>
                  </a:lnTo>
                  <a:lnTo>
                    <a:pt x="819" y="1233"/>
                  </a:lnTo>
                  <a:lnTo>
                    <a:pt x="793" y="1280"/>
                  </a:lnTo>
                  <a:moveTo>
                    <a:pt x="855" y="1280"/>
                  </a:moveTo>
                  <a:lnTo>
                    <a:pt x="828" y="1233"/>
                  </a:lnTo>
                  <a:lnTo>
                    <a:pt x="855" y="1189"/>
                  </a:lnTo>
                  <a:lnTo>
                    <a:pt x="880" y="1233"/>
                  </a:lnTo>
                  <a:lnTo>
                    <a:pt x="855" y="1280"/>
                  </a:lnTo>
                  <a:moveTo>
                    <a:pt x="916" y="1280"/>
                  </a:moveTo>
                  <a:lnTo>
                    <a:pt x="889" y="1233"/>
                  </a:lnTo>
                  <a:lnTo>
                    <a:pt x="916" y="1189"/>
                  </a:lnTo>
                  <a:lnTo>
                    <a:pt x="943" y="1233"/>
                  </a:lnTo>
                  <a:lnTo>
                    <a:pt x="916" y="1280"/>
                  </a:lnTo>
                  <a:moveTo>
                    <a:pt x="978" y="1280"/>
                  </a:moveTo>
                  <a:lnTo>
                    <a:pt x="952" y="1233"/>
                  </a:lnTo>
                  <a:lnTo>
                    <a:pt x="978" y="1189"/>
                  </a:lnTo>
                  <a:lnTo>
                    <a:pt x="1005" y="1233"/>
                  </a:lnTo>
                  <a:lnTo>
                    <a:pt x="978" y="1280"/>
                  </a:lnTo>
                  <a:moveTo>
                    <a:pt x="1039" y="1280"/>
                  </a:moveTo>
                  <a:lnTo>
                    <a:pt x="1014" y="1233"/>
                  </a:lnTo>
                  <a:lnTo>
                    <a:pt x="1039" y="1189"/>
                  </a:lnTo>
                  <a:lnTo>
                    <a:pt x="1066" y="1233"/>
                  </a:lnTo>
                  <a:lnTo>
                    <a:pt x="1039" y="1280"/>
                  </a:lnTo>
                  <a:moveTo>
                    <a:pt x="1101" y="1280"/>
                  </a:moveTo>
                  <a:lnTo>
                    <a:pt x="1075" y="1233"/>
                  </a:lnTo>
                  <a:lnTo>
                    <a:pt x="1101" y="1189"/>
                  </a:lnTo>
                  <a:lnTo>
                    <a:pt x="1128" y="1233"/>
                  </a:lnTo>
                  <a:lnTo>
                    <a:pt x="1101" y="1280"/>
                  </a:lnTo>
                  <a:moveTo>
                    <a:pt x="1162" y="1280"/>
                  </a:moveTo>
                  <a:lnTo>
                    <a:pt x="1137" y="1233"/>
                  </a:lnTo>
                  <a:lnTo>
                    <a:pt x="1162" y="1189"/>
                  </a:lnTo>
                  <a:lnTo>
                    <a:pt x="1189" y="1233"/>
                  </a:lnTo>
                  <a:lnTo>
                    <a:pt x="1162" y="1280"/>
                  </a:lnTo>
                  <a:moveTo>
                    <a:pt x="1224" y="1280"/>
                  </a:moveTo>
                  <a:lnTo>
                    <a:pt x="1198" y="1233"/>
                  </a:lnTo>
                  <a:lnTo>
                    <a:pt x="1224" y="1189"/>
                  </a:lnTo>
                  <a:lnTo>
                    <a:pt x="1251" y="1233"/>
                  </a:lnTo>
                  <a:lnTo>
                    <a:pt x="1224" y="1280"/>
                  </a:lnTo>
                  <a:moveTo>
                    <a:pt x="1285" y="1280"/>
                  </a:moveTo>
                  <a:lnTo>
                    <a:pt x="1260" y="1233"/>
                  </a:lnTo>
                  <a:lnTo>
                    <a:pt x="1285" y="1189"/>
                  </a:lnTo>
                  <a:lnTo>
                    <a:pt x="1312" y="1233"/>
                  </a:lnTo>
                  <a:lnTo>
                    <a:pt x="1285" y="1280"/>
                  </a:lnTo>
                  <a:moveTo>
                    <a:pt x="1348" y="1280"/>
                  </a:moveTo>
                  <a:lnTo>
                    <a:pt x="1321" y="1233"/>
                  </a:lnTo>
                  <a:lnTo>
                    <a:pt x="1348" y="1189"/>
                  </a:lnTo>
                  <a:lnTo>
                    <a:pt x="1374" y="1233"/>
                  </a:lnTo>
                  <a:lnTo>
                    <a:pt x="1348" y="1280"/>
                  </a:lnTo>
                  <a:moveTo>
                    <a:pt x="1410" y="1280"/>
                  </a:moveTo>
                  <a:lnTo>
                    <a:pt x="1383" y="1233"/>
                  </a:lnTo>
                  <a:lnTo>
                    <a:pt x="1410" y="1189"/>
                  </a:lnTo>
                  <a:lnTo>
                    <a:pt x="1435" y="1233"/>
                  </a:lnTo>
                  <a:lnTo>
                    <a:pt x="1410" y="1280"/>
                  </a:lnTo>
                  <a:moveTo>
                    <a:pt x="1471" y="1280"/>
                  </a:moveTo>
                  <a:lnTo>
                    <a:pt x="1444" y="1233"/>
                  </a:lnTo>
                  <a:lnTo>
                    <a:pt x="1471" y="1189"/>
                  </a:lnTo>
                  <a:lnTo>
                    <a:pt x="1497" y="1233"/>
                  </a:lnTo>
                  <a:lnTo>
                    <a:pt x="1471" y="1280"/>
                  </a:lnTo>
                  <a:moveTo>
                    <a:pt x="1533" y="1280"/>
                  </a:moveTo>
                  <a:lnTo>
                    <a:pt x="1506" y="1233"/>
                  </a:lnTo>
                  <a:lnTo>
                    <a:pt x="1533" y="1189"/>
                  </a:lnTo>
                  <a:lnTo>
                    <a:pt x="1558" y="1233"/>
                  </a:lnTo>
                  <a:lnTo>
                    <a:pt x="1533" y="1280"/>
                  </a:lnTo>
                  <a:moveTo>
                    <a:pt x="1594" y="1280"/>
                  </a:moveTo>
                  <a:lnTo>
                    <a:pt x="1567" y="1233"/>
                  </a:lnTo>
                  <a:lnTo>
                    <a:pt x="1594" y="1189"/>
                  </a:lnTo>
                  <a:lnTo>
                    <a:pt x="1620" y="1233"/>
                  </a:lnTo>
                  <a:lnTo>
                    <a:pt x="1594" y="1280"/>
                  </a:lnTo>
                  <a:moveTo>
                    <a:pt x="1656" y="1280"/>
                  </a:moveTo>
                  <a:lnTo>
                    <a:pt x="1629" y="1233"/>
                  </a:lnTo>
                  <a:lnTo>
                    <a:pt x="1656" y="1189"/>
                  </a:lnTo>
                  <a:lnTo>
                    <a:pt x="1683" y="1233"/>
                  </a:lnTo>
                  <a:lnTo>
                    <a:pt x="1656" y="1280"/>
                  </a:lnTo>
                  <a:moveTo>
                    <a:pt x="1717" y="1280"/>
                  </a:moveTo>
                  <a:lnTo>
                    <a:pt x="1692" y="1233"/>
                  </a:lnTo>
                  <a:lnTo>
                    <a:pt x="1717" y="1189"/>
                  </a:lnTo>
                  <a:lnTo>
                    <a:pt x="1744" y="1233"/>
                  </a:lnTo>
                  <a:lnTo>
                    <a:pt x="1717" y="1280"/>
                  </a:lnTo>
                  <a:moveTo>
                    <a:pt x="1779" y="1280"/>
                  </a:moveTo>
                  <a:lnTo>
                    <a:pt x="1753" y="1233"/>
                  </a:lnTo>
                  <a:lnTo>
                    <a:pt x="1779" y="1189"/>
                  </a:lnTo>
                  <a:lnTo>
                    <a:pt x="1806" y="1233"/>
                  </a:lnTo>
                  <a:lnTo>
                    <a:pt x="1779" y="1280"/>
                  </a:lnTo>
                  <a:moveTo>
                    <a:pt x="1840" y="1280"/>
                  </a:moveTo>
                  <a:lnTo>
                    <a:pt x="1815" y="1233"/>
                  </a:lnTo>
                  <a:lnTo>
                    <a:pt x="1840" y="1189"/>
                  </a:lnTo>
                  <a:lnTo>
                    <a:pt x="1867" y="1233"/>
                  </a:lnTo>
                  <a:lnTo>
                    <a:pt x="1840" y="1280"/>
                  </a:lnTo>
                  <a:moveTo>
                    <a:pt x="1902" y="1280"/>
                  </a:moveTo>
                  <a:lnTo>
                    <a:pt x="1876" y="1233"/>
                  </a:lnTo>
                  <a:lnTo>
                    <a:pt x="1902" y="1189"/>
                  </a:lnTo>
                  <a:lnTo>
                    <a:pt x="1929" y="1233"/>
                  </a:lnTo>
                  <a:lnTo>
                    <a:pt x="1902" y="1280"/>
                  </a:lnTo>
                  <a:moveTo>
                    <a:pt x="1963" y="1280"/>
                  </a:moveTo>
                  <a:lnTo>
                    <a:pt x="1938" y="1233"/>
                  </a:lnTo>
                  <a:lnTo>
                    <a:pt x="1963" y="1189"/>
                  </a:lnTo>
                  <a:lnTo>
                    <a:pt x="1990" y="1233"/>
                  </a:lnTo>
                  <a:lnTo>
                    <a:pt x="1963" y="1280"/>
                  </a:lnTo>
                  <a:moveTo>
                    <a:pt x="2025" y="1280"/>
                  </a:moveTo>
                  <a:lnTo>
                    <a:pt x="1999" y="1233"/>
                  </a:lnTo>
                  <a:lnTo>
                    <a:pt x="2025" y="1189"/>
                  </a:lnTo>
                  <a:lnTo>
                    <a:pt x="2052" y="1233"/>
                  </a:lnTo>
                  <a:lnTo>
                    <a:pt x="2025" y="1280"/>
                  </a:lnTo>
                  <a:moveTo>
                    <a:pt x="2088" y="1280"/>
                  </a:moveTo>
                  <a:lnTo>
                    <a:pt x="2061" y="1233"/>
                  </a:lnTo>
                  <a:lnTo>
                    <a:pt x="2088" y="1189"/>
                  </a:lnTo>
                  <a:lnTo>
                    <a:pt x="2113" y="1233"/>
                  </a:lnTo>
                  <a:lnTo>
                    <a:pt x="2088" y="1280"/>
                  </a:lnTo>
                  <a:moveTo>
                    <a:pt x="2149" y="1280"/>
                  </a:moveTo>
                  <a:lnTo>
                    <a:pt x="2122" y="1233"/>
                  </a:lnTo>
                  <a:lnTo>
                    <a:pt x="2149" y="1189"/>
                  </a:lnTo>
                  <a:lnTo>
                    <a:pt x="2175" y="1233"/>
                  </a:lnTo>
                  <a:lnTo>
                    <a:pt x="2149" y="1280"/>
                  </a:lnTo>
                  <a:moveTo>
                    <a:pt x="2211" y="1280"/>
                  </a:moveTo>
                  <a:lnTo>
                    <a:pt x="2184" y="1233"/>
                  </a:lnTo>
                  <a:lnTo>
                    <a:pt x="2211" y="1189"/>
                  </a:lnTo>
                  <a:lnTo>
                    <a:pt x="2236" y="1233"/>
                  </a:lnTo>
                  <a:lnTo>
                    <a:pt x="2211" y="1280"/>
                  </a:lnTo>
                  <a:moveTo>
                    <a:pt x="2272" y="1280"/>
                  </a:moveTo>
                  <a:lnTo>
                    <a:pt x="2245" y="1233"/>
                  </a:lnTo>
                  <a:lnTo>
                    <a:pt x="2272" y="1189"/>
                  </a:lnTo>
                  <a:lnTo>
                    <a:pt x="2298" y="1233"/>
                  </a:lnTo>
                  <a:lnTo>
                    <a:pt x="2272" y="1280"/>
                  </a:lnTo>
                  <a:moveTo>
                    <a:pt x="2334" y="1280"/>
                  </a:moveTo>
                  <a:lnTo>
                    <a:pt x="2307" y="1233"/>
                  </a:lnTo>
                  <a:lnTo>
                    <a:pt x="2334" y="1189"/>
                  </a:lnTo>
                  <a:lnTo>
                    <a:pt x="2359" y="1233"/>
                  </a:lnTo>
                  <a:lnTo>
                    <a:pt x="2334" y="1280"/>
                  </a:lnTo>
                  <a:moveTo>
                    <a:pt x="2395" y="1280"/>
                  </a:moveTo>
                  <a:lnTo>
                    <a:pt x="2368" y="1233"/>
                  </a:lnTo>
                  <a:lnTo>
                    <a:pt x="2395" y="1189"/>
                  </a:lnTo>
                  <a:lnTo>
                    <a:pt x="2422" y="1233"/>
                  </a:lnTo>
                  <a:lnTo>
                    <a:pt x="2395" y="1280"/>
                  </a:lnTo>
                  <a:moveTo>
                    <a:pt x="2457" y="1280"/>
                  </a:moveTo>
                  <a:lnTo>
                    <a:pt x="2431" y="1233"/>
                  </a:lnTo>
                  <a:lnTo>
                    <a:pt x="2457" y="1189"/>
                  </a:lnTo>
                  <a:lnTo>
                    <a:pt x="2484" y="1233"/>
                  </a:lnTo>
                  <a:lnTo>
                    <a:pt x="2457" y="1280"/>
                  </a:lnTo>
                  <a:moveTo>
                    <a:pt x="2518" y="1280"/>
                  </a:moveTo>
                  <a:lnTo>
                    <a:pt x="2493" y="1233"/>
                  </a:lnTo>
                  <a:lnTo>
                    <a:pt x="2518" y="1189"/>
                  </a:lnTo>
                  <a:lnTo>
                    <a:pt x="2545" y="1233"/>
                  </a:lnTo>
                  <a:lnTo>
                    <a:pt x="2518" y="1280"/>
                  </a:lnTo>
                  <a:moveTo>
                    <a:pt x="84" y="1226"/>
                  </a:moveTo>
                  <a:lnTo>
                    <a:pt x="59" y="1181"/>
                  </a:lnTo>
                  <a:lnTo>
                    <a:pt x="84" y="1135"/>
                  </a:lnTo>
                  <a:lnTo>
                    <a:pt x="111" y="1181"/>
                  </a:lnTo>
                  <a:lnTo>
                    <a:pt x="84" y="1226"/>
                  </a:lnTo>
                  <a:moveTo>
                    <a:pt x="146" y="1226"/>
                  </a:moveTo>
                  <a:lnTo>
                    <a:pt x="120" y="1181"/>
                  </a:lnTo>
                  <a:lnTo>
                    <a:pt x="146" y="1135"/>
                  </a:lnTo>
                  <a:lnTo>
                    <a:pt x="173" y="1181"/>
                  </a:lnTo>
                  <a:lnTo>
                    <a:pt x="146" y="1226"/>
                  </a:lnTo>
                  <a:moveTo>
                    <a:pt x="209" y="1226"/>
                  </a:moveTo>
                  <a:lnTo>
                    <a:pt x="182" y="1181"/>
                  </a:lnTo>
                  <a:lnTo>
                    <a:pt x="209" y="1135"/>
                  </a:lnTo>
                  <a:lnTo>
                    <a:pt x="234" y="1181"/>
                  </a:lnTo>
                  <a:lnTo>
                    <a:pt x="209" y="1226"/>
                  </a:lnTo>
                  <a:moveTo>
                    <a:pt x="270" y="1226"/>
                  </a:moveTo>
                  <a:lnTo>
                    <a:pt x="243" y="1181"/>
                  </a:lnTo>
                  <a:lnTo>
                    <a:pt x="270" y="1135"/>
                  </a:lnTo>
                  <a:lnTo>
                    <a:pt x="295" y="1181"/>
                  </a:lnTo>
                  <a:lnTo>
                    <a:pt x="270" y="1226"/>
                  </a:lnTo>
                  <a:moveTo>
                    <a:pt x="331" y="1226"/>
                  </a:moveTo>
                  <a:lnTo>
                    <a:pt x="304" y="1181"/>
                  </a:lnTo>
                  <a:lnTo>
                    <a:pt x="331" y="1135"/>
                  </a:lnTo>
                  <a:lnTo>
                    <a:pt x="357" y="1181"/>
                  </a:lnTo>
                  <a:lnTo>
                    <a:pt x="331" y="1226"/>
                  </a:lnTo>
                  <a:moveTo>
                    <a:pt x="393" y="1226"/>
                  </a:moveTo>
                  <a:lnTo>
                    <a:pt x="366" y="1181"/>
                  </a:lnTo>
                  <a:lnTo>
                    <a:pt x="393" y="1135"/>
                  </a:lnTo>
                  <a:lnTo>
                    <a:pt x="418" y="1181"/>
                  </a:lnTo>
                  <a:lnTo>
                    <a:pt x="393" y="1226"/>
                  </a:lnTo>
                  <a:moveTo>
                    <a:pt x="454" y="1226"/>
                  </a:moveTo>
                  <a:lnTo>
                    <a:pt x="427" y="1181"/>
                  </a:lnTo>
                  <a:lnTo>
                    <a:pt x="454" y="1135"/>
                  </a:lnTo>
                  <a:lnTo>
                    <a:pt x="480" y="1181"/>
                  </a:lnTo>
                  <a:lnTo>
                    <a:pt x="454" y="1226"/>
                  </a:lnTo>
                  <a:moveTo>
                    <a:pt x="516" y="1226"/>
                  </a:moveTo>
                  <a:lnTo>
                    <a:pt x="489" y="1181"/>
                  </a:lnTo>
                  <a:lnTo>
                    <a:pt x="516" y="1135"/>
                  </a:lnTo>
                  <a:lnTo>
                    <a:pt x="541" y="1181"/>
                  </a:lnTo>
                  <a:lnTo>
                    <a:pt x="516" y="1226"/>
                  </a:lnTo>
                  <a:moveTo>
                    <a:pt x="577" y="1226"/>
                  </a:moveTo>
                  <a:lnTo>
                    <a:pt x="552" y="1181"/>
                  </a:lnTo>
                  <a:lnTo>
                    <a:pt x="577" y="1135"/>
                  </a:lnTo>
                  <a:lnTo>
                    <a:pt x="604" y="1181"/>
                  </a:lnTo>
                  <a:lnTo>
                    <a:pt x="577" y="1226"/>
                  </a:lnTo>
                  <a:moveTo>
                    <a:pt x="639" y="1226"/>
                  </a:moveTo>
                  <a:lnTo>
                    <a:pt x="613" y="1181"/>
                  </a:lnTo>
                  <a:lnTo>
                    <a:pt x="639" y="1135"/>
                  </a:lnTo>
                  <a:lnTo>
                    <a:pt x="666" y="1181"/>
                  </a:lnTo>
                  <a:lnTo>
                    <a:pt x="639" y="1226"/>
                  </a:lnTo>
                  <a:moveTo>
                    <a:pt x="700" y="1226"/>
                  </a:moveTo>
                  <a:lnTo>
                    <a:pt x="675" y="1181"/>
                  </a:lnTo>
                  <a:lnTo>
                    <a:pt x="700" y="1135"/>
                  </a:lnTo>
                  <a:lnTo>
                    <a:pt x="727" y="1181"/>
                  </a:lnTo>
                  <a:lnTo>
                    <a:pt x="700" y="1226"/>
                  </a:lnTo>
                  <a:moveTo>
                    <a:pt x="762" y="1226"/>
                  </a:moveTo>
                  <a:lnTo>
                    <a:pt x="736" y="1181"/>
                  </a:lnTo>
                  <a:lnTo>
                    <a:pt x="762" y="1135"/>
                  </a:lnTo>
                  <a:lnTo>
                    <a:pt x="789" y="1181"/>
                  </a:lnTo>
                  <a:lnTo>
                    <a:pt x="762" y="1226"/>
                  </a:lnTo>
                  <a:moveTo>
                    <a:pt x="823" y="1226"/>
                  </a:moveTo>
                  <a:lnTo>
                    <a:pt x="798" y="1181"/>
                  </a:lnTo>
                  <a:lnTo>
                    <a:pt x="823" y="1135"/>
                  </a:lnTo>
                  <a:lnTo>
                    <a:pt x="850" y="1181"/>
                  </a:lnTo>
                  <a:lnTo>
                    <a:pt x="823" y="1226"/>
                  </a:lnTo>
                  <a:moveTo>
                    <a:pt x="885" y="1226"/>
                  </a:moveTo>
                  <a:lnTo>
                    <a:pt x="859" y="1181"/>
                  </a:lnTo>
                  <a:lnTo>
                    <a:pt x="885" y="1135"/>
                  </a:lnTo>
                  <a:lnTo>
                    <a:pt x="912" y="1181"/>
                  </a:lnTo>
                  <a:lnTo>
                    <a:pt x="885" y="1226"/>
                  </a:lnTo>
                  <a:moveTo>
                    <a:pt x="948" y="1226"/>
                  </a:moveTo>
                  <a:lnTo>
                    <a:pt x="921" y="1181"/>
                  </a:lnTo>
                  <a:lnTo>
                    <a:pt x="948" y="1135"/>
                  </a:lnTo>
                  <a:lnTo>
                    <a:pt x="973" y="1181"/>
                  </a:lnTo>
                  <a:lnTo>
                    <a:pt x="948" y="1226"/>
                  </a:lnTo>
                  <a:moveTo>
                    <a:pt x="1009" y="1226"/>
                  </a:moveTo>
                  <a:lnTo>
                    <a:pt x="982" y="1181"/>
                  </a:lnTo>
                  <a:lnTo>
                    <a:pt x="1009" y="1135"/>
                  </a:lnTo>
                  <a:lnTo>
                    <a:pt x="1035" y="1181"/>
                  </a:lnTo>
                  <a:lnTo>
                    <a:pt x="1009" y="1226"/>
                  </a:lnTo>
                  <a:moveTo>
                    <a:pt x="1071" y="1226"/>
                  </a:moveTo>
                  <a:lnTo>
                    <a:pt x="1044" y="1181"/>
                  </a:lnTo>
                  <a:lnTo>
                    <a:pt x="1071" y="1135"/>
                  </a:lnTo>
                  <a:lnTo>
                    <a:pt x="1096" y="1181"/>
                  </a:lnTo>
                  <a:lnTo>
                    <a:pt x="1071" y="1226"/>
                  </a:lnTo>
                  <a:moveTo>
                    <a:pt x="1132" y="1226"/>
                  </a:moveTo>
                  <a:lnTo>
                    <a:pt x="1105" y="1181"/>
                  </a:lnTo>
                  <a:lnTo>
                    <a:pt x="1132" y="1135"/>
                  </a:lnTo>
                  <a:lnTo>
                    <a:pt x="1158" y="1181"/>
                  </a:lnTo>
                  <a:lnTo>
                    <a:pt x="1132" y="1226"/>
                  </a:lnTo>
                  <a:moveTo>
                    <a:pt x="1194" y="1226"/>
                  </a:moveTo>
                  <a:lnTo>
                    <a:pt x="1167" y="1181"/>
                  </a:lnTo>
                  <a:lnTo>
                    <a:pt x="1194" y="1135"/>
                  </a:lnTo>
                  <a:lnTo>
                    <a:pt x="1219" y="1181"/>
                  </a:lnTo>
                  <a:lnTo>
                    <a:pt x="1194" y="1226"/>
                  </a:lnTo>
                  <a:moveTo>
                    <a:pt x="1255" y="1226"/>
                  </a:moveTo>
                  <a:lnTo>
                    <a:pt x="1228" y="1181"/>
                  </a:lnTo>
                  <a:lnTo>
                    <a:pt x="1255" y="1135"/>
                  </a:lnTo>
                  <a:lnTo>
                    <a:pt x="1281" y="1181"/>
                  </a:lnTo>
                  <a:lnTo>
                    <a:pt x="1255" y="1226"/>
                  </a:lnTo>
                  <a:moveTo>
                    <a:pt x="1317" y="1226"/>
                  </a:moveTo>
                  <a:lnTo>
                    <a:pt x="1291" y="1181"/>
                  </a:lnTo>
                  <a:lnTo>
                    <a:pt x="1317" y="1135"/>
                  </a:lnTo>
                  <a:lnTo>
                    <a:pt x="1344" y="1181"/>
                  </a:lnTo>
                  <a:lnTo>
                    <a:pt x="1317" y="1226"/>
                  </a:lnTo>
                  <a:moveTo>
                    <a:pt x="1378" y="1226"/>
                  </a:moveTo>
                  <a:lnTo>
                    <a:pt x="1353" y="1181"/>
                  </a:lnTo>
                  <a:lnTo>
                    <a:pt x="1378" y="1135"/>
                  </a:lnTo>
                  <a:lnTo>
                    <a:pt x="1405" y="1181"/>
                  </a:lnTo>
                  <a:lnTo>
                    <a:pt x="1378" y="1226"/>
                  </a:lnTo>
                  <a:moveTo>
                    <a:pt x="1440" y="1226"/>
                  </a:moveTo>
                  <a:lnTo>
                    <a:pt x="1414" y="1181"/>
                  </a:lnTo>
                  <a:lnTo>
                    <a:pt x="1440" y="1135"/>
                  </a:lnTo>
                  <a:lnTo>
                    <a:pt x="1467" y="1181"/>
                  </a:lnTo>
                  <a:lnTo>
                    <a:pt x="1440" y="1226"/>
                  </a:lnTo>
                  <a:moveTo>
                    <a:pt x="1501" y="1226"/>
                  </a:moveTo>
                  <a:lnTo>
                    <a:pt x="1476" y="1181"/>
                  </a:lnTo>
                  <a:lnTo>
                    <a:pt x="1501" y="1135"/>
                  </a:lnTo>
                  <a:lnTo>
                    <a:pt x="1528" y="1181"/>
                  </a:lnTo>
                  <a:lnTo>
                    <a:pt x="1501" y="1226"/>
                  </a:lnTo>
                  <a:moveTo>
                    <a:pt x="1563" y="1226"/>
                  </a:moveTo>
                  <a:lnTo>
                    <a:pt x="1537" y="1181"/>
                  </a:lnTo>
                  <a:lnTo>
                    <a:pt x="1563" y="1135"/>
                  </a:lnTo>
                  <a:lnTo>
                    <a:pt x="1590" y="1181"/>
                  </a:lnTo>
                  <a:lnTo>
                    <a:pt x="1563" y="1226"/>
                  </a:lnTo>
                  <a:moveTo>
                    <a:pt x="1624" y="1226"/>
                  </a:moveTo>
                  <a:lnTo>
                    <a:pt x="1599" y="1181"/>
                  </a:lnTo>
                  <a:lnTo>
                    <a:pt x="1624" y="1135"/>
                  </a:lnTo>
                  <a:lnTo>
                    <a:pt x="1651" y="1181"/>
                  </a:lnTo>
                  <a:lnTo>
                    <a:pt x="1624" y="1226"/>
                  </a:lnTo>
                  <a:moveTo>
                    <a:pt x="1687" y="1226"/>
                  </a:moveTo>
                  <a:lnTo>
                    <a:pt x="1660" y="1181"/>
                  </a:lnTo>
                  <a:lnTo>
                    <a:pt x="1687" y="1135"/>
                  </a:lnTo>
                  <a:lnTo>
                    <a:pt x="1713" y="1181"/>
                  </a:lnTo>
                  <a:lnTo>
                    <a:pt x="1687" y="1226"/>
                  </a:lnTo>
                  <a:moveTo>
                    <a:pt x="1749" y="1226"/>
                  </a:moveTo>
                  <a:lnTo>
                    <a:pt x="1722" y="1181"/>
                  </a:lnTo>
                  <a:lnTo>
                    <a:pt x="1749" y="1135"/>
                  </a:lnTo>
                  <a:lnTo>
                    <a:pt x="1774" y="1181"/>
                  </a:lnTo>
                  <a:lnTo>
                    <a:pt x="1749" y="1226"/>
                  </a:lnTo>
                  <a:moveTo>
                    <a:pt x="1810" y="1226"/>
                  </a:moveTo>
                  <a:lnTo>
                    <a:pt x="1783" y="1181"/>
                  </a:lnTo>
                  <a:lnTo>
                    <a:pt x="1810" y="1135"/>
                  </a:lnTo>
                  <a:lnTo>
                    <a:pt x="1836" y="1181"/>
                  </a:lnTo>
                  <a:lnTo>
                    <a:pt x="1810" y="1226"/>
                  </a:lnTo>
                  <a:moveTo>
                    <a:pt x="1872" y="1226"/>
                  </a:moveTo>
                  <a:lnTo>
                    <a:pt x="1845" y="1181"/>
                  </a:lnTo>
                  <a:lnTo>
                    <a:pt x="1872" y="1135"/>
                  </a:lnTo>
                  <a:lnTo>
                    <a:pt x="1897" y="1181"/>
                  </a:lnTo>
                  <a:lnTo>
                    <a:pt x="1872" y="1226"/>
                  </a:lnTo>
                  <a:moveTo>
                    <a:pt x="1933" y="1226"/>
                  </a:moveTo>
                  <a:lnTo>
                    <a:pt x="1906" y="1181"/>
                  </a:lnTo>
                  <a:lnTo>
                    <a:pt x="1933" y="1135"/>
                  </a:lnTo>
                  <a:lnTo>
                    <a:pt x="1959" y="1181"/>
                  </a:lnTo>
                  <a:lnTo>
                    <a:pt x="1933" y="1226"/>
                  </a:lnTo>
                  <a:moveTo>
                    <a:pt x="1995" y="1226"/>
                  </a:moveTo>
                  <a:lnTo>
                    <a:pt x="1968" y="1181"/>
                  </a:lnTo>
                  <a:lnTo>
                    <a:pt x="1995" y="1135"/>
                  </a:lnTo>
                  <a:lnTo>
                    <a:pt x="2020" y="1181"/>
                  </a:lnTo>
                  <a:lnTo>
                    <a:pt x="1995" y="1226"/>
                  </a:lnTo>
                  <a:moveTo>
                    <a:pt x="2056" y="1226"/>
                  </a:moveTo>
                  <a:lnTo>
                    <a:pt x="2031" y="1181"/>
                  </a:lnTo>
                  <a:lnTo>
                    <a:pt x="2056" y="1135"/>
                  </a:lnTo>
                  <a:lnTo>
                    <a:pt x="2083" y="1181"/>
                  </a:lnTo>
                  <a:lnTo>
                    <a:pt x="2056" y="1226"/>
                  </a:lnTo>
                  <a:moveTo>
                    <a:pt x="2118" y="1226"/>
                  </a:moveTo>
                  <a:lnTo>
                    <a:pt x="2092" y="1181"/>
                  </a:lnTo>
                  <a:lnTo>
                    <a:pt x="2118" y="1135"/>
                  </a:lnTo>
                  <a:lnTo>
                    <a:pt x="2145" y="1181"/>
                  </a:lnTo>
                  <a:lnTo>
                    <a:pt x="2118" y="1226"/>
                  </a:lnTo>
                  <a:moveTo>
                    <a:pt x="2179" y="1226"/>
                  </a:moveTo>
                  <a:lnTo>
                    <a:pt x="2154" y="1181"/>
                  </a:lnTo>
                  <a:lnTo>
                    <a:pt x="2179" y="1135"/>
                  </a:lnTo>
                  <a:lnTo>
                    <a:pt x="2206" y="1181"/>
                  </a:lnTo>
                  <a:lnTo>
                    <a:pt x="2179" y="1226"/>
                  </a:lnTo>
                  <a:moveTo>
                    <a:pt x="2241" y="1226"/>
                  </a:moveTo>
                  <a:lnTo>
                    <a:pt x="2215" y="1181"/>
                  </a:lnTo>
                  <a:lnTo>
                    <a:pt x="2241" y="1135"/>
                  </a:lnTo>
                  <a:lnTo>
                    <a:pt x="2268" y="1181"/>
                  </a:lnTo>
                  <a:lnTo>
                    <a:pt x="2241" y="1226"/>
                  </a:lnTo>
                  <a:moveTo>
                    <a:pt x="2302" y="1226"/>
                  </a:moveTo>
                  <a:lnTo>
                    <a:pt x="2277" y="1181"/>
                  </a:lnTo>
                  <a:lnTo>
                    <a:pt x="2302" y="1135"/>
                  </a:lnTo>
                  <a:lnTo>
                    <a:pt x="2329" y="1181"/>
                  </a:lnTo>
                  <a:lnTo>
                    <a:pt x="2302" y="1226"/>
                  </a:lnTo>
                  <a:moveTo>
                    <a:pt x="2364" y="1226"/>
                  </a:moveTo>
                  <a:lnTo>
                    <a:pt x="2338" y="1181"/>
                  </a:lnTo>
                  <a:lnTo>
                    <a:pt x="2364" y="1135"/>
                  </a:lnTo>
                  <a:lnTo>
                    <a:pt x="2391" y="1181"/>
                  </a:lnTo>
                  <a:lnTo>
                    <a:pt x="2364" y="1226"/>
                  </a:lnTo>
                  <a:moveTo>
                    <a:pt x="2427" y="1226"/>
                  </a:moveTo>
                  <a:lnTo>
                    <a:pt x="2400" y="1181"/>
                  </a:lnTo>
                  <a:lnTo>
                    <a:pt x="2427" y="1135"/>
                  </a:lnTo>
                  <a:lnTo>
                    <a:pt x="2452" y="1181"/>
                  </a:lnTo>
                  <a:lnTo>
                    <a:pt x="2427" y="1226"/>
                  </a:lnTo>
                  <a:moveTo>
                    <a:pt x="2488" y="1226"/>
                  </a:moveTo>
                  <a:lnTo>
                    <a:pt x="2461" y="1181"/>
                  </a:lnTo>
                  <a:lnTo>
                    <a:pt x="2488" y="1135"/>
                  </a:lnTo>
                  <a:lnTo>
                    <a:pt x="2514" y="1181"/>
                  </a:lnTo>
                  <a:lnTo>
                    <a:pt x="2488" y="1226"/>
                  </a:lnTo>
                  <a:moveTo>
                    <a:pt x="54" y="1172"/>
                  </a:moveTo>
                  <a:lnTo>
                    <a:pt x="27" y="1127"/>
                  </a:lnTo>
                  <a:lnTo>
                    <a:pt x="54" y="1082"/>
                  </a:lnTo>
                  <a:lnTo>
                    <a:pt x="80" y="1127"/>
                  </a:lnTo>
                  <a:lnTo>
                    <a:pt x="54" y="1172"/>
                  </a:lnTo>
                  <a:moveTo>
                    <a:pt x="116" y="1172"/>
                  </a:moveTo>
                  <a:lnTo>
                    <a:pt x="89" y="1127"/>
                  </a:lnTo>
                  <a:lnTo>
                    <a:pt x="116" y="1082"/>
                  </a:lnTo>
                  <a:lnTo>
                    <a:pt x="141" y="1127"/>
                  </a:lnTo>
                  <a:lnTo>
                    <a:pt x="116" y="1172"/>
                  </a:lnTo>
                  <a:moveTo>
                    <a:pt x="177" y="1172"/>
                  </a:moveTo>
                  <a:lnTo>
                    <a:pt x="150" y="1127"/>
                  </a:lnTo>
                  <a:lnTo>
                    <a:pt x="177" y="1082"/>
                  </a:lnTo>
                  <a:lnTo>
                    <a:pt x="204" y="1127"/>
                  </a:lnTo>
                  <a:lnTo>
                    <a:pt x="177" y="1172"/>
                  </a:lnTo>
                  <a:moveTo>
                    <a:pt x="238" y="1172"/>
                  </a:moveTo>
                  <a:lnTo>
                    <a:pt x="213" y="1127"/>
                  </a:lnTo>
                  <a:lnTo>
                    <a:pt x="238" y="1082"/>
                  </a:lnTo>
                  <a:lnTo>
                    <a:pt x="265" y="1127"/>
                  </a:lnTo>
                  <a:lnTo>
                    <a:pt x="238" y="1172"/>
                  </a:lnTo>
                  <a:moveTo>
                    <a:pt x="300" y="1172"/>
                  </a:moveTo>
                  <a:lnTo>
                    <a:pt x="274" y="1127"/>
                  </a:lnTo>
                  <a:lnTo>
                    <a:pt x="300" y="1082"/>
                  </a:lnTo>
                  <a:lnTo>
                    <a:pt x="327" y="1127"/>
                  </a:lnTo>
                  <a:lnTo>
                    <a:pt x="300" y="1172"/>
                  </a:lnTo>
                  <a:moveTo>
                    <a:pt x="361" y="1172"/>
                  </a:moveTo>
                  <a:lnTo>
                    <a:pt x="336" y="1127"/>
                  </a:lnTo>
                  <a:lnTo>
                    <a:pt x="361" y="1082"/>
                  </a:lnTo>
                  <a:lnTo>
                    <a:pt x="388" y="1127"/>
                  </a:lnTo>
                  <a:lnTo>
                    <a:pt x="361" y="1172"/>
                  </a:lnTo>
                  <a:moveTo>
                    <a:pt x="423" y="1172"/>
                  </a:moveTo>
                  <a:lnTo>
                    <a:pt x="397" y="1127"/>
                  </a:lnTo>
                  <a:lnTo>
                    <a:pt x="423" y="1082"/>
                  </a:lnTo>
                  <a:lnTo>
                    <a:pt x="450" y="1127"/>
                  </a:lnTo>
                  <a:lnTo>
                    <a:pt x="423" y="1172"/>
                  </a:lnTo>
                  <a:moveTo>
                    <a:pt x="484" y="1172"/>
                  </a:moveTo>
                  <a:lnTo>
                    <a:pt x="459" y="1127"/>
                  </a:lnTo>
                  <a:lnTo>
                    <a:pt x="484" y="1082"/>
                  </a:lnTo>
                  <a:lnTo>
                    <a:pt x="511" y="1127"/>
                  </a:lnTo>
                  <a:lnTo>
                    <a:pt x="484" y="1172"/>
                  </a:lnTo>
                  <a:moveTo>
                    <a:pt x="546" y="1172"/>
                  </a:moveTo>
                  <a:lnTo>
                    <a:pt x="520" y="1127"/>
                  </a:lnTo>
                  <a:lnTo>
                    <a:pt x="546" y="1082"/>
                  </a:lnTo>
                  <a:lnTo>
                    <a:pt x="573" y="1127"/>
                  </a:lnTo>
                  <a:lnTo>
                    <a:pt x="546" y="1172"/>
                  </a:lnTo>
                  <a:moveTo>
                    <a:pt x="609" y="1172"/>
                  </a:moveTo>
                  <a:lnTo>
                    <a:pt x="582" y="1127"/>
                  </a:lnTo>
                  <a:lnTo>
                    <a:pt x="609" y="1082"/>
                  </a:lnTo>
                  <a:lnTo>
                    <a:pt x="634" y="1127"/>
                  </a:lnTo>
                  <a:lnTo>
                    <a:pt x="609" y="1172"/>
                  </a:lnTo>
                  <a:moveTo>
                    <a:pt x="670" y="1172"/>
                  </a:moveTo>
                  <a:lnTo>
                    <a:pt x="643" y="1127"/>
                  </a:lnTo>
                  <a:lnTo>
                    <a:pt x="670" y="1082"/>
                  </a:lnTo>
                  <a:lnTo>
                    <a:pt x="696" y="1127"/>
                  </a:lnTo>
                  <a:lnTo>
                    <a:pt x="670" y="1172"/>
                  </a:lnTo>
                  <a:moveTo>
                    <a:pt x="732" y="1172"/>
                  </a:moveTo>
                  <a:lnTo>
                    <a:pt x="705" y="1127"/>
                  </a:lnTo>
                  <a:lnTo>
                    <a:pt x="732" y="1082"/>
                  </a:lnTo>
                  <a:lnTo>
                    <a:pt x="757" y="1127"/>
                  </a:lnTo>
                  <a:lnTo>
                    <a:pt x="732" y="1172"/>
                  </a:lnTo>
                  <a:moveTo>
                    <a:pt x="793" y="1172"/>
                  </a:moveTo>
                  <a:lnTo>
                    <a:pt x="766" y="1127"/>
                  </a:lnTo>
                  <a:lnTo>
                    <a:pt x="793" y="1082"/>
                  </a:lnTo>
                  <a:lnTo>
                    <a:pt x="819" y="1127"/>
                  </a:lnTo>
                  <a:lnTo>
                    <a:pt x="793" y="1172"/>
                  </a:lnTo>
                  <a:moveTo>
                    <a:pt x="855" y="1172"/>
                  </a:moveTo>
                  <a:lnTo>
                    <a:pt x="828" y="1127"/>
                  </a:lnTo>
                  <a:lnTo>
                    <a:pt x="855" y="1082"/>
                  </a:lnTo>
                  <a:lnTo>
                    <a:pt x="880" y="1127"/>
                  </a:lnTo>
                  <a:lnTo>
                    <a:pt x="855" y="1172"/>
                  </a:lnTo>
                  <a:moveTo>
                    <a:pt x="916" y="1172"/>
                  </a:moveTo>
                  <a:lnTo>
                    <a:pt x="889" y="1127"/>
                  </a:lnTo>
                  <a:lnTo>
                    <a:pt x="916" y="1082"/>
                  </a:lnTo>
                  <a:lnTo>
                    <a:pt x="943" y="1127"/>
                  </a:lnTo>
                  <a:lnTo>
                    <a:pt x="916" y="1172"/>
                  </a:lnTo>
                  <a:moveTo>
                    <a:pt x="978" y="1172"/>
                  </a:moveTo>
                  <a:lnTo>
                    <a:pt x="952" y="1127"/>
                  </a:lnTo>
                  <a:lnTo>
                    <a:pt x="978" y="1082"/>
                  </a:lnTo>
                  <a:lnTo>
                    <a:pt x="1005" y="1127"/>
                  </a:lnTo>
                  <a:lnTo>
                    <a:pt x="978" y="1172"/>
                  </a:lnTo>
                  <a:moveTo>
                    <a:pt x="1039" y="1172"/>
                  </a:moveTo>
                  <a:lnTo>
                    <a:pt x="1014" y="1127"/>
                  </a:lnTo>
                  <a:lnTo>
                    <a:pt x="1039" y="1082"/>
                  </a:lnTo>
                  <a:lnTo>
                    <a:pt x="1066" y="1127"/>
                  </a:lnTo>
                  <a:lnTo>
                    <a:pt x="1039" y="1172"/>
                  </a:lnTo>
                  <a:moveTo>
                    <a:pt x="1101" y="1172"/>
                  </a:moveTo>
                  <a:lnTo>
                    <a:pt x="1075" y="1127"/>
                  </a:lnTo>
                  <a:lnTo>
                    <a:pt x="1101" y="1082"/>
                  </a:lnTo>
                  <a:lnTo>
                    <a:pt x="1128" y="1127"/>
                  </a:lnTo>
                  <a:lnTo>
                    <a:pt x="1101" y="1172"/>
                  </a:lnTo>
                  <a:moveTo>
                    <a:pt x="1162" y="1172"/>
                  </a:moveTo>
                  <a:lnTo>
                    <a:pt x="1137" y="1127"/>
                  </a:lnTo>
                  <a:lnTo>
                    <a:pt x="1162" y="1082"/>
                  </a:lnTo>
                  <a:lnTo>
                    <a:pt x="1189" y="1127"/>
                  </a:lnTo>
                  <a:lnTo>
                    <a:pt x="1162" y="1172"/>
                  </a:lnTo>
                  <a:moveTo>
                    <a:pt x="1224" y="1172"/>
                  </a:moveTo>
                  <a:lnTo>
                    <a:pt x="1198" y="1127"/>
                  </a:lnTo>
                  <a:lnTo>
                    <a:pt x="1224" y="1082"/>
                  </a:lnTo>
                  <a:lnTo>
                    <a:pt x="1251" y="1127"/>
                  </a:lnTo>
                  <a:lnTo>
                    <a:pt x="1224" y="1172"/>
                  </a:lnTo>
                  <a:moveTo>
                    <a:pt x="1285" y="1172"/>
                  </a:moveTo>
                  <a:lnTo>
                    <a:pt x="1260" y="1127"/>
                  </a:lnTo>
                  <a:lnTo>
                    <a:pt x="1285" y="1082"/>
                  </a:lnTo>
                  <a:lnTo>
                    <a:pt x="1312" y="1127"/>
                  </a:lnTo>
                  <a:lnTo>
                    <a:pt x="1285" y="1172"/>
                  </a:lnTo>
                  <a:moveTo>
                    <a:pt x="1348" y="1172"/>
                  </a:moveTo>
                  <a:lnTo>
                    <a:pt x="1321" y="1127"/>
                  </a:lnTo>
                  <a:lnTo>
                    <a:pt x="1348" y="1082"/>
                  </a:lnTo>
                  <a:lnTo>
                    <a:pt x="1374" y="1127"/>
                  </a:lnTo>
                  <a:lnTo>
                    <a:pt x="1348" y="1172"/>
                  </a:lnTo>
                  <a:moveTo>
                    <a:pt x="1410" y="1172"/>
                  </a:moveTo>
                  <a:lnTo>
                    <a:pt x="1383" y="1127"/>
                  </a:lnTo>
                  <a:lnTo>
                    <a:pt x="1410" y="1082"/>
                  </a:lnTo>
                  <a:lnTo>
                    <a:pt x="1435" y="1127"/>
                  </a:lnTo>
                  <a:lnTo>
                    <a:pt x="1410" y="1172"/>
                  </a:lnTo>
                  <a:moveTo>
                    <a:pt x="1471" y="1172"/>
                  </a:moveTo>
                  <a:lnTo>
                    <a:pt x="1444" y="1127"/>
                  </a:lnTo>
                  <a:lnTo>
                    <a:pt x="1471" y="1082"/>
                  </a:lnTo>
                  <a:lnTo>
                    <a:pt x="1497" y="1127"/>
                  </a:lnTo>
                  <a:lnTo>
                    <a:pt x="1471" y="1172"/>
                  </a:lnTo>
                  <a:moveTo>
                    <a:pt x="1533" y="1172"/>
                  </a:moveTo>
                  <a:lnTo>
                    <a:pt x="1506" y="1127"/>
                  </a:lnTo>
                  <a:lnTo>
                    <a:pt x="1533" y="1082"/>
                  </a:lnTo>
                  <a:lnTo>
                    <a:pt x="1558" y="1127"/>
                  </a:lnTo>
                  <a:lnTo>
                    <a:pt x="1533" y="1172"/>
                  </a:lnTo>
                  <a:moveTo>
                    <a:pt x="1594" y="1172"/>
                  </a:moveTo>
                  <a:lnTo>
                    <a:pt x="1567" y="1127"/>
                  </a:lnTo>
                  <a:lnTo>
                    <a:pt x="1594" y="1082"/>
                  </a:lnTo>
                  <a:lnTo>
                    <a:pt x="1620" y="1127"/>
                  </a:lnTo>
                  <a:lnTo>
                    <a:pt x="1594" y="1172"/>
                  </a:lnTo>
                  <a:moveTo>
                    <a:pt x="1656" y="1172"/>
                  </a:moveTo>
                  <a:lnTo>
                    <a:pt x="1629" y="1127"/>
                  </a:lnTo>
                  <a:lnTo>
                    <a:pt x="1656" y="1082"/>
                  </a:lnTo>
                  <a:lnTo>
                    <a:pt x="1683" y="1127"/>
                  </a:lnTo>
                  <a:lnTo>
                    <a:pt x="1656" y="1172"/>
                  </a:lnTo>
                  <a:moveTo>
                    <a:pt x="1717" y="1172"/>
                  </a:moveTo>
                  <a:lnTo>
                    <a:pt x="1692" y="1127"/>
                  </a:lnTo>
                  <a:lnTo>
                    <a:pt x="1717" y="1082"/>
                  </a:lnTo>
                  <a:lnTo>
                    <a:pt x="1744" y="1127"/>
                  </a:lnTo>
                  <a:lnTo>
                    <a:pt x="1717" y="1172"/>
                  </a:lnTo>
                  <a:moveTo>
                    <a:pt x="1779" y="1172"/>
                  </a:moveTo>
                  <a:lnTo>
                    <a:pt x="1753" y="1127"/>
                  </a:lnTo>
                  <a:lnTo>
                    <a:pt x="1779" y="1082"/>
                  </a:lnTo>
                  <a:lnTo>
                    <a:pt x="1806" y="1127"/>
                  </a:lnTo>
                  <a:lnTo>
                    <a:pt x="1779" y="1172"/>
                  </a:lnTo>
                  <a:moveTo>
                    <a:pt x="1840" y="1172"/>
                  </a:moveTo>
                  <a:lnTo>
                    <a:pt x="1815" y="1127"/>
                  </a:lnTo>
                  <a:lnTo>
                    <a:pt x="1840" y="1082"/>
                  </a:lnTo>
                  <a:lnTo>
                    <a:pt x="1867" y="1127"/>
                  </a:lnTo>
                  <a:lnTo>
                    <a:pt x="1840" y="1172"/>
                  </a:lnTo>
                  <a:moveTo>
                    <a:pt x="1902" y="1172"/>
                  </a:moveTo>
                  <a:lnTo>
                    <a:pt x="1876" y="1127"/>
                  </a:lnTo>
                  <a:lnTo>
                    <a:pt x="1902" y="1082"/>
                  </a:lnTo>
                  <a:lnTo>
                    <a:pt x="1929" y="1127"/>
                  </a:lnTo>
                  <a:lnTo>
                    <a:pt x="1902" y="1172"/>
                  </a:lnTo>
                  <a:moveTo>
                    <a:pt x="1963" y="1172"/>
                  </a:moveTo>
                  <a:lnTo>
                    <a:pt x="1938" y="1127"/>
                  </a:lnTo>
                  <a:lnTo>
                    <a:pt x="1963" y="1082"/>
                  </a:lnTo>
                  <a:lnTo>
                    <a:pt x="1990" y="1127"/>
                  </a:lnTo>
                  <a:lnTo>
                    <a:pt x="1963" y="1172"/>
                  </a:lnTo>
                  <a:moveTo>
                    <a:pt x="2025" y="1172"/>
                  </a:moveTo>
                  <a:lnTo>
                    <a:pt x="1999" y="1127"/>
                  </a:lnTo>
                  <a:lnTo>
                    <a:pt x="2025" y="1082"/>
                  </a:lnTo>
                  <a:lnTo>
                    <a:pt x="2052" y="1127"/>
                  </a:lnTo>
                  <a:lnTo>
                    <a:pt x="2025" y="1172"/>
                  </a:lnTo>
                  <a:moveTo>
                    <a:pt x="2088" y="1172"/>
                  </a:moveTo>
                  <a:lnTo>
                    <a:pt x="2061" y="1127"/>
                  </a:lnTo>
                  <a:lnTo>
                    <a:pt x="2088" y="1082"/>
                  </a:lnTo>
                  <a:lnTo>
                    <a:pt x="2113" y="1127"/>
                  </a:lnTo>
                  <a:lnTo>
                    <a:pt x="2088" y="1172"/>
                  </a:lnTo>
                  <a:moveTo>
                    <a:pt x="2149" y="1172"/>
                  </a:moveTo>
                  <a:lnTo>
                    <a:pt x="2122" y="1127"/>
                  </a:lnTo>
                  <a:lnTo>
                    <a:pt x="2149" y="1082"/>
                  </a:lnTo>
                  <a:lnTo>
                    <a:pt x="2175" y="1127"/>
                  </a:lnTo>
                  <a:lnTo>
                    <a:pt x="2149" y="1172"/>
                  </a:lnTo>
                  <a:moveTo>
                    <a:pt x="2211" y="1172"/>
                  </a:moveTo>
                  <a:lnTo>
                    <a:pt x="2184" y="1127"/>
                  </a:lnTo>
                  <a:lnTo>
                    <a:pt x="2211" y="1082"/>
                  </a:lnTo>
                  <a:lnTo>
                    <a:pt x="2236" y="1127"/>
                  </a:lnTo>
                  <a:lnTo>
                    <a:pt x="2211" y="1172"/>
                  </a:lnTo>
                  <a:moveTo>
                    <a:pt x="2272" y="1172"/>
                  </a:moveTo>
                  <a:lnTo>
                    <a:pt x="2245" y="1127"/>
                  </a:lnTo>
                  <a:lnTo>
                    <a:pt x="2272" y="1082"/>
                  </a:lnTo>
                  <a:lnTo>
                    <a:pt x="2298" y="1127"/>
                  </a:lnTo>
                  <a:lnTo>
                    <a:pt x="2272" y="1172"/>
                  </a:lnTo>
                  <a:moveTo>
                    <a:pt x="2334" y="1172"/>
                  </a:moveTo>
                  <a:lnTo>
                    <a:pt x="2307" y="1127"/>
                  </a:lnTo>
                  <a:lnTo>
                    <a:pt x="2334" y="1082"/>
                  </a:lnTo>
                  <a:lnTo>
                    <a:pt x="2359" y="1127"/>
                  </a:lnTo>
                  <a:lnTo>
                    <a:pt x="2334" y="1172"/>
                  </a:lnTo>
                  <a:moveTo>
                    <a:pt x="2395" y="1172"/>
                  </a:moveTo>
                  <a:lnTo>
                    <a:pt x="2368" y="1127"/>
                  </a:lnTo>
                  <a:lnTo>
                    <a:pt x="2395" y="1082"/>
                  </a:lnTo>
                  <a:lnTo>
                    <a:pt x="2422" y="1127"/>
                  </a:lnTo>
                  <a:lnTo>
                    <a:pt x="2395" y="1172"/>
                  </a:lnTo>
                  <a:moveTo>
                    <a:pt x="2457" y="1172"/>
                  </a:moveTo>
                  <a:lnTo>
                    <a:pt x="2431" y="1127"/>
                  </a:lnTo>
                  <a:lnTo>
                    <a:pt x="2457" y="1082"/>
                  </a:lnTo>
                  <a:lnTo>
                    <a:pt x="2484" y="1127"/>
                  </a:lnTo>
                  <a:lnTo>
                    <a:pt x="2457" y="1172"/>
                  </a:lnTo>
                  <a:moveTo>
                    <a:pt x="2518" y="1172"/>
                  </a:moveTo>
                  <a:lnTo>
                    <a:pt x="2493" y="1127"/>
                  </a:lnTo>
                  <a:lnTo>
                    <a:pt x="2518" y="1082"/>
                  </a:lnTo>
                  <a:lnTo>
                    <a:pt x="2545" y="1127"/>
                  </a:lnTo>
                  <a:lnTo>
                    <a:pt x="2518" y="1172"/>
                  </a:lnTo>
                  <a:moveTo>
                    <a:pt x="84" y="1120"/>
                  </a:moveTo>
                  <a:lnTo>
                    <a:pt x="59" y="1075"/>
                  </a:lnTo>
                  <a:lnTo>
                    <a:pt x="84" y="1028"/>
                  </a:lnTo>
                  <a:lnTo>
                    <a:pt x="111" y="1075"/>
                  </a:lnTo>
                  <a:lnTo>
                    <a:pt x="84" y="1120"/>
                  </a:lnTo>
                  <a:moveTo>
                    <a:pt x="146" y="1120"/>
                  </a:moveTo>
                  <a:lnTo>
                    <a:pt x="120" y="1075"/>
                  </a:lnTo>
                  <a:lnTo>
                    <a:pt x="146" y="1028"/>
                  </a:lnTo>
                  <a:lnTo>
                    <a:pt x="173" y="1075"/>
                  </a:lnTo>
                  <a:lnTo>
                    <a:pt x="146" y="1120"/>
                  </a:lnTo>
                  <a:moveTo>
                    <a:pt x="209" y="1120"/>
                  </a:moveTo>
                  <a:lnTo>
                    <a:pt x="182" y="1075"/>
                  </a:lnTo>
                  <a:lnTo>
                    <a:pt x="209" y="1028"/>
                  </a:lnTo>
                  <a:lnTo>
                    <a:pt x="234" y="1075"/>
                  </a:lnTo>
                  <a:lnTo>
                    <a:pt x="209" y="1120"/>
                  </a:lnTo>
                  <a:moveTo>
                    <a:pt x="270" y="1120"/>
                  </a:moveTo>
                  <a:lnTo>
                    <a:pt x="243" y="1075"/>
                  </a:lnTo>
                  <a:lnTo>
                    <a:pt x="270" y="1028"/>
                  </a:lnTo>
                  <a:lnTo>
                    <a:pt x="295" y="1075"/>
                  </a:lnTo>
                  <a:lnTo>
                    <a:pt x="270" y="1120"/>
                  </a:lnTo>
                  <a:moveTo>
                    <a:pt x="331" y="1120"/>
                  </a:moveTo>
                  <a:lnTo>
                    <a:pt x="304" y="1075"/>
                  </a:lnTo>
                  <a:lnTo>
                    <a:pt x="331" y="1028"/>
                  </a:lnTo>
                  <a:lnTo>
                    <a:pt x="357" y="1075"/>
                  </a:lnTo>
                  <a:lnTo>
                    <a:pt x="331" y="1120"/>
                  </a:lnTo>
                  <a:moveTo>
                    <a:pt x="393" y="1120"/>
                  </a:moveTo>
                  <a:lnTo>
                    <a:pt x="366" y="1075"/>
                  </a:lnTo>
                  <a:lnTo>
                    <a:pt x="393" y="1028"/>
                  </a:lnTo>
                  <a:lnTo>
                    <a:pt x="418" y="1075"/>
                  </a:lnTo>
                  <a:lnTo>
                    <a:pt x="393" y="1120"/>
                  </a:lnTo>
                  <a:moveTo>
                    <a:pt x="454" y="1120"/>
                  </a:moveTo>
                  <a:lnTo>
                    <a:pt x="427" y="1075"/>
                  </a:lnTo>
                  <a:lnTo>
                    <a:pt x="454" y="1028"/>
                  </a:lnTo>
                  <a:lnTo>
                    <a:pt x="480" y="1075"/>
                  </a:lnTo>
                  <a:lnTo>
                    <a:pt x="454" y="1120"/>
                  </a:lnTo>
                  <a:moveTo>
                    <a:pt x="516" y="1120"/>
                  </a:moveTo>
                  <a:lnTo>
                    <a:pt x="489" y="1075"/>
                  </a:lnTo>
                  <a:lnTo>
                    <a:pt x="516" y="1028"/>
                  </a:lnTo>
                  <a:lnTo>
                    <a:pt x="541" y="1075"/>
                  </a:lnTo>
                  <a:lnTo>
                    <a:pt x="516" y="1120"/>
                  </a:lnTo>
                  <a:moveTo>
                    <a:pt x="577" y="1120"/>
                  </a:moveTo>
                  <a:lnTo>
                    <a:pt x="552" y="1075"/>
                  </a:lnTo>
                  <a:lnTo>
                    <a:pt x="577" y="1028"/>
                  </a:lnTo>
                  <a:lnTo>
                    <a:pt x="604" y="1075"/>
                  </a:lnTo>
                  <a:lnTo>
                    <a:pt x="577" y="1120"/>
                  </a:lnTo>
                  <a:moveTo>
                    <a:pt x="639" y="1120"/>
                  </a:moveTo>
                  <a:lnTo>
                    <a:pt x="613" y="1075"/>
                  </a:lnTo>
                  <a:lnTo>
                    <a:pt x="639" y="1028"/>
                  </a:lnTo>
                  <a:lnTo>
                    <a:pt x="666" y="1075"/>
                  </a:lnTo>
                  <a:lnTo>
                    <a:pt x="639" y="1120"/>
                  </a:lnTo>
                  <a:moveTo>
                    <a:pt x="700" y="1120"/>
                  </a:moveTo>
                  <a:lnTo>
                    <a:pt x="675" y="1075"/>
                  </a:lnTo>
                  <a:lnTo>
                    <a:pt x="700" y="1028"/>
                  </a:lnTo>
                  <a:lnTo>
                    <a:pt x="727" y="1075"/>
                  </a:lnTo>
                  <a:lnTo>
                    <a:pt x="700" y="1120"/>
                  </a:lnTo>
                  <a:moveTo>
                    <a:pt x="762" y="1120"/>
                  </a:moveTo>
                  <a:lnTo>
                    <a:pt x="736" y="1075"/>
                  </a:lnTo>
                  <a:lnTo>
                    <a:pt x="762" y="1028"/>
                  </a:lnTo>
                  <a:lnTo>
                    <a:pt x="789" y="1075"/>
                  </a:lnTo>
                  <a:lnTo>
                    <a:pt x="762" y="1120"/>
                  </a:lnTo>
                  <a:moveTo>
                    <a:pt x="823" y="1120"/>
                  </a:moveTo>
                  <a:lnTo>
                    <a:pt x="798" y="1075"/>
                  </a:lnTo>
                  <a:lnTo>
                    <a:pt x="823" y="1028"/>
                  </a:lnTo>
                  <a:lnTo>
                    <a:pt x="850" y="1075"/>
                  </a:lnTo>
                  <a:lnTo>
                    <a:pt x="823" y="1120"/>
                  </a:lnTo>
                  <a:moveTo>
                    <a:pt x="885" y="1120"/>
                  </a:moveTo>
                  <a:lnTo>
                    <a:pt x="859" y="1075"/>
                  </a:lnTo>
                  <a:lnTo>
                    <a:pt x="885" y="1028"/>
                  </a:lnTo>
                  <a:lnTo>
                    <a:pt x="912" y="1075"/>
                  </a:lnTo>
                  <a:lnTo>
                    <a:pt x="885" y="1120"/>
                  </a:lnTo>
                  <a:moveTo>
                    <a:pt x="948" y="1120"/>
                  </a:moveTo>
                  <a:lnTo>
                    <a:pt x="921" y="1075"/>
                  </a:lnTo>
                  <a:lnTo>
                    <a:pt x="948" y="1028"/>
                  </a:lnTo>
                  <a:lnTo>
                    <a:pt x="973" y="1075"/>
                  </a:lnTo>
                  <a:lnTo>
                    <a:pt x="948" y="1120"/>
                  </a:lnTo>
                  <a:moveTo>
                    <a:pt x="1009" y="1120"/>
                  </a:moveTo>
                  <a:lnTo>
                    <a:pt x="982" y="1075"/>
                  </a:lnTo>
                  <a:lnTo>
                    <a:pt x="1009" y="1028"/>
                  </a:lnTo>
                  <a:lnTo>
                    <a:pt x="1035" y="1075"/>
                  </a:lnTo>
                  <a:lnTo>
                    <a:pt x="1009" y="1120"/>
                  </a:lnTo>
                  <a:moveTo>
                    <a:pt x="1071" y="1120"/>
                  </a:moveTo>
                  <a:lnTo>
                    <a:pt x="1044" y="1075"/>
                  </a:lnTo>
                  <a:lnTo>
                    <a:pt x="1071" y="1028"/>
                  </a:lnTo>
                  <a:lnTo>
                    <a:pt x="1096" y="1075"/>
                  </a:lnTo>
                  <a:lnTo>
                    <a:pt x="1071" y="1120"/>
                  </a:lnTo>
                  <a:moveTo>
                    <a:pt x="1132" y="1120"/>
                  </a:moveTo>
                  <a:lnTo>
                    <a:pt x="1105" y="1075"/>
                  </a:lnTo>
                  <a:lnTo>
                    <a:pt x="1132" y="1028"/>
                  </a:lnTo>
                  <a:lnTo>
                    <a:pt x="1158" y="1075"/>
                  </a:lnTo>
                  <a:lnTo>
                    <a:pt x="1132" y="1120"/>
                  </a:lnTo>
                  <a:moveTo>
                    <a:pt x="1194" y="1120"/>
                  </a:moveTo>
                  <a:lnTo>
                    <a:pt x="1167" y="1075"/>
                  </a:lnTo>
                  <a:lnTo>
                    <a:pt x="1194" y="1028"/>
                  </a:lnTo>
                  <a:lnTo>
                    <a:pt x="1219" y="1075"/>
                  </a:lnTo>
                  <a:lnTo>
                    <a:pt x="1194" y="1120"/>
                  </a:lnTo>
                  <a:moveTo>
                    <a:pt x="1255" y="1120"/>
                  </a:moveTo>
                  <a:lnTo>
                    <a:pt x="1228" y="1075"/>
                  </a:lnTo>
                  <a:lnTo>
                    <a:pt x="1255" y="1028"/>
                  </a:lnTo>
                  <a:lnTo>
                    <a:pt x="1281" y="1075"/>
                  </a:lnTo>
                  <a:lnTo>
                    <a:pt x="1255" y="1120"/>
                  </a:lnTo>
                  <a:moveTo>
                    <a:pt x="1317" y="1120"/>
                  </a:moveTo>
                  <a:lnTo>
                    <a:pt x="1291" y="1075"/>
                  </a:lnTo>
                  <a:lnTo>
                    <a:pt x="1317" y="1028"/>
                  </a:lnTo>
                  <a:lnTo>
                    <a:pt x="1344" y="1075"/>
                  </a:lnTo>
                  <a:lnTo>
                    <a:pt x="1317" y="1120"/>
                  </a:lnTo>
                  <a:moveTo>
                    <a:pt x="1378" y="1120"/>
                  </a:moveTo>
                  <a:lnTo>
                    <a:pt x="1353" y="1075"/>
                  </a:lnTo>
                  <a:lnTo>
                    <a:pt x="1378" y="1028"/>
                  </a:lnTo>
                  <a:lnTo>
                    <a:pt x="1405" y="1075"/>
                  </a:lnTo>
                  <a:lnTo>
                    <a:pt x="1378" y="1120"/>
                  </a:lnTo>
                  <a:moveTo>
                    <a:pt x="1440" y="1120"/>
                  </a:moveTo>
                  <a:lnTo>
                    <a:pt x="1414" y="1075"/>
                  </a:lnTo>
                  <a:lnTo>
                    <a:pt x="1440" y="1028"/>
                  </a:lnTo>
                  <a:lnTo>
                    <a:pt x="1467" y="1075"/>
                  </a:lnTo>
                  <a:lnTo>
                    <a:pt x="1440" y="1120"/>
                  </a:lnTo>
                  <a:moveTo>
                    <a:pt x="1501" y="1120"/>
                  </a:moveTo>
                  <a:lnTo>
                    <a:pt x="1476" y="1075"/>
                  </a:lnTo>
                  <a:lnTo>
                    <a:pt x="1501" y="1028"/>
                  </a:lnTo>
                  <a:lnTo>
                    <a:pt x="1528" y="1075"/>
                  </a:lnTo>
                  <a:lnTo>
                    <a:pt x="1501" y="1120"/>
                  </a:lnTo>
                  <a:moveTo>
                    <a:pt x="1563" y="1120"/>
                  </a:moveTo>
                  <a:lnTo>
                    <a:pt x="1537" y="1075"/>
                  </a:lnTo>
                  <a:lnTo>
                    <a:pt x="1563" y="1028"/>
                  </a:lnTo>
                  <a:lnTo>
                    <a:pt x="1590" y="1075"/>
                  </a:lnTo>
                  <a:lnTo>
                    <a:pt x="1563" y="1120"/>
                  </a:lnTo>
                  <a:moveTo>
                    <a:pt x="1624" y="1120"/>
                  </a:moveTo>
                  <a:lnTo>
                    <a:pt x="1599" y="1075"/>
                  </a:lnTo>
                  <a:lnTo>
                    <a:pt x="1624" y="1028"/>
                  </a:lnTo>
                  <a:lnTo>
                    <a:pt x="1651" y="1075"/>
                  </a:lnTo>
                  <a:lnTo>
                    <a:pt x="1624" y="1120"/>
                  </a:lnTo>
                  <a:moveTo>
                    <a:pt x="1687" y="1120"/>
                  </a:moveTo>
                  <a:lnTo>
                    <a:pt x="1660" y="1075"/>
                  </a:lnTo>
                  <a:lnTo>
                    <a:pt x="1687" y="1028"/>
                  </a:lnTo>
                  <a:lnTo>
                    <a:pt x="1713" y="1075"/>
                  </a:lnTo>
                  <a:lnTo>
                    <a:pt x="1687" y="1120"/>
                  </a:lnTo>
                  <a:moveTo>
                    <a:pt x="1749" y="1120"/>
                  </a:moveTo>
                  <a:lnTo>
                    <a:pt x="1722" y="1075"/>
                  </a:lnTo>
                  <a:lnTo>
                    <a:pt x="1749" y="1028"/>
                  </a:lnTo>
                  <a:lnTo>
                    <a:pt x="1774" y="1075"/>
                  </a:lnTo>
                  <a:lnTo>
                    <a:pt x="1749" y="1120"/>
                  </a:lnTo>
                  <a:moveTo>
                    <a:pt x="1810" y="1120"/>
                  </a:moveTo>
                  <a:lnTo>
                    <a:pt x="1783" y="1075"/>
                  </a:lnTo>
                  <a:lnTo>
                    <a:pt x="1810" y="1028"/>
                  </a:lnTo>
                  <a:lnTo>
                    <a:pt x="1836" y="1075"/>
                  </a:lnTo>
                  <a:lnTo>
                    <a:pt x="1810" y="1120"/>
                  </a:lnTo>
                  <a:moveTo>
                    <a:pt x="1872" y="1120"/>
                  </a:moveTo>
                  <a:lnTo>
                    <a:pt x="1845" y="1075"/>
                  </a:lnTo>
                  <a:lnTo>
                    <a:pt x="1872" y="1028"/>
                  </a:lnTo>
                  <a:lnTo>
                    <a:pt x="1897" y="1075"/>
                  </a:lnTo>
                  <a:lnTo>
                    <a:pt x="1872" y="1120"/>
                  </a:lnTo>
                  <a:moveTo>
                    <a:pt x="1933" y="1120"/>
                  </a:moveTo>
                  <a:lnTo>
                    <a:pt x="1906" y="1075"/>
                  </a:lnTo>
                  <a:lnTo>
                    <a:pt x="1933" y="1028"/>
                  </a:lnTo>
                  <a:lnTo>
                    <a:pt x="1959" y="1075"/>
                  </a:lnTo>
                  <a:lnTo>
                    <a:pt x="1933" y="1120"/>
                  </a:lnTo>
                  <a:moveTo>
                    <a:pt x="1995" y="1120"/>
                  </a:moveTo>
                  <a:lnTo>
                    <a:pt x="1968" y="1075"/>
                  </a:lnTo>
                  <a:lnTo>
                    <a:pt x="1995" y="1028"/>
                  </a:lnTo>
                  <a:lnTo>
                    <a:pt x="2020" y="1075"/>
                  </a:lnTo>
                  <a:lnTo>
                    <a:pt x="1995" y="1120"/>
                  </a:lnTo>
                  <a:moveTo>
                    <a:pt x="2056" y="1120"/>
                  </a:moveTo>
                  <a:lnTo>
                    <a:pt x="2031" y="1075"/>
                  </a:lnTo>
                  <a:lnTo>
                    <a:pt x="2056" y="1028"/>
                  </a:lnTo>
                  <a:lnTo>
                    <a:pt x="2083" y="1075"/>
                  </a:lnTo>
                  <a:lnTo>
                    <a:pt x="2056" y="1120"/>
                  </a:lnTo>
                  <a:moveTo>
                    <a:pt x="2118" y="1120"/>
                  </a:moveTo>
                  <a:lnTo>
                    <a:pt x="2092" y="1075"/>
                  </a:lnTo>
                  <a:lnTo>
                    <a:pt x="2118" y="1028"/>
                  </a:lnTo>
                  <a:lnTo>
                    <a:pt x="2145" y="1075"/>
                  </a:lnTo>
                  <a:lnTo>
                    <a:pt x="2118" y="1120"/>
                  </a:lnTo>
                  <a:moveTo>
                    <a:pt x="2179" y="1120"/>
                  </a:moveTo>
                  <a:lnTo>
                    <a:pt x="2154" y="1075"/>
                  </a:lnTo>
                  <a:lnTo>
                    <a:pt x="2179" y="1028"/>
                  </a:lnTo>
                  <a:lnTo>
                    <a:pt x="2206" y="1075"/>
                  </a:lnTo>
                  <a:lnTo>
                    <a:pt x="2179" y="1120"/>
                  </a:lnTo>
                  <a:moveTo>
                    <a:pt x="2241" y="1120"/>
                  </a:moveTo>
                  <a:lnTo>
                    <a:pt x="2215" y="1075"/>
                  </a:lnTo>
                  <a:lnTo>
                    <a:pt x="2241" y="1028"/>
                  </a:lnTo>
                  <a:lnTo>
                    <a:pt x="2268" y="1075"/>
                  </a:lnTo>
                  <a:lnTo>
                    <a:pt x="2241" y="1120"/>
                  </a:lnTo>
                  <a:moveTo>
                    <a:pt x="2302" y="1120"/>
                  </a:moveTo>
                  <a:lnTo>
                    <a:pt x="2277" y="1075"/>
                  </a:lnTo>
                  <a:lnTo>
                    <a:pt x="2302" y="1028"/>
                  </a:lnTo>
                  <a:lnTo>
                    <a:pt x="2329" y="1075"/>
                  </a:lnTo>
                  <a:lnTo>
                    <a:pt x="2302" y="1120"/>
                  </a:lnTo>
                  <a:moveTo>
                    <a:pt x="2364" y="1120"/>
                  </a:moveTo>
                  <a:lnTo>
                    <a:pt x="2338" y="1075"/>
                  </a:lnTo>
                  <a:lnTo>
                    <a:pt x="2364" y="1028"/>
                  </a:lnTo>
                  <a:lnTo>
                    <a:pt x="2391" y="1075"/>
                  </a:lnTo>
                  <a:lnTo>
                    <a:pt x="2364" y="1120"/>
                  </a:lnTo>
                  <a:moveTo>
                    <a:pt x="2427" y="1120"/>
                  </a:moveTo>
                  <a:lnTo>
                    <a:pt x="2400" y="1075"/>
                  </a:lnTo>
                  <a:lnTo>
                    <a:pt x="2427" y="1028"/>
                  </a:lnTo>
                  <a:lnTo>
                    <a:pt x="2452" y="1075"/>
                  </a:lnTo>
                  <a:lnTo>
                    <a:pt x="2427" y="1120"/>
                  </a:lnTo>
                  <a:moveTo>
                    <a:pt x="2488" y="1120"/>
                  </a:moveTo>
                  <a:lnTo>
                    <a:pt x="2461" y="1075"/>
                  </a:lnTo>
                  <a:lnTo>
                    <a:pt x="2488" y="1028"/>
                  </a:lnTo>
                  <a:lnTo>
                    <a:pt x="2514" y="1075"/>
                  </a:lnTo>
                  <a:lnTo>
                    <a:pt x="2488" y="1120"/>
                  </a:lnTo>
                  <a:moveTo>
                    <a:pt x="54" y="1066"/>
                  </a:moveTo>
                  <a:lnTo>
                    <a:pt x="27" y="1021"/>
                  </a:lnTo>
                  <a:lnTo>
                    <a:pt x="54" y="976"/>
                  </a:lnTo>
                  <a:lnTo>
                    <a:pt x="80" y="1021"/>
                  </a:lnTo>
                  <a:lnTo>
                    <a:pt x="54" y="1066"/>
                  </a:lnTo>
                  <a:moveTo>
                    <a:pt x="116" y="1066"/>
                  </a:moveTo>
                  <a:lnTo>
                    <a:pt x="89" y="1021"/>
                  </a:lnTo>
                  <a:lnTo>
                    <a:pt x="116" y="976"/>
                  </a:lnTo>
                  <a:lnTo>
                    <a:pt x="141" y="1021"/>
                  </a:lnTo>
                  <a:lnTo>
                    <a:pt x="116" y="1066"/>
                  </a:lnTo>
                  <a:moveTo>
                    <a:pt x="177" y="1066"/>
                  </a:moveTo>
                  <a:lnTo>
                    <a:pt x="150" y="1021"/>
                  </a:lnTo>
                  <a:lnTo>
                    <a:pt x="177" y="976"/>
                  </a:lnTo>
                  <a:lnTo>
                    <a:pt x="204" y="1021"/>
                  </a:lnTo>
                  <a:lnTo>
                    <a:pt x="177" y="1066"/>
                  </a:lnTo>
                  <a:moveTo>
                    <a:pt x="238" y="1066"/>
                  </a:moveTo>
                  <a:lnTo>
                    <a:pt x="213" y="1021"/>
                  </a:lnTo>
                  <a:lnTo>
                    <a:pt x="238" y="976"/>
                  </a:lnTo>
                  <a:lnTo>
                    <a:pt x="265" y="1021"/>
                  </a:lnTo>
                  <a:lnTo>
                    <a:pt x="238" y="1066"/>
                  </a:lnTo>
                  <a:moveTo>
                    <a:pt x="300" y="1066"/>
                  </a:moveTo>
                  <a:lnTo>
                    <a:pt x="274" y="1021"/>
                  </a:lnTo>
                  <a:lnTo>
                    <a:pt x="300" y="976"/>
                  </a:lnTo>
                  <a:lnTo>
                    <a:pt x="327" y="1021"/>
                  </a:lnTo>
                  <a:lnTo>
                    <a:pt x="300" y="1066"/>
                  </a:lnTo>
                  <a:moveTo>
                    <a:pt x="361" y="1066"/>
                  </a:moveTo>
                  <a:lnTo>
                    <a:pt x="336" y="1021"/>
                  </a:lnTo>
                  <a:lnTo>
                    <a:pt x="361" y="976"/>
                  </a:lnTo>
                  <a:lnTo>
                    <a:pt x="388" y="1021"/>
                  </a:lnTo>
                  <a:lnTo>
                    <a:pt x="361" y="1066"/>
                  </a:lnTo>
                  <a:moveTo>
                    <a:pt x="423" y="1066"/>
                  </a:moveTo>
                  <a:lnTo>
                    <a:pt x="397" y="1021"/>
                  </a:lnTo>
                  <a:lnTo>
                    <a:pt x="423" y="976"/>
                  </a:lnTo>
                  <a:lnTo>
                    <a:pt x="450" y="1021"/>
                  </a:lnTo>
                  <a:lnTo>
                    <a:pt x="423" y="1066"/>
                  </a:lnTo>
                  <a:moveTo>
                    <a:pt x="484" y="1066"/>
                  </a:moveTo>
                  <a:lnTo>
                    <a:pt x="459" y="1021"/>
                  </a:lnTo>
                  <a:lnTo>
                    <a:pt x="484" y="976"/>
                  </a:lnTo>
                  <a:lnTo>
                    <a:pt x="511" y="1021"/>
                  </a:lnTo>
                  <a:lnTo>
                    <a:pt x="484" y="1066"/>
                  </a:lnTo>
                  <a:moveTo>
                    <a:pt x="546" y="1066"/>
                  </a:moveTo>
                  <a:lnTo>
                    <a:pt x="520" y="1021"/>
                  </a:lnTo>
                  <a:lnTo>
                    <a:pt x="546" y="976"/>
                  </a:lnTo>
                  <a:lnTo>
                    <a:pt x="573" y="1021"/>
                  </a:lnTo>
                  <a:lnTo>
                    <a:pt x="546" y="1066"/>
                  </a:lnTo>
                  <a:moveTo>
                    <a:pt x="609" y="1066"/>
                  </a:moveTo>
                  <a:lnTo>
                    <a:pt x="582" y="1021"/>
                  </a:lnTo>
                  <a:lnTo>
                    <a:pt x="609" y="976"/>
                  </a:lnTo>
                  <a:lnTo>
                    <a:pt x="634" y="1021"/>
                  </a:lnTo>
                  <a:lnTo>
                    <a:pt x="609" y="1066"/>
                  </a:lnTo>
                  <a:moveTo>
                    <a:pt x="670" y="1066"/>
                  </a:moveTo>
                  <a:lnTo>
                    <a:pt x="643" y="1021"/>
                  </a:lnTo>
                  <a:lnTo>
                    <a:pt x="670" y="976"/>
                  </a:lnTo>
                  <a:lnTo>
                    <a:pt x="696" y="1021"/>
                  </a:lnTo>
                  <a:lnTo>
                    <a:pt x="670" y="1066"/>
                  </a:lnTo>
                  <a:moveTo>
                    <a:pt x="732" y="1066"/>
                  </a:moveTo>
                  <a:lnTo>
                    <a:pt x="705" y="1021"/>
                  </a:lnTo>
                  <a:lnTo>
                    <a:pt x="732" y="976"/>
                  </a:lnTo>
                  <a:lnTo>
                    <a:pt x="757" y="1021"/>
                  </a:lnTo>
                  <a:lnTo>
                    <a:pt x="732" y="1066"/>
                  </a:lnTo>
                  <a:moveTo>
                    <a:pt x="793" y="1066"/>
                  </a:moveTo>
                  <a:lnTo>
                    <a:pt x="766" y="1021"/>
                  </a:lnTo>
                  <a:lnTo>
                    <a:pt x="793" y="976"/>
                  </a:lnTo>
                  <a:lnTo>
                    <a:pt x="819" y="1021"/>
                  </a:lnTo>
                  <a:lnTo>
                    <a:pt x="793" y="1066"/>
                  </a:lnTo>
                  <a:moveTo>
                    <a:pt x="855" y="1066"/>
                  </a:moveTo>
                  <a:lnTo>
                    <a:pt x="828" y="1021"/>
                  </a:lnTo>
                  <a:lnTo>
                    <a:pt x="855" y="976"/>
                  </a:lnTo>
                  <a:lnTo>
                    <a:pt x="880" y="1021"/>
                  </a:lnTo>
                  <a:lnTo>
                    <a:pt x="855" y="1066"/>
                  </a:lnTo>
                  <a:moveTo>
                    <a:pt x="916" y="1066"/>
                  </a:moveTo>
                  <a:lnTo>
                    <a:pt x="889" y="1021"/>
                  </a:lnTo>
                  <a:lnTo>
                    <a:pt x="916" y="976"/>
                  </a:lnTo>
                  <a:lnTo>
                    <a:pt x="943" y="1021"/>
                  </a:lnTo>
                  <a:lnTo>
                    <a:pt x="916" y="1066"/>
                  </a:lnTo>
                  <a:moveTo>
                    <a:pt x="978" y="1066"/>
                  </a:moveTo>
                  <a:lnTo>
                    <a:pt x="952" y="1021"/>
                  </a:lnTo>
                  <a:lnTo>
                    <a:pt x="978" y="976"/>
                  </a:lnTo>
                  <a:lnTo>
                    <a:pt x="1005" y="1021"/>
                  </a:lnTo>
                  <a:lnTo>
                    <a:pt x="978" y="1066"/>
                  </a:lnTo>
                  <a:moveTo>
                    <a:pt x="1039" y="1066"/>
                  </a:moveTo>
                  <a:lnTo>
                    <a:pt x="1014" y="1021"/>
                  </a:lnTo>
                  <a:lnTo>
                    <a:pt x="1039" y="976"/>
                  </a:lnTo>
                  <a:lnTo>
                    <a:pt x="1066" y="1021"/>
                  </a:lnTo>
                  <a:lnTo>
                    <a:pt x="1039" y="1066"/>
                  </a:lnTo>
                  <a:moveTo>
                    <a:pt x="1101" y="1066"/>
                  </a:moveTo>
                  <a:lnTo>
                    <a:pt x="1075" y="1021"/>
                  </a:lnTo>
                  <a:lnTo>
                    <a:pt x="1101" y="976"/>
                  </a:lnTo>
                  <a:lnTo>
                    <a:pt x="1128" y="1021"/>
                  </a:lnTo>
                  <a:lnTo>
                    <a:pt x="1101" y="1066"/>
                  </a:lnTo>
                  <a:moveTo>
                    <a:pt x="1162" y="1066"/>
                  </a:moveTo>
                  <a:lnTo>
                    <a:pt x="1137" y="1021"/>
                  </a:lnTo>
                  <a:lnTo>
                    <a:pt x="1162" y="976"/>
                  </a:lnTo>
                  <a:lnTo>
                    <a:pt x="1189" y="1021"/>
                  </a:lnTo>
                  <a:lnTo>
                    <a:pt x="1162" y="1066"/>
                  </a:lnTo>
                  <a:moveTo>
                    <a:pt x="1224" y="1066"/>
                  </a:moveTo>
                  <a:lnTo>
                    <a:pt x="1198" y="1021"/>
                  </a:lnTo>
                  <a:lnTo>
                    <a:pt x="1224" y="976"/>
                  </a:lnTo>
                  <a:lnTo>
                    <a:pt x="1251" y="1021"/>
                  </a:lnTo>
                  <a:lnTo>
                    <a:pt x="1224" y="1066"/>
                  </a:lnTo>
                  <a:moveTo>
                    <a:pt x="1285" y="1066"/>
                  </a:moveTo>
                  <a:lnTo>
                    <a:pt x="1260" y="1021"/>
                  </a:lnTo>
                  <a:lnTo>
                    <a:pt x="1285" y="976"/>
                  </a:lnTo>
                  <a:lnTo>
                    <a:pt x="1312" y="1021"/>
                  </a:lnTo>
                  <a:lnTo>
                    <a:pt x="1285" y="1066"/>
                  </a:lnTo>
                  <a:moveTo>
                    <a:pt x="1348" y="1066"/>
                  </a:moveTo>
                  <a:lnTo>
                    <a:pt x="1321" y="1021"/>
                  </a:lnTo>
                  <a:lnTo>
                    <a:pt x="1348" y="976"/>
                  </a:lnTo>
                  <a:lnTo>
                    <a:pt x="1374" y="1021"/>
                  </a:lnTo>
                  <a:lnTo>
                    <a:pt x="1348" y="1066"/>
                  </a:lnTo>
                  <a:moveTo>
                    <a:pt x="1410" y="1066"/>
                  </a:moveTo>
                  <a:lnTo>
                    <a:pt x="1383" y="1021"/>
                  </a:lnTo>
                  <a:lnTo>
                    <a:pt x="1410" y="976"/>
                  </a:lnTo>
                  <a:lnTo>
                    <a:pt x="1435" y="1021"/>
                  </a:lnTo>
                  <a:lnTo>
                    <a:pt x="1410" y="1066"/>
                  </a:lnTo>
                  <a:moveTo>
                    <a:pt x="1471" y="1066"/>
                  </a:moveTo>
                  <a:lnTo>
                    <a:pt x="1444" y="1021"/>
                  </a:lnTo>
                  <a:lnTo>
                    <a:pt x="1471" y="976"/>
                  </a:lnTo>
                  <a:lnTo>
                    <a:pt x="1497" y="1021"/>
                  </a:lnTo>
                  <a:lnTo>
                    <a:pt x="1471" y="1066"/>
                  </a:lnTo>
                  <a:moveTo>
                    <a:pt x="1533" y="1066"/>
                  </a:moveTo>
                  <a:lnTo>
                    <a:pt x="1506" y="1021"/>
                  </a:lnTo>
                  <a:lnTo>
                    <a:pt x="1533" y="976"/>
                  </a:lnTo>
                  <a:lnTo>
                    <a:pt x="1558" y="1021"/>
                  </a:lnTo>
                  <a:lnTo>
                    <a:pt x="1533" y="1066"/>
                  </a:lnTo>
                  <a:moveTo>
                    <a:pt x="1594" y="1066"/>
                  </a:moveTo>
                  <a:lnTo>
                    <a:pt x="1567" y="1021"/>
                  </a:lnTo>
                  <a:lnTo>
                    <a:pt x="1594" y="976"/>
                  </a:lnTo>
                  <a:lnTo>
                    <a:pt x="1620" y="1021"/>
                  </a:lnTo>
                  <a:lnTo>
                    <a:pt x="1594" y="1066"/>
                  </a:lnTo>
                  <a:moveTo>
                    <a:pt x="1656" y="1066"/>
                  </a:moveTo>
                  <a:lnTo>
                    <a:pt x="1629" y="1021"/>
                  </a:lnTo>
                  <a:lnTo>
                    <a:pt x="1656" y="976"/>
                  </a:lnTo>
                  <a:lnTo>
                    <a:pt x="1683" y="1021"/>
                  </a:lnTo>
                  <a:lnTo>
                    <a:pt x="1656" y="1066"/>
                  </a:lnTo>
                  <a:moveTo>
                    <a:pt x="1717" y="1066"/>
                  </a:moveTo>
                  <a:lnTo>
                    <a:pt x="1692" y="1021"/>
                  </a:lnTo>
                  <a:lnTo>
                    <a:pt x="1717" y="976"/>
                  </a:lnTo>
                  <a:lnTo>
                    <a:pt x="1744" y="1021"/>
                  </a:lnTo>
                  <a:lnTo>
                    <a:pt x="1717" y="1066"/>
                  </a:lnTo>
                  <a:moveTo>
                    <a:pt x="1779" y="1066"/>
                  </a:moveTo>
                  <a:lnTo>
                    <a:pt x="1753" y="1021"/>
                  </a:lnTo>
                  <a:lnTo>
                    <a:pt x="1779" y="976"/>
                  </a:lnTo>
                  <a:lnTo>
                    <a:pt x="1806" y="1021"/>
                  </a:lnTo>
                  <a:lnTo>
                    <a:pt x="1779" y="1066"/>
                  </a:lnTo>
                  <a:moveTo>
                    <a:pt x="1840" y="1066"/>
                  </a:moveTo>
                  <a:lnTo>
                    <a:pt x="1815" y="1021"/>
                  </a:lnTo>
                  <a:lnTo>
                    <a:pt x="1840" y="976"/>
                  </a:lnTo>
                  <a:lnTo>
                    <a:pt x="1867" y="1021"/>
                  </a:lnTo>
                  <a:lnTo>
                    <a:pt x="1840" y="1066"/>
                  </a:lnTo>
                  <a:moveTo>
                    <a:pt x="1902" y="1066"/>
                  </a:moveTo>
                  <a:lnTo>
                    <a:pt x="1876" y="1021"/>
                  </a:lnTo>
                  <a:lnTo>
                    <a:pt x="1902" y="976"/>
                  </a:lnTo>
                  <a:lnTo>
                    <a:pt x="1929" y="1021"/>
                  </a:lnTo>
                  <a:lnTo>
                    <a:pt x="1902" y="1066"/>
                  </a:lnTo>
                  <a:moveTo>
                    <a:pt x="1963" y="1066"/>
                  </a:moveTo>
                  <a:lnTo>
                    <a:pt x="1938" y="1021"/>
                  </a:lnTo>
                  <a:lnTo>
                    <a:pt x="1963" y="976"/>
                  </a:lnTo>
                  <a:lnTo>
                    <a:pt x="1990" y="1021"/>
                  </a:lnTo>
                  <a:lnTo>
                    <a:pt x="1963" y="1066"/>
                  </a:lnTo>
                  <a:moveTo>
                    <a:pt x="2025" y="1066"/>
                  </a:moveTo>
                  <a:lnTo>
                    <a:pt x="1999" y="1021"/>
                  </a:lnTo>
                  <a:lnTo>
                    <a:pt x="2025" y="976"/>
                  </a:lnTo>
                  <a:lnTo>
                    <a:pt x="2052" y="1021"/>
                  </a:lnTo>
                  <a:lnTo>
                    <a:pt x="2025" y="1066"/>
                  </a:lnTo>
                  <a:moveTo>
                    <a:pt x="2088" y="1066"/>
                  </a:moveTo>
                  <a:lnTo>
                    <a:pt x="2061" y="1021"/>
                  </a:lnTo>
                  <a:lnTo>
                    <a:pt x="2088" y="976"/>
                  </a:lnTo>
                  <a:lnTo>
                    <a:pt x="2113" y="1021"/>
                  </a:lnTo>
                  <a:lnTo>
                    <a:pt x="2088" y="1066"/>
                  </a:lnTo>
                  <a:moveTo>
                    <a:pt x="2149" y="1066"/>
                  </a:moveTo>
                  <a:lnTo>
                    <a:pt x="2122" y="1021"/>
                  </a:lnTo>
                  <a:lnTo>
                    <a:pt x="2149" y="976"/>
                  </a:lnTo>
                  <a:lnTo>
                    <a:pt x="2175" y="1021"/>
                  </a:lnTo>
                  <a:lnTo>
                    <a:pt x="2149" y="1066"/>
                  </a:lnTo>
                  <a:moveTo>
                    <a:pt x="2211" y="1066"/>
                  </a:moveTo>
                  <a:lnTo>
                    <a:pt x="2184" y="1021"/>
                  </a:lnTo>
                  <a:lnTo>
                    <a:pt x="2211" y="976"/>
                  </a:lnTo>
                  <a:lnTo>
                    <a:pt x="2236" y="1021"/>
                  </a:lnTo>
                  <a:lnTo>
                    <a:pt x="2211" y="1066"/>
                  </a:lnTo>
                  <a:moveTo>
                    <a:pt x="2272" y="1066"/>
                  </a:moveTo>
                  <a:lnTo>
                    <a:pt x="2245" y="1021"/>
                  </a:lnTo>
                  <a:lnTo>
                    <a:pt x="2272" y="976"/>
                  </a:lnTo>
                  <a:lnTo>
                    <a:pt x="2298" y="1021"/>
                  </a:lnTo>
                  <a:lnTo>
                    <a:pt x="2272" y="1066"/>
                  </a:lnTo>
                  <a:moveTo>
                    <a:pt x="2334" y="1066"/>
                  </a:moveTo>
                  <a:lnTo>
                    <a:pt x="2307" y="1021"/>
                  </a:lnTo>
                  <a:lnTo>
                    <a:pt x="2334" y="976"/>
                  </a:lnTo>
                  <a:lnTo>
                    <a:pt x="2359" y="1021"/>
                  </a:lnTo>
                  <a:lnTo>
                    <a:pt x="2334" y="1066"/>
                  </a:lnTo>
                  <a:moveTo>
                    <a:pt x="2395" y="1066"/>
                  </a:moveTo>
                  <a:lnTo>
                    <a:pt x="2368" y="1021"/>
                  </a:lnTo>
                  <a:lnTo>
                    <a:pt x="2395" y="976"/>
                  </a:lnTo>
                  <a:lnTo>
                    <a:pt x="2422" y="1021"/>
                  </a:lnTo>
                  <a:lnTo>
                    <a:pt x="2395" y="1066"/>
                  </a:lnTo>
                  <a:moveTo>
                    <a:pt x="2457" y="1066"/>
                  </a:moveTo>
                  <a:lnTo>
                    <a:pt x="2431" y="1021"/>
                  </a:lnTo>
                  <a:lnTo>
                    <a:pt x="2457" y="976"/>
                  </a:lnTo>
                  <a:lnTo>
                    <a:pt x="2484" y="1021"/>
                  </a:lnTo>
                  <a:lnTo>
                    <a:pt x="2457" y="1066"/>
                  </a:lnTo>
                  <a:moveTo>
                    <a:pt x="2518" y="1066"/>
                  </a:moveTo>
                  <a:lnTo>
                    <a:pt x="2493" y="1021"/>
                  </a:lnTo>
                  <a:lnTo>
                    <a:pt x="2518" y="976"/>
                  </a:lnTo>
                  <a:lnTo>
                    <a:pt x="2545" y="1021"/>
                  </a:lnTo>
                  <a:lnTo>
                    <a:pt x="2518" y="1066"/>
                  </a:lnTo>
                  <a:moveTo>
                    <a:pt x="84" y="1013"/>
                  </a:moveTo>
                  <a:lnTo>
                    <a:pt x="59" y="967"/>
                  </a:lnTo>
                  <a:lnTo>
                    <a:pt x="84" y="922"/>
                  </a:lnTo>
                  <a:lnTo>
                    <a:pt x="111" y="967"/>
                  </a:lnTo>
                  <a:lnTo>
                    <a:pt x="84" y="1013"/>
                  </a:lnTo>
                  <a:moveTo>
                    <a:pt x="146" y="1013"/>
                  </a:moveTo>
                  <a:lnTo>
                    <a:pt x="120" y="967"/>
                  </a:lnTo>
                  <a:lnTo>
                    <a:pt x="146" y="922"/>
                  </a:lnTo>
                  <a:lnTo>
                    <a:pt x="173" y="967"/>
                  </a:lnTo>
                  <a:lnTo>
                    <a:pt x="146" y="1013"/>
                  </a:lnTo>
                  <a:moveTo>
                    <a:pt x="209" y="1013"/>
                  </a:moveTo>
                  <a:lnTo>
                    <a:pt x="182" y="967"/>
                  </a:lnTo>
                  <a:lnTo>
                    <a:pt x="209" y="922"/>
                  </a:lnTo>
                  <a:lnTo>
                    <a:pt x="234" y="967"/>
                  </a:lnTo>
                  <a:lnTo>
                    <a:pt x="209" y="1013"/>
                  </a:lnTo>
                  <a:moveTo>
                    <a:pt x="270" y="1013"/>
                  </a:moveTo>
                  <a:lnTo>
                    <a:pt x="243" y="967"/>
                  </a:lnTo>
                  <a:lnTo>
                    <a:pt x="270" y="922"/>
                  </a:lnTo>
                  <a:lnTo>
                    <a:pt x="295" y="967"/>
                  </a:lnTo>
                  <a:lnTo>
                    <a:pt x="270" y="1013"/>
                  </a:lnTo>
                  <a:moveTo>
                    <a:pt x="331" y="1013"/>
                  </a:moveTo>
                  <a:lnTo>
                    <a:pt x="304" y="967"/>
                  </a:lnTo>
                  <a:lnTo>
                    <a:pt x="331" y="922"/>
                  </a:lnTo>
                  <a:lnTo>
                    <a:pt x="357" y="967"/>
                  </a:lnTo>
                  <a:lnTo>
                    <a:pt x="331" y="1013"/>
                  </a:lnTo>
                  <a:moveTo>
                    <a:pt x="393" y="1013"/>
                  </a:moveTo>
                  <a:lnTo>
                    <a:pt x="366" y="967"/>
                  </a:lnTo>
                  <a:lnTo>
                    <a:pt x="393" y="922"/>
                  </a:lnTo>
                  <a:lnTo>
                    <a:pt x="418" y="967"/>
                  </a:lnTo>
                  <a:lnTo>
                    <a:pt x="393" y="1013"/>
                  </a:lnTo>
                  <a:moveTo>
                    <a:pt x="454" y="1013"/>
                  </a:moveTo>
                  <a:lnTo>
                    <a:pt x="427" y="967"/>
                  </a:lnTo>
                  <a:lnTo>
                    <a:pt x="454" y="922"/>
                  </a:lnTo>
                  <a:lnTo>
                    <a:pt x="480" y="967"/>
                  </a:lnTo>
                  <a:lnTo>
                    <a:pt x="454" y="1013"/>
                  </a:lnTo>
                  <a:moveTo>
                    <a:pt x="516" y="1013"/>
                  </a:moveTo>
                  <a:lnTo>
                    <a:pt x="489" y="967"/>
                  </a:lnTo>
                  <a:lnTo>
                    <a:pt x="516" y="922"/>
                  </a:lnTo>
                  <a:lnTo>
                    <a:pt x="541" y="967"/>
                  </a:lnTo>
                  <a:lnTo>
                    <a:pt x="516" y="1013"/>
                  </a:lnTo>
                  <a:moveTo>
                    <a:pt x="577" y="1013"/>
                  </a:moveTo>
                  <a:lnTo>
                    <a:pt x="552" y="967"/>
                  </a:lnTo>
                  <a:lnTo>
                    <a:pt x="577" y="922"/>
                  </a:lnTo>
                  <a:lnTo>
                    <a:pt x="604" y="967"/>
                  </a:lnTo>
                  <a:lnTo>
                    <a:pt x="577" y="1013"/>
                  </a:lnTo>
                  <a:moveTo>
                    <a:pt x="639" y="1013"/>
                  </a:moveTo>
                  <a:lnTo>
                    <a:pt x="613" y="967"/>
                  </a:lnTo>
                  <a:lnTo>
                    <a:pt x="639" y="922"/>
                  </a:lnTo>
                  <a:lnTo>
                    <a:pt x="666" y="967"/>
                  </a:lnTo>
                  <a:lnTo>
                    <a:pt x="639" y="1013"/>
                  </a:lnTo>
                  <a:moveTo>
                    <a:pt x="700" y="1013"/>
                  </a:moveTo>
                  <a:lnTo>
                    <a:pt x="675" y="967"/>
                  </a:lnTo>
                  <a:lnTo>
                    <a:pt x="700" y="922"/>
                  </a:lnTo>
                  <a:lnTo>
                    <a:pt x="727" y="967"/>
                  </a:lnTo>
                  <a:lnTo>
                    <a:pt x="700" y="1013"/>
                  </a:lnTo>
                  <a:moveTo>
                    <a:pt x="762" y="1013"/>
                  </a:moveTo>
                  <a:lnTo>
                    <a:pt x="736" y="967"/>
                  </a:lnTo>
                  <a:lnTo>
                    <a:pt x="762" y="922"/>
                  </a:lnTo>
                  <a:lnTo>
                    <a:pt x="789" y="967"/>
                  </a:lnTo>
                  <a:lnTo>
                    <a:pt x="762" y="1013"/>
                  </a:lnTo>
                  <a:moveTo>
                    <a:pt x="823" y="1013"/>
                  </a:moveTo>
                  <a:lnTo>
                    <a:pt x="798" y="967"/>
                  </a:lnTo>
                  <a:lnTo>
                    <a:pt x="823" y="922"/>
                  </a:lnTo>
                  <a:lnTo>
                    <a:pt x="850" y="967"/>
                  </a:lnTo>
                  <a:lnTo>
                    <a:pt x="823" y="1013"/>
                  </a:lnTo>
                  <a:moveTo>
                    <a:pt x="885" y="1013"/>
                  </a:moveTo>
                  <a:lnTo>
                    <a:pt x="859" y="967"/>
                  </a:lnTo>
                  <a:lnTo>
                    <a:pt x="885" y="922"/>
                  </a:lnTo>
                  <a:lnTo>
                    <a:pt x="912" y="967"/>
                  </a:lnTo>
                  <a:lnTo>
                    <a:pt x="885" y="1013"/>
                  </a:lnTo>
                  <a:moveTo>
                    <a:pt x="948" y="1013"/>
                  </a:moveTo>
                  <a:lnTo>
                    <a:pt x="921" y="967"/>
                  </a:lnTo>
                  <a:lnTo>
                    <a:pt x="948" y="922"/>
                  </a:lnTo>
                  <a:lnTo>
                    <a:pt x="973" y="967"/>
                  </a:lnTo>
                  <a:lnTo>
                    <a:pt x="948" y="1013"/>
                  </a:lnTo>
                  <a:moveTo>
                    <a:pt x="1009" y="1013"/>
                  </a:moveTo>
                  <a:lnTo>
                    <a:pt x="982" y="967"/>
                  </a:lnTo>
                  <a:lnTo>
                    <a:pt x="1009" y="922"/>
                  </a:lnTo>
                  <a:lnTo>
                    <a:pt x="1035" y="967"/>
                  </a:lnTo>
                  <a:lnTo>
                    <a:pt x="1009" y="1013"/>
                  </a:lnTo>
                  <a:moveTo>
                    <a:pt x="1071" y="1013"/>
                  </a:moveTo>
                  <a:lnTo>
                    <a:pt x="1044" y="967"/>
                  </a:lnTo>
                  <a:lnTo>
                    <a:pt x="1071" y="922"/>
                  </a:lnTo>
                  <a:lnTo>
                    <a:pt x="1096" y="967"/>
                  </a:lnTo>
                  <a:lnTo>
                    <a:pt x="1071" y="1013"/>
                  </a:lnTo>
                  <a:moveTo>
                    <a:pt x="1132" y="1013"/>
                  </a:moveTo>
                  <a:lnTo>
                    <a:pt x="1105" y="967"/>
                  </a:lnTo>
                  <a:lnTo>
                    <a:pt x="1132" y="922"/>
                  </a:lnTo>
                  <a:lnTo>
                    <a:pt x="1158" y="967"/>
                  </a:lnTo>
                  <a:lnTo>
                    <a:pt x="1132" y="1013"/>
                  </a:lnTo>
                  <a:moveTo>
                    <a:pt x="1194" y="1013"/>
                  </a:moveTo>
                  <a:lnTo>
                    <a:pt x="1167" y="967"/>
                  </a:lnTo>
                  <a:lnTo>
                    <a:pt x="1194" y="922"/>
                  </a:lnTo>
                  <a:lnTo>
                    <a:pt x="1219" y="967"/>
                  </a:lnTo>
                  <a:lnTo>
                    <a:pt x="1194" y="1013"/>
                  </a:lnTo>
                  <a:moveTo>
                    <a:pt x="1255" y="1013"/>
                  </a:moveTo>
                  <a:lnTo>
                    <a:pt x="1228" y="967"/>
                  </a:lnTo>
                  <a:lnTo>
                    <a:pt x="1255" y="922"/>
                  </a:lnTo>
                  <a:lnTo>
                    <a:pt x="1281" y="967"/>
                  </a:lnTo>
                  <a:lnTo>
                    <a:pt x="1255" y="1013"/>
                  </a:lnTo>
                  <a:moveTo>
                    <a:pt x="1317" y="1013"/>
                  </a:moveTo>
                  <a:lnTo>
                    <a:pt x="1291" y="967"/>
                  </a:lnTo>
                  <a:lnTo>
                    <a:pt x="1317" y="922"/>
                  </a:lnTo>
                  <a:lnTo>
                    <a:pt x="1344" y="967"/>
                  </a:lnTo>
                  <a:lnTo>
                    <a:pt x="1317" y="1013"/>
                  </a:lnTo>
                  <a:moveTo>
                    <a:pt x="1378" y="1013"/>
                  </a:moveTo>
                  <a:lnTo>
                    <a:pt x="1353" y="967"/>
                  </a:lnTo>
                  <a:lnTo>
                    <a:pt x="1378" y="922"/>
                  </a:lnTo>
                  <a:lnTo>
                    <a:pt x="1405" y="967"/>
                  </a:lnTo>
                  <a:lnTo>
                    <a:pt x="1378" y="1013"/>
                  </a:lnTo>
                  <a:moveTo>
                    <a:pt x="1440" y="1013"/>
                  </a:moveTo>
                  <a:lnTo>
                    <a:pt x="1414" y="967"/>
                  </a:lnTo>
                  <a:lnTo>
                    <a:pt x="1440" y="922"/>
                  </a:lnTo>
                  <a:lnTo>
                    <a:pt x="1467" y="967"/>
                  </a:lnTo>
                  <a:lnTo>
                    <a:pt x="1440" y="1013"/>
                  </a:lnTo>
                  <a:moveTo>
                    <a:pt x="1501" y="1013"/>
                  </a:moveTo>
                  <a:lnTo>
                    <a:pt x="1476" y="967"/>
                  </a:lnTo>
                  <a:lnTo>
                    <a:pt x="1501" y="922"/>
                  </a:lnTo>
                  <a:lnTo>
                    <a:pt x="1528" y="967"/>
                  </a:lnTo>
                  <a:lnTo>
                    <a:pt x="1501" y="1013"/>
                  </a:lnTo>
                  <a:moveTo>
                    <a:pt x="1563" y="1013"/>
                  </a:moveTo>
                  <a:lnTo>
                    <a:pt x="1537" y="967"/>
                  </a:lnTo>
                  <a:lnTo>
                    <a:pt x="1563" y="922"/>
                  </a:lnTo>
                  <a:lnTo>
                    <a:pt x="1590" y="967"/>
                  </a:lnTo>
                  <a:lnTo>
                    <a:pt x="1563" y="1013"/>
                  </a:lnTo>
                  <a:moveTo>
                    <a:pt x="1624" y="1013"/>
                  </a:moveTo>
                  <a:lnTo>
                    <a:pt x="1599" y="967"/>
                  </a:lnTo>
                  <a:lnTo>
                    <a:pt x="1624" y="922"/>
                  </a:lnTo>
                  <a:lnTo>
                    <a:pt x="1651" y="967"/>
                  </a:lnTo>
                  <a:lnTo>
                    <a:pt x="1624" y="1013"/>
                  </a:lnTo>
                  <a:moveTo>
                    <a:pt x="1687" y="1013"/>
                  </a:moveTo>
                  <a:lnTo>
                    <a:pt x="1660" y="967"/>
                  </a:lnTo>
                  <a:lnTo>
                    <a:pt x="1687" y="922"/>
                  </a:lnTo>
                  <a:lnTo>
                    <a:pt x="1713" y="967"/>
                  </a:lnTo>
                  <a:lnTo>
                    <a:pt x="1687" y="1013"/>
                  </a:lnTo>
                  <a:moveTo>
                    <a:pt x="1749" y="1013"/>
                  </a:moveTo>
                  <a:lnTo>
                    <a:pt x="1722" y="967"/>
                  </a:lnTo>
                  <a:lnTo>
                    <a:pt x="1749" y="922"/>
                  </a:lnTo>
                  <a:lnTo>
                    <a:pt x="1774" y="967"/>
                  </a:lnTo>
                  <a:lnTo>
                    <a:pt x="1749" y="1013"/>
                  </a:lnTo>
                  <a:moveTo>
                    <a:pt x="1810" y="1013"/>
                  </a:moveTo>
                  <a:lnTo>
                    <a:pt x="1783" y="967"/>
                  </a:lnTo>
                  <a:lnTo>
                    <a:pt x="1810" y="922"/>
                  </a:lnTo>
                  <a:lnTo>
                    <a:pt x="1836" y="967"/>
                  </a:lnTo>
                  <a:lnTo>
                    <a:pt x="1810" y="1013"/>
                  </a:lnTo>
                  <a:moveTo>
                    <a:pt x="1872" y="1013"/>
                  </a:moveTo>
                  <a:lnTo>
                    <a:pt x="1845" y="967"/>
                  </a:lnTo>
                  <a:lnTo>
                    <a:pt x="1872" y="922"/>
                  </a:lnTo>
                  <a:lnTo>
                    <a:pt x="1897" y="967"/>
                  </a:lnTo>
                  <a:lnTo>
                    <a:pt x="1872" y="1013"/>
                  </a:lnTo>
                  <a:moveTo>
                    <a:pt x="1933" y="1013"/>
                  </a:moveTo>
                  <a:lnTo>
                    <a:pt x="1906" y="967"/>
                  </a:lnTo>
                  <a:lnTo>
                    <a:pt x="1933" y="922"/>
                  </a:lnTo>
                  <a:lnTo>
                    <a:pt x="1959" y="967"/>
                  </a:lnTo>
                  <a:lnTo>
                    <a:pt x="1933" y="1013"/>
                  </a:lnTo>
                  <a:moveTo>
                    <a:pt x="1995" y="1013"/>
                  </a:moveTo>
                  <a:lnTo>
                    <a:pt x="1968" y="967"/>
                  </a:lnTo>
                  <a:lnTo>
                    <a:pt x="1995" y="922"/>
                  </a:lnTo>
                  <a:lnTo>
                    <a:pt x="2020" y="967"/>
                  </a:lnTo>
                  <a:lnTo>
                    <a:pt x="1995" y="1013"/>
                  </a:lnTo>
                  <a:moveTo>
                    <a:pt x="2056" y="1013"/>
                  </a:moveTo>
                  <a:lnTo>
                    <a:pt x="2031" y="967"/>
                  </a:lnTo>
                  <a:lnTo>
                    <a:pt x="2056" y="922"/>
                  </a:lnTo>
                  <a:lnTo>
                    <a:pt x="2083" y="967"/>
                  </a:lnTo>
                  <a:lnTo>
                    <a:pt x="2056" y="1013"/>
                  </a:lnTo>
                  <a:moveTo>
                    <a:pt x="2118" y="1013"/>
                  </a:moveTo>
                  <a:lnTo>
                    <a:pt x="2092" y="967"/>
                  </a:lnTo>
                  <a:lnTo>
                    <a:pt x="2118" y="922"/>
                  </a:lnTo>
                  <a:lnTo>
                    <a:pt x="2145" y="967"/>
                  </a:lnTo>
                  <a:lnTo>
                    <a:pt x="2118" y="1013"/>
                  </a:lnTo>
                  <a:moveTo>
                    <a:pt x="2179" y="1013"/>
                  </a:moveTo>
                  <a:lnTo>
                    <a:pt x="2154" y="967"/>
                  </a:lnTo>
                  <a:lnTo>
                    <a:pt x="2179" y="922"/>
                  </a:lnTo>
                  <a:lnTo>
                    <a:pt x="2206" y="967"/>
                  </a:lnTo>
                  <a:lnTo>
                    <a:pt x="2179" y="1013"/>
                  </a:lnTo>
                  <a:moveTo>
                    <a:pt x="2241" y="1013"/>
                  </a:moveTo>
                  <a:lnTo>
                    <a:pt x="2215" y="967"/>
                  </a:lnTo>
                  <a:lnTo>
                    <a:pt x="2241" y="922"/>
                  </a:lnTo>
                  <a:lnTo>
                    <a:pt x="2268" y="967"/>
                  </a:lnTo>
                  <a:lnTo>
                    <a:pt x="2241" y="1013"/>
                  </a:lnTo>
                  <a:moveTo>
                    <a:pt x="2302" y="1013"/>
                  </a:moveTo>
                  <a:lnTo>
                    <a:pt x="2277" y="967"/>
                  </a:lnTo>
                  <a:lnTo>
                    <a:pt x="2302" y="922"/>
                  </a:lnTo>
                  <a:lnTo>
                    <a:pt x="2329" y="967"/>
                  </a:lnTo>
                  <a:lnTo>
                    <a:pt x="2302" y="1013"/>
                  </a:lnTo>
                  <a:moveTo>
                    <a:pt x="2364" y="1013"/>
                  </a:moveTo>
                  <a:lnTo>
                    <a:pt x="2338" y="967"/>
                  </a:lnTo>
                  <a:lnTo>
                    <a:pt x="2364" y="922"/>
                  </a:lnTo>
                  <a:lnTo>
                    <a:pt x="2391" y="967"/>
                  </a:lnTo>
                  <a:lnTo>
                    <a:pt x="2364" y="1013"/>
                  </a:lnTo>
                  <a:moveTo>
                    <a:pt x="2427" y="1013"/>
                  </a:moveTo>
                  <a:lnTo>
                    <a:pt x="2400" y="967"/>
                  </a:lnTo>
                  <a:lnTo>
                    <a:pt x="2427" y="922"/>
                  </a:lnTo>
                  <a:lnTo>
                    <a:pt x="2452" y="967"/>
                  </a:lnTo>
                  <a:lnTo>
                    <a:pt x="2427" y="1013"/>
                  </a:lnTo>
                  <a:moveTo>
                    <a:pt x="2488" y="1013"/>
                  </a:moveTo>
                  <a:lnTo>
                    <a:pt x="2461" y="967"/>
                  </a:lnTo>
                  <a:lnTo>
                    <a:pt x="2488" y="922"/>
                  </a:lnTo>
                  <a:lnTo>
                    <a:pt x="2514" y="967"/>
                  </a:lnTo>
                  <a:lnTo>
                    <a:pt x="2488" y="1013"/>
                  </a:lnTo>
                  <a:moveTo>
                    <a:pt x="54" y="959"/>
                  </a:moveTo>
                  <a:lnTo>
                    <a:pt x="27" y="915"/>
                  </a:lnTo>
                  <a:lnTo>
                    <a:pt x="54" y="868"/>
                  </a:lnTo>
                  <a:lnTo>
                    <a:pt x="80" y="915"/>
                  </a:lnTo>
                  <a:lnTo>
                    <a:pt x="54" y="959"/>
                  </a:lnTo>
                  <a:moveTo>
                    <a:pt x="116" y="959"/>
                  </a:moveTo>
                  <a:lnTo>
                    <a:pt x="89" y="915"/>
                  </a:lnTo>
                  <a:lnTo>
                    <a:pt x="116" y="868"/>
                  </a:lnTo>
                  <a:lnTo>
                    <a:pt x="141" y="915"/>
                  </a:lnTo>
                  <a:lnTo>
                    <a:pt x="116" y="959"/>
                  </a:lnTo>
                  <a:moveTo>
                    <a:pt x="177" y="959"/>
                  </a:moveTo>
                  <a:lnTo>
                    <a:pt x="150" y="915"/>
                  </a:lnTo>
                  <a:lnTo>
                    <a:pt x="177" y="868"/>
                  </a:lnTo>
                  <a:lnTo>
                    <a:pt x="204" y="915"/>
                  </a:lnTo>
                  <a:lnTo>
                    <a:pt x="177" y="959"/>
                  </a:lnTo>
                  <a:moveTo>
                    <a:pt x="238" y="959"/>
                  </a:moveTo>
                  <a:lnTo>
                    <a:pt x="213" y="915"/>
                  </a:lnTo>
                  <a:lnTo>
                    <a:pt x="238" y="868"/>
                  </a:lnTo>
                  <a:lnTo>
                    <a:pt x="265" y="915"/>
                  </a:lnTo>
                  <a:lnTo>
                    <a:pt x="238" y="959"/>
                  </a:lnTo>
                  <a:moveTo>
                    <a:pt x="300" y="959"/>
                  </a:moveTo>
                  <a:lnTo>
                    <a:pt x="274" y="915"/>
                  </a:lnTo>
                  <a:lnTo>
                    <a:pt x="300" y="868"/>
                  </a:lnTo>
                  <a:lnTo>
                    <a:pt x="327" y="915"/>
                  </a:lnTo>
                  <a:lnTo>
                    <a:pt x="300" y="959"/>
                  </a:lnTo>
                  <a:moveTo>
                    <a:pt x="361" y="959"/>
                  </a:moveTo>
                  <a:lnTo>
                    <a:pt x="336" y="915"/>
                  </a:lnTo>
                  <a:lnTo>
                    <a:pt x="361" y="868"/>
                  </a:lnTo>
                  <a:lnTo>
                    <a:pt x="388" y="915"/>
                  </a:lnTo>
                  <a:lnTo>
                    <a:pt x="361" y="959"/>
                  </a:lnTo>
                  <a:moveTo>
                    <a:pt x="423" y="959"/>
                  </a:moveTo>
                  <a:lnTo>
                    <a:pt x="397" y="915"/>
                  </a:lnTo>
                  <a:lnTo>
                    <a:pt x="423" y="868"/>
                  </a:lnTo>
                  <a:lnTo>
                    <a:pt x="450" y="915"/>
                  </a:lnTo>
                  <a:lnTo>
                    <a:pt x="423" y="959"/>
                  </a:lnTo>
                  <a:moveTo>
                    <a:pt x="484" y="959"/>
                  </a:moveTo>
                  <a:lnTo>
                    <a:pt x="459" y="915"/>
                  </a:lnTo>
                  <a:lnTo>
                    <a:pt x="484" y="868"/>
                  </a:lnTo>
                  <a:lnTo>
                    <a:pt x="511" y="915"/>
                  </a:lnTo>
                  <a:lnTo>
                    <a:pt x="484" y="959"/>
                  </a:lnTo>
                  <a:moveTo>
                    <a:pt x="546" y="959"/>
                  </a:moveTo>
                  <a:lnTo>
                    <a:pt x="520" y="915"/>
                  </a:lnTo>
                  <a:lnTo>
                    <a:pt x="546" y="868"/>
                  </a:lnTo>
                  <a:lnTo>
                    <a:pt x="573" y="915"/>
                  </a:lnTo>
                  <a:lnTo>
                    <a:pt x="546" y="959"/>
                  </a:lnTo>
                  <a:moveTo>
                    <a:pt x="609" y="959"/>
                  </a:moveTo>
                  <a:lnTo>
                    <a:pt x="582" y="915"/>
                  </a:lnTo>
                  <a:lnTo>
                    <a:pt x="609" y="868"/>
                  </a:lnTo>
                  <a:lnTo>
                    <a:pt x="634" y="915"/>
                  </a:lnTo>
                  <a:lnTo>
                    <a:pt x="609" y="959"/>
                  </a:lnTo>
                  <a:moveTo>
                    <a:pt x="670" y="959"/>
                  </a:moveTo>
                  <a:lnTo>
                    <a:pt x="643" y="915"/>
                  </a:lnTo>
                  <a:lnTo>
                    <a:pt x="670" y="868"/>
                  </a:lnTo>
                  <a:lnTo>
                    <a:pt x="696" y="915"/>
                  </a:lnTo>
                  <a:lnTo>
                    <a:pt x="670" y="959"/>
                  </a:lnTo>
                  <a:moveTo>
                    <a:pt x="732" y="959"/>
                  </a:moveTo>
                  <a:lnTo>
                    <a:pt x="705" y="915"/>
                  </a:lnTo>
                  <a:lnTo>
                    <a:pt x="732" y="868"/>
                  </a:lnTo>
                  <a:lnTo>
                    <a:pt x="757" y="915"/>
                  </a:lnTo>
                  <a:lnTo>
                    <a:pt x="732" y="959"/>
                  </a:lnTo>
                  <a:moveTo>
                    <a:pt x="793" y="959"/>
                  </a:moveTo>
                  <a:lnTo>
                    <a:pt x="766" y="915"/>
                  </a:lnTo>
                  <a:lnTo>
                    <a:pt x="793" y="868"/>
                  </a:lnTo>
                  <a:lnTo>
                    <a:pt x="819" y="915"/>
                  </a:lnTo>
                  <a:lnTo>
                    <a:pt x="793" y="959"/>
                  </a:lnTo>
                  <a:moveTo>
                    <a:pt x="855" y="959"/>
                  </a:moveTo>
                  <a:lnTo>
                    <a:pt x="828" y="915"/>
                  </a:lnTo>
                  <a:lnTo>
                    <a:pt x="855" y="868"/>
                  </a:lnTo>
                  <a:lnTo>
                    <a:pt x="880" y="915"/>
                  </a:lnTo>
                  <a:lnTo>
                    <a:pt x="855" y="959"/>
                  </a:lnTo>
                  <a:moveTo>
                    <a:pt x="916" y="959"/>
                  </a:moveTo>
                  <a:lnTo>
                    <a:pt x="889" y="915"/>
                  </a:lnTo>
                  <a:lnTo>
                    <a:pt x="916" y="868"/>
                  </a:lnTo>
                  <a:lnTo>
                    <a:pt x="943" y="915"/>
                  </a:lnTo>
                  <a:lnTo>
                    <a:pt x="916" y="959"/>
                  </a:lnTo>
                  <a:moveTo>
                    <a:pt x="978" y="959"/>
                  </a:moveTo>
                  <a:lnTo>
                    <a:pt x="952" y="915"/>
                  </a:lnTo>
                  <a:lnTo>
                    <a:pt x="978" y="868"/>
                  </a:lnTo>
                  <a:lnTo>
                    <a:pt x="1005" y="915"/>
                  </a:lnTo>
                  <a:lnTo>
                    <a:pt x="978" y="959"/>
                  </a:lnTo>
                  <a:moveTo>
                    <a:pt x="1039" y="959"/>
                  </a:moveTo>
                  <a:lnTo>
                    <a:pt x="1014" y="915"/>
                  </a:lnTo>
                  <a:lnTo>
                    <a:pt x="1039" y="868"/>
                  </a:lnTo>
                  <a:lnTo>
                    <a:pt x="1066" y="915"/>
                  </a:lnTo>
                  <a:lnTo>
                    <a:pt x="1039" y="959"/>
                  </a:lnTo>
                  <a:moveTo>
                    <a:pt x="1101" y="959"/>
                  </a:moveTo>
                  <a:lnTo>
                    <a:pt x="1075" y="915"/>
                  </a:lnTo>
                  <a:lnTo>
                    <a:pt x="1101" y="868"/>
                  </a:lnTo>
                  <a:lnTo>
                    <a:pt x="1128" y="915"/>
                  </a:lnTo>
                  <a:lnTo>
                    <a:pt x="1101" y="959"/>
                  </a:lnTo>
                  <a:moveTo>
                    <a:pt x="1162" y="959"/>
                  </a:moveTo>
                  <a:lnTo>
                    <a:pt x="1137" y="915"/>
                  </a:lnTo>
                  <a:lnTo>
                    <a:pt x="1162" y="868"/>
                  </a:lnTo>
                  <a:lnTo>
                    <a:pt x="1189" y="915"/>
                  </a:lnTo>
                  <a:lnTo>
                    <a:pt x="1162" y="959"/>
                  </a:lnTo>
                  <a:moveTo>
                    <a:pt x="1224" y="959"/>
                  </a:moveTo>
                  <a:lnTo>
                    <a:pt x="1198" y="915"/>
                  </a:lnTo>
                  <a:lnTo>
                    <a:pt x="1224" y="868"/>
                  </a:lnTo>
                  <a:lnTo>
                    <a:pt x="1251" y="915"/>
                  </a:lnTo>
                  <a:lnTo>
                    <a:pt x="1224" y="959"/>
                  </a:lnTo>
                  <a:moveTo>
                    <a:pt x="1285" y="959"/>
                  </a:moveTo>
                  <a:lnTo>
                    <a:pt x="1260" y="915"/>
                  </a:lnTo>
                  <a:lnTo>
                    <a:pt x="1285" y="868"/>
                  </a:lnTo>
                  <a:lnTo>
                    <a:pt x="1312" y="915"/>
                  </a:lnTo>
                  <a:lnTo>
                    <a:pt x="1285" y="959"/>
                  </a:lnTo>
                  <a:moveTo>
                    <a:pt x="1348" y="959"/>
                  </a:moveTo>
                  <a:lnTo>
                    <a:pt x="1321" y="915"/>
                  </a:lnTo>
                  <a:lnTo>
                    <a:pt x="1348" y="868"/>
                  </a:lnTo>
                  <a:lnTo>
                    <a:pt x="1374" y="915"/>
                  </a:lnTo>
                  <a:lnTo>
                    <a:pt x="1348" y="959"/>
                  </a:lnTo>
                  <a:moveTo>
                    <a:pt x="1410" y="959"/>
                  </a:moveTo>
                  <a:lnTo>
                    <a:pt x="1383" y="915"/>
                  </a:lnTo>
                  <a:lnTo>
                    <a:pt x="1410" y="868"/>
                  </a:lnTo>
                  <a:lnTo>
                    <a:pt x="1435" y="915"/>
                  </a:lnTo>
                  <a:lnTo>
                    <a:pt x="1410" y="959"/>
                  </a:lnTo>
                  <a:moveTo>
                    <a:pt x="1471" y="959"/>
                  </a:moveTo>
                  <a:lnTo>
                    <a:pt x="1444" y="915"/>
                  </a:lnTo>
                  <a:lnTo>
                    <a:pt x="1471" y="868"/>
                  </a:lnTo>
                  <a:lnTo>
                    <a:pt x="1497" y="915"/>
                  </a:lnTo>
                  <a:lnTo>
                    <a:pt x="1471" y="959"/>
                  </a:lnTo>
                  <a:moveTo>
                    <a:pt x="1533" y="959"/>
                  </a:moveTo>
                  <a:lnTo>
                    <a:pt x="1506" y="915"/>
                  </a:lnTo>
                  <a:lnTo>
                    <a:pt x="1533" y="868"/>
                  </a:lnTo>
                  <a:lnTo>
                    <a:pt x="1558" y="915"/>
                  </a:lnTo>
                  <a:lnTo>
                    <a:pt x="1533" y="959"/>
                  </a:lnTo>
                  <a:moveTo>
                    <a:pt x="1594" y="959"/>
                  </a:moveTo>
                  <a:lnTo>
                    <a:pt x="1567" y="915"/>
                  </a:lnTo>
                  <a:lnTo>
                    <a:pt x="1594" y="868"/>
                  </a:lnTo>
                  <a:lnTo>
                    <a:pt x="1620" y="915"/>
                  </a:lnTo>
                  <a:lnTo>
                    <a:pt x="1594" y="959"/>
                  </a:lnTo>
                  <a:moveTo>
                    <a:pt x="1656" y="959"/>
                  </a:moveTo>
                  <a:lnTo>
                    <a:pt x="1629" y="915"/>
                  </a:lnTo>
                  <a:lnTo>
                    <a:pt x="1656" y="868"/>
                  </a:lnTo>
                  <a:lnTo>
                    <a:pt x="1683" y="915"/>
                  </a:lnTo>
                  <a:lnTo>
                    <a:pt x="1656" y="959"/>
                  </a:lnTo>
                  <a:moveTo>
                    <a:pt x="1717" y="959"/>
                  </a:moveTo>
                  <a:lnTo>
                    <a:pt x="1692" y="915"/>
                  </a:lnTo>
                  <a:lnTo>
                    <a:pt x="1717" y="868"/>
                  </a:lnTo>
                  <a:lnTo>
                    <a:pt x="1744" y="915"/>
                  </a:lnTo>
                  <a:lnTo>
                    <a:pt x="1717" y="959"/>
                  </a:lnTo>
                  <a:moveTo>
                    <a:pt x="1779" y="959"/>
                  </a:moveTo>
                  <a:lnTo>
                    <a:pt x="1753" y="915"/>
                  </a:lnTo>
                  <a:lnTo>
                    <a:pt x="1779" y="868"/>
                  </a:lnTo>
                  <a:lnTo>
                    <a:pt x="1806" y="915"/>
                  </a:lnTo>
                  <a:lnTo>
                    <a:pt x="1779" y="959"/>
                  </a:lnTo>
                  <a:moveTo>
                    <a:pt x="1840" y="959"/>
                  </a:moveTo>
                  <a:lnTo>
                    <a:pt x="1815" y="915"/>
                  </a:lnTo>
                  <a:lnTo>
                    <a:pt x="1840" y="868"/>
                  </a:lnTo>
                  <a:lnTo>
                    <a:pt x="1867" y="915"/>
                  </a:lnTo>
                  <a:lnTo>
                    <a:pt x="1840" y="959"/>
                  </a:lnTo>
                  <a:moveTo>
                    <a:pt x="1902" y="959"/>
                  </a:moveTo>
                  <a:lnTo>
                    <a:pt x="1876" y="915"/>
                  </a:lnTo>
                  <a:lnTo>
                    <a:pt x="1902" y="868"/>
                  </a:lnTo>
                  <a:lnTo>
                    <a:pt x="1929" y="915"/>
                  </a:lnTo>
                  <a:lnTo>
                    <a:pt x="1902" y="959"/>
                  </a:lnTo>
                  <a:moveTo>
                    <a:pt x="1963" y="959"/>
                  </a:moveTo>
                  <a:lnTo>
                    <a:pt x="1938" y="915"/>
                  </a:lnTo>
                  <a:lnTo>
                    <a:pt x="1963" y="868"/>
                  </a:lnTo>
                  <a:lnTo>
                    <a:pt x="1990" y="915"/>
                  </a:lnTo>
                  <a:lnTo>
                    <a:pt x="1963" y="959"/>
                  </a:lnTo>
                  <a:moveTo>
                    <a:pt x="2025" y="959"/>
                  </a:moveTo>
                  <a:lnTo>
                    <a:pt x="1999" y="915"/>
                  </a:lnTo>
                  <a:lnTo>
                    <a:pt x="2025" y="868"/>
                  </a:lnTo>
                  <a:lnTo>
                    <a:pt x="2052" y="915"/>
                  </a:lnTo>
                  <a:lnTo>
                    <a:pt x="2025" y="959"/>
                  </a:lnTo>
                  <a:moveTo>
                    <a:pt x="2088" y="959"/>
                  </a:moveTo>
                  <a:lnTo>
                    <a:pt x="2061" y="915"/>
                  </a:lnTo>
                  <a:lnTo>
                    <a:pt x="2088" y="868"/>
                  </a:lnTo>
                  <a:lnTo>
                    <a:pt x="2113" y="915"/>
                  </a:lnTo>
                  <a:lnTo>
                    <a:pt x="2088" y="959"/>
                  </a:lnTo>
                  <a:moveTo>
                    <a:pt x="2149" y="959"/>
                  </a:moveTo>
                  <a:lnTo>
                    <a:pt x="2122" y="915"/>
                  </a:lnTo>
                  <a:lnTo>
                    <a:pt x="2149" y="868"/>
                  </a:lnTo>
                  <a:lnTo>
                    <a:pt x="2175" y="915"/>
                  </a:lnTo>
                  <a:lnTo>
                    <a:pt x="2149" y="959"/>
                  </a:lnTo>
                  <a:moveTo>
                    <a:pt x="2211" y="959"/>
                  </a:moveTo>
                  <a:lnTo>
                    <a:pt x="2184" y="915"/>
                  </a:lnTo>
                  <a:lnTo>
                    <a:pt x="2211" y="868"/>
                  </a:lnTo>
                  <a:lnTo>
                    <a:pt x="2236" y="915"/>
                  </a:lnTo>
                  <a:lnTo>
                    <a:pt x="2211" y="959"/>
                  </a:lnTo>
                  <a:moveTo>
                    <a:pt x="2272" y="959"/>
                  </a:moveTo>
                  <a:lnTo>
                    <a:pt x="2245" y="915"/>
                  </a:lnTo>
                  <a:lnTo>
                    <a:pt x="2272" y="868"/>
                  </a:lnTo>
                  <a:lnTo>
                    <a:pt x="2298" y="915"/>
                  </a:lnTo>
                  <a:lnTo>
                    <a:pt x="2272" y="959"/>
                  </a:lnTo>
                  <a:moveTo>
                    <a:pt x="2334" y="959"/>
                  </a:moveTo>
                  <a:lnTo>
                    <a:pt x="2307" y="915"/>
                  </a:lnTo>
                  <a:lnTo>
                    <a:pt x="2334" y="868"/>
                  </a:lnTo>
                  <a:lnTo>
                    <a:pt x="2359" y="915"/>
                  </a:lnTo>
                  <a:lnTo>
                    <a:pt x="2334" y="959"/>
                  </a:lnTo>
                  <a:moveTo>
                    <a:pt x="2395" y="959"/>
                  </a:moveTo>
                  <a:lnTo>
                    <a:pt x="2368" y="915"/>
                  </a:lnTo>
                  <a:lnTo>
                    <a:pt x="2395" y="868"/>
                  </a:lnTo>
                  <a:lnTo>
                    <a:pt x="2422" y="915"/>
                  </a:lnTo>
                  <a:lnTo>
                    <a:pt x="2395" y="959"/>
                  </a:lnTo>
                  <a:moveTo>
                    <a:pt x="2457" y="959"/>
                  </a:moveTo>
                  <a:lnTo>
                    <a:pt x="2431" y="915"/>
                  </a:lnTo>
                  <a:lnTo>
                    <a:pt x="2457" y="868"/>
                  </a:lnTo>
                  <a:lnTo>
                    <a:pt x="2484" y="915"/>
                  </a:lnTo>
                  <a:lnTo>
                    <a:pt x="2457" y="959"/>
                  </a:lnTo>
                  <a:moveTo>
                    <a:pt x="2518" y="959"/>
                  </a:moveTo>
                  <a:lnTo>
                    <a:pt x="2493" y="915"/>
                  </a:lnTo>
                  <a:lnTo>
                    <a:pt x="2518" y="868"/>
                  </a:lnTo>
                  <a:lnTo>
                    <a:pt x="2545" y="915"/>
                  </a:lnTo>
                  <a:lnTo>
                    <a:pt x="2518" y="959"/>
                  </a:lnTo>
                  <a:moveTo>
                    <a:pt x="84" y="907"/>
                  </a:moveTo>
                  <a:lnTo>
                    <a:pt x="59" y="861"/>
                  </a:lnTo>
                  <a:lnTo>
                    <a:pt x="84" y="816"/>
                  </a:lnTo>
                  <a:lnTo>
                    <a:pt x="111" y="861"/>
                  </a:lnTo>
                  <a:lnTo>
                    <a:pt x="84" y="907"/>
                  </a:lnTo>
                  <a:moveTo>
                    <a:pt x="146" y="907"/>
                  </a:moveTo>
                  <a:lnTo>
                    <a:pt x="120" y="861"/>
                  </a:lnTo>
                  <a:lnTo>
                    <a:pt x="146" y="816"/>
                  </a:lnTo>
                  <a:lnTo>
                    <a:pt x="173" y="861"/>
                  </a:lnTo>
                  <a:lnTo>
                    <a:pt x="146" y="907"/>
                  </a:lnTo>
                  <a:moveTo>
                    <a:pt x="209" y="907"/>
                  </a:moveTo>
                  <a:lnTo>
                    <a:pt x="182" y="861"/>
                  </a:lnTo>
                  <a:lnTo>
                    <a:pt x="209" y="816"/>
                  </a:lnTo>
                  <a:lnTo>
                    <a:pt x="234" y="861"/>
                  </a:lnTo>
                  <a:lnTo>
                    <a:pt x="209" y="907"/>
                  </a:lnTo>
                  <a:moveTo>
                    <a:pt x="270" y="907"/>
                  </a:moveTo>
                  <a:lnTo>
                    <a:pt x="243" y="861"/>
                  </a:lnTo>
                  <a:lnTo>
                    <a:pt x="270" y="816"/>
                  </a:lnTo>
                  <a:lnTo>
                    <a:pt x="295" y="861"/>
                  </a:lnTo>
                  <a:lnTo>
                    <a:pt x="270" y="907"/>
                  </a:lnTo>
                  <a:moveTo>
                    <a:pt x="331" y="907"/>
                  </a:moveTo>
                  <a:lnTo>
                    <a:pt x="304" y="861"/>
                  </a:lnTo>
                  <a:lnTo>
                    <a:pt x="331" y="816"/>
                  </a:lnTo>
                  <a:lnTo>
                    <a:pt x="357" y="861"/>
                  </a:lnTo>
                  <a:lnTo>
                    <a:pt x="331" y="907"/>
                  </a:lnTo>
                  <a:moveTo>
                    <a:pt x="393" y="907"/>
                  </a:moveTo>
                  <a:lnTo>
                    <a:pt x="366" y="861"/>
                  </a:lnTo>
                  <a:lnTo>
                    <a:pt x="393" y="816"/>
                  </a:lnTo>
                  <a:lnTo>
                    <a:pt x="418" y="861"/>
                  </a:lnTo>
                  <a:lnTo>
                    <a:pt x="393" y="907"/>
                  </a:lnTo>
                  <a:moveTo>
                    <a:pt x="454" y="907"/>
                  </a:moveTo>
                  <a:lnTo>
                    <a:pt x="427" y="861"/>
                  </a:lnTo>
                  <a:lnTo>
                    <a:pt x="454" y="816"/>
                  </a:lnTo>
                  <a:lnTo>
                    <a:pt x="480" y="861"/>
                  </a:lnTo>
                  <a:lnTo>
                    <a:pt x="454" y="907"/>
                  </a:lnTo>
                  <a:moveTo>
                    <a:pt x="516" y="907"/>
                  </a:moveTo>
                  <a:lnTo>
                    <a:pt x="489" y="861"/>
                  </a:lnTo>
                  <a:lnTo>
                    <a:pt x="516" y="816"/>
                  </a:lnTo>
                  <a:lnTo>
                    <a:pt x="541" y="861"/>
                  </a:lnTo>
                  <a:lnTo>
                    <a:pt x="516" y="907"/>
                  </a:lnTo>
                  <a:moveTo>
                    <a:pt x="577" y="907"/>
                  </a:moveTo>
                  <a:lnTo>
                    <a:pt x="552" y="861"/>
                  </a:lnTo>
                  <a:lnTo>
                    <a:pt x="577" y="816"/>
                  </a:lnTo>
                  <a:lnTo>
                    <a:pt x="604" y="861"/>
                  </a:lnTo>
                  <a:lnTo>
                    <a:pt x="577" y="907"/>
                  </a:lnTo>
                  <a:moveTo>
                    <a:pt x="639" y="907"/>
                  </a:moveTo>
                  <a:lnTo>
                    <a:pt x="613" y="861"/>
                  </a:lnTo>
                  <a:lnTo>
                    <a:pt x="639" y="816"/>
                  </a:lnTo>
                  <a:lnTo>
                    <a:pt x="666" y="861"/>
                  </a:lnTo>
                  <a:lnTo>
                    <a:pt x="639" y="907"/>
                  </a:lnTo>
                  <a:moveTo>
                    <a:pt x="700" y="907"/>
                  </a:moveTo>
                  <a:lnTo>
                    <a:pt x="675" y="861"/>
                  </a:lnTo>
                  <a:lnTo>
                    <a:pt x="700" y="816"/>
                  </a:lnTo>
                  <a:lnTo>
                    <a:pt x="727" y="861"/>
                  </a:lnTo>
                  <a:lnTo>
                    <a:pt x="700" y="907"/>
                  </a:lnTo>
                  <a:moveTo>
                    <a:pt x="762" y="907"/>
                  </a:moveTo>
                  <a:lnTo>
                    <a:pt x="736" y="861"/>
                  </a:lnTo>
                  <a:lnTo>
                    <a:pt x="762" y="816"/>
                  </a:lnTo>
                  <a:lnTo>
                    <a:pt x="789" y="861"/>
                  </a:lnTo>
                  <a:lnTo>
                    <a:pt x="762" y="907"/>
                  </a:lnTo>
                  <a:moveTo>
                    <a:pt x="823" y="907"/>
                  </a:moveTo>
                  <a:lnTo>
                    <a:pt x="798" y="861"/>
                  </a:lnTo>
                  <a:lnTo>
                    <a:pt x="823" y="816"/>
                  </a:lnTo>
                  <a:lnTo>
                    <a:pt x="850" y="861"/>
                  </a:lnTo>
                  <a:lnTo>
                    <a:pt x="823" y="907"/>
                  </a:lnTo>
                  <a:moveTo>
                    <a:pt x="885" y="907"/>
                  </a:moveTo>
                  <a:lnTo>
                    <a:pt x="859" y="861"/>
                  </a:lnTo>
                  <a:lnTo>
                    <a:pt x="885" y="816"/>
                  </a:lnTo>
                  <a:lnTo>
                    <a:pt x="912" y="861"/>
                  </a:lnTo>
                  <a:lnTo>
                    <a:pt x="885" y="907"/>
                  </a:lnTo>
                  <a:moveTo>
                    <a:pt x="948" y="907"/>
                  </a:moveTo>
                  <a:lnTo>
                    <a:pt x="921" y="861"/>
                  </a:lnTo>
                  <a:lnTo>
                    <a:pt x="948" y="816"/>
                  </a:lnTo>
                  <a:lnTo>
                    <a:pt x="973" y="861"/>
                  </a:lnTo>
                  <a:lnTo>
                    <a:pt x="948" y="907"/>
                  </a:lnTo>
                  <a:moveTo>
                    <a:pt x="1009" y="907"/>
                  </a:moveTo>
                  <a:lnTo>
                    <a:pt x="982" y="861"/>
                  </a:lnTo>
                  <a:lnTo>
                    <a:pt x="1009" y="816"/>
                  </a:lnTo>
                  <a:lnTo>
                    <a:pt x="1035" y="861"/>
                  </a:lnTo>
                  <a:lnTo>
                    <a:pt x="1009" y="907"/>
                  </a:lnTo>
                  <a:moveTo>
                    <a:pt x="1071" y="907"/>
                  </a:moveTo>
                  <a:lnTo>
                    <a:pt x="1044" y="861"/>
                  </a:lnTo>
                  <a:lnTo>
                    <a:pt x="1071" y="816"/>
                  </a:lnTo>
                  <a:lnTo>
                    <a:pt x="1096" y="861"/>
                  </a:lnTo>
                  <a:lnTo>
                    <a:pt x="1071" y="907"/>
                  </a:lnTo>
                  <a:moveTo>
                    <a:pt x="1132" y="907"/>
                  </a:moveTo>
                  <a:lnTo>
                    <a:pt x="1105" y="861"/>
                  </a:lnTo>
                  <a:lnTo>
                    <a:pt x="1132" y="816"/>
                  </a:lnTo>
                  <a:lnTo>
                    <a:pt x="1158" y="861"/>
                  </a:lnTo>
                  <a:lnTo>
                    <a:pt x="1132" y="907"/>
                  </a:lnTo>
                  <a:moveTo>
                    <a:pt x="1194" y="907"/>
                  </a:moveTo>
                  <a:lnTo>
                    <a:pt x="1167" y="861"/>
                  </a:lnTo>
                  <a:lnTo>
                    <a:pt x="1194" y="816"/>
                  </a:lnTo>
                  <a:lnTo>
                    <a:pt x="1219" y="861"/>
                  </a:lnTo>
                  <a:lnTo>
                    <a:pt x="1194" y="907"/>
                  </a:lnTo>
                  <a:moveTo>
                    <a:pt x="1255" y="907"/>
                  </a:moveTo>
                  <a:lnTo>
                    <a:pt x="1228" y="861"/>
                  </a:lnTo>
                  <a:lnTo>
                    <a:pt x="1255" y="816"/>
                  </a:lnTo>
                  <a:lnTo>
                    <a:pt x="1281" y="861"/>
                  </a:lnTo>
                  <a:lnTo>
                    <a:pt x="1255" y="907"/>
                  </a:lnTo>
                  <a:moveTo>
                    <a:pt x="1317" y="907"/>
                  </a:moveTo>
                  <a:lnTo>
                    <a:pt x="1291" y="861"/>
                  </a:lnTo>
                  <a:lnTo>
                    <a:pt x="1317" y="816"/>
                  </a:lnTo>
                  <a:lnTo>
                    <a:pt x="1344" y="861"/>
                  </a:lnTo>
                  <a:lnTo>
                    <a:pt x="1317" y="907"/>
                  </a:lnTo>
                  <a:moveTo>
                    <a:pt x="1378" y="907"/>
                  </a:moveTo>
                  <a:lnTo>
                    <a:pt x="1353" y="861"/>
                  </a:lnTo>
                  <a:lnTo>
                    <a:pt x="1378" y="816"/>
                  </a:lnTo>
                  <a:lnTo>
                    <a:pt x="1405" y="861"/>
                  </a:lnTo>
                  <a:lnTo>
                    <a:pt x="1378" y="907"/>
                  </a:lnTo>
                  <a:moveTo>
                    <a:pt x="1440" y="907"/>
                  </a:moveTo>
                  <a:lnTo>
                    <a:pt x="1414" y="861"/>
                  </a:lnTo>
                  <a:lnTo>
                    <a:pt x="1440" y="816"/>
                  </a:lnTo>
                  <a:lnTo>
                    <a:pt x="1467" y="861"/>
                  </a:lnTo>
                  <a:lnTo>
                    <a:pt x="1440" y="907"/>
                  </a:lnTo>
                  <a:moveTo>
                    <a:pt x="1501" y="907"/>
                  </a:moveTo>
                  <a:lnTo>
                    <a:pt x="1476" y="861"/>
                  </a:lnTo>
                  <a:lnTo>
                    <a:pt x="1501" y="816"/>
                  </a:lnTo>
                  <a:lnTo>
                    <a:pt x="1528" y="861"/>
                  </a:lnTo>
                  <a:lnTo>
                    <a:pt x="1501" y="907"/>
                  </a:lnTo>
                  <a:moveTo>
                    <a:pt x="1563" y="907"/>
                  </a:moveTo>
                  <a:lnTo>
                    <a:pt x="1537" y="861"/>
                  </a:lnTo>
                  <a:lnTo>
                    <a:pt x="1563" y="816"/>
                  </a:lnTo>
                  <a:lnTo>
                    <a:pt x="1590" y="861"/>
                  </a:lnTo>
                  <a:lnTo>
                    <a:pt x="1563" y="907"/>
                  </a:lnTo>
                  <a:moveTo>
                    <a:pt x="1624" y="907"/>
                  </a:moveTo>
                  <a:lnTo>
                    <a:pt x="1599" y="861"/>
                  </a:lnTo>
                  <a:lnTo>
                    <a:pt x="1624" y="816"/>
                  </a:lnTo>
                  <a:lnTo>
                    <a:pt x="1651" y="861"/>
                  </a:lnTo>
                  <a:lnTo>
                    <a:pt x="1624" y="907"/>
                  </a:lnTo>
                  <a:moveTo>
                    <a:pt x="1687" y="907"/>
                  </a:moveTo>
                  <a:lnTo>
                    <a:pt x="1660" y="861"/>
                  </a:lnTo>
                  <a:lnTo>
                    <a:pt x="1687" y="816"/>
                  </a:lnTo>
                  <a:lnTo>
                    <a:pt x="1713" y="861"/>
                  </a:lnTo>
                  <a:lnTo>
                    <a:pt x="1687" y="907"/>
                  </a:lnTo>
                  <a:moveTo>
                    <a:pt x="1749" y="907"/>
                  </a:moveTo>
                  <a:lnTo>
                    <a:pt x="1722" y="861"/>
                  </a:lnTo>
                  <a:lnTo>
                    <a:pt x="1749" y="816"/>
                  </a:lnTo>
                  <a:lnTo>
                    <a:pt x="1774" y="861"/>
                  </a:lnTo>
                  <a:lnTo>
                    <a:pt x="1749" y="907"/>
                  </a:lnTo>
                  <a:moveTo>
                    <a:pt x="1810" y="907"/>
                  </a:moveTo>
                  <a:lnTo>
                    <a:pt x="1783" y="861"/>
                  </a:lnTo>
                  <a:lnTo>
                    <a:pt x="1810" y="816"/>
                  </a:lnTo>
                  <a:lnTo>
                    <a:pt x="1836" y="861"/>
                  </a:lnTo>
                  <a:lnTo>
                    <a:pt x="1810" y="907"/>
                  </a:lnTo>
                  <a:moveTo>
                    <a:pt x="1872" y="907"/>
                  </a:moveTo>
                  <a:lnTo>
                    <a:pt x="1845" y="861"/>
                  </a:lnTo>
                  <a:lnTo>
                    <a:pt x="1872" y="816"/>
                  </a:lnTo>
                  <a:lnTo>
                    <a:pt x="1897" y="861"/>
                  </a:lnTo>
                  <a:lnTo>
                    <a:pt x="1872" y="907"/>
                  </a:lnTo>
                  <a:moveTo>
                    <a:pt x="1933" y="907"/>
                  </a:moveTo>
                  <a:lnTo>
                    <a:pt x="1906" y="861"/>
                  </a:lnTo>
                  <a:lnTo>
                    <a:pt x="1933" y="816"/>
                  </a:lnTo>
                  <a:lnTo>
                    <a:pt x="1959" y="861"/>
                  </a:lnTo>
                  <a:lnTo>
                    <a:pt x="1933" y="907"/>
                  </a:lnTo>
                  <a:moveTo>
                    <a:pt x="1995" y="907"/>
                  </a:moveTo>
                  <a:lnTo>
                    <a:pt x="1968" y="861"/>
                  </a:lnTo>
                  <a:lnTo>
                    <a:pt x="1995" y="816"/>
                  </a:lnTo>
                  <a:lnTo>
                    <a:pt x="2020" y="861"/>
                  </a:lnTo>
                  <a:lnTo>
                    <a:pt x="1995" y="907"/>
                  </a:lnTo>
                  <a:moveTo>
                    <a:pt x="2056" y="907"/>
                  </a:moveTo>
                  <a:lnTo>
                    <a:pt x="2031" y="861"/>
                  </a:lnTo>
                  <a:lnTo>
                    <a:pt x="2056" y="816"/>
                  </a:lnTo>
                  <a:lnTo>
                    <a:pt x="2083" y="861"/>
                  </a:lnTo>
                  <a:lnTo>
                    <a:pt x="2056" y="907"/>
                  </a:lnTo>
                  <a:moveTo>
                    <a:pt x="2118" y="907"/>
                  </a:moveTo>
                  <a:lnTo>
                    <a:pt x="2092" y="861"/>
                  </a:lnTo>
                  <a:lnTo>
                    <a:pt x="2118" y="816"/>
                  </a:lnTo>
                  <a:lnTo>
                    <a:pt x="2145" y="861"/>
                  </a:lnTo>
                  <a:lnTo>
                    <a:pt x="2118" y="907"/>
                  </a:lnTo>
                  <a:moveTo>
                    <a:pt x="2179" y="907"/>
                  </a:moveTo>
                  <a:lnTo>
                    <a:pt x="2154" y="861"/>
                  </a:lnTo>
                  <a:lnTo>
                    <a:pt x="2179" y="816"/>
                  </a:lnTo>
                  <a:lnTo>
                    <a:pt x="2206" y="861"/>
                  </a:lnTo>
                  <a:lnTo>
                    <a:pt x="2179" y="907"/>
                  </a:lnTo>
                  <a:moveTo>
                    <a:pt x="2241" y="907"/>
                  </a:moveTo>
                  <a:lnTo>
                    <a:pt x="2215" y="861"/>
                  </a:lnTo>
                  <a:lnTo>
                    <a:pt x="2241" y="816"/>
                  </a:lnTo>
                  <a:lnTo>
                    <a:pt x="2268" y="861"/>
                  </a:lnTo>
                  <a:lnTo>
                    <a:pt x="2241" y="907"/>
                  </a:lnTo>
                  <a:moveTo>
                    <a:pt x="2302" y="907"/>
                  </a:moveTo>
                  <a:lnTo>
                    <a:pt x="2277" y="861"/>
                  </a:lnTo>
                  <a:lnTo>
                    <a:pt x="2302" y="816"/>
                  </a:lnTo>
                  <a:lnTo>
                    <a:pt x="2329" y="861"/>
                  </a:lnTo>
                  <a:lnTo>
                    <a:pt x="2302" y="907"/>
                  </a:lnTo>
                  <a:moveTo>
                    <a:pt x="2364" y="907"/>
                  </a:moveTo>
                  <a:lnTo>
                    <a:pt x="2338" y="861"/>
                  </a:lnTo>
                  <a:lnTo>
                    <a:pt x="2364" y="816"/>
                  </a:lnTo>
                  <a:lnTo>
                    <a:pt x="2391" y="861"/>
                  </a:lnTo>
                  <a:lnTo>
                    <a:pt x="2364" y="907"/>
                  </a:lnTo>
                  <a:moveTo>
                    <a:pt x="2427" y="907"/>
                  </a:moveTo>
                  <a:lnTo>
                    <a:pt x="2400" y="861"/>
                  </a:lnTo>
                  <a:lnTo>
                    <a:pt x="2427" y="816"/>
                  </a:lnTo>
                  <a:lnTo>
                    <a:pt x="2452" y="861"/>
                  </a:lnTo>
                  <a:lnTo>
                    <a:pt x="2427" y="907"/>
                  </a:lnTo>
                  <a:moveTo>
                    <a:pt x="2488" y="907"/>
                  </a:moveTo>
                  <a:lnTo>
                    <a:pt x="2461" y="861"/>
                  </a:lnTo>
                  <a:lnTo>
                    <a:pt x="2488" y="816"/>
                  </a:lnTo>
                  <a:lnTo>
                    <a:pt x="2514" y="861"/>
                  </a:lnTo>
                  <a:lnTo>
                    <a:pt x="2488" y="907"/>
                  </a:lnTo>
                  <a:moveTo>
                    <a:pt x="54" y="853"/>
                  </a:moveTo>
                  <a:lnTo>
                    <a:pt x="27" y="808"/>
                  </a:lnTo>
                  <a:lnTo>
                    <a:pt x="54" y="762"/>
                  </a:lnTo>
                  <a:lnTo>
                    <a:pt x="80" y="808"/>
                  </a:lnTo>
                  <a:lnTo>
                    <a:pt x="54" y="853"/>
                  </a:lnTo>
                  <a:moveTo>
                    <a:pt x="116" y="853"/>
                  </a:moveTo>
                  <a:lnTo>
                    <a:pt x="89" y="808"/>
                  </a:lnTo>
                  <a:lnTo>
                    <a:pt x="116" y="762"/>
                  </a:lnTo>
                  <a:lnTo>
                    <a:pt x="141" y="808"/>
                  </a:lnTo>
                  <a:lnTo>
                    <a:pt x="116" y="853"/>
                  </a:lnTo>
                  <a:moveTo>
                    <a:pt x="177" y="853"/>
                  </a:moveTo>
                  <a:lnTo>
                    <a:pt x="150" y="808"/>
                  </a:lnTo>
                  <a:lnTo>
                    <a:pt x="177" y="762"/>
                  </a:lnTo>
                  <a:lnTo>
                    <a:pt x="204" y="808"/>
                  </a:lnTo>
                  <a:lnTo>
                    <a:pt x="177" y="853"/>
                  </a:lnTo>
                  <a:moveTo>
                    <a:pt x="238" y="853"/>
                  </a:moveTo>
                  <a:lnTo>
                    <a:pt x="213" y="808"/>
                  </a:lnTo>
                  <a:lnTo>
                    <a:pt x="238" y="762"/>
                  </a:lnTo>
                  <a:lnTo>
                    <a:pt x="265" y="808"/>
                  </a:lnTo>
                  <a:lnTo>
                    <a:pt x="238" y="853"/>
                  </a:lnTo>
                  <a:moveTo>
                    <a:pt x="300" y="853"/>
                  </a:moveTo>
                  <a:lnTo>
                    <a:pt x="274" y="808"/>
                  </a:lnTo>
                  <a:lnTo>
                    <a:pt x="300" y="762"/>
                  </a:lnTo>
                  <a:lnTo>
                    <a:pt x="327" y="808"/>
                  </a:lnTo>
                  <a:lnTo>
                    <a:pt x="300" y="853"/>
                  </a:lnTo>
                  <a:moveTo>
                    <a:pt x="361" y="853"/>
                  </a:moveTo>
                  <a:lnTo>
                    <a:pt x="336" y="808"/>
                  </a:lnTo>
                  <a:lnTo>
                    <a:pt x="361" y="762"/>
                  </a:lnTo>
                  <a:lnTo>
                    <a:pt x="388" y="808"/>
                  </a:lnTo>
                  <a:lnTo>
                    <a:pt x="361" y="853"/>
                  </a:lnTo>
                  <a:moveTo>
                    <a:pt x="423" y="853"/>
                  </a:moveTo>
                  <a:lnTo>
                    <a:pt x="397" y="808"/>
                  </a:lnTo>
                  <a:lnTo>
                    <a:pt x="423" y="762"/>
                  </a:lnTo>
                  <a:lnTo>
                    <a:pt x="450" y="808"/>
                  </a:lnTo>
                  <a:lnTo>
                    <a:pt x="423" y="853"/>
                  </a:lnTo>
                  <a:moveTo>
                    <a:pt x="484" y="853"/>
                  </a:moveTo>
                  <a:lnTo>
                    <a:pt x="459" y="808"/>
                  </a:lnTo>
                  <a:lnTo>
                    <a:pt x="484" y="762"/>
                  </a:lnTo>
                  <a:lnTo>
                    <a:pt x="511" y="808"/>
                  </a:lnTo>
                  <a:lnTo>
                    <a:pt x="484" y="853"/>
                  </a:lnTo>
                  <a:moveTo>
                    <a:pt x="546" y="853"/>
                  </a:moveTo>
                  <a:lnTo>
                    <a:pt x="520" y="808"/>
                  </a:lnTo>
                  <a:lnTo>
                    <a:pt x="546" y="762"/>
                  </a:lnTo>
                  <a:lnTo>
                    <a:pt x="573" y="808"/>
                  </a:lnTo>
                  <a:lnTo>
                    <a:pt x="546" y="853"/>
                  </a:lnTo>
                  <a:moveTo>
                    <a:pt x="609" y="853"/>
                  </a:moveTo>
                  <a:lnTo>
                    <a:pt x="582" y="808"/>
                  </a:lnTo>
                  <a:lnTo>
                    <a:pt x="609" y="762"/>
                  </a:lnTo>
                  <a:lnTo>
                    <a:pt x="634" y="808"/>
                  </a:lnTo>
                  <a:lnTo>
                    <a:pt x="609" y="853"/>
                  </a:lnTo>
                  <a:moveTo>
                    <a:pt x="670" y="853"/>
                  </a:moveTo>
                  <a:lnTo>
                    <a:pt x="643" y="808"/>
                  </a:lnTo>
                  <a:lnTo>
                    <a:pt x="670" y="762"/>
                  </a:lnTo>
                  <a:lnTo>
                    <a:pt x="696" y="808"/>
                  </a:lnTo>
                  <a:lnTo>
                    <a:pt x="670" y="853"/>
                  </a:lnTo>
                  <a:moveTo>
                    <a:pt x="732" y="853"/>
                  </a:moveTo>
                  <a:lnTo>
                    <a:pt x="705" y="808"/>
                  </a:lnTo>
                  <a:lnTo>
                    <a:pt x="732" y="762"/>
                  </a:lnTo>
                  <a:lnTo>
                    <a:pt x="757" y="808"/>
                  </a:lnTo>
                  <a:lnTo>
                    <a:pt x="732" y="853"/>
                  </a:lnTo>
                  <a:moveTo>
                    <a:pt x="793" y="853"/>
                  </a:moveTo>
                  <a:lnTo>
                    <a:pt x="766" y="808"/>
                  </a:lnTo>
                  <a:lnTo>
                    <a:pt x="793" y="762"/>
                  </a:lnTo>
                  <a:lnTo>
                    <a:pt x="819" y="808"/>
                  </a:lnTo>
                  <a:lnTo>
                    <a:pt x="793" y="853"/>
                  </a:lnTo>
                  <a:moveTo>
                    <a:pt x="855" y="853"/>
                  </a:moveTo>
                  <a:lnTo>
                    <a:pt x="828" y="808"/>
                  </a:lnTo>
                  <a:lnTo>
                    <a:pt x="855" y="762"/>
                  </a:lnTo>
                  <a:lnTo>
                    <a:pt x="880" y="808"/>
                  </a:lnTo>
                  <a:lnTo>
                    <a:pt x="855" y="853"/>
                  </a:lnTo>
                  <a:moveTo>
                    <a:pt x="916" y="853"/>
                  </a:moveTo>
                  <a:lnTo>
                    <a:pt x="889" y="808"/>
                  </a:lnTo>
                  <a:lnTo>
                    <a:pt x="916" y="762"/>
                  </a:lnTo>
                  <a:lnTo>
                    <a:pt x="943" y="808"/>
                  </a:lnTo>
                  <a:lnTo>
                    <a:pt x="916" y="853"/>
                  </a:lnTo>
                  <a:moveTo>
                    <a:pt x="978" y="853"/>
                  </a:moveTo>
                  <a:lnTo>
                    <a:pt x="952" y="808"/>
                  </a:lnTo>
                  <a:lnTo>
                    <a:pt x="978" y="762"/>
                  </a:lnTo>
                  <a:lnTo>
                    <a:pt x="1005" y="808"/>
                  </a:lnTo>
                  <a:lnTo>
                    <a:pt x="978" y="853"/>
                  </a:lnTo>
                  <a:moveTo>
                    <a:pt x="1039" y="853"/>
                  </a:moveTo>
                  <a:lnTo>
                    <a:pt x="1014" y="808"/>
                  </a:lnTo>
                  <a:lnTo>
                    <a:pt x="1039" y="762"/>
                  </a:lnTo>
                  <a:lnTo>
                    <a:pt x="1066" y="808"/>
                  </a:lnTo>
                  <a:lnTo>
                    <a:pt x="1039" y="853"/>
                  </a:lnTo>
                  <a:moveTo>
                    <a:pt x="1101" y="853"/>
                  </a:moveTo>
                  <a:lnTo>
                    <a:pt x="1075" y="808"/>
                  </a:lnTo>
                  <a:lnTo>
                    <a:pt x="1101" y="762"/>
                  </a:lnTo>
                  <a:lnTo>
                    <a:pt x="1128" y="808"/>
                  </a:lnTo>
                  <a:lnTo>
                    <a:pt x="1101" y="853"/>
                  </a:lnTo>
                  <a:moveTo>
                    <a:pt x="1162" y="853"/>
                  </a:moveTo>
                  <a:lnTo>
                    <a:pt x="1137" y="808"/>
                  </a:lnTo>
                  <a:lnTo>
                    <a:pt x="1162" y="762"/>
                  </a:lnTo>
                  <a:lnTo>
                    <a:pt x="1189" y="808"/>
                  </a:lnTo>
                  <a:lnTo>
                    <a:pt x="1162" y="853"/>
                  </a:lnTo>
                  <a:moveTo>
                    <a:pt x="1224" y="853"/>
                  </a:moveTo>
                  <a:lnTo>
                    <a:pt x="1198" y="808"/>
                  </a:lnTo>
                  <a:lnTo>
                    <a:pt x="1224" y="762"/>
                  </a:lnTo>
                  <a:lnTo>
                    <a:pt x="1251" y="808"/>
                  </a:lnTo>
                  <a:lnTo>
                    <a:pt x="1224" y="853"/>
                  </a:lnTo>
                  <a:moveTo>
                    <a:pt x="1285" y="853"/>
                  </a:moveTo>
                  <a:lnTo>
                    <a:pt x="1260" y="808"/>
                  </a:lnTo>
                  <a:lnTo>
                    <a:pt x="1285" y="762"/>
                  </a:lnTo>
                  <a:lnTo>
                    <a:pt x="1312" y="808"/>
                  </a:lnTo>
                  <a:lnTo>
                    <a:pt x="1285" y="853"/>
                  </a:lnTo>
                  <a:moveTo>
                    <a:pt x="1348" y="853"/>
                  </a:moveTo>
                  <a:lnTo>
                    <a:pt x="1321" y="808"/>
                  </a:lnTo>
                  <a:lnTo>
                    <a:pt x="1348" y="762"/>
                  </a:lnTo>
                  <a:lnTo>
                    <a:pt x="1374" y="808"/>
                  </a:lnTo>
                  <a:lnTo>
                    <a:pt x="1348" y="853"/>
                  </a:lnTo>
                  <a:moveTo>
                    <a:pt x="1410" y="853"/>
                  </a:moveTo>
                  <a:lnTo>
                    <a:pt x="1383" y="808"/>
                  </a:lnTo>
                  <a:lnTo>
                    <a:pt x="1410" y="762"/>
                  </a:lnTo>
                  <a:lnTo>
                    <a:pt x="1435" y="808"/>
                  </a:lnTo>
                  <a:lnTo>
                    <a:pt x="1410" y="853"/>
                  </a:lnTo>
                  <a:moveTo>
                    <a:pt x="1471" y="853"/>
                  </a:moveTo>
                  <a:lnTo>
                    <a:pt x="1444" y="808"/>
                  </a:lnTo>
                  <a:lnTo>
                    <a:pt x="1471" y="762"/>
                  </a:lnTo>
                  <a:lnTo>
                    <a:pt x="1497" y="808"/>
                  </a:lnTo>
                  <a:lnTo>
                    <a:pt x="1471" y="853"/>
                  </a:lnTo>
                  <a:moveTo>
                    <a:pt x="1533" y="853"/>
                  </a:moveTo>
                  <a:lnTo>
                    <a:pt x="1506" y="808"/>
                  </a:lnTo>
                  <a:lnTo>
                    <a:pt x="1533" y="762"/>
                  </a:lnTo>
                  <a:lnTo>
                    <a:pt x="1558" y="808"/>
                  </a:lnTo>
                  <a:lnTo>
                    <a:pt x="1533" y="853"/>
                  </a:lnTo>
                  <a:moveTo>
                    <a:pt x="1594" y="853"/>
                  </a:moveTo>
                  <a:lnTo>
                    <a:pt x="1567" y="808"/>
                  </a:lnTo>
                  <a:lnTo>
                    <a:pt x="1594" y="762"/>
                  </a:lnTo>
                  <a:lnTo>
                    <a:pt x="1620" y="808"/>
                  </a:lnTo>
                  <a:lnTo>
                    <a:pt x="1594" y="853"/>
                  </a:lnTo>
                  <a:moveTo>
                    <a:pt x="1656" y="853"/>
                  </a:moveTo>
                  <a:lnTo>
                    <a:pt x="1629" y="808"/>
                  </a:lnTo>
                  <a:lnTo>
                    <a:pt x="1656" y="762"/>
                  </a:lnTo>
                  <a:lnTo>
                    <a:pt x="1683" y="808"/>
                  </a:lnTo>
                  <a:lnTo>
                    <a:pt x="1656" y="853"/>
                  </a:lnTo>
                  <a:moveTo>
                    <a:pt x="1717" y="853"/>
                  </a:moveTo>
                  <a:lnTo>
                    <a:pt x="1692" y="808"/>
                  </a:lnTo>
                  <a:lnTo>
                    <a:pt x="1717" y="762"/>
                  </a:lnTo>
                  <a:lnTo>
                    <a:pt x="1744" y="808"/>
                  </a:lnTo>
                  <a:lnTo>
                    <a:pt x="1717" y="853"/>
                  </a:lnTo>
                  <a:moveTo>
                    <a:pt x="1779" y="853"/>
                  </a:moveTo>
                  <a:lnTo>
                    <a:pt x="1753" y="808"/>
                  </a:lnTo>
                  <a:lnTo>
                    <a:pt x="1779" y="762"/>
                  </a:lnTo>
                  <a:lnTo>
                    <a:pt x="1806" y="808"/>
                  </a:lnTo>
                  <a:lnTo>
                    <a:pt x="1779" y="853"/>
                  </a:lnTo>
                  <a:moveTo>
                    <a:pt x="1840" y="853"/>
                  </a:moveTo>
                  <a:lnTo>
                    <a:pt x="1815" y="808"/>
                  </a:lnTo>
                  <a:lnTo>
                    <a:pt x="1840" y="762"/>
                  </a:lnTo>
                  <a:lnTo>
                    <a:pt x="1867" y="808"/>
                  </a:lnTo>
                  <a:lnTo>
                    <a:pt x="1840" y="853"/>
                  </a:lnTo>
                  <a:moveTo>
                    <a:pt x="1902" y="853"/>
                  </a:moveTo>
                  <a:lnTo>
                    <a:pt x="1876" y="808"/>
                  </a:lnTo>
                  <a:lnTo>
                    <a:pt x="1902" y="762"/>
                  </a:lnTo>
                  <a:lnTo>
                    <a:pt x="1929" y="808"/>
                  </a:lnTo>
                  <a:lnTo>
                    <a:pt x="1902" y="853"/>
                  </a:lnTo>
                  <a:moveTo>
                    <a:pt x="1963" y="853"/>
                  </a:moveTo>
                  <a:lnTo>
                    <a:pt x="1938" y="808"/>
                  </a:lnTo>
                  <a:lnTo>
                    <a:pt x="1963" y="762"/>
                  </a:lnTo>
                  <a:lnTo>
                    <a:pt x="1990" y="808"/>
                  </a:lnTo>
                  <a:lnTo>
                    <a:pt x="1963" y="853"/>
                  </a:lnTo>
                  <a:moveTo>
                    <a:pt x="2025" y="853"/>
                  </a:moveTo>
                  <a:lnTo>
                    <a:pt x="1999" y="808"/>
                  </a:lnTo>
                  <a:lnTo>
                    <a:pt x="2025" y="762"/>
                  </a:lnTo>
                  <a:lnTo>
                    <a:pt x="2052" y="808"/>
                  </a:lnTo>
                  <a:lnTo>
                    <a:pt x="2025" y="853"/>
                  </a:lnTo>
                  <a:moveTo>
                    <a:pt x="2088" y="853"/>
                  </a:moveTo>
                  <a:lnTo>
                    <a:pt x="2061" y="808"/>
                  </a:lnTo>
                  <a:lnTo>
                    <a:pt x="2088" y="762"/>
                  </a:lnTo>
                  <a:lnTo>
                    <a:pt x="2113" y="808"/>
                  </a:lnTo>
                  <a:lnTo>
                    <a:pt x="2088" y="853"/>
                  </a:lnTo>
                  <a:moveTo>
                    <a:pt x="2149" y="853"/>
                  </a:moveTo>
                  <a:lnTo>
                    <a:pt x="2122" y="808"/>
                  </a:lnTo>
                  <a:lnTo>
                    <a:pt x="2149" y="762"/>
                  </a:lnTo>
                  <a:lnTo>
                    <a:pt x="2175" y="808"/>
                  </a:lnTo>
                  <a:lnTo>
                    <a:pt x="2149" y="853"/>
                  </a:lnTo>
                  <a:moveTo>
                    <a:pt x="2211" y="853"/>
                  </a:moveTo>
                  <a:lnTo>
                    <a:pt x="2184" y="808"/>
                  </a:lnTo>
                  <a:lnTo>
                    <a:pt x="2211" y="762"/>
                  </a:lnTo>
                  <a:lnTo>
                    <a:pt x="2236" y="808"/>
                  </a:lnTo>
                  <a:lnTo>
                    <a:pt x="2211" y="853"/>
                  </a:lnTo>
                  <a:moveTo>
                    <a:pt x="2272" y="853"/>
                  </a:moveTo>
                  <a:lnTo>
                    <a:pt x="2245" y="808"/>
                  </a:lnTo>
                  <a:lnTo>
                    <a:pt x="2272" y="762"/>
                  </a:lnTo>
                  <a:lnTo>
                    <a:pt x="2298" y="808"/>
                  </a:lnTo>
                  <a:lnTo>
                    <a:pt x="2272" y="853"/>
                  </a:lnTo>
                  <a:moveTo>
                    <a:pt x="2334" y="853"/>
                  </a:moveTo>
                  <a:lnTo>
                    <a:pt x="2307" y="808"/>
                  </a:lnTo>
                  <a:lnTo>
                    <a:pt x="2334" y="762"/>
                  </a:lnTo>
                  <a:lnTo>
                    <a:pt x="2359" y="808"/>
                  </a:lnTo>
                  <a:lnTo>
                    <a:pt x="2334" y="853"/>
                  </a:lnTo>
                  <a:moveTo>
                    <a:pt x="2395" y="853"/>
                  </a:moveTo>
                  <a:lnTo>
                    <a:pt x="2368" y="808"/>
                  </a:lnTo>
                  <a:lnTo>
                    <a:pt x="2395" y="762"/>
                  </a:lnTo>
                  <a:lnTo>
                    <a:pt x="2422" y="808"/>
                  </a:lnTo>
                  <a:lnTo>
                    <a:pt x="2395" y="853"/>
                  </a:lnTo>
                  <a:moveTo>
                    <a:pt x="2457" y="853"/>
                  </a:moveTo>
                  <a:lnTo>
                    <a:pt x="2431" y="808"/>
                  </a:lnTo>
                  <a:lnTo>
                    <a:pt x="2457" y="762"/>
                  </a:lnTo>
                  <a:lnTo>
                    <a:pt x="2484" y="808"/>
                  </a:lnTo>
                  <a:lnTo>
                    <a:pt x="2457" y="853"/>
                  </a:lnTo>
                  <a:moveTo>
                    <a:pt x="2518" y="853"/>
                  </a:moveTo>
                  <a:lnTo>
                    <a:pt x="2493" y="808"/>
                  </a:lnTo>
                  <a:lnTo>
                    <a:pt x="2518" y="762"/>
                  </a:lnTo>
                  <a:lnTo>
                    <a:pt x="2545" y="808"/>
                  </a:lnTo>
                  <a:lnTo>
                    <a:pt x="2518" y="853"/>
                  </a:lnTo>
                  <a:moveTo>
                    <a:pt x="84" y="799"/>
                  </a:moveTo>
                  <a:lnTo>
                    <a:pt x="59" y="754"/>
                  </a:lnTo>
                  <a:lnTo>
                    <a:pt x="84" y="709"/>
                  </a:lnTo>
                  <a:lnTo>
                    <a:pt x="111" y="754"/>
                  </a:lnTo>
                  <a:lnTo>
                    <a:pt x="84" y="799"/>
                  </a:lnTo>
                  <a:moveTo>
                    <a:pt x="146" y="799"/>
                  </a:moveTo>
                  <a:lnTo>
                    <a:pt x="120" y="754"/>
                  </a:lnTo>
                  <a:lnTo>
                    <a:pt x="146" y="709"/>
                  </a:lnTo>
                  <a:lnTo>
                    <a:pt x="173" y="754"/>
                  </a:lnTo>
                  <a:lnTo>
                    <a:pt x="146" y="799"/>
                  </a:lnTo>
                  <a:moveTo>
                    <a:pt x="209" y="799"/>
                  </a:moveTo>
                  <a:lnTo>
                    <a:pt x="182" y="754"/>
                  </a:lnTo>
                  <a:lnTo>
                    <a:pt x="209" y="709"/>
                  </a:lnTo>
                  <a:lnTo>
                    <a:pt x="234" y="754"/>
                  </a:lnTo>
                  <a:lnTo>
                    <a:pt x="209" y="799"/>
                  </a:lnTo>
                  <a:moveTo>
                    <a:pt x="270" y="799"/>
                  </a:moveTo>
                  <a:lnTo>
                    <a:pt x="243" y="754"/>
                  </a:lnTo>
                  <a:lnTo>
                    <a:pt x="270" y="709"/>
                  </a:lnTo>
                  <a:lnTo>
                    <a:pt x="295" y="754"/>
                  </a:lnTo>
                  <a:lnTo>
                    <a:pt x="270" y="799"/>
                  </a:lnTo>
                  <a:moveTo>
                    <a:pt x="331" y="799"/>
                  </a:moveTo>
                  <a:lnTo>
                    <a:pt x="304" y="754"/>
                  </a:lnTo>
                  <a:lnTo>
                    <a:pt x="331" y="709"/>
                  </a:lnTo>
                  <a:lnTo>
                    <a:pt x="357" y="754"/>
                  </a:lnTo>
                  <a:lnTo>
                    <a:pt x="331" y="799"/>
                  </a:lnTo>
                  <a:moveTo>
                    <a:pt x="393" y="799"/>
                  </a:moveTo>
                  <a:lnTo>
                    <a:pt x="366" y="754"/>
                  </a:lnTo>
                  <a:lnTo>
                    <a:pt x="393" y="709"/>
                  </a:lnTo>
                  <a:lnTo>
                    <a:pt x="418" y="754"/>
                  </a:lnTo>
                  <a:lnTo>
                    <a:pt x="393" y="799"/>
                  </a:lnTo>
                  <a:moveTo>
                    <a:pt x="454" y="799"/>
                  </a:moveTo>
                  <a:lnTo>
                    <a:pt x="427" y="754"/>
                  </a:lnTo>
                  <a:lnTo>
                    <a:pt x="454" y="709"/>
                  </a:lnTo>
                  <a:lnTo>
                    <a:pt x="480" y="754"/>
                  </a:lnTo>
                  <a:lnTo>
                    <a:pt x="454" y="799"/>
                  </a:lnTo>
                  <a:moveTo>
                    <a:pt x="516" y="799"/>
                  </a:moveTo>
                  <a:lnTo>
                    <a:pt x="489" y="754"/>
                  </a:lnTo>
                  <a:lnTo>
                    <a:pt x="516" y="709"/>
                  </a:lnTo>
                  <a:lnTo>
                    <a:pt x="541" y="754"/>
                  </a:lnTo>
                  <a:lnTo>
                    <a:pt x="516" y="799"/>
                  </a:lnTo>
                  <a:moveTo>
                    <a:pt x="577" y="799"/>
                  </a:moveTo>
                  <a:lnTo>
                    <a:pt x="552" y="754"/>
                  </a:lnTo>
                  <a:lnTo>
                    <a:pt x="577" y="709"/>
                  </a:lnTo>
                  <a:lnTo>
                    <a:pt x="604" y="754"/>
                  </a:lnTo>
                  <a:lnTo>
                    <a:pt x="577" y="799"/>
                  </a:lnTo>
                  <a:moveTo>
                    <a:pt x="639" y="799"/>
                  </a:moveTo>
                  <a:lnTo>
                    <a:pt x="613" y="754"/>
                  </a:lnTo>
                  <a:lnTo>
                    <a:pt x="639" y="709"/>
                  </a:lnTo>
                  <a:lnTo>
                    <a:pt x="666" y="754"/>
                  </a:lnTo>
                  <a:lnTo>
                    <a:pt x="639" y="799"/>
                  </a:lnTo>
                  <a:moveTo>
                    <a:pt x="700" y="799"/>
                  </a:moveTo>
                  <a:lnTo>
                    <a:pt x="675" y="754"/>
                  </a:lnTo>
                  <a:lnTo>
                    <a:pt x="700" y="709"/>
                  </a:lnTo>
                  <a:lnTo>
                    <a:pt x="727" y="754"/>
                  </a:lnTo>
                  <a:lnTo>
                    <a:pt x="700" y="799"/>
                  </a:lnTo>
                  <a:moveTo>
                    <a:pt x="762" y="799"/>
                  </a:moveTo>
                  <a:lnTo>
                    <a:pt x="736" y="754"/>
                  </a:lnTo>
                  <a:lnTo>
                    <a:pt x="762" y="709"/>
                  </a:lnTo>
                  <a:lnTo>
                    <a:pt x="789" y="754"/>
                  </a:lnTo>
                  <a:lnTo>
                    <a:pt x="762" y="799"/>
                  </a:lnTo>
                  <a:moveTo>
                    <a:pt x="823" y="799"/>
                  </a:moveTo>
                  <a:lnTo>
                    <a:pt x="798" y="754"/>
                  </a:lnTo>
                  <a:lnTo>
                    <a:pt x="823" y="709"/>
                  </a:lnTo>
                  <a:lnTo>
                    <a:pt x="850" y="754"/>
                  </a:lnTo>
                  <a:lnTo>
                    <a:pt x="823" y="799"/>
                  </a:lnTo>
                  <a:moveTo>
                    <a:pt x="885" y="799"/>
                  </a:moveTo>
                  <a:lnTo>
                    <a:pt x="859" y="754"/>
                  </a:lnTo>
                  <a:lnTo>
                    <a:pt x="885" y="709"/>
                  </a:lnTo>
                  <a:lnTo>
                    <a:pt x="912" y="754"/>
                  </a:lnTo>
                  <a:lnTo>
                    <a:pt x="885" y="799"/>
                  </a:lnTo>
                  <a:moveTo>
                    <a:pt x="948" y="799"/>
                  </a:moveTo>
                  <a:lnTo>
                    <a:pt x="921" y="754"/>
                  </a:lnTo>
                  <a:lnTo>
                    <a:pt x="948" y="709"/>
                  </a:lnTo>
                  <a:lnTo>
                    <a:pt x="973" y="754"/>
                  </a:lnTo>
                  <a:lnTo>
                    <a:pt x="948" y="799"/>
                  </a:lnTo>
                  <a:moveTo>
                    <a:pt x="1009" y="799"/>
                  </a:moveTo>
                  <a:lnTo>
                    <a:pt x="982" y="754"/>
                  </a:lnTo>
                  <a:lnTo>
                    <a:pt x="1009" y="709"/>
                  </a:lnTo>
                  <a:lnTo>
                    <a:pt x="1035" y="754"/>
                  </a:lnTo>
                  <a:lnTo>
                    <a:pt x="1009" y="799"/>
                  </a:lnTo>
                  <a:moveTo>
                    <a:pt x="1071" y="799"/>
                  </a:moveTo>
                  <a:lnTo>
                    <a:pt x="1044" y="754"/>
                  </a:lnTo>
                  <a:lnTo>
                    <a:pt x="1071" y="709"/>
                  </a:lnTo>
                  <a:lnTo>
                    <a:pt x="1096" y="754"/>
                  </a:lnTo>
                  <a:lnTo>
                    <a:pt x="1071" y="799"/>
                  </a:lnTo>
                  <a:moveTo>
                    <a:pt x="1132" y="799"/>
                  </a:moveTo>
                  <a:lnTo>
                    <a:pt x="1105" y="754"/>
                  </a:lnTo>
                  <a:lnTo>
                    <a:pt x="1132" y="709"/>
                  </a:lnTo>
                  <a:lnTo>
                    <a:pt x="1158" y="754"/>
                  </a:lnTo>
                  <a:lnTo>
                    <a:pt x="1132" y="799"/>
                  </a:lnTo>
                  <a:moveTo>
                    <a:pt x="1194" y="799"/>
                  </a:moveTo>
                  <a:lnTo>
                    <a:pt x="1167" y="754"/>
                  </a:lnTo>
                  <a:lnTo>
                    <a:pt x="1194" y="709"/>
                  </a:lnTo>
                  <a:lnTo>
                    <a:pt x="1219" y="754"/>
                  </a:lnTo>
                  <a:lnTo>
                    <a:pt x="1194" y="799"/>
                  </a:lnTo>
                  <a:moveTo>
                    <a:pt x="1255" y="799"/>
                  </a:moveTo>
                  <a:lnTo>
                    <a:pt x="1228" y="754"/>
                  </a:lnTo>
                  <a:lnTo>
                    <a:pt x="1255" y="709"/>
                  </a:lnTo>
                  <a:lnTo>
                    <a:pt x="1281" y="754"/>
                  </a:lnTo>
                  <a:lnTo>
                    <a:pt x="1255" y="799"/>
                  </a:lnTo>
                  <a:moveTo>
                    <a:pt x="1317" y="799"/>
                  </a:moveTo>
                  <a:lnTo>
                    <a:pt x="1291" y="754"/>
                  </a:lnTo>
                  <a:lnTo>
                    <a:pt x="1317" y="709"/>
                  </a:lnTo>
                  <a:lnTo>
                    <a:pt x="1344" y="754"/>
                  </a:lnTo>
                  <a:lnTo>
                    <a:pt x="1317" y="799"/>
                  </a:lnTo>
                  <a:moveTo>
                    <a:pt x="1378" y="799"/>
                  </a:moveTo>
                  <a:lnTo>
                    <a:pt x="1353" y="754"/>
                  </a:lnTo>
                  <a:lnTo>
                    <a:pt x="1378" y="709"/>
                  </a:lnTo>
                  <a:lnTo>
                    <a:pt x="1405" y="754"/>
                  </a:lnTo>
                  <a:lnTo>
                    <a:pt x="1378" y="799"/>
                  </a:lnTo>
                  <a:moveTo>
                    <a:pt x="1440" y="799"/>
                  </a:moveTo>
                  <a:lnTo>
                    <a:pt x="1414" y="754"/>
                  </a:lnTo>
                  <a:lnTo>
                    <a:pt x="1440" y="709"/>
                  </a:lnTo>
                  <a:lnTo>
                    <a:pt x="1467" y="754"/>
                  </a:lnTo>
                  <a:lnTo>
                    <a:pt x="1440" y="799"/>
                  </a:lnTo>
                  <a:moveTo>
                    <a:pt x="1501" y="799"/>
                  </a:moveTo>
                  <a:lnTo>
                    <a:pt x="1476" y="754"/>
                  </a:lnTo>
                  <a:lnTo>
                    <a:pt x="1501" y="709"/>
                  </a:lnTo>
                  <a:lnTo>
                    <a:pt x="1528" y="754"/>
                  </a:lnTo>
                  <a:lnTo>
                    <a:pt x="1501" y="799"/>
                  </a:lnTo>
                  <a:moveTo>
                    <a:pt x="1563" y="799"/>
                  </a:moveTo>
                  <a:lnTo>
                    <a:pt x="1537" y="754"/>
                  </a:lnTo>
                  <a:lnTo>
                    <a:pt x="1563" y="709"/>
                  </a:lnTo>
                  <a:lnTo>
                    <a:pt x="1590" y="754"/>
                  </a:lnTo>
                  <a:lnTo>
                    <a:pt x="1563" y="799"/>
                  </a:lnTo>
                  <a:moveTo>
                    <a:pt x="1624" y="799"/>
                  </a:moveTo>
                  <a:lnTo>
                    <a:pt x="1599" y="754"/>
                  </a:lnTo>
                  <a:lnTo>
                    <a:pt x="1624" y="709"/>
                  </a:lnTo>
                  <a:lnTo>
                    <a:pt x="1651" y="754"/>
                  </a:lnTo>
                  <a:lnTo>
                    <a:pt x="1624" y="799"/>
                  </a:lnTo>
                  <a:moveTo>
                    <a:pt x="1687" y="799"/>
                  </a:moveTo>
                  <a:lnTo>
                    <a:pt x="1660" y="754"/>
                  </a:lnTo>
                  <a:lnTo>
                    <a:pt x="1687" y="709"/>
                  </a:lnTo>
                  <a:lnTo>
                    <a:pt x="1713" y="754"/>
                  </a:lnTo>
                  <a:lnTo>
                    <a:pt x="1687" y="799"/>
                  </a:lnTo>
                  <a:moveTo>
                    <a:pt x="1749" y="799"/>
                  </a:moveTo>
                  <a:lnTo>
                    <a:pt x="1722" y="754"/>
                  </a:lnTo>
                  <a:lnTo>
                    <a:pt x="1749" y="709"/>
                  </a:lnTo>
                  <a:lnTo>
                    <a:pt x="1774" y="754"/>
                  </a:lnTo>
                  <a:lnTo>
                    <a:pt x="1749" y="799"/>
                  </a:lnTo>
                  <a:moveTo>
                    <a:pt x="1810" y="799"/>
                  </a:moveTo>
                  <a:lnTo>
                    <a:pt x="1783" y="754"/>
                  </a:lnTo>
                  <a:lnTo>
                    <a:pt x="1810" y="709"/>
                  </a:lnTo>
                  <a:lnTo>
                    <a:pt x="1836" y="754"/>
                  </a:lnTo>
                  <a:lnTo>
                    <a:pt x="1810" y="799"/>
                  </a:lnTo>
                  <a:moveTo>
                    <a:pt x="1872" y="799"/>
                  </a:moveTo>
                  <a:lnTo>
                    <a:pt x="1845" y="754"/>
                  </a:lnTo>
                  <a:lnTo>
                    <a:pt x="1872" y="709"/>
                  </a:lnTo>
                  <a:lnTo>
                    <a:pt x="1897" y="754"/>
                  </a:lnTo>
                  <a:lnTo>
                    <a:pt x="1872" y="799"/>
                  </a:lnTo>
                  <a:moveTo>
                    <a:pt x="1933" y="799"/>
                  </a:moveTo>
                  <a:lnTo>
                    <a:pt x="1906" y="754"/>
                  </a:lnTo>
                  <a:lnTo>
                    <a:pt x="1933" y="709"/>
                  </a:lnTo>
                  <a:lnTo>
                    <a:pt x="1959" y="754"/>
                  </a:lnTo>
                  <a:lnTo>
                    <a:pt x="1933" y="799"/>
                  </a:lnTo>
                  <a:moveTo>
                    <a:pt x="1995" y="799"/>
                  </a:moveTo>
                  <a:lnTo>
                    <a:pt x="1968" y="754"/>
                  </a:lnTo>
                  <a:lnTo>
                    <a:pt x="1995" y="709"/>
                  </a:lnTo>
                  <a:lnTo>
                    <a:pt x="2020" y="754"/>
                  </a:lnTo>
                  <a:lnTo>
                    <a:pt x="1995" y="799"/>
                  </a:lnTo>
                  <a:moveTo>
                    <a:pt x="2056" y="799"/>
                  </a:moveTo>
                  <a:lnTo>
                    <a:pt x="2031" y="754"/>
                  </a:lnTo>
                  <a:lnTo>
                    <a:pt x="2056" y="709"/>
                  </a:lnTo>
                  <a:lnTo>
                    <a:pt x="2083" y="754"/>
                  </a:lnTo>
                  <a:lnTo>
                    <a:pt x="2056" y="799"/>
                  </a:lnTo>
                  <a:moveTo>
                    <a:pt x="2118" y="799"/>
                  </a:moveTo>
                  <a:lnTo>
                    <a:pt x="2092" y="754"/>
                  </a:lnTo>
                  <a:lnTo>
                    <a:pt x="2118" y="709"/>
                  </a:lnTo>
                  <a:lnTo>
                    <a:pt x="2145" y="754"/>
                  </a:lnTo>
                  <a:lnTo>
                    <a:pt x="2118" y="799"/>
                  </a:lnTo>
                  <a:moveTo>
                    <a:pt x="2179" y="799"/>
                  </a:moveTo>
                  <a:lnTo>
                    <a:pt x="2154" y="754"/>
                  </a:lnTo>
                  <a:lnTo>
                    <a:pt x="2179" y="709"/>
                  </a:lnTo>
                  <a:lnTo>
                    <a:pt x="2206" y="754"/>
                  </a:lnTo>
                  <a:lnTo>
                    <a:pt x="2179" y="799"/>
                  </a:lnTo>
                  <a:moveTo>
                    <a:pt x="2241" y="799"/>
                  </a:moveTo>
                  <a:lnTo>
                    <a:pt x="2215" y="754"/>
                  </a:lnTo>
                  <a:lnTo>
                    <a:pt x="2241" y="709"/>
                  </a:lnTo>
                  <a:lnTo>
                    <a:pt x="2268" y="754"/>
                  </a:lnTo>
                  <a:lnTo>
                    <a:pt x="2241" y="799"/>
                  </a:lnTo>
                  <a:moveTo>
                    <a:pt x="2302" y="799"/>
                  </a:moveTo>
                  <a:lnTo>
                    <a:pt x="2277" y="754"/>
                  </a:lnTo>
                  <a:lnTo>
                    <a:pt x="2302" y="709"/>
                  </a:lnTo>
                  <a:lnTo>
                    <a:pt x="2329" y="754"/>
                  </a:lnTo>
                  <a:lnTo>
                    <a:pt x="2302" y="799"/>
                  </a:lnTo>
                  <a:moveTo>
                    <a:pt x="2364" y="799"/>
                  </a:moveTo>
                  <a:lnTo>
                    <a:pt x="2338" y="754"/>
                  </a:lnTo>
                  <a:lnTo>
                    <a:pt x="2364" y="709"/>
                  </a:lnTo>
                  <a:lnTo>
                    <a:pt x="2391" y="754"/>
                  </a:lnTo>
                  <a:lnTo>
                    <a:pt x="2364" y="799"/>
                  </a:lnTo>
                  <a:moveTo>
                    <a:pt x="2427" y="799"/>
                  </a:moveTo>
                  <a:lnTo>
                    <a:pt x="2400" y="754"/>
                  </a:lnTo>
                  <a:lnTo>
                    <a:pt x="2427" y="709"/>
                  </a:lnTo>
                  <a:lnTo>
                    <a:pt x="2452" y="754"/>
                  </a:lnTo>
                  <a:lnTo>
                    <a:pt x="2427" y="799"/>
                  </a:lnTo>
                  <a:moveTo>
                    <a:pt x="2488" y="799"/>
                  </a:moveTo>
                  <a:lnTo>
                    <a:pt x="2461" y="754"/>
                  </a:lnTo>
                  <a:lnTo>
                    <a:pt x="2488" y="709"/>
                  </a:lnTo>
                  <a:lnTo>
                    <a:pt x="2514" y="754"/>
                  </a:lnTo>
                  <a:lnTo>
                    <a:pt x="2488" y="799"/>
                  </a:lnTo>
                  <a:moveTo>
                    <a:pt x="54" y="747"/>
                  </a:moveTo>
                  <a:lnTo>
                    <a:pt x="27" y="700"/>
                  </a:lnTo>
                  <a:lnTo>
                    <a:pt x="54" y="656"/>
                  </a:lnTo>
                  <a:lnTo>
                    <a:pt x="80" y="700"/>
                  </a:lnTo>
                  <a:lnTo>
                    <a:pt x="54" y="747"/>
                  </a:lnTo>
                  <a:moveTo>
                    <a:pt x="116" y="747"/>
                  </a:moveTo>
                  <a:lnTo>
                    <a:pt x="89" y="700"/>
                  </a:lnTo>
                  <a:lnTo>
                    <a:pt x="116" y="656"/>
                  </a:lnTo>
                  <a:lnTo>
                    <a:pt x="141" y="700"/>
                  </a:lnTo>
                  <a:lnTo>
                    <a:pt x="116" y="747"/>
                  </a:lnTo>
                  <a:moveTo>
                    <a:pt x="177" y="747"/>
                  </a:moveTo>
                  <a:lnTo>
                    <a:pt x="150" y="700"/>
                  </a:lnTo>
                  <a:lnTo>
                    <a:pt x="177" y="656"/>
                  </a:lnTo>
                  <a:lnTo>
                    <a:pt x="204" y="700"/>
                  </a:lnTo>
                  <a:lnTo>
                    <a:pt x="177" y="747"/>
                  </a:lnTo>
                  <a:moveTo>
                    <a:pt x="238" y="747"/>
                  </a:moveTo>
                  <a:lnTo>
                    <a:pt x="213" y="700"/>
                  </a:lnTo>
                  <a:lnTo>
                    <a:pt x="238" y="656"/>
                  </a:lnTo>
                  <a:lnTo>
                    <a:pt x="265" y="700"/>
                  </a:lnTo>
                  <a:lnTo>
                    <a:pt x="238" y="747"/>
                  </a:lnTo>
                  <a:moveTo>
                    <a:pt x="300" y="747"/>
                  </a:moveTo>
                  <a:lnTo>
                    <a:pt x="274" y="700"/>
                  </a:lnTo>
                  <a:lnTo>
                    <a:pt x="300" y="656"/>
                  </a:lnTo>
                  <a:lnTo>
                    <a:pt x="327" y="700"/>
                  </a:lnTo>
                  <a:lnTo>
                    <a:pt x="300" y="747"/>
                  </a:lnTo>
                  <a:moveTo>
                    <a:pt x="361" y="747"/>
                  </a:moveTo>
                  <a:lnTo>
                    <a:pt x="336" y="700"/>
                  </a:lnTo>
                  <a:lnTo>
                    <a:pt x="361" y="656"/>
                  </a:lnTo>
                  <a:lnTo>
                    <a:pt x="388" y="700"/>
                  </a:lnTo>
                  <a:lnTo>
                    <a:pt x="361" y="747"/>
                  </a:lnTo>
                  <a:moveTo>
                    <a:pt x="423" y="747"/>
                  </a:moveTo>
                  <a:lnTo>
                    <a:pt x="397" y="700"/>
                  </a:lnTo>
                  <a:lnTo>
                    <a:pt x="423" y="656"/>
                  </a:lnTo>
                  <a:lnTo>
                    <a:pt x="450" y="700"/>
                  </a:lnTo>
                  <a:lnTo>
                    <a:pt x="423" y="747"/>
                  </a:lnTo>
                  <a:moveTo>
                    <a:pt x="484" y="747"/>
                  </a:moveTo>
                  <a:lnTo>
                    <a:pt x="459" y="700"/>
                  </a:lnTo>
                  <a:lnTo>
                    <a:pt x="484" y="656"/>
                  </a:lnTo>
                  <a:lnTo>
                    <a:pt x="511" y="700"/>
                  </a:lnTo>
                  <a:lnTo>
                    <a:pt x="484" y="747"/>
                  </a:lnTo>
                  <a:moveTo>
                    <a:pt x="546" y="747"/>
                  </a:moveTo>
                  <a:lnTo>
                    <a:pt x="520" y="700"/>
                  </a:lnTo>
                  <a:lnTo>
                    <a:pt x="546" y="656"/>
                  </a:lnTo>
                  <a:lnTo>
                    <a:pt x="573" y="700"/>
                  </a:lnTo>
                  <a:lnTo>
                    <a:pt x="546" y="747"/>
                  </a:lnTo>
                  <a:moveTo>
                    <a:pt x="609" y="747"/>
                  </a:moveTo>
                  <a:lnTo>
                    <a:pt x="582" y="700"/>
                  </a:lnTo>
                  <a:lnTo>
                    <a:pt x="609" y="656"/>
                  </a:lnTo>
                  <a:lnTo>
                    <a:pt x="634" y="700"/>
                  </a:lnTo>
                  <a:lnTo>
                    <a:pt x="609" y="747"/>
                  </a:lnTo>
                  <a:moveTo>
                    <a:pt x="670" y="747"/>
                  </a:moveTo>
                  <a:lnTo>
                    <a:pt x="643" y="700"/>
                  </a:lnTo>
                  <a:lnTo>
                    <a:pt x="670" y="656"/>
                  </a:lnTo>
                  <a:lnTo>
                    <a:pt x="696" y="700"/>
                  </a:lnTo>
                  <a:lnTo>
                    <a:pt x="670" y="747"/>
                  </a:lnTo>
                  <a:moveTo>
                    <a:pt x="732" y="747"/>
                  </a:moveTo>
                  <a:lnTo>
                    <a:pt x="705" y="700"/>
                  </a:lnTo>
                  <a:lnTo>
                    <a:pt x="732" y="656"/>
                  </a:lnTo>
                  <a:lnTo>
                    <a:pt x="757" y="700"/>
                  </a:lnTo>
                  <a:lnTo>
                    <a:pt x="732" y="747"/>
                  </a:lnTo>
                  <a:moveTo>
                    <a:pt x="793" y="747"/>
                  </a:moveTo>
                  <a:lnTo>
                    <a:pt x="766" y="700"/>
                  </a:lnTo>
                  <a:lnTo>
                    <a:pt x="793" y="656"/>
                  </a:lnTo>
                  <a:lnTo>
                    <a:pt x="819" y="700"/>
                  </a:lnTo>
                  <a:lnTo>
                    <a:pt x="793" y="747"/>
                  </a:lnTo>
                  <a:moveTo>
                    <a:pt x="855" y="747"/>
                  </a:moveTo>
                  <a:lnTo>
                    <a:pt x="828" y="700"/>
                  </a:lnTo>
                  <a:lnTo>
                    <a:pt x="855" y="656"/>
                  </a:lnTo>
                  <a:lnTo>
                    <a:pt x="880" y="700"/>
                  </a:lnTo>
                  <a:lnTo>
                    <a:pt x="855" y="747"/>
                  </a:lnTo>
                  <a:moveTo>
                    <a:pt x="916" y="747"/>
                  </a:moveTo>
                  <a:lnTo>
                    <a:pt x="889" y="700"/>
                  </a:lnTo>
                  <a:lnTo>
                    <a:pt x="916" y="656"/>
                  </a:lnTo>
                  <a:lnTo>
                    <a:pt x="943" y="700"/>
                  </a:lnTo>
                  <a:lnTo>
                    <a:pt x="916" y="747"/>
                  </a:lnTo>
                  <a:moveTo>
                    <a:pt x="978" y="747"/>
                  </a:moveTo>
                  <a:lnTo>
                    <a:pt x="952" y="700"/>
                  </a:lnTo>
                  <a:lnTo>
                    <a:pt x="978" y="656"/>
                  </a:lnTo>
                  <a:lnTo>
                    <a:pt x="1005" y="700"/>
                  </a:lnTo>
                  <a:lnTo>
                    <a:pt x="978" y="747"/>
                  </a:lnTo>
                  <a:moveTo>
                    <a:pt x="1039" y="747"/>
                  </a:moveTo>
                  <a:lnTo>
                    <a:pt x="1014" y="700"/>
                  </a:lnTo>
                  <a:lnTo>
                    <a:pt x="1039" y="656"/>
                  </a:lnTo>
                  <a:lnTo>
                    <a:pt x="1066" y="700"/>
                  </a:lnTo>
                  <a:lnTo>
                    <a:pt x="1039" y="747"/>
                  </a:lnTo>
                  <a:moveTo>
                    <a:pt x="1101" y="747"/>
                  </a:moveTo>
                  <a:lnTo>
                    <a:pt x="1075" y="700"/>
                  </a:lnTo>
                  <a:lnTo>
                    <a:pt x="1101" y="656"/>
                  </a:lnTo>
                  <a:lnTo>
                    <a:pt x="1128" y="700"/>
                  </a:lnTo>
                  <a:lnTo>
                    <a:pt x="1101" y="747"/>
                  </a:lnTo>
                  <a:moveTo>
                    <a:pt x="1162" y="747"/>
                  </a:moveTo>
                  <a:lnTo>
                    <a:pt x="1137" y="700"/>
                  </a:lnTo>
                  <a:lnTo>
                    <a:pt x="1162" y="656"/>
                  </a:lnTo>
                  <a:lnTo>
                    <a:pt x="1189" y="700"/>
                  </a:lnTo>
                  <a:lnTo>
                    <a:pt x="1162" y="747"/>
                  </a:lnTo>
                  <a:moveTo>
                    <a:pt x="1224" y="747"/>
                  </a:moveTo>
                  <a:lnTo>
                    <a:pt x="1198" y="700"/>
                  </a:lnTo>
                  <a:lnTo>
                    <a:pt x="1224" y="656"/>
                  </a:lnTo>
                  <a:lnTo>
                    <a:pt x="1251" y="700"/>
                  </a:lnTo>
                  <a:lnTo>
                    <a:pt x="1224" y="747"/>
                  </a:lnTo>
                  <a:moveTo>
                    <a:pt x="1285" y="747"/>
                  </a:moveTo>
                  <a:lnTo>
                    <a:pt x="1260" y="700"/>
                  </a:lnTo>
                  <a:lnTo>
                    <a:pt x="1285" y="656"/>
                  </a:lnTo>
                  <a:lnTo>
                    <a:pt x="1312" y="700"/>
                  </a:lnTo>
                  <a:lnTo>
                    <a:pt x="1285" y="747"/>
                  </a:lnTo>
                  <a:moveTo>
                    <a:pt x="1348" y="747"/>
                  </a:moveTo>
                  <a:lnTo>
                    <a:pt x="1321" y="700"/>
                  </a:lnTo>
                  <a:lnTo>
                    <a:pt x="1348" y="656"/>
                  </a:lnTo>
                  <a:lnTo>
                    <a:pt x="1374" y="700"/>
                  </a:lnTo>
                  <a:lnTo>
                    <a:pt x="1348" y="747"/>
                  </a:lnTo>
                  <a:moveTo>
                    <a:pt x="1410" y="747"/>
                  </a:moveTo>
                  <a:lnTo>
                    <a:pt x="1383" y="700"/>
                  </a:lnTo>
                  <a:lnTo>
                    <a:pt x="1410" y="656"/>
                  </a:lnTo>
                  <a:lnTo>
                    <a:pt x="1435" y="700"/>
                  </a:lnTo>
                  <a:lnTo>
                    <a:pt x="1410" y="747"/>
                  </a:lnTo>
                  <a:moveTo>
                    <a:pt x="1471" y="747"/>
                  </a:moveTo>
                  <a:lnTo>
                    <a:pt x="1444" y="700"/>
                  </a:lnTo>
                  <a:lnTo>
                    <a:pt x="1471" y="656"/>
                  </a:lnTo>
                  <a:lnTo>
                    <a:pt x="1497" y="700"/>
                  </a:lnTo>
                  <a:lnTo>
                    <a:pt x="1471" y="747"/>
                  </a:lnTo>
                  <a:moveTo>
                    <a:pt x="1533" y="747"/>
                  </a:moveTo>
                  <a:lnTo>
                    <a:pt x="1506" y="700"/>
                  </a:lnTo>
                  <a:lnTo>
                    <a:pt x="1533" y="656"/>
                  </a:lnTo>
                  <a:lnTo>
                    <a:pt x="1558" y="700"/>
                  </a:lnTo>
                  <a:lnTo>
                    <a:pt x="1533" y="747"/>
                  </a:lnTo>
                  <a:moveTo>
                    <a:pt x="1594" y="747"/>
                  </a:moveTo>
                  <a:lnTo>
                    <a:pt x="1567" y="700"/>
                  </a:lnTo>
                  <a:lnTo>
                    <a:pt x="1594" y="656"/>
                  </a:lnTo>
                  <a:lnTo>
                    <a:pt x="1620" y="700"/>
                  </a:lnTo>
                  <a:lnTo>
                    <a:pt x="1594" y="747"/>
                  </a:lnTo>
                  <a:moveTo>
                    <a:pt x="1656" y="747"/>
                  </a:moveTo>
                  <a:lnTo>
                    <a:pt x="1629" y="700"/>
                  </a:lnTo>
                  <a:lnTo>
                    <a:pt x="1656" y="656"/>
                  </a:lnTo>
                  <a:lnTo>
                    <a:pt x="1683" y="700"/>
                  </a:lnTo>
                  <a:lnTo>
                    <a:pt x="1656" y="747"/>
                  </a:lnTo>
                  <a:moveTo>
                    <a:pt x="1717" y="747"/>
                  </a:moveTo>
                  <a:lnTo>
                    <a:pt x="1692" y="700"/>
                  </a:lnTo>
                  <a:lnTo>
                    <a:pt x="1717" y="656"/>
                  </a:lnTo>
                  <a:lnTo>
                    <a:pt x="1744" y="700"/>
                  </a:lnTo>
                  <a:lnTo>
                    <a:pt x="1717" y="747"/>
                  </a:lnTo>
                  <a:moveTo>
                    <a:pt x="1779" y="747"/>
                  </a:moveTo>
                  <a:lnTo>
                    <a:pt x="1753" y="700"/>
                  </a:lnTo>
                  <a:lnTo>
                    <a:pt x="1779" y="656"/>
                  </a:lnTo>
                  <a:lnTo>
                    <a:pt x="1806" y="700"/>
                  </a:lnTo>
                  <a:lnTo>
                    <a:pt x="1779" y="747"/>
                  </a:lnTo>
                  <a:moveTo>
                    <a:pt x="1840" y="747"/>
                  </a:moveTo>
                  <a:lnTo>
                    <a:pt x="1815" y="700"/>
                  </a:lnTo>
                  <a:lnTo>
                    <a:pt x="1840" y="656"/>
                  </a:lnTo>
                  <a:lnTo>
                    <a:pt x="1867" y="700"/>
                  </a:lnTo>
                  <a:lnTo>
                    <a:pt x="1840" y="747"/>
                  </a:lnTo>
                  <a:moveTo>
                    <a:pt x="1902" y="747"/>
                  </a:moveTo>
                  <a:lnTo>
                    <a:pt x="1876" y="700"/>
                  </a:lnTo>
                  <a:lnTo>
                    <a:pt x="1902" y="656"/>
                  </a:lnTo>
                  <a:lnTo>
                    <a:pt x="1929" y="700"/>
                  </a:lnTo>
                  <a:lnTo>
                    <a:pt x="1902" y="747"/>
                  </a:lnTo>
                  <a:moveTo>
                    <a:pt x="1963" y="747"/>
                  </a:moveTo>
                  <a:lnTo>
                    <a:pt x="1938" y="700"/>
                  </a:lnTo>
                  <a:lnTo>
                    <a:pt x="1963" y="656"/>
                  </a:lnTo>
                  <a:lnTo>
                    <a:pt x="1990" y="700"/>
                  </a:lnTo>
                  <a:lnTo>
                    <a:pt x="1963" y="747"/>
                  </a:lnTo>
                  <a:moveTo>
                    <a:pt x="2025" y="747"/>
                  </a:moveTo>
                  <a:lnTo>
                    <a:pt x="1999" y="700"/>
                  </a:lnTo>
                  <a:lnTo>
                    <a:pt x="2025" y="656"/>
                  </a:lnTo>
                  <a:lnTo>
                    <a:pt x="2052" y="700"/>
                  </a:lnTo>
                  <a:lnTo>
                    <a:pt x="2025" y="747"/>
                  </a:lnTo>
                  <a:moveTo>
                    <a:pt x="2088" y="747"/>
                  </a:moveTo>
                  <a:lnTo>
                    <a:pt x="2061" y="700"/>
                  </a:lnTo>
                  <a:lnTo>
                    <a:pt x="2088" y="656"/>
                  </a:lnTo>
                  <a:lnTo>
                    <a:pt x="2113" y="700"/>
                  </a:lnTo>
                  <a:lnTo>
                    <a:pt x="2088" y="747"/>
                  </a:lnTo>
                  <a:moveTo>
                    <a:pt x="2149" y="747"/>
                  </a:moveTo>
                  <a:lnTo>
                    <a:pt x="2122" y="700"/>
                  </a:lnTo>
                  <a:lnTo>
                    <a:pt x="2149" y="656"/>
                  </a:lnTo>
                  <a:lnTo>
                    <a:pt x="2175" y="700"/>
                  </a:lnTo>
                  <a:lnTo>
                    <a:pt x="2149" y="747"/>
                  </a:lnTo>
                  <a:moveTo>
                    <a:pt x="2211" y="747"/>
                  </a:moveTo>
                  <a:lnTo>
                    <a:pt x="2184" y="700"/>
                  </a:lnTo>
                  <a:lnTo>
                    <a:pt x="2211" y="656"/>
                  </a:lnTo>
                  <a:lnTo>
                    <a:pt x="2236" y="700"/>
                  </a:lnTo>
                  <a:lnTo>
                    <a:pt x="2211" y="747"/>
                  </a:lnTo>
                  <a:moveTo>
                    <a:pt x="2272" y="747"/>
                  </a:moveTo>
                  <a:lnTo>
                    <a:pt x="2245" y="700"/>
                  </a:lnTo>
                  <a:lnTo>
                    <a:pt x="2272" y="656"/>
                  </a:lnTo>
                  <a:lnTo>
                    <a:pt x="2298" y="700"/>
                  </a:lnTo>
                  <a:lnTo>
                    <a:pt x="2272" y="747"/>
                  </a:lnTo>
                  <a:moveTo>
                    <a:pt x="2334" y="747"/>
                  </a:moveTo>
                  <a:lnTo>
                    <a:pt x="2307" y="700"/>
                  </a:lnTo>
                  <a:lnTo>
                    <a:pt x="2334" y="656"/>
                  </a:lnTo>
                  <a:lnTo>
                    <a:pt x="2359" y="700"/>
                  </a:lnTo>
                  <a:lnTo>
                    <a:pt x="2334" y="747"/>
                  </a:lnTo>
                  <a:moveTo>
                    <a:pt x="2395" y="747"/>
                  </a:moveTo>
                  <a:lnTo>
                    <a:pt x="2368" y="700"/>
                  </a:lnTo>
                  <a:lnTo>
                    <a:pt x="2395" y="656"/>
                  </a:lnTo>
                  <a:lnTo>
                    <a:pt x="2422" y="700"/>
                  </a:lnTo>
                  <a:lnTo>
                    <a:pt x="2395" y="747"/>
                  </a:lnTo>
                  <a:moveTo>
                    <a:pt x="2457" y="747"/>
                  </a:moveTo>
                  <a:lnTo>
                    <a:pt x="2431" y="700"/>
                  </a:lnTo>
                  <a:lnTo>
                    <a:pt x="2457" y="656"/>
                  </a:lnTo>
                  <a:lnTo>
                    <a:pt x="2484" y="700"/>
                  </a:lnTo>
                  <a:lnTo>
                    <a:pt x="2457" y="747"/>
                  </a:lnTo>
                  <a:moveTo>
                    <a:pt x="2518" y="747"/>
                  </a:moveTo>
                  <a:lnTo>
                    <a:pt x="2493" y="700"/>
                  </a:lnTo>
                  <a:lnTo>
                    <a:pt x="2518" y="656"/>
                  </a:lnTo>
                  <a:lnTo>
                    <a:pt x="2545" y="700"/>
                  </a:lnTo>
                  <a:lnTo>
                    <a:pt x="2518" y="747"/>
                  </a:lnTo>
                  <a:moveTo>
                    <a:pt x="84" y="693"/>
                  </a:moveTo>
                  <a:lnTo>
                    <a:pt x="59" y="648"/>
                  </a:lnTo>
                  <a:lnTo>
                    <a:pt x="84" y="603"/>
                  </a:lnTo>
                  <a:lnTo>
                    <a:pt x="111" y="648"/>
                  </a:lnTo>
                  <a:lnTo>
                    <a:pt x="84" y="693"/>
                  </a:lnTo>
                  <a:moveTo>
                    <a:pt x="146" y="693"/>
                  </a:moveTo>
                  <a:lnTo>
                    <a:pt x="120" y="648"/>
                  </a:lnTo>
                  <a:lnTo>
                    <a:pt x="146" y="603"/>
                  </a:lnTo>
                  <a:lnTo>
                    <a:pt x="173" y="648"/>
                  </a:lnTo>
                  <a:lnTo>
                    <a:pt x="146" y="693"/>
                  </a:lnTo>
                  <a:moveTo>
                    <a:pt x="209" y="693"/>
                  </a:moveTo>
                  <a:lnTo>
                    <a:pt x="182" y="648"/>
                  </a:lnTo>
                  <a:lnTo>
                    <a:pt x="209" y="603"/>
                  </a:lnTo>
                  <a:lnTo>
                    <a:pt x="234" y="648"/>
                  </a:lnTo>
                  <a:lnTo>
                    <a:pt x="209" y="693"/>
                  </a:lnTo>
                  <a:moveTo>
                    <a:pt x="270" y="693"/>
                  </a:moveTo>
                  <a:lnTo>
                    <a:pt x="243" y="648"/>
                  </a:lnTo>
                  <a:lnTo>
                    <a:pt x="270" y="603"/>
                  </a:lnTo>
                  <a:lnTo>
                    <a:pt x="295" y="648"/>
                  </a:lnTo>
                  <a:lnTo>
                    <a:pt x="270" y="693"/>
                  </a:lnTo>
                  <a:moveTo>
                    <a:pt x="331" y="693"/>
                  </a:moveTo>
                  <a:lnTo>
                    <a:pt x="304" y="648"/>
                  </a:lnTo>
                  <a:lnTo>
                    <a:pt x="331" y="603"/>
                  </a:lnTo>
                  <a:lnTo>
                    <a:pt x="357" y="648"/>
                  </a:lnTo>
                  <a:lnTo>
                    <a:pt x="331" y="693"/>
                  </a:lnTo>
                  <a:moveTo>
                    <a:pt x="393" y="693"/>
                  </a:moveTo>
                  <a:lnTo>
                    <a:pt x="366" y="648"/>
                  </a:lnTo>
                  <a:lnTo>
                    <a:pt x="393" y="603"/>
                  </a:lnTo>
                  <a:lnTo>
                    <a:pt x="418" y="648"/>
                  </a:lnTo>
                  <a:lnTo>
                    <a:pt x="393" y="693"/>
                  </a:lnTo>
                  <a:moveTo>
                    <a:pt x="454" y="693"/>
                  </a:moveTo>
                  <a:lnTo>
                    <a:pt x="427" y="648"/>
                  </a:lnTo>
                  <a:lnTo>
                    <a:pt x="454" y="603"/>
                  </a:lnTo>
                  <a:lnTo>
                    <a:pt x="480" y="648"/>
                  </a:lnTo>
                  <a:lnTo>
                    <a:pt x="454" y="693"/>
                  </a:lnTo>
                  <a:moveTo>
                    <a:pt x="516" y="693"/>
                  </a:moveTo>
                  <a:lnTo>
                    <a:pt x="489" y="648"/>
                  </a:lnTo>
                  <a:lnTo>
                    <a:pt x="516" y="603"/>
                  </a:lnTo>
                  <a:lnTo>
                    <a:pt x="541" y="648"/>
                  </a:lnTo>
                  <a:lnTo>
                    <a:pt x="516" y="693"/>
                  </a:lnTo>
                  <a:moveTo>
                    <a:pt x="577" y="693"/>
                  </a:moveTo>
                  <a:lnTo>
                    <a:pt x="552" y="648"/>
                  </a:lnTo>
                  <a:lnTo>
                    <a:pt x="577" y="603"/>
                  </a:lnTo>
                  <a:lnTo>
                    <a:pt x="604" y="648"/>
                  </a:lnTo>
                  <a:lnTo>
                    <a:pt x="577" y="693"/>
                  </a:lnTo>
                  <a:moveTo>
                    <a:pt x="639" y="693"/>
                  </a:moveTo>
                  <a:lnTo>
                    <a:pt x="613" y="648"/>
                  </a:lnTo>
                  <a:lnTo>
                    <a:pt x="639" y="603"/>
                  </a:lnTo>
                  <a:lnTo>
                    <a:pt x="666" y="648"/>
                  </a:lnTo>
                  <a:lnTo>
                    <a:pt x="639" y="693"/>
                  </a:lnTo>
                  <a:moveTo>
                    <a:pt x="700" y="693"/>
                  </a:moveTo>
                  <a:lnTo>
                    <a:pt x="675" y="648"/>
                  </a:lnTo>
                  <a:lnTo>
                    <a:pt x="700" y="603"/>
                  </a:lnTo>
                  <a:lnTo>
                    <a:pt x="727" y="648"/>
                  </a:lnTo>
                  <a:lnTo>
                    <a:pt x="700" y="693"/>
                  </a:lnTo>
                  <a:moveTo>
                    <a:pt x="762" y="693"/>
                  </a:moveTo>
                  <a:lnTo>
                    <a:pt x="736" y="648"/>
                  </a:lnTo>
                  <a:lnTo>
                    <a:pt x="762" y="603"/>
                  </a:lnTo>
                  <a:lnTo>
                    <a:pt x="789" y="648"/>
                  </a:lnTo>
                  <a:lnTo>
                    <a:pt x="762" y="693"/>
                  </a:lnTo>
                  <a:moveTo>
                    <a:pt x="823" y="693"/>
                  </a:moveTo>
                  <a:lnTo>
                    <a:pt x="798" y="648"/>
                  </a:lnTo>
                  <a:lnTo>
                    <a:pt x="823" y="603"/>
                  </a:lnTo>
                  <a:lnTo>
                    <a:pt x="850" y="648"/>
                  </a:lnTo>
                  <a:lnTo>
                    <a:pt x="823" y="693"/>
                  </a:lnTo>
                  <a:moveTo>
                    <a:pt x="885" y="693"/>
                  </a:moveTo>
                  <a:lnTo>
                    <a:pt x="859" y="648"/>
                  </a:lnTo>
                  <a:lnTo>
                    <a:pt x="885" y="603"/>
                  </a:lnTo>
                  <a:lnTo>
                    <a:pt x="912" y="648"/>
                  </a:lnTo>
                  <a:lnTo>
                    <a:pt x="885" y="693"/>
                  </a:lnTo>
                  <a:moveTo>
                    <a:pt x="948" y="693"/>
                  </a:moveTo>
                  <a:lnTo>
                    <a:pt x="921" y="648"/>
                  </a:lnTo>
                  <a:lnTo>
                    <a:pt x="948" y="603"/>
                  </a:lnTo>
                  <a:lnTo>
                    <a:pt x="973" y="648"/>
                  </a:lnTo>
                  <a:lnTo>
                    <a:pt x="948" y="693"/>
                  </a:lnTo>
                  <a:moveTo>
                    <a:pt x="1009" y="693"/>
                  </a:moveTo>
                  <a:lnTo>
                    <a:pt x="982" y="648"/>
                  </a:lnTo>
                  <a:lnTo>
                    <a:pt x="1009" y="603"/>
                  </a:lnTo>
                  <a:lnTo>
                    <a:pt x="1035" y="648"/>
                  </a:lnTo>
                  <a:lnTo>
                    <a:pt x="1009" y="693"/>
                  </a:lnTo>
                  <a:moveTo>
                    <a:pt x="1071" y="693"/>
                  </a:moveTo>
                  <a:lnTo>
                    <a:pt x="1044" y="648"/>
                  </a:lnTo>
                  <a:lnTo>
                    <a:pt x="1071" y="603"/>
                  </a:lnTo>
                  <a:lnTo>
                    <a:pt x="1096" y="648"/>
                  </a:lnTo>
                  <a:lnTo>
                    <a:pt x="1071" y="693"/>
                  </a:lnTo>
                  <a:moveTo>
                    <a:pt x="1132" y="693"/>
                  </a:moveTo>
                  <a:lnTo>
                    <a:pt x="1105" y="648"/>
                  </a:lnTo>
                  <a:lnTo>
                    <a:pt x="1132" y="603"/>
                  </a:lnTo>
                  <a:lnTo>
                    <a:pt x="1158" y="648"/>
                  </a:lnTo>
                  <a:lnTo>
                    <a:pt x="1132" y="693"/>
                  </a:lnTo>
                  <a:moveTo>
                    <a:pt x="1194" y="693"/>
                  </a:moveTo>
                  <a:lnTo>
                    <a:pt x="1167" y="648"/>
                  </a:lnTo>
                  <a:lnTo>
                    <a:pt x="1194" y="603"/>
                  </a:lnTo>
                  <a:lnTo>
                    <a:pt x="1219" y="648"/>
                  </a:lnTo>
                  <a:lnTo>
                    <a:pt x="1194" y="693"/>
                  </a:lnTo>
                  <a:moveTo>
                    <a:pt x="1255" y="693"/>
                  </a:moveTo>
                  <a:lnTo>
                    <a:pt x="1228" y="648"/>
                  </a:lnTo>
                  <a:lnTo>
                    <a:pt x="1255" y="603"/>
                  </a:lnTo>
                  <a:lnTo>
                    <a:pt x="1281" y="648"/>
                  </a:lnTo>
                  <a:lnTo>
                    <a:pt x="1255" y="693"/>
                  </a:lnTo>
                  <a:moveTo>
                    <a:pt x="1317" y="693"/>
                  </a:moveTo>
                  <a:lnTo>
                    <a:pt x="1291" y="648"/>
                  </a:lnTo>
                  <a:lnTo>
                    <a:pt x="1317" y="603"/>
                  </a:lnTo>
                  <a:lnTo>
                    <a:pt x="1344" y="648"/>
                  </a:lnTo>
                  <a:lnTo>
                    <a:pt x="1317" y="693"/>
                  </a:lnTo>
                  <a:moveTo>
                    <a:pt x="1378" y="693"/>
                  </a:moveTo>
                  <a:lnTo>
                    <a:pt x="1353" y="648"/>
                  </a:lnTo>
                  <a:lnTo>
                    <a:pt x="1378" y="603"/>
                  </a:lnTo>
                  <a:lnTo>
                    <a:pt x="1405" y="648"/>
                  </a:lnTo>
                  <a:lnTo>
                    <a:pt x="1378" y="693"/>
                  </a:lnTo>
                  <a:moveTo>
                    <a:pt x="1440" y="693"/>
                  </a:moveTo>
                  <a:lnTo>
                    <a:pt x="1414" y="648"/>
                  </a:lnTo>
                  <a:lnTo>
                    <a:pt x="1440" y="603"/>
                  </a:lnTo>
                  <a:lnTo>
                    <a:pt x="1467" y="648"/>
                  </a:lnTo>
                  <a:lnTo>
                    <a:pt x="1440" y="693"/>
                  </a:lnTo>
                  <a:moveTo>
                    <a:pt x="1501" y="693"/>
                  </a:moveTo>
                  <a:lnTo>
                    <a:pt x="1476" y="648"/>
                  </a:lnTo>
                  <a:lnTo>
                    <a:pt x="1501" y="603"/>
                  </a:lnTo>
                  <a:lnTo>
                    <a:pt x="1528" y="648"/>
                  </a:lnTo>
                  <a:lnTo>
                    <a:pt x="1501" y="693"/>
                  </a:lnTo>
                  <a:moveTo>
                    <a:pt x="1563" y="693"/>
                  </a:moveTo>
                  <a:lnTo>
                    <a:pt x="1537" y="648"/>
                  </a:lnTo>
                  <a:lnTo>
                    <a:pt x="1563" y="603"/>
                  </a:lnTo>
                  <a:lnTo>
                    <a:pt x="1590" y="648"/>
                  </a:lnTo>
                  <a:lnTo>
                    <a:pt x="1563" y="693"/>
                  </a:lnTo>
                  <a:moveTo>
                    <a:pt x="1624" y="693"/>
                  </a:moveTo>
                  <a:lnTo>
                    <a:pt x="1599" y="648"/>
                  </a:lnTo>
                  <a:lnTo>
                    <a:pt x="1624" y="603"/>
                  </a:lnTo>
                  <a:lnTo>
                    <a:pt x="1651" y="648"/>
                  </a:lnTo>
                  <a:lnTo>
                    <a:pt x="1624" y="693"/>
                  </a:lnTo>
                  <a:moveTo>
                    <a:pt x="1687" y="693"/>
                  </a:moveTo>
                  <a:lnTo>
                    <a:pt x="1660" y="648"/>
                  </a:lnTo>
                  <a:lnTo>
                    <a:pt x="1687" y="603"/>
                  </a:lnTo>
                  <a:lnTo>
                    <a:pt x="1713" y="648"/>
                  </a:lnTo>
                  <a:lnTo>
                    <a:pt x="1687" y="693"/>
                  </a:lnTo>
                  <a:moveTo>
                    <a:pt x="1749" y="693"/>
                  </a:moveTo>
                  <a:lnTo>
                    <a:pt x="1722" y="648"/>
                  </a:lnTo>
                  <a:lnTo>
                    <a:pt x="1749" y="603"/>
                  </a:lnTo>
                  <a:lnTo>
                    <a:pt x="1774" y="648"/>
                  </a:lnTo>
                  <a:lnTo>
                    <a:pt x="1749" y="693"/>
                  </a:lnTo>
                  <a:moveTo>
                    <a:pt x="1810" y="693"/>
                  </a:moveTo>
                  <a:lnTo>
                    <a:pt x="1783" y="648"/>
                  </a:lnTo>
                  <a:lnTo>
                    <a:pt x="1810" y="603"/>
                  </a:lnTo>
                  <a:lnTo>
                    <a:pt x="1836" y="648"/>
                  </a:lnTo>
                  <a:lnTo>
                    <a:pt x="1810" y="693"/>
                  </a:lnTo>
                  <a:moveTo>
                    <a:pt x="1872" y="693"/>
                  </a:moveTo>
                  <a:lnTo>
                    <a:pt x="1845" y="648"/>
                  </a:lnTo>
                  <a:lnTo>
                    <a:pt x="1872" y="603"/>
                  </a:lnTo>
                  <a:lnTo>
                    <a:pt x="1897" y="648"/>
                  </a:lnTo>
                  <a:lnTo>
                    <a:pt x="1872" y="693"/>
                  </a:lnTo>
                  <a:moveTo>
                    <a:pt x="1933" y="693"/>
                  </a:moveTo>
                  <a:lnTo>
                    <a:pt x="1906" y="648"/>
                  </a:lnTo>
                  <a:lnTo>
                    <a:pt x="1933" y="603"/>
                  </a:lnTo>
                  <a:lnTo>
                    <a:pt x="1959" y="648"/>
                  </a:lnTo>
                  <a:lnTo>
                    <a:pt x="1933" y="693"/>
                  </a:lnTo>
                  <a:moveTo>
                    <a:pt x="1995" y="693"/>
                  </a:moveTo>
                  <a:lnTo>
                    <a:pt x="1968" y="648"/>
                  </a:lnTo>
                  <a:lnTo>
                    <a:pt x="1995" y="603"/>
                  </a:lnTo>
                  <a:lnTo>
                    <a:pt x="2020" y="648"/>
                  </a:lnTo>
                  <a:lnTo>
                    <a:pt x="1995" y="693"/>
                  </a:lnTo>
                  <a:moveTo>
                    <a:pt x="2056" y="693"/>
                  </a:moveTo>
                  <a:lnTo>
                    <a:pt x="2031" y="648"/>
                  </a:lnTo>
                  <a:lnTo>
                    <a:pt x="2056" y="603"/>
                  </a:lnTo>
                  <a:lnTo>
                    <a:pt x="2083" y="648"/>
                  </a:lnTo>
                  <a:lnTo>
                    <a:pt x="2056" y="693"/>
                  </a:lnTo>
                  <a:moveTo>
                    <a:pt x="2118" y="693"/>
                  </a:moveTo>
                  <a:lnTo>
                    <a:pt x="2092" y="648"/>
                  </a:lnTo>
                  <a:lnTo>
                    <a:pt x="2118" y="603"/>
                  </a:lnTo>
                  <a:lnTo>
                    <a:pt x="2145" y="648"/>
                  </a:lnTo>
                  <a:lnTo>
                    <a:pt x="2118" y="693"/>
                  </a:lnTo>
                  <a:moveTo>
                    <a:pt x="2179" y="693"/>
                  </a:moveTo>
                  <a:lnTo>
                    <a:pt x="2154" y="648"/>
                  </a:lnTo>
                  <a:lnTo>
                    <a:pt x="2179" y="603"/>
                  </a:lnTo>
                  <a:lnTo>
                    <a:pt x="2206" y="648"/>
                  </a:lnTo>
                  <a:lnTo>
                    <a:pt x="2179" y="693"/>
                  </a:lnTo>
                  <a:moveTo>
                    <a:pt x="2241" y="693"/>
                  </a:moveTo>
                  <a:lnTo>
                    <a:pt x="2215" y="648"/>
                  </a:lnTo>
                  <a:lnTo>
                    <a:pt x="2241" y="603"/>
                  </a:lnTo>
                  <a:lnTo>
                    <a:pt x="2268" y="648"/>
                  </a:lnTo>
                  <a:lnTo>
                    <a:pt x="2241" y="693"/>
                  </a:lnTo>
                  <a:moveTo>
                    <a:pt x="2302" y="693"/>
                  </a:moveTo>
                  <a:lnTo>
                    <a:pt x="2277" y="648"/>
                  </a:lnTo>
                  <a:lnTo>
                    <a:pt x="2302" y="603"/>
                  </a:lnTo>
                  <a:lnTo>
                    <a:pt x="2329" y="648"/>
                  </a:lnTo>
                  <a:lnTo>
                    <a:pt x="2302" y="693"/>
                  </a:lnTo>
                  <a:moveTo>
                    <a:pt x="2364" y="693"/>
                  </a:moveTo>
                  <a:lnTo>
                    <a:pt x="2338" y="648"/>
                  </a:lnTo>
                  <a:lnTo>
                    <a:pt x="2364" y="603"/>
                  </a:lnTo>
                  <a:lnTo>
                    <a:pt x="2391" y="648"/>
                  </a:lnTo>
                  <a:lnTo>
                    <a:pt x="2364" y="693"/>
                  </a:lnTo>
                  <a:moveTo>
                    <a:pt x="2427" y="693"/>
                  </a:moveTo>
                  <a:lnTo>
                    <a:pt x="2400" y="648"/>
                  </a:lnTo>
                  <a:lnTo>
                    <a:pt x="2427" y="603"/>
                  </a:lnTo>
                  <a:lnTo>
                    <a:pt x="2452" y="648"/>
                  </a:lnTo>
                  <a:lnTo>
                    <a:pt x="2427" y="693"/>
                  </a:lnTo>
                  <a:moveTo>
                    <a:pt x="2488" y="693"/>
                  </a:moveTo>
                  <a:lnTo>
                    <a:pt x="2461" y="648"/>
                  </a:lnTo>
                  <a:lnTo>
                    <a:pt x="2488" y="603"/>
                  </a:lnTo>
                  <a:lnTo>
                    <a:pt x="2514" y="648"/>
                  </a:lnTo>
                  <a:lnTo>
                    <a:pt x="2488" y="693"/>
                  </a:lnTo>
                  <a:moveTo>
                    <a:pt x="54" y="641"/>
                  </a:moveTo>
                  <a:lnTo>
                    <a:pt x="27" y="594"/>
                  </a:lnTo>
                  <a:lnTo>
                    <a:pt x="54" y="549"/>
                  </a:lnTo>
                  <a:lnTo>
                    <a:pt x="80" y="594"/>
                  </a:lnTo>
                  <a:lnTo>
                    <a:pt x="54" y="641"/>
                  </a:lnTo>
                  <a:moveTo>
                    <a:pt x="116" y="641"/>
                  </a:moveTo>
                  <a:lnTo>
                    <a:pt x="89" y="594"/>
                  </a:lnTo>
                  <a:lnTo>
                    <a:pt x="116" y="549"/>
                  </a:lnTo>
                  <a:lnTo>
                    <a:pt x="141" y="594"/>
                  </a:lnTo>
                  <a:lnTo>
                    <a:pt x="116" y="641"/>
                  </a:lnTo>
                  <a:moveTo>
                    <a:pt x="177" y="641"/>
                  </a:moveTo>
                  <a:lnTo>
                    <a:pt x="150" y="594"/>
                  </a:lnTo>
                  <a:lnTo>
                    <a:pt x="177" y="549"/>
                  </a:lnTo>
                  <a:lnTo>
                    <a:pt x="204" y="594"/>
                  </a:lnTo>
                  <a:lnTo>
                    <a:pt x="177" y="641"/>
                  </a:lnTo>
                  <a:moveTo>
                    <a:pt x="238" y="641"/>
                  </a:moveTo>
                  <a:lnTo>
                    <a:pt x="213" y="594"/>
                  </a:lnTo>
                  <a:lnTo>
                    <a:pt x="238" y="549"/>
                  </a:lnTo>
                  <a:lnTo>
                    <a:pt x="265" y="594"/>
                  </a:lnTo>
                  <a:lnTo>
                    <a:pt x="238" y="641"/>
                  </a:lnTo>
                  <a:moveTo>
                    <a:pt x="300" y="641"/>
                  </a:moveTo>
                  <a:lnTo>
                    <a:pt x="274" y="594"/>
                  </a:lnTo>
                  <a:lnTo>
                    <a:pt x="300" y="549"/>
                  </a:lnTo>
                  <a:lnTo>
                    <a:pt x="327" y="594"/>
                  </a:lnTo>
                  <a:lnTo>
                    <a:pt x="300" y="641"/>
                  </a:lnTo>
                  <a:moveTo>
                    <a:pt x="361" y="641"/>
                  </a:moveTo>
                  <a:lnTo>
                    <a:pt x="336" y="594"/>
                  </a:lnTo>
                  <a:lnTo>
                    <a:pt x="361" y="549"/>
                  </a:lnTo>
                  <a:lnTo>
                    <a:pt x="388" y="594"/>
                  </a:lnTo>
                  <a:lnTo>
                    <a:pt x="361" y="641"/>
                  </a:lnTo>
                  <a:moveTo>
                    <a:pt x="423" y="641"/>
                  </a:moveTo>
                  <a:lnTo>
                    <a:pt x="397" y="594"/>
                  </a:lnTo>
                  <a:lnTo>
                    <a:pt x="423" y="549"/>
                  </a:lnTo>
                  <a:lnTo>
                    <a:pt x="450" y="594"/>
                  </a:lnTo>
                  <a:lnTo>
                    <a:pt x="423" y="641"/>
                  </a:lnTo>
                  <a:moveTo>
                    <a:pt x="484" y="641"/>
                  </a:moveTo>
                  <a:lnTo>
                    <a:pt x="459" y="594"/>
                  </a:lnTo>
                  <a:lnTo>
                    <a:pt x="484" y="549"/>
                  </a:lnTo>
                  <a:lnTo>
                    <a:pt x="511" y="594"/>
                  </a:lnTo>
                  <a:lnTo>
                    <a:pt x="484" y="641"/>
                  </a:lnTo>
                  <a:moveTo>
                    <a:pt x="546" y="641"/>
                  </a:moveTo>
                  <a:lnTo>
                    <a:pt x="520" y="594"/>
                  </a:lnTo>
                  <a:lnTo>
                    <a:pt x="546" y="549"/>
                  </a:lnTo>
                  <a:lnTo>
                    <a:pt x="573" y="594"/>
                  </a:lnTo>
                  <a:lnTo>
                    <a:pt x="546" y="641"/>
                  </a:lnTo>
                  <a:moveTo>
                    <a:pt x="609" y="641"/>
                  </a:moveTo>
                  <a:lnTo>
                    <a:pt x="582" y="594"/>
                  </a:lnTo>
                  <a:lnTo>
                    <a:pt x="609" y="549"/>
                  </a:lnTo>
                  <a:lnTo>
                    <a:pt x="634" y="594"/>
                  </a:lnTo>
                  <a:lnTo>
                    <a:pt x="609" y="641"/>
                  </a:lnTo>
                  <a:moveTo>
                    <a:pt x="670" y="641"/>
                  </a:moveTo>
                  <a:lnTo>
                    <a:pt x="643" y="594"/>
                  </a:lnTo>
                  <a:lnTo>
                    <a:pt x="670" y="549"/>
                  </a:lnTo>
                  <a:lnTo>
                    <a:pt x="696" y="594"/>
                  </a:lnTo>
                  <a:lnTo>
                    <a:pt x="670" y="641"/>
                  </a:lnTo>
                  <a:moveTo>
                    <a:pt x="732" y="641"/>
                  </a:moveTo>
                  <a:lnTo>
                    <a:pt x="705" y="594"/>
                  </a:lnTo>
                  <a:lnTo>
                    <a:pt x="732" y="549"/>
                  </a:lnTo>
                  <a:lnTo>
                    <a:pt x="757" y="594"/>
                  </a:lnTo>
                  <a:lnTo>
                    <a:pt x="732" y="641"/>
                  </a:lnTo>
                  <a:moveTo>
                    <a:pt x="793" y="641"/>
                  </a:moveTo>
                  <a:lnTo>
                    <a:pt x="766" y="594"/>
                  </a:lnTo>
                  <a:lnTo>
                    <a:pt x="793" y="549"/>
                  </a:lnTo>
                  <a:lnTo>
                    <a:pt x="819" y="594"/>
                  </a:lnTo>
                  <a:lnTo>
                    <a:pt x="793" y="641"/>
                  </a:lnTo>
                  <a:moveTo>
                    <a:pt x="855" y="641"/>
                  </a:moveTo>
                  <a:lnTo>
                    <a:pt x="828" y="594"/>
                  </a:lnTo>
                  <a:lnTo>
                    <a:pt x="855" y="549"/>
                  </a:lnTo>
                  <a:lnTo>
                    <a:pt x="880" y="594"/>
                  </a:lnTo>
                  <a:lnTo>
                    <a:pt x="855" y="641"/>
                  </a:lnTo>
                  <a:moveTo>
                    <a:pt x="916" y="641"/>
                  </a:moveTo>
                  <a:lnTo>
                    <a:pt x="889" y="594"/>
                  </a:lnTo>
                  <a:lnTo>
                    <a:pt x="916" y="549"/>
                  </a:lnTo>
                  <a:lnTo>
                    <a:pt x="943" y="594"/>
                  </a:lnTo>
                  <a:lnTo>
                    <a:pt x="916" y="641"/>
                  </a:lnTo>
                  <a:moveTo>
                    <a:pt x="978" y="641"/>
                  </a:moveTo>
                  <a:lnTo>
                    <a:pt x="952" y="594"/>
                  </a:lnTo>
                  <a:lnTo>
                    <a:pt x="978" y="549"/>
                  </a:lnTo>
                  <a:lnTo>
                    <a:pt x="1005" y="594"/>
                  </a:lnTo>
                  <a:lnTo>
                    <a:pt x="978" y="641"/>
                  </a:lnTo>
                  <a:moveTo>
                    <a:pt x="1039" y="641"/>
                  </a:moveTo>
                  <a:lnTo>
                    <a:pt x="1014" y="594"/>
                  </a:lnTo>
                  <a:lnTo>
                    <a:pt x="1039" y="549"/>
                  </a:lnTo>
                  <a:lnTo>
                    <a:pt x="1066" y="594"/>
                  </a:lnTo>
                  <a:lnTo>
                    <a:pt x="1039" y="641"/>
                  </a:lnTo>
                  <a:moveTo>
                    <a:pt x="1101" y="641"/>
                  </a:moveTo>
                  <a:lnTo>
                    <a:pt x="1075" y="594"/>
                  </a:lnTo>
                  <a:lnTo>
                    <a:pt x="1101" y="549"/>
                  </a:lnTo>
                  <a:lnTo>
                    <a:pt x="1128" y="594"/>
                  </a:lnTo>
                  <a:lnTo>
                    <a:pt x="1101" y="641"/>
                  </a:lnTo>
                  <a:moveTo>
                    <a:pt x="1162" y="641"/>
                  </a:moveTo>
                  <a:lnTo>
                    <a:pt x="1137" y="594"/>
                  </a:lnTo>
                  <a:lnTo>
                    <a:pt x="1162" y="549"/>
                  </a:lnTo>
                  <a:lnTo>
                    <a:pt x="1189" y="594"/>
                  </a:lnTo>
                  <a:lnTo>
                    <a:pt x="1162" y="641"/>
                  </a:lnTo>
                  <a:moveTo>
                    <a:pt x="1224" y="641"/>
                  </a:moveTo>
                  <a:lnTo>
                    <a:pt x="1198" y="594"/>
                  </a:lnTo>
                  <a:lnTo>
                    <a:pt x="1224" y="549"/>
                  </a:lnTo>
                  <a:lnTo>
                    <a:pt x="1251" y="594"/>
                  </a:lnTo>
                  <a:lnTo>
                    <a:pt x="1224" y="641"/>
                  </a:lnTo>
                  <a:moveTo>
                    <a:pt x="1285" y="641"/>
                  </a:moveTo>
                  <a:lnTo>
                    <a:pt x="1260" y="594"/>
                  </a:lnTo>
                  <a:lnTo>
                    <a:pt x="1285" y="549"/>
                  </a:lnTo>
                  <a:lnTo>
                    <a:pt x="1312" y="594"/>
                  </a:lnTo>
                  <a:lnTo>
                    <a:pt x="1285" y="641"/>
                  </a:lnTo>
                  <a:moveTo>
                    <a:pt x="1348" y="641"/>
                  </a:moveTo>
                  <a:lnTo>
                    <a:pt x="1321" y="594"/>
                  </a:lnTo>
                  <a:lnTo>
                    <a:pt x="1348" y="549"/>
                  </a:lnTo>
                  <a:lnTo>
                    <a:pt x="1374" y="594"/>
                  </a:lnTo>
                  <a:lnTo>
                    <a:pt x="1348" y="641"/>
                  </a:lnTo>
                  <a:moveTo>
                    <a:pt x="1410" y="641"/>
                  </a:moveTo>
                  <a:lnTo>
                    <a:pt x="1383" y="594"/>
                  </a:lnTo>
                  <a:lnTo>
                    <a:pt x="1410" y="549"/>
                  </a:lnTo>
                  <a:lnTo>
                    <a:pt x="1435" y="594"/>
                  </a:lnTo>
                  <a:lnTo>
                    <a:pt x="1410" y="641"/>
                  </a:lnTo>
                  <a:moveTo>
                    <a:pt x="1471" y="641"/>
                  </a:moveTo>
                  <a:lnTo>
                    <a:pt x="1444" y="594"/>
                  </a:lnTo>
                  <a:lnTo>
                    <a:pt x="1471" y="549"/>
                  </a:lnTo>
                  <a:lnTo>
                    <a:pt x="1497" y="594"/>
                  </a:lnTo>
                  <a:lnTo>
                    <a:pt x="1471" y="641"/>
                  </a:lnTo>
                  <a:moveTo>
                    <a:pt x="1533" y="641"/>
                  </a:moveTo>
                  <a:lnTo>
                    <a:pt x="1506" y="594"/>
                  </a:lnTo>
                  <a:lnTo>
                    <a:pt x="1533" y="549"/>
                  </a:lnTo>
                  <a:lnTo>
                    <a:pt x="1558" y="594"/>
                  </a:lnTo>
                  <a:lnTo>
                    <a:pt x="1533" y="641"/>
                  </a:lnTo>
                  <a:moveTo>
                    <a:pt x="1594" y="641"/>
                  </a:moveTo>
                  <a:lnTo>
                    <a:pt x="1567" y="594"/>
                  </a:lnTo>
                  <a:lnTo>
                    <a:pt x="1594" y="549"/>
                  </a:lnTo>
                  <a:lnTo>
                    <a:pt x="1620" y="594"/>
                  </a:lnTo>
                  <a:lnTo>
                    <a:pt x="1594" y="641"/>
                  </a:lnTo>
                  <a:moveTo>
                    <a:pt x="1656" y="641"/>
                  </a:moveTo>
                  <a:lnTo>
                    <a:pt x="1629" y="594"/>
                  </a:lnTo>
                  <a:lnTo>
                    <a:pt x="1656" y="549"/>
                  </a:lnTo>
                  <a:lnTo>
                    <a:pt x="1683" y="594"/>
                  </a:lnTo>
                  <a:lnTo>
                    <a:pt x="1656" y="641"/>
                  </a:lnTo>
                  <a:moveTo>
                    <a:pt x="1717" y="641"/>
                  </a:moveTo>
                  <a:lnTo>
                    <a:pt x="1692" y="594"/>
                  </a:lnTo>
                  <a:lnTo>
                    <a:pt x="1717" y="549"/>
                  </a:lnTo>
                  <a:lnTo>
                    <a:pt x="1744" y="594"/>
                  </a:lnTo>
                  <a:lnTo>
                    <a:pt x="1717" y="641"/>
                  </a:lnTo>
                  <a:moveTo>
                    <a:pt x="1779" y="641"/>
                  </a:moveTo>
                  <a:lnTo>
                    <a:pt x="1753" y="594"/>
                  </a:lnTo>
                  <a:lnTo>
                    <a:pt x="1779" y="549"/>
                  </a:lnTo>
                  <a:lnTo>
                    <a:pt x="1806" y="594"/>
                  </a:lnTo>
                  <a:lnTo>
                    <a:pt x="1779" y="641"/>
                  </a:lnTo>
                  <a:moveTo>
                    <a:pt x="1840" y="641"/>
                  </a:moveTo>
                  <a:lnTo>
                    <a:pt x="1815" y="594"/>
                  </a:lnTo>
                  <a:lnTo>
                    <a:pt x="1840" y="549"/>
                  </a:lnTo>
                  <a:lnTo>
                    <a:pt x="1867" y="594"/>
                  </a:lnTo>
                  <a:lnTo>
                    <a:pt x="1840" y="641"/>
                  </a:lnTo>
                  <a:moveTo>
                    <a:pt x="1902" y="641"/>
                  </a:moveTo>
                  <a:lnTo>
                    <a:pt x="1876" y="594"/>
                  </a:lnTo>
                  <a:lnTo>
                    <a:pt x="1902" y="549"/>
                  </a:lnTo>
                  <a:lnTo>
                    <a:pt x="1929" y="594"/>
                  </a:lnTo>
                  <a:lnTo>
                    <a:pt x="1902" y="641"/>
                  </a:lnTo>
                  <a:moveTo>
                    <a:pt x="1963" y="641"/>
                  </a:moveTo>
                  <a:lnTo>
                    <a:pt x="1938" y="594"/>
                  </a:lnTo>
                  <a:lnTo>
                    <a:pt x="1963" y="549"/>
                  </a:lnTo>
                  <a:lnTo>
                    <a:pt x="1990" y="594"/>
                  </a:lnTo>
                  <a:lnTo>
                    <a:pt x="1963" y="641"/>
                  </a:lnTo>
                  <a:moveTo>
                    <a:pt x="2025" y="641"/>
                  </a:moveTo>
                  <a:lnTo>
                    <a:pt x="1999" y="594"/>
                  </a:lnTo>
                  <a:lnTo>
                    <a:pt x="2025" y="549"/>
                  </a:lnTo>
                  <a:lnTo>
                    <a:pt x="2052" y="594"/>
                  </a:lnTo>
                  <a:lnTo>
                    <a:pt x="2025" y="641"/>
                  </a:lnTo>
                  <a:moveTo>
                    <a:pt x="2088" y="641"/>
                  </a:moveTo>
                  <a:lnTo>
                    <a:pt x="2061" y="594"/>
                  </a:lnTo>
                  <a:lnTo>
                    <a:pt x="2088" y="549"/>
                  </a:lnTo>
                  <a:lnTo>
                    <a:pt x="2113" y="594"/>
                  </a:lnTo>
                  <a:lnTo>
                    <a:pt x="2088" y="641"/>
                  </a:lnTo>
                  <a:moveTo>
                    <a:pt x="2149" y="641"/>
                  </a:moveTo>
                  <a:lnTo>
                    <a:pt x="2122" y="594"/>
                  </a:lnTo>
                  <a:lnTo>
                    <a:pt x="2149" y="549"/>
                  </a:lnTo>
                  <a:lnTo>
                    <a:pt x="2175" y="594"/>
                  </a:lnTo>
                  <a:lnTo>
                    <a:pt x="2149" y="641"/>
                  </a:lnTo>
                  <a:moveTo>
                    <a:pt x="2211" y="641"/>
                  </a:moveTo>
                  <a:lnTo>
                    <a:pt x="2184" y="594"/>
                  </a:lnTo>
                  <a:lnTo>
                    <a:pt x="2211" y="549"/>
                  </a:lnTo>
                  <a:lnTo>
                    <a:pt x="2236" y="594"/>
                  </a:lnTo>
                  <a:lnTo>
                    <a:pt x="2211" y="641"/>
                  </a:lnTo>
                  <a:moveTo>
                    <a:pt x="2272" y="641"/>
                  </a:moveTo>
                  <a:lnTo>
                    <a:pt x="2245" y="594"/>
                  </a:lnTo>
                  <a:lnTo>
                    <a:pt x="2272" y="549"/>
                  </a:lnTo>
                  <a:lnTo>
                    <a:pt x="2298" y="594"/>
                  </a:lnTo>
                  <a:lnTo>
                    <a:pt x="2272" y="641"/>
                  </a:lnTo>
                  <a:moveTo>
                    <a:pt x="2334" y="641"/>
                  </a:moveTo>
                  <a:lnTo>
                    <a:pt x="2307" y="594"/>
                  </a:lnTo>
                  <a:lnTo>
                    <a:pt x="2334" y="549"/>
                  </a:lnTo>
                  <a:lnTo>
                    <a:pt x="2359" y="594"/>
                  </a:lnTo>
                  <a:lnTo>
                    <a:pt x="2334" y="641"/>
                  </a:lnTo>
                  <a:moveTo>
                    <a:pt x="2395" y="641"/>
                  </a:moveTo>
                  <a:lnTo>
                    <a:pt x="2368" y="594"/>
                  </a:lnTo>
                  <a:lnTo>
                    <a:pt x="2395" y="549"/>
                  </a:lnTo>
                  <a:lnTo>
                    <a:pt x="2422" y="594"/>
                  </a:lnTo>
                  <a:lnTo>
                    <a:pt x="2395" y="641"/>
                  </a:lnTo>
                  <a:moveTo>
                    <a:pt x="2457" y="641"/>
                  </a:moveTo>
                  <a:lnTo>
                    <a:pt x="2431" y="594"/>
                  </a:lnTo>
                  <a:lnTo>
                    <a:pt x="2457" y="549"/>
                  </a:lnTo>
                  <a:lnTo>
                    <a:pt x="2484" y="594"/>
                  </a:lnTo>
                  <a:lnTo>
                    <a:pt x="2457" y="641"/>
                  </a:lnTo>
                  <a:moveTo>
                    <a:pt x="2518" y="641"/>
                  </a:moveTo>
                  <a:lnTo>
                    <a:pt x="2493" y="594"/>
                  </a:lnTo>
                  <a:lnTo>
                    <a:pt x="2518" y="549"/>
                  </a:lnTo>
                  <a:lnTo>
                    <a:pt x="2545" y="594"/>
                  </a:lnTo>
                  <a:lnTo>
                    <a:pt x="2518" y="641"/>
                  </a:lnTo>
                  <a:moveTo>
                    <a:pt x="84" y="587"/>
                  </a:moveTo>
                  <a:lnTo>
                    <a:pt x="59" y="542"/>
                  </a:lnTo>
                  <a:lnTo>
                    <a:pt x="84" y="495"/>
                  </a:lnTo>
                  <a:lnTo>
                    <a:pt x="111" y="542"/>
                  </a:lnTo>
                  <a:lnTo>
                    <a:pt x="84" y="587"/>
                  </a:lnTo>
                  <a:moveTo>
                    <a:pt x="146" y="587"/>
                  </a:moveTo>
                  <a:lnTo>
                    <a:pt x="120" y="542"/>
                  </a:lnTo>
                  <a:lnTo>
                    <a:pt x="146" y="495"/>
                  </a:lnTo>
                  <a:lnTo>
                    <a:pt x="173" y="542"/>
                  </a:lnTo>
                  <a:lnTo>
                    <a:pt x="146" y="587"/>
                  </a:lnTo>
                  <a:moveTo>
                    <a:pt x="209" y="587"/>
                  </a:moveTo>
                  <a:lnTo>
                    <a:pt x="182" y="542"/>
                  </a:lnTo>
                  <a:lnTo>
                    <a:pt x="209" y="495"/>
                  </a:lnTo>
                  <a:lnTo>
                    <a:pt x="234" y="542"/>
                  </a:lnTo>
                  <a:lnTo>
                    <a:pt x="209" y="587"/>
                  </a:lnTo>
                  <a:moveTo>
                    <a:pt x="270" y="587"/>
                  </a:moveTo>
                  <a:lnTo>
                    <a:pt x="243" y="542"/>
                  </a:lnTo>
                  <a:lnTo>
                    <a:pt x="270" y="495"/>
                  </a:lnTo>
                  <a:lnTo>
                    <a:pt x="295" y="542"/>
                  </a:lnTo>
                  <a:lnTo>
                    <a:pt x="270" y="587"/>
                  </a:lnTo>
                  <a:moveTo>
                    <a:pt x="331" y="587"/>
                  </a:moveTo>
                  <a:lnTo>
                    <a:pt x="304" y="542"/>
                  </a:lnTo>
                  <a:lnTo>
                    <a:pt x="331" y="495"/>
                  </a:lnTo>
                  <a:lnTo>
                    <a:pt x="357" y="542"/>
                  </a:lnTo>
                  <a:lnTo>
                    <a:pt x="331" y="587"/>
                  </a:lnTo>
                  <a:moveTo>
                    <a:pt x="393" y="587"/>
                  </a:moveTo>
                  <a:lnTo>
                    <a:pt x="366" y="542"/>
                  </a:lnTo>
                  <a:lnTo>
                    <a:pt x="393" y="495"/>
                  </a:lnTo>
                  <a:lnTo>
                    <a:pt x="418" y="542"/>
                  </a:lnTo>
                  <a:lnTo>
                    <a:pt x="393" y="587"/>
                  </a:lnTo>
                  <a:moveTo>
                    <a:pt x="454" y="587"/>
                  </a:moveTo>
                  <a:lnTo>
                    <a:pt x="427" y="542"/>
                  </a:lnTo>
                  <a:lnTo>
                    <a:pt x="454" y="495"/>
                  </a:lnTo>
                  <a:lnTo>
                    <a:pt x="480" y="542"/>
                  </a:lnTo>
                  <a:lnTo>
                    <a:pt x="454" y="587"/>
                  </a:lnTo>
                  <a:moveTo>
                    <a:pt x="516" y="587"/>
                  </a:moveTo>
                  <a:lnTo>
                    <a:pt x="489" y="542"/>
                  </a:lnTo>
                  <a:lnTo>
                    <a:pt x="516" y="495"/>
                  </a:lnTo>
                  <a:lnTo>
                    <a:pt x="541" y="542"/>
                  </a:lnTo>
                  <a:lnTo>
                    <a:pt x="516" y="587"/>
                  </a:lnTo>
                  <a:moveTo>
                    <a:pt x="577" y="587"/>
                  </a:moveTo>
                  <a:lnTo>
                    <a:pt x="552" y="542"/>
                  </a:lnTo>
                  <a:lnTo>
                    <a:pt x="577" y="495"/>
                  </a:lnTo>
                  <a:lnTo>
                    <a:pt x="604" y="542"/>
                  </a:lnTo>
                  <a:lnTo>
                    <a:pt x="577" y="587"/>
                  </a:lnTo>
                  <a:moveTo>
                    <a:pt x="639" y="587"/>
                  </a:moveTo>
                  <a:lnTo>
                    <a:pt x="613" y="542"/>
                  </a:lnTo>
                  <a:lnTo>
                    <a:pt x="639" y="495"/>
                  </a:lnTo>
                  <a:lnTo>
                    <a:pt x="666" y="542"/>
                  </a:lnTo>
                  <a:lnTo>
                    <a:pt x="639" y="587"/>
                  </a:lnTo>
                  <a:moveTo>
                    <a:pt x="700" y="587"/>
                  </a:moveTo>
                  <a:lnTo>
                    <a:pt x="675" y="542"/>
                  </a:lnTo>
                  <a:lnTo>
                    <a:pt x="700" y="495"/>
                  </a:lnTo>
                  <a:lnTo>
                    <a:pt x="727" y="542"/>
                  </a:lnTo>
                  <a:lnTo>
                    <a:pt x="700" y="587"/>
                  </a:lnTo>
                  <a:moveTo>
                    <a:pt x="762" y="587"/>
                  </a:moveTo>
                  <a:lnTo>
                    <a:pt x="736" y="542"/>
                  </a:lnTo>
                  <a:lnTo>
                    <a:pt x="762" y="495"/>
                  </a:lnTo>
                  <a:lnTo>
                    <a:pt x="789" y="542"/>
                  </a:lnTo>
                  <a:lnTo>
                    <a:pt x="762" y="587"/>
                  </a:lnTo>
                  <a:moveTo>
                    <a:pt x="823" y="587"/>
                  </a:moveTo>
                  <a:lnTo>
                    <a:pt x="798" y="542"/>
                  </a:lnTo>
                  <a:lnTo>
                    <a:pt x="823" y="495"/>
                  </a:lnTo>
                  <a:lnTo>
                    <a:pt x="850" y="542"/>
                  </a:lnTo>
                  <a:lnTo>
                    <a:pt x="823" y="587"/>
                  </a:lnTo>
                  <a:moveTo>
                    <a:pt x="885" y="587"/>
                  </a:moveTo>
                  <a:lnTo>
                    <a:pt x="859" y="542"/>
                  </a:lnTo>
                  <a:lnTo>
                    <a:pt x="885" y="495"/>
                  </a:lnTo>
                  <a:lnTo>
                    <a:pt x="912" y="542"/>
                  </a:lnTo>
                  <a:lnTo>
                    <a:pt x="885" y="587"/>
                  </a:lnTo>
                  <a:moveTo>
                    <a:pt x="948" y="587"/>
                  </a:moveTo>
                  <a:lnTo>
                    <a:pt x="921" y="542"/>
                  </a:lnTo>
                  <a:lnTo>
                    <a:pt x="948" y="495"/>
                  </a:lnTo>
                  <a:lnTo>
                    <a:pt x="973" y="542"/>
                  </a:lnTo>
                  <a:lnTo>
                    <a:pt x="948" y="587"/>
                  </a:lnTo>
                  <a:moveTo>
                    <a:pt x="1009" y="587"/>
                  </a:moveTo>
                  <a:lnTo>
                    <a:pt x="982" y="542"/>
                  </a:lnTo>
                  <a:lnTo>
                    <a:pt x="1009" y="495"/>
                  </a:lnTo>
                  <a:lnTo>
                    <a:pt x="1035" y="542"/>
                  </a:lnTo>
                  <a:lnTo>
                    <a:pt x="1009" y="587"/>
                  </a:lnTo>
                  <a:moveTo>
                    <a:pt x="1071" y="587"/>
                  </a:moveTo>
                  <a:lnTo>
                    <a:pt x="1044" y="542"/>
                  </a:lnTo>
                  <a:lnTo>
                    <a:pt x="1071" y="495"/>
                  </a:lnTo>
                  <a:lnTo>
                    <a:pt x="1096" y="542"/>
                  </a:lnTo>
                  <a:lnTo>
                    <a:pt x="1071" y="587"/>
                  </a:lnTo>
                  <a:moveTo>
                    <a:pt x="1132" y="587"/>
                  </a:moveTo>
                  <a:lnTo>
                    <a:pt x="1105" y="542"/>
                  </a:lnTo>
                  <a:lnTo>
                    <a:pt x="1132" y="495"/>
                  </a:lnTo>
                  <a:lnTo>
                    <a:pt x="1158" y="542"/>
                  </a:lnTo>
                  <a:lnTo>
                    <a:pt x="1132" y="587"/>
                  </a:lnTo>
                  <a:moveTo>
                    <a:pt x="1194" y="587"/>
                  </a:moveTo>
                  <a:lnTo>
                    <a:pt x="1167" y="542"/>
                  </a:lnTo>
                  <a:lnTo>
                    <a:pt x="1194" y="495"/>
                  </a:lnTo>
                  <a:lnTo>
                    <a:pt x="1219" y="542"/>
                  </a:lnTo>
                  <a:lnTo>
                    <a:pt x="1194" y="587"/>
                  </a:lnTo>
                  <a:moveTo>
                    <a:pt x="1255" y="587"/>
                  </a:moveTo>
                  <a:lnTo>
                    <a:pt x="1228" y="542"/>
                  </a:lnTo>
                  <a:lnTo>
                    <a:pt x="1255" y="495"/>
                  </a:lnTo>
                  <a:lnTo>
                    <a:pt x="1281" y="542"/>
                  </a:lnTo>
                  <a:lnTo>
                    <a:pt x="1255" y="587"/>
                  </a:lnTo>
                  <a:moveTo>
                    <a:pt x="1317" y="587"/>
                  </a:moveTo>
                  <a:lnTo>
                    <a:pt x="1291" y="542"/>
                  </a:lnTo>
                  <a:lnTo>
                    <a:pt x="1317" y="495"/>
                  </a:lnTo>
                  <a:lnTo>
                    <a:pt x="1344" y="542"/>
                  </a:lnTo>
                  <a:lnTo>
                    <a:pt x="1317" y="587"/>
                  </a:lnTo>
                  <a:moveTo>
                    <a:pt x="1378" y="587"/>
                  </a:moveTo>
                  <a:lnTo>
                    <a:pt x="1353" y="542"/>
                  </a:lnTo>
                  <a:lnTo>
                    <a:pt x="1378" y="495"/>
                  </a:lnTo>
                  <a:lnTo>
                    <a:pt x="1405" y="542"/>
                  </a:lnTo>
                  <a:lnTo>
                    <a:pt x="1378" y="587"/>
                  </a:lnTo>
                  <a:moveTo>
                    <a:pt x="1440" y="587"/>
                  </a:moveTo>
                  <a:lnTo>
                    <a:pt x="1414" y="542"/>
                  </a:lnTo>
                  <a:lnTo>
                    <a:pt x="1440" y="495"/>
                  </a:lnTo>
                  <a:lnTo>
                    <a:pt x="1467" y="542"/>
                  </a:lnTo>
                  <a:lnTo>
                    <a:pt x="1440" y="587"/>
                  </a:lnTo>
                  <a:moveTo>
                    <a:pt x="1501" y="587"/>
                  </a:moveTo>
                  <a:lnTo>
                    <a:pt x="1476" y="542"/>
                  </a:lnTo>
                  <a:lnTo>
                    <a:pt x="1501" y="495"/>
                  </a:lnTo>
                  <a:lnTo>
                    <a:pt x="1528" y="542"/>
                  </a:lnTo>
                  <a:lnTo>
                    <a:pt x="1501" y="587"/>
                  </a:lnTo>
                  <a:moveTo>
                    <a:pt x="1563" y="587"/>
                  </a:moveTo>
                  <a:lnTo>
                    <a:pt x="1537" y="542"/>
                  </a:lnTo>
                  <a:lnTo>
                    <a:pt x="1563" y="495"/>
                  </a:lnTo>
                  <a:lnTo>
                    <a:pt x="1590" y="542"/>
                  </a:lnTo>
                  <a:lnTo>
                    <a:pt x="1563" y="587"/>
                  </a:lnTo>
                  <a:moveTo>
                    <a:pt x="1624" y="587"/>
                  </a:moveTo>
                  <a:lnTo>
                    <a:pt x="1599" y="542"/>
                  </a:lnTo>
                  <a:lnTo>
                    <a:pt x="1624" y="495"/>
                  </a:lnTo>
                  <a:lnTo>
                    <a:pt x="1651" y="542"/>
                  </a:lnTo>
                  <a:lnTo>
                    <a:pt x="1624" y="587"/>
                  </a:lnTo>
                  <a:moveTo>
                    <a:pt x="1687" y="587"/>
                  </a:moveTo>
                  <a:lnTo>
                    <a:pt x="1660" y="542"/>
                  </a:lnTo>
                  <a:lnTo>
                    <a:pt x="1687" y="495"/>
                  </a:lnTo>
                  <a:lnTo>
                    <a:pt x="1713" y="542"/>
                  </a:lnTo>
                  <a:lnTo>
                    <a:pt x="1687" y="587"/>
                  </a:lnTo>
                  <a:moveTo>
                    <a:pt x="1749" y="587"/>
                  </a:moveTo>
                  <a:lnTo>
                    <a:pt x="1722" y="542"/>
                  </a:lnTo>
                  <a:lnTo>
                    <a:pt x="1749" y="495"/>
                  </a:lnTo>
                  <a:lnTo>
                    <a:pt x="1774" y="542"/>
                  </a:lnTo>
                  <a:lnTo>
                    <a:pt x="1749" y="587"/>
                  </a:lnTo>
                  <a:moveTo>
                    <a:pt x="1810" y="587"/>
                  </a:moveTo>
                  <a:lnTo>
                    <a:pt x="1783" y="542"/>
                  </a:lnTo>
                  <a:lnTo>
                    <a:pt x="1810" y="495"/>
                  </a:lnTo>
                  <a:lnTo>
                    <a:pt x="1836" y="542"/>
                  </a:lnTo>
                  <a:lnTo>
                    <a:pt x="1810" y="587"/>
                  </a:lnTo>
                  <a:moveTo>
                    <a:pt x="1872" y="587"/>
                  </a:moveTo>
                  <a:lnTo>
                    <a:pt x="1845" y="542"/>
                  </a:lnTo>
                  <a:lnTo>
                    <a:pt x="1872" y="495"/>
                  </a:lnTo>
                  <a:lnTo>
                    <a:pt x="1897" y="542"/>
                  </a:lnTo>
                  <a:lnTo>
                    <a:pt x="1872" y="587"/>
                  </a:lnTo>
                  <a:moveTo>
                    <a:pt x="1933" y="587"/>
                  </a:moveTo>
                  <a:lnTo>
                    <a:pt x="1906" y="542"/>
                  </a:lnTo>
                  <a:lnTo>
                    <a:pt x="1933" y="495"/>
                  </a:lnTo>
                  <a:lnTo>
                    <a:pt x="1959" y="542"/>
                  </a:lnTo>
                  <a:lnTo>
                    <a:pt x="1933" y="587"/>
                  </a:lnTo>
                  <a:moveTo>
                    <a:pt x="1995" y="587"/>
                  </a:moveTo>
                  <a:lnTo>
                    <a:pt x="1968" y="542"/>
                  </a:lnTo>
                  <a:lnTo>
                    <a:pt x="1995" y="495"/>
                  </a:lnTo>
                  <a:lnTo>
                    <a:pt x="2020" y="542"/>
                  </a:lnTo>
                  <a:lnTo>
                    <a:pt x="1995" y="587"/>
                  </a:lnTo>
                  <a:moveTo>
                    <a:pt x="2056" y="587"/>
                  </a:moveTo>
                  <a:lnTo>
                    <a:pt x="2031" y="542"/>
                  </a:lnTo>
                  <a:lnTo>
                    <a:pt x="2056" y="495"/>
                  </a:lnTo>
                  <a:lnTo>
                    <a:pt x="2083" y="542"/>
                  </a:lnTo>
                  <a:lnTo>
                    <a:pt x="2056" y="587"/>
                  </a:lnTo>
                  <a:moveTo>
                    <a:pt x="2118" y="587"/>
                  </a:moveTo>
                  <a:lnTo>
                    <a:pt x="2092" y="542"/>
                  </a:lnTo>
                  <a:lnTo>
                    <a:pt x="2118" y="495"/>
                  </a:lnTo>
                  <a:lnTo>
                    <a:pt x="2145" y="542"/>
                  </a:lnTo>
                  <a:lnTo>
                    <a:pt x="2118" y="587"/>
                  </a:lnTo>
                  <a:moveTo>
                    <a:pt x="2179" y="587"/>
                  </a:moveTo>
                  <a:lnTo>
                    <a:pt x="2154" y="542"/>
                  </a:lnTo>
                  <a:lnTo>
                    <a:pt x="2179" y="495"/>
                  </a:lnTo>
                  <a:lnTo>
                    <a:pt x="2206" y="542"/>
                  </a:lnTo>
                  <a:lnTo>
                    <a:pt x="2179" y="587"/>
                  </a:lnTo>
                  <a:moveTo>
                    <a:pt x="2241" y="587"/>
                  </a:moveTo>
                  <a:lnTo>
                    <a:pt x="2215" y="542"/>
                  </a:lnTo>
                  <a:lnTo>
                    <a:pt x="2241" y="495"/>
                  </a:lnTo>
                  <a:lnTo>
                    <a:pt x="2268" y="542"/>
                  </a:lnTo>
                  <a:lnTo>
                    <a:pt x="2241" y="587"/>
                  </a:lnTo>
                  <a:moveTo>
                    <a:pt x="2302" y="587"/>
                  </a:moveTo>
                  <a:lnTo>
                    <a:pt x="2277" y="542"/>
                  </a:lnTo>
                  <a:lnTo>
                    <a:pt x="2302" y="495"/>
                  </a:lnTo>
                  <a:lnTo>
                    <a:pt x="2329" y="542"/>
                  </a:lnTo>
                  <a:lnTo>
                    <a:pt x="2302" y="587"/>
                  </a:lnTo>
                  <a:moveTo>
                    <a:pt x="2364" y="587"/>
                  </a:moveTo>
                  <a:lnTo>
                    <a:pt x="2338" y="542"/>
                  </a:lnTo>
                  <a:lnTo>
                    <a:pt x="2364" y="495"/>
                  </a:lnTo>
                  <a:lnTo>
                    <a:pt x="2391" y="542"/>
                  </a:lnTo>
                  <a:lnTo>
                    <a:pt x="2364" y="587"/>
                  </a:lnTo>
                  <a:moveTo>
                    <a:pt x="2427" y="587"/>
                  </a:moveTo>
                  <a:lnTo>
                    <a:pt x="2400" y="542"/>
                  </a:lnTo>
                  <a:lnTo>
                    <a:pt x="2427" y="495"/>
                  </a:lnTo>
                  <a:lnTo>
                    <a:pt x="2452" y="542"/>
                  </a:lnTo>
                  <a:lnTo>
                    <a:pt x="2427" y="587"/>
                  </a:lnTo>
                  <a:moveTo>
                    <a:pt x="2488" y="587"/>
                  </a:moveTo>
                  <a:lnTo>
                    <a:pt x="2461" y="542"/>
                  </a:lnTo>
                  <a:lnTo>
                    <a:pt x="2488" y="495"/>
                  </a:lnTo>
                  <a:lnTo>
                    <a:pt x="2514" y="542"/>
                  </a:lnTo>
                  <a:lnTo>
                    <a:pt x="2488" y="587"/>
                  </a:lnTo>
                  <a:moveTo>
                    <a:pt x="54" y="533"/>
                  </a:moveTo>
                  <a:lnTo>
                    <a:pt x="27" y="488"/>
                  </a:lnTo>
                  <a:lnTo>
                    <a:pt x="54" y="443"/>
                  </a:lnTo>
                  <a:lnTo>
                    <a:pt x="80" y="488"/>
                  </a:lnTo>
                  <a:lnTo>
                    <a:pt x="54" y="533"/>
                  </a:lnTo>
                  <a:moveTo>
                    <a:pt x="116" y="533"/>
                  </a:moveTo>
                  <a:lnTo>
                    <a:pt x="89" y="488"/>
                  </a:lnTo>
                  <a:lnTo>
                    <a:pt x="116" y="443"/>
                  </a:lnTo>
                  <a:lnTo>
                    <a:pt x="141" y="488"/>
                  </a:lnTo>
                  <a:lnTo>
                    <a:pt x="116" y="533"/>
                  </a:lnTo>
                  <a:moveTo>
                    <a:pt x="177" y="533"/>
                  </a:moveTo>
                  <a:lnTo>
                    <a:pt x="150" y="488"/>
                  </a:lnTo>
                  <a:lnTo>
                    <a:pt x="177" y="443"/>
                  </a:lnTo>
                  <a:lnTo>
                    <a:pt x="204" y="488"/>
                  </a:lnTo>
                  <a:lnTo>
                    <a:pt x="177" y="533"/>
                  </a:lnTo>
                  <a:moveTo>
                    <a:pt x="238" y="533"/>
                  </a:moveTo>
                  <a:lnTo>
                    <a:pt x="213" y="488"/>
                  </a:lnTo>
                  <a:lnTo>
                    <a:pt x="238" y="443"/>
                  </a:lnTo>
                  <a:lnTo>
                    <a:pt x="265" y="488"/>
                  </a:lnTo>
                  <a:lnTo>
                    <a:pt x="238" y="533"/>
                  </a:lnTo>
                  <a:moveTo>
                    <a:pt x="300" y="533"/>
                  </a:moveTo>
                  <a:lnTo>
                    <a:pt x="274" y="488"/>
                  </a:lnTo>
                  <a:lnTo>
                    <a:pt x="300" y="443"/>
                  </a:lnTo>
                  <a:lnTo>
                    <a:pt x="327" y="488"/>
                  </a:lnTo>
                  <a:lnTo>
                    <a:pt x="300" y="533"/>
                  </a:lnTo>
                  <a:moveTo>
                    <a:pt x="361" y="533"/>
                  </a:moveTo>
                  <a:lnTo>
                    <a:pt x="336" y="488"/>
                  </a:lnTo>
                  <a:lnTo>
                    <a:pt x="361" y="443"/>
                  </a:lnTo>
                  <a:lnTo>
                    <a:pt x="388" y="488"/>
                  </a:lnTo>
                  <a:lnTo>
                    <a:pt x="361" y="533"/>
                  </a:lnTo>
                  <a:moveTo>
                    <a:pt x="423" y="533"/>
                  </a:moveTo>
                  <a:lnTo>
                    <a:pt x="397" y="488"/>
                  </a:lnTo>
                  <a:lnTo>
                    <a:pt x="423" y="443"/>
                  </a:lnTo>
                  <a:lnTo>
                    <a:pt x="450" y="488"/>
                  </a:lnTo>
                  <a:lnTo>
                    <a:pt x="423" y="533"/>
                  </a:lnTo>
                  <a:moveTo>
                    <a:pt x="484" y="533"/>
                  </a:moveTo>
                  <a:lnTo>
                    <a:pt x="459" y="488"/>
                  </a:lnTo>
                  <a:lnTo>
                    <a:pt x="484" y="443"/>
                  </a:lnTo>
                  <a:lnTo>
                    <a:pt x="511" y="488"/>
                  </a:lnTo>
                  <a:lnTo>
                    <a:pt x="484" y="533"/>
                  </a:lnTo>
                  <a:moveTo>
                    <a:pt x="546" y="533"/>
                  </a:moveTo>
                  <a:lnTo>
                    <a:pt x="520" y="488"/>
                  </a:lnTo>
                  <a:lnTo>
                    <a:pt x="546" y="443"/>
                  </a:lnTo>
                  <a:lnTo>
                    <a:pt x="573" y="488"/>
                  </a:lnTo>
                  <a:lnTo>
                    <a:pt x="546" y="533"/>
                  </a:lnTo>
                  <a:moveTo>
                    <a:pt x="609" y="533"/>
                  </a:moveTo>
                  <a:lnTo>
                    <a:pt x="582" y="488"/>
                  </a:lnTo>
                  <a:lnTo>
                    <a:pt x="609" y="443"/>
                  </a:lnTo>
                  <a:lnTo>
                    <a:pt x="634" y="488"/>
                  </a:lnTo>
                  <a:lnTo>
                    <a:pt x="609" y="533"/>
                  </a:lnTo>
                  <a:moveTo>
                    <a:pt x="670" y="533"/>
                  </a:moveTo>
                  <a:lnTo>
                    <a:pt x="643" y="488"/>
                  </a:lnTo>
                  <a:lnTo>
                    <a:pt x="670" y="443"/>
                  </a:lnTo>
                  <a:lnTo>
                    <a:pt x="696" y="488"/>
                  </a:lnTo>
                  <a:lnTo>
                    <a:pt x="670" y="533"/>
                  </a:lnTo>
                  <a:moveTo>
                    <a:pt x="732" y="533"/>
                  </a:moveTo>
                  <a:lnTo>
                    <a:pt x="705" y="488"/>
                  </a:lnTo>
                  <a:lnTo>
                    <a:pt x="732" y="443"/>
                  </a:lnTo>
                  <a:lnTo>
                    <a:pt x="757" y="488"/>
                  </a:lnTo>
                  <a:lnTo>
                    <a:pt x="732" y="533"/>
                  </a:lnTo>
                  <a:moveTo>
                    <a:pt x="793" y="533"/>
                  </a:moveTo>
                  <a:lnTo>
                    <a:pt x="766" y="488"/>
                  </a:lnTo>
                  <a:lnTo>
                    <a:pt x="793" y="443"/>
                  </a:lnTo>
                  <a:lnTo>
                    <a:pt x="819" y="488"/>
                  </a:lnTo>
                  <a:lnTo>
                    <a:pt x="793" y="533"/>
                  </a:lnTo>
                  <a:moveTo>
                    <a:pt x="855" y="533"/>
                  </a:moveTo>
                  <a:lnTo>
                    <a:pt x="828" y="488"/>
                  </a:lnTo>
                  <a:lnTo>
                    <a:pt x="855" y="443"/>
                  </a:lnTo>
                  <a:lnTo>
                    <a:pt x="880" y="488"/>
                  </a:lnTo>
                  <a:lnTo>
                    <a:pt x="855" y="533"/>
                  </a:lnTo>
                  <a:moveTo>
                    <a:pt x="916" y="533"/>
                  </a:moveTo>
                  <a:lnTo>
                    <a:pt x="889" y="488"/>
                  </a:lnTo>
                  <a:lnTo>
                    <a:pt x="916" y="443"/>
                  </a:lnTo>
                  <a:lnTo>
                    <a:pt x="943" y="488"/>
                  </a:lnTo>
                  <a:lnTo>
                    <a:pt x="916" y="533"/>
                  </a:lnTo>
                  <a:moveTo>
                    <a:pt x="978" y="533"/>
                  </a:moveTo>
                  <a:lnTo>
                    <a:pt x="952" y="488"/>
                  </a:lnTo>
                  <a:lnTo>
                    <a:pt x="978" y="443"/>
                  </a:lnTo>
                  <a:lnTo>
                    <a:pt x="1005" y="488"/>
                  </a:lnTo>
                  <a:lnTo>
                    <a:pt x="978" y="533"/>
                  </a:lnTo>
                  <a:moveTo>
                    <a:pt x="1039" y="533"/>
                  </a:moveTo>
                  <a:lnTo>
                    <a:pt x="1014" y="488"/>
                  </a:lnTo>
                  <a:lnTo>
                    <a:pt x="1039" y="443"/>
                  </a:lnTo>
                  <a:lnTo>
                    <a:pt x="1066" y="488"/>
                  </a:lnTo>
                  <a:lnTo>
                    <a:pt x="1039" y="533"/>
                  </a:lnTo>
                  <a:moveTo>
                    <a:pt x="1101" y="533"/>
                  </a:moveTo>
                  <a:lnTo>
                    <a:pt x="1075" y="488"/>
                  </a:lnTo>
                  <a:lnTo>
                    <a:pt x="1101" y="443"/>
                  </a:lnTo>
                  <a:lnTo>
                    <a:pt x="1128" y="488"/>
                  </a:lnTo>
                  <a:lnTo>
                    <a:pt x="1101" y="533"/>
                  </a:lnTo>
                  <a:moveTo>
                    <a:pt x="1162" y="533"/>
                  </a:moveTo>
                  <a:lnTo>
                    <a:pt x="1137" y="488"/>
                  </a:lnTo>
                  <a:lnTo>
                    <a:pt x="1162" y="443"/>
                  </a:lnTo>
                  <a:lnTo>
                    <a:pt x="1189" y="488"/>
                  </a:lnTo>
                  <a:lnTo>
                    <a:pt x="1162" y="533"/>
                  </a:lnTo>
                  <a:moveTo>
                    <a:pt x="1224" y="533"/>
                  </a:moveTo>
                  <a:lnTo>
                    <a:pt x="1198" y="488"/>
                  </a:lnTo>
                  <a:lnTo>
                    <a:pt x="1224" y="443"/>
                  </a:lnTo>
                  <a:lnTo>
                    <a:pt x="1251" y="488"/>
                  </a:lnTo>
                  <a:lnTo>
                    <a:pt x="1224" y="533"/>
                  </a:lnTo>
                  <a:moveTo>
                    <a:pt x="1285" y="533"/>
                  </a:moveTo>
                  <a:lnTo>
                    <a:pt x="1260" y="488"/>
                  </a:lnTo>
                  <a:lnTo>
                    <a:pt x="1285" y="443"/>
                  </a:lnTo>
                  <a:lnTo>
                    <a:pt x="1312" y="488"/>
                  </a:lnTo>
                  <a:lnTo>
                    <a:pt x="1285" y="533"/>
                  </a:lnTo>
                  <a:moveTo>
                    <a:pt x="1348" y="533"/>
                  </a:moveTo>
                  <a:lnTo>
                    <a:pt x="1321" y="488"/>
                  </a:lnTo>
                  <a:lnTo>
                    <a:pt x="1348" y="443"/>
                  </a:lnTo>
                  <a:lnTo>
                    <a:pt x="1374" y="488"/>
                  </a:lnTo>
                  <a:lnTo>
                    <a:pt x="1348" y="533"/>
                  </a:lnTo>
                  <a:moveTo>
                    <a:pt x="1410" y="533"/>
                  </a:moveTo>
                  <a:lnTo>
                    <a:pt x="1383" y="488"/>
                  </a:lnTo>
                  <a:lnTo>
                    <a:pt x="1410" y="443"/>
                  </a:lnTo>
                  <a:lnTo>
                    <a:pt x="1435" y="488"/>
                  </a:lnTo>
                  <a:lnTo>
                    <a:pt x="1410" y="533"/>
                  </a:lnTo>
                  <a:moveTo>
                    <a:pt x="1471" y="533"/>
                  </a:moveTo>
                  <a:lnTo>
                    <a:pt x="1444" y="488"/>
                  </a:lnTo>
                  <a:lnTo>
                    <a:pt x="1471" y="443"/>
                  </a:lnTo>
                  <a:lnTo>
                    <a:pt x="1497" y="488"/>
                  </a:lnTo>
                  <a:lnTo>
                    <a:pt x="1471" y="533"/>
                  </a:lnTo>
                  <a:moveTo>
                    <a:pt x="1533" y="533"/>
                  </a:moveTo>
                  <a:lnTo>
                    <a:pt x="1506" y="488"/>
                  </a:lnTo>
                  <a:lnTo>
                    <a:pt x="1533" y="443"/>
                  </a:lnTo>
                  <a:lnTo>
                    <a:pt x="1558" y="488"/>
                  </a:lnTo>
                  <a:lnTo>
                    <a:pt x="1533" y="533"/>
                  </a:lnTo>
                  <a:moveTo>
                    <a:pt x="1594" y="533"/>
                  </a:moveTo>
                  <a:lnTo>
                    <a:pt x="1567" y="488"/>
                  </a:lnTo>
                  <a:lnTo>
                    <a:pt x="1594" y="443"/>
                  </a:lnTo>
                  <a:lnTo>
                    <a:pt x="1620" y="488"/>
                  </a:lnTo>
                  <a:lnTo>
                    <a:pt x="1594" y="533"/>
                  </a:lnTo>
                  <a:moveTo>
                    <a:pt x="1656" y="533"/>
                  </a:moveTo>
                  <a:lnTo>
                    <a:pt x="1629" y="488"/>
                  </a:lnTo>
                  <a:lnTo>
                    <a:pt x="1656" y="443"/>
                  </a:lnTo>
                  <a:lnTo>
                    <a:pt x="1683" y="488"/>
                  </a:lnTo>
                  <a:lnTo>
                    <a:pt x="1656" y="533"/>
                  </a:lnTo>
                  <a:moveTo>
                    <a:pt x="1717" y="533"/>
                  </a:moveTo>
                  <a:lnTo>
                    <a:pt x="1692" y="488"/>
                  </a:lnTo>
                  <a:lnTo>
                    <a:pt x="1717" y="443"/>
                  </a:lnTo>
                  <a:lnTo>
                    <a:pt x="1744" y="488"/>
                  </a:lnTo>
                  <a:lnTo>
                    <a:pt x="1717" y="533"/>
                  </a:lnTo>
                  <a:moveTo>
                    <a:pt x="1779" y="533"/>
                  </a:moveTo>
                  <a:lnTo>
                    <a:pt x="1753" y="488"/>
                  </a:lnTo>
                  <a:lnTo>
                    <a:pt x="1779" y="443"/>
                  </a:lnTo>
                  <a:lnTo>
                    <a:pt x="1806" y="488"/>
                  </a:lnTo>
                  <a:lnTo>
                    <a:pt x="1779" y="533"/>
                  </a:lnTo>
                  <a:moveTo>
                    <a:pt x="1840" y="533"/>
                  </a:moveTo>
                  <a:lnTo>
                    <a:pt x="1815" y="488"/>
                  </a:lnTo>
                  <a:lnTo>
                    <a:pt x="1840" y="443"/>
                  </a:lnTo>
                  <a:lnTo>
                    <a:pt x="1867" y="488"/>
                  </a:lnTo>
                  <a:lnTo>
                    <a:pt x="1840" y="533"/>
                  </a:lnTo>
                  <a:moveTo>
                    <a:pt x="1902" y="533"/>
                  </a:moveTo>
                  <a:lnTo>
                    <a:pt x="1876" y="488"/>
                  </a:lnTo>
                  <a:lnTo>
                    <a:pt x="1902" y="443"/>
                  </a:lnTo>
                  <a:lnTo>
                    <a:pt x="1929" y="488"/>
                  </a:lnTo>
                  <a:lnTo>
                    <a:pt x="1902" y="533"/>
                  </a:lnTo>
                  <a:moveTo>
                    <a:pt x="1963" y="533"/>
                  </a:moveTo>
                  <a:lnTo>
                    <a:pt x="1938" y="488"/>
                  </a:lnTo>
                  <a:lnTo>
                    <a:pt x="1963" y="443"/>
                  </a:lnTo>
                  <a:lnTo>
                    <a:pt x="1990" y="488"/>
                  </a:lnTo>
                  <a:lnTo>
                    <a:pt x="1963" y="533"/>
                  </a:lnTo>
                  <a:moveTo>
                    <a:pt x="2025" y="533"/>
                  </a:moveTo>
                  <a:lnTo>
                    <a:pt x="1999" y="488"/>
                  </a:lnTo>
                  <a:lnTo>
                    <a:pt x="2025" y="443"/>
                  </a:lnTo>
                  <a:lnTo>
                    <a:pt x="2052" y="488"/>
                  </a:lnTo>
                  <a:lnTo>
                    <a:pt x="2025" y="533"/>
                  </a:lnTo>
                  <a:moveTo>
                    <a:pt x="2088" y="533"/>
                  </a:moveTo>
                  <a:lnTo>
                    <a:pt x="2061" y="488"/>
                  </a:lnTo>
                  <a:lnTo>
                    <a:pt x="2088" y="443"/>
                  </a:lnTo>
                  <a:lnTo>
                    <a:pt x="2113" y="488"/>
                  </a:lnTo>
                  <a:lnTo>
                    <a:pt x="2088" y="533"/>
                  </a:lnTo>
                  <a:moveTo>
                    <a:pt x="2149" y="533"/>
                  </a:moveTo>
                  <a:lnTo>
                    <a:pt x="2122" y="488"/>
                  </a:lnTo>
                  <a:lnTo>
                    <a:pt x="2149" y="443"/>
                  </a:lnTo>
                  <a:lnTo>
                    <a:pt x="2175" y="488"/>
                  </a:lnTo>
                  <a:lnTo>
                    <a:pt x="2149" y="533"/>
                  </a:lnTo>
                  <a:moveTo>
                    <a:pt x="2211" y="533"/>
                  </a:moveTo>
                  <a:lnTo>
                    <a:pt x="2184" y="488"/>
                  </a:lnTo>
                  <a:lnTo>
                    <a:pt x="2211" y="443"/>
                  </a:lnTo>
                  <a:lnTo>
                    <a:pt x="2236" y="488"/>
                  </a:lnTo>
                  <a:lnTo>
                    <a:pt x="2211" y="533"/>
                  </a:lnTo>
                  <a:moveTo>
                    <a:pt x="2272" y="533"/>
                  </a:moveTo>
                  <a:lnTo>
                    <a:pt x="2245" y="488"/>
                  </a:lnTo>
                  <a:lnTo>
                    <a:pt x="2272" y="443"/>
                  </a:lnTo>
                  <a:lnTo>
                    <a:pt x="2298" y="488"/>
                  </a:lnTo>
                  <a:lnTo>
                    <a:pt x="2272" y="533"/>
                  </a:lnTo>
                  <a:moveTo>
                    <a:pt x="2334" y="533"/>
                  </a:moveTo>
                  <a:lnTo>
                    <a:pt x="2307" y="488"/>
                  </a:lnTo>
                  <a:lnTo>
                    <a:pt x="2334" y="443"/>
                  </a:lnTo>
                  <a:lnTo>
                    <a:pt x="2359" y="488"/>
                  </a:lnTo>
                  <a:lnTo>
                    <a:pt x="2334" y="533"/>
                  </a:lnTo>
                  <a:moveTo>
                    <a:pt x="2395" y="533"/>
                  </a:moveTo>
                  <a:lnTo>
                    <a:pt x="2368" y="488"/>
                  </a:lnTo>
                  <a:lnTo>
                    <a:pt x="2395" y="443"/>
                  </a:lnTo>
                  <a:lnTo>
                    <a:pt x="2422" y="488"/>
                  </a:lnTo>
                  <a:lnTo>
                    <a:pt x="2395" y="533"/>
                  </a:lnTo>
                  <a:moveTo>
                    <a:pt x="2457" y="533"/>
                  </a:moveTo>
                  <a:lnTo>
                    <a:pt x="2431" y="488"/>
                  </a:lnTo>
                  <a:lnTo>
                    <a:pt x="2457" y="443"/>
                  </a:lnTo>
                  <a:lnTo>
                    <a:pt x="2484" y="488"/>
                  </a:lnTo>
                  <a:lnTo>
                    <a:pt x="2457" y="533"/>
                  </a:lnTo>
                  <a:moveTo>
                    <a:pt x="2518" y="533"/>
                  </a:moveTo>
                  <a:lnTo>
                    <a:pt x="2493" y="488"/>
                  </a:lnTo>
                  <a:lnTo>
                    <a:pt x="2518" y="443"/>
                  </a:lnTo>
                  <a:lnTo>
                    <a:pt x="2545" y="488"/>
                  </a:lnTo>
                  <a:lnTo>
                    <a:pt x="2518" y="533"/>
                  </a:lnTo>
                  <a:moveTo>
                    <a:pt x="84" y="480"/>
                  </a:moveTo>
                  <a:lnTo>
                    <a:pt x="59" y="435"/>
                  </a:lnTo>
                  <a:lnTo>
                    <a:pt x="84" y="389"/>
                  </a:lnTo>
                  <a:lnTo>
                    <a:pt x="111" y="435"/>
                  </a:lnTo>
                  <a:lnTo>
                    <a:pt x="84" y="480"/>
                  </a:lnTo>
                  <a:moveTo>
                    <a:pt x="146" y="480"/>
                  </a:moveTo>
                  <a:lnTo>
                    <a:pt x="120" y="435"/>
                  </a:lnTo>
                  <a:lnTo>
                    <a:pt x="146" y="389"/>
                  </a:lnTo>
                  <a:lnTo>
                    <a:pt x="173" y="435"/>
                  </a:lnTo>
                  <a:lnTo>
                    <a:pt x="146" y="480"/>
                  </a:lnTo>
                  <a:moveTo>
                    <a:pt x="209" y="480"/>
                  </a:moveTo>
                  <a:lnTo>
                    <a:pt x="182" y="435"/>
                  </a:lnTo>
                  <a:lnTo>
                    <a:pt x="209" y="389"/>
                  </a:lnTo>
                  <a:lnTo>
                    <a:pt x="234" y="435"/>
                  </a:lnTo>
                  <a:lnTo>
                    <a:pt x="209" y="480"/>
                  </a:lnTo>
                  <a:moveTo>
                    <a:pt x="270" y="480"/>
                  </a:moveTo>
                  <a:lnTo>
                    <a:pt x="243" y="435"/>
                  </a:lnTo>
                  <a:lnTo>
                    <a:pt x="270" y="389"/>
                  </a:lnTo>
                  <a:lnTo>
                    <a:pt x="295" y="435"/>
                  </a:lnTo>
                  <a:lnTo>
                    <a:pt x="270" y="480"/>
                  </a:lnTo>
                  <a:moveTo>
                    <a:pt x="331" y="480"/>
                  </a:moveTo>
                  <a:lnTo>
                    <a:pt x="304" y="435"/>
                  </a:lnTo>
                  <a:lnTo>
                    <a:pt x="331" y="389"/>
                  </a:lnTo>
                  <a:lnTo>
                    <a:pt x="357" y="435"/>
                  </a:lnTo>
                  <a:lnTo>
                    <a:pt x="331" y="480"/>
                  </a:lnTo>
                  <a:moveTo>
                    <a:pt x="393" y="480"/>
                  </a:moveTo>
                  <a:lnTo>
                    <a:pt x="366" y="435"/>
                  </a:lnTo>
                  <a:lnTo>
                    <a:pt x="393" y="389"/>
                  </a:lnTo>
                  <a:lnTo>
                    <a:pt x="418" y="435"/>
                  </a:lnTo>
                  <a:lnTo>
                    <a:pt x="393" y="480"/>
                  </a:lnTo>
                  <a:moveTo>
                    <a:pt x="454" y="480"/>
                  </a:moveTo>
                  <a:lnTo>
                    <a:pt x="427" y="435"/>
                  </a:lnTo>
                  <a:lnTo>
                    <a:pt x="454" y="389"/>
                  </a:lnTo>
                  <a:lnTo>
                    <a:pt x="480" y="435"/>
                  </a:lnTo>
                  <a:lnTo>
                    <a:pt x="454" y="480"/>
                  </a:lnTo>
                  <a:moveTo>
                    <a:pt x="516" y="480"/>
                  </a:moveTo>
                  <a:lnTo>
                    <a:pt x="489" y="435"/>
                  </a:lnTo>
                  <a:lnTo>
                    <a:pt x="516" y="389"/>
                  </a:lnTo>
                  <a:lnTo>
                    <a:pt x="541" y="435"/>
                  </a:lnTo>
                  <a:lnTo>
                    <a:pt x="516" y="480"/>
                  </a:lnTo>
                  <a:moveTo>
                    <a:pt x="577" y="480"/>
                  </a:moveTo>
                  <a:lnTo>
                    <a:pt x="552" y="435"/>
                  </a:lnTo>
                  <a:lnTo>
                    <a:pt x="577" y="389"/>
                  </a:lnTo>
                  <a:lnTo>
                    <a:pt x="604" y="435"/>
                  </a:lnTo>
                  <a:lnTo>
                    <a:pt x="577" y="480"/>
                  </a:lnTo>
                  <a:moveTo>
                    <a:pt x="639" y="480"/>
                  </a:moveTo>
                  <a:lnTo>
                    <a:pt x="613" y="435"/>
                  </a:lnTo>
                  <a:lnTo>
                    <a:pt x="639" y="389"/>
                  </a:lnTo>
                  <a:lnTo>
                    <a:pt x="666" y="435"/>
                  </a:lnTo>
                  <a:lnTo>
                    <a:pt x="639" y="480"/>
                  </a:lnTo>
                  <a:moveTo>
                    <a:pt x="700" y="480"/>
                  </a:moveTo>
                  <a:lnTo>
                    <a:pt x="675" y="435"/>
                  </a:lnTo>
                  <a:lnTo>
                    <a:pt x="700" y="389"/>
                  </a:lnTo>
                  <a:lnTo>
                    <a:pt x="727" y="435"/>
                  </a:lnTo>
                  <a:lnTo>
                    <a:pt x="700" y="480"/>
                  </a:lnTo>
                  <a:moveTo>
                    <a:pt x="762" y="480"/>
                  </a:moveTo>
                  <a:lnTo>
                    <a:pt x="736" y="435"/>
                  </a:lnTo>
                  <a:lnTo>
                    <a:pt x="762" y="389"/>
                  </a:lnTo>
                  <a:lnTo>
                    <a:pt x="789" y="435"/>
                  </a:lnTo>
                  <a:lnTo>
                    <a:pt x="762" y="480"/>
                  </a:lnTo>
                  <a:moveTo>
                    <a:pt x="823" y="480"/>
                  </a:moveTo>
                  <a:lnTo>
                    <a:pt x="798" y="435"/>
                  </a:lnTo>
                  <a:lnTo>
                    <a:pt x="823" y="389"/>
                  </a:lnTo>
                  <a:lnTo>
                    <a:pt x="850" y="435"/>
                  </a:lnTo>
                  <a:lnTo>
                    <a:pt x="823" y="480"/>
                  </a:lnTo>
                  <a:moveTo>
                    <a:pt x="885" y="480"/>
                  </a:moveTo>
                  <a:lnTo>
                    <a:pt x="859" y="435"/>
                  </a:lnTo>
                  <a:lnTo>
                    <a:pt x="885" y="389"/>
                  </a:lnTo>
                  <a:lnTo>
                    <a:pt x="912" y="435"/>
                  </a:lnTo>
                  <a:lnTo>
                    <a:pt x="885" y="480"/>
                  </a:lnTo>
                  <a:moveTo>
                    <a:pt x="948" y="480"/>
                  </a:moveTo>
                  <a:lnTo>
                    <a:pt x="921" y="435"/>
                  </a:lnTo>
                  <a:lnTo>
                    <a:pt x="948" y="389"/>
                  </a:lnTo>
                  <a:lnTo>
                    <a:pt x="973" y="435"/>
                  </a:lnTo>
                  <a:lnTo>
                    <a:pt x="948" y="480"/>
                  </a:lnTo>
                  <a:moveTo>
                    <a:pt x="1009" y="480"/>
                  </a:moveTo>
                  <a:lnTo>
                    <a:pt x="982" y="435"/>
                  </a:lnTo>
                  <a:lnTo>
                    <a:pt x="1009" y="389"/>
                  </a:lnTo>
                  <a:lnTo>
                    <a:pt x="1035" y="435"/>
                  </a:lnTo>
                  <a:lnTo>
                    <a:pt x="1009" y="480"/>
                  </a:lnTo>
                  <a:moveTo>
                    <a:pt x="1071" y="480"/>
                  </a:moveTo>
                  <a:lnTo>
                    <a:pt x="1044" y="435"/>
                  </a:lnTo>
                  <a:lnTo>
                    <a:pt x="1071" y="389"/>
                  </a:lnTo>
                  <a:lnTo>
                    <a:pt x="1096" y="435"/>
                  </a:lnTo>
                  <a:lnTo>
                    <a:pt x="1071" y="480"/>
                  </a:lnTo>
                  <a:moveTo>
                    <a:pt x="1132" y="480"/>
                  </a:moveTo>
                  <a:lnTo>
                    <a:pt x="1105" y="435"/>
                  </a:lnTo>
                  <a:lnTo>
                    <a:pt x="1132" y="389"/>
                  </a:lnTo>
                  <a:lnTo>
                    <a:pt x="1158" y="435"/>
                  </a:lnTo>
                  <a:lnTo>
                    <a:pt x="1132" y="480"/>
                  </a:lnTo>
                  <a:moveTo>
                    <a:pt x="1194" y="480"/>
                  </a:moveTo>
                  <a:lnTo>
                    <a:pt x="1167" y="435"/>
                  </a:lnTo>
                  <a:lnTo>
                    <a:pt x="1194" y="389"/>
                  </a:lnTo>
                  <a:lnTo>
                    <a:pt x="1219" y="435"/>
                  </a:lnTo>
                  <a:lnTo>
                    <a:pt x="1194" y="480"/>
                  </a:lnTo>
                  <a:moveTo>
                    <a:pt x="1255" y="480"/>
                  </a:moveTo>
                  <a:lnTo>
                    <a:pt x="1228" y="435"/>
                  </a:lnTo>
                  <a:lnTo>
                    <a:pt x="1255" y="389"/>
                  </a:lnTo>
                  <a:lnTo>
                    <a:pt x="1281" y="435"/>
                  </a:lnTo>
                  <a:lnTo>
                    <a:pt x="1255" y="480"/>
                  </a:lnTo>
                  <a:moveTo>
                    <a:pt x="1317" y="480"/>
                  </a:moveTo>
                  <a:lnTo>
                    <a:pt x="1291" y="435"/>
                  </a:lnTo>
                  <a:lnTo>
                    <a:pt x="1317" y="389"/>
                  </a:lnTo>
                  <a:lnTo>
                    <a:pt x="1344" y="435"/>
                  </a:lnTo>
                  <a:lnTo>
                    <a:pt x="1317" y="480"/>
                  </a:lnTo>
                  <a:moveTo>
                    <a:pt x="1378" y="480"/>
                  </a:moveTo>
                  <a:lnTo>
                    <a:pt x="1353" y="435"/>
                  </a:lnTo>
                  <a:lnTo>
                    <a:pt x="1378" y="389"/>
                  </a:lnTo>
                  <a:lnTo>
                    <a:pt x="1405" y="435"/>
                  </a:lnTo>
                  <a:lnTo>
                    <a:pt x="1378" y="480"/>
                  </a:lnTo>
                  <a:moveTo>
                    <a:pt x="1440" y="480"/>
                  </a:moveTo>
                  <a:lnTo>
                    <a:pt x="1414" y="435"/>
                  </a:lnTo>
                  <a:lnTo>
                    <a:pt x="1440" y="389"/>
                  </a:lnTo>
                  <a:lnTo>
                    <a:pt x="1467" y="435"/>
                  </a:lnTo>
                  <a:lnTo>
                    <a:pt x="1440" y="480"/>
                  </a:lnTo>
                  <a:moveTo>
                    <a:pt x="1501" y="480"/>
                  </a:moveTo>
                  <a:lnTo>
                    <a:pt x="1476" y="435"/>
                  </a:lnTo>
                  <a:lnTo>
                    <a:pt x="1501" y="389"/>
                  </a:lnTo>
                  <a:lnTo>
                    <a:pt x="1528" y="435"/>
                  </a:lnTo>
                  <a:lnTo>
                    <a:pt x="1501" y="480"/>
                  </a:lnTo>
                  <a:moveTo>
                    <a:pt x="1563" y="480"/>
                  </a:moveTo>
                  <a:lnTo>
                    <a:pt x="1537" y="435"/>
                  </a:lnTo>
                  <a:lnTo>
                    <a:pt x="1563" y="389"/>
                  </a:lnTo>
                  <a:lnTo>
                    <a:pt x="1590" y="435"/>
                  </a:lnTo>
                  <a:lnTo>
                    <a:pt x="1563" y="480"/>
                  </a:lnTo>
                  <a:moveTo>
                    <a:pt x="1624" y="480"/>
                  </a:moveTo>
                  <a:lnTo>
                    <a:pt x="1599" y="435"/>
                  </a:lnTo>
                  <a:lnTo>
                    <a:pt x="1624" y="389"/>
                  </a:lnTo>
                  <a:lnTo>
                    <a:pt x="1651" y="435"/>
                  </a:lnTo>
                  <a:lnTo>
                    <a:pt x="1624" y="480"/>
                  </a:lnTo>
                  <a:moveTo>
                    <a:pt x="1687" y="480"/>
                  </a:moveTo>
                  <a:lnTo>
                    <a:pt x="1660" y="435"/>
                  </a:lnTo>
                  <a:lnTo>
                    <a:pt x="1687" y="389"/>
                  </a:lnTo>
                  <a:lnTo>
                    <a:pt x="1713" y="435"/>
                  </a:lnTo>
                  <a:lnTo>
                    <a:pt x="1687" y="480"/>
                  </a:lnTo>
                  <a:moveTo>
                    <a:pt x="1749" y="480"/>
                  </a:moveTo>
                  <a:lnTo>
                    <a:pt x="1722" y="435"/>
                  </a:lnTo>
                  <a:lnTo>
                    <a:pt x="1749" y="389"/>
                  </a:lnTo>
                  <a:lnTo>
                    <a:pt x="1774" y="435"/>
                  </a:lnTo>
                  <a:lnTo>
                    <a:pt x="1749" y="480"/>
                  </a:lnTo>
                  <a:moveTo>
                    <a:pt x="1810" y="480"/>
                  </a:moveTo>
                  <a:lnTo>
                    <a:pt x="1783" y="435"/>
                  </a:lnTo>
                  <a:lnTo>
                    <a:pt x="1810" y="389"/>
                  </a:lnTo>
                  <a:lnTo>
                    <a:pt x="1836" y="435"/>
                  </a:lnTo>
                  <a:lnTo>
                    <a:pt x="1810" y="480"/>
                  </a:lnTo>
                  <a:moveTo>
                    <a:pt x="1872" y="480"/>
                  </a:moveTo>
                  <a:lnTo>
                    <a:pt x="1845" y="435"/>
                  </a:lnTo>
                  <a:lnTo>
                    <a:pt x="1872" y="389"/>
                  </a:lnTo>
                  <a:lnTo>
                    <a:pt x="1897" y="435"/>
                  </a:lnTo>
                  <a:lnTo>
                    <a:pt x="1872" y="480"/>
                  </a:lnTo>
                  <a:moveTo>
                    <a:pt x="1933" y="480"/>
                  </a:moveTo>
                  <a:lnTo>
                    <a:pt x="1906" y="435"/>
                  </a:lnTo>
                  <a:lnTo>
                    <a:pt x="1933" y="389"/>
                  </a:lnTo>
                  <a:lnTo>
                    <a:pt x="1959" y="435"/>
                  </a:lnTo>
                  <a:lnTo>
                    <a:pt x="1933" y="480"/>
                  </a:lnTo>
                  <a:moveTo>
                    <a:pt x="1995" y="480"/>
                  </a:moveTo>
                  <a:lnTo>
                    <a:pt x="1968" y="435"/>
                  </a:lnTo>
                  <a:lnTo>
                    <a:pt x="1995" y="389"/>
                  </a:lnTo>
                  <a:lnTo>
                    <a:pt x="2020" y="435"/>
                  </a:lnTo>
                  <a:lnTo>
                    <a:pt x="1995" y="480"/>
                  </a:lnTo>
                  <a:moveTo>
                    <a:pt x="2056" y="480"/>
                  </a:moveTo>
                  <a:lnTo>
                    <a:pt x="2031" y="435"/>
                  </a:lnTo>
                  <a:lnTo>
                    <a:pt x="2056" y="389"/>
                  </a:lnTo>
                  <a:lnTo>
                    <a:pt x="2083" y="435"/>
                  </a:lnTo>
                  <a:lnTo>
                    <a:pt x="2056" y="480"/>
                  </a:lnTo>
                  <a:moveTo>
                    <a:pt x="2118" y="480"/>
                  </a:moveTo>
                  <a:lnTo>
                    <a:pt x="2092" y="435"/>
                  </a:lnTo>
                  <a:lnTo>
                    <a:pt x="2118" y="389"/>
                  </a:lnTo>
                  <a:lnTo>
                    <a:pt x="2145" y="435"/>
                  </a:lnTo>
                  <a:lnTo>
                    <a:pt x="2118" y="480"/>
                  </a:lnTo>
                  <a:moveTo>
                    <a:pt x="2179" y="480"/>
                  </a:moveTo>
                  <a:lnTo>
                    <a:pt x="2154" y="435"/>
                  </a:lnTo>
                  <a:lnTo>
                    <a:pt x="2179" y="389"/>
                  </a:lnTo>
                  <a:lnTo>
                    <a:pt x="2206" y="435"/>
                  </a:lnTo>
                  <a:lnTo>
                    <a:pt x="2179" y="480"/>
                  </a:lnTo>
                  <a:moveTo>
                    <a:pt x="2241" y="480"/>
                  </a:moveTo>
                  <a:lnTo>
                    <a:pt x="2215" y="435"/>
                  </a:lnTo>
                  <a:lnTo>
                    <a:pt x="2241" y="389"/>
                  </a:lnTo>
                  <a:lnTo>
                    <a:pt x="2268" y="435"/>
                  </a:lnTo>
                  <a:lnTo>
                    <a:pt x="2241" y="480"/>
                  </a:lnTo>
                  <a:moveTo>
                    <a:pt x="2302" y="480"/>
                  </a:moveTo>
                  <a:lnTo>
                    <a:pt x="2277" y="435"/>
                  </a:lnTo>
                  <a:lnTo>
                    <a:pt x="2302" y="389"/>
                  </a:lnTo>
                  <a:lnTo>
                    <a:pt x="2329" y="435"/>
                  </a:lnTo>
                  <a:lnTo>
                    <a:pt x="2302" y="480"/>
                  </a:lnTo>
                  <a:moveTo>
                    <a:pt x="2364" y="480"/>
                  </a:moveTo>
                  <a:lnTo>
                    <a:pt x="2338" y="435"/>
                  </a:lnTo>
                  <a:lnTo>
                    <a:pt x="2364" y="389"/>
                  </a:lnTo>
                  <a:lnTo>
                    <a:pt x="2391" y="435"/>
                  </a:lnTo>
                  <a:lnTo>
                    <a:pt x="2364" y="480"/>
                  </a:lnTo>
                  <a:moveTo>
                    <a:pt x="2427" y="480"/>
                  </a:moveTo>
                  <a:lnTo>
                    <a:pt x="2400" y="435"/>
                  </a:lnTo>
                  <a:lnTo>
                    <a:pt x="2427" y="389"/>
                  </a:lnTo>
                  <a:lnTo>
                    <a:pt x="2452" y="435"/>
                  </a:lnTo>
                  <a:lnTo>
                    <a:pt x="2427" y="480"/>
                  </a:lnTo>
                  <a:moveTo>
                    <a:pt x="2488" y="480"/>
                  </a:moveTo>
                  <a:lnTo>
                    <a:pt x="2461" y="435"/>
                  </a:lnTo>
                  <a:lnTo>
                    <a:pt x="2488" y="389"/>
                  </a:lnTo>
                  <a:lnTo>
                    <a:pt x="2514" y="435"/>
                  </a:lnTo>
                  <a:lnTo>
                    <a:pt x="2488" y="480"/>
                  </a:lnTo>
                  <a:moveTo>
                    <a:pt x="54" y="426"/>
                  </a:moveTo>
                  <a:lnTo>
                    <a:pt x="27" y="382"/>
                  </a:lnTo>
                  <a:lnTo>
                    <a:pt x="54" y="337"/>
                  </a:lnTo>
                  <a:lnTo>
                    <a:pt x="80" y="382"/>
                  </a:lnTo>
                  <a:lnTo>
                    <a:pt x="54" y="426"/>
                  </a:lnTo>
                  <a:moveTo>
                    <a:pt x="116" y="426"/>
                  </a:moveTo>
                  <a:lnTo>
                    <a:pt x="89" y="382"/>
                  </a:lnTo>
                  <a:lnTo>
                    <a:pt x="116" y="337"/>
                  </a:lnTo>
                  <a:lnTo>
                    <a:pt x="141" y="382"/>
                  </a:lnTo>
                  <a:lnTo>
                    <a:pt x="116" y="426"/>
                  </a:lnTo>
                  <a:moveTo>
                    <a:pt x="177" y="426"/>
                  </a:moveTo>
                  <a:lnTo>
                    <a:pt x="150" y="382"/>
                  </a:lnTo>
                  <a:lnTo>
                    <a:pt x="177" y="337"/>
                  </a:lnTo>
                  <a:lnTo>
                    <a:pt x="204" y="382"/>
                  </a:lnTo>
                  <a:lnTo>
                    <a:pt x="177" y="426"/>
                  </a:lnTo>
                  <a:moveTo>
                    <a:pt x="238" y="426"/>
                  </a:moveTo>
                  <a:lnTo>
                    <a:pt x="213" y="382"/>
                  </a:lnTo>
                  <a:lnTo>
                    <a:pt x="238" y="337"/>
                  </a:lnTo>
                  <a:lnTo>
                    <a:pt x="265" y="382"/>
                  </a:lnTo>
                  <a:lnTo>
                    <a:pt x="238" y="426"/>
                  </a:lnTo>
                  <a:moveTo>
                    <a:pt x="300" y="426"/>
                  </a:moveTo>
                  <a:lnTo>
                    <a:pt x="274" y="382"/>
                  </a:lnTo>
                  <a:lnTo>
                    <a:pt x="300" y="337"/>
                  </a:lnTo>
                  <a:lnTo>
                    <a:pt x="327" y="382"/>
                  </a:lnTo>
                  <a:lnTo>
                    <a:pt x="300" y="426"/>
                  </a:lnTo>
                  <a:moveTo>
                    <a:pt x="361" y="426"/>
                  </a:moveTo>
                  <a:lnTo>
                    <a:pt x="336" y="382"/>
                  </a:lnTo>
                  <a:lnTo>
                    <a:pt x="361" y="337"/>
                  </a:lnTo>
                  <a:lnTo>
                    <a:pt x="388" y="382"/>
                  </a:lnTo>
                  <a:lnTo>
                    <a:pt x="361" y="426"/>
                  </a:lnTo>
                  <a:moveTo>
                    <a:pt x="423" y="426"/>
                  </a:moveTo>
                  <a:lnTo>
                    <a:pt x="397" y="382"/>
                  </a:lnTo>
                  <a:lnTo>
                    <a:pt x="423" y="337"/>
                  </a:lnTo>
                  <a:lnTo>
                    <a:pt x="450" y="382"/>
                  </a:lnTo>
                  <a:lnTo>
                    <a:pt x="423" y="426"/>
                  </a:lnTo>
                  <a:moveTo>
                    <a:pt x="484" y="426"/>
                  </a:moveTo>
                  <a:lnTo>
                    <a:pt x="459" y="382"/>
                  </a:lnTo>
                  <a:lnTo>
                    <a:pt x="484" y="337"/>
                  </a:lnTo>
                  <a:lnTo>
                    <a:pt x="511" y="382"/>
                  </a:lnTo>
                  <a:lnTo>
                    <a:pt x="484" y="426"/>
                  </a:lnTo>
                  <a:moveTo>
                    <a:pt x="546" y="426"/>
                  </a:moveTo>
                  <a:lnTo>
                    <a:pt x="520" y="382"/>
                  </a:lnTo>
                  <a:lnTo>
                    <a:pt x="546" y="337"/>
                  </a:lnTo>
                  <a:lnTo>
                    <a:pt x="573" y="382"/>
                  </a:lnTo>
                  <a:lnTo>
                    <a:pt x="546" y="426"/>
                  </a:lnTo>
                  <a:moveTo>
                    <a:pt x="609" y="426"/>
                  </a:moveTo>
                  <a:lnTo>
                    <a:pt x="582" y="382"/>
                  </a:lnTo>
                  <a:lnTo>
                    <a:pt x="609" y="337"/>
                  </a:lnTo>
                  <a:lnTo>
                    <a:pt x="634" y="382"/>
                  </a:lnTo>
                  <a:lnTo>
                    <a:pt x="609" y="426"/>
                  </a:lnTo>
                  <a:moveTo>
                    <a:pt x="670" y="426"/>
                  </a:moveTo>
                  <a:lnTo>
                    <a:pt x="643" y="382"/>
                  </a:lnTo>
                  <a:lnTo>
                    <a:pt x="670" y="337"/>
                  </a:lnTo>
                  <a:lnTo>
                    <a:pt x="696" y="382"/>
                  </a:lnTo>
                  <a:lnTo>
                    <a:pt x="670" y="426"/>
                  </a:lnTo>
                  <a:moveTo>
                    <a:pt x="732" y="426"/>
                  </a:moveTo>
                  <a:lnTo>
                    <a:pt x="705" y="382"/>
                  </a:lnTo>
                  <a:lnTo>
                    <a:pt x="732" y="337"/>
                  </a:lnTo>
                  <a:lnTo>
                    <a:pt x="757" y="382"/>
                  </a:lnTo>
                  <a:lnTo>
                    <a:pt x="732" y="426"/>
                  </a:lnTo>
                  <a:moveTo>
                    <a:pt x="793" y="426"/>
                  </a:moveTo>
                  <a:lnTo>
                    <a:pt x="766" y="382"/>
                  </a:lnTo>
                  <a:lnTo>
                    <a:pt x="793" y="337"/>
                  </a:lnTo>
                  <a:lnTo>
                    <a:pt x="819" y="382"/>
                  </a:lnTo>
                  <a:lnTo>
                    <a:pt x="793" y="426"/>
                  </a:lnTo>
                  <a:moveTo>
                    <a:pt x="855" y="426"/>
                  </a:moveTo>
                  <a:lnTo>
                    <a:pt x="828" y="382"/>
                  </a:lnTo>
                  <a:lnTo>
                    <a:pt x="855" y="337"/>
                  </a:lnTo>
                  <a:lnTo>
                    <a:pt x="880" y="382"/>
                  </a:lnTo>
                  <a:lnTo>
                    <a:pt x="855" y="426"/>
                  </a:lnTo>
                  <a:moveTo>
                    <a:pt x="916" y="426"/>
                  </a:moveTo>
                  <a:lnTo>
                    <a:pt x="889" y="382"/>
                  </a:lnTo>
                  <a:lnTo>
                    <a:pt x="916" y="337"/>
                  </a:lnTo>
                  <a:lnTo>
                    <a:pt x="943" y="382"/>
                  </a:lnTo>
                  <a:lnTo>
                    <a:pt x="916" y="426"/>
                  </a:lnTo>
                  <a:moveTo>
                    <a:pt x="978" y="426"/>
                  </a:moveTo>
                  <a:lnTo>
                    <a:pt x="952" y="382"/>
                  </a:lnTo>
                  <a:lnTo>
                    <a:pt x="978" y="337"/>
                  </a:lnTo>
                  <a:lnTo>
                    <a:pt x="1005" y="382"/>
                  </a:lnTo>
                  <a:lnTo>
                    <a:pt x="978" y="426"/>
                  </a:lnTo>
                  <a:moveTo>
                    <a:pt x="1039" y="426"/>
                  </a:moveTo>
                  <a:lnTo>
                    <a:pt x="1014" y="382"/>
                  </a:lnTo>
                  <a:lnTo>
                    <a:pt x="1039" y="337"/>
                  </a:lnTo>
                  <a:lnTo>
                    <a:pt x="1066" y="382"/>
                  </a:lnTo>
                  <a:lnTo>
                    <a:pt x="1039" y="426"/>
                  </a:lnTo>
                  <a:moveTo>
                    <a:pt x="1101" y="426"/>
                  </a:moveTo>
                  <a:lnTo>
                    <a:pt x="1075" y="382"/>
                  </a:lnTo>
                  <a:lnTo>
                    <a:pt x="1101" y="337"/>
                  </a:lnTo>
                  <a:lnTo>
                    <a:pt x="1128" y="382"/>
                  </a:lnTo>
                  <a:lnTo>
                    <a:pt x="1101" y="426"/>
                  </a:lnTo>
                  <a:moveTo>
                    <a:pt x="1162" y="426"/>
                  </a:moveTo>
                  <a:lnTo>
                    <a:pt x="1137" y="382"/>
                  </a:lnTo>
                  <a:lnTo>
                    <a:pt x="1162" y="337"/>
                  </a:lnTo>
                  <a:lnTo>
                    <a:pt x="1189" y="382"/>
                  </a:lnTo>
                  <a:lnTo>
                    <a:pt x="1162" y="426"/>
                  </a:lnTo>
                  <a:moveTo>
                    <a:pt x="1224" y="426"/>
                  </a:moveTo>
                  <a:lnTo>
                    <a:pt x="1198" y="382"/>
                  </a:lnTo>
                  <a:lnTo>
                    <a:pt x="1224" y="337"/>
                  </a:lnTo>
                  <a:lnTo>
                    <a:pt x="1251" y="382"/>
                  </a:lnTo>
                  <a:lnTo>
                    <a:pt x="1224" y="426"/>
                  </a:lnTo>
                  <a:moveTo>
                    <a:pt x="1285" y="426"/>
                  </a:moveTo>
                  <a:lnTo>
                    <a:pt x="1260" y="382"/>
                  </a:lnTo>
                  <a:lnTo>
                    <a:pt x="1285" y="337"/>
                  </a:lnTo>
                  <a:lnTo>
                    <a:pt x="1312" y="382"/>
                  </a:lnTo>
                  <a:lnTo>
                    <a:pt x="1285" y="426"/>
                  </a:lnTo>
                  <a:moveTo>
                    <a:pt x="1348" y="426"/>
                  </a:moveTo>
                  <a:lnTo>
                    <a:pt x="1321" y="382"/>
                  </a:lnTo>
                  <a:lnTo>
                    <a:pt x="1348" y="337"/>
                  </a:lnTo>
                  <a:lnTo>
                    <a:pt x="1374" y="382"/>
                  </a:lnTo>
                  <a:lnTo>
                    <a:pt x="1348" y="426"/>
                  </a:lnTo>
                  <a:moveTo>
                    <a:pt x="1410" y="426"/>
                  </a:moveTo>
                  <a:lnTo>
                    <a:pt x="1383" y="382"/>
                  </a:lnTo>
                  <a:lnTo>
                    <a:pt x="1410" y="337"/>
                  </a:lnTo>
                  <a:lnTo>
                    <a:pt x="1435" y="382"/>
                  </a:lnTo>
                  <a:lnTo>
                    <a:pt x="1410" y="426"/>
                  </a:lnTo>
                  <a:moveTo>
                    <a:pt x="1471" y="426"/>
                  </a:moveTo>
                  <a:lnTo>
                    <a:pt x="1444" y="382"/>
                  </a:lnTo>
                  <a:lnTo>
                    <a:pt x="1471" y="337"/>
                  </a:lnTo>
                  <a:lnTo>
                    <a:pt x="1497" y="382"/>
                  </a:lnTo>
                  <a:lnTo>
                    <a:pt x="1471" y="426"/>
                  </a:lnTo>
                  <a:moveTo>
                    <a:pt x="1533" y="426"/>
                  </a:moveTo>
                  <a:lnTo>
                    <a:pt x="1506" y="382"/>
                  </a:lnTo>
                  <a:lnTo>
                    <a:pt x="1533" y="337"/>
                  </a:lnTo>
                  <a:lnTo>
                    <a:pt x="1558" y="382"/>
                  </a:lnTo>
                  <a:lnTo>
                    <a:pt x="1533" y="426"/>
                  </a:lnTo>
                  <a:moveTo>
                    <a:pt x="1594" y="426"/>
                  </a:moveTo>
                  <a:lnTo>
                    <a:pt x="1567" y="382"/>
                  </a:lnTo>
                  <a:lnTo>
                    <a:pt x="1594" y="337"/>
                  </a:lnTo>
                  <a:lnTo>
                    <a:pt x="1620" y="382"/>
                  </a:lnTo>
                  <a:lnTo>
                    <a:pt x="1594" y="426"/>
                  </a:lnTo>
                  <a:moveTo>
                    <a:pt x="1656" y="426"/>
                  </a:moveTo>
                  <a:lnTo>
                    <a:pt x="1629" y="382"/>
                  </a:lnTo>
                  <a:lnTo>
                    <a:pt x="1656" y="337"/>
                  </a:lnTo>
                  <a:lnTo>
                    <a:pt x="1683" y="382"/>
                  </a:lnTo>
                  <a:lnTo>
                    <a:pt x="1656" y="426"/>
                  </a:lnTo>
                  <a:moveTo>
                    <a:pt x="1717" y="426"/>
                  </a:moveTo>
                  <a:lnTo>
                    <a:pt x="1692" y="382"/>
                  </a:lnTo>
                  <a:lnTo>
                    <a:pt x="1717" y="337"/>
                  </a:lnTo>
                  <a:lnTo>
                    <a:pt x="1744" y="382"/>
                  </a:lnTo>
                  <a:lnTo>
                    <a:pt x="1717" y="426"/>
                  </a:lnTo>
                  <a:moveTo>
                    <a:pt x="1779" y="426"/>
                  </a:moveTo>
                  <a:lnTo>
                    <a:pt x="1753" y="382"/>
                  </a:lnTo>
                  <a:lnTo>
                    <a:pt x="1779" y="337"/>
                  </a:lnTo>
                  <a:lnTo>
                    <a:pt x="1806" y="382"/>
                  </a:lnTo>
                  <a:lnTo>
                    <a:pt x="1779" y="426"/>
                  </a:lnTo>
                  <a:moveTo>
                    <a:pt x="1840" y="426"/>
                  </a:moveTo>
                  <a:lnTo>
                    <a:pt x="1815" y="382"/>
                  </a:lnTo>
                  <a:lnTo>
                    <a:pt x="1840" y="337"/>
                  </a:lnTo>
                  <a:lnTo>
                    <a:pt x="1867" y="382"/>
                  </a:lnTo>
                  <a:lnTo>
                    <a:pt x="1840" y="426"/>
                  </a:lnTo>
                  <a:moveTo>
                    <a:pt x="1902" y="426"/>
                  </a:moveTo>
                  <a:lnTo>
                    <a:pt x="1876" y="382"/>
                  </a:lnTo>
                  <a:lnTo>
                    <a:pt x="1902" y="337"/>
                  </a:lnTo>
                  <a:lnTo>
                    <a:pt x="1929" y="382"/>
                  </a:lnTo>
                  <a:lnTo>
                    <a:pt x="1902" y="426"/>
                  </a:lnTo>
                  <a:moveTo>
                    <a:pt x="1963" y="426"/>
                  </a:moveTo>
                  <a:lnTo>
                    <a:pt x="1938" y="382"/>
                  </a:lnTo>
                  <a:lnTo>
                    <a:pt x="1963" y="337"/>
                  </a:lnTo>
                  <a:lnTo>
                    <a:pt x="1990" y="382"/>
                  </a:lnTo>
                  <a:lnTo>
                    <a:pt x="1963" y="426"/>
                  </a:lnTo>
                  <a:moveTo>
                    <a:pt x="2025" y="426"/>
                  </a:moveTo>
                  <a:lnTo>
                    <a:pt x="1999" y="382"/>
                  </a:lnTo>
                  <a:lnTo>
                    <a:pt x="2025" y="337"/>
                  </a:lnTo>
                  <a:lnTo>
                    <a:pt x="2052" y="382"/>
                  </a:lnTo>
                  <a:lnTo>
                    <a:pt x="2025" y="426"/>
                  </a:lnTo>
                  <a:moveTo>
                    <a:pt x="2088" y="426"/>
                  </a:moveTo>
                  <a:lnTo>
                    <a:pt x="2061" y="382"/>
                  </a:lnTo>
                  <a:lnTo>
                    <a:pt x="2088" y="337"/>
                  </a:lnTo>
                  <a:lnTo>
                    <a:pt x="2113" y="382"/>
                  </a:lnTo>
                  <a:lnTo>
                    <a:pt x="2088" y="426"/>
                  </a:lnTo>
                  <a:moveTo>
                    <a:pt x="2149" y="426"/>
                  </a:moveTo>
                  <a:lnTo>
                    <a:pt x="2122" y="382"/>
                  </a:lnTo>
                  <a:lnTo>
                    <a:pt x="2149" y="337"/>
                  </a:lnTo>
                  <a:lnTo>
                    <a:pt x="2175" y="382"/>
                  </a:lnTo>
                  <a:lnTo>
                    <a:pt x="2149" y="426"/>
                  </a:lnTo>
                  <a:moveTo>
                    <a:pt x="2211" y="426"/>
                  </a:moveTo>
                  <a:lnTo>
                    <a:pt x="2184" y="382"/>
                  </a:lnTo>
                  <a:lnTo>
                    <a:pt x="2211" y="337"/>
                  </a:lnTo>
                  <a:lnTo>
                    <a:pt x="2236" y="382"/>
                  </a:lnTo>
                  <a:lnTo>
                    <a:pt x="2211" y="426"/>
                  </a:lnTo>
                  <a:moveTo>
                    <a:pt x="2272" y="426"/>
                  </a:moveTo>
                  <a:lnTo>
                    <a:pt x="2245" y="382"/>
                  </a:lnTo>
                  <a:lnTo>
                    <a:pt x="2272" y="337"/>
                  </a:lnTo>
                  <a:lnTo>
                    <a:pt x="2298" y="382"/>
                  </a:lnTo>
                  <a:lnTo>
                    <a:pt x="2272" y="426"/>
                  </a:lnTo>
                  <a:moveTo>
                    <a:pt x="2334" y="426"/>
                  </a:moveTo>
                  <a:lnTo>
                    <a:pt x="2307" y="382"/>
                  </a:lnTo>
                  <a:lnTo>
                    <a:pt x="2334" y="337"/>
                  </a:lnTo>
                  <a:lnTo>
                    <a:pt x="2359" y="382"/>
                  </a:lnTo>
                  <a:lnTo>
                    <a:pt x="2334" y="426"/>
                  </a:lnTo>
                  <a:moveTo>
                    <a:pt x="2395" y="426"/>
                  </a:moveTo>
                  <a:lnTo>
                    <a:pt x="2368" y="382"/>
                  </a:lnTo>
                  <a:lnTo>
                    <a:pt x="2395" y="337"/>
                  </a:lnTo>
                  <a:lnTo>
                    <a:pt x="2422" y="382"/>
                  </a:lnTo>
                  <a:lnTo>
                    <a:pt x="2395" y="426"/>
                  </a:lnTo>
                  <a:moveTo>
                    <a:pt x="2457" y="426"/>
                  </a:moveTo>
                  <a:lnTo>
                    <a:pt x="2431" y="382"/>
                  </a:lnTo>
                  <a:lnTo>
                    <a:pt x="2457" y="337"/>
                  </a:lnTo>
                  <a:lnTo>
                    <a:pt x="2484" y="382"/>
                  </a:lnTo>
                  <a:lnTo>
                    <a:pt x="2457" y="426"/>
                  </a:lnTo>
                  <a:moveTo>
                    <a:pt x="2518" y="426"/>
                  </a:moveTo>
                  <a:lnTo>
                    <a:pt x="2493" y="382"/>
                  </a:lnTo>
                  <a:lnTo>
                    <a:pt x="2518" y="337"/>
                  </a:lnTo>
                  <a:lnTo>
                    <a:pt x="2545" y="382"/>
                  </a:lnTo>
                  <a:lnTo>
                    <a:pt x="2518" y="426"/>
                  </a:lnTo>
                  <a:moveTo>
                    <a:pt x="84" y="374"/>
                  </a:moveTo>
                  <a:lnTo>
                    <a:pt x="59" y="328"/>
                  </a:lnTo>
                  <a:lnTo>
                    <a:pt x="84" y="283"/>
                  </a:lnTo>
                  <a:lnTo>
                    <a:pt x="111" y="328"/>
                  </a:lnTo>
                  <a:lnTo>
                    <a:pt x="84" y="374"/>
                  </a:lnTo>
                  <a:moveTo>
                    <a:pt x="146" y="374"/>
                  </a:moveTo>
                  <a:lnTo>
                    <a:pt x="120" y="328"/>
                  </a:lnTo>
                  <a:lnTo>
                    <a:pt x="146" y="283"/>
                  </a:lnTo>
                  <a:lnTo>
                    <a:pt x="173" y="328"/>
                  </a:lnTo>
                  <a:lnTo>
                    <a:pt x="146" y="374"/>
                  </a:lnTo>
                  <a:moveTo>
                    <a:pt x="209" y="374"/>
                  </a:moveTo>
                  <a:lnTo>
                    <a:pt x="182" y="328"/>
                  </a:lnTo>
                  <a:lnTo>
                    <a:pt x="209" y="283"/>
                  </a:lnTo>
                  <a:lnTo>
                    <a:pt x="234" y="328"/>
                  </a:lnTo>
                  <a:lnTo>
                    <a:pt x="209" y="374"/>
                  </a:lnTo>
                  <a:moveTo>
                    <a:pt x="270" y="374"/>
                  </a:moveTo>
                  <a:lnTo>
                    <a:pt x="243" y="328"/>
                  </a:lnTo>
                  <a:lnTo>
                    <a:pt x="270" y="283"/>
                  </a:lnTo>
                  <a:lnTo>
                    <a:pt x="295" y="328"/>
                  </a:lnTo>
                  <a:lnTo>
                    <a:pt x="270" y="374"/>
                  </a:lnTo>
                  <a:moveTo>
                    <a:pt x="331" y="374"/>
                  </a:moveTo>
                  <a:lnTo>
                    <a:pt x="304" y="328"/>
                  </a:lnTo>
                  <a:lnTo>
                    <a:pt x="331" y="283"/>
                  </a:lnTo>
                  <a:lnTo>
                    <a:pt x="357" y="328"/>
                  </a:lnTo>
                  <a:lnTo>
                    <a:pt x="331" y="374"/>
                  </a:lnTo>
                  <a:moveTo>
                    <a:pt x="393" y="374"/>
                  </a:moveTo>
                  <a:lnTo>
                    <a:pt x="366" y="328"/>
                  </a:lnTo>
                  <a:lnTo>
                    <a:pt x="393" y="283"/>
                  </a:lnTo>
                  <a:lnTo>
                    <a:pt x="418" y="328"/>
                  </a:lnTo>
                  <a:lnTo>
                    <a:pt x="393" y="374"/>
                  </a:lnTo>
                  <a:moveTo>
                    <a:pt x="454" y="374"/>
                  </a:moveTo>
                  <a:lnTo>
                    <a:pt x="427" y="328"/>
                  </a:lnTo>
                  <a:lnTo>
                    <a:pt x="454" y="283"/>
                  </a:lnTo>
                  <a:lnTo>
                    <a:pt x="480" y="328"/>
                  </a:lnTo>
                  <a:lnTo>
                    <a:pt x="454" y="374"/>
                  </a:lnTo>
                  <a:moveTo>
                    <a:pt x="516" y="374"/>
                  </a:moveTo>
                  <a:lnTo>
                    <a:pt x="489" y="328"/>
                  </a:lnTo>
                  <a:lnTo>
                    <a:pt x="516" y="283"/>
                  </a:lnTo>
                  <a:lnTo>
                    <a:pt x="541" y="328"/>
                  </a:lnTo>
                  <a:lnTo>
                    <a:pt x="516" y="374"/>
                  </a:lnTo>
                  <a:moveTo>
                    <a:pt x="577" y="374"/>
                  </a:moveTo>
                  <a:lnTo>
                    <a:pt x="552" y="328"/>
                  </a:lnTo>
                  <a:lnTo>
                    <a:pt x="577" y="283"/>
                  </a:lnTo>
                  <a:lnTo>
                    <a:pt x="604" y="328"/>
                  </a:lnTo>
                  <a:lnTo>
                    <a:pt x="577" y="374"/>
                  </a:lnTo>
                  <a:moveTo>
                    <a:pt x="639" y="374"/>
                  </a:moveTo>
                  <a:lnTo>
                    <a:pt x="613" y="328"/>
                  </a:lnTo>
                  <a:lnTo>
                    <a:pt x="639" y="283"/>
                  </a:lnTo>
                  <a:lnTo>
                    <a:pt x="666" y="328"/>
                  </a:lnTo>
                  <a:lnTo>
                    <a:pt x="639" y="374"/>
                  </a:lnTo>
                  <a:moveTo>
                    <a:pt x="700" y="374"/>
                  </a:moveTo>
                  <a:lnTo>
                    <a:pt x="675" y="328"/>
                  </a:lnTo>
                  <a:lnTo>
                    <a:pt x="700" y="283"/>
                  </a:lnTo>
                  <a:lnTo>
                    <a:pt x="727" y="328"/>
                  </a:lnTo>
                  <a:lnTo>
                    <a:pt x="700" y="374"/>
                  </a:lnTo>
                  <a:moveTo>
                    <a:pt x="762" y="374"/>
                  </a:moveTo>
                  <a:lnTo>
                    <a:pt x="736" y="328"/>
                  </a:lnTo>
                  <a:lnTo>
                    <a:pt x="762" y="283"/>
                  </a:lnTo>
                  <a:lnTo>
                    <a:pt x="789" y="328"/>
                  </a:lnTo>
                  <a:lnTo>
                    <a:pt x="762" y="374"/>
                  </a:lnTo>
                  <a:moveTo>
                    <a:pt x="823" y="374"/>
                  </a:moveTo>
                  <a:lnTo>
                    <a:pt x="798" y="328"/>
                  </a:lnTo>
                  <a:lnTo>
                    <a:pt x="823" y="283"/>
                  </a:lnTo>
                  <a:lnTo>
                    <a:pt x="850" y="328"/>
                  </a:lnTo>
                  <a:lnTo>
                    <a:pt x="823" y="374"/>
                  </a:lnTo>
                  <a:moveTo>
                    <a:pt x="885" y="374"/>
                  </a:moveTo>
                  <a:lnTo>
                    <a:pt x="859" y="328"/>
                  </a:lnTo>
                  <a:lnTo>
                    <a:pt x="885" y="283"/>
                  </a:lnTo>
                  <a:lnTo>
                    <a:pt x="912" y="328"/>
                  </a:lnTo>
                  <a:lnTo>
                    <a:pt x="885" y="374"/>
                  </a:lnTo>
                  <a:moveTo>
                    <a:pt x="948" y="374"/>
                  </a:moveTo>
                  <a:lnTo>
                    <a:pt x="921" y="328"/>
                  </a:lnTo>
                  <a:lnTo>
                    <a:pt x="948" y="283"/>
                  </a:lnTo>
                  <a:lnTo>
                    <a:pt x="973" y="328"/>
                  </a:lnTo>
                  <a:lnTo>
                    <a:pt x="948" y="374"/>
                  </a:lnTo>
                  <a:moveTo>
                    <a:pt x="1009" y="374"/>
                  </a:moveTo>
                  <a:lnTo>
                    <a:pt x="982" y="328"/>
                  </a:lnTo>
                  <a:lnTo>
                    <a:pt x="1009" y="283"/>
                  </a:lnTo>
                  <a:lnTo>
                    <a:pt x="1035" y="328"/>
                  </a:lnTo>
                  <a:lnTo>
                    <a:pt x="1009" y="374"/>
                  </a:lnTo>
                  <a:moveTo>
                    <a:pt x="1071" y="374"/>
                  </a:moveTo>
                  <a:lnTo>
                    <a:pt x="1044" y="328"/>
                  </a:lnTo>
                  <a:lnTo>
                    <a:pt x="1071" y="283"/>
                  </a:lnTo>
                  <a:lnTo>
                    <a:pt x="1096" y="328"/>
                  </a:lnTo>
                  <a:lnTo>
                    <a:pt x="1071" y="374"/>
                  </a:lnTo>
                  <a:moveTo>
                    <a:pt x="1132" y="374"/>
                  </a:moveTo>
                  <a:lnTo>
                    <a:pt x="1105" y="328"/>
                  </a:lnTo>
                  <a:lnTo>
                    <a:pt x="1132" y="283"/>
                  </a:lnTo>
                  <a:lnTo>
                    <a:pt x="1158" y="328"/>
                  </a:lnTo>
                  <a:lnTo>
                    <a:pt x="1132" y="374"/>
                  </a:lnTo>
                  <a:moveTo>
                    <a:pt x="1194" y="374"/>
                  </a:moveTo>
                  <a:lnTo>
                    <a:pt x="1167" y="328"/>
                  </a:lnTo>
                  <a:lnTo>
                    <a:pt x="1194" y="283"/>
                  </a:lnTo>
                  <a:lnTo>
                    <a:pt x="1219" y="328"/>
                  </a:lnTo>
                  <a:lnTo>
                    <a:pt x="1194" y="374"/>
                  </a:lnTo>
                  <a:moveTo>
                    <a:pt x="1255" y="374"/>
                  </a:moveTo>
                  <a:lnTo>
                    <a:pt x="1228" y="328"/>
                  </a:lnTo>
                  <a:lnTo>
                    <a:pt x="1255" y="283"/>
                  </a:lnTo>
                  <a:lnTo>
                    <a:pt x="1281" y="328"/>
                  </a:lnTo>
                  <a:lnTo>
                    <a:pt x="1255" y="374"/>
                  </a:lnTo>
                  <a:moveTo>
                    <a:pt x="1317" y="374"/>
                  </a:moveTo>
                  <a:lnTo>
                    <a:pt x="1291" y="328"/>
                  </a:lnTo>
                  <a:lnTo>
                    <a:pt x="1317" y="283"/>
                  </a:lnTo>
                  <a:lnTo>
                    <a:pt x="1344" y="328"/>
                  </a:lnTo>
                  <a:lnTo>
                    <a:pt x="1317" y="374"/>
                  </a:lnTo>
                  <a:moveTo>
                    <a:pt x="1378" y="374"/>
                  </a:moveTo>
                  <a:lnTo>
                    <a:pt x="1353" y="328"/>
                  </a:lnTo>
                  <a:lnTo>
                    <a:pt x="1378" y="283"/>
                  </a:lnTo>
                  <a:lnTo>
                    <a:pt x="1405" y="328"/>
                  </a:lnTo>
                  <a:lnTo>
                    <a:pt x="1378" y="374"/>
                  </a:lnTo>
                  <a:moveTo>
                    <a:pt x="1440" y="374"/>
                  </a:moveTo>
                  <a:lnTo>
                    <a:pt x="1414" y="328"/>
                  </a:lnTo>
                  <a:lnTo>
                    <a:pt x="1440" y="283"/>
                  </a:lnTo>
                  <a:lnTo>
                    <a:pt x="1467" y="328"/>
                  </a:lnTo>
                  <a:lnTo>
                    <a:pt x="1440" y="374"/>
                  </a:lnTo>
                  <a:moveTo>
                    <a:pt x="1501" y="374"/>
                  </a:moveTo>
                  <a:lnTo>
                    <a:pt x="1476" y="328"/>
                  </a:lnTo>
                  <a:lnTo>
                    <a:pt x="1501" y="283"/>
                  </a:lnTo>
                  <a:lnTo>
                    <a:pt x="1528" y="328"/>
                  </a:lnTo>
                  <a:lnTo>
                    <a:pt x="1501" y="374"/>
                  </a:lnTo>
                  <a:moveTo>
                    <a:pt x="1563" y="374"/>
                  </a:moveTo>
                  <a:lnTo>
                    <a:pt x="1537" y="328"/>
                  </a:lnTo>
                  <a:lnTo>
                    <a:pt x="1563" y="283"/>
                  </a:lnTo>
                  <a:lnTo>
                    <a:pt x="1590" y="328"/>
                  </a:lnTo>
                  <a:lnTo>
                    <a:pt x="1563" y="374"/>
                  </a:lnTo>
                  <a:moveTo>
                    <a:pt x="1624" y="374"/>
                  </a:moveTo>
                  <a:lnTo>
                    <a:pt x="1599" y="328"/>
                  </a:lnTo>
                  <a:lnTo>
                    <a:pt x="1624" y="283"/>
                  </a:lnTo>
                  <a:lnTo>
                    <a:pt x="1651" y="328"/>
                  </a:lnTo>
                  <a:lnTo>
                    <a:pt x="1624" y="374"/>
                  </a:lnTo>
                  <a:moveTo>
                    <a:pt x="1687" y="374"/>
                  </a:moveTo>
                  <a:lnTo>
                    <a:pt x="1660" y="328"/>
                  </a:lnTo>
                  <a:lnTo>
                    <a:pt x="1687" y="283"/>
                  </a:lnTo>
                  <a:lnTo>
                    <a:pt x="1713" y="328"/>
                  </a:lnTo>
                  <a:lnTo>
                    <a:pt x="1687" y="374"/>
                  </a:lnTo>
                  <a:moveTo>
                    <a:pt x="1749" y="374"/>
                  </a:moveTo>
                  <a:lnTo>
                    <a:pt x="1722" y="328"/>
                  </a:lnTo>
                  <a:lnTo>
                    <a:pt x="1749" y="283"/>
                  </a:lnTo>
                  <a:lnTo>
                    <a:pt x="1774" y="328"/>
                  </a:lnTo>
                  <a:lnTo>
                    <a:pt x="1749" y="374"/>
                  </a:lnTo>
                  <a:moveTo>
                    <a:pt x="1810" y="374"/>
                  </a:moveTo>
                  <a:lnTo>
                    <a:pt x="1783" y="328"/>
                  </a:lnTo>
                  <a:lnTo>
                    <a:pt x="1810" y="283"/>
                  </a:lnTo>
                  <a:lnTo>
                    <a:pt x="1836" y="328"/>
                  </a:lnTo>
                  <a:lnTo>
                    <a:pt x="1810" y="374"/>
                  </a:lnTo>
                  <a:moveTo>
                    <a:pt x="1872" y="374"/>
                  </a:moveTo>
                  <a:lnTo>
                    <a:pt x="1845" y="328"/>
                  </a:lnTo>
                  <a:lnTo>
                    <a:pt x="1872" y="283"/>
                  </a:lnTo>
                  <a:lnTo>
                    <a:pt x="1897" y="328"/>
                  </a:lnTo>
                  <a:lnTo>
                    <a:pt x="1872" y="374"/>
                  </a:lnTo>
                  <a:moveTo>
                    <a:pt x="1933" y="374"/>
                  </a:moveTo>
                  <a:lnTo>
                    <a:pt x="1906" y="328"/>
                  </a:lnTo>
                  <a:lnTo>
                    <a:pt x="1933" y="283"/>
                  </a:lnTo>
                  <a:lnTo>
                    <a:pt x="1959" y="328"/>
                  </a:lnTo>
                  <a:lnTo>
                    <a:pt x="1933" y="374"/>
                  </a:lnTo>
                  <a:moveTo>
                    <a:pt x="1995" y="374"/>
                  </a:moveTo>
                  <a:lnTo>
                    <a:pt x="1968" y="328"/>
                  </a:lnTo>
                  <a:lnTo>
                    <a:pt x="1995" y="283"/>
                  </a:lnTo>
                  <a:lnTo>
                    <a:pt x="2020" y="328"/>
                  </a:lnTo>
                  <a:lnTo>
                    <a:pt x="1995" y="374"/>
                  </a:lnTo>
                  <a:moveTo>
                    <a:pt x="2056" y="374"/>
                  </a:moveTo>
                  <a:lnTo>
                    <a:pt x="2031" y="328"/>
                  </a:lnTo>
                  <a:lnTo>
                    <a:pt x="2056" y="283"/>
                  </a:lnTo>
                  <a:lnTo>
                    <a:pt x="2083" y="328"/>
                  </a:lnTo>
                  <a:lnTo>
                    <a:pt x="2056" y="374"/>
                  </a:lnTo>
                  <a:moveTo>
                    <a:pt x="2118" y="374"/>
                  </a:moveTo>
                  <a:lnTo>
                    <a:pt x="2092" y="328"/>
                  </a:lnTo>
                  <a:lnTo>
                    <a:pt x="2118" y="283"/>
                  </a:lnTo>
                  <a:lnTo>
                    <a:pt x="2145" y="328"/>
                  </a:lnTo>
                  <a:lnTo>
                    <a:pt x="2118" y="374"/>
                  </a:lnTo>
                  <a:moveTo>
                    <a:pt x="2179" y="374"/>
                  </a:moveTo>
                  <a:lnTo>
                    <a:pt x="2154" y="328"/>
                  </a:lnTo>
                  <a:lnTo>
                    <a:pt x="2179" y="283"/>
                  </a:lnTo>
                  <a:lnTo>
                    <a:pt x="2206" y="328"/>
                  </a:lnTo>
                  <a:lnTo>
                    <a:pt x="2179" y="374"/>
                  </a:lnTo>
                  <a:moveTo>
                    <a:pt x="2241" y="374"/>
                  </a:moveTo>
                  <a:lnTo>
                    <a:pt x="2215" y="328"/>
                  </a:lnTo>
                  <a:lnTo>
                    <a:pt x="2241" y="283"/>
                  </a:lnTo>
                  <a:lnTo>
                    <a:pt x="2268" y="328"/>
                  </a:lnTo>
                  <a:lnTo>
                    <a:pt x="2241" y="374"/>
                  </a:lnTo>
                  <a:moveTo>
                    <a:pt x="2302" y="374"/>
                  </a:moveTo>
                  <a:lnTo>
                    <a:pt x="2277" y="328"/>
                  </a:lnTo>
                  <a:lnTo>
                    <a:pt x="2302" y="283"/>
                  </a:lnTo>
                  <a:lnTo>
                    <a:pt x="2329" y="328"/>
                  </a:lnTo>
                  <a:lnTo>
                    <a:pt x="2302" y="374"/>
                  </a:lnTo>
                  <a:moveTo>
                    <a:pt x="2364" y="374"/>
                  </a:moveTo>
                  <a:lnTo>
                    <a:pt x="2338" y="328"/>
                  </a:lnTo>
                  <a:lnTo>
                    <a:pt x="2364" y="283"/>
                  </a:lnTo>
                  <a:lnTo>
                    <a:pt x="2391" y="328"/>
                  </a:lnTo>
                  <a:lnTo>
                    <a:pt x="2364" y="374"/>
                  </a:lnTo>
                  <a:moveTo>
                    <a:pt x="2427" y="374"/>
                  </a:moveTo>
                  <a:lnTo>
                    <a:pt x="2400" y="328"/>
                  </a:lnTo>
                  <a:lnTo>
                    <a:pt x="2427" y="283"/>
                  </a:lnTo>
                  <a:lnTo>
                    <a:pt x="2452" y="328"/>
                  </a:lnTo>
                  <a:lnTo>
                    <a:pt x="2427" y="374"/>
                  </a:lnTo>
                  <a:moveTo>
                    <a:pt x="2488" y="374"/>
                  </a:moveTo>
                  <a:lnTo>
                    <a:pt x="2461" y="328"/>
                  </a:lnTo>
                  <a:lnTo>
                    <a:pt x="2488" y="283"/>
                  </a:lnTo>
                  <a:lnTo>
                    <a:pt x="2514" y="328"/>
                  </a:lnTo>
                  <a:lnTo>
                    <a:pt x="2488" y="374"/>
                  </a:lnTo>
                  <a:moveTo>
                    <a:pt x="54" y="320"/>
                  </a:moveTo>
                  <a:lnTo>
                    <a:pt x="27" y="275"/>
                  </a:lnTo>
                  <a:lnTo>
                    <a:pt x="54" y="229"/>
                  </a:lnTo>
                  <a:lnTo>
                    <a:pt x="80" y="275"/>
                  </a:lnTo>
                  <a:lnTo>
                    <a:pt x="54" y="320"/>
                  </a:lnTo>
                  <a:moveTo>
                    <a:pt x="116" y="320"/>
                  </a:moveTo>
                  <a:lnTo>
                    <a:pt x="89" y="275"/>
                  </a:lnTo>
                  <a:lnTo>
                    <a:pt x="116" y="229"/>
                  </a:lnTo>
                  <a:lnTo>
                    <a:pt x="141" y="275"/>
                  </a:lnTo>
                  <a:lnTo>
                    <a:pt x="116" y="320"/>
                  </a:lnTo>
                  <a:moveTo>
                    <a:pt x="177" y="320"/>
                  </a:moveTo>
                  <a:lnTo>
                    <a:pt x="150" y="275"/>
                  </a:lnTo>
                  <a:lnTo>
                    <a:pt x="177" y="229"/>
                  </a:lnTo>
                  <a:lnTo>
                    <a:pt x="204" y="275"/>
                  </a:lnTo>
                  <a:lnTo>
                    <a:pt x="177" y="320"/>
                  </a:lnTo>
                  <a:moveTo>
                    <a:pt x="238" y="320"/>
                  </a:moveTo>
                  <a:lnTo>
                    <a:pt x="213" y="275"/>
                  </a:lnTo>
                  <a:lnTo>
                    <a:pt x="238" y="229"/>
                  </a:lnTo>
                  <a:lnTo>
                    <a:pt x="265" y="275"/>
                  </a:lnTo>
                  <a:lnTo>
                    <a:pt x="238" y="320"/>
                  </a:lnTo>
                  <a:moveTo>
                    <a:pt x="300" y="320"/>
                  </a:moveTo>
                  <a:lnTo>
                    <a:pt x="274" y="275"/>
                  </a:lnTo>
                  <a:lnTo>
                    <a:pt x="300" y="229"/>
                  </a:lnTo>
                  <a:lnTo>
                    <a:pt x="327" y="275"/>
                  </a:lnTo>
                  <a:lnTo>
                    <a:pt x="300" y="320"/>
                  </a:lnTo>
                  <a:moveTo>
                    <a:pt x="361" y="320"/>
                  </a:moveTo>
                  <a:lnTo>
                    <a:pt x="336" y="275"/>
                  </a:lnTo>
                  <a:lnTo>
                    <a:pt x="361" y="229"/>
                  </a:lnTo>
                  <a:lnTo>
                    <a:pt x="388" y="275"/>
                  </a:lnTo>
                  <a:lnTo>
                    <a:pt x="361" y="320"/>
                  </a:lnTo>
                  <a:moveTo>
                    <a:pt x="423" y="320"/>
                  </a:moveTo>
                  <a:lnTo>
                    <a:pt x="397" y="275"/>
                  </a:lnTo>
                  <a:lnTo>
                    <a:pt x="423" y="229"/>
                  </a:lnTo>
                  <a:lnTo>
                    <a:pt x="450" y="275"/>
                  </a:lnTo>
                  <a:lnTo>
                    <a:pt x="423" y="320"/>
                  </a:lnTo>
                  <a:moveTo>
                    <a:pt x="484" y="320"/>
                  </a:moveTo>
                  <a:lnTo>
                    <a:pt x="459" y="275"/>
                  </a:lnTo>
                  <a:lnTo>
                    <a:pt x="484" y="229"/>
                  </a:lnTo>
                  <a:lnTo>
                    <a:pt x="511" y="275"/>
                  </a:lnTo>
                  <a:lnTo>
                    <a:pt x="484" y="320"/>
                  </a:lnTo>
                  <a:moveTo>
                    <a:pt x="546" y="320"/>
                  </a:moveTo>
                  <a:lnTo>
                    <a:pt x="520" y="275"/>
                  </a:lnTo>
                  <a:lnTo>
                    <a:pt x="546" y="229"/>
                  </a:lnTo>
                  <a:lnTo>
                    <a:pt x="573" y="275"/>
                  </a:lnTo>
                  <a:lnTo>
                    <a:pt x="546" y="320"/>
                  </a:lnTo>
                  <a:moveTo>
                    <a:pt x="609" y="320"/>
                  </a:moveTo>
                  <a:lnTo>
                    <a:pt x="582" y="275"/>
                  </a:lnTo>
                  <a:lnTo>
                    <a:pt x="609" y="229"/>
                  </a:lnTo>
                  <a:lnTo>
                    <a:pt x="634" y="275"/>
                  </a:lnTo>
                  <a:lnTo>
                    <a:pt x="609" y="320"/>
                  </a:lnTo>
                  <a:moveTo>
                    <a:pt x="670" y="320"/>
                  </a:moveTo>
                  <a:lnTo>
                    <a:pt x="643" y="275"/>
                  </a:lnTo>
                  <a:lnTo>
                    <a:pt x="670" y="229"/>
                  </a:lnTo>
                  <a:lnTo>
                    <a:pt x="696" y="275"/>
                  </a:lnTo>
                  <a:lnTo>
                    <a:pt x="670" y="320"/>
                  </a:lnTo>
                  <a:moveTo>
                    <a:pt x="732" y="320"/>
                  </a:moveTo>
                  <a:lnTo>
                    <a:pt x="705" y="275"/>
                  </a:lnTo>
                  <a:lnTo>
                    <a:pt x="732" y="229"/>
                  </a:lnTo>
                  <a:lnTo>
                    <a:pt x="757" y="275"/>
                  </a:lnTo>
                  <a:lnTo>
                    <a:pt x="732" y="320"/>
                  </a:lnTo>
                  <a:moveTo>
                    <a:pt x="793" y="320"/>
                  </a:moveTo>
                  <a:lnTo>
                    <a:pt x="766" y="275"/>
                  </a:lnTo>
                  <a:lnTo>
                    <a:pt x="793" y="229"/>
                  </a:lnTo>
                  <a:lnTo>
                    <a:pt x="819" y="275"/>
                  </a:lnTo>
                  <a:lnTo>
                    <a:pt x="793" y="320"/>
                  </a:lnTo>
                  <a:moveTo>
                    <a:pt x="855" y="320"/>
                  </a:moveTo>
                  <a:lnTo>
                    <a:pt x="828" y="275"/>
                  </a:lnTo>
                  <a:lnTo>
                    <a:pt x="855" y="229"/>
                  </a:lnTo>
                  <a:lnTo>
                    <a:pt x="880" y="275"/>
                  </a:lnTo>
                  <a:lnTo>
                    <a:pt x="855" y="320"/>
                  </a:lnTo>
                  <a:moveTo>
                    <a:pt x="916" y="320"/>
                  </a:moveTo>
                  <a:lnTo>
                    <a:pt x="889" y="275"/>
                  </a:lnTo>
                  <a:lnTo>
                    <a:pt x="916" y="229"/>
                  </a:lnTo>
                  <a:lnTo>
                    <a:pt x="943" y="275"/>
                  </a:lnTo>
                  <a:lnTo>
                    <a:pt x="916" y="320"/>
                  </a:lnTo>
                  <a:moveTo>
                    <a:pt x="978" y="320"/>
                  </a:moveTo>
                  <a:lnTo>
                    <a:pt x="952" y="275"/>
                  </a:lnTo>
                  <a:lnTo>
                    <a:pt x="978" y="229"/>
                  </a:lnTo>
                  <a:lnTo>
                    <a:pt x="1005" y="275"/>
                  </a:lnTo>
                  <a:lnTo>
                    <a:pt x="978" y="320"/>
                  </a:lnTo>
                  <a:moveTo>
                    <a:pt x="1039" y="320"/>
                  </a:moveTo>
                  <a:lnTo>
                    <a:pt x="1014" y="275"/>
                  </a:lnTo>
                  <a:lnTo>
                    <a:pt x="1039" y="229"/>
                  </a:lnTo>
                  <a:lnTo>
                    <a:pt x="1066" y="275"/>
                  </a:lnTo>
                  <a:lnTo>
                    <a:pt x="1039" y="320"/>
                  </a:lnTo>
                  <a:moveTo>
                    <a:pt x="1101" y="320"/>
                  </a:moveTo>
                  <a:lnTo>
                    <a:pt x="1075" y="275"/>
                  </a:lnTo>
                  <a:lnTo>
                    <a:pt x="1101" y="229"/>
                  </a:lnTo>
                  <a:lnTo>
                    <a:pt x="1128" y="275"/>
                  </a:lnTo>
                  <a:lnTo>
                    <a:pt x="1101" y="320"/>
                  </a:lnTo>
                  <a:moveTo>
                    <a:pt x="1162" y="320"/>
                  </a:moveTo>
                  <a:lnTo>
                    <a:pt x="1137" y="275"/>
                  </a:lnTo>
                  <a:lnTo>
                    <a:pt x="1162" y="229"/>
                  </a:lnTo>
                  <a:lnTo>
                    <a:pt x="1189" y="275"/>
                  </a:lnTo>
                  <a:lnTo>
                    <a:pt x="1162" y="320"/>
                  </a:lnTo>
                  <a:moveTo>
                    <a:pt x="1224" y="320"/>
                  </a:moveTo>
                  <a:lnTo>
                    <a:pt x="1198" y="275"/>
                  </a:lnTo>
                  <a:lnTo>
                    <a:pt x="1224" y="229"/>
                  </a:lnTo>
                  <a:lnTo>
                    <a:pt x="1251" y="275"/>
                  </a:lnTo>
                  <a:lnTo>
                    <a:pt x="1224" y="320"/>
                  </a:lnTo>
                  <a:moveTo>
                    <a:pt x="1285" y="320"/>
                  </a:moveTo>
                  <a:lnTo>
                    <a:pt x="1260" y="275"/>
                  </a:lnTo>
                  <a:lnTo>
                    <a:pt x="1285" y="229"/>
                  </a:lnTo>
                  <a:lnTo>
                    <a:pt x="1312" y="275"/>
                  </a:lnTo>
                  <a:lnTo>
                    <a:pt x="1285" y="320"/>
                  </a:lnTo>
                  <a:moveTo>
                    <a:pt x="1348" y="320"/>
                  </a:moveTo>
                  <a:lnTo>
                    <a:pt x="1321" y="275"/>
                  </a:lnTo>
                  <a:lnTo>
                    <a:pt x="1348" y="229"/>
                  </a:lnTo>
                  <a:lnTo>
                    <a:pt x="1374" y="275"/>
                  </a:lnTo>
                  <a:lnTo>
                    <a:pt x="1348" y="320"/>
                  </a:lnTo>
                  <a:moveTo>
                    <a:pt x="1410" y="320"/>
                  </a:moveTo>
                  <a:lnTo>
                    <a:pt x="1383" y="275"/>
                  </a:lnTo>
                  <a:lnTo>
                    <a:pt x="1410" y="229"/>
                  </a:lnTo>
                  <a:lnTo>
                    <a:pt x="1435" y="275"/>
                  </a:lnTo>
                  <a:lnTo>
                    <a:pt x="1410" y="320"/>
                  </a:lnTo>
                  <a:moveTo>
                    <a:pt x="1471" y="320"/>
                  </a:moveTo>
                  <a:lnTo>
                    <a:pt x="1444" y="275"/>
                  </a:lnTo>
                  <a:lnTo>
                    <a:pt x="1471" y="229"/>
                  </a:lnTo>
                  <a:lnTo>
                    <a:pt x="1497" y="275"/>
                  </a:lnTo>
                  <a:lnTo>
                    <a:pt x="1471" y="320"/>
                  </a:lnTo>
                  <a:moveTo>
                    <a:pt x="1533" y="320"/>
                  </a:moveTo>
                  <a:lnTo>
                    <a:pt x="1506" y="275"/>
                  </a:lnTo>
                  <a:lnTo>
                    <a:pt x="1533" y="229"/>
                  </a:lnTo>
                  <a:lnTo>
                    <a:pt x="1558" y="275"/>
                  </a:lnTo>
                  <a:lnTo>
                    <a:pt x="1533" y="320"/>
                  </a:lnTo>
                  <a:moveTo>
                    <a:pt x="1594" y="320"/>
                  </a:moveTo>
                  <a:lnTo>
                    <a:pt x="1567" y="275"/>
                  </a:lnTo>
                  <a:lnTo>
                    <a:pt x="1594" y="229"/>
                  </a:lnTo>
                  <a:lnTo>
                    <a:pt x="1620" y="275"/>
                  </a:lnTo>
                  <a:lnTo>
                    <a:pt x="1594" y="320"/>
                  </a:lnTo>
                  <a:moveTo>
                    <a:pt x="1656" y="320"/>
                  </a:moveTo>
                  <a:lnTo>
                    <a:pt x="1629" y="275"/>
                  </a:lnTo>
                  <a:lnTo>
                    <a:pt x="1656" y="229"/>
                  </a:lnTo>
                  <a:lnTo>
                    <a:pt x="1683" y="275"/>
                  </a:lnTo>
                  <a:lnTo>
                    <a:pt x="1656" y="320"/>
                  </a:lnTo>
                  <a:moveTo>
                    <a:pt x="1717" y="320"/>
                  </a:moveTo>
                  <a:lnTo>
                    <a:pt x="1692" y="275"/>
                  </a:lnTo>
                  <a:lnTo>
                    <a:pt x="1717" y="229"/>
                  </a:lnTo>
                  <a:lnTo>
                    <a:pt x="1744" y="275"/>
                  </a:lnTo>
                  <a:lnTo>
                    <a:pt x="1717" y="320"/>
                  </a:lnTo>
                  <a:moveTo>
                    <a:pt x="1779" y="320"/>
                  </a:moveTo>
                  <a:lnTo>
                    <a:pt x="1753" y="275"/>
                  </a:lnTo>
                  <a:lnTo>
                    <a:pt x="1779" y="229"/>
                  </a:lnTo>
                  <a:lnTo>
                    <a:pt x="1806" y="275"/>
                  </a:lnTo>
                  <a:lnTo>
                    <a:pt x="1779" y="320"/>
                  </a:lnTo>
                  <a:moveTo>
                    <a:pt x="1840" y="320"/>
                  </a:moveTo>
                  <a:lnTo>
                    <a:pt x="1815" y="275"/>
                  </a:lnTo>
                  <a:lnTo>
                    <a:pt x="1840" y="229"/>
                  </a:lnTo>
                  <a:lnTo>
                    <a:pt x="1867" y="275"/>
                  </a:lnTo>
                  <a:lnTo>
                    <a:pt x="1840" y="320"/>
                  </a:lnTo>
                  <a:moveTo>
                    <a:pt x="1902" y="320"/>
                  </a:moveTo>
                  <a:lnTo>
                    <a:pt x="1876" y="275"/>
                  </a:lnTo>
                  <a:lnTo>
                    <a:pt x="1902" y="229"/>
                  </a:lnTo>
                  <a:lnTo>
                    <a:pt x="1929" y="275"/>
                  </a:lnTo>
                  <a:lnTo>
                    <a:pt x="1902" y="320"/>
                  </a:lnTo>
                  <a:moveTo>
                    <a:pt x="1963" y="320"/>
                  </a:moveTo>
                  <a:lnTo>
                    <a:pt x="1938" y="275"/>
                  </a:lnTo>
                  <a:lnTo>
                    <a:pt x="1963" y="229"/>
                  </a:lnTo>
                  <a:lnTo>
                    <a:pt x="1990" y="275"/>
                  </a:lnTo>
                  <a:lnTo>
                    <a:pt x="1963" y="320"/>
                  </a:lnTo>
                  <a:moveTo>
                    <a:pt x="2025" y="320"/>
                  </a:moveTo>
                  <a:lnTo>
                    <a:pt x="1999" y="275"/>
                  </a:lnTo>
                  <a:lnTo>
                    <a:pt x="2025" y="229"/>
                  </a:lnTo>
                  <a:lnTo>
                    <a:pt x="2052" y="275"/>
                  </a:lnTo>
                  <a:lnTo>
                    <a:pt x="2025" y="320"/>
                  </a:lnTo>
                  <a:moveTo>
                    <a:pt x="2088" y="320"/>
                  </a:moveTo>
                  <a:lnTo>
                    <a:pt x="2061" y="275"/>
                  </a:lnTo>
                  <a:lnTo>
                    <a:pt x="2088" y="229"/>
                  </a:lnTo>
                  <a:lnTo>
                    <a:pt x="2113" y="275"/>
                  </a:lnTo>
                  <a:lnTo>
                    <a:pt x="2088" y="320"/>
                  </a:lnTo>
                  <a:moveTo>
                    <a:pt x="2149" y="320"/>
                  </a:moveTo>
                  <a:lnTo>
                    <a:pt x="2122" y="275"/>
                  </a:lnTo>
                  <a:lnTo>
                    <a:pt x="2149" y="229"/>
                  </a:lnTo>
                  <a:lnTo>
                    <a:pt x="2175" y="275"/>
                  </a:lnTo>
                  <a:lnTo>
                    <a:pt x="2149" y="320"/>
                  </a:lnTo>
                  <a:moveTo>
                    <a:pt x="2211" y="320"/>
                  </a:moveTo>
                  <a:lnTo>
                    <a:pt x="2184" y="275"/>
                  </a:lnTo>
                  <a:lnTo>
                    <a:pt x="2211" y="229"/>
                  </a:lnTo>
                  <a:lnTo>
                    <a:pt x="2236" y="275"/>
                  </a:lnTo>
                  <a:lnTo>
                    <a:pt x="2211" y="320"/>
                  </a:lnTo>
                  <a:moveTo>
                    <a:pt x="2272" y="320"/>
                  </a:moveTo>
                  <a:lnTo>
                    <a:pt x="2245" y="275"/>
                  </a:lnTo>
                  <a:lnTo>
                    <a:pt x="2272" y="229"/>
                  </a:lnTo>
                  <a:lnTo>
                    <a:pt x="2298" y="275"/>
                  </a:lnTo>
                  <a:lnTo>
                    <a:pt x="2272" y="320"/>
                  </a:lnTo>
                  <a:moveTo>
                    <a:pt x="2334" y="320"/>
                  </a:moveTo>
                  <a:lnTo>
                    <a:pt x="2307" y="275"/>
                  </a:lnTo>
                  <a:lnTo>
                    <a:pt x="2334" y="229"/>
                  </a:lnTo>
                  <a:lnTo>
                    <a:pt x="2359" y="275"/>
                  </a:lnTo>
                  <a:lnTo>
                    <a:pt x="2334" y="320"/>
                  </a:lnTo>
                  <a:moveTo>
                    <a:pt x="2395" y="320"/>
                  </a:moveTo>
                  <a:lnTo>
                    <a:pt x="2368" y="275"/>
                  </a:lnTo>
                  <a:lnTo>
                    <a:pt x="2395" y="229"/>
                  </a:lnTo>
                  <a:lnTo>
                    <a:pt x="2422" y="275"/>
                  </a:lnTo>
                  <a:lnTo>
                    <a:pt x="2395" y="320"/>
                  </a:lnTo>
                  <a:moveTo>
                    <a:pt x="2457" y="320"/>
                  </a:moveTo>
                  <a:lnTo>
                    <a:pt x="2431" y="275"/>
                  </a:lnTo>
                  <a:lnTo>
                    <a:pt x="2457" y="229"/>
                  </a:lnTo>
                  <a:lnTo>
                    <a:pt x="2484" y="275"/>
                  </a:lnTo>
                  <a:lnTo>
                    <a:pt x="2457" y="320"/>
                  </a:lnTo>
                  <a:moveTo>
                    <a:pt x="2518" y="320"/>
                  </a:moveTo>
                  <a:lnTo>
                    <a:pt x="2493" y="275"/>
                  </a:lnTo>
                  <a:lnTo>
                    <a:pt x="2518" y="229"/>
                  </a:lnTo>
                  <a:lnTo>
                    <a:pt x="2545" y="275"/>
                  </a:lnTo>
                  <a:lnTo>
                    <a:pt x="2518" y="320"/>
                  </a:lnTo>
                  <a:moveTo>
                    <a:pt x="84" y="266"/>
                  </a:moveTo>
                  <a:lnTo>
                    <a:pt x="59" y="221"/>
                  </a:lnTo>
                  <a:lnTo>
                    <a:pt x="84" y="176"/>
                  </a:lnTo>
                  <a:lnTo>
                    <a:pt x="111" y="221"/>
                  </a:lnTo>
                  <a:lnTo>
                    <a:pt x="84" y="266"/>
                  </a:lnTo>
                  <a:moveTo>
                    <a:pt x="146" y="266"/>
                  </a:moveTo>
                  <a:lnTo>
                    <a:pt x="120" y="221"/>
                  </a:lnTo>
                  <a:lnTo>
                    <a:pt x="146" y="176"/>
                  </a:lnTo>
                  <a:lnTo>
                    <a:pt x="173" y="221"/>
                  </a:lnTo>
                  <a:lnTo>
                    <a:pt x="146" y="266"/>
                  </a:lnTo>
                  <a:moveTo>
                    <a:pt x="209" y="266"/>
                  </a:moveTo>
                  <a:lnTo>
                    <a:pt x="182" y="221"/>
                  </a:lnTo>
                  <a:lnTo>
                    <a:pt x="209" y="176"/>
                  </a:lnTo>
                  <a:lnTo>
                    <a:pt x="234" y="221"/>
                  </a:lnTo>
                  <a:lnTo>
                    <a:pt x="209" y="266"/>
                  </a:lnTo>
                  <a:moveTo>
                    <a:pt x="270" y="266"/>
                  </a:moveTo>
                  <a:lnTo>
                    <a:pt x="243" y="221"/>
                  </a:lnTo>
                  <a:lnTo>
                    <a:pt x="270" y="176"/>
                  </a:lnTo>
                  <a:lnTo>
                    <a:pt x="295" y="221"/>
                  </a:lnTo>
                  <a:lnTo>
                    <a:pt x="270" y="266"/>
                  </a:lnTo>
                  <a:moveTo>
                    <a:pt x="331" y="266"/>
                  </a:moveTo>
                  <a:lnTo>
                    <a:pt x="304" y="221"/>
                  </a:lnTo>
                  <a:lnTo>
                    <a:pt x="331" y="176"/>
                  </a:lnTo>
                  <a:lnTo>
                    <a:pt x="357" y="221"/>
                  </a:lnTo>
                  <a:lnTo>
                    <a:pt x="331" y="266"/>
                  </a:lnTo>
                  <a:moveTo>
                    <a:pt x="393" y="266"/>
                  </a:moveTo>
                  <a:lnTo>
                    <a:pt x="366" y="221"/>
                  </a:lnTo>
                  <a:lnTo>
                    <a:pt x="393" y="176"/>
                  </a:lnTo>
                  <a:lnTo>
                    <a:pt x="418" y="221"/>
                  </a:lnTo>
                  <a:lnTo>
                    <a:pt x="393" y="266"/>
                  </a:lnTo>
                  <a:moveTo>
                    <a:pt x="454" y="266"/>
                  </a:moveTo>
                  <a:lnTo>
                    <a:pt x="427" y="221"/>
                  </a:lnTo>
                  <a:lnTo>
                    <a:pt x="454" y="176"/>
                  </a:lnTo>
                  <a:lnTo>
                    <a:pt x="480" y="221"/>
                  </a:lnTo>
                  <a:lnTo>
                    <a:pt x="454" y="266"/>
                  </a:lnTo>
                  <a:moveTo>
                    <a:pt x="516" y="266"/>
                  </a:moveTo>
                  <a:lnTo>
                    <a:pt x="489" y="221"/>
                  </a:lnTo>
                  <a:lnTo>
                    <a:pt x="516" y="176"/>
                  </a:lnTo>
                  <a:lnTo>
                    <a:pt x="541" y="221"/>
                  </a:lnTo>
                  <a:lnTo>
                    <a:pt x="516" y="266"/>
                  </a:lnTo>
                  <a:moveTo>
                    <a:pt x="577" y="266"/>
                  </a:moveTo>
                  <a:lnTo>
                    <a:pt x="552" y="221"/>
                  </a:lnTo>
                  <a:lnTo>
                    <a:pt x="577" y="176"/>
                  </a:lnTo>
                  <a:lnTo>
                    <a:pt x="604" y="221"/>
                  </a:lnTo>
                  <a:lnTo>
                    <a:pt x="577" y="266"/>
                  </a:lnTo>
                  <a:moveTo>
                    <a:pt x="639" y="266"/>
                  </a:moveTo>
                  <a:lnTo>
                    <a:pt x="613" y="221"/>
                  </a:lnTo>
                  <a:lnTo>
                    <a:pt x="639" y="176"/>
                  </a:lnTo>
                  <a:lnTo>
                    <a:pt x="666" y="221"/>
                  </a:lnTo>
                  <a:lnTo>
                    <a:pt x="639" y="266"/>
                  </a:lnTo>
                  <a:moveTo>
                    <a:pt x="700" y="266"/>
                  </a:moveTo>
                  <a:lnTo>
                    <a:pt x="675" y="221"/>
                  </a:lnTo>
                  <a:lnTo>
                    <a:pt x="700" y="176"/>
                  </a:lnTo>
                  <a:lnTo>
                    <a:pt x="727" y="221"/>
                  </a:lnTo>
                  <a:lnTo>
                    <a:pt x="700" y="266"/>
                  </a:lnTo>
                  <a:moveTo>
                    <a:pt x="762" y="266"/>
                  </a:moveTo>
                  <a:lnTo>
                    <a:pt x="736" y="221"/>
                  </a:lnTo>
                  <a:lnTo>
                    <a:pt x="762" y="176"/>
                  </a:lnTo>
                  <a:lnTo>
                    <a:pt x="789" y="221"/>
                  </a:lnTo>
                  <a:lnTo>
                    <a:pt x="762" y="266"/>
                  </a:lnTo>
                  <a:moveTo>
                    <a:pt x="823" y="266"/>
                  </a:moveTo>
                  <a:lnTo>
                    <a:pt x="798" y="221"/>
                  </a:lnTo>
                  <a:lnTo>
                    <a:pt x="823" y="176"/>
                  </a:lnTo>
                  <a:lnTo>
                    <a:pt x="850" y="221"/>
                  </a:lnTo>
                  <a:lnTo>
                    <a:pt x="823" y="266"/>
                  </a:lnTo>
                  <a:moveTo>
                    <a:pt x="885" y="266"/>
                  </a:moveTo>
                  <a:lnTo>
                    <a:pt x="859" y="221"/>
                  </a:lnTo>
                  <a:lnTo>
                    <a:pt x="885" y="176"/>
                  </a:lnTo>
                  <a:lnTo>
                    <a:pt x="912" y="221"/>
                  </a:lnTo>
                  <a:lnTo>
                    <a:pt x="885" y="266"/>
                  </a:lnTo>
                  <a:moveTo>
                    <a:pt x="948" y="266"/>
                  </a:moveTo>
                  <a:lnTo>
                    <a:pt x="921" y="221"/>
                  </a:lnTo>
                  <a:lnTo>
                    <a:pt x="948" y="176"/>
                  </a:lnTo>
                  <a:lnTo>
                    <a:pt x="973" y="221"/>
                  </a:lnTo>
                  <a:lnTo>
                    <a:pt x="948" y="266"/>
                  </a:lnTo>
                  <a:moveTo>
                    <a:pt x="1009" y="266"/>
                  </a:moveTo>
                  <a:lnTo>
                    <a:pt x="982" y="221"/>
                  </a:lnTo>
                  <a:lnTo>
                    <a:pt x="1009" y="176"/>
                  </a:lnTo>
                  <a:lnTo>
                    <a:pt x="1035" y="221"/>
                  </a:lnTo>
                  <a:lnTo>
                    <a:pt x="1009" y="266"/>
                  </a:lnTo>
                  <a:moveTo>
                    <a:pt x="1071" y="266"/>
                  </a:moveTo>
                  <a:lnTo>
                    <a:pt x="1044" y="221"/>
                  </a:lnTo>
                  <a:lnTo>
                    <a:pt x="1071" y="176"/>
                  </a:lnTo>
                  <a:lnTo>
                    <a:pt x="1096" y="221"/>
                  </a:lnTo>
                  <a:lnTo>
                    <a:pt x="1071" y="266"/>
                  </a:lnTo>
                  <a:moveTo>
                    <a:pt x="1132" y="266"/>
                  </a:moveTo>
                  <a:lnTo>
                    <a:pt x="1105" y="221"/>
                  </a:lnTo>
                  <a:lnTo>
                    <a:pt x="1132" y="176"/>
                  </a:lnTo>
                  <a:lnTo>
                    <a:pt x="1158" y="221"/>
                  </a:lnTo>
                  <a:lnTo>
                    <a:pt x="1132" y="266"/>
                  </a:lnTo>
                  <a:moveTo>
                    <a:pt x="1194" y="266"/>
                  </a:moveTo>
                  <a:lnTo>
                    <a:pt x="1167" y="221"/>
                  </a:lnTo>
                  <a:lnTo>
                    <a:pt x="1194" y="176"/>
                  </a:lnTo>
                  <a:lnTo>
                    <a:pt x="1219" y="221"/>
                  </a:lnTo>
                  <a:lnTo>
                    <a:pt x="1194" y="266"/>
                  </a:lnTo>
                  <a:moveTo>
                    <a:pt x="1255" y="266"/>
                  </a:moveTo>
                  <a:lnTo>
                    <a:pt x="1228" y="221"/>
                  </a:lnTo>
                  <a:lnTo>
                    <a:pt x="1255" y="176"/>
                  </a:lnTo>
                  <a:lnTo>
                    <a:pt x="1281" y="221"/>
                  </a:lnTo>
                  <a:lnTo>
                    <a:pt x="1255" y="266"/>
                  </a:lnTo>
                  <a:moveTo>
                    <a:pt x="1317" y="266"/>
                  </a:moveTo>
                  <a:lnTo>
                    <a:pt x="1291" y="221"/>
                  </a:lnTo>
                  <a:lnTo>
                    <a:pt x="1317" y="176"/>
                  </a:lnTo>
                  <a:lnTo>
                    <a:pt x="1344" y="221"/>
                  </a:lnTo>
                  <a:lnTo>
                    <a:pt x="1317" y="266"/>
                  </a:lnTo>
                  <a:moveTo>
                    <a:pt x="1378" y="266"/>
                  </a:moveTo>
                  <a:lnTo>
                    <a:pt x="1353" y="221"/>
                  </a:lnTo>
                  <a:lnTo>
                    <a:pt x="1378" y="176"/>
                  </a:lnTo>
                  <a:lnTo>
                    <a:pt x="1405" y="221"/>
                  </a:lnTo>
                  <a:lnTo>
                    <a:pt x="1378" y="266"/>
                  </a:lnTo>
                  <a:moveTo>
                    <a:pt x="1440" y="266"/>
                  </a:moveTo>
                  <a:lnTo>
                    <a:pt x="1414" y="221"/>
                  </a:lnTo>
                  <a:lnTo>
                    <a:pt x="1440" y="176"/>
                  </a:lnTo>
                  <a:lnTo>
                    <a:pt x="1467" y="221"/>
                  </a:lnTo>
                  <a:lnTo>
                    <a:pt x="1440" y="266"/>
                  </a:lnTo>
                  <a:moveTo>
                    <a:pt x="1501" y="266"/>
                  </a:moveTo>
                  <a:lnTo>
                    <a:pt x="1476" y="221"/>
                  </a:lnTo>
                  <a:lnTo>
                    <a:pt x="1501" y="176"/>
                  </a:lnTo>
                  <a:lnTo>
                    <a:pt x="1528" y="221"/>
                  </a:lnTo>
                  <a:lnTo>
                    <a:pt x="1501" y="266"/>
                  </a:lnTo>
                  <a:moveTo>
                    <a:pt x="1563" y="266"/>
                  </a:moveTo>
                  <a:lnTo>
                    <a:pt x="1537" y="221"/>
                  </a:lnTo>
                  <a:lnTo>
                    <a:pt x="1563" y="176"/>
                  </a:lnTo>
                  <a:lnTo>
                    <a:pt x="1590" y="221"/>
                  </a:lnTo>
                  <a:lnTo>
                    <a:pt x="1563" y="266"/>
                  </a:lnTo>
                  <a:moveTo>
                    <a:pt x="1624" y="266"/>
                  </a:moveTo>
                  <a:lnTo>
                    <a:pt x="1599" y="221"/>
                  </a:lnTo>
                  <a:lnTo>
                    <a:pt x="1624" y="176"/>
                  </a:lnTo>
                  <a:lnTo>
                    <a:pt x="1651" y="221"/>
                  </a:lnTo>
                  <a:lnTo>
                    <a:pt x="1624" y="266"/>
                  </a:lnTo>
                  <a:moveTo>
                    <a:pt x="1687" y="266"/>
                  </a:moveTo>
                  <a:lnTo>
                    <a:pt x="1660" y="221"/>
                  </a:lnTo>
                  <a:lnTo>
                    <a:pt x="1687" y="176"/>
                  </a:lnTo>
                  <a:lnTo>
                    <a:pt x="1713" y="221"/>
                  </a:lnTo>
                  <a:lnTo>
                    <a:pt x="1687" y="266"/>
                  </a:lnTo>
                  <a:moveTo>
                    <a:pt x="1749" y="266"/>
                  </a:moveTo>
                  <a:lnTo>
                    <a:pt x="1722" y="221"/>
                  </a:lnTo>
                  <a:lnTo>
                    <a:pt x="1749" y="176"/>
                  </a:lnTo>
                  <a:lnTo>
                    <a:pt x="1774" y="221"/>
                  </a:lnTo>
                  <a:lnTo>
                    <a:pt x="1749" y="266"/>
                  </a:lnTo>
                  <a:moveTo>
                    <a:pt x="1810" y="266"/>
                  </a:moveTo>
                  <a:lnTo>
                    <a:pt x="1783" y="221"/>
                  </a:lnTo>
                  <a:lnTo>
                    <a:pt x="1810" y="176"/>
                  </a:lnTo>
                  <a:lnTo>
                    <a:pt x="1836" y="221"/>
                  </a:lnTo>
                  <a:lnTo>
                    <a:pt x="1810" y="266"/>
                  </a:lnTo>
                  <a:moveTo>
                    <a:pt x="1872" y="266"/>
                  </a:moveTo>
                  <a:lnTo>
                    <a:pt x="1845" y="221"/>
                  </a:lnTo>
                  <a:lnTo>
                    <a:pt x="1872" y="176"/>
                  </a:lnTo>
                  <a:lnTo>
                    <a:pt x="1897" y="221"/>
                  </a:lnTo>
                  <a:lnTo>
                    <a:pt x="1872" y="266"/>
                  </a:lnTo>
                  <a:moveTo>
                    <a:pt x="1933" y="266"/>
                  </a:moveTo>
                  <a:lnTo>
                    <a:pt x="1906" y="221"/>
                  </a:lnTo>
                  <a:lnTo>
                    <a:pt x="1933" y="176"/>
                  </a:lnTo>
                  <a:lnTo>
                    <a:pt x="1959" y="221"/>
                  </a:lnTo>
                  <a:lnTo>
                    <a:pt x="1933" y="266"/>
                  </a:lnTo>
                  <a:moveTo>
                    <a:pt x="1995" y="266"/>
                  </a:moveTo>
                  <a:lnTo>
                    <a:pt x="1968" y="221"/>
                  </a:lnTo>
                  <a:lnTo>
                    <a:pt x="1995" y="176"/>
                  </a:lnTo>
                  <a:lnTo>
                    <a:pt x="2020" y="221"/>
                  </a:lnTo>
                  <a:lnTo>
                    <a:pt x="1995" y="266"/>
                  </a:lnTo>
                  <a:moveTo>
                    <a:pt x="2056" y="266"/>
                  </a:moveTo>
                  <a:lnTo>
                    <a:pt x="2031" y="221"/>
                  </a:lnTo>
                  <a:lnTo>
                    <a:pt x="2056" y="176"/>
                  </a:lnTo>
                  <a:lnTo>
                    <a:pt x="2083" y="221"/>
                  </a:lnTo>
                  <a:lnTo>
                    <a:pt x="2056" y="266"/>
                  </a:lnTo>
                  <a:moveTo>
                    <a:pt x="2118" y="266"/>
                  </a:moveTo>
                  <a:lnTo>
                    <a:pt x="2092" y="221"/>
                  </a:lnTo>
                  <a:lnTo>
                    <a:pt x="2118" y="176"/>
                  </a:lnTo>
                  <a:lnTo>
                    <a:pt x="2145" y="221"/>
                  </a:lnTo>
                  <a:lnTo>
                    <a:pt x="2118" y="266"/>
                  </a:lnTo>
                  <a:moveTo>
                    <a:pt x="2179" y="266"/>
                  </a:moveTo>
                  <a:lnTo>
                    <a:pt x="2154" y="221"/>
                  </a:lnTo>
                  <a:lnTo>
                    <a:pt x="2179" y="176"/>
                  </a:lnTo>
                  <a:lnTo>
                    <a:pt x="2206" y="221"/>
                  </a:lnTo>
                  <a:lnTo>
                    <a:pt x="2179" y="266"/>
                  </a:lnTo>
                  <a:moveTo>
                    <a:pt x="2241" y="266"/>
                  </a:moveTo>
                  <a:lnTo>
                    <a:pt x="2215" y="221"/>
                  </a:lnTo>
                  <a:lnTo>
                    <a:pt x="2241" y="176"/>
                  </a:lnTo>
                  <a:lnTo>
                    <a:pt x="2268" y="221"/>
                  </a:lnTo>
                  <a:lnTo>
                    <a:pt x="2241" y="266"/>
                  </a:lnTo>
                  <a:moveTo>
                    <a:pt x="2302" y="266"/>
                  </a:moveTo>
                  <a:lnTo>
                    <a:pt x="2277" y="221"/>
                  </a:lnTo>
                  <a:lnTo>
                    <a:pt x="2302" y="176"/>
                  </a:lnTo>
                  <a:lnTo>
                    <a:pt x="2329" y="221"/>
                  </a:lnTo>
                  <a:lnTo>
                    <a:pt x="2302" y="266"/>
                  </a:lnTo>
                  <a:moveTo>
                    <a:pt x="2364" y="266"/>
                  </a:moveTo>
                  <a:lnTo>
                    <a:pt x="2338" y="221"/>
                  </a:lnTo>
                  <a:lnTo>
                    <a:pt x="2364" y="176"/>
                  </a:lnTo>
                  <a:lnTo>
                    <a:pt x="2391" y="221"/>
                  </a:lnTo>
                  <a:lnTo>
                    <a:pt x="2364" y="266"/>
                  </a:lnTo>
                  <a:moveTo>
                    <a:pt x="2427" y="266"/>
                  </a:moveTo>
                  <a:lnTo>
                    <a:pt x="2400" y="221"/>
                  </a:lnTo>
                  <a:lnTo>
                    <a:pt x="2427" y="176"/>
                  </a:lnTo>
                  <a:lnTo>
                    <a:pt x="2452" y="221"/>
                  </a:lnTo>
                  <a:lnTo>
                    <a:pt x="2427" y="266"/>
                  </a:lnTo>
                  <a:moveTo>
                    <a:pt x="2488" y="266"/>
                  </a:moveTo>
                  <a:lnTo>
                    <a:pt x="2461" y="221"/>
                  </a:lnTo>
                  <a:lnTo>
                    <a:pt x="2488" y="176"/>
                  </a:lnTo>
                  <a:lnTo>
                    <a:pt x="2514" y="221"/>
                  </a:lnTo>
                  <a:lnTo>
                    <a:pt x="2488" y="266"/>
                  </a:lnTo>
                  <a:moveTo>
                    <a:pt x="54" y="214"/>
                  </a:moveTo>
                  <a:lnTo>
                    <a:pt x="27" y="169"/>
                  </a:lnTo>
                  <a:lnTo>
                    <a:pt x="54" y="123"/>
                  </a:lnTo>
                  <a:lnTo>
                    <a:pt x="80" y="169"/>
                  </a:lnTo>
                  <a:lnTo>
                    <a:pt x="54" y="214"/>
                  </a:lnTo>
                  <a:moveTo>
                    <a:pt x="116" y="214"/>
                  </a:moveTo>
                  <a:lnTo>
                    <a:pt x="89" y="169"/>
                  </a:lnTo>
                  <a:lnTo>
                    <a:pt x="116" y="123"/>
                  </a:lnTo>
                  <a:lnTo>
                    <a:pt x="141" y="169"/>
                  </a:lnTo>
                  <a:lnTo>
                    <a:pt x="116" y="214"/>
                  </a:lnTo>
                  <a:moveTo>
                    <a:pt x="177" y="214"/>
                  </a:moveTo>
                  <a:lnTo>
                    <a:pt x="150" y="169"/>
                  </a:lnTo>
                  <a:lnTo>
                    <a:pt x="177" y="123"/>
                  </a:lnTo>
                  <a:lnTo>
                    <a:pt x="204" y="169"/>
                  </a:lnTo>
                  <a:lnTo>
                    <a:pt x="177" y="214"/>
                  </a:lnTo>
                  <a:moveTo>
                    <a:pt x="238" y="214"/>
                  </a:moveTo>
                  <a:lnTo>
                    <a:pt x="213" y="169"/>
                  </a:lnTo>
                  <a:lnTo>
                    <a:pt x="238" y="123"/>
                  </a:lnTo>
                  <a:lnTo>
                    <a:pt x="265" y="169"/>
                  </a:lnTo>
                  <a:lnTo>
                    <a:pt x="238" y="214"/>
                  </a:lnTo>
                  <a:moveTo>
                    <a:pt x="300" y="214"/>
                  </a:moveTo>
                  <a:lnTo>
                    <a:pt x="274" y="169"/>
                  </a:lnTo>
                  <a:lnTo>
                    <a:pt x="300" y="123"/>
                  </a:lnTo>
                  <a:lnTo>
                    <a:pt x="327" y="169"/>
                  </a:lnTo>
                  <a:lnTo>
                    <a:pt x="300" y="214"/>
                  </a:lnTo>
                  <a:moveTo>
                    <a:pt x="361" y="214"/>
                  </a:moveTo>
                  <a:lnTo>
                    <a:pt x="336" y="169"/>
                  </a:lnTo>
                  <a:lnTo>
                    <a:pt x="361" y="123"/>
                  </a:lnTo>
                  <a:lnTo>
                    <a:pt x="388" y="169"/>
                  </a:lnTo>
                  <a:lnTo>
                    <a:pt x="361" y="214"/>
                  </a:lnTo>
                  <a:moveTo>
                    <a:pt x="423" y="214"/>
                  </a:moveTo>
                  <a:lnTo>
                    <a:pt x="397" y="169"/>
                  </a:lnTo>
                  <a:lnTo>
                    <a:pt x="423" y="123"/>
                  </a:lnTo>
                  <a:lnTo>
                    <a:pt x="450" y="169"/>
                  </a:lnTo>
                  <a:lnTo>
                    <a:pt x="423" y="214"/>
                  </a:lnTo>
                  <a:moveTo>
                    <a:pt x="484" y="214"/>
                  </a:moveTo>
                  <a:lnTo>
                    <a:pt x="459" y="169"/>
                  </a:lnTo>
                  <a:lnTo>
                    <a:pt x="484" y="123"/>
                  </a:lnTo>
                  <a:lnTo>
                    <a:pt x="511" y="169"/>
                  </a:lnTo>
                  <a:lnTo>
                    <a:pt x="484" y="214"/>
                  </a:lnTo>
                  <a:moveTo>
                    <a:pt x="546" y="214"/>
                  </a:moveTo>
                  <a:lnTo>
                    <a:pt x="520" y="169"/>
                  </a:lnTo>
                  <a:lnTo>
                    <a:pt x="546" y="123"/>
                  </a:lnTo>
                  <a:lnTo>
                    <a:pt x="573" y="169"/>
                  </a:lnTo>
                  <a:lnTo>
                    <a:pt x="546" y="214"/>
                  </a:lnTo>
                  <a:moveTo>
                    <a:pt x="609" y="214"/>
                  </a:moveTo>
                  <a:lnTo>
                    <a:pt x="582" y="169"/>
                  </a:lnTo>
                  <a:lnTo>
                    <a:pt x="609" y="123"/>
                  </a:lnTo>
                  <a:lnTo>
                    <a:pt x="634" y="169"/>
                  </a:lnTo>
                  <a:lnTo>
                    <a:pt x="609" y="214"/>
                  </a:lnTo>
                  <a:moveTo>
                    <a:pt x="670" y="214"/>
                  </a:moveTo>
                  <a:lnTo>
                    <a:pt x="643" y="169"/>
                  </a:lnTo>
                  <a:lnTo>
                    <a:pt x="670" y="123"/>
                  </a:lnTo>
                  <a:lnTo>
                    <a:pt x="696" y="169"/>
                  </a:lnTo>
                  <a:lnTo>
                    <a:pt x="670" y="214"/>
                  </a:lnTo>
                  <a:moveTo>
                    <a:pt x="732" y="214"/>
                  </a:moveTo>
                  <a:lnTo>
                    <a:pt x="705" y="169"/>
                  </a:lnTo>
                  <a:lnTo>
                    <a:pt x="732" y="123"/>
                  </a:lnTo>
                  <a:lnTo>
                    <a:pt x="757" y="169"/>
                  </a:lnTo>
                  <a:lnTo>
                    <a:pt x="732" y="214"/>
                  </a:lnTo>
                  <a:moveTo>
                    <a:pt x="793" y="214"/>
                  </a:moveTo>
                  <a:lnTo>
                    <a:pt x="766" y="169"/>
                  </a:lnTo>
                  <a:lnTo>
                    <a:pt x="793" y="123"/>
                  </a:lnTo>
                  <a:lnTo>
                    <a:pt x="819" y="169"/>
                  </a:lnTo>
                  <a:lnTo>
                    <a:pt x="793" y="214"/>
                  </a:lnTo>
                  <a:moveTo>
                    <a:pt x="855" y="214"/>
                  </a:moveTo>
                  <a:lnTo>
                    <a:pt x="828" y="169"/>
                  </a:lnTo>
                  <a:lnTo>
                    <a:pt x="855" y="123"/>
                  </a:lnTo>
                  <a:lnTo>
                    <a:pt x="880" y="169"/>
                  </a:lnTo>
                  <a:lnTo>
                    <a:pt x="855" y="214"/>
                  </a:lnTo>
                  <a:moveTo>
                    <a:pt x="916" y="214"/>
                  </a:moveTo>
                  <a:lnTo>
                    <a:pt x="889" y="169"/>
                  </a:lnTo>
                  <a:lnTo>
                    <a:pt x="916" y="123"/>
                  </a:lnTo>
                  <a:lnTo>
                    <a:pt x="943" y="169"/>
                  </a:lnTo>
                  <a:lnTo>
                    <a:pt x="916" y="214"/>
                  </a:lnTo>
                  <a:moveTo>
                    <a:pt x="978" y="214"/>
                  </a:moveTo>
                  <a:lnTo>
                    <a:pt x="952" y="169"/>
                  </a:lnTo>
                  <a:lnTo>
                    <a:pt x="978" y="123"/>
                  </a:lnTo>
                  <a:lnTo>
                    <a:pt x="1005" y="169"/>
                  </a:lnTo>
                  <a:lnTo>
                    <a:pt x="978" y="214"/>
                  </a:lnTo>
                  <a:moveTo>
                    <a:pt x="1039" y="214"/>
                  </a:moveTo>
                  <a:lnTo>
                    <a:pt x="1014" y="169"/>
                  </a:lnTo>
                  <a:lnTo>
                    <a:pt x="1039" y="123"/>
                  </a:lnTo>
                  <a:lnTo>
                    <a:pt x="1066" y="169"/>
                  </a:lnTo>
                  <a:lnTo>
                    <a:pt x="1039" y="214"/>
                  </a:lnTo>
                  <a:moveTo>
                    <a:pt x="1101" y="214"/>
                  </a:moveTo>
                  <a:lnTo>
                    <a:pt x="1075" y="169"/>
                  </a:lnTo>
                  <a:lnTo>
                    <a:pt x="1101" y="123"/>
                  </a:lnTo>
                  <a:lnTo>
                    <a:pt x="1128" y="169"/>
                  </a:lnTo>
                  <a:lnTo>
                    <a:pt x="1101" y="214"/>
                  </a:lnTo>
                  <a:moveTo>
                    <a:pt x="1162" y="214"/>
                  </a:moveTo>
                  <a:lnTo>
                    <a:pt x="1137" y="169"/>
                  </a:lnTo>
                  <a:lnTo>
                    <a:pt x="1162" y="123"/>
                  </a:lnTo>
                  <a:lnTo>
                    <a:pt x="1189" y="169"/>
                  </a:lnTo>
                  <a:lnTo>
                    <a:pt x="1162" y="214"/>
                  </a:lnTo>
                  <a:moveTo>
                    <a:pt x="1224" y="214"/>
                  </a:moveTo>
                  <a:lnTo>
                    <a:pt x="1198" y="169"/>
                  </a:lnTo>
                  <a:lnTo>
                    <a:pt x="1224" y="123"/>
                  </a:lnTo>
                  <a:lnTo>
                    <a:pt x="1251" y="169"/>
                  </a:lnTo>
                  <a:lnTo>
                    <a:pt x="1224" y="214"/>
                  </a:lnTo>
                  <a:moveTo>
                    <a:pt x="1285" y="214"/>
                  </a:moveTo>
                  <a:lnTo>
                    <a:pt x="1260" y="169"/>
                  </a:lnTo>
                  <a:lnTo>
                    <a:pt x="1285" y="123"/>
                  </a:lnTo>
                  <a:lnTo>
                    <a:pt x="1312" y="169"/>
                  </a:lnTo>
                  <a:lnTo>
                    <a:pt x="1285" y="214"/>
                  </a:lnTo>
                  <a:moveTo>
                    <a:pt x="1348" y="214"/>
                  </a:moveTo>
                  <a:lnTo>
                    <a:pt x="1321" y="169"/>
                  </a:lnTo>
                  <a:lnTo>
                    <a:pt x="1348" y="123"/>
                  </a:lnTo>
                  <a:lnTo>
                    <a:pt x="1374" y="169"/>
                  </a:lnTo>
                  <a:lnTo>
                    <a:pt x="1348" y="214"/>
                  </a:lnTo>
                  <a:moveTo>
                    <a:pt x="1410" y="214"/>
                  </a:moveTo>
                  <a:lnTo>
                    <a:pt x="1383" y="169"/>
                  </a:lnTo>
                  <a:lnTo>
                    <a:pt x="1410" y="123"/>
                  </a:lnTo>
                  <a:lnTo>
                    <a:pt x="1435" y="169"/>
                  </a:lnTo>
                  <a:lnTo>
                    <a:pt x="1410" y="214"/>
                  </a:lnTo>
                  <a:moveTo>
                    <a:pt x="1471" y="214"/>
                  </a:moveTo>
                  <a:lnTo>
                    <a:pt x="1444" y="169"/>
                  </a:lnTo>
                  <a:lnTo>
                    <a:pt x="1471" y="123"/>
                  </a:lnTo>
                  <a:lnTo>
                    <a:pt x="1497" y="169"/>
                  </a:lnTo>
                  <a:lnTo>
                    <a:pt x="1471" y="214"/>
                  </a:lnTo>
                  <a:moveTo>
                    <a:pt x="1533" y="214"/>
                  </a:moveTo>
                  <a:lnTo>
                    <a:pt x="1506" y="169"/>
                  </a:lnTo>
                  <a:lnTo>
                    <a:pt x="1533" y="123"/>
                  </a:lnTo>
                  <a:lnTo>
                    <a:pt x="1558" y="169"/>
                  </a:lnTo>
                  <a:lnTo>
                    <a:pt x="1533" y="214"/>
                  </a:lnTo>
                  <a:moveTo>
                    <a:pt x="1594" y="214"/>
                  </a:moveTo>
                  <a:lnTo>
                    <a:pt x="1567" y="169"/>
                  </a:lnTo>
                  <a:lnTo>
                    <a:pt x="1594" y="123"/>
                  </a:lnTo>
                  <a:lnTo>
                    <a:pt x="1620" y="169"/>
                  </a:lnTo>
                  <a:lnTo>
                    <a:pt x="1594" y="214"/>
                  </a:lnTo>
                  <a:moveTo>
                    <a:pt x="1656" y="214"/>
                  </a:moveTo>
                  <a:lnTo>
                    <a:pt x="1629" y="169"/>
                  </a:lnTo>
                  <a:lnTo>
                    <a:pt x="1656" y="123"/>
                  </a:lnTo>
                  <a:lnTo>
                    <a:pt x="1683" y="169"/>
                  </a:lnTo>
                  <a:lnTo>
                    <a:pt x="1656" y="214"/>
                  </a:lnTo>
                  <a:moveTo>
                    <a:pt x="1717" y="214"/>
                  </a:moveTo>
                  <a:lnTo>
                    <a:pt x="1692" y="169"/>
                  </a:lnTo>
                  <a:lnTo>
                    <a:pt x="1717" y="123"/>
                  </a:lnTo>
                  <a:lnTo>
                    <a:pt x="1744" y="169"/>
                  </a:lnTo>
                  <a:lnTo>
                    <a:pt x="1717" y="214"/>
                  </a:lnTo>
                  <a:moveTo>
                    <a:pt x="1779" y="214"/>
                  </a:moveTo>
                  <a:lnTo>
                    <a:pt x="1753" y="169"/>
                  </a:lnTo>
                  <a:lnTo>
                    <a:pt x="1779" y="123"/>
                  </a:lnTo>
                  <a:lnTo>
                    <a:pt x="1806" y="169"/>
                  </a:lnTo>
                  <a:lnTo>
                    <a:pt x="1779" y="214"/>
                  </a:lnTo>
                  <a:moveTo>
                    <a:pt x="1840" y="214"/>
                  </a:moveTo>
                  <a:lnTo>
                    <a:pt x="1815" y="169"/>
                  </a:lnTo>
                  <a:lnTo>
                    <a:pt x="1840" y="123"/>
                  </a:lnTo>
                  <a:lnTo>
                    <a:pt x="1867" y="169"/>
                  </a:lnTo>
                  <a:lnTo>
                    <a:pt x="1840" y="214"/>
                  </a:lnTo>
                  <a:moveTo>
                    <a:pt x="1902" y="214"/>
                  </a:moveTo>
                  <a:lnTo>
                    <a:pt x="1876" y="169"/>
                  </a:lnTo>
                  <a:lnTo>
                    <a:pt x="1902" y="123"/>
                  </a:lnTo>
                  <a:lnTo>
                    <a:pt x="1929" y="169"/>
                  </a:lnTo>
                  <a:lnTo>
                    <a:pt x="1902" y="214"/>
                  </a:lnTo>
                  <a:moveTo>
                    <a:pt x="1963" y="214"/>
                  </a:moveTo>
                  <a:lnTo>
                    <a:pt x="1938" y="169"/>
                  </a:lnTo>
                  <a:lnTo>
                    <a:pt x="1963" y="123"/>
                  </a:lnTo>
                  <a:lnTo>
                    <a:pt x="1990" y="169"/>
                  </a:lnTo>
                  <a:lnTo>
                    <a:pt x="1963" y="214"/>
                  </a:lnTo>
                  <a:moveTo>
                    <a:pt x="2025" y="214"/>
                  </a:moveTo>
                  <a:lnTo>
                    <a:pt x="1999" y="169"/>
                  </a:lnTo>
                  <a:lnTo>
                    <a:pt x="2025" y="123"/>
                  </a:lnTo>
                  <a:lnTo>
                    <a:pt x="2052" y="169"/>
                  </a:lnTo>
                  <a:lnTo>
                    <a:pt x="2025" y="214"/>
                  </a:lnTo>
                  <a:moveTo>
                    <a:pt x="2088" y="214"/>
                  </a:moveTo>
                  <a:lnTo>
                    <a:pt x="2061" y="169"/>
                  </a:lnTo>
                  <a:lnTo>
                    <a:pt x="2088" y="123"/>
                  </a:lnTo>
                  <a:lnTo>
                    <a:pt x="2113" y="169"/>
                  </a:lnTo>
                  <a:lnTo>
                    <a:pt x="2088" y="214"/>
                  </a:lnTo>
                  <a:moveTo>
                    <a:pt x="2149" y="214"/>
                  </a:moveTo>
                  <a:lnTo>
                    <a:pt x="2122" y="169"/>
                  </a:lnTo>
                  <a:lnTo>
                    <a:pt x="2149" y="123"/>
                  </a:lnTo>
                  <a:lnTo>
                    <a:pt x="2175" y="169"/>
                  </a:lnTo>
                  <a:lnTo>
                    <a:pt x="2149" y="214"/>
                  </a:lnTo>
                  <a:moveTo>
                    <a:pt x="2211" y="214"/>
                  </a:moveTo>
                  <a:lnTo>
                    <a:pt x="2184" y="169"/>
                  </a:lnTo>
                  <a:lnTo>
                    <a:pt x="2211" y="123"/>
                  </a:lnTo>
                  <a:lnTo>
                    <a:pt x="2236" y="169"/>
                  </a:lnTo>
                  <a:lnTo>
                    <a:pt x="2211" y="214"/>
                  </a:lnTo>
                  <a:moveTo>
                    <a:pt x="2272" y="214"/>
                  </a:moveTo>
                  <a:lnTo>
                    <a:pt x="2245" y="169"/>
                  </a:lnTo>
                  <a:lnTo>
                    <a:pt x="2272" y="123"/>
                  </a:lnTo>
                  <a:lnTo>
                    <a:pt x="2298" y="169"/>
                  </a:lnTo>
                  <a:lnTo>
                    <a:pt x="2272" y="214"/>
                  </a:lnTo>
                  <a:moveTo>
                    <a:pt x="2334" y="214"/>
                  </a:moveTo>
                  <a:lnTo>
                    <a:pt x="2307" y="169"/>
                  </a:lnTo>
                  <a:lnTo>
                    <a:pt x="2334" y="123"/>
                  </a:lnTo>
                  <a:lnTo>
                    <a:pt x="2359" y="169"/>
                  </a:lnTo>
                  <a:lnTo>
                    <a:pt x="2334" y="214"/>
                  </a:lnTo>
                  <a:moveTo>
                    <a:pt x="2395" y="214"/>
                  </a:moveTo>
                  <a:lnTo>
                    <a:pt x="2368" y="169"/>
                  </a:lnTo>
                  <a:lnTo>
                    <a:pt x="2395" y="123"/>
                  </a:lnTo>
                  <a:lnTo>
                    <a:pt x="2422" y="169"/>
                  </a:lnTo>
                  <a:lnTo>
                    <a:pt x="2395" y="214"/>
                  </a:lnTo>
                  <a:moveTo>
                    <a:pt x="2457" y="214"/>
                  </a:moveTo>
                  <a:lnTo>
                    <a:pt x="2431" y="169"/>
                  </a:lnTo>
                  <a:lnTo>
                    <a:pt x="2457" y="123"/>
                  </a:lnTo>
                  <a:lnTo>
                    <a:pt x="2484" y="169"/>
                  </a:lnTo>
                  <a:lnTo>
                    <a:pt x="2457" y="214"/>
                  </a:lnTo>
                  <a:moveTo>
                    <a:pt x="2518" y="214"/>
                  </a:moveTo>
                  <a:lnTo>
                    <a:pt x="2493" y="169"/>
                  </a:lnTo>
                  <a:lnTo>
                    <a:pt x="2518" y="123"/>
                  </a:lnTo>
                  <a:lnTo>
                    <a:pt x="2545" y="169"/>
                  </a:lnTo>
                  <a:lnTo>
                    <a:pt x="2518" y="214"/>
                  </a:lnTo>
                  <a:moveTo>
                    <a:pt x="84" y="160"/>
                  </a:moveTo>
                  <a:lnTo>
                    <a:pt x="59" y="115"/>
                  </a:lnTo>
                  <a:lnTo>
                    <a:pt x="84" y="70"/>
                  </a:lnTo>
                  <a:lnTo>
                    <a:pt x="111" y="115"/>
                  </a:lnTo>
                  <a:lnTo>
                    <a:pt x="84" y="160"/>
                  </a:lnTo>
                  <a:moveTo>
                    <a:pt x="146" y="160"/>
                  </a:moveTo>
                  <a:lnTo>
                    <a:pt x="120" y="115"/>
                  </a:lnTo>
                  <a:lnTo>
                    <a:pt x="146" y="70"/>
                  </a:lnTo>
                  <a:lnTo>
                    <a:pt x="173" y="115"/>
                  </a:lnTo>
                  <a:lnTo>
                    <a:pt x="146" y="160"/>
                  </a:lnTo>
                  <a:moveTo>
                    <a:pt x="209" y="160"/>
                  </a:moveTo>
                  <a:lnTo>
                    <a:pt x="182" y="115"/>
                  </a:lnTo>
                  <a:lnTo>
                    <a:pt x="209" y="70"/>
                  </a:lnTo>
                  <a:lnTo>
                    <a:pt x="234" y="115"/>
                  </a:lnTo>
                  <a:lnTo>
                    <a:pt x="209" y="160"/>
                  </a:lnTo>
                  <a:moveTo>
                    <a:pt x="270" y="160"/>
                  </a:moveTo>
                  <a:lnTo>
                    <a:pt x="243" y="115"/>
                  </a:lnTo>
                  <a:lnTo>
                    <a:pt x="270" y="70"/>
                  </a:lnTo>
                  <a:lnTo>
                    <a:pt x="295" y="115"/>
                  </a:lnTo>
                  <a:lnTo>
                    <a:pt x="270" y="160"/>
                  </a:lnTo>
                  <a:moveTo>
                    <a:pt x="331" y="160"/>
                  </a:moveTo>
                  <a:lnTo>
                    <a:pt x="304" y="115"/>
                  </a:lnTo>
                  <a:lnTo>
                    <a:pt x="331" y="70"/>
                  </a:lnTo>
                  <a:lnTo>
                    <a:pt x="357" y="115"/>
                  </a:lnTo>
                  <a:lnTo>
                    <a:pt x="331" y="160"/>
                  </a:lnTo>
                  <a:moveTo>
                    <a:pt x="393" y="160"/>
                  </a:moveTo>
                  <a:lnTo>
                    <a:pt x="366" y="115"/>
                  </a:lnTo>
                  <a:lnTo>
                    <a:pt x="393" y="70"/>
                  </a:lnTo>
                  <a:lnTo>
                    <a:pt x="418" y="115"/>
                  </a:lnTo>
                  <a:lnTo>
                    <a:pt x="393" y="160"/>
                  </a:lnTo>
                  <a:moveTo>
                    <a:pt x="454" y="160"/>
                  </a:moveTo>
                  <a:lnTo>
                    <a:pt x="427" y="115"/>
                  </a:lnTo>
                  <a:lnTo>
                    <a:pt x="454" y="70"/>
                  </a:lnTo>
                  <a:lnTo>
                    <a:pt x="480" y="115"/>
                  </a:lnTo>
                  <a:lnTo>
                    <a:pt x="454" y="160"/>
                  </a:lnTo>
                  <a:moveTo>
                    <a:pt x="516" y="160"/>
                  </a:moveTo>
                  <a:lnTo>
                    <a:pt x="489" y="115"/>
                  </a:lnTo>
                  <a:lnTo>
                    <a:pt x="516" y="70"/>
                  </a:lnTo>
                  <a:lnTo>
                    <a:pt x="541" y="115"/>
                  </a:lnTo>
                  <a:lnTo>
                    <a:pt x="516" y="160"/>
                  </a:lnTo>
                  <a:moveTo>
                    <a:pt x="577" y="160"/>
                  </a:moveTo>
                  <a:lnTo>
                    <a:pt x="552" y="115"/>
                  </a:lnTo>
                  <a:lnTo>
                    <a:pt x="577" y="70"/>
                  </a:lnTo>
                  <a:lnTo>
                    <a:pt x="604" y="115"/>
                  </a:lnTo>
                  <a:lnTo>
                    <a:pt x="577" y="160"/>
                  </a:lnTo>
                  <a:moveTo>
                    <a:pt x="639" y="160"/>
                  </a:moveTo>
                  <a:lnTo>
                    <a:pt x="613" y="115"/>
                  </a:lnTo>
                  <a:lnTo>
                    <a:pt x="639" y="70"/>
                  </a:lnTo>
                  <a:lnTo>
                    <a:pt x="666" y="115"/>
                  </a:lnTo>
                  <a:lnTo>
                    <a:pt x="639" y="160"/>
                  </a:lnTo>
                  <a:moveTo>
                    <a:pt x="700" y="160"/>
                  </a:moveTo>
                  <a:lnTo>
                    <a:pt x="675" y="115"/>
                  </a:lnTo>
                  <a:lnTo>
                    <a:pt x="700" y="70"/>
                  </a:lnTo>
                  <a:lnTo>
                    <a:pt x="727" y="115"/>
                  </a:lnTo>
                  <a:lnTo>
                    <a:pt x="700" y="160"/>
                  </a:lnTo>
                  <a:moveTo>
                    <a:pt x="762" y="160"/>
                  </a:moveTo>
                  <a:lnTo>
                    <a:pt x="736" y="115"/>
                  </a:lnTo>
                  <a:lnTo>
                    <a:pt x="762" y="70"/>
                  </a:lnTo>
                  <a:lnTo>
                    <a:pt x="789" y="115"/>
                  </a:lnTo>
                  <a:lnTo>
                    <a:pt x="762" y="160"/>
                  </a:lnTo>
                  <a:moveTo>
                    <a:pt x="823" y="160"/>
                  </a:moveTo>
                  <a:lnTo>
                    <a:pt x="798" y="115"/>
                  </a:lnTo>
                  <a:lnTo>
                    <a:pt x="823" y="70"/>
                  </a:lnTo>
                  <a:lnTo>
                    <a:pt x="850" y="115"/>
                  </a:lnTo>
                  <a:lnTo>
                    <a:pt x="823" y="160"/>
                  </a:lnTo>
                  <a:moveTo>
                    <a:pt x="885" y="160"/>
                  </a:moveTo>
                  <a:lnTo>
                    <a:pt x="859" y="115"/>
                  </a:lnTo>
                  <a:lnTo>
                    <a:pt x="885" y="70"/>
                  </a:lnTo>
                  <a:lnTo>
                    <a:pt x="912" y="115"/>
                  </a:lnTo>
                  <a:lnTo>
                    <a:pt x="885" y="160"/>
                  </a:lnTo>
                  <a:moveTo>
                    <a:pt x="948" y="160"/>
                  </a:moveTo>
                  <a:lnTo>
                    <a:pt x="921" y="115"/>
                  </a:lnTo>
                  <a:lnTo>
                    <a:pt x="948" y="70"/>
                  </a:lnTo>
                  <a:lnTo>
                    <a:pt x="973" y="115"/>
                  </a:lnTo>
                  <a:lnTo>
                    <a:pt x="948" y="160"/>
                  </a:lnTo>
                  <a:moveTo>
                    <a:pt x="1009" y="160"/>
                  </a:moveTo>
                  <a:lnTo>
                    <a:pt x="982" y="115"/>
                  </a:lnTo>
                  <a:lnTo>
                    <a:pt x="1009" y="70"/>
                  </a:lnTo>
                  <a:lnTo>
                    <a:pt x="1035" y="115"/>
                  </a:lnTo>
                  <a:lnTo>
                    <a:pt x="1009" y="160"/>
                  </a:lnTo>
                  <a:moveTo>
                    <a:pt x="1071" y="160"/>
                  </a:moveTo>
                  <a:lnTo>
                    <a:pt x="1044" y="115"/>
                  </a:lnTo>
                  <a:lnTo>
                    <a:pt x="1071" y="70"/>
                  </a:lnTo>
                  <a:lnTo>
                    <a:pt x="1096" y="115"/>
                  </a:lnTo>
                  <a:lnTo>
                    <a:pt x="1071" y="160"/>
                  </a:lnTo>
                  <a:moveTo>
                    <a:pt x="1132" y="160"/>
                  </a:moveTo>
                  <a:lnTo>
                    <a:pt x="1105" y="115"/>
                  </a:lnTo>
                  <a:lnTo>
                    <a:pt x="1132" y="70"/>
                  </a:lnTo>
                  <a:lnTo>
                    <a:pt x="1158" y="115"/>
                  </a:lnTo>
                  <a:lnTo>
                    <a:pt x="1132" y="160"/>
                  </a:lnTo>
                  <a:moveTo>
                    <a:pt x="1194" y="160"/>
                  </a:moveTo>
                  <a:lnTo>
                    <a:pt x="1167" y="115"/>
                  </a:lnTo>
                  <a:lnTo>
                    <a:pt x="1194" y="70"/>
                  </a:lnTo>
                  <a:lnTo>
                    <a:pt x="1219" y="115"/>
                  </a:lnTo>
                  <a:lnTo>
                    <a:pt x="1194" y="160"/>
                  </a:lnTo>
                  <a:moveTo>
                    <a:pt x="1255" y="160"/>
                  </a:moveTo>
                  <a:lnTo>
                    <a:pt x="1228" y="115"/>
                  </a:lnTo>
                  <a:lnTo>
                    <a:pt x="1255" y="70"/>
                  </a:lnTo>
                  <a:lnTo>
                    <a:pt x="1281" y="115"/>
                  </a:lnTo>
                  <a:lnTo>
                    <a:pt x="1255" y="160"/>
                  </a:lnTo>
                  <a:moveTo>
                    <a:pt x="1317" y="160"/>
                  </a:moveTo>
                  <a:lnTo>
                    <a:pt x="1291" y="115"/>
                  </a:lnTo>
                  <a:lnTo>
                    <a:pt x="1317" y="70"/>
                  </a:lnTo>
                  <a:lnTo>
                    <a:pt x="1344" y="115"/>
                  </a:lnTo>
                  <a:lnTo>
                    <a:pt x="1317" y="160"/>
                  </a:lnTo>
                  <a:moveTo>
                    <a:pt x="1378" y="160"/>
                  </a:moveTo>
                  <a:lnTo>
                    <a:pt x="1353" y="115"/>
                  </a:lnTo>
                  <a:lnTo>
                    <a:pt x="1378" y="70"/>
                  </a:lnTo>
                  <a:lnTo>
                    <a:pt x="1405" y="115"/>
                  </a:lnTo>
                  <a:lnTo>
                    <a:pt x="1378" y="160"/>
                  </a:lnTo>
                  <a:moveTo>
                    <a:pt x="1440" y="160"/>
                  </a:moveTo>
                  <a:lnTo>
                    <a:pt x="1414" y="115"/>
                  </a:lnTo>
                  <a:lnTo>
                    <a:pt x="1440" y="70"/>
                  </a:lnTo>
                  <a:lnTo>
                    <a:pt x="1467" y="115"/>
                  </a:lnTo>
                  <a:lnTo>
                    <a:pt x="1440" y="160"/>
                  </a:lnTo>
                  <a:moveTo>
                    <a:pt x="1501" y="160"/>
                  </a:moveTo>
                  <a:lnTo>
                    <a:pt x="1476" y="115"/>
                  </a:lnTo>
                  <a:lnTo>
                    <a:pt x="1501" y="70"/>
                  </a:lnTo>
                  <a:lnTo>
                    <a:pt x="1528" y="115"/>
                  </a:lnTo>
                  <a:lnTo>
                    <a:pt x="1501" y="160"/>
                  </a:lnTo>
                  <a:moveTo>
                    <a:pt x="1563" y="160"/>
                  </a:moveTo>
                  <a:lnTo>
                    <a:pt x="1537" y="115"/>
                  </a:lnTo>
                  <a:lnTo>
                    <a:pt x="1563" y="70"/>
                  </a:lnTo>
                  <a:lnTo>
                    <a:pt x="1590" y="115"/>
                  </a:lnTo>
                  <a:lnTo>
                    <a:pt x="1563" y="160"/>
                  </a:lnTo>
                  <a:moveTo>
                    <a:pt x="1624" y="160"/>
                  </a:moveTo>
                  <a:lnTo>
                    <a:pt x="1599" y="115"/>
                  </a:lnTo>
                  <a:lnTo>
                    <a:pt x="1624" y="70"/>
                  </a:lnTo>
                  <a:lnTo>
                    <a:pt x="1651" y="115"/>
                  </a:lnTo>
                  <a:lnTo>
                    <a:pt x="1624" y="160"/>
                  </a:lnTo>
                  <a:moveTo>
                    <a:pt x="1687" y="160"/>
                  </a:moveTo>
                  <a:lnTo>
                    <a:pt x="1660" y="115"/>
                  </a:lnTo>
                  <a:lnTo>
                    <a:pt x="1687" y="70"/>
                  </a:lnTo>
                  <a:lnTo>
                    <a:pt x="1713" y="115"/>
                  </a:lnTo>
                  <a:lnTo>
                    <a:pt x="1687" y="160"/>
                  </a:lnTo>
                  <a:moveTo>
                    <a:pt x="1749" y="160"/>
                  </a:moveTo>
                  <a:lnTo>
                    <a:pt x="1722" y="115"/>
                  </a:lnTo>
                  <a:lnTo>
                    <a:pt x="1749" y="70"/>
                  </a:lnTo>
                  <a:lnTo>
                    <a:pt x="1774" y="115"/>
                  </a:lnTo>
                  <a:lnTo>
                    <a:pt x="1749" y="160"/>
                  </a:lnTo>
                  <a:moveTo>
                    <a:pt x="1810" y="160"/>
                  </a:moveTo>
                  <a:lnTo>
                    <a:pt x="1783" y="115"/>
                  </a:lnTo>
                  <a:lnTo>
                    <a:pt x="1810" y="70"/>
                  </a:lnTo>
                  <a:lnTo>
                    <a:pt x="1836" y="115"/>
                  </a:lnTo>
                  <a:lnTo>
                    <a:pt x="1810" y="160"/>
                  </a:lnTo>
                  <a:moveTo>
                    <a:pt x="1872" y="160"/>
                  </a:moveTo>
                  <a:lnTo>
                    <a:pt x="1845" y="115"/>
                  </a:lnTo>
                  <a:lnTo>
                    <a:pt x="1872" y="70"/>
                  </a:lnTo>
                  <a:lnTo>
                    <a:pt x="1897" y="115"/>
                  </a:lnTo>
                  <a:lnTo>
                    <a:pt x="1872" y="160"/>
                  </a:lnTo>
                  <a:moveTo>
                    <a:pt x="1933" y="160"/>
                  </a:moveTo>
                  <a:lnTo>
                    <a:pt x="1906" y="115"/>
                  </a:lnTo>
                  <a:lnTo>
                    <a:pt x="1933" y="70"/>
                  </a:lnTo>
                  <a:lnTo>
                    <a:pt x="1959" y="115"/>
                  </a:lnTo>
                  <a:lnTo>
                    <a:pt x="1933" y="160"/>
                  </a:lnTo>
                  <a:moveTo>
                    <a:pt x="1995" y="160"/>
                  </a:moveTo>
                  <a:lnTo>
                    <a:pt x="1968" y="115"/>
                  </a:lnTo>
                  <a:lnTo>
                    <a:pt x="1995" y="70"/>
                  </a:lnTo>
                  <a:lnTo>
                    <a:pt x="2020" y="115"/>
                  </a:lnTo>
                  <a:lnTo>
                    <a:pt x="1995" y="160"/>
                  </a:lnTo>
                  <a:moveTo>
                    <a:pt x="2056" y="160"/>
                  </a:moveTo>
                  <a:lnTo>
                    <a:pt x="2031" y="115"/>
                  </a:lnTo>
                  <a:lnTo>
                    <a:pt x="2056" y="70"/>
                  </a:lnTo>
                  <a:lnTo>
                    <a:pt x="2083" y="115"/>
                  </a:lnTo>
                  <a:lnTo>
                    <a:pt x="2056" y="160"/>
                  </a:lnTo>
                  <a:moveTo>
                    <a:pt x="2118" y="160"/>
                  </a:moveTo>
                  <a:lnTo>
                    <a:pt x="2092" y="115"/>
                  </a:lnTo>
                  <a:lnTo>
                    <a:pt x="2118" y="70"/>
                  </a:lnTo>
                  <a:lnTo>
                    <a:pt x="2145" y="115"/>
                  </a:lnTo>
                  <a:lnTo>
                    <a:pt x="2118" y="160"/>
                  </a:lnTo>
                  <a:moveTo>
                    <a:pt x="2179" y="160"/>
                  </a:moveTo>
                  <a:lnTo>
                    <a:pt x="2154" y="115"/>
                  </a:lnTo>
                  <a:lnTo>
                    <a:pt x="2179" y="70"/>
                  </a:lnTo>
                  <a:lnTo>
                    <a:pt x="2206" y="115"/>
                  </a:lnTo>
                  <a:lnTo>
                    <a:pt x="2179" y="160"/>
                  </a:lnTo>
                  <a:moveTo>
                    <a:pt x="2241" y="160"/>
                  </a:moveTo>
                  <a:lnTo>
                    <a:pt x="2215" y="115"/>
                  </a:lnTo>
                  <a:lnTo>
                    <a:pt x="2241" y="70"/>
                  </a:lnTo>
                  <a:lnTo>
                    <a:pt x="2268" y="115"/>
                  </a:lnTo>
                  <a:lnTo>
                    <a:pt x="2241" y="160"/>
                  </a:lnTo>
                  <a:moveTo>
                    <a:pt x="2302" y="160"/>
                  </a:moveTo>
                  <a:lnTo>
                    <a:pt x="2277" y="115"/>
                  </a:lnTo>
                  <a:lnTo>
                    <a:pt x="2302" y="70"/>
                  </a:lnTo>
                  <a:lnTo>
                    <a:pt x="2329" y="115"/>
                  </a:lnTo>
                  <a:lnTo>
                    <a:pt x="2302" y="160"/>
                  </a:lnTo>
                  <a:moveTo>
                    <a:pt x="2364" y="160"/>
                  </a:moveTo>
                  <a:lnTo>
                    <a:pt x="2338" y="115"/>
                  </a:lnTo>
                  <a:lnTo>
                    <a:pt x="2364" y="70"/>
                  </a:lnTo>
                  <a:lnTo>
                    <a:pt x="2391" y="115"/>
                  </a:lnTo>
                  <a:lnTo>
                    <a:pt x="2364" y="160"/>
                  </a:lnTo>
                  <a:moveTo>
                    <a:pt x="2427" y="160"/>
                  </a:moveTo>
                  <a:lnTo>
                    <a:pt x="2400" y="115"/>
                  </a:lnTo>
                  <a:lnTo>
                    <a:pt x="2427" y="70"/>
                  </a:lnTo>
                  <a:lnTo>
                    <a:pt x="2452" y="115"/>
                  </a:lnTo>
                  <a:lnTo>
                    <a:pt x="2427" y="160"/>
                  </a:lnTo>
                  <a:moveTo>
                    <a:pt x="2488" y="160"/>
                  </a:moveTo>
                  <a:lnTo>
                    <a:pt x="2461" y="115"/>
                  </a:lnTo>
                  <a:lnTo>
                    <a:pt x="2488" y="70"/>
                  </a:lnTo>
                  <a:lnTo>
                    <a:pt x="2514" y="115"/>
                  </a:lnTo>
                  <a:lnTo>
                    <a:pt x="2488" y="160"/>
                  </a:lnTo>
                  <a:moveTo>
                    <a:pt x="54" y="108"/>
                  </a:moveTo>
                  <a:lnTo>
                    <a:pt x="27" y="61"/>
                  </a:lnTo>
                  <a:lnTo>
                    <a:pt x="54" y="16"/>
                  </a:lnTo>
                  <a:lnTo>
                    <a:pt x="80" y="61"/>
                  </a:lnTo>
                  <a:lnTo>
                    <a:pt x="54" y="108"/>
                  </a:lnTo>
                  <a:moveTo>
                    <a:pt x="116" y="108"/>
                  </a:moveTo>
                  <a:lnTo>
                    <a:pt x="89" y="61"/>
                  </a:lnTo>
                  <a:lnTo>
                    <a:pt x="116" y="16"/>
                  </a:lnTo>
                  <a:lnTo>
                    <a:pt x="141" y="61"/>
                  </a:lnTo>
                  <a:lnTo>
                    <a:pt x="116" y="108"/>
                  </a:lnTo>
                  <a:moveTo>
                    <a:pt x="177" y="108"/>
                  </a:moveTo>
                  <a:lnTo>
                    <a:pt x="150" y="61"/>
                  </a:lnTo>
                  <a:lnTo>
                    <a:pt x="177" y="16"/>
                  </a:lnTo>
                  <a:lnTo>
                    <a:pt x="204" y="61"/>
                  </a:lnTo>
                  <a:lnTo>
                    <a:pt x="177" y="108"/>
                  </a:lnTo>
                  <a:moveTo>
                    <a:pt x="238" y="108"/>
                  </a:moveTo>
                  <a:lnTo>
                    <a:pt x="213" y="61"/>
                  </a:lnTo>
                  <a:lnTo>
                    <a:pt x="238" y="16"/>
                  </a:lnTo>
                  <a:lnTo>
                    <a:pt x="265" y="61"/>
                  </a:lnTo>
                  <a:lnTo>
                    <a:pt x="238" y="108"/>
                  </a:lnTo>
                  <a:moveTo>
                    <a:pt x="300" y="108"/>
                  </a:moveTo>
                  <a:lnTo>
                    <a:pt x="274" y="61"/>
                  </a:lnTo>
                  <a:lnTo>
                    <a:pt x="300" y="16"/>
                  </a:lnTo>
                  <a:lnTo>
                    <a:pt x="327" y="61"/>
                  </a:lnTo>
                  <a:lnTo>
                    <a:pt x="300" y="108"/>
                  </a:lnTo>
                  <a:moveTo>
                    <a:pt x="361" y="108"/>
                  </a:moveTo>
                  <a:lnTo>
                    <a:pt x="336" y="61"/>
                  </a:lnTo>
                  <a:lnTo>
                    <a:pt x="361" y="16"/>
                  </a:lnTo>
                  <a:lnTo>
                    <a:pt x="388" y="61"/>
                  </a:lnTo>
                  <a:lnTo>
                    <a:pt x="361" y="108"/>
                  </a:lnTo>
                  <a:moveTo>
                    <a:pt x="423" y="108"/>
                  </a:moveTo>
                  <a:lnTo>
                    <a:pt x="397" y="61"/>
                  </a:lnTo>
                  <a:lnTo>
                    <a:pt x="423" y="16"/>
                  </a:lnTo>
                  <a:lnTo>
                    <a:pt x="450" y="61"/>
                  </a:lnTo>
                  <a:lnTo>
                    <a:pt x="423" y="108"/>
                  </a:lnTo>
                  <a:moveTo>
                    <a:pt x="484" y="108"/>
                  </a:moveTo>
                  <a:lnTo>
                    <a:pt x="459" y="61"/>
                  </a:lnTo>
                  <a:lnTo>
                    <a:pt x="484" y="16"/>
                  </a:lnTo>
                  <a:lnTo>
                    <a:pt x="511" y="61"/>
                  </a:lnTo>
                  <a:lnTo>
                    <a:pt x="484" y="108"/>
                  </a:lnTo>
                  <a:moveTo>
                    <a:pt x="546" y="108"/>
                  </a:moveTo>
                  <a:lnTo>
                    <a:pt x="520" y="61"/>
                  </a:lnTo>
                  <a:lnTo>
                    <a:pt x="546" y="16"/>
                  </a:lnTo>
                  <a:lnTo>
                    <a:pt x="573" y="61"/>
                  </a:lnTo>
                  <a:lnTo>
                    <a:pt x="546" y="108"/>
                  </a:lnTo>
                  <a:moveTo>
                    <a:pt x="609" y="108"/>
                  </a:moveTo>
                  <a:lnTo>
                    <a:pt x="582" y="61"/>
                  </a:lnTo>
                  <a:lnTo>
                    <a:pt x="609" y="16"/>
                  </a:lnTo>
                  <a:lnTo>
                    <a:pt x="634" y="61"/>
                  </a:lnTo>
                  <a:lnTo>
                    <a:pt x="609" y="108"/>
                  </a:lnTo>
                  <a:moveTo>
                    <a:pt x="670" y="108"/>
                  </a:moveTo>
                  <a:lnTo>
                    <a:pt x="643" y="61"/>
                  </a:lnTo>
                  <a:lnTo>
                    <a:pt x="670" y="16"/>
                  </a:lnTo>
                  <a:lnTo>
                    <a:pt x="696" y="61"/>
                  </a:lnTo>
                  <a:lnTo>
                    <a:pt x="670" y="108"/>
                  </a:lnTo>
                  <a:moveTo>
                    <a:pt x="732" y="108"/>
                  </a:moveTo>
                  <a:lnTo>
                    <a:pt x="705" y="61"/>
                  </a:lnTo>
                  <a:lnTo>
                    <a:pt x="732" y="16"/>
                  </a:lnTo>
                  <a:lnTo>
                    <a:pt x="757" y="61"/>
                  </a:lnTo>
                  <a:lnTo>
                    <a:pt x="732" y="108"/>
                  </a:lnTo>
                  <a:moveTo>
                    <a:pt x="793" y="108"/>
                  </a:moveTo>
                  <a:lnTo>
                    <a:pt x="766" y="61"/>
                  </a:lnTo>
                  <a:lnTo>
                    <a:pt x="793" y="16"/>
                  </a:lnTo>
                  <a:lnTo>
                    <a:pt x="819" y="61"/>
                  </a:lnTo>
                  <a:lnTo>
                    <a:pt x="793" y="108"/>
                  </a:lnTo>
                  <a:moveTo>
                    <a:pt x="855" y="108"/>
                  </a:moveTo>
                  <a:lnTo>
                    <a:pt x="828" y="61"/>
                  </a:lnTo>
                  <a:lnTo>
                    <a:pt x="855" y="16"/>
                  </a:lnTo>
                  <a:lnTo>
                    <a:pt x="880" y="61"/>
                  </a:lnTo>
                  <a:lnTo>
                    <a:pt x="855" y="108"/>
                  </a:lnTo>
                  <a:moveTo>
                    <a:pt x="916" y="108"/>
                  </a:moveTo>
                  <a:lnTo>
                    <a:pt x="889" y="61"/>
                  </a:lnTo>
                  <a:lnTo>
                    <a:pt x="916" y="16"/>
                  </a:lnTo>
                  <a:lnTo>
                    <a:pt x="943" y="61"/>
                  </a:lnTo>
                  <a:lnTo>
                    <a:pt x="916" y="108"/>
                  </a:lnTo>
                  <a:moveTo>
                    <a:pt x="978" y="108"/>
                  </a:moveTo>
                  <a:lnTo>
                    <a:pt x="952" y="61"/>
                  </a:lnTo>
                  <a:lnTo>
                    <a:pt x="978" y="16"/>
                  </a:lnTo>
                  <a:lnTo>
                    <a:pt x="1005" y="61"/>
                  </a:lnTo>
                  <a:lnTo>
                    <a:pt x="978" y="108"/>
                  </a:lnTo>
                  <a:moveTo>
                    <a:pt x="1039" y="108"/>
                  </a:moveTo>
                  <a:lnTo>
                    <a:pt x="1014" y="61"/>
                  </a:lnTo>
                  <a:lnTo>
                    <a:pt x="1039" y="16"/>
                  </a:lnTo>
                  <a:lnTo>
                    <a:pt x="1066" y="61"/>
                  </a:lnTo>
                  <a:lnTo>
                    <a:pt x="1039" y="108"/>
                  </a:lnTo>
                  <a:moveTo>
                    <a:pt x="1101" y="108"/>
                  </a:moveTo>
                  <a:lnTo>
                    <a:pt x="1075" y="61"/>
                  </a:lnTo>
                  <a:lnTo>
                    <a:pt x="1101" y="16"/>
                  </a:lnTo>
                  <a:lnTo>
                    <a:pt x="1128" y="61"/>
                  </a:lnTo>
                  <a:lnTo>
                    <a:pt x="1101" y="108"/>
                  </a:lnTo>
                  <a:moveTo>
                    <a:pt x="1162" y="108"/>
                  </a:moveTo>
                  <a:lnTo>
                    <a:pt x="1137" y="61"/>
                  </a:lnTo>
                  <a:lnTo>
                    <a:pt x="1162" y="16"/>
                  </a:lnTo>
                  <a:lnTo>
                    <a:pt x="1189" y="61"/>
                  </a:lnTo>
                  <a:lnTo>
                    <a:pt x="1162" y="108"/>
                  </a:lnTo>
                  <a:moveTo>
                    <a:pt x="1224" y="108"/>
                  </a:moveTo>
                  <a:lnTo>
                    <a:pt x="1198" y="61"/>
                  </a:lnTo>
                  <a:lnTo>
                    <a:pt x="1224" y="16"/>
                  </a:lnTo>
                  <a:lnTo>
                    <a:pt x="1251" y="61"/>
                  </a:lnTo>
                  <a:lnTo>
                    <a:pt x="1224" y="108"/>
                  </a:lnTo>
                  <a:moveTo>
                    <a:pt x="1285" y="108"/>
                  </a:moveTo>
                  <a:lnTo>
                    <a:pt x="1260" y="61"/>
                  </a:lnTo>
                  <a:lnTo>
                    <a:pt x="1285" y="16"/>
                  </a:lnTo>
                  <a:lnTo>
                    <a:pt x="1312" y="61"/>
                  </a:lnTo>
                  <a:lnTo>
                    <a:pt x="1285" y="108"/>
                  </a:lnTo>
                  <a:moveTo>
                    <a:pt x="1348" y="108"/>
                  </a:moveTo>
                  <a:lnTo>
                    <a:pt x="1321" y="61"/>
                  </a:lnTo>
                  <a:lnTo>
                    <a:pt x="1348" y="16"/>
                  </a:lnTo>
                  <a:lnTo>
                    <a:pt x="1374" y="61"/>
                  </a:lnTo>
                  <a:lnTo>
                    <a:pt x="1348" y="108"/>
                  </a:lnTo>
                  <a:moveTo>
                    <a:pt x="1410" y="108"/>
                  </a:moveTo>
                  <a:lnTo>
                    <a:pt x="1383" y="61"/>
                  </a:lnTo>
                  <a:lnTo>
                    <a:pt x="1410" y="16"/>
                  </a:lnTo>
                  <a:lnTo>
                    <a:pt x="1435" y="61"/>
                  </a:lnTo>
                  <a:lnTo>
                    <a:pt x="1410" y="108"/>
                  </a:lnTo>
                  <a:moveTo>
                    <a:pt x="1471" y="108"/>
                  </a:moveTo>
                  <a:lnTo>
                    <a:pt x="1444" y="61"/>
                  </a:lnTo>
                  <a:lnTo>
                    <a:pt x="1471" y="16"/>
                  </a:lnTo>
                  <a:lnTo>
                    <a:pt x="1497" y="61"/>
                  </a:lnTo>
                  <a:lnTo>
                    <a:pt x="1471" y="108"/>
                  </a:lnTo>
                  <a:moveTo>
                    <a:pt x="1533" y="108"/>
                  </a:moveTo>
                  <a:lnTo>
                    <a:pt x="1506" y="61"/>
                  </a:lnTo>
                  <a:lnTo>
                    <a:pt x="1533" y="16"/>
                  </a:lnTo>
                  <a:lnTo>
                    <a:pt x="1558" y="61"/>
                  </a:lnTo>
                  <a:lnTo>
                    <a:pt x="1533" y="108"/>
                  </a:lnTo>
                  <a:moveTo>
                    <a:pt x="1594" y="108"/>
                  </a:moveTo>
                  <a:lnTo>
                    <a:pt x="1567" y="61"/>
                  </a:lnTo>
                  <a:lnTo>
                    <a:pt x="1594" y="16"/>
                  </a:lnTo>
                  <a:lnTo>
                    <a:pt x="1620" y="61"/>
                  </a:lnTo>
                  <a:lnTo>
                    <a:pt x="1594" y="108"/>
                  </a:lnTo>
                  <a:moveTo>
                    <a:pt x="1656" y="108"/>
                  </a:moveTo>
                  <a:lnTo>
                    <a:pt x="1629" y="61"/>
                  </a:lnTo>
                  <a:lnTo>
                    <a:pt x="1656" y="16"/>
                  </a:lnTo>
                  <a:lnTo>
                    <a:pt x="1683" y="61"/>
                  </a:lnTo>
                  <a:lnTo>
                    <a:pt x="1656" y="108"/>
                  </a:lnTo>
                  <a:moveTo>
                    <a:pt x="1717" y="108"/>
                  </a:moveTo>
                  <a:lnTo>
                    <a:pt x="1692" y="61"/>
                  </a:lnTo>
                  <a:lnTo>
                    <a:pt x="1717" y="16"/>
                  </a:lnTo>
                  <a:lnTo>
                    <a:pt x="1744" y="61"/>
                  </a:lnTo>
                  <a:lnTo>
                    <a:pt x="1717" y="108"/>
                  </a:lnTo>
                  <a:moveTo>
                    <a:pt x="1779" y="108"/>
                  </a:moveTo>
                  <a:lnTo>
                    <a:pt x="1753" y="61"/>
                  </a:lnTo>
                  <a:lnTo>
                    <a:pt x="1779" y="16"/>
                  </a:lnTo>
                  <a:lnTo>
                    <a:pt x="1806" y="61"/>
                  </a:lnTo>
                  <a:lnTo>
                    <a:pt x="1779" y="108"/>
                  </a:lnTo>
                  <a:moveTo>
                    <a:pt x="1840" y="108"/>
                  </a:moveTo>
                  <a:lnTo>
                    <a:pt x="1815" y="61"/>
                  </a:lnTo>
                  <a:lnTo>
                    <a:pt x="1840" y="16"/>
                  </a:lnTo>
                  <a:lnTo>
                    <a:pt x="1867" y="61"/>
                  </a:lnTo>
                  <a:lnTo>
                    <a:pt x="1840" y="108"/>
                  </a:lnTo>
                  <a:moveTo>
                    <a:pt x="1902" y="108"/>
                  </a:moveTo>
                  <a:lnTo>
                    <a:pt x="1876" y="61"/>
                  </a:lnTo>
                  <a:lnTo>
                    <a:pt x="1902" y="16"/>
                  </a:lnTo>
                  <a:lnTo>
                    <a:pt x="1929" y="61"/>
                  </a:lnTo>
                  <a:lnTo>
                    <a:pt x="1902" y="108"/>
                  </a:lnTo>
                  <a:moveTo>
                    <a:pt x="1963" y="108"/>
                  </a:moveTo>
                  <a:lnTo>
                    <a:pt x="1938" y="61"/>
                  </a:lnTo>
                  <a:lnTo>
                    <a:pt x="1963" y="16"/>
                  </a:lnTo>
                  <a:lnTo>
                    <a:pt x="1990" y="61"/>
                  </a:lnTo>
                  <a:lnTo>
                    <a:pt x="1963" y="108"/>
                  </a:lnTo>
                  <a:moveTo>
                    <a:pt x="2025" y="108"/>
                  </a:moveTo>
                  <a:lnTo>
                    <a:pt x="1999" y="61"/>
                  </a:lnTo>
                  <a:lnTo>
                    <a:pt x="2025" y="16"/>
                  </a:lnTo>
                  <a:lnTo>
                    <a:pt x="2052" y="61"/>
                  </a:lnTo>
                  <a:lnTo>
                    <a:pt x="2025" y="108"/>
                  </a:lnTo>
                  <a:moveTo>
                    <a:pt x="2088" y="108"/>
                  </a:moveTo>
                  <a:lnTo>
                    <a:pt x="2061" y="61"/>
                  </a:lnTo>
                  <a:lnTo>
                    <a:pt x="2088" y="16"/>
                  </a:lnTo>
                  <a:lnTo>
                    <a:pt x="2113" y="61"/>
                  </a:lnTo>
                  <a:lnTo>
                    <a:pt x="2088" y="108"/>
                  </a:lnTo>
                  <a:moveTo>
                    <a:pt x="2149" y="108"/>
                  </a:moveTo>
                  <a:lnTo>
                    <a:pt x="2122" y="61"/>
                  </a:lnTo>
                  <a:lnTo>
                    <a:pt x="2149" y="16"/>
                  </a:lnTo>
                  <a:lnTo>
                    <a:pt x="2175" y="61"/>
                  </a:lnTo>
                  <a:lnTo>
                    <a:pt x="2149" y="108"/>
                  </a:lnTo>
                  <a:moveTo>
                    <a:pt x="2211" y="108"/>
                  </a:moveTo>
                  <a:lnTo>
                    <a:pt x="2184" y="61"/>
                  </a:lnTo>
                  <a:lnTo>
                    <a:pt x="2211" y="16"/>
                  </a:lnTo>
                  <a:lnTo>
                    <a:pt x="2236" y="61"/>
                  </a:lnTo>
                  <a:lnTo>
                    <a:pt x="2211" y="108"/>
                  </a:lnTo>
                  <a:moveTo>
                    <a:pt x="2272" y="108"/>
                  </a:moveTo>
                  <a:lnTo>
                    <a:pt x="2245" y="61"/>
                  </a:lnTo>
                  <a:lnTo>
                    <a:pt x="2272" y="16"/>
                  </a:lnTo>
                  <a:lnTo>
                    <a:pt x="2298" y="61"/>
                  </a:lnTo>
                  <a:lnTo>
                    <a:pt x="2272" y="108"/>
                  </a:lnTo>
                  <a:moveTo>
                    <a:pt x="2334" y="108"/>
                  </a:moveTo>
                  <a:lnTo>
                    <a:pt x="2307" y="61"/>
                  </a:lnTo>
                  <a:lnTo>
                    <a:pt x="2334" y="16"/>
                  </a:lnTo>
                  <a:lnTo>
                    <a:pt x="2359" y="61"/>
                  </a:lnTo>
                  <a:lnTo>
                    <a:pt x="2334" y="108"/>
                  </a:lnTo>
                  <a:moveTo>
                    <a:pt x="2395" y="108"/>
                  </a:moveTo>
                  <a:lnTo>
                    <a:pt x="2368" y="61"/>
                  </a:lnTo>
                  <a:lnTo>
                    <a:pt x="2395" y="16"/>
                  </a:lnTo>
                  <a:lnTo>
                    <a:pt x="2422" y="61"/>
                  </a:lnTo>
                  <a:lnTo>
                    <a:pt x="2395" y="108"/>
                  </a:lnTo>
                  <a:moveTo>
                    <a:pt x="2457" y="108"/>
                  </a:moveTo>
                  <a:lnTo>
                    <a:pt x="2431" y="61"/>
                  </a:lnTo>
                  <a:lnTo>
                    <a:pt x="2457" y="16"/>
                  </a:lnTo>
                  <a:lnTo>
                    <a:pt x="2484" y="61"/>
                  </a:lnTo>
                  <a:lnTo>
                    <a:pt x="2457" y="108"/>
                  </a:lnTo>
                  <a:moveTo>
                    <a:pt x="2518" y="108"/>
                  </a:moveTo>
                  <a:lnTo>
                    <a:pt x="2493" y="61"/>
                  </a:lnTo>
                  <a:lnTo>
                    <a:pt x="2518" y="16"/>
                  </a:lnTo>
                  <a:lnTo>
                    <a:pt x="2545" y="61"/>
                  </a:lnTo>
                  <a:lnTo>
                    <a:pt x="2518" y="108"/>
                  </a:lnTo>
                  <a:moveTo>
                    <a:pt x="2529" y="0"/>
                  </a:moveTo>
                  <a:lnTo>
                    <a:pt x="2520" y="0"/>
                  </a:lnTo>
                  <a:lnTo>
                    <a:pt x="2518" y="1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9"/>
                  </a:lnTo>
                  <a:lnTo>
                    <a:pt x="2488" y="54"/>
                  </a:lnTo>
                  <a:lnTo>
                    <a:pt x="2461" y="9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1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9"/>
                  </a:lnTo>
                  <a:lnTo>
                    <a:pt x="2427" y="54"/>
                  </a:lnTo>
                  <a:lnTo>
                    <a:pt x="2400" y="9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1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9"/>
                  </a:lnTo>
                  <a:lnTo>
                    <a:pt x="2364" y="54"/>
                  </a:lnTo>
                  <a:lnTo>
                    <a:pt x="2338" y="9"/>
                  </a:lnTo>
                  <a:lnTo>
                    <a:pt x="2344" y="0"/>
                  </a:lnTo>
                  <a:lnTo>
                    <a:pt x="2334" y="0"/>
                  </a:lnTo>
                  <a:lnTo>
                    <a:pt x="2334" y="1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9"/>
                  </a:lnTo>
                  <a:lnTo>
                    <a:pt x="2302" y="54"/>
                  </a:lnTo>
                  <a:lnTo>
                    <a:pt x="2277" y="9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1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9"/>
                  </a:lnTo>
                  <a:lnTo>
                    <a:pt x="2241" y="54"/>
                  </a:lnTo>
                  <a:lnTo>
                    <a:pt x="2215" y="9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1"/>
                  </a:lnTo>
                  <a:lnTo>
                    <a:pt x="2209" y="0"/>
                  </a:lnTo>
                  <a:lnTo>
                    <a:pt x="2200" y="0"/>
                  </a:lnTo>
                  <a:lnTo>
                    <a:pt x="2206" y="9"/>
                  </a:lnTo>
                  <a:lnTo>
                    <a:pt x="2179" y="54"/>
                  </a:lnTo>
                  <a:lnTo>
                    <a:pt x="2154" y="9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1"/>
                  </a:lnTo>
                  <a:lnTo>
                    <a:pt x="2148" y="0"/>
                  </a:lnTo>
                  <a:lnTo>
                    <a:pt x="2139" y="0"/>
                  </a:lnTo>
                  <a:lnTo>
                    <a:pt x="2145" y="9"/>
                  </a:lnTo>
                  <a:lnTo>
                    <a:pt x="2118" y="54"/>
                  </a:lnTo>
                  <a:lnTo>
                    <a:pt x="2092" y="9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1"/>
                  </a:lnTo>
                  <a:lnTo>
                    <a:pt x="2086" y="0"/>
                  </a:lnTo>
                  <a:lnTo>
                    <a:pt x="2077" y="0"/>
                  </a:lnTo>
                  <a:lnTo>
                    <a:pt x="2083" y="9"/>
                  </a:lnTo>
                  <a:lnTo>
                    <a:pt x="2056" y="54"/>
                  </a:lnTo>
                  <a:lnTo>
                    <a:pt x="2031" y="9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1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9"/>
                  </a:lnTo>
                  <a:lnTo>
                    <a:pt x="1995" y="54"/>
                  </a:lnTo>
                  <a:lnTo>
                    <a:pt x="1968" y="9"/>
                  </a:lnTo>
                  <a:lnTo>
                    <a:pt x="1974" y="0"/>
                  </a:lnTo>
                  <a:lnTo>
                    <a:pt x="1965" y="0"/>
                  </a:lnTo>
                  <a:lnTo>
                    <a:pt x="1963" y="1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9"/>
                  </a:lnTo>
                  <a:lnTo>
                    <a:pt x="1933" y="54"/>
                  </a:lnTo>
                  <a:lnTo>
                    <a:pt x="1906" y="9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1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9"/>
                  </a:lnTo>
                  <a:lnTo>
                    <a:pt x="1872" y="54"/>
                  </a:lnTo>
                  <a:lnTo>
                    <a:pt x="1845" y="9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1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9"/>
                  </a:lnTo>
                  <a:lnTo>
                    <a:pt x="1810" y="54"/>
                  </a:lnTo>
                  <a:lnTo>
                    <a:pt x="1783" y="9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1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9"/>
                  </a:lnTo>
                  <a:lnTo>
                    <a:pt x="1749" y="54"/>
                  </a:lnTo>
                  <a:lnTo>
                    <a:pt x="1722" y="9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1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9"/>
                  </a:lnTo>
                  <a:lnTo>
                    <a:pt x="1687" y="54"/>
                  </a:lnTo>
                  <a:lnTo>
                    <a:pt x="1660" y="9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1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9"/>
                  </a:lnTo>
                  <a:lnTo>
                    <a:pt x="1624" y="54"/>
                  </a:lnTo>
                  <a:lnTo>
                    <a:pt x="1599" y="9"/>
                  </a:lnTo>
                  <a:lnTo>
                    <a:pt x="1605" y="0"/>
                  </a:lnTo>
                  <a:lnTo>
                    <a:pt x="1594" y="0"/>
                  </a:lnTo>
                  <a:lnTo>
                    <a:pt x="1594" y="1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9"/>
                  </a:lnTo>
                  <a:lnTo>
                    <a:pt x="1563" y="54"/>
                  </a:lnTo>
                  <a:lnTo>
                    <a:pt x="1537" y="9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1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9"/>
                  </a:lnTo>
                  <a:lnTo>
                    <a:pt x="1501" y="54"/>
                  </a:lnTo>
                  <a:lnTo>
                    <a:pt x="1476" y="9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1"/>
                  </a:lnTo>
                  <a:lnTo>
                    <a:pt x="1470" y="0"/>
                  </a:lnTo>
                  <a:lnTo>
                    <a:pt x="1461" y="0"/>
                  </a:lnTo>
                  <a:lnTo>
                    <a:pt x="1467" y="9"/>
                  </a:lnTo>
                  <a:lnTo>
                    <a:pt x="1440" y="54"/>
                  </a:lnTo>
                  <a:lnTo>
                    <a:pt x="1414" y="9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1"/>
                  </a:lnTo>
                  <a:lnTo>
                    <a:pt x="1408" y="0"/>
                  </a:lnTo>
                  <a:lnTo>
                    <a:pt x="1399" y="0"/>
                  </a:lnTo>
                  <a:lnTo>
                    <a:pt x="1405" y="9"/>
                  </a:lnTo>
                  <a:lnTo>
                    <a:pt x="1378" y="54"/>
                  </a:lnTo>
                  <a:lnTo>
                    <a:pt x="1353" y="9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1"/>
                  </a:lnTo>
                  <a:lnTo>
                    <a:pt x="1347" y="0"/>
                  </a:lnTo>
                  <a:lnTo>
                    <a:pt x="1338" y="0"/>
                  </a:lnTo>
                  <a:lnTo>
                    <a:pt x="1344" y="9"/>
                  </a:lnTo>
                  <a:lnTo>
                    <a:pt x="1317" y="54"/>
                  </a:lnTo>
                  <a:lnTo>
                    <a:pt x="1291" y="9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1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9"/>
                  </a:lnTo>
                  <a:lnTo>
                    <a:pt x="1255" y="54"/>
                  </a:lnTo>
                  <a:lnTo>
                    <a:pt x="1228" y="9"/>
                  </a:lnTo>
                  <a:lnTo>
                    <a:pt x="1234" y="0"/>
                  </a:lnTo>
                  <a:lnTo>
                    <a:pt x="1225" y="0"/>
                  </a:lnTo>
                  <a:lnTo>
                    <a:pt x="1224" y="1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9"/>
                  </a:lnTo>
                  <a:lnTo>
                    <a:pt x="1194" y="54"/>
                  </a:lnTo>
                  <a:lnTo>
                    <a:pt x="1167" y="9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1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9"/>
                  </a:lnTo>
                  <a:lnTo>
                    <a:pt x="1132" y="54"/>
                  </a:lnTo>
                  <a:lnTo>
                    <a:pt x="1105" y="9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1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9"/>
                  </a:lnTo>
                  <a:lnTo>
                    <a:pt x="1071" y="54"/>
                  </a:lnTo>
                  <a:lnTo>
                    <a:pt x="1044" y="9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1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9"/>
                  </a:lnTo>
                  <a:lnTo>
                    <a:pt x="1009" y="54"/>
                  </a:lnTo>
                  <a:lnTo>
                    <a:pt x="982" y="9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1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9"/>
                  </a:lnTo>
                  <a:lnTo>
                    <a:pt x="948" y="54"/>
                  </a:lnTo>
                  <a:lnTo>
                    <a:pt x="921" y="9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1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9"/>
                  </a:lnTo>
                  <a:lnTo>
                    <a:pt x="885" y="54"/>
                  </a:lnTo>
                  <a:lnTo>
                    <a:pt x="859" y="9"/>
                  </a:lnTo>
                  <a:lnTo>
                    <a:pt x="865" y="0"/>
                  </a:lnTo>
                  <a:lnTo>
                    <a:pt x="855" y="0"/>
                  </a:lnTo>
                  <a:lnTo>
                    <a:pt x="855" y="1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9"/>
                  </a:lnTo>
                  <a:lnTo>
                    <a:pt x="823" y="54"/>
                  </a:lnTo>
                  <a:lnTo>
                    <a:pt x="798" y="9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1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9"/>
                  </a:lnTo>
                  <a:lnTo>
                    <a:pt x="762" y="54"/>
                  </a:lnTo>
                  <a:lnTo>
                    <a:pt x="736" y="9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1"/>
                  </a:lnTo>
                  <a:lnTo>
                    <a:pt x="730" y="0"/>
                  </a:lnTo>
                  <a:lnTo>
                    <a:pt x="721" y="0"/>
                  </a:lnTo>
                  <a:lnTo>
                    <a:pt x="727" y="9"/>
                  </a:lnTo>
                  <a:lnTo>
                    <a:pt x="700" y="54"/>
                  </a:lnTo>
                  <a:lnTo>
                    <a:pt x="675" y="9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1"/>
                  </a:lnTo>
                  <a:lnTo>
                    <a:pt x="669" y="0"/>
                  </a:lnTo>
                  <a:lnTo>
                    <a:pt x="660" y="0"/>
                  </a:lnTo>
                  <a:lnTo>
                    <a:pt x="666" y="9"/>
                  </a:lnTo>
                  <a:lnTo>
                    <a:pt x="639" y="54"/>
                  </a:lnTo>
                  <a:lnTo>
                    <a:pt x="613" y="9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1"/>
                  </a:lnTo>
                  <a:lnTo>
                    <a:pt x="607" y="0"/>
                  </a:lnTo>
                  <a:lnTo>
                    <a:pt x="598" y="0"/>
                  </a:lnTo>
                  <a:lnTo>
                    <a:pt x="604" y="9"/>
                  </a:lnTo>
                  <a:lnTo>
                    <a:pt x="577" y="54"/>
                  </a:lnTo>
                  <a:lnTo>
                    <a:pt x="552" y="9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1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9"/>
                  </a:lnTo>
                  <a:lnTo>
                    <a:pt x="516" y="54"/>
                  </a:lnTo>
                  <a:lnTo>
                    <a:pt x="489" y="9"/>
                  </a:lnTo>
                  <a:lnTo>
                    <a:pt x="495" y="0"/>
                  </a:lnTo>
                  <a:lnTo>
                    <a:pt x="486" y="0"/>
                  </a:lnTo>
                  <a:lnTo>
                    <a:pt x="484" y="1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9"/>
                  </a:lnTo>
                  <a:lnTo>
                    <a:pt x="454" y="54"/>
                  </a:lnTo>
                  <a:lnTo>
                    <a:pt x="427" y="9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1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9"/>
                  </a:lnTo>
                  <a:lnTo>
                    <a:pt x="393" y="54"/>
                  </a:lnTo>
                  <a:lnTo>
                    <a:pt x="366" y="9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1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9"/>
                  </a:lnTo>
                  <a:lnTo>
                    <a:pt x="331" y="54"/>
                  </a:lnTo>
                  <a:lnTo>
                    <a:pt x="304" y="9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1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9"/>
                  </a:lnTo>
                  <a:lnTo>
                    <a:pt x="270" y="54"/>
                  </a:lnTo>
                  <a:lnTo>
                    <a:pt x="243" y="9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1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9"/>
                  </a:lnTo>
                  <a:lnTo>
                    <a:pt x="209" y="54"/>
                  </a:lnTo>
                  <a:lnTo>
                    <a:pt x="182" y="9"/>
                  </a:lnTo>
                  <a:lnTo>
                    <a:pt x="188" y="0"/>
                  </a:lnTo>
                  <a:lnTo>
                    <a:pt x="179" y="0"/>
                  </a:lnTo>
                  <a:lnTo>
                    <a:pt x="177" y="1"/>
                  </a:lnTo>
                  <a:lnTo>
                    <a:pt x="176" y="0"/>
                  </a:lnTo>
                  <a:lnTo>
                    <a:pt x="167" y="0"/>
                  </a:lnTo>
                  <a:lnTo>
                    <a:pt x="173" y="9"/>
                  </a:lnTo>
                  <a:lnTo>
                    <a:pt x="146" y="54"/>
                  </a:lnTo>
                  <a:lnTo>
                    <a:pt x="120" y="9"/>
                  </a:lnTo>
                  <a:lnTo>
                    <a:pt x="126" y="0"/>
                  </a:lnTo>
                  <a:lnTo>
                    <a:pt x="116" y="0"/>
                  </a:lnTo>
                  <a:lnTo>
                    <a:pt x="116" y="1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9"/>
                  </a:lnTo>
                  <a:lnTo>
                    <a:pt x="84" y="54"/>
                  </a:lnTo>
                  <a:lnTo>
                    <a:pt x="59" y="9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1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9"/>
                  </a:lnTo>
                  <a:lnTo>
                    <a:pt x="23" y="54"/>
                  </a:lnTo>
                  <a:lnTo>
                    <a:pt x="0" y="13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11"/>
                  </a:lnTo>
                  <a:lnTo>
                    <a:pt x="23" y="70"/>
                  </a:lnTo>
                  <a:lnTo>
                    <a:pt x="50" y="115"/>
                  </a:lnTo>
                  <a:lnTo>
                    <a:pt x="23" y="160"/>
                  </a:lnTo>
                  <a:lnTo>
                    <a:pt x="0" y="120"/>
                  </a:lnTo>
                  <a:lnTo>
                    <a:pt x="0" y="136"/>
                  </a:lnTo>
                  <a:lnTo>
                    <a:pt x="18" y="169"/>
                  </a:lnTo>
                  <a:lnTo>
                    <a:pt x="0" y="202"/>
                  </a:lnTo>
                  <a:lnTo>
                    <a:pt x="0" y="217"/>
                  </a:lnTo>
                  <a:lnTo>
                    <a:pt x="23" y="176"/>
                  </a:lnTo>
                  <a:lnTo>
                    <a:pt x="50" y="221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2"/>
                  </a:lnTo>
                  <a:lnTo>
                    <a:pt x="18" y="275"/>
                  </a:lnTo>
                  <a:lnTo>
                    <a:pt x="0" y="308"/>
                  </a:lnTo>
                  <a:lnTo>
                    <a:pt x="0" y="323"/>
                  </a:lnTo>
                  <a:lnTo>
                    <a:pt x="23" y="283"/>
                  </a:lnTo>
                  <a:lnTo>
                    <a:pt x="50" y="328"/>
                  </a:lnTo>
                  <a:lnTo>
                    <a:pt x="23" y="374"/>
                  </a:lnTo>
                  <a:lnTo>
                    <a:pt x="0" y="332"/>
                  </a:lnTo>
                  <a:lnTo>
                    <a:pt x="0" y="349"/>
                  </a:lnTo>
                  <a:lnTo>
                    <a:pt x="18" y="382"/>
                  </a:lnTo>
                  <a:lnTo>
                    <a:pt x="0" y="414"/>
                  </a:lnTo>
                  <a:lnTo>
                    <a:pt x="0" y="429"/>
                  </a:lnTo>
                  <a:lnTo>
                    <a:pt x="23" y="389"/>
                  </a:lnTo>
                  <a:lnTo>
                    <a:pt x="50" y="435"/>
                  </a:lnTo>
                  <a:lnTo>
                    <a:pt x="23" y="480"/>
                  </a:lnTo>
                  <a:lnTo>
                    <a:pt x="0" y="440"/>
                  </a:lnTo>
                  <a:lnTo>
                    <a:pt x="0" y="455"/>
                  </a:lnTo>
                  <a:lnTo>
                    <a:pt x="18" y="488"/>
                  </a:lnTo>
                  <a:lnTo>
                    <a:pt x="0" y="521"/>
                  </a:lnTo>
                  <a:lnTo>
                    <a:pt x="0" y="537"/>
                  </a:lnTo>
                  <a:lnTo>
                    <a:pt x="23" y="495"/>
                  </a:lnTo>
                  <a:lnTo>
                    <a:pt x="50" y="542"/>
                  </a:lnTo>
                  <a:lnTo>
                    <a:pt x="23" y="587"/>
                  </a:lnTo>
                  <a:lnTo>
                    <a:pt x="0" y="546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7"/>
                  </a:lnTo>
                  <a:lnTo>
                    <a:pt x="0" y="644"/>
                  </a:lnTo>
                  <a:lnTo>
                    <a:pt x="23" y="603"/>
                  </a:lnTo>
                  <a:lnTo>
                    <a:pt x="50" y="648"/>
                  </a:lnTo>
                  <a:lnTo>
                    <a:pt x="23" y="693"/>
                  </a:lnTo>
                  <a:lnTo>
                    <a:pt x="0" y="653"/>
                  </a:lnTo>
                  <a:lnTo>
                    <a:pt x="0" y="669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50"/>
                  </a:lnTo>
                  <a:lnTo>
                    <a:pt x="23" y="709"/>
                  </a:lnTo>
                  <a:lnTo>
                    <a:pt x="50" y="754"/>
                  </a:lnTo>
                  <a:lnTo>
                    <a:pt x="23" y="799"/>
                  </a:lnTo>
                  <a:lnTo>
                    <a:pt x="0" y="759"/>
                  </a:lnTo>
                  <a:lnTo>
                    <a:pt x="0" y="775"/>
                  </a:lnTo>
                  <a:lnTo>
                    <a:pt x="18" y="808"/>
                  </a:lnTo>
                  <a:lnTo>
                    <a:pt x="0" y="841"/>
                  </a:lnTo>
                  <a:lnTo>
                    <a:pt x="0" y="856"/>
                  </a:lnTo>
                  <a:lnTo>
                    <a:pt x="23" y="816"/>
                  </a:lnTo>
                  <a:lnTo>
                    <a:pt x="50" y="861"/>
                  </a:lnTo>
                  <a:lnTo>
                    <a:pt x="23" y="907"/>
                  </a:lnTo>
                  <a:lnTo>
                    <a:pt x="0" y="865"/>
                  </a:lnTo>
                  <a:lnTo>
                    <a:pt x="0" y="882"/>
                  </a:lnTo>
                  <a:lnTo>
                    <a:pt x="18" y="915"/>
                  </a:lnTo>
                  <a:lnTo>
                    <a:pt x="0" y="947"/>
                  </a:lnTo>
                  <a:lnTo>
                    <a:pt x="0" y="962"/>
                  </a:lnTo>
                  <a:lnTo>
                    <a:pt x="23" y="922"/>
                  </a:lnTo>
                  <a:lnTo>
                    <a:pt x="50" y="967"/>
                  </a:lnTo>
                  <a:lnTo>
                    <a:pt x="23" y="1013"/>
                  </a:lnTo>
                  <a:lnTo>
                    <a:pt x="0" y="973"/>
                  </a:lnTo>
                  <a:lnTo>
                    <a:pt x="0" y="988"/>
                  </a:lnTo>
                  <a:lnTo>
                    <a:pt x="18" y="1021"/>
                  </a:lnTo>
                  <a:lnTo>
                    <a:pt x="0" y="1054"/>
                  </a:lnTo>
                  <a:lnTo>
                    <a:pt x="0" y="1069"/>
                  </a:lnTo>
                  <a:lnTo>
                    <a:pt x="23" y="1028"/>
                  </a:lnTo>
                  <a:lnTo>
                    <a:pt x="50" y="1075"/>
                  </a:lnTo>
                  <a:lnTo>
                    <a:pt x="23" y="1120"/>
                  </a:lnTo>
                  <a:lnTo>
                    <a:pt x="0" y="1079"/>
                  </a:lnTo>
                  <a:lnTo>
                    <a:pt x="0" y="1094"/>
                  </a:lnTo>
                  <a:lnTo>
                    <a:pt x="18" y="1127"/>
                  </a:lnTo>
                  <a:lnTo>
                    <a:pt x="0" y="1160"/>
                  </a:lnTo>
                  <a:lnTo>
                    <a:pt x="0" y="1177"/>
                  </a:lnTo>
                  <a:lnTo>
                    <a:pt x="23" y="1135"/>
                  </a:lnTo>
                  <a:lnTo>
                    <a:pt x="50" y="1181"/>
                  </a:lnTo>
                  <a:lnTo>
                    <a:pt x="23" y="1226"/>
                  </a:lnTo>
                  <a:lnTo>
                    <a:pt x="0" y="1186"/>
                  </a:lnTo>
                  <a:lnTo>
                    <a:pt x="0" y="1201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3"/>
                  </a:lnTo>
                  <a:lnTo>
                    <a:pt x="23" y="1242"/>
                  </a:lnTo>
                  <a:lnTo>
                    <a:pt x="50" y="1287"/>
                  </a:lnTo>
                  <a:lnTo>
                    <a:pt x="23" y="1332"/>
                  </a:lnTo>
                  <a:lnTo>
                    <a:pt x="0" y="1292"/>
                  </a:lnTo>
                  <a:lnTo>
                    <a:pt x="0" y="1308"/>
                  </a:lnTo>
                  <a:lnTo>
                    <a:pt x="18" y="1341"/>
                  </a:lnTo>
                  <a:lnTo>
                    <a:pt x="0" y="1373"/>
                  </a:lnTo>
                  <a:lnTo>
                    <a:pt x="0" y="1389"/>
                  </a:lnTo>
                  <a:lnTo>
                    <a:pt x="23" y="1349"/>
                  </a:lnTo>
                  <a:lnTo>
                    <a:pt x="50" y="1394"/>
                  </a:lnTo>
                  <a:lnTo>
                    <a:pt x="26" y="1436"/>
                  </a:lnTo>
                  <a:lnTo>
                    <a:pt x="35" y="1436"/>
                  </a:lnTo>
                  <a:lnTo>
                    <a:pt x="54" y="1401"/>
                  </a:lnTo>
                  <a:lnTo>
                    <a:pt x="74" y="1436"/>
                  </a:lnTo>
                  <a:lnTo>
                    <a:pt x="83" y="1436"/>
                  </a:lnTo>
                  <a:lnTo>
                    <a:pt x="59" y="1394"/>
                  </a:lnTo>
                  <a:lnTo>
                    <a:pt x="84" y="1349"/>
                  </a:lnTo>
                  <a:lnTo>
                    <a:pt x="111" y="1394"/>
                  </a:lnTo>
                  <a:lnTo>
                    <a:pt x="87" y="1436"/>
                  </a:lnTo>
                  <a:lnTo>
                    <a:pt x="96" y="1436"/>
                  </a:lnTo>
                  <a:lnTo>
                    <a:pt x="116" y="1401"/>
                  </a:lnTo>
                  <a:lnTo>
                    <a:pt x="135" y="1436"/>
                  </a:lnTo>
                  <a:lnTo>
                    <a:pt x="144" y="1436"/>
                  </a:lnTo>
                  <a:lnTo>
                    <a:pt x="120" y="1394"/>
                  </a:lnTo>
                  <a:lnTo>
                    <a:pt x="146" y="1349"/>
                  </a:lnTo>
                  <a:lnTo>
                    <a:pt x="173" y="1394"/>
                  </a:lnTo>
                  <a:lnTo>
                    <a:pt x="149" y="1436"/>
                  </a:lnTo>
                  <a:lnTo>
                    <a:pt x="158" y="1436"/>
                  </a:lnTo>
                  <a:lnTo>
                    <a:pt x="177" y="1401"/>
                  </a:lnTo>
                  <a:lnTo>
                    <a:pt x="197" y="1436"/>
                  </a:lnTo>
                  <a:lnTo>
                    <a:pt x="206" y="1436"/>
                  </a:lnTo>
                  <a:lnTo>
                    <a:pt x="182" y="1394"/>
                  </a:lnTo>
                  <a:lnTo>
                    <a:pt x="209" y="1349"/>
                  </a:lnTo>
                  <a:lnTo>
                    <a:pt x="234" y="1394"/>
                  </a:lnTo>
                  <a:lnTo>
                    <a:pt x="210" y="1436"/>
                  </a:lnTo>
                  <a:lnTo>
                    <a:pt x="219" y="1436"/>
                  </a:lnTo>
                  <a:lnTo>
                    <a:pt x="238" y="1401"/>
                  </a:lnTo>
                  <a:lnTo>
                    <a:pt x="258" y="1436"/>
                  </a:lnTo>
                  <a:lnTo>
                    <a:pt x="267" y="1436"/>
                  </a:lnTo>
                  <a:lnTo>
                    <a:pt x="243" y="1394"/>
                  </a:lnTo>
                  <a:lnTo>
                    <a:pt x="270" y="1349"/>
                  </a:lnTo>
                  <a:lnTo>
                    <a:pt x="295" y="1394"/>
                  </a:lnTo>
                  <a:lnTo>
                    <a:pt x="271" y="1436"/>
                  </a:lnTo>
                  <a:lnTo>
                    <a:pt x="280" y="1436"/>
                  </a:lnTo>
                  <a:lnTo>
                    <a:pt x="300" y="1401"/>
                  </a:lnTo>
                  <a:lnTo>
                    <a:pt x="319" y="1436"/>
                  </a:lnTo>
                  <a:lnTo>
                    <a:pt x="328" y="1436"/>
                  </a:lnTo>
                  <a:lnTo>
                    <a:pt x="304" y="1394"/>
                  </a:lnTo>
                  <a:lnTo>
                    <a:pt x="331" y="1349"/>
                  </a:lnTo>
                  <a:lnTo>
                    <a:pt x="357" y="1394"/>
                  </a:lnTo>
                  <a:lnTo>
                    <a:pt x="333" y="1436"/>
                  </a:lnTo>
                  <a:lnTo>
                    <a:pt x="342" y="1436"/>
                  </a:lnTo>
                  <a:lnTo>
                    <a:pt x="361" y="1401"/>
                  </a:lnTo>
                  <a:lnTo>
                    <a:pt x="381" y="1436"/>
                  </a:lnTo>
                  <a:lnTo>
                    <a:pt x="390" y="1436"/>
                  </a:lnTo>
                  <a:lnTo>
                    <a:pt x="366" y="1394"/>
                  </a:lnTo>
                  <a:lnTo>
                    <a:pt x="393" y="1349"/>
                  </a:lnTo>
                  <a:lnTo>
                    <a:pt x="418" y="1394"/>
                  </a:lnTo>
                  <a:lnTo>
                    <a:pt x="394" y="1436"/>
                  </a:lnTo>
                  <a:lnTo>
                    <a:pt x="405" y="1436"/>
                  </a:lnTo>
                  <a:lnTo>
                    <a:pt x="423" y="1401"/>
                  </a:lnTo>
                  <a:lnTo>
                    <a:pt x="442" y="1436"/>
                  </a:lnTo>
                  <a:lnTo>
                    <a:pt x="451" y="1436"/>
                  </a:lnTo>
                  <a:lnTo>
                    <a:pt x="427" y="1394"/>
                  </a:lnTo>
                  <a:lnTo>
                    <a:pt x="454" y="1349"/>
                  </a:lnTo>
                  <a:lnTo>
                    <a:pt x="480" y="1394"/>
                  </a:lnTo>
                  <a:lnTo>
                    <a:pt x="457" y="1436"/>
                  </a:lnTo>
                  <a:lnTo>
                    <a:pt x="466" y="1436"/>
                  </a:lnTo>
                  <a:lnTo>
                    <a:pt x="484" y="1401"/>
                  </a:lnTo>
                  <a:lnTo>
                    <a:pt x="504" y="1436"/>
                  </a:lnTo>
                  <a:lnTo>
                    <a:pt x="513" y="1436"/>
                  </a:lnTo>
                  <a:lnTo>
                    <a:pt x="489" y="1394"/>
                  </a:lnTo>
                  <a:lnTo>
                    <a:pt x="516" y="1349"/>
                  </a:lnTo>
                  <a:lnTo>
                    <a:pt x="541" y="1394"/>
                  </a:lnTo>
                  <a:lnTo>
                    <a:pt x="519" y="1436"/>
                  </a:lnTo>
                  <a:lnTo>
                    <a:pt x="528" y="1436"/>
                  </a:lnTo>
                  <a:lnTo>
                    <a:pt x="546" y="1401"/>
                  </a:lnTo>
                  <a:lnTo>
                    <a:pt x="565" y="1436"/>
                  </a:lnTo>
                  <a:lnTo>
                    <a:pt x="574" y="1436"/>
                  </a:lnTo>
                  <a:lnTo>
                    <a:pt x="552" y="1394"/>
                  </a:lnTo>
                  <a:lnTo>
                    <a:pt x="577" y="1349"/>
                  </a:lnTo>
                  <a:lnTo>
                    <a:pt x="604" y="1394"/>
                  </a:lnTo>
                  <a:lnTo>
                    <a:pt x="580" y="1436"/>
                  </a:lnTo>
                  <a:lnTo>
                    <a:pt x="589" y="1436"/>
                  </a:lnTo>
                  <a:lnTo>
                    <a:pt x="609" y="1401"/>
                  </a:lnTo>
                  <a:lnTo>
                    <a:pt x="627" y="1436"/>
                  </a:lnTo>
                  <a:lnTo>
                    <a:pt x="636" y="1436"/>
                  </a:lnTo>
                  <a:lnTo>
                    <a:pt x="613" y="1394"/>
                  </a:lnTo>
                  <a:lnTo>
                    <a:pt x="639" y="1349"/>
                  </a:lnTo>
                  <a:lnTo>
                    <a:pt x="666" y="1394"/>
                  </a:lnTo>
                  <a:lnTo>
                    <a:pt x="642" y="1436"/>
                  </a:lnTo>
                  <a:lnTo>
                    <a:pt x="651" y="1436"/>
                  </a:lnTo>
                  <a:lnTo>
                    <a:pt x="670" y="1401"/>
                  </a:lnTo>
                  <a:lnTo>
                    <a:pt x="688" y="1436"/>
                  </a:lnTo>
                  <a:lnTo>
                    <a:pt x="699" y="1436"/>
                  </a:lnTo>
                  <a:lnTo>
                    <a:pt x="675" y="1394"/>
                  </a:lnTo>
                  <a:lnTo>
                    <a:pt x="700" y="1349"/>
                  </a:lnTo>
                  <a:lnTo>
                    <a:pt x="727" y="1394"/>
                  </a:lnTo>
                  <a:lnTo>
                    <a:pt x="703" y="1436"/>
                  </a:lnTo>
                  <a:lnTo>
                    <a:pt x="712" y="1436"/>
                  </a:lnTo>
                  <a:lnTo>
                    <a:pt x="732" y="1401"/>
                  </a:lnTo>
                  <a:lnTo>
                    <a:pt x="751" y="1436"/>
                  </a:lnTo>
                  <a:lnTo>
                    <a:pt x="760" y="1436"/>
                  </a:lnTo>
                  <a:lnTo>
                    <a:pt x="736" y="1394"/>
                  </a:lnTo>
                  <a:lnTo>
                    <a:pt x="762" y="1349"/>
                  </a:lnTo>
                  <a:lnTo>
                    <a:pt x="789" y="1394"/>
                  </a:lnTo>
                  <a:lnTo>
                    <a:pt x="765" y="1436"/>
                  </a:lnTo>
                  <a:lnTo>
                    <a:pt x="774" y="1436"/>
                  </a:lnTo>
                  <a:lnTo>
                    <a:pt x="793" y="1401"/>
                  </a:lnTo>
                  <a:lnTo>
                    <a:pt x="813" y="1436"/>
                  </a:lnTo>
                  <a:lnTo>
                    <a:pt x="822" y="1436"/>
                  </a:lnTo>
                  <a:lnTo>
                    <a:pt x="798" y="1394"/>
                  </a:lnTo>
                  <a:lnTo>
                    <a:pt x="823" y="1349"/>
                  </a:lnTo>
                  <a:lnTo>
                    <a:pt x="850" y="1394"/>
                  </a:lnTo>
                  <a:lnTo>
                    <a:pt x="826" y="1436"/>
                  </a:lnTo>
                  <a:lnTo>
                    <a:pt x="835" y="1436"/>
                  </a:lnTo>
                  <a:lnTo>
                    <a:pt x="855" y="1401"/>
                  </a:lnTo>
                  <a:lnTo>
                    <a:pt x="874" y="1436"/>
                  </a:lnTo>
                  <a:lnTo>
                    <a:pt x="883" y="1436"/>
                  </a:lnTo>
                  <a:lnTo>
                    <a:pt x="859" y="1394"/>
                  </a:lnTo>
                  <a:lnTo>
                    <a:pt x="885" y="1349"/>
                  </a:lnTo>
                  <a:lnTo>
                    <a:pt x="912" y="1394"/>
                  </a:lnTo>
                  <a:lnTo>
                    <a:pt x="888" y="1436"/>
                  </a:lnTo>
                  <a:lnTo>
                    <a:pt x="897" y="1436"/>
                  </a:lnTo>
                  <a:lnTo>
                    <a:pt x="916" y="1401"/>
                  </a:lnTo>
                  <a:lnTo>
                    <a:pt x="936" y="1436"/>
                  </a:lnTo>
                  <a:lnTo>
                    <a:pt x="945" y="1436"/>
                  </a:lnTo>
                  <a:lnTo>
                    <a:pt x="921" y="1394"/>
                  </a:lnTo>
                  <a:lnTo>
                    <a:pt x="948" y="1349"/>
                  </a:lnTo>
                  <a:lnTo>
                    <a:pt x="973" y="1394"/>
                  </a:lnTo>
                  <a:lnTo>
                    <a:pt x="949" y="1436"/>
                  </a:lnTo>
                  <a:lnTo>
                    <a:pt x="958" y="1436"/>
                  </a:lnTo>
                  <a:lnTo>
                    <a:pt x="978" y="1401"/>
                  </a:lnTo>
                  <a:lnTo>
                    <a:pt x="997" y="1436"/>
                  </a:lnTo>
                  <a:lnTo>
                    <a:pt x="1006" y="1436"/>
                  </a:lnTo>
                  <a:lnTo>
                    <a:pt x="982" y="1394"/>
                  </a:lnTo>
                  <a:lnTo>
                    <a:pt x="1009" y="1349"/>
                  </a:lnTo>
                  <a:lnTo>
                    <a:pt x="1035" y="1394"/>
                  </a:lnTo>
                  <a:lnTo>
                    <a:pt x="1011" y="1436"/>
                  </a:lnTo>
                  <a:lnTo>
                    <a:pt x="1020" y="1436"/>
                  </a:lnTo>
                  <a:lnTo>
                    <a:pt x="1039" y="1401"/>
                  </a:lnTo>
                  <a:lnTo>
                    <a:pt x="1059" y="1436"/>
                  </a:lnTo>
                  <a:lnTo>
                    <a:pt x="1068" y="1436"/>
                  </a:lnTo>
                  <a:lnTo>
                    <a:pt x="1044" y="1394"/>
                  </a:lnTo>
                  <a:lnTo>
                    <a:pt x="1071" y="1349"/>
                  </a:lnTo>
                  <a:lnTo>
                    <a:pt x="1096" y="1394"/>
                  </a:lnTo>
                  <a:lnTo>
                    <a:pt x="1072" y="1436"/>
                  </a:lnTo>
                  <a:lnTo>
                    <a:pt x="1081" y="1436"/>
                  </a:lnTo>
                  <a:lnTo>
                    <a:pt x="1101" y="1401"/>
                  </a:lnTo>
                  <a:lnTo>
                    <a:pt x="1120" y="1436"/>
                  </a:lnTo>
                  <a:lnTo>
                    <a:pt x="1129" y="1436"/>
                  </a:lnTo>
                  <a:lnTo>
                    <a:pt x="1105" y="1394"/>
                  </a:lnTo>
                  <a:lnTo>
                    <a:pt x="1132" y="1349"/>
                  </a:lnTo>
                  <a:lnTo>
                    <a:pt x="1158" y="1394"/>
                  </a:lnTo>
                  <a:lnTo>
                    <a:pt x="1134" y="1436"/>
                  </a:lnTo>
                  <a:lnTo>
                    <a:pt x="1144" y="1436"/>
                  </a:lnTo>
                  <a:lnTo>
                    <a:pt x="1162" y="1401"/>
                  </a:lnTo>
                  <a:lnTo>
                    <a:pt x="1182" y="1436"/>
                  </a:lnTo>
                  <a:lnTo>
                    <a:pt x="1191" y="1436"/>
                  </a:lnTo>
                  <a:lnTo>
                    <a:pt x="1167" y="1394"/>
                  </a:lnTo>
                  <a:lnTo>
                    <a:pt x="1194" y="1349"/>
                  </a:lnTo>
                  <a:lnTo>
                    <a:pt x="1219" y="1394"/>
                  </a:lnTo>
                  <a:lnTo>
                    <a:pt x="1197" y="1436"/>
                  </a:lnTo>
                  <a:lnTo>
                    <a:pt x="1206" y="1436"/>
                  </a:lnTo>
                  <a:lnTo>
                    <a:pt x="1224" y="1401"/>
                  </a:lnTo>
                  <a:lnTo>
                    <a:pt x="1243" y="1436"/>
                  </a:lnTo>
                  <a:lnTo>
                    <a:pt x="1252" y="1436"/>
                  </a:lnTo>
                  <a:lnTo>
                    <a:pt x="1228" y="1394"/>
                  </a:lnTo>
                  <a:lnTo>
                    <a:pt x="1255" y="1349"/>
                  </a:lnTo>
                  <a:lnTo>
                    <a:pt x="1281" y="1394"/>
                  </a:lnTo>
                  <a:lnTo>
                    <a:pt x="1258" y="1436"/>
                  </a:lnTo>
                  <a:lnTo>
                    <a:pt x="1267" y="1436"/>
                  </a:lnTo>
                  <a:lnTo>
                    <a:pt x="1285" y="1401"/>
                  </a:lnTo>
                  <a:lnTo>
                    <a:pt x="1305" y="1436"/>
                  </a:lnTo>
                  <a:lnTo>
                    <a:pt x="1314" y="1436"/>
                  </a:lnTo>
                  <a:lnTo>
                    <a:pt x="1291" y="1394"/>
                  </a:lnTo>
                  <a:lnTo>
                    <a:pt x="1317" y="1349"/>
                  </a:lnTo>
                  <a:lnTo>
                    <a:pt x="1344" y="1394"/>
                  </a:lnTo>
                  <a:lnTo>
                    <a:pt x="1320" y="1436"/>
                  </a:lnTo>
                  <a:lnTo>
                    <a:pt x="1329" y="1436"/>
                  </a:lnTo>
                  <a:lnTo>
                    <a:pt x="1348" y="1401"/>
                  </a:lnTo>
                  <a:lnTo>
                    <a:pt x="1366" y="1436"/>
                  </a:lnTo>
                  <a:lnTo>
                    <a:pt x="1375" y="1436"/>
                  </a:lnTo>
                  <a:lnTo>
                    <a:pt x="1353" y="1394"/>
                  </a:lnTo>
                  <a:lnTo>
                    <a:pt x="1378" y="1349"/>
                  </a:lnTo>
                  <a:lnTo>
                    <a:pt x="1405" y="1394"/>
                  </a:lnTo>
                  <a:lnTo>
                    <a:pt x="1381" y="1436"/>
                  </a:lnTo>
                  <a:lnTo>
                    <a:pt x="1390" y="1436"/>
                  </a:lnTo>
                  <a:lnTo>
                    <a:pt x="1410" y="1401"/>
                  </a:lnTo>
                  <a:lnTo>
                    <a:pt x="1428" y="1436"/>
                  </a:lnTo>
                  <a:lnTo>
                    <a:pt x="1438" y="1436"/>
                  </a:lnTo>
                  <a:lnTo>
                    <a:pt x="1414" y="1394"/>
                  </a:lnTo>
                  <a:lnTo>
                    <a:pt x="1440" y="1349"/>
                  </a:lnTo>
                  <a:lnTo>
                    <a:pt x="1467" y="1394"/>
                  </a:lnTo>
                  <a:lnTo>
                    <a:pt x="1443" y="1436"/>
                  </a:lnTo>
                  <a:lnTo>
                    <a:pt x="1452" y="1436"/>
                  </a:lnTo>
                  <a:lnTo>
                    <a:pt x="1471" y="1401"/>
                  </a:lnTo>
                  <a:lnTo>
                    <a:pt x="1491" y="1436"/>
                  </a:lnTo>
                  <a:lnTo>
                    <a:pt x="1500" y="1436"/>
                  </a:lnTo>
                  <a:lnTo>
                    <a:pt x="1476" y="1394"/>
                  </a:lnTo>
                  <a:lnTo>
                    <a:pt x="1501" y="1349"/>
                  </a:lnTo>
                  <a:lnTo>
                    <a:pt x="1528" y="1394"/>
                  </a:lnTo>
                  <a:lnTo>
                    <a:pt x="1504" y="1436"/>
                  </a:lnTo>
                  <a:lnTo>
                    <a:pt x="1513" y="1436"/>
                  </a:lnTo>
                  <a:lnTo>
                    <a:pt x="1533" y="1401"/>
                  </a:lnTo>
                  <a:lnTo>
                    <a:pt x="1552" y="1436"/>
                  </a:lnTo>
                  <a:lnTo>
                    <a:pt x="1561" y="1436"/>
                  </a:lnTo>
                  <a:lnTo>
                    <a:pt x="1537" y="1394"/>
                  </a:lnTo>
                  <a:lnTo>
                    <a:pt x="1563" y="1349"/>
                  </a:lnTo>
                  <a:lnTo>
                    <a:pt x="1590" y="1394"/>
                  </a:lnTo>
                  <a:lnTo>
                    <a:pt x="1566" y="1436"/>
                  </a:lnTo>
                  <a:lnTo>
                    <a:pt x="1575" y="1436"/>
                  </a:lnTo>
                  <a:lnTo>
                    <a:pt x="1594" y="1401"/>
                  </a:lnTo>
                  <a:lnTo>
                    <a:pt x="1614" y="1436"/>
                  </a:lnTo>
                  <a:lnTo>
                    <a:pt x="1623" y="1436"/>
                  </a:lnTo>
                  <a:lnTo>
                    <a:pt x="1599" y="1394"/>
                  </a:lnTo>
                  <a:lnTo>
                    <a:pt x="1624" y="1349"/>
                  </a:lnTo>
                  <a:lnTo>
                    <a:pt x="1651" y="1394"/>
                  </a:lnTo>
                  <a:lnTo>
                    <a:pt x="1627" y="1436"/>
                  </a:lnTo>
                  <a:lnTo>
                    <a:pt x="1636" y="1436"/>
                  </a:lnTo>
                  <a:lnTo>
                    <a:pt x="1656" y="1401"/>
                  </a:lnTo>
                  <a:lnTo>
                    <a:pt x="1675" y="1436"/>
                  </a:lnTo>
                  <a:lnTo>
                    <a:pt x="1684" y="1436"/>
                  </a:lnTo>
                  <a:lnTo>
                    <a:pt x="1660" y="1394"/>
                  </a:lnTo>
                  <a:lnTo>
                    <a:pt x="1687" y="1349"/>
                  </a:lnTo>
                  <a:lnTo>
                    <a:pt x="1713" y="1394"/>
                  </a:lnTo>
                  <a:lnTo>
                    <a:pt x="1689" y="1436"/>
                  </a:lnTo>
                  <a:lnTo>
                    <a:pt x="1698" y="1436"/>
                  </a:lnTo>
                  <a:lnTo>
                    <a:pt x="1717" y="1401"/>
                  </a:lnTo>
                  <a:lnTo>
                    <a:pt x="1737" y="1436"/>
                  </a:lnTo>
                  <a:lnTo>
                    <a:pt x="1746" y="1436"/>
                  </a:lnTo>
                  <a:lnTo>
                    <a:pt x="1722" y="1394"/>
                  </a:lnTo>
                  <a:lnTo>
                    <a:pt x="1749" y="1349"/>
                  </a:lnTo>
                  <a:lnTo>
                    <a:pt x="1774" y="1394"/>
                  </a:lnTo>
                  <a:lnTo>
                    <a:pt x="1750" y="1436"/>
                  </a:lnTo>
                  <a:lnTo>
                    <a:pt x="1759" y="1436"/>
                  </a:lnTo>
                  <a:lnTo>
                    <a:pt x="1779" y="1401"/>
                  </a:lnTo>
                  <a:lnTo>
                    <a:pt x="1798" y="1436"/>
                  </a:lnTo>
                  <a:lnTo>
                    <a:pt x="1807" y="1436"/>
                  </a:lnTo>
                  <a:lnTo>
                    <a:pt x="1783" y="1394"/>
                  </a:lnTo>
                  <a:lnTo>
                    <a:pt x="1810" y="1349"/>
                  </a:lnTo>
                  <a:lnTo>
                    <a:pt x="1836" y="1394"/>
                  </a:lnTo>
                  <a:lnTo>
                    <a:pt x="1812" y="1436"/>
                  </a:lnTo>
                  <a:lnTo>
                    <a:pt x="1821" y="1436"/>
                  </a:lnTo>
                  <a:lnTo>
                    <a:pt x="1840" y="1401"/>
                  </a:lnTo>
                  <a:lnTo>
                    <a:pt x="1860" y="1436"/>
                  </a:lnTo>
                  <a:lnTo>
                    <a:pt x="1869" y="1436"/>
                  </a:lnTo>
                  <a:lnTo>
                    <a:pt x="1845" y="1394"/>
                  </a:lnTo>
                  <a:lnTo>
                    <a:pt x="1872" y="1349"/>
                  </a:lnTo>
                  <a:lnTo>
                    <a:pt x="1897" y="1394"/>
                  </a:lnTo>
                  <a:lnTo>
                    <a:pt x="1873" y="1436"/>
                  </a:lnTo>
                  <a:lnTo>
                    <a:pt x="1884" y="1436"/>
                  </a:lnTo>
                  <a:lnTo>
                    <a:pt x="1902" y="1401"/>
                  </a:lnTo>
                  <a:lnTo>
                    <a:pt x="1921" y="1436"/>
                  </a:lnTo>
                  <a:lnTo>
                    <a:pt x="1930" y="1436"/>
                  </a:lnTo>
                  <a:lnTo>
                    <a:pt x="1906" y="1394"/>
                  </a:lnTo>
                  <a:lnTo>
                    <a:pt x="1933" y="1349"/>
                  </a:lnTo>
                  <a:lnTo>
                    <a:pt x="1959" y="1394"/>
                  </a:lnTo>
                  <a:lnTo>
                    <a:pt x="1936" y="1436"/>
                  </a:lnTo>
                  <a:lnTo>
                    <a:pt x="1945" y="1436"/>
                  </a:lnTo>
                  <a:lnTo>
                    <a:pt x="1963" y="1401"/>
                  </a:lnTo>
                  <a:lnTo>
                    <a:pt x="1983" y="1436"/>
                  </a:lnTo>
                  <a:lnTo>
                    <a:pt x="1992" y="1436"/>
                  </a:lnTo>
                  <a:lnTo>
                    <a:pt x="1968" y="1394"/>
                  </a:lnTo>
                  <a:lnTo>
                    <a:pt x="1995" y="1349"/>
                  </a:lnTo>
                  <a:lnTo>
                    <a:pt x="2020" y="1394"/>
                  </a:lnTo>
                  <a:lnTo>
                    <a:pt x="1998" y="1436"/>
                  </a:lnTo>
                  <a:lnTo>
                    <a:pt x="2007" y="1436"/>
                  </a:lnTo>
                  <a:lnTo>
                    <a:pt x="2025" y="1401"/>
                  </a:lnTo>
                  <a:lnTo>
                    <a:pt x="2044" y="1436"/>
                  </a:lnTo>
                  <a:lnTo>
                    <a:pt x="2053" y="1436"/>
                  </a:lnTo>
                  <a:lnTo>
                    <a:pt x="2031" y="1394"/>
                  </a:lnTo>
                  <a:lnTo>
                    <a:pt x="2056" y="1349"/>
                  </a:lnTo>
                  <a:lnTo>
                    <a:pt x="2083" y="1394"/>
                  </a:lnTo>
                  <a:lnTo>
                    <a:pt x="2059" y="1436"/>
                  </a:lnTo>
                  <a:lnTo>
                    <a:pt x="2068" y="1436"/>
                  </a:lnTo>
                  <a:lnTo>
                    <a:pt x="2088" y="1401"/>
                  </a:lnTo>
                  <a:lnTo>
                    <a:pt x="2106" y="1436"/>
                  </a:lnTo>
                  <a:lnTo>
                    <a:pt x="2115" y="1436"/>
                  </a:lnTo>
                  <a:lnTo>
                    <a:pt x="2092" y="1394"/>
                  </a:lnTo>
                  <a:lnTo>
                    <a:pt x="2118" y="1349"/>
                  </a:lnTo>
                  <a:lnTo>
                    <a:pt x="2145" y="1394"/>
                  </a:lnTo>
                  <a:lnTo>
                    <a:pt x="2121" y="1436"/>
                  </a:lnTo>
                  <a:lnTo>
                    <a:pt x="2130" y="1436"/>
                  </a:lnTo>
                  <a:lnTo>
                    <a:pt x="2149" y="1401"/>
                  </a:lnTo>
                  <a:lnTo>
                    <a:pt x="2167" y="1436"/>
                  </a:lnTo>
                  <a:lnTo>
                    <a:pt x="2178" y="1436"/>
                  </a:lnTo>
                  <a:lnTo>
                    <a:pt x="2154" y="1394"/>
                  </a:lnTo>
                  <a:lnTo>
                    <a:pt x="2179" y="1349"/>
                  </a:lnTo>
                  <a:lnTo>
                    <a:pt x="2206" y="1394"/>
                  </a:lnTo>
                  <a:lnTo>
                    <a:pt x="2182" y="1436"/>
                  </a:lnTo>
                  <a:lnTo>
                    <a:pt x="2191" y="1436"/>
                  </a:lnTo>
                  <a:lnTo>
                    <a:pt x="2211" y="1401"/>
                  </a:lnTo>
                  <a:lnTo>
                    <a:pt x="2230" y="1436"/>
                  </a:lnTo>
                  <a:lnTo>
                    <a:pt x="2239" y="1436"/>
                  </a:lnTo>
                  <a:lnTo>
                    <a:pt x="2215" y="1394"/>
                  </a:lnTo>
                  <a:lnTo>
                    <a:pt x="2241" y="1349"/>
                  </a:lnTo>
                  <a:lnTo>
                    <a:pt x="2268" y="1394"/>
                  </a:lnTo>
                  <a:lnTo>
                    <a:pt x="2244" y="1436"/>
                  </a:lnTo>
                  <a:lnTo>
                    <a:pt x="2253" y="1436"/>
                  </a:lnTo>
                  <a:lnTo>
                    <a:pt x="2272" y="1401"/>
                  </a:lnTo>
                  <a:lnTo>
                    <a:pt x="2292" y="1436"/>
                  </a:lnTo>
                  <a:lnTo>
                    <a:pt x="2301" y="1436"/>
                  </a:lnTo>
                  <a:lnTo>
                    <a:pt x="2277" y="1394"/>
                  </a:lnTo>
                  <a:lnTo>
                    <a:pt x="2302" y="1349"/>
                  </a:lnTo>
                  <a:lnTo>
                    <a:pt x="2329" y="1394"/>
                  </a:lnTo>
                  <a:lnTo>
                    <a:pt x="2305" y="1436"/>
                  </a:lnTo>
                  <a:lnTo>
                    <a:pt x="2314" y="1436"/>
                  </a:lnTo>
                  <a:lnTo>
                    <a:pt x="2334" y="1401"/>
                  </a:lnTo>
                  <a:lnTo>
                    <a:pt x="2353" y="1436"/>
                  </a:lnTo>
                  <a:lnTo>
                    <a:pt x="2362" y="1436"/>
                  </a:lnTo>
                  <a:lnTo>
                    <a:pt x="2338" y="1394"/>
                  </a:lnTo>
                  <a:lnTo>
                    <a:pt x="2364" y="1349"/>
                  </a:lnTo>
                  <a:lnTo>
                    <a:pt x="2391" y="1394"/>
                  </a:lnTo>
                  <a:lnTo>
                    <a:pt x="2367" y="1436"/>
                  </a:lnTo>
                  <a:lnTo>
                    <a:pt x="2376" y="1436"/>
                  </a:lnTo>
                  <a:lnTo>
                    <a:pt x="2395" y="1401"/>
                  </a:lnTo>
                  <a:lnTo>
                    <a:pt x="2415" y="1436"/>
                  </a:lnTo>
                  <a:lnTo>
                    <a:pt x="2424" y="1436"/>
                  </a:lnTo>
                  <a:lnTo>
                    <a:pt x="2400" y="1394"/>
                  </a:lnTo>
                  <a:lnTo>
                    <a:pt x="2427" y="1349"/>
                  </a:lnTo>
                  <a:lnTo>
                    <a:pt x="2452" y="1394"/>
                  </a:lnTo>
                  <a:lnTo>
                    <a:pt x="2428" y="1436"/>
                  </a:lnTo>
                  <a:lnTo>
                    <a:pt x="2437" y="1436"/>
                  </a:lnTo>
                  <a:lnTo>
                    <a:pt x="2457" y="1401"/>
                  </a:lnTo>
                  <a:lnTo>
                    <a:pt x="2476" y="1436"/>
                  </a:lnTo>
                  <a:lnTo>
                    <a:pt x="2485" y="1436"/>
                  </a:lnTo>
                  <a:lnTo>
                    <a:pt x="2461" y="1394"/>
                  </a:lnTo>
                  <a:lnTo>
                    <a:pt x="2488" y="1349"/>
                  </a:lnTo>
                  <a:lnTo>
                    <a:pt x="2514" y="1394"/>
                  </a:lnTo>
                  <a:lnTo>
                    <a:pt x="2490" y="1436"/>
                  </a:lnTo>
                  <a:lnTo>
                    <a:pt x="2499" y="1436"/>
                  </a:lnTo>
                  <a:lnTo>
                    <a:pt x="2518" y="1401"/>
                  </a:lnTo>
                  <a:lnTo>
                    <a:pt x="2538" y="1436"/>
                  </a:lnTo>
                  <a:lnTo>
                    <a:pt x="2547" y="1436"/>
                  </a:lnTo>
                  <a:lnTo>
                    <a:pt x="2523" y="1394"/>
                  </a:lnTo>
                  <a:lnTo>
                    <a:pt x="2550" y="1349"/>
                  </a:lnTo>
                  <a:lnTo>
                    <a:pt x="2557" y="1361"/>
                  </a:lnTo>
                  <a:lnTo>
                    <a:pt x="2557" y="1346"/>
                  </a:lnTo>
                  <a:lnTo>
                    <a:pt x="2554" y="1341"/>
                  </a:lnTo>
                  <a:lnTo>
                    <a:pt x="2557" y="1335"/>
                  </a:lnTo>
                  <a:lnTo>
                    <a:pt x="2557" y="1320"/>
                  </a:lnTo>
                  <a:lnTo>
                    <a:pt x="2550" y="1332"/>
                  </a:lnTo>
                  <a:lnTo>
                    <a:pt x="2523" y="1287"/>
                  </a:lnTo>
                  <a:lnTo>
                    <a:pt x="2550" y="1242"/>
                  </a:lnTo>
                  <a:lnTo>
                    <a:pt x="2557" y="1254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9"/>
                  </a:lnTo>
                  <a:lnTo>
                    <a:pt x="2557" y="1214"/>
                  </a:lnTo>
                  <a:lnTo>
                    <a:pt x="2550" y="1226"/>
                  </a:lnTo>
                  <a:lnTo>
                    <a:pt x="2523" y="1181"/>
                  </a:lnTo>
                  <a:lnTo>
                    <a:pt x="2550" y="1135"/>
                  </a:lnTo>
                  <a:lnTo>
                    <a:pt x="2557" y="1148"/>
                  </a:lnTo>
                  <a:lnTo>
                    <a:pt x="2557" y="1132"/>
                  </a:lnTo>
                  <a:lnTo>
                    <a:pt x="2554" y="1127"/>
                  </a:lnTo>
                  <a:lnTo>
                    <a:pt x="2557" y="1123"/>
                  </a:lnTo>
                  <a:lnTo>
                    <a:pt x="2557" y="1108"/>
                  </a:lnTo>
                  <a:lnTo>
                    <a:pt x="2550" y="1120"/>
                  </a:lnTo>
                  <a:lnTo>
                    <a:pt x="2523" y="1075"/>
                  </a:lnTo>
                  <a:lnTo>
                    <a:pt x="2550" y="1028"/>
                  </a:lnTo>
                  <a:lnTo>
                    <a:pt x="2557" y="1042"/>
                  </a:lnTo>
                  <a:lnTo>
                    <a:pt x="2557" y="1025"/>
                  </a:lnTo>
                  <a:lnTo>
                    <a:pt x="2554" y="1021"/>
                  </a:lnTo>
                  <a:lnTo>
                    <a:pt x="2557" y="1016"/>
                  </a:lnTo>
                  <a:lnTo>
                    <a:pt x="2557" y="1000"/>
                  </a:lnTo>
                  <a:lnTo>
                    <a:pt x="2550" y="1013"/>
                  </a:lnTo>
                  <a:lnTo>
                    <a:pt x="2523" y="967"/>
                  </a:lnTo>
                  <a:lnTo>
                    <a:pt x="2550" y="922"/>
                  </a:lnTo>
                  <a:lnTo>
                    <a:pt x="2557" y="934"/>
                  </a:lnTo>
                  <a:lnTo>
                    <a:pt x="2557" y="919"/>
                  </a:lnTo>
                  <a:lnTo>
                    <a:pt x="2554" y="915"/>
                  </a:lnTo>
                  <a:lnTo>
                    <a:pt x="2557" y="910"/>
                  </a:lnTo>
                  <a:lnTo>
                    <a:pt x="2557" y="894"/>
                  </a:lnTo>
                  <a:lnTo>
                    <a:pt x="2550" y="907"/>
                  </a:lnTo>
                  <a:lnTo>
                    <a:pt x="2523" y="861"/>
                  </a:lnTo>
                  <a:lnTo>
                    <a:pt x="2550" y="816"/>
                  </a:lnTo>
                  <a:lnTo>
                    <a:pt x="2557" y="828"/>
                  </a:lnTo>
                  <a:lnTo>
                    <a:pt x="2557" y="813"/>
                  </a:lnTo>
                  <a:lnTo>
                    <a:pt x="2554" y="808"/>
                  </a:lnTo>
                  <a:lnTo>
                    <a:pt x="2557" y="802"/>
                  </a:lnTo>
                  <a:lnTo>
                    <a:pt x="2557" y="787"/>
                  </a:lnTo>
                  <a:lnTo>
                    <a:pt x="2550" y="799"/>
                  </a:lnTo>
                  <a:lnTo>
                    <a:pt x="2523" y="754"/>
                  </a:lnTo>
                  <a:lnTo>
                    <a:pt x="2550" y="709"/>
                  </a:lnTo>
                  <a:lnTo>
                    <a:pt x="2557" y="721"/>
                  </a:lnTo>
                  <a:lnTo>
                    <a:pt x="2557" y="706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81"/>
                  </a:lnTo>
                  <a:lnTo>
                    <a:pt x="2550" y="693"/>
                  </a:lnTo>
                  <a:lnTo>
                    <a:pt x="2523" y="648"/>
                  </a:lnTo>
                  <a:lnTo>
                    <a:pt x="2550" y="603"/>
                  </a:lnTo>
                  <a:lnTo>
                    <a:pt x="2557" y="615"/>
                  </a:lnTo>
                  <a:lnTo>
                    <a:pt x="2557" y="599"/>
                  </a:lnTo>
                  <a:lnTo>
                    <a:pt x="2554" y="594"/>
                  </a:lnTo>
                  <a:lnTo>
                    <a:pt x="2557" y="590"/>
                  </a:lnTo>
                  <a:lnTo>
                    <a:pt x="2557" y="575"/>
                  </a:lnTo>
                  <a:lnTo>
                    <a:pt x="2550" y="587"/>
                  </a:lnTo>
                  <a:lnTo>
                    <a:pt x="2523" y="542"/>
                  </a:lnTo>
                  <a:lnTo>
                    <a:pt x="2550" y="495"/>
                  </a:lnTo>
                  <a:lnTo>
                    <a:pt x="2557" y="509"/>
                  </a:lnTo>
                  <a:lnTo>
                    <a:pt x="2557" y="492"/>
                  </a:lnTo>
                  <a:lnTo>
                    <a:pt x="2554" y="488"/>
                  </a:lnTo>
                  <a:lnTo>
                    <a:pt x="2557" y="483"/>
                  </a:lnTo>
                  <a:lnTo>
                    <a:pt x="2557" y="467"/>
                  </a:lnTo>
                  <a:lnTo>
                    <a:pt x="2550" y="480"/>
                  </a:lnTo>
                  <a:lnTo>
                    <a:pt x="2523" y="435"/>
                  </a:lnTo>
                  <a:lnTo>
                    <a:pt x="2550" y="389"/>
                  </a:lnTo>
                  <a:lnTo>
                    <a:pt x="2557" y="402"/>
                  </a:lnTo>
                  <a:lnTo>
                    <a:pt x="2557" y="386"/>
                  </a:lnTo>
                  <a:lnTo>
                    <a:pt x="2554" y="382"/>
                  </a:lnTo>
                  <a:lnTo>
                    <a:pt x="2557" y="377"/>
                  </a:lnTo>
                  <a:lnTo>
                    <a:pt x="2557" y="361"/>
                  </a:lnTo>
                  <a:lnTo>
                    <a:pt x="2550" y="374"/>
                  </a:lnTo>
                  <a:lnTo>
                    <a:pt x="2523" y="328"/>
                  </a:lnTo>
                  <a:lnTo>
                    <a:pt x="2550" y="283"/>
                  </a:lnTo>
                  <a:lnTo>
                    <a:pt x="2557" y="295"/>
                  </a:lnTo>
                  <a:lnTo>
                    <a:pt x="2557" y="280"/>
                  </a:lnTo>
                  <a:lnTo>
                    <a:pt x="2554" y="275"/>
                  </a:lnTo>
                  <a:lnTo>
                    <a:pt x="2557" y="271"/>
                  </a:lnTo>
                  <a:lnTo>
                    <a:pt x="2557" y="254"/>
                  </a:lnTo>
                  <a:lnTo>
                    <a:pt x="2550" y="266"/>
                  </a:lnTo>
                  <a:lnTo>
                    <a:pt x="2523" y="221"/>
                  </a:lnTo>
                  <a:lnTo>
                    <a:pt x="2550" y="176"/>
                  </a:lnTo>
                  <a:lnTo>
                    <a:pt x="2557" y="188"/>
                  </a:lnTo>
                  <a:lnTo>
                    <a:pt x="2557" y="173"/>
                  </a:lnTo>
                  <a:lnTo>
                    <a:pt x="2554" y="169"/>
                  </a:lnTo>
                  <a:lnTo>
                    <a:pt x="2557" y="163"/>
                  </a:lnTo>
                  <a:lnTo>
                    <a:pt x="2557" y="148"/>
                  </a:lnTo>
                  <a:lnTo>
                    <a:pt x="2550" y="160"/>
                  </a:lnTo>
                  <a:lnTo>
                    <a:pt x="2523" y="115"/>
                  </a:lnTo>
                  <a:lnTo>
                    <a:pt x="2550" y="70"/>
                  </a:lnTo>
                  <a:lnTo>
                    <a:pt x="2557" y="82"/>
                  </a:lnTo>
                  <a:lnTo>
                    <a:pt x="2557" y="67"/>
                  </a:lnTo>
                  <a:lnTo>
                    <a:pt x="2554" y="61"/>
                  </a:lnTo>
                  <a:lnTo>
                    <a:pt x="2557" y="57"/>
                  </a:lnTo>
                  <a:lnTo>
                    <a:pt x="2557" y="42"/>
                  </a:lnTo>
                  <a:lnTo>
                    <a:pt x="2550" y="54"/>
                  </a:lnTo>
                  <a:lnTo>
                    <a:pt x="2523" y="9"/>
                  </a:lnTo>
                  <a:lnTo>
                    <a:pt x="252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7">
              <a:extLst>
                <a:ext uri="{FF2B5EF4-FFF2-40B4-BE49-F238E27FC236}">
                  <a16:creationId xmlns:a16="http://schemas.microsoft.com/office/drawing/2014/main" id="{C09121C2-3A99-4B8D-8B92-E1E5F14C237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6767512"/>
              <a:ext cx="4071938" cy="2278063"/>
            </a:xfrm>
            <a:custGeom>
              <a:avLst/>
              <a:gdLst>
                <a:gd name="T0" fmla="*/ 1194 w 2565"/>
                <a:gd name="T1" fmla="*/ 1293 h 1435"/>
                <a:gd name="T2" fmla="*/ 2364 w 2565"/>
                <a:gd name="T3" fmla="*/ 1385 h 1435"/>
                <a:gd name="T4" fmla="*/ 1005 w 2565"/>
                <a:gd name="T5" fmla="*/ 1286 h 1435"/>
                <a:gd name="T6" fmla="*/ 2122 w 2565"/>
                <a:gd name="T7" fmla="*/ 1286 h 1435"/>
                <a:gd name="T8" fmla="*/ 762 w 2565"/>
                <a:gd name="T9" fmla="*/ 1278 h 1435"/>
                <a:gd name="T10" fmla="*/ 1933 w 2565"/>
                <a:gd name="T11" fmla="*/ 1187 h 1435"/>
                <a:gd name="T12" fmla="*/ 609 w 2565"/>
                <a:gd name="T13" fmla="*/ 1224 h 1435"/>
                <a:gd name="T14" fmla="*/ 1744 w 2565"/>
                <a:gd name="T15" fmla="*/ 1179 h 1435"/>
                <a:gd name="T16" fmla="*/ 366 w 2565"/>
                <a:gd name="T17" fmla="*/ 1125 h 1435"/>
                <a:gd name="T18" fmla="*/ 1501 w 2565"/>
                <a:gd name="T19" fmla="*/ 1172 h 1435"/>
                <a:gd name="T20" fmla="*/ 177 w 2565"/>
                <a:gd name="T21" fmla="*/ 1027 h 1435"/>
                <a:gd name="T22" fmla="*/ 1348 w 2565"/>
                <a:gd name="T23" fmla="*/ 1118 h 1435"/>
                <a:gd name="T24" fmla="*/ 2484 w 2565"/>
                <a:gd name="T25" fmla="*/ 1073 h 1435"/>
                <a:gd name="T26" fmla="*/ 1105 w 2565"/>
                <a:gd name="T27" fmla="*/ 1019 h 1435"/>
                <a:gd name="T28" fmla="*/ 2241 w 2565"/>
                <a:gd name="T29" fmla="*/ 1066 h 1435"/>
                <a:gd name="T30" fmla="*/ 916 w 2565"/>
                <a:gd name="T31" fmla="*/ 920 h 1435"/>
                <a:gd name="T32" fmla="*/ 2088 w 2565"/>
                <a:gd name="T33" fmla="*/ 1012 h 1435"/>
                <a:gd name="T34" fmla="*/ 727 w 2565"/>
                <a:gd name="T35" fmla="*/ 913 h 1435"/>
                <a:gd name="T36" fmla="*/ 1845 w 2565"/>
                <a:gd name="T37" fmla="*/ 913 h 1435"/>
                <a:gd name="T38" fmla="*/ 484 w 2565"/>
                <a:gd name="T39" fmla="*/ 905 h 1435"/>
                <a:gd name="T40" fmla="*/ 1656 w 2565"/>
                <a:gd name="T41" fmla="*/ 814 h 1435"/>
                <a:gd name="T42" fmla="*/ 331 w 2565"/>
                <a:gd name="T43" fmla="*/ 851 h 1435"/>
                <a:gd name="T44" fmla="*/ 1467 w 2565"/>
                <a:gd name="T45" fmla="*/ 807 h 1435"/>
                <a:gd name="T46" fmla="*/ 89 w 2565"/>
                <a:gd name="T47" fmla="*/ 753 h 1435"/>
                <a:gd name="T48" fmla="*/ 1224 w 2565"/>
                <a:gd name="T49" fmla="*/ 799 h 1435"/>
                <a:gd name="T50" fmla="*/ 2395 w 2565"/>
                <a:gd name="T51" fmla="*/ 708 h 1435"/>
                <a:gd name="T52" fmla="*/ 1071 w 2565"/>
                <a:gd name="T53" fmla="*/ 745 h 1435"/>
                <a:gd name="T54" fmla="*/ 2206 w 2565"/>
                <a:gd name="T55" fmla="*/ 700 h 1435"/>
                <a:gd name="T56" fmla="*/ 828 w 2565"/>
                <a:gd name="T57" fmla="*/ 646 h 1435"/>
                <a:gd name="T58" fmla="*/ 1963 w 2565"/>
                <a:gd name="T59" fmla="*/ 691 h 1435"/>
                <a:gd name="T60" fmla="*/ 639 w 2565"/>
                <a:gd name="T61" fmla="*/ 548 h 1435"/>
                <a:gd name="T62" fmla="*/ 1810 w 2565"/>
                <a:gd name="T63" fmla="*/ 639 h 1435"/>
                <a:gd name="T64" fmla="*/ 450 w 2565"/>
                <a:gd name="T65" fmla="*/ 540 h 1435"/>
                <a:gd name="T66" fmla="*/ 1567 w 2565"/>
                <a:gd name="T67" fmla="*/ 540 h 1435"/>
                <a:gd name="T68" fmla="*/ 207 w 2565"/>
                <a:gd name="T69" fmla="*/ 533 h 1435"/>
                <a:gd name="T70" fmla="*/ 1378 w 2565"/>
                <a:gd name="T71" fmla="*/ 441 h 1435"/>
                <a:gd name="T72" fmla="*/ 54 w 2565"/>
                <a:gd name="T73" fmla="*/ 479 h 1435"/>
                <a:gd name="T74" fmla="*/ 1189 w 2565"/>
                <a:gd name="T75" fmla="*/ 434 h 1435"/>
                <a:gd name="T76" fmla="*/ 2307 w 2565"/>
                <a:gd name="T77" fmla="*/ 434 h 1435"/>
                <a:gd name="T78" fmla="*/ 946 w 2565"/>
                <a:gd name="T79" fmla="*/ 426 h 1435"/>
                <a:gd name="T80" fmla="*/ 2118 w 2565"/>
                <a:gd name="T81" fmla="*/ 335 h 1435"/>
                <a:gd name="T82" fmla="*/ 793 w 2565"/>
                <a:gd name="T83" fmla="*/ 372 h 1435"/>
                <a:gd name="T84" fmla="*/ 1929 w 2565"/>
                <a:gd name="T85" fmla="*/ 327 h 1435"/>
                <a:gd name="T86" fmla="*/ 550 w 2565"/>
                <a:gd name="T87" fmla="*/ 274 h 1435"/>
                <a:gd name="T88" fmla="*/ 1686 w 2565"/>
                <a:gd name="T89" fmla="*/ 318 h 1435"/>
                <a:gd name="T90" fmla="*/ 361 w 2565"/>
                <a:gd name="T91" fmla="*/ 175 h 1435"/>
                <a:gd name="T92" fmla="*/ 1533 w 2565"/>
                <a:gd name="T93" fmla="*/ 266 h 1435"/>
                <a:gd name="T94" fmla="*/ 172 w 2565"/>
                <a:gd name="T95" fmla="*/ 167 h 1435"/>
                <a:gd name="T96" fmla="*/ 1290 w 2565"/>
                <a:gd name="T97" fmla="*/ 167 h 1435"/>
                <a:gd name="T98" fmla="*/ 2425 w 2565"/>
                <a:gd name="T99" fmla="*/ 212 h 1435"/>
                <a:gd name="T100" fmla="*/ 1101 w 2565"/>
                <a:gd name="T101" fmla="*/ 68 h 1435"/>
                <a:gd name="T102" fmla="*/ 2272 w 2565"/>
                <a:gd name="T103" fmla="*/ 160 h 1435"/>
                <a:gd name="T104" fmla="*/ 912 w 2565"/>
                <a:gd name="T105" fmla="*/ 61 h 1435"/>
                <a:gd name="T106" fmla="*/ 2029 w 2565"/>
                <a:gd name="T107" fmla="*/ 61 h 1435"/>
                <a:gd name="T108" fmla="*/ 2149 w 2565"/>
                <a:gd name="T109" fmla="*/ 52 h 1435"/>
                <a:gd name="T110" fmla="*/ 1440 w 2565"/>
                <a:gd name="T111" fmla="*/ 0 h 1435"/>
                <a:gd name="T112" fmla="*/ 709 w 2565"/>
                <a:gd name="T113" fmla="*/ 0 h 1435"/>
                <a:gd name="T114" fmla="*/ 18 w 2565"/>
                <a:gd name="T115" fmla="*/ 7 h 1435"/>
                <a:gd name="T116" fmla="*/ 23 w 2565"/>
                <a:gd name="T117" fmla="*/ 1278 h 1435"/>
                <a:gd name="T118" fmla="*/ 610 w 2565"/>
                <a:gd name="T119" fmla="*/ 1435 h 1435"/>
                <a:gd name="T120" fmla="*/ 1321 w 2565"/>
                <a:gd name="T121" fmla="*/ 1392 h 1435"/>
                <a:gd name="T122" fmla="*/ 2056 w 2565"/>
                <a:gd name="T123" fmla="*/ 1401 h 1435"/>
                <a:gd name="T124" fmla="*/ 2565 w 2565"/>
                <a:gd name="T125" fmla="*/ 1039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5">
                  <a:moveTo>
                    <a:pt x="84" y="1385"/>
                  </a:moveTo>
                  <a:lnTo>
                    <a:pt x="59" y="1340"/>
                  </a:lnTo>
                  <a:lnTo>
                    <a:pt x="84" y="1293"/>
                  </a:lnTo>
                  <a:lnTo>
                    <a:pt x="111" y="1340"/>
                  </a:lnTo>
                  <a:lnTo>
                    <a:pt x="84" y="1385"/>
                  </a:lnTo>
                  <a:close/>
                  <a:moveTo>
                    <a:pt x="146" y="1385"/>
                  </a:moveTo>
                  <a:lnTo>
                    <a:pt x="120" y="1340"/>
                  </a:lnTo>
                  <a:lnTo>
                    <a:pt x="146" y="1293"/>
                  </a:lnTo>
                  <a:lnTo>
                    <a:pt x="172" y="1340"/>
                  </a:lnTo>
                  <a:lnTo>
                    <a:pt x="146" y="1385"/>
                  </a:lnTo>
                  <a:close/>
                  <a:moveTo>
                    <a:pt x="207" y="1385"/>
                  </a:moveTo>
                  <a:lnTo>
                    <a:pt x="181" y="1340"/>
                  </a:lnTo>
                  <a:lnTo>
                    <a:pt x="207" y="1293"/>
                  </a:lnTo>
                  <a:lnTo>
                    <a:pt x="234" y="1340"/>
                  </a:lnTo>
                  <a:lnTo>
                    <a:pt x="207" y="1385"/>
                  </a:lnTo>
                  <a:close/>
                  <a:moveTo>
                    <a:pt x="270" y="1385"/>
                  </a:moveTo>
                  <a:lnTo>
                    <a:pt x="243" y="1340"/>
                  </a:lnTo>
                  <a:lnTo>
                    <a:pt x="270" y="1293"/>
                  </a:lnTo>
                  <a:lnTo>
                    <a:pt x="295" y="1340"/>
                  </a:lnTo>
                  <a:lnTo>
                    <a:pt x="270" y="1385"/>
                  </a:lnTo>
                  <a:close/>
                  <a:moveTo>
                    <a:pt x="331" y="1385"/>
                  </a:moveTo>
                  <a:lnTo>
                    <a:pt x="304" y="1340"/>
                  </a:lnTo>
                  <a:lnTo>
                    <a:pt x="331" y="1293"/>
                  </a:lnTo>
                  <a:lnTo>
                    <a:pt x="357" y="1340"/>
                  </a:lnTo>
                  <a:lnTo>
                    <a:pt x="331" y="1385"/>
                  </a:lnTo>
                  <a:close/>
                  <a:moveTo>
                    <a:pt x="393" y="1385"/>
                  </a:moveTo>
                  <a:lnTo>
                    <a:pt x="366" y="1340"/>
                  </a:lnTo>
                  <a:lnTo>
                    <a:pt x="393" y="1293"/>
                  </a:lnTo>
                  <a:lnTo>
                    <a:pt x="418" y="1340"/>
                  </a:lnTo>
                  <a:lnTo>
                    <a:pt x="393" y="1385"/>
                  </a:lnTo>
                  <a:close/>
                  <a:moveTo>
                    <a:pt x="454" y="1385"/>
                  </a:moveTo>
                  <a:lnTo>
                    <a:pt x="427" y="1340"/>
                  </a:lnTo>
                  <a:lnTo>
                    <a:pt x="454" y="1293"/>
                  </a:lnTo>
                  <a:lnTo>
                    <a:pt x="480" y="1340"/>
                  </a:lnTo>
                  <a:lnTo>
                    <a:pt x="454" y="1385"/>
                  </a:lnTo>
                  <a:close/>
                  <a:moveTo>
                    <a:pt x="516" y="1385"/>
                  </a:moveTo>
                  <a:lnTo>
                    <a:pt x="489" y="1340"/>
                  </a:lnTo>
                  <a:lnTo>
                    <a:pt x="516" y="1293"/>
                  </a:lnTo>
                  <a:lnTo>
                    <a:pt x="541" y="1340"/>
                  </a:lnTo>
                  <a:lnTo>
                    <a:pt x="516" y="1385"/>
                  </a:lnTo>
                  <a:close/>
                  <a:moveTo>
                    <a:pt x="577" y="1385"/>
                  </a:moveTo>
                  <a:lnTo>
                    <a:pt x="550" y="1340"/>
                  </a:lnTo>
                  <a:lnTo>
                    <a:pt x="577" y="1293"/>
                  </a:lnTo>
                  <a:lnTo>
                    <a:pt x="603" y="1340"/>
                  </a:lnTo>
                  <a:lnTo>
                    <a:pt x="577" y="1385"/>
                  </a:lnTo>
                  <a:close/>
                  <a:moveTo>
                    <a:pt x="639" y="1385"/>
                  </a:moveTo>
                  <a:lnTo>
                    <a:pt x="613" y="1340"/>
                  </a:lnTo>
                  <a:lnTo>
                    <a:pt x="639" y="1293"/>
                  </a:lnTo>
                  <a:lnTo>
                    <a:pt x="666" y="1340"/>
                  </a:lnTo>
                  <a:lnTo>
                    <a:pt x="639" y="1385"/>
                  </a:lnTo>
                  <a:close/>
                  <a:moveTo>
                    <a:pt x="700" y="1385"/>
                  </a:moveTo>
                  <a:lnTo>
                    <a:pt x="675" y="1340"/>
                  </a:lnTo>
                  <a:lnTo>
                    <a:pt x="700" y="1293"/>
                  </a:lnTo>
                  <a:lnTo>
                    <a:pt x="727" y="1340"/>
                  </a:lnTo>
                  <a:lnTo>
                    <a:pt x="700" y="1385"/>
                  </a:lnTo>
                  <a:close/>
                  <a:moveTo>
                    <a:pt x="762" y="1385"/>
                  </a:moveTo>
                  <a:lnTo>
                    <a:pt x="736" y="1340"/>
                  </a:lnTo>
                  <a:lnTo>
                    <a:pt x="762" y="1293"/>
                  </a:lnTo>
                  <a:lnTo>
                    <a:pt x="789" y="1340"/>
                  </a:lnTo>
                  <a:lnTo>
                    <a:pt x="762" y="1385"/>
                  </a:lnTo>
                  <a:close/>
                  <a:moveTo>
                    <a:pt x="823" y="1385"/>
                  </a:moveTo>
                  <a:lnTo>
                    <a:pt x="798" y="1340"/>
                  </a:lnTo>
                  <a:lnTo>
                    <a:pt x="823" y="1293"/>
                  </a:lnTo>
                  <a:lnTo>
                    <a:pt x="850" y="1340"/>
                  </a:lnTo>
                  <a:lnTo>
                    <a:pt x="823" y="1385"/>
                  </a:lnTo>
                  <a:close/>
                  <a:moveTo>
                    <a:pt x="885" y="1385"/>
                  </a:moveTo>
                  <a:lnTo>
                    <a:pt x="859" y="1340"/>
                  </a:lnTo>
                  <a:lnTo>
                    <a:pt x="885" y="1293"/>
                  </a:lnTo>
                  <a:lnTo>
                    <a:pt x="912" y="1340"/>
                  </a:lnTo>
                  <a:lnTo>
                    <a:pt x="885" y="1385"/>
                  </a:lnTo>
                  <a:close/>
                  <a:moveTo>
                    <a:pt x="946" y="1385"/>
                  </a:moveTo>
                  <a:lnTo>
                    <a:pt x="921" y="1340"/>
                  </a:lnTo>
                  <a:lnTo>
                    <a:pt x="946" y="1293"/>
                  </a:lnTo>
                  <a:lnTo>
                    <a:pt x="973" y="1340"/>
                  </a:lnTo>
                  <a:lnTo>
                    <a:pt x="946" y="1385"/>
                  </a:lnTo>
                  <a:close/>
                  <a:moveTo>
                    <a:pt x="1009" y="1385"/>
                  </a:moveTo>
                  <a:lnTo>
                    <a:pt x="982" y="1340"/>
                  </a:lnTo>
                  <a:lnTo>
                    <a:pt x="1009" y="1293"/>
                  </a:lnTo>
                  <a:lnTo>
                    <a:pt x="1035" y="1340"/>
                  </a:lnTo>
                  <a:lnTo>
                    <a:pt x="1009" y="1385"/>
                  </a:lnTo>
                  <a:close/>
                  <a:moveTo>
                    <a:pt x="1071" y="1385"/>
                  </a:moveTo>
                  <a:lnTo>
                    <a:pt x="1044" y="1340"/>
                  </a:lnTo>
                  <a:lnTo>
                    <a:pt x="1071" y="1293"/>
                  </a:lnTo>
                  <a:lnTo>
                    <a:pt x="1096" y="1340"/>
                  </a:lnTo>
                  <a:lnTo>
                    <a:pt x="1071" y="1385"/>
                  </a:lnTo>
                  <a:close/>
                  <a:moveTo>
                    <a:pt x="1132" y="1385"/>
                  </a:moveTo>
                  <a:lnTo>
                    <a:pt x="1105" y="1340"/>
                  </a:lnTo>
                  <a:lnTo>
                    <a:pt x="1132" y="1293"/>
                  </a:lnTo>
                  <a:lnTo>
                    <a:pt x="1158" y="1340"/>
                  </a:lnTo>
                  <a:lnTo>
                    <a:pt x="1132" y="1385"/>
                  </a:lnTo>
                  <a:close/>
                  <a:moveTo>
                    <a:pt x="1194" y="1385"/>
                  </a:moveTo>
                  <a:lnTo>
                    <a:pt x="1167" y="1340"/>
                  </a:lnTo>
                  <a:lnTo>
                    <a:pt x="1194" y="1293"/>
                  </a:lnTo>
                  <a:lnTo>
                    <a:pt x="1219" y="1340"/>
                  </a:lnTo>
                  <a:lnTo>
                    <a:pt x="1194" y="1385"/>
                  </a:lnTo>
                  <a:close/>
                  <a:moveTo>
                    <a:pt x="1255" y="1385"/>
                  </a:moveTo>
                  <a:lnTo>
                    <a:pt x="1228" y="1340"/>
                  </a:lnTo>
                  <a:lnTo>
                    <a:pt x="1255" y="1293"/>
                  </a:lnTo>
                  <a:lnTo>
                    <a:pt x="1281" y="1340"/>
                  </a:lnTo>
                  <a:lnTo>
                    <a:pt x="1255" y="1385"/>
                  </a:lnTo>
                  <a:close/>
                  <a:moveTo>
                    <a:pt x="1317" y="1385"/>
                  </a:moveTo>
                  <a:lnTo>
                    <a:pt x="1290" y="1340"/>
                  </a:lnTo>
                  <a:lnTo>
                    <a:pt x="1317" y="1293"/>
                  </a:lnTo>
                  <a:lnTo>
                    <a:pt x="1342" y="1340"/>
                  </a:lnTo>
                  <a:lnTo>
                    <a:pt x="1317" y="1385"/>
                  </a:lnTo>
                  <a:close/>
                  <a:moveTo>
                    <a:pt x="1378" y="1385"/>
                  </a:moveTo>
                  <a:lnTo>
                    <a:pt x="1353" y="1340"/>
                  </a:lnTo>
                  <a:lnTo>
                    <a:pt x="1378" y="1293"/>
                  </a:lnTo>
                  <a:lnTo>
                    <a:pt x="1405" y="1340"/>
                  </a:lnTo>
                  <a:lnTo>
                    <a:pt x="1378" y="1385"/>
                  </a:lnTo>
                  <a:close/>
                  <a:moveTo>
                    <a:pt x="1440" y="1385"/>
                  </a:moveTo>
                  <a:lnTo>
                    <a:pt x="1414" y="1340"/>
                  </a:lnTo>
                  <a:lnTo>
                    <a:pt x="1440" y="1293"/>
                  </a:lnTo>
                  <a:lnTo>
                    <a:pt x="1467" y="1340"/>
                  </a:lnTo>
                  <a:lnTo>
                    <a:pt x="1440" y="1385"/>
                  </a:lnTo>
                  <a:close/>
                  <a:moveTo>
                    <a:pt x="1501" y="1385"/>
                  </a:moveTo>
                  <a:lnTo>
                    <a:pt x="1476" y="1340"/>
                  </a:lnTo>
                  <a:lnTo>
                    <a:pt x="1501" y="1293"/>
                  </a:lnTo>
                  <a:lnTo>
                    <a:pt x="1528" y="1340"/>
                  </a:lnTo>
                  <a:lnTo>
                    <a:pt x="1501" y="1385"/>
                  </a:lnTo>
                  <a:close/>
                  <a:moveTo>
                    <a:pt x="1563" y="1385"/>
                  </a:moveTo>
                  <a:lnTo>
                    <a:pt x="1537" y="1340"/>
                  </a:lnTo>
                  <a:lnTo>
                    <a:pt x="1563" y="1293"/>
                  </a:lnTo>
                  <a:lnTo>
                    <a:pt x="1590" y="1340"/>
                  </a:lnTo>
                  <a:lnTo>
                    <a:pt x="1563" y="1385"/>
                  </a:lnTo>
                  <a:close/>
                  <a:moveTo>
                    <a:pt x="1624" y="1385"/>
                  </a:moveTo>
                  <a:lnTo>
                    <a:pt x="1599" y="1340"/>
                  </a:lnTo>
                  <a:lnTo>
                    <a:pt x="1624" y="1293"/>
                  </a:lnTo>
                  <a:lnTo>
                    <a:pt x="1651" y="1340"/>
                  </a:lnTo>
                  <a:lnTo>
                    <a:pt x="1624" y="1385"/>
                  </a:lnTo>
                  <a:close/>
                  <a:moveTo>
                    <a:pt x="1686" y="1385"/>
                  </a:moveTo>
                  <a:lnTo>
                    <a:pt x="1660" y="1340"/>
                  </a:lnTo>
                  <a:lnTo>
                    <a:pt x="1686" y="1293"/>
                  </a:lnTo>
                  <a:lnTo>
                    <a:pt x="1713" y="1340"/>
                  </a:lnTo>
                  <a:lnTo>
                    <a:pt x="1686" y="1385"/>
                  </a:lnTo>
                  <a:close/>
                  <a:moveTo>
                    <a:pt x="1749" y="1385"/>
                  </a:moveTo>
                  <a:lnTo>
                    <a:pt x="1722" y="1340"/>
                  </a:lnTo>
                  <a:lnTo>
                    <a:pt x="1749" y="1293"/>
                  </a:lnTo>
                  <a:lnTo>
                    <a:pt x="1774" y="1340"/>
                  </a:lnTo>
                  <a:lnTo>
                    <a:pt x="1749" y="1385"/>
                  </a:lnTo>
                  <a:close/>
                  <a:moveTo>
                    <a:pt x="1810" y="1385"/>
                  </a:moveTo>
                  <a:lnTo>
                    <a:pt x="1783" y="1340"/>
                  </a:lnTo>
                  <a:lnTo>
                    <a:pt x="1810" y="1293"/>
                  </a:lnTo>
                  <a:lnTo>
                    <a:pt x="1836" y="1340"/>
                  </a:lnTo>
                  <a:lnTo>
                    <a:pt x="1810" y="1385"/>
                  </a:lnTo>
                  <a:close/>
                  <a:moveTo>
                    <a:pt x="1872" y="1385"/>
                  </a:moveTo>
                  <a:lnTo>
                    <a:pt x="1845" y="1340"/>
                  </a:lnTo>
                  <a:lnTo>
                    <a:pt x="1872" y="1293"/>
                  </a:lnTo>
                  <a:lnTo>
                    <a:pt x="1897" y="1340"/>
                  </a:lnTo>
                  <a:lnTo>
                    <a:pt x="1872" y="1385"/>
                  </a:lnTo>
                  <a:close/>
                  <a:moveTo>
                    <a:pt x="1933" y="1385"/>
                  </a:moveTo>
                  <a:lnTo>
                    <a:pt x="1906" y="1340"/>
                  </a:lnTo>
                  <a:lnTo>
                    <a:pt x="1933" y="1293"/>
                  </a:lnTo>
                  <a:lnTo>
                    <a:pt x="1959" y="1340"/>
                  </a:lnTo>
                  <a:lnTo>
                    <a:pt x="1933" y="1385"/>
                  </a:lnTo>
                  <a:close/>
                  <a:moveTo>
                    <a:pt x="1995" y="1385"/>
                  </a:moveTo>
                  <a:lnTo>
                    <a:pt x="1968" y="1340"/>
                  </a:lnTo>
                  <a:lnTo>
                    <a:pt x="1995" y="1293"/>
                  </a:lnTo>
                  <a:lnTo>
                    <a:pt x="2020" y="1340"/>
                  </a:lnTo>
                  <a:lnTo>
                    <a:pt x="1995" y="1385"/>
                  </a:lnTo>
                  <a:close/>
                  <a:moveTo>
                    <a:pt x="2056" y="1385"/>
                  </a:moveTo>
                  <a:lnTo>
                    <a:pt x="2029" y="1340"/>
                  </a:lnTo>
                  <a:lnTo>
                    <a:pt x="2056" y="1293"/>
                  </a:lnTo>
                  <a:lnTo>
                    <a:pt x="2082" y="1340"/>
                  </a:lnTo>
                  <a:lnTo>
                    <a:pt x="2056" y="1385"/>
                  </a:lnTo>
                  <a:close/>
                  <a:moveTo>
                    <a:pt x="2118" y="1385"/>
                  </a:moveTo>
                  <a:lnTo>
                    <a:pt x="2092" y="1340"/>
                  </a:lnTo>
                  <a:lnTo>
                    <a:pt x="2118" y="1293"/>
                  </a:lnTo>
                  <a:lnTo>
                    <a:pt x="2145" y="1340"/>
                  </a:lnTo>
                  <a:lnTo>
                    <a:pt x="2118" y="1385"/>
                  </a:lnTo>
                  <a:close/>
                  <a:moveTo>
                    <a:pt x="2179" y="1385"/>
                  </a:moveTo>
                  <a:lnTo>
                    <a:pt x="2154" y="1340"/>
                  </a:lnTo>
                  <a:lnTo>
                    <a:pt x="2179" y="1293"/>
                  </a:lnTo>
                  <a:lnTo>
                    <a:pt x="2206" y="1340"/>
                  </a:lnTo>
                  <a:lnTo>
                    <a:pt x="2179" y="1385"/>
                  </a:lnTo>
                  <a:close/>
                  <a:moveTo>
                    <a:pt x="2241" y="1385"/>
                  </a:moveTo>
                  <a:lnTo>
                    <a:pt x="2215" y="1340"/>
                  </a:lnTo>
                  <a:lnTo>
                    <a:pt x="2241" y="1293"/>
                  </a:lnTo>
                  <a:lnTo>
                    <a:pt x="2268" y="1340"/>
                  </a:lnTo>
                  <a:lnTo>
                    <a:pt x="2241" y="1385"/>
                  </a:lnTo>
                  <a:close/>
                  <a:moveTo>
                    <a:pt x="2302" y="1385"/>
                  </a:moveTo>
                  <a:lnTo>
                    <a:pt x="2277" y="1340"/>
                  </a:lnTo>
                  <a:lnTo>
                    <a:pt x="2302" y="1293"/>
                  </a:lnTo>
                  <a:lnTo>
                    <a:pt x="2329" y="1340"/>
                  </a:lnTo>
                  <a:lnTo>
                    <a:pt x="2302" y="1385"/>
                  </a:lnTo>
                  <a:close/>
                  <a:moveTo>
                    <a:pt x="2364" y="1385"/>
                  </a:moveTo>
                  <a:lnTo>
                    <a:pt x="2338" y="1340"/>
                  </a:lnTo>
                  <a:lnTo>
                    <a:pt x="2364" y="1293"/>
                  </a:lnTo>
                  <a:lnTo>
                    <a:pt x="2391" y="1340"/>
                  </a:lnTo>
                  <a:lnTo>
                    <a:pt x="2364" y="1385"/>
                  </a:lnTo>
                  <a:close/>
                  <a:moveTo>
                    <a:pt x="2425" y="1385"/>
                  </a:moveTo>
                  <a:lnTo>
                    <a:pt x="2400" y="1340"/>
                  </a:lnTo>
                  <a:lnTo>
                    <a:pt x="2425" y="1293"/>
                  </a:lnTo>
                  <a:lnTo>
                    <a:pt x="2452" y="1340"/>
                  </a:lnTo>
                  <a:lnTo>
                    <a:pt x="2425" y="1385"/>
                  </a:lnTo>
                  <a:close/>
                  <a:moveTo>
                    <a:pt x="2488" y="1385"/>
                  </a:moveTo>
                  <a:lnTo>
                    <a:pt x="2461" y="1340"/>
                  </a:lnTo>
                  <a:lnTo>
                    <a:pt x="2488" y="1293"/>
                  </a:lnTo>
                  <a:lnTo>
                    <a:pt x="2514" y="1340"/>
                  </a:lnTo>
                  <a:lnTo>
                    <a:pt x="2488" y="1385"/>
                  </a:lnTo>
                  <a:close/>
                  <a:moveTo>
                    <a:pt x="54" y="1331"/>
                  </a:moveTo>
                  <a:lnTo>
                    <a:pt x="27" y="1286"/>
                  </a:lnTo>
                  <a:lnTo>
                    <a:pt x="54" y="1241"/>
                  </a:lnTo>
                  <a:lnTo>
                    <a:pt x="80" y="1286"/>
                  </a:lnTo>
                  <a:lnTo>
                    <a:pt x="54" y="1331"/>
                  </a:lnTo>
                  <a:close/>
                  <a:moveTo>
                    <a:pt x="116" y="1331"/>
                  </a:moveTo>
                  <a:lnTo>
                    <a:pt x="89" y="1286"/>
                  </a:lnTo>
                  <a:lnTo>
                    <a:pt x="116" y="1241"/>
                  </a:lnTo>
                  <a:lnTo>
                    <a:pt x="141" y="1286"/>
                  </a:lnTo>
                  <a:lnTo>
                    <a:pt x="116" y="1331"/>
                  </a:lnTo>
                  <a:close/>
                  <a:moveTo>
                    <a:pt x="177" y="1331"/>
                  </a:moveTo>
                  <a:lnTo>
                    <a:pt x="150" y="1286"/>
                  </a:lnTo>
                  <a:lnTo>
                    <a:pt x="177" y="1241"/>
                  </a:lnTo>
                  <a:lnTo>
                    <a:pt x="202" y="1286"/>
                  </a:lnTo>
                  <a:lnTo>
                    <a:pt x="177" y="1331"/>
                  </a:lnTo>
                  <a:close/>
                  <a:moveTo>
                    <a:pt x="238" y="1331"/>
                  </a:moveTo>
                  <a:lnTo>
                    <a:pt x="213" y="1286"/>
                  </a:lnTo>
                  <a:lnTo>
                    <a:pt x="238" y="1241"/>
                  </a:lnTo>
                  <a:lnTo>
                    <a:pt x="265" y="1286"/>
                  </a:lnTo>
                  <a:lnTo>
                    <a:pt x="238" y="1331"/>
                  </a:lnTo>
                  <a:close/>
                  <a:moveTo>
                    <a:pt x="300" y="1331"/>
                  </a:moveTo>
                  <a:lnTo>
                    <a:pt x="274" y="1286"/>
                  </a:lnTo>
                  <a:lnTo>
                    <a:pt x="300" y="1241"/>
                  </a:lnTo>
                  <a:lnTo>
                    <a:pt x="327" y="1286"/>
                  </a:lnTo>
                  <a:lnTo>
                    <a:pt x="300" y="1331"/>
                  </a:lnTo>
                  <a:close/>
                  <a:moveTo>
                    <a:pt x="361" y="1331"/>
                  </a:moveTo>
                  <a:lnTo>
                    <a:pt x="336" y="1286"/>
                  </a:lnTo>
                  <a:lnTo>
                    <a:pt x="361" y="1241"/>
                  </a:lnTo>
                  <a:lnTo>
                    <a:pt x="388" y="1286"/>
                  </a:lnTo>
                  <a:lnTo>
                    <a:pt x="361" y="1331"/>
                  </a:lnTo>
                  <a:close/>
                  <a:moveTo>
                    <a:pt x="423" y="1331"/>
                  </a:moveTo>
                  <a:lnTo>
                    <a:pt x="397" y="1286"/>
                  </a:lnTo>
                  <a:lnTo>
                    <a:pt x="423" y="1241"/>
                  </a:lnTo>
                  <a:lnTo>
                    <a:pt x="450" y="1286"/>
                  </a:lnTo>
                  <a:lnTo>
                    <a:pt x="423" y="1331"/>
                  </a:lnTo>
                  <a:close/>
                  <a:moveTo>
                    <a:pt x="484" y="1331"/>
                  </a:moveTo>
                  <a:lnTo>
                    <a:pt x="459" y="1286"/>
                  </a:lnTo>
                  <a:lnTo>
                    <a:pt x="484" y="1241"/>
                  </a:lnTo>
                  <a:lnTo>
                    <a:pt x="511" y="1286"/>
                  </a:lnTo>
                  <a:lnTo>
                    <a:pt x="484" y="1331"/>
                  </a:lnTo>
                  <a:close/>
                  <a:moveTo>
                    <a:pt x="546" y="1331"/>
                  </a:moveTo>
                  <a:lnTo>
                    <a:pt x="520" y="1286"/>
                  </a:lnTo>
                  <a:lnTo>
                    <a:pt x="546" y="1241"/>
                  </a:lnTo>
                  <a:lnTo>
                    <a:pt x="573" y="1286"/>
                  </a:lnTo>
                  <a:lnTo>
                    <a:pt x="546" y="1331"/>
                  </a:lnTo>
                  <a:close/>
                  <a:moveTo>
                    <a:pt x="609" y="1331"/>
                  </a:moveTo>
                  <a:lnTo>
                    <a:pt x="582" y="1286"/>
                  </a:lnTo>
                  <a:lnTo>
                    <a:pt x="609" y="1241"/>
                  </a:lnTo>
                  <a:lnTo>
                    <a:pt x="634" y="1286"/>
                  </a:lnTo>
                  <a:lnTo>
                    <a:pt x="609" y="1331"/>
                  </a:lnTo>
                  <a:close/>
                  <a:moveTo>
                    <a:pt x="670" y="1331"/>
                  </a:moveTo>
                  <a:lnTo>
                    <a:pt x="643" y="1286"/>
                  </a:lnTo>
                  <a:lnTo>
                    <a:pt x="670" y="1241"/>
                  </a:lnTo>
                  <a:lnTo>
                    <a:pt x="696" y="1286"/>
                  </a:lnTo>
                  <a:lnTo>
                    <a:pt x="670" y="1331"/>
                  </a:lnTo>
                  <a:close/>
                  <a:moveTo>
                    <a:pt x="732" y="1331"/>
                  </a:moveTo>
                  <a:lnTo>
                    <a:pt x="705" y="1286"/>
                  </a:lnTo>
                  <a:lnTo>
                    <a:pt x="732" y="1241"/>
                  </a:lnTo>
                  <a:lnTo>
                    <a:pt x="757" y="1286"/>
                  </a:lnTo>
                  <a:lnTo>
                    <a:pt x="732" y="1331"/>
                  </a:lnTo>
                  <a:close/>
                  <a:moveTo>
                    <a:pt x="793" y="1331"/>
                  </a:moveTo>
                  <a:lnTo>
                    <a:pt x="766" y="1286"/>
                  </a:lnTo>
                  <a:lnTo>
                    <a:pt x="793" y="1241"/>
                  </a:lnTo>
                  <a:lnTo>
                    <a:pt x="819" y="1286"/>
                  </a:lnTo>
                  <a:lnTo>
                    <a:pt x="793" y="1331"/>
                  </a:lnTo>
                  <a:close/>
                  <a:moveTo>
                    <a:pt x="855" y="1331"/>
                  </a:moveTo>
                  <a:lnTo>
                    <a:pt x="828" y="1286"/>
                  </a:lnTo>
                  <a:lnTo>
                    <a:pt x="855" y="1241"/>
                  </a:lnTo>
                  <a:lnTo>
                    <a:pt x="880" y="1286"/>
                  </a:lnTo>
                  <a:lnTo>
                    <a:pt x="855" y="1331"/>
                  </a:lnTo>
                  <a:close/>
                  <a:moveTo>
                    <a:pt x="916" y="1331"/>
                  </a:moveTo>
                  <a:lnTo>
                    <a:pt x="889" y="1286"/>
                  </a:lnTo>
                  <a:lnTo>
                    <a:pt x="916" y="1241"/>
                  </a:lnTo>
                  <a:lnTo>
                    <a:pt x="942" y="1286"/>
                  </a:lnTo>
                  <a:lnTo>
                    <a:pt x="916" y="1331"/>
                  </a:lnTo>
                  <a:close/>
                  <a:moveTo>
                    <a:pt x="978" y="1331"/>
                  </a:moveTo>
                  <a:lnTo>
                    <a:pt x="952" y="1286"/>
                  </a:lnTo>
                  <a:lnTo>
                    <a:pt x="978" y="1241"/>
                  </a:lnTo>
                  <a:lnTo>
                    <a:pt x="1005" y="1286"/>
                  </a:lnTo>
                  <a:lnTo>
                    <a:pt x="978" y="1331"/>
                  </a:lnTo>
                  <a:close/>
                  <a:moveTo>
                    <a:pt x="1039" y="1331"/>
                  </a:moveTo>
                  <a:lnTo>
                    <a:pt x="1014" y="1286"/>
                  </a:lnTo>
                  <a:lnTo>
                    <a:pt x="1039" y="1241"/>
                  </a:lnTo>
                  <a:lnTo>
                    <a:pt x="1066" y="1286"/>
                  </a:lnTo>
                  <a:lnTo>
                    <a:pt x="1039" y="1331"/>
                  </a:lnTo>
                  <a:close/>
                  <a:moveTo>
                    <a:pt x="1101" y="1331"/>
                  </a:moveTo>
                  <a:lnTo>
                    <a:pt x="1075" y="1286"/>
                  </a:lnTo>
                  <a:lnTo>
                    <a:pt x="1101" y="1241"/>
                  </a:lnTo>
                  <a:lnTo>
                    <a:pt x="1128" y="1286"/>
                  </a:lnTo>
                  <a:lnTo>
                    <a:pt x="1101" y="1331"/>
                  </a:lnTo>
                  <a:close/>
                  <a:moveTo>
                    <a:pt x="1162" y="1331"/>
                  </a:moveTo>
                  <a:lnTo>
                    <a:pt x="1137" y="1286"/>
                  </a:lnTo>
                  <a:lnTo>
                    <a:pt x="1162" y="1241"/>
                  </a:lnTo>
                  <a:lnTo>
                    <a:pt x="1189" y="1286"/>
                  </a:lnTo>
                  <a:lnTo>
                    <a:pt x="1162" y="1331"/>
                  </a:lnTo>
                  <a:close/>
                  <a:moveTo>
                    <a:pt x="1224" y="1331"/>
                  </a:moveTo>
                  <a:lnTo>
                    <a:pt x="1198" y="1286"/>
                  </a:lnTo>
                  <a:lnTo>
                    <a:pt x="1224" y="1241"/>
                  </a:lnTo>
                  <a:lnTo>
                    <a:pt x="1251" y="1286"/>
                  </a:lnTo>
                  <a:lnTo>
                    <a:pt x="1224" y="1331"/>
                  </a:lnTo>
                  <a:close/>
                  <a:moveTo>
                    <a:pt x="1285" y="1331"/>
                  </a:moveTo>
                  <a:lnTo>
                    <a:pt x="1260" y="1286"/>
                  </a:lnTo>
                  <a:lnTo>
                    <a:pt x="1285" y="1241"/>
                  </a:lnTo>
                  <a:lnTo>
                    <a:pt x="1312" y="1286"/>
                  </a:lnTo>
                  <a:lnTo>
                    <a:pt x="1285" y="1331"/>
                  </a:lnTo>
                  <a:close/>
                  <a:moveTo>
                    <a:pt x="1348" y="1331"/>
                  </a:moveTo>
                  <a:lnTo>
                    <a:pt x="1321" y="1286"/>
                  </a:lnTo>
                  <a:lnTo>
                    <a:pt x="1348" y="1241"/>
                  </a:lnTo>
                  <a:lnTo>
                    <a:pt x="1374" y="1286"/>
                  </a:lnTo>
                  <a:lnTo>
                    <a:pt x="1348" y="1331"/>
                  </a:lnTo>
                  <a:close/>
                  <a:moveTo>
                    <a:pt x="1410" y="1331"/>
                  </a:moveTo>
                  <a:lnTo>
                    <a:pt x="1383" y="1286"/>
                  </a:lnTo>
                  <a:lnTo>
                    <a:pt x="1410" y="1241"/>
                  </a:lnTo>
                  <a:lnTo>
                    <a:pt x="1435" y="1286"/>
                  </a:lnTo>
                  <a:lnTo>
                    <a:pt x="1410" y="1331"/>
                  </a:lnTo>
                  <a:close/>
                  <a:moveTo>
                    <a:pt x="1471" y="1331"/>
                  </a:moveTo>
                  <a:lnTo>
                    <a:pt x="1444" y="1286"/>
                  </a:lnTo>
                  <a:lnTo>
                    <a:pt x="1471" y="1241"/>
                  </a:lnTo>
                  <a:lnTo>
                    <a:pt x="1497" y="1286"/>
                  </a:lnTo>
                  <a:lnTo>
                    <a:pt x="1471" y="1331"/>
                  </a:lnTo>
                  <a:close/>
                  <a:moveTo>
                    <a:pt x="1533" y="1331"/>
                  </a:moveTo>
                  <a:lnTo>
                    <a:pt x="1506" y="1286"/>
                  </a:lnTo>
                  <a:lnTo>
                    <a:pt x="1533" y="1241"/>
                  </a:lnTo>
                  <a:lnTo>
                    <a:pt x="1558" y="1286"/>
                  </a:lnTo>
                  <a:lnTo>
                    <a:pt x="1533" y="1331"/>
                  </a:lnTo>
                  <a:close/>
                  <a:moveTo>
                    <a:pt x="1594" y="1331"/>
                  </a:moveTo>
                  <a:lnTo>
                    <a:pt x="1567" y="1286"/>
                  </a:lnTo>
                  <a:lnTo>
                    <a:pt x="1594" y="1241"/>
                  </a:lnTo>
                  <a:lnTo>
                    <a:pt x="1620" y="1286"/>
                  </a:lnTo>
                  <a:lnTo>
                    <a:pt x="1594" y="1331"/>
                  </a:lnTo>
                  <a:close/>
                  <a:moveTo>
                    <a:pt x="1656" y="1331"/>
                  </a:moveTo>
                  <a:lnTo>
                    <a:pt x="1629" y="1286"/>
                  </a:lnTo>
                  <a:lnTo>
                    <a:pt x="1656" y="1241"/>
                  </a:lnTo>
                  <a:lnTo>
                    <a:pt x="1681" y="1286"/>
                  </a:lnTo>
                  <a:lnTo>
                    <a:pt x="1656" y="1331"/>
                  </a:lnTo>
                  <a:close/>
                  <a:moveTo>
                    <a:pt x="1717" y="1331"/>
                  </a:moveTo>
                  <a:lnTo>
                    <a:pt x="1692" y="1286"/>
                  </a:lnTo>
                  <a:lnTo>
                    <a:pt x="1717" y="1241"/>
                  </a:lnTo>
                  <a:lnTo>
                    <a:pt x="1744" y="1286"/>
                  </a:lnTo>
                  <a:lnTo>
                    <a:pt x="1717" y="1331"/>
                  </a:lnTo>
                  <a:close/>
                  <a:moveTo>
                    <a:pt x="1779" y="1331"/>
                  </a:moveTo>
                  <a:lnTo>
                    <a:pt x="1753" y="1286"/>
                  </a:lnTo>
                  <a:lnTo>
                    <a:pt x="1779" y="1241"/>
                  </a:lnTo>
                  <a:lnTo>
                    <a:pt x="1806" y="1286"/>
                  </a:lnTo>
                  <a:lnTo>
                    <a:pt x="1779" y="1331"/>
                  </a:lnTo>
                  <a:close/>
                  <a:moveTo>
                    <a:pt x="1840" y="1331"/>
                  </a:moveTo>
                  <a:lnTo>
                    <a:pt x="1815" y="1286"/>
                  </a:lnTo>
                  <a:lnTo>
                    <a:pt x="1840" y="1241"/>
                  </a:lnTo>
                  <a:lnTo>
                    <a:pt x="1867" y="1286"/>
                  </a:lnTo>
                  <a:lnTo>
                    <a:pt x="1840" y="1331"/>
                  </a:lnTo>
                  <a:close/>
                  <a:moveTo>
                    <a:pt x="1902" y="1331"/>
                  </a:moveTo>
                  <a:lnTo>
                    <a:pt x="1876" y="1286"/>
                  </a:lnTo>
                  <a:lnTo>
                    <a:pt x="1902" y="1241"/>
                  </a:lnTo>
                  <a:lnTo>
                    <a:pt x="1929" y="1286"/>
                  </a:lnTo>
                  <a:lnTo>
                    <a:pt x="1902" y="1331"/>
                  </a:lnTo>
                  <a:close/>
                  <a:moveTo>
                    <a:pt x="1963" y="1331"/>
                  </a:moveTo>
                  <a:lnTo>
                    <a:pt x="1938" y="1286"/>
                  </a:lnTo>
                  <a:lnTo>
                    <a:pt x="1963" y="1241"/>
                  </a:lnTo>
                  <a:lnTo>
                    <a:pt x="1990" y="1286"/>
                  </a:lnTo>
                  <a:lnTo>
                    <a:pt x="1963" y="1331"/>
                  </a:lnTo>
                  <a:close/>
                  <a:moveTo>
                    <a:pt x="2025" y="1331"/>
                  </a:moveTo>
                  <a:lnTo>
                    <a:pt x="1999" y="1286"/>
                  </a:lnTo>
                  <a:lnTo>
                    <a:pt x="2025" y="1241"/>
                  </a:lnTo>
                  <a:lnTo>
                    <a:pt x="2052" y="1286"/>
                  </a:lnTo>
                  <a:lnTo>
                    <a:pt x="2025" y="1331"/>
                  </a:lnTo>
                  <a:close/>
                  <a:moveTo>
                    <a:pt x="2088" y="1331"/>
                  </a:moveTo>
                  <a:lnTo>
                    <a:pt x="2061" y="1286"/>
                  </a:lnTo>
                  <a:lnTo>
                    <a:pt x="2088" y="1241"/>
                  </a:lnTo>
                  <a:lnTo>
                    <a:pt x="2113" y="1286"/>
                  </a:lnTo>
                  <a:lnTo>
                    <a:pt x="2088" y="1331"/>
                  </a:lnTo>
                  <a:close/>
                  <a:moveTo>
                    <a:pt x="2149" y="1331"/>
                  </a:moveTo>
                  <a:lnTo>
                    <a:pt x="2122" y="1286"/>
                  </a:lnTo>
                  <a:lnTo>
                    <a:pt x="2149" y="1241"/>
                  </a:lnTo>
                  <a:lnTo>
                    <a:pt x="2175" y="1286"/>
                  </a:lnTo>
                  <a:lnTo>
                    <a:pt x="2149" y="1331"/>
                  </a:lnTo>
                  <a:close/>
                  <a:moveTo>
                    <a:pt x="2211" y="1331"/>
                  </a:moveTo>
                  <a:lnTo>
                    <a:pt x="2184" y="1286"/>
                  </a:lnTo>
                  <a:lnTo>
                    <a:pt x="2211" y="1241"/>
                  </a:lnTo>
                  <a:lnTo>
                    <a:pt x="2236" y="1286"/>
                  </a:lnTo>
                  <a:lnTo>
                    <a:pt x="2211" y="1331"/>
                  </a:lnTo>
                  <a:close/>
                  <a:moveTo>
                    <a:pt x="2272" y="1331"/>
                  </a:moveTo>
                  <a:lnTo>
                    <a:pt x="2245" y="1286"/>
                  </a:lnTo>
                  <a:lnTo>
                    <a:pt x="2272" y="1241"/>
                  </a:lnTo>
                  <a:lnTo>
                    <a:pt x="2298" y="1286"/>
                  </a:lnTo>
                  <a:lnTo>
                    <a:pt x="2272" y="1331"/>
                  </a:lnTo>
                  <a:close/>
                  <a:moveTo>
                    <a:pt x="2334" y="1331"/>
                  </a:moveTo>
                  <a:lnTo>
                    <a:pt x="2307" y="1286"/>
                  </a:lnTo>
                  <a:lnTo>
                    <a:pt x="2334" y="1241"/>
                  </a:lnTo>
                  <a:lnTo>
                    <a:pt x="2359" y="1286"/>
                  </a:lnTo>
                  <a:lnTo>
                    <a:pt x="2334" y="1331"/>
                  </a:lnTo>
                  <a:close/>
                  <a:moveTo>
                    <a:pt x="2395" y="1331"/>
                  </a:moveTo>
                  <a:lnTo>
                    <a:pt x="2368" y="1286"/>
                  </a:lnTo>
                  <a:lnTo>
                    <a:pt x="2395" y="1241"/>
                  </a:lnTo>
                  <a:lnTo>
                    <a:pt x="2421" y="1286"/>
                  </a:lnTo>
                  <a:lnTo>
                    <a:pt x="2395" y="1331"/>
                  </a:lnTo>
                  <a:close/>
                  <a:moveTo>
                    <a:pt x="2457" y="1331"/>
                  </a:moveTo>
                  <a:lnTo>
                    <a:pt x="2431" y="1286"/>
                  </a:lnTo>
                  <a:lnTo>
                    <a:pt x="2457" y="1241"/>
                  </a:lnTo>
                  <a:lnTo>
                    <a:pt x="2484" y="1286"/>
                  </a:lnTo>
                  <a:lnTo>
                    <a:pt x="2457" y="1331"/>
                  </a:lnTo>
                  <a:close/>
                  <a:moveTo>
                    <a:pt x="2518" y="1331"/>
                  </a:moveTo>
                  <a:lnTo>
                    <a:pt x="2493" y="1286"/>
                  </a:lnTo>
                  <a:lnTo>
                    <a:pt x="2518" y="1241"/>
                  </a:lnTo>
                  <a:lnTo>
                    <a:pt x="2545" y="1286"/>
                  </a:lnTo>
                  <a:lnTo>
                    <a:pt x="2518" y="1331"/>
                  </a:lnTo>
                  <a:close/>
                  <a:moveTo>
                    <a:pt x="84" y="1278"/>
                  </a:moveTo>
                  <a:lnTo>
                    <a:pt x="59" y="1233"/>
                  </a:lnTo>
                  <a:lnTo>
                    <a:pt x="84" y="1187"/>
                  </a:lnTo>
                  <a:lnTo>
                    <a:pt x="111" y="1233"/>
                  </a:lnTo>
                  <a:lnTo>
                    <a:pt x="84" y="1278"/>
                  </a:lnTo>
                  <a:close/>
                  <a:moveTo>
                    <a:pt x="146" y="1278"/>
                  </a:moveTo>
                  <a:lnTo>
                    <a:pt x="120" y="1233"/>
                  </a:lnTo>
                  <a:lnTo>
                    <a:pt x="146" y="1187"/>
                  </a:lnTo>
                  <a:lnTo>
                    <a:pt x="172" y="1233"/>
                  </a:lnTo>
                  <a:lnTo>
                    <a:pt x="146" y="1278"/>
                  </a:lnTo>
                  <a:close/>
                  <a:moveTo>
                    <a:pt x="207" y="1278"/>
                  </a:moveTo>
                  <a:lnTo>
                    <a:pt x="181" y="1233"/>
                  </a:lnTo>
                  <a:lnTo>
                    <a:pt x="207" y="1187"/>
                  </a:lnTo>
                  <a:lnTo>
                    <a:pt x="234" y="1233"/>
                  </a:lnTo>
                  <a:lnTo>
                    <a:pt x="207" y="1278"/>
                  </a:lnTo>
                  <a:close/>
                  <a:moveTo>
                    <a:pt x="270" y="1278"/>
                  </a:moveTo>
                  <a:lnTo>
                    <a:pt x="243" y="1233"/>
                  </a:lnTo>
                  <a:lnTo>
                    <a:pt x="270" y="1187"/>
                  </a:lnTo>
                  <a:lnTo>
                    <a:pt x="295" y="1233"/>
                  </a:lnTo>
                  <a:lnTo>
                    <a:pt x="270" y="1278"/>
                  </a:lnTo>
                  <a:close/>
                  <a:moveTo>
                    <a:pt x="331" y="1278"/>
                  </a:moveTo>
                  <a:lnTo>
                    <a:pt x="304" y="1233"/>
                  </a:lnTo>
                  <a:lnTo>
                    <a:pt x="331" y="1187"/>
                  </a:lnTo>
                  <a:lnTo>
                    <a:pt x="357" y="1233"/>
                  </a:lnTo>
                  <a:lnTo>
                    <a:pt x="331" y="1278"/>
                  </a:lnTo>
                  <a:close/>
                  <a:moveTo>
                    <a:pt x="393" y="1278"/>
                  </a:moveTo>
                  <a:lnTo>
                    <a:pt x="366" y="1233"/>
                  </a:lnTo>
                  <a:lnTo>
                    <a:pt x="393" y="1187"/>
                  </a:lnTo>
                  <a:lnTo>
                    <a:pt x="418" y="1233"/>
                  </a:lnTo>
                  <a:lnTo>
                    <a:pt x="393" y="1278"/>
                  </a:lnTo>
                  <a:close/>
                  <a:moveTo>
                    <a:pt x="454" y="1278"/>
                  </a:moveTo>
                  <a:lnTo>
                    <a:pt x="427" y="1233"/>
                  </a:lnTo>
                  <a:lnTo>
                    <a:pt x="454" y="1187"/>
                  </a:lnTo>
                  <a:lnTo>
                    <a:pt x="480" y="1233"/>
                  </a:lnTo>
                  <a:lnTo>
                    <a:pt x="454" y="1278"/>
                  </a:lnTo>
                  <a:close/>
                  <a:moveTo>
                    <a:pt x="516" y="1278"/>
                  </a:moveTo>
                  <a:lnTo>
                    <a:pt x="489" y="1233"/>
                  </a:lnTo>
                  <a:lnTo>
                    <a:pt x="516" y="1187"/>
                  </a:lnTo>
                  <a:lnTo>
                    <a:pt x="541" y="1233"/>
                  </a:lnTo>
                  <a:lnTo>
                    <a:pt x="516" y="1278"/>
                  </a:lnTo>
                  <a:close/>
                  <a:moveTo>
                    <a:pt x="577" y="1278"/>
                  </a:moveTo>
                  <a:lnTo>
                    <a:pt x="550" y="1233"/>
                  </a:lnTo>
                  <a:lnTo>
                    <a:pt x="577" y="1187"/>
                  </a:lnTo>
                  <a:lnTo>
                    <a:pt x="603" y="1233"/>
                  </a:lnTo>
                  <a:lnTo>
                    <a:pt x="577" y="1278"/>
                  </a:lnTo>
                  <a:close/>
                  <a:moveTo>
                    <a:pt x="639" y="1278"/>
                  </a:moveTo>
                  <a:lnTo>
                    <a:pt x="613" y="1233"/>
                  </a:lnTo>
                  <a:lnTo>
                    <a:pt x="639" y="1187"/>
                  </a:lnTo>
                  <a:lnTo>
                    <a:pt x="666" y="1233"/>
                  </a:lnTo>
                  <a:lnTo>
                    <a:pt x="639" y="1278"/>
                  </a:lnTo>
                  <a:close/>
                  <a:moveTo>
                    <a:pt x="700" y="1278"/>
                  </a:moveTo>
                  <a:lnTo>
                    <a:pt x="675" y="1233"/>
                  </a:lnTo>
                  <a:lnTo>
                    <a:pt x="700" y="1187"/>
                  </a:lnTo>
                  <a:lnTo>
                    <a:pt x="727" y="1233"/>
                  </a:lnTo>
                  <a:lnTo>
                    <a:pt x="700" y="1278"/>
                  </a:lnTo>
                  <a:close/>
                  <a:moveTo>
                    <a:pt x="762" y="1278"/>
                  </a:moveTo>
                  <a:lnTo>
                    <a:pt x="736" y="1233"/>
                  </a:lnTo>
                  <a:lnTo>
                    <a:pt x="762" y="1187"/>
                  </a:lnTo>
                  <a:lnTo>
                    <a:pt x="789" y="1233"/>
                  </a:lnTo>
                  <a:lnTo>
                    <a:pt x="762" y="1278"/>
                  </a:lnTo>
                  <a:close/>
                  <a:moveTo>
                    <a:pt x="823" y="1278"/>
                  </a:moveTo>
                  <a:lnTo>
                    <a:pt x="798" y="1233"/>
                  </a:lnTo>
                  <a:lnTo>
                    <a:pt x="823" y="1187"/>
                  </a:lnTo>
                  <a:lnTo>
                    <a:pt x="850" y="1233"/>
                  </a:lnTo>
                  <a:lnTo>
                    <a:pt x="823" y="1278"/>
                  </a:lnTo>
                  <a:close/>
                  <a:moveTo>
                    <a:pt x="885" y="1278"/>
                  </a:moveTo>
                  <a:lnTo>
                    <a:pt x="859" y="1233"/>
                  </a:lnTo>
                  <a:lnTo>
                    <a:pt x="885" y="1187"/>
                  </a:lnTo>
                  <a:lnTo>
                    <a:pt x="912" y="1233"/>
                  </a:lnTo>
                  <a:lnTo>
                    <a:pt x="885" y="1278"/>
                  </a:lnTo>
                  <a:close/>
                  <a:moveTo>
                    <a:pt x="946" y="1278"/>
                  </a:moveTo>
                  <a:lnTo>
                    <a:pt x="921" y="1233"/>
                  </a:lnTo>
                  <a:lnTo>
                    <a:pt x="946" y="1187"/>
                  </a:lnTo>
                  <a:lnTo>
                    <a:pt x="973" y="1233"/>
                  </a:lnTo>
                  <a:lnTo>
                    <a:pt x="946" y="1278"/>
                  </a:lnTo>
                  <a:close/>
                  <a:moveTo>
                    <a:pt x="1009" y="1278"/>
                  </a:moveTo>
                  <a:lnTo>
                    <a:pt x="982" y="1233"/>
                  </a:lnTo>
                  <a:lnTo>
                    <a:pt x="1009" y="1187"/>
                  </a:lnTo>
                  <a:lnTo>
                    <a:pt x="1035" y="1233"/>
                  </a:lnTo>
                  <a:lnTo>
                    <a:pt x="1009" y="1278"/>
                  </a:lnTo>
                  <a:close/>
                  <a:moveTo>
                    <a:pt x="1071" y="1278"/>
                  </a:moveTo>
                  <a:lnTo>
                    <a:pt x="1044" y="1233"/>
                  </a:lnTo>
                  <a:lnTo>
                    <a:pt x="1071" y="1187"/>
                  </a:lnTo>
                  <a:lnTo>
                    <a:pt x="1096" y="1233"/>
                  </a:lnTo>
                  <a:lnTo>
                    <a:pt x="1071" y="1278"/>
                  </a:lnTo>
                  <a:close/>
                  <a:moveTo>
                    <a:pt x="1132" y="1278"/>
                  </a:moveTo>
                  <a:lnTo>
                    <a:pt x="1105" y="1233"/>
                  </a:lnTo>
                  <a:lnTo>
                    <a:pt x="1132" y="1187"/>
                  </a:lnTo>
                  <a:lnTo>
                    <a:pt x="1158" y="1233"/>
                  </a:lnTo>
                  <a:lnTo>
                    <a:pt x="1132" y="1278"/>
                  </a:lnTo>
                  <a:close/>
                  <a:moveTo>
                    <a:pt x="1194" y="1278"/>
                  </a:moveTo>
                  <a:lnTo>
                    <a:pt x="1167" y="1233"/>
                  </a:lnTo>
                  <a:lnTo>
                    <a:pt x="1194" y="1187"/>
                  </a:lnTo>
                  <a:lnTo>
                    <a:pt x="1219" y="1233"/>
                  </a:lnTo>
                  <a:lnTo>
                    <a:pt x="1194" y="1278"/>
                  </a:lnTo>
                  <a:close/>
                  <a:moveTo>
                    <a:pt x="1255" y="1278"/>
                  </a:moveTo>
                  <a:lnTo>
                    <a:pt x="1228" y="1233"/>
                  </a:lnTo>
                  <a:lnTo>
                    <a:pt x="1255" y="1187"/>
                  </a:lnTo>
                  <a:lnTo>
                    <a:pt x="1281" y="1233"/>
                  </a:lnTo>
                  <a:lnTo>
                    <a:pt x="1255" y="1278"/>
                  </a:lnTo>
                  <a:close/>
                  <a:moveTo>
                    <a:pt x="1317" y="1278"/>
                  </a:moveTo>
                  <a:lnTo>
                    <a:pt x="1290" y="1233"/>
                  </a:lnTo>
                  <a:lnTo>
                    <a:pt x="1317" y="1187"/>
                  </a:lnTo>
                  <a:lnTo>
                    <a:pt x="1342" y="1233"/>
                  </a:lnTo>
                  <a:lnTo>
                    <a:pt x="1317" y="1278"/>
                  </a:lnTo>
                  <a:close/>
                  <a:moveTo>
                    <a:pt x="1378" y="1278"/>
                  </a:moveTo>
                  <a:lnTo>
                    <a:pt x="1353" y="1233"/>
                  </a:lnTo>
                  <a:lnTo>
                    <a:pt x="1378" y="1187"/>
                  </a:lnTo>
                  <a:lnTo>
                    <a:pt x="1405" y="1233"/>
                  </a:lnTo>
                  <a:lnTo>
                    <a:pt x="1378" y="1278"/>
                  </a:lnTo>
                  <a:close/>
                  <a:moveTo>
                    <a:pt x="1440" y="1278"/>
                  </a:moveTo>
                  <a:lnTo>
                    <a:pt x="1414" y="1233"/>
                  </a:lnTo>
                  <a:lnTo>
                    <a:pt x="1440" y="1187"/>
                  </a:lnTo>
                  <a:lnTo>
                    <a:pt x="1467" y="1233"/>
                  </a:lnTo>
                  <a:lnTo>
                    <a:pt x="1440" y="1278"/>
                  </a:lnTo>
                  <a:close/>
                  <a:moveTo>
                    <a:pt x="1501" y="1278"/>
                  </a:moveTo>
                  <a:lnTo>
                    <a:pt x="1476" y="1233"/>
                  </a:lnTo>
                  <a:lnTo>
                    <a:pt x="1501" y="1187"/>
                  </a:lnTo>
                  <a:lnTo>
                    <a:pt x="1528" y="1233"/>
                  </a:lnTo>
                  <a:lnTo>
                    <a:pt x="1501" y="1278"/>
                  </a:lnTo>
                  <a:close/>
                  <a:moveTo>
                    <a:pt x="1563" y="1278"/>
                  </a:moveTo>
                  <a:lnTo>
                    <a:pt x="1537" y="1233"/>
                  </a:lnTo>
                  <a:lnTo>
                    <a:pt x="1563" y="1187"/>
                  </a:lnTo>
                  <a:lnTo>
                    <a:pt x="1590" y="1233"/>
                  </a:lnTo>
                  <a:lnTo>
                    <a:pt x="1563" y="1278"/>
                  </a:lnTo>
                  <a:close/>
                  <a:moveTo>
                    <a:pt x="1624" y="1278"/>
                  </a:moveTo>
                  <a:lnTo>
                    <a:pt x="1599" y="1233"/>
                  </a:lnTo>
                  <a:lnTo>
                    <a:pt x="1624" y="1187"/>
                  </a:lnTo>
                  <a:lnTo>
                    <a:pt x="1651" y="1233"/>
                  </a:lnTo>
                  <a:lnTo>
                    <a:pt x="1624" y="1278"/>
                  </a:lnTo>
                  <a:close/>
                  <a:moveTo>
                    <a:pt x="1686" y="1278"/>
                  </a:moveTo>
                  <a:lnTo>
                    <a:pt x="1660" y="1233"/>
                  </a:lnTo>
                  <a:lnTo>
                    <a:pt x="1686" y="1187"/>
                  </a:lnTo>
                  <a:lnTo>
                    <a:pt x="1713" y="1233"/>
                  </a:lnTo>
                  <a:lnTo>
                    <a:pt x="1686" y="1278"/>
                  </a:lnTo>
                  <a:close/>
                  <a:moveTo>
                    <a:pt x="1749" y="1278"/>
                  </a:moveTo>
                  <a:lnTo>
                    <a:pt x="1722" y="1233"/>
                  </a:lnTo>
                  <a:lnTo>
                    <a:pt x="1749" y="1187"/>
                  </a:lnTo>
                  <a:lnTo>
                    <a:pt x="1774" y="1233"/>
                  </a:lnTo>
                  <a:lnTo>
                    <a:pt x="1749" y="1278"/>
                  </a:lnTo>
                  <a:close/>
                  <a:moveTo>
                    <a:pt x="1810" y="1278"/>
                  </a:moveTo>
                  <a:lnTo>
                    <a:pt x="1783" y="1233"/>
                  </a:lnTo>
                  <a:lnTo>
                    <a:pt x="1810" y="1187"/>
                  </a:lnTo>
                  <a:lnTo>
                    <a:pt x="1836" y="1233"/>
                  </a:lnTo>
                  <a:lnTo>
                    <a:pt x="1810" y="1278"/>
                  </a:lnTo>
                  <a:close/>
                  <a:moveTo>
                    <a:pt x="1872" y="1278"/>
                  </a:moveTo>
                  <a:lnTo>
                    <a:pt x="1845" y="1233"/>
                  </a:lnTo>
                  <a:lnTo>
                    <a:pt x="1872" y="1187"/>
                  </a:lnTo>
                  <a:lnTo>
                    <a:pt x="1897" y="1233"/>
                  </a:lnTo>
                  <a:lnTo>
                    <a:pt x="1872" y="1278"/>
                  </a:lnTo>
                  <a:close/>
                  <a:moveTo>
                    <a:pt x="1933" y="1278"/>
                  </a:moveTo>
                  <a:lnTo>
                    <a:pt x="1906" y="1233"/>
                  </a:lnTo>
                  <a:lnTo>
                    <a:pt x="1933" y="1187"/>
                  </a:lnTo>
                  <a:lnTo>
                    <a:pt x="1959" y="1233"/>
                  </a:lnTo>
                  <a:lnTo>
                    <a:pt x="1933" y="1278"/>
                  </a:lnTo>
                  <a:close/>
                  <a:moveTo>
                    <a:pt x="1995" y="1278"/>
                  </a:moveTo>
                  <a:lnTo>
                    <a:pt x="1968" y="1233"/>
                  </a:lnTo>
                  <a:lnTo>
                    <a:pt x="1995" y="1187"/>
                  </a:lnTo>
                  <a:lnTo>
                    <a:pt x="2020" y="1233"/>
                  </a:lnTo>
                  <a:lnTo>
                    <a:pt x="1995" y="1278"/>
                  </a:lnTo>
                  <a:close/>
                  <a:moveTo>
                    <a:pt x="2056" y="1278"/>
                  </a:moveTo>
                  <a:lnTo>
                    <a:pt x="2029" y="1233"/>
                  </a:lnTo>
                  <a:lnTo>
                    <a:pt x="2056" y="1187"/>
                  </a:lnTo>
                  <a:lnTo>
                    <a:pt x="2082" y="1233"/>
                  </a:lnTo>
                  <a:lnTo>
                    <a:pt x="2056" y="1278"/>
                  </a:lnTo>
                  <a:close/>
                  <a:moveTo>
                    <a:pt x="2118" y="1278"/>
                  </a:moveTo>
                  <a:lnTo>
                    <a:pt x="2092" y="1233"/>
                  </a:lnTo>
                  <a:lnTo>
                    <a:pt x="2118" y="1187"/>
                  </a:lnTo>
                  <a:lnTo>
                    <a:pt x="2145" y="1233"/>
                  </a:lnTo>
                  <a:lnTo>
                    <a:pt x="2118" y="1278"/>
                  </a:lnTo>
                  <a:close/>
                  <a:moveTo>
                    <a:pt x="2179" y="1278"/>
                  </a:moveTo>
                  <a:lnTo>
                    <a:pt x="2154" y="1233"/>
                  </a:lnTo>
                  <a:lnTo>
                    <a:pt x="2179" y="1187"/>
                  </a:lnTo>
                  <a:lnTo>
                    <a:pt x="2206" y="1233"/>
                  </a:lnTo>
                  <a:lnTo>
                    <a:pt x="2179" y="1278"/>
                  </a:lnTo>
                  <a:close/>
                  <a:moveTo>
                    <a:pt x="2241" y="1278"/>
                  </a:moveTo>
                  <a:lnTo>
                    <a:pt x="2215" y="1233"/>
                  </a:lnTo>
                  <a:lnTo>
                    <a:pt x="2241" y="1187"/>
                  </a:lnTo>
                  <a:lnTo>
                    <a:pt x="2268" y="1233"/>
                  </a:lnTo>
                  <a:lnTo>
                    <a:pt x="2241" y="1278"/>
                  </a:lnTo>
                  <a:close/>
                  <a:moveTo>
                    <a:pt x="2302" y="1278"/>
                  </a:moveTo>
                  <a:lnTo>
                    <a:pt x="2277" y="1233"/>
                  </a:lnTo>
                  <a:lnTo>
                    <a:pt x="2302" y="1187"/>
                  </a:lnTo>
                  <a:lnTo>
                    <a:pt x="2329" y="1233"/>
                  </a:lnTo>
                  <a:lnTo>
                    <a:pt x="2302" y="1278"/>
                  </a:lnTo>
                  <a:close/>
                  <a:moveTo>
                    <a:pt x="2364" y="1278"/>
                  </a:moveTo>
                  <a:lnTo>
                    <a:pt x="2338" y="1233"/>
                  </a:lnTo>
                  <a:lnTo>
                    <a:pt x="2364" y="1187"/>
                  </a:lnTo>
                  <a:lnTo>
                    <a:pt x="2391" y="1233"/>
                  </a:lnTo>
                  <a:lnTo>
                    <a:pt x="2364" y="1278"/>
                  </a:lnTo>
                  <a:close/>
                  <a:moveTo>
                    <a:pt x="2425" y="1278"/>
                  </a:moveTo>
                  <a:lnTo>
                    <a:pt x="2400" y="1233"/>
                  </a:lnTo>
                  <a:lnTo>
                    <a:pt x="2425" y="1187"/>
                  </a:lnTo>
                  <a:lnTo>
                    <a:pt x="2452" y="1233"/>
                  </a:lnTo>
                  <a:lnTo>
                    <a:pt x="2425" y="1278"/>
                  </a:lnTo>
                  <a:close/>
                  <a:moveTo>
                    <a:pt x="2488" y="1278"/>
                  </a:moveTo>
                  <a:lnTo>
                    <a:pt x="2461" y="1233"/>
                  </a:lnTo>
                  <a:lnTo>
                    <a:pt x="2488" y="1187"/>
                  </a:lnTo>
                  <a:lnTo>
                    <a:pt x="2514" y="1233"/>
                  </a:lnTo>
                  <a:lnTo>
                    <a:pt x="2488" y="1278"/>
                  </a:lnTo>
                  <a:close/>
                  <a:moveTo>
                    <a:pt x="54" y="1224"/>
                  </a:moveTo>
                  <a:lnTo>
                    <a:pt x="27" y="1179"/>
                  </a:lnTo>
                  <a:lnTo>
                    <a:pt x="54" y="1134"/>
                  </a:lnTo>
                  <a:lnTo>
                    <a:pt x="80" y="1179"/>
                  </a:lnTo>
                  <a:lnTo>
                    <a:pt x="54" y="1224"/>
                  </a:lnTo>
                  <a:close/>
                  <a:moveTo>
                    <a:pt x="116" y="1224"/>
                  </a:moveTo>
                  <a:lnTo>
                    <a:pt x="89" y="1179"/>
                  </a:lnTo>
                  <a:lnTo>
                    <a:pt x="116" y="1134"/>
                  </a:lnTo>
                  <a:lnTo>
                    <a:pt x="141" y="1179"/>
                  </a:lnTo>
                  <a:lnTo>
                    <a:pt x="116" y="1224"/>
                  </a:lnTo>
                  <a:close/>
                  <a:moveTo>
                    <a:pt x="177" y="1224"/>
                  </a:moveTo>
                  <a:lnTo>
                    <a:pt x="150" y="1179"/>
                  </a:lnTo>
                  <a:lnTo>
                    <a:pt x="177" y="1134"/>
                  </a:lnTo>
                  <a:lnTo>
                    <a:pt x="202" y="1179"/>
                  </a:lnTo>
                  <a:lnTo>
                    <a:pt x="177" y="1224"/>
                  </a:lnTo>
                  <a:close/>
                  <a:moveTo>
                    <a:pt x="238" y="1224"/>
                  </a:moveTo>
                  <a:lnTo>
                    <a:pt x="213" y="1179"/>
                  </a:lnTo>
                  <a:lnTo>
                    <a:pt x="238" y="1134"/>
                  </a:lnTo>
                  <a:lnTo>
                    <a:pt x="265" y="1179"/>
                  </a:lnTo>
                  <a:lnTo>
                    <a:pt x="238" y="1224"/>
                  </a:lnTo>
                  <a:close/>
                  <a:moveTo>
                    <a:pt x="300" y="1224"/>
                  </a:moveTo>
                  <a:lnTo>
                    <a:pt x="274" y="1179"/>
                  </a:lnTo>
                  <a:lnTo>
                    <a:pt x="300" y="1134"/>
                  </a:lnTo>
                  <a:lnTo>
                    <a:pt x="327" y="1179"/>
                  </a:lnTo>
                  <a:lnTo>
                    <a:pt x="300" y="1224"/>
                  </a:lnTo>
                  <a:close/>
                  <a:moveTo>
                    <a:pt x="361" y="1224"/>
                  </a:moveTo>
                  <a:lnTo>
                    <a:pt x="336" y="1179"/>
                  </a:lnTo>
                  <a:lnTo>
                    <a:pt x="361" y="1134"/>
                  </a:lnTo>
                  <a:lnTo>
                    <a:pt x="388" y="1179"/>
                  </a:lnTo>
                  <a:lnTo>
                    <a:pt x="361" y="1224"/>
                  </a:lnTo>
                  <a:close/>
                  <a:moveTo>
                    <a:pt x="423" y="1224"/>
                  </a:moveTo>
                  <a:lnTo>
                    <a:pt x="397" y="1179"/>
                  </a:lnTo>
                  <a:lnTo>
                    <a:pt x="423" y="1134"/>
                  </a:lnTo>
                  <a:lnTo>
                    <a:pt x="450" y="1179"/>
                  </a:lnTo>
                  <a:lnTo>
                    <a:pt x="423" y="1224"/>
                  </a:lnTo>
                  <a:close/>
                  <a:moveTo>
                    <a:pt x="484" y="1224"/>
                  </a:moveTo>
                  <a:lnTo>
                    <a:pt x="459" y="1179"/>
                  </a:lnTo>
                  <a:lnTo>
                    <a:pt x="484" y="1134"/>
                  </a:lnTo>
                  <a:lnTo>
                    <a:pt x="511" y="1179"/>
                  </a:lnTo>
                  <a:lnTo>
                    <a:pt x="484" y="1224"/>
                  </a:lnTo>
                  <a:close/>
                  <a:moveTo>
                    <a:pt x="546" y="1224"/>
                  </a:moveTo>
                  <a:lnTo>
                    <a:pt x="520" y="1179"/>
                  </a:lnTo>
                  <a:lnTo>
                    <a:pt x="546" y="1134"/>
                  </a:lnTo>
                  <a:lnTo>
                    <a:pt x="573" y="1179"/>
                  </a:lnTo>
                  <a:lnTo>
                    <a:pt x="546" y="1224"/>
                  </a:lnTo>
                  <a:close/>
                  <a:moveTo>
                    <a:pt x="609" y="1224"/>
                  </a:moveTo>
                  <a:lnTo>
                    <a:pt x="582" y="1179"/>
                  </a:lnTo>
                  <a:lnTo>
                    <a:pt x="609" y="1134"/>
                  </a:lnTo>
                  <a:lnTo>
                    <a:pt x="634" y="1179"/>
                  </a:lnTo>
                  <a:lnTo>
                    <a:pt x="609" y="1224"/>
                  </a:lnTo>
                  <a:close/>
                  <a:moveTo>
                    <a:pt x="670" y="1224"/>
                  </a:moveTo>
                  <a:lnTo>
                    <a:pt x="643" y="1179"/>
                  </a:lnTo>
                  <a:lnTo>
                    <a:pt x="670" y="1134"/>
                  </a:lnTo>
                  <a:lnTo>
                    <a:pt x="696" y="1179"/>
                  </a:lnTo>
                  <a:lnTo>
                    <a:pt x="670" y="1224"/>
                  </a:lnTo>
                  <a:close/>
                  <a:moveTo>
                    <a:pt x="732" y="1224"/>
                  </a:moveTo>
                  <a:lnTo>
                    <a:pt x="705" y="1179"/>
                  </a:lnTo>
                  <a:lnTo>
                    <a:pt x="732" y="1134"/>
                  </a:lnTo>
                  <a:lnTo>
                    <a:pt x="757" y="1179"/>
                  </a:lnTo>
                  <a:lnTo>
                    <a:pt x="732" y="1224"/>
                  </a:lnTo>
                  <a:close/>
                  <a:moveTo>
                    <a:pt x="793" y="1224"/>
                  </a:moveTo>
                  <a:lnTo>
                    <a:pt x="766" y="1179"/>
                  </a:lnTo>
                  <a:lnTo>
                    <a:pt x="793" y="1134"/>
                  </a:lnTo>
                  <a:lnTo>
                    <a:pt x="819" y="1179"/>
                  </a:lnTo>
                  <a:lnTo>
                    <a:pt x="793" y="1224"/>
                  </a:lnTo>
                  <a:close/>
                  <a:moveTo>
                    <a:pt x="855" y="1224"/>
                  </a:moveTo>
                  <a:lnTo>
                    <a:pt x="828" y="1179"/>
                  </a:lnTo>
                  <a:lnTo>
                    <a:pt x="855" y="1134"/>
                  </a:lnTo>
                  <a:lnTo>
                    <a:pt x="880" y="1179"/>
                  </a:lnTo>
                  <a:lnTo>
                    <a:pt x="855" y="1224"/>
                  </a:lnTo>
                  <a:close/>
                  <a:moveTo>
                    <a:pt x="916" y="1224"/>
                  </a:moveTo>
                  <a:lnTo>
                    <a:pt x="889" y="1179"/>
                  </a:lnTo>
                  <a:lnTo>
                    <a:pt x="916" y="1134"/>
                  </a:lnTo>
                  <a:lnTo>
                    <a:pt x="942" y="1179"/>
                  </a:lnTo>
                  <a:lnTo>
                    <a:pt x="916" y="1224"/>
                  </a:lnTo>
                  <a:close/>
                  <a:moveTo>
                    <a:pt x="978" y="1224"/>
                  </a:moveTo>
                  <a:lnTo>
                    <a:pt x="952" y="1179"/>
                  </a:lnTo>
                  <a:lnTo>
                    <a:pt x="978" y="1134"/>
                  </a:lnTo>
                  <a:lnTo>
                    <a:pt x="1005" y="1179"/>
                  </a:lnTo>
                  <a:lnTo>
                    <a:pt x="978" y="1224"/>
                  </a:lnTo>
                  <a:close/>
                  <a:moveTo>
                    <a:pt x="1039" y="1224"/>
                  </a:moveTo>
                  <a:lnTo>
                    <a:pt x="1014" y="1179"/>
                  </a:lnTo>
                  <a:lnTo>
                    <a:pt x="1039" y="1134"/>
                  </a:lnTo>
                  <a:lnTo>
                    <a:pt x="1066" y="1179"/>
                  </a:lnTo>
                  <a:lnTo>
                    <a:pt x="1039" y="1224"/>
                  </a:lnTo>
                  <a:close/>
                  <a:moveTo>
                    <a:pt x="1101" y="1224"/>
                  </a:moveTo>
                  <a:lnTo>
                    <a:pt x="1075" y="1179"/>
                  </a:lnTo>
                  <a:lnTo>
                    <a:pt x="1101" y="1134"/>
                  </a:lnTo>
                  <a:lnTo>
                    <a:pt x="1128" y="1179"/>
                  </a:lnTo>
                  <a:lnTo>
                    <a:pt x="1101" y="1224"/>
                  </a:lnTo>
                  <a:close/>
                  <a:moveTo>
                    <a:pt x="1162" y="1224"/>
                  </a:moveTo>
                  <a:lnTo>
                    <a:pt x="1137" y="1179"/>
                  </a:lnTo>
                  <a:lnTo>
                    <a:pt x="1162" y="1134"/>
                  </a:lnTo>
                  <a:lnTo>
                    <a:pt x="1189" y="1179"/>
                  </a:lnTo>
                  <a:lnTo>
                    <a:pt x="1162" y="1224"/>
                  </a:lnTo>
                  <a:close/>
                  <a:moveTo>
                    <a:pt x="1224" y="1224"/>
                  </a:moveTo>
                  <a:lnTo>
                    <a:pt x="1198" y="1179"/>
                  </a:lnTo>
                  <a:lnTo>
                    <a:pt x="1224" y="1134"/>
                  </a:lnTo>
                  <a:lnTo>
                    <a:pt x="1251" y="1179"/>
                  </a:lnTo>
                  <a:lnTo>
                    <a:pt x="1224" y="1224"/>
                  </a:lnTo>
                  <a:close/>
                  <a:moveTo>
                    <a:pt x="1285" y="1224"/>
                  </a:moveTo>
                  <a:lnTo>
                    <a:pt x="1260" y="1179"/>
                  </a:lnTo>
                  <a:lnTo>
                    <a:pt x="1285" y="1134"/>
                  </a:lnTo>
                  <a:lnTo>
                    <a:pt x="1312" y="1179"/>
                  </a:lnTo>
                  <a:lnTo>
                    <a:pt x="1285" y="1224"/>
                  </a:lnTo>
                  <a:close/>
                  <a:moveTo>
                    <a:pt x="1348" y="1224"/>
                  </a:moveTo>
                  <a:lnTo>
                    <a:pt x="1321" y="1179"/>
                  </a:lnTo>
                  <a:lnTo>
                    <a:pt x="1348" y="1134"/>
                  </a:lnTo>
                  <a:lnTo>
                    <a:pt x="1374" y="1179"/>
                  </a:lnTo>
                  <a:lnTo>
                    <a:pt x="1348" y="1224"/>
                  </a:lnTo>
                  <a:close/>
                  <a:moveTo>
                    <a:pt x="1410" y="1224"/>
                  </a:moveTo>
                  <a:lnTo>
                    <a:pt x="1383" y="1179"/>
                  </a:lnTo>
                  <a:lnTo>
                    <a:pt x="1410" y="1134"/>
                  </a:lnTo>
                  <a:lnTo>
                    <a:pt x="1435" y="1179"/>
                  </a:lnTo>
                  <a:lnTo>
                    <a:pt x="1410" y="1224"/>
                  </a:lnTo>
                  <a:close/>
                  <a:moveTo>
                    <a:pt x="1471" y="1224"/>
                  </a:moveTo>
                  <a:lnTo>
                    <a:pt x="1444" y="1179"/>
                  </a:lnTo>
                  <a:lnTo>
                    <a:pt x="1471" y="1134"/>
                  </a:lnTo>
                  <a:lnTo>
                    <a:pt x="1497" y="1179"/>
                  </a:lnTo>
                  <a:lnTo>
                    <a:pt x="1471" y="1224"/>
                  </a:lnTo>
                  <a:close/>
                  <a:moveTo>
                    <a:pt x="1533" y="1224"/>
                  </a:moveTo>
                  <a:lnTo>
                    <a:pt x="1506" y="1179"/>
                  </a:lnTo>
                  <a:lnTo>
                    <a:pt x="1533" y="1134"/>
                  </a:lnTo>
                  <a:lnTo>
                    <a:pt x="1558" y="1179"/>
                  </a:lnTo>
                  <a:lnTo>
                    <a:pt x="1533" y="1224"/>
                  </a:lnTo>
                  <a:close/>
                  <a:moveTo>
                    <a:pt x="1594" y="1224"/>
                  </a:moveTo>
                  <a:lnTo>
                    <a:pt x="1567" y="1179"/>
                  </a:lnTo>
                  <a:lnTo>
                    <a:pt x="1594" y="1134"/>
                  </a:lnTo>
                  <a:lnTo>
                    <a:pt x="1620" y="1179"/>
                  </a:lnTo>
                  <a:lnTo>
                    <a:pt x="1594" y="1224"/>
                  </a:lnTo>
                  <a:close/>
                  <a:moveTo>
                    <a:pt x="1656" y="1224"/>
                  </a:moveTo>
                  <a:lnTo>
                    <a:pt x="1629" y="1179"/>
                  </a:lnTo>
                  <a:lnTo>
                    <a:pt x="1656" y="1134"/>
                  </a:lnTo>
                  <a:lnTo>
                    <a:pt x="1681" y="1179"/>
                  </a:lnTo>
                  <a:lnTo>
                    <a:pt x="1656" y="1224"/>
                  </a:lnTo>
                  <a:close/>
                  <a:moveTo>
                    <a:pt x="1717" y="1224"/>
                  </a:moveTo>
                  <a:lnTo>
                    <a:pt x="1692" y="1179"/>
                  </a:lnTo>
                  <a:lnTo>
                    <a:pt x="1717" y="1134"/>
                  </a:lnTo>
                  <a:lnTo>
                    <a:pt x="1744" y="1179"/>
                  </a:lnTo>
                  <a:lnTo>
                    <a:pt x="1717" y="1224"/>
                  </a:lnTo>
                  <a:close/>
                  <a:moveTo>
                    <a:pt x="1779" y="1224"/>
                  </a:moveTo>
                  <a:lnTo>
                    <a:pt x="1753" y="1179"/>
                  </a:lnTo>
                  <a:lnTo>
                    <a:pt x="1779" y="1134"/>
                  </a:lnTo>
                  <a:lnTo>
                    <a:pt x="1806" y="1179"/>
                  </a:lnTo>
                  <a:lnTo>
                    <a:pt x="1779" y="1224"/>
                  </a:lnTo>
                  <a:close/>
                  <a:moveTo>
                    <a:pt x="1840" y="1224"/>
                  </a:moveTo>
                  <a:lnTo>
                    <a:pt x="1815" y="1179"/>
                  </a:lnTo>
                  <a:lnTo>
                    <a:pt x="1840" y="1134"/>
                  </a:lnTo>
                  <a:lnTo>
                    <a:pt x="1867" y="1179"/>
                  </a:lnTo>
                  <a:lnTo>
                    <a:pt x="1840" y="1224"/>
                  </a:lnTo>
                  <a:close/>
                  <a:moveTo>
                    <a:pt x="1902" y="1224"/>
                  </a:moveTo>
                  <a:lnTo>
                    <a:pt x="1876" y="1179"/>
                  </a:lnTo>
                  <a:lnTo>
                    <a:pt x="1902" y="1134"/>
                  </a:lnTo>
                  <a:lnTo>
                    <a:pt x="1929" y="1179"/>
                  </a:lnTo>
                  <a:lnTo>
                    <a:pt x="1902" y="1224"/>
                  </a:lnTo>
                  <a:close/>
                  <a:moveTo>
                    <a:pt x="1963" y="1224"/>
                  </a:moveTo>
                  <a:lnTo>
                    <a:pt x="1938" y="1179"/>
                  </a:lnTo>
                  <a:lnTo>
                    <a:pt x="1963" y="1134"/>
                  </a:lnTo>
                  <a:lnTo>
                    <a:pt x="1990" y="1179"/>
                  </a:lnTo>
                  <a:lnTo>
                    <a:pt x="1963" y="1224"/>
                  </a:lnTo>
                  <a:close/>
                  <a:moveTo>
                    <a:pt x="2025" y="1224"/>
                  </a:moveTo>
                  <a:lnTo>
                    <a:pt x="1999" y="1179"/>
                  </a:lnTo>
                  <a:lnTo>
                    <a:pt x="2025" y="1134"/>
                  </a:lnTo>
                  <a:lnTo>
                    <a:pt x="2052" y="1179"/>
                  </a:lnTo>
                  <a:lnTo>
                    <a:pt x="2025" y="1224"/>
                  </a:lnTo>
                  <a:close/>
                  <a:moveTo>
                    <a:pt x="2088" y="1224"/>
                  </a:moveTo>
                  <a:lnTo>
                    <a:pt x="2061" y="1179"/>
                  </a:lnTo>
                  <a:lnTo>
                    <a:pt x="2088" y="1134"/>
                  </a:lnTo>
                  <a:lnTo>
                    <a:pt x="2113" y="1179"/>
                  </a:lnTo>
                  <a:lnTo>
                    <a:pt x="2088" y="1224"/>
                  </a:lnTo>
                  <a:close/>
                  <a:moveTo>
                    <a:pt x="2149" y="1224"/>
                  </a:moveTo>
                  <a:lnTo>
                    <a:pt x="2122" y="1179"/>
                  </a:lnTo>
                  <a:lnTo>
                    <a:pt x="2149" y="1134"/>
                  </a:lnTo>
                  <a:lnTo>
                    <a:pt x="2175" y="1179"/>
                  </a:lnTo>
                  <a:lnTo>
                    <a:pt x="2149" y="1224"/>
                  </a:lnTo>
                  <a:close/>
                  <a:moveTo>
                    <a:pt x="2211" y="1224"/>
                  </a:moveTo>
                  <a:lnTo>
                    <a:pt x="2184" y="1179"/>
                  </a:lnTo>
                  <a:lnTo>
                    <a:pt x="2211" y="1134"/>
                  </a:lnTo>
                  <a:lnTo>
                    <a:pt x="2236" y="1179"/>
                  </a:lnTo>
                  <a:lnTo>
                    <a:pt x="2211" y="1224"/>
                  </a:lnTo>
                  <a:close/>
                  <a:moveTo>
                    <a:pt x="2272" y="1224"/>
                  </a:moveTo>
                  <a:lnTo>
                    <a:pt x="2245" y="1179"/>
                  </a:lnTo>
                  <a:lnTo>
                    <a:pt x="2272" y="1134"/>
                  </a:lnTo>
                  <a:lnTo>
                    <a:pt x="2298" y="1179"/>
                  </a:lnTo>
                  <a:lnTo>
                    <a:pt x="2272" y="1224"/>
                  </a:lnTo>
                  <a:close/>
                  <a:moveTo>
                    <a:pt x="2334" y="1224"/>
                  </a:moveTo>
                  <a:lnTo>
                    <a:pt x="2307" y="1179"/>
                  </a:lnTo>
                  <a:lnTo>
                    <a:pt x="2334" y="1134"/>
                  </a:lnTo>
                  <a:lnTo>
                    <a:pt x="2359" y="1179"/>
                  </a:lnTo>
                  <a:lnTo>
                    <a:pt x="2334" y="1224"/>
                  </a:lnTo>
                  <a:close/>
                  <a:moveTo>
                    <a:pt x="2395" y="1224"/>
                  </a:moveTo>
                  <a:lnTo>
                    <a:pt x="2368" y="1179"/>
                  </a:lnTo>
                  <a:lnTo>
                    <a:pt x="2395" y="1134"/>
                  </a:lnTo>
                  <a:lnTo>
                    <a:pt x="2421" y="1179"/>
                  </a:lnTo>
                  <a:lnTo>
                    <a:pt x="2395" y="1224"/>
                  </a:lnTo>
                  <a:close/>
                  <a:moveTo>
                    <a:pt x="2457" y="1224"/>
                  </a:moveTo>
                  <a:lnTo>
                    <a:pt x="2431" y="1179"/>
                  </a:lnTo>
                  <a:lnTo>
                    <a:pt x="2457" y="1134"/>
                  </a:lnTo>
                  <a:lnTo>
                    <a:pt x="2484" y="1179"/>
                  </a:lnTo>
                  <a:lnTo>
                    <a:pt x="2457" y="1224"/>
                  </a:lnTo>
                  <a:close/>
                  <a:moveTo>
                    <a:pt x="2518" y="1224"/>
                  </a:moveTo>
                  <a:lnTo>
                    <a:pt x="2493" y="1179"/>
                  </a:lnTo>
                  <a:lnTo>
                    <a:pt x="2518" y="1134"/>
                  </a:lnTo>
                  <a:lnTo>
                    <a:pt x="2545" y="1179"/>
                  </a:lnTo>
                  <a:lnTo>
                    <a:pt x="2518" y="1224"/>
                  </a:lnTo>
                  <a:close/>
                  <a:moveTo>
                    <a:pt x="84" y="1172"/>
                  </a:moveTo>
                  <a:lnTo>
                    <a:pt x="59" y="1125"/>
                  </a:lnTo>
                  <a:lnTo>
                    <a:pt x="84" y="1081"/>
                  </a:lnTo>
                  <a:lnTo>
                    <a:pt x="111" y="1125"/>
                  </a:lnTo>
                  <a:lnTo>
                    <a:pt x="84" y="1172"/>
                  </a:lnTo>
                  <a:close/>
                  <a:moveTo>
                    <a:pt x="146" y="1172"/>
                  </a:moveTo>
                  <a:lnTo>
                    <a:pt x="120" y="1125"/>
                  </a:lnTo>
                  <a:lnTo>
                    <a:pt x="146" y="1081"/>
                  </a:lnTo>
                  <a:lnTo>
                    <a:pt x="172" y="1125"/>
                  </a:lnTo>
                  <a:lnTo>
                    <a:pt x="146" y="1172"/>
                  </a:lnTo>
                  <a:close/>
                  <a:moveTo>
                    <a:pt x="207" y="1172"/>
                  </a:moveTo>
                  <a:lnTo>
                    <a:pt x="181" y="1125"/>
                  </a:lnTo>
                  <a:lnTo>
                    <a:pt x="207" y="1081"/>
                  </a:lnTo>
                  <a:lnTo>
                    <a:pt x="234" y="1125"/>
                  </a:lnTo>
                  <a:lnTo>
                    <a:pt x="207" y="1172"/>
                  </a:lnTo>
                  <a:close/>
                  <a:moveTo>
                    <a:pt x="270" y="1172"/>
                  </a:moveTo>
                  <a:lnTo>
                    <a:pt x="243" y="1125"/>
                  </a:lnTo>
                  <a:lnTo>
                    <a:pt x="270" y="1081"/>
                  </a:lnTo>
                  <a:lnTo>
                    <a:pt x="295" y="1125"/>
                  </a:lnTo>
                  <a:lnTo>
                    <a:pt x="270" y="1172"/>
                  </a:lnTo>
                  <a:close/>
                  <a:moveTo>
                    <a:pt x="331" y="1172"/>
                  </a:moveTo>
                  <a:lnTo>
                    <a:pt x="304" y="1125"/>
                  </a:lnTo>
                  <a:lnTo>
                    <a:pt x="331" y="1081"/>
                  </a:lnTo>
                  <a:lnTo>
                    <a:pt x="357" y="1125"/>
                  </a:lnTo>
                  <a:lnTo>
                    <a:pt x="331" y="1172"/>
                  </a:lnTo>
                  <a:close/>
                  <a:moveTo>
                    <a:pt x="393" y="1172"/>
                  </a:moveTo>
                  <a:lnTo>
                    <a:pt x="366" y="1125"/>
                  </a:lnTo>
                  <a:lnTo>
                    <a:pt x="393" y="1081"/>
                  </a:lnTo>
                  <a:lnTo>
                    <a:pt x="418" y="1125"/>
                  </a:lnTo>
                  <a:lnTo>
                    <a:pt x="393" y="1172"/>
                  </a:lnTo>
                  <a:close/>
                  <a:moveTo>
                    <a:pt x="454" y="1172"/>
                  </a:moveTo>
                  <a:lnTo>
                    <a:pt x="427" y="1125"/>
                  </a:lnTo>
                  <a:lnTo>
                    <a:pt x="454" y="1081"/>
                  </a:lnTo>
                  <a:lnTo>
                    <a:pt x="480" y="1125"/>
                  </a:lnTo>
                  <a:lnTo>
                    <a:pt x="454" y="1172"/>
                  </a:lnTo>
                  <a:close/>
                  <a:moveTo>
                    <a:pt x="516" y="1172"/>
                  </a:moveTo>
                  <a:lnTo>
                    <a:pt x="489" y="1125"/>
                  </a:lnTo>
                  <a:lnTo>
                    <a:pt x="516" y="1081"/>
                  </a:lnTo>
                  <a:lnTo>
                    <a:pt x="541" y="1125"/>
                  </a:lnTo>
                  <a:lnTo>
                    <a:pt x="516" y="1172"/>
                  </a:lnTo>
                  <a:close/>
                  <a:moveTo>
                    <a:pt x="577" y="1172"/>
                  </a:moveTo>
                  <a:lnTo>
                    <a:pt x="550" y="1125"/>
                  </a:lnTo>
                  <a:lnTo>
                    <a:pt x="577" y="1081"/>
                  </a:lnTo>
                  <a:lnTo>
                    <a:pt x="603" y="1125"/>
                  </a:lnTo>
                  <a:lnTo>
                    <a:pt x="577" y="1172"/>
                  </a:lnTo>
                  <a:close/>
                  <a:moveTo>
                    <a:pt x="639" y="1172"/>
                  </a:moveTo>
                  <a:lnTo>
                    <a:pt x="613" y="1125"/>
                  </a:lnTo>
                  <a:lnTo>
                    <a:pt x="639" y="1081"/>
                  </a:lnTo>
                  <a:lnTo>
                    <a:pt x="666" y="1125"/>
                  </a:lnTo>
                  <a:lnTo>
                    <a:pt x="639" y="1172"/>
                  </a:lnTo>
                  <a:close/>
                  <a:moveTo>
                    <a:pt x="700" y="1172"/>
                  </a:moveTo>
                  <a:lnTo>
                    <a:pt x="675" y="1125"/>
                  </a:lnTo>
                  <a:lnTo>
                    <a:pt x="700" y="1081"/>
                  </a:lnTo>
                  <a:lnTo>
                    <a:pt x="727" y="1125"/>
                  </a:lnTo>
                  <a:lnTo>
                    <a:pt x="700" y="1172"/>
                  </a:lnTo>
                  <a:close/>
                  <a:moveTo>
                    <a:pt x="762" y="1172"/>
                  </a:moveTo>
                  <a:lnTo>
                    <a:pt x="736" y="1125"/>
                  </a:lnTo>
                  <a:lnTo>
                    <a:pt x="762" y="1081"/>
                  </a:lnTo>
                  <a:lnTo>
                    <a:pt x="789" y="1125"/>
                  </a:lnTo>
                  <a:lnTo>
                    <a:pt x="762" y="1172"/>
                  </a:lnTo>
                  <a:close/>
                  <a:moveTo>
                    <a:pt x="823" y="1172"/>
                  </a:moveTo>
                  <a:lnTo>
                    <a:pt x="798" y="1125"/>
                  </a:lnTo>
                  <a:lnTo>
                    <a:pt x="823" y="1081"/>
                  </a:lnTo>
                  <a:lnTo>
                    <a:pt x="850" y="1125"/>
                  </a:lnTo>
                  <a:lnTo>
                    <a:pt x="823" y="1172"/>
                  </a:lnTo>
                  <a:close/>
                  <a:moveTo>
                    <a:pt x="885" y="1172"/>
                  </a:moveTo>
                  <a:lnTo>
                    <a:pt x="859" y="1125"/>
                  </a:lnTo>
                  <a:lnTo>
                    <a:pt x="885" y="1081"/>
                  </a:lnTo>
                  <a:lnTo>
                    <a:pt x="912" y="1125"/>
                  </a:lnTo>
                  <a:lnTo>
                    <a:pt x="885" y="1172"/>
                  </a:lnTo>
                  <a:close/>
                  <a:moveTo>
                    <a:pt x="946" y="1172"/>
                  </a:moveTo>
                  <a:lnTo>
                    <a:pt x="921" y="1125"/>
                  </a:lnTo>
                  <a:lnTo>
                    <a:pt x="946" y="1081"/>
                  </a:lnTo>
                  <a:lnTo>
                    <a:pt x="973" y="1125"/>
                  </a:lnTo>
                  <a:lnTo>
                    <a:pt x="946" y="1172"/>
                  </a:lnTo>
                  <a:close/>
                  <a:moveTo>
                    <a:pt x="1009" y="1172"/>
                  </a:moveTo>
                  <a:lnTo>
                    <a:pt x="982" y="1125"/>
                  </a:lnTo>
                  <a:lnTo>
                    <a:pt x="1009" y="1081"/>
                  </a:lnTo>
                  <a:lnTo>
                    <a:pt x="1035" y="1125"/>
                  </a:lnTo>
                  <a:lnTo>
                    <a:pt x="1009" y="1172"/>
                  </a:lnTo>
                  <a:close/>
                  <a:moveTo>
                    <a:pt x="1071" y="1172"/>
                  </a:moveTo>
                  <a:lnTo>
                    <a:pt x="1044" y="1125"/>
                  </a:lnTo>
                  <a:lnTo>
                    <a:pt x="1071" y="1081"/>
                  </a:lnTo>
                  <a:lnTo>
                    <a:pt x="1096" y="1125"/>
                  </a:lnTo>
                  <a:lnTo>
                    <a:pt x="1071" y="1172"/>
                  </a:lnTo>
                  <a:close/>
                  <a:moveTo>
                    <a:pt x="1132" y="1172"/>
                  </a:moveTo>
                  <a:lnTo>
                    <a:pt x="1105" y="1125"/>
                  </a:lnTo>
                  <a:lnTo>
                    <a:pt x="1132" y="1081"/>
                  </a:lnTo>
                  <a:lnTo>
                    <a:pt x="1158" y="1125"/>
                  </a:lnTo>
                  <a:lnTo>
                    <a:pt x="1132" y="1172"/>
                  </a:lnTo>
                  <a:close/>
                  <a:moveTo>
                    <a:pt x="1194" y="1172"/>
                  </a:moveTo>
                  <a:lnTo>
                    <a:pt x="1167" y="1125"/>
                  </a:lnTo>
                  <a:lnTo>
                    <a:pt x="1194" y="1081"/>
                  </a:lnTo>
                  <a:lnTo>
                    <a:pt x="1219" y="1125"/>
                  </a:lnTo>
                  <a:lnTo>
                    <a:pt x="1194" y="1172"/>
                  </a:lnTo>
                  <a:close/>
                  <a:moveTo>
                    <a:pt x="1255" y="1172"/>
                  </a:moveTo>
                  <a:lnTo>
                    <a:pt x="1228" y="1125"/>
                  </a:lnTo>
                  <a:lnTo>
                    <a:pt x="1255" y="1081"/>
                  </a:lnTo>
                  <a:lnTo>
                    <a:pt x="1281" y="1125"/>
                  </a:lnTo>
                  <a:lnTo>
                    <a:pt x="1255" y="1172"/>
                  </a:lnTo>
                  <a:close/>
                  <a:moveTo>
                    <a:pt x="1317" y="1172"/>
                  </a:moveTo>
                  <a:lnTo>
                    <a:pt x="1290" y="1125"/>
                  </a:lnTo>
                  <a:lnTo>
                    <a:pt x="1317" y="1081"/>
                  </a:lnTo>
                  <a:lnTo>
                    <a:pt x="1342" y="1125"/>
                  </a:lnTo>
                  <a:lnTo>
                    <a:pt x="1317" y="1172"/>
                  </a:lnTo>
                  <a:close/>
                  <a:moveTo>
                    <a:pt x="1378" y="1172"/>
                  </a:moveTo>
                  <a:lnTo>
                    <a:pt x="1353" y="1125"/>
                  </a:lnTo>
                  <a:lnTo>
                    <a:pt x="1378" y="1081"/>
                  </a:lnTo>
                  <a:lnTo>
                    <a:pt x="1405" y="1125"/>
                  </a:lnTo>
                  <a:lnTo>
                    <a:pt x="1378" y="1172"/>
                  </a:lnTo>
                  <a:close/>
                  <a:moveTo>
                    <a:pt x="1440" y="1172"/>
                  </a:moveTo>
                  <a:lnTo>
                    <a:pt x="1414" y="1125"/>
                  </a:lnTo>
                  <a:lnTo>
                    <a:pt x="1440" y="1081"/>
                  </a:lnTo>
                  <a:lnTo>
                    <a:pt x="1467" y="1125"/>
                  </a:lnTo>
                  <a:lnTo>
                    <a:pt x="1440" y="1172"/>
                  </a:lnTo>
                  <a:close/>
                  <a:moveTo>
                    <a:pt x="1501" y="1172"/>
                  </a:moveTo>
                  <a:lnTo>
                    <a:pt x="1476" y="1125"/>
                  </a:lnTo>
                  <a:lnTo>
                    <a:pt x="1501" y="1081"/>
                  </a:lnTo>
                  <a:lnTo>
                    <a:pt x="1528" y="1125"/>
                  </a:lnTo>
                  <a:lnTo>
                    <a:pt x="1501" y="1172"/>
                  </a:lnTo>
                  <a:close/>
                  <a:moveTo>
                    <a:pt x="1563" y="1172"/>
                  </a:moveTo>
                  <a:lnTo>
                    <a:pt x="1537" y="1125"/>
                  </a:lnTo>
                  <a:lnTo>
                    <a:pt x="1563" y="1081"/>
                  </a:lnTo>
                  <a:lnTo>
                    <a:pt x="1590" y="1125"/>
                  </a:lnTo>
                  <a:lnTo>
                    <a:pt x="1563" y="1172"/>
                  </a:lnTo>
                  <a:close/>
                  <a:moveTo>
                    <a:pt x="1624" y="1172"/>
                  </a:moveTo>
                  <a:lnTo>
                    <a:pt x="1599" y="1125"/>
                  </a:lnTo>
                  <a:lnTo>
                    <a:pt x="1624" y="1081"/>
                  </a:lnTo>
                  <a:lnTo>
                    <a:pt x="1651" y="1125"/>
                  </a:lnTo>
                  <a:lnTo>
                    <a:pt x="1624" y="1172"/>
                  </a:lnTo>
                  <a:close/>
                  <a:moveTo>
                    <a:pt x="1686" y="1172"/>
                  </a:moveTo>
                  <a:lnTo>
                    <a:pt x="1660" y="1125"/>
                  </a:lnTo>
                  <a:lnTo>
                    <a:pt x="1686" y="1081"/>
                  </a:lnTo>
                  <a:lnTo>
                    <a:pt x="1713" y="1125"/>
                  </a:lnTo>
                  <a:lnTo>
                    <a:pt x="1686" y="1172"/>
                  </a:lnTo>
                  <a:close/>
                  <a:moveTo>
                    <a:pt x="1749" y="1172"/>
                  </a:moveTo>
                  <a:lnTo>
                    <a:pt x="1722" y="1125"/>
                  </a:lnTo>
                  <a:lnTo>
                    <a:pt x="1749" y="1081"/>
                  </a:lnTo>
                  <a:lnTo>
                    <a:pt x="1774" y="1125"/>
                  </a:lnTo>
                  <a:lnTo>
                    <a:pt x="1749" y="1172"/>
                  </a:lnTo>
                  <a:close/>
                  <a:moveTo>
                    <a:pt x="1810" y="1172"/>
                  </a:moveTo>
                  <a:lnTo>
                    <a:pt x="1783" y="1125"/>
                  </a:lnTo>
                  <a:lnTo>
                    <a:pt x="1810" y="1081"/>
                  </a:lnTo>
                  <a:lnTo>
                    <a:pt x="1836" y="1125"/>
                  </a:lnTo>
                  <a:lnTo>
                    <a:pt x="1810" y="1172"/>
                  </a:lnTo>
                  <a:close/>
                  <a:moveTo>
                    <a:pt x="1872" y="1172"/>
                  </a:moveTo>
                  <a:lnTo>
                    <a:pt x="1845" y="1125"/>
                  </a:lnTo>
                  <a:lnTo>
                    <a:pt x="1872" y="1081"/>
                  </a:lnTo>
                  <a:lnTo>
                    <a:pt x="1897" y="1125"/>
                  </a:lnTo>
                  <a:lnTo>
                    <a:pt x="1872" y="1172"/>
                  </a:lnTo>
                  <a:close/>
                  <a:moveTo>
                    <a:pt x="1933" y="1172"/>
                  </a:moveTo>
                  <a:lnTo>
                    <a:pt x="1906" y="1125"/>
                  </a:lnTo>
                  <a:lnTo>
                    <a:pt x="1933" y="1081"/>
                  </a:lnTo>
                  <a:lnTo>
                    <a:pt x="1959" y="1125"/>
                  </a:lnTo>
                  <a:lnTo>
                    <a:pt x="1933" y="1172"/>
                  </a:lnTo>
                  <a:close/>
                  <a:moveTo>
                    <a:pt x="1995" y="1172"/>
                  </a:moveTo>
                  <a:lnTo>
                    <a:pt x="1968" y="1125"/>
                  </a:lnTo>
                  <a:lnTo>
                    <a:pt x="1995" y="1081"/>
                  </a:lnTo>
                  <a:lnTo>
                    <a:pt x="2020" y="1125"/>
                  </a:lnTo>
                  <a:lnTo>
                    <a:pt x="1995" y="1172"/>
                  </a:lnTo>
                  <a:close/>
                  <a:moveTo>
                    <a:pt x="2056" y="1172"/>
                  </a:moveTo>
                  <a:lnTo>
                    <a:pt x="2029" y="1125"/>
                  </a:lnTo>
                  <a:lnTo>
                    <a:pt x="2056" y="1081"/>
                  </a:lnTo>
                  <a:lnTo>
                    <a:pt x="2082" y="1125"/>
                  </a:lnTo>
                  <a:lnTo>
                    <a:pt x="2056" y="1172"/>
                  </a:lnTo>
                  <a:close/>
                  <a:moveTo>
                    <a:pt x="2118" y="1172"/>
                  </a:moveTo>
                  <a:lnTo>
                    <a:pt x="2092" y="1125"/>
                  </a:lnTo>
                  <a:lnTo>
                    <a:pt x="2118" y="1081"/>
                  </a:lnTo>
                  <a:lnTo>
                    <a:pt x="2145" y="1125"/>
                  </a:lnTo>
                  <a:lnTo>
                    <a:pt x="2118" y="1172"/>
                  </a:lnTo>
                  <a:close/>
                  <a:moveTo>
                    <a:pt x="2179" y="1172"/>
                  </a:moveTo>
                  <a:lnTo>
                    <a:pt x="2154" y="1125"/>
                  </a:lnTo>
                  <a:lnTo>
                    <a:pt x="2179" y="1081"/>
                  </a:lnTo>
                  <a:lnTo>
                    <a:pt x="2206" y="1125"/>
                  </a:lnTo>
                  <a:lnTo>
                    <a:pt x="2179" y="1172"/>
                  </a:lnTo>
                  <a:close/>
                  <a:moveTo>
                    <a:pt x="2241" y="1172"/>
                  </a:moveTo>
                  <a:lnTo>
                    <a:pt x="2215" y="1125"/>
                  </a:lnTo>
                  <a:lnTo>
                    <a:pt x="2241" y="1081"/>
                  </a:lnTo>
                  <a:lnTo>
                    <a:pt x="2268" y="1125"/>
                  </a:lnTo>
                  <a:lnTo>
                    <a:pt x="2241" y="1172"/>
                  </a:lnTo>
                  <a:close/>
                  <a:moveTo>
                    <a:pt x="2302" y="1172"/>
                  </a:moveTo>
                  <a:lnTo>
                    <a:pt x="2277" y="1125"/>
                  </a:lnTo>
                  <a:lnTo>
                    <a:pt x="2302" y="1081"/>
                  </a:lnTo>
                  <a:lnTo>
                    <a:pt x="2329" y="1125"/>
                  </a:lnTo>
                  <a:lnTo>
                    <a:pt x="2302" y="1172"/>
                  </a:lnTo>
                  <a:close/>
                  <a:moveTo>
                    <a:pt x="2364" y="1172"/>
                  </a:moveTo>
                  <a:lnTo>
                    <a:pt x="2338" y="1125"/>
                  </a:lnTo>
                  <a:lnTo>
                    <a:pt x="2364" y="1081"/>
                  </a:lnTo>
                  <a:lnTo>
                    <a:pt x="2391" y="1125"/>
                  </a:lnTo>
                  <a:lnTo>
                    <a:pt x="2364" y="1172"/>
                  </a:lnTo>
                  <a:close/>
                  <a:moveTo>
                    <a:pt x="2425" y="1172"/>
                  </a:moveTo>
                  <a:lnTo>
                    <a:pt x="2400" y="1125"/>
                  </a:lnTo>
                  <a:lnTo>
                    <a:pt x="2425" y="1081"/>
                  </a:lnTo>
                  <a:lnTo>
                    <a:pt x="2452" y="1125"/>
                  </a:lnTo>
                  <a:lnTo>
                    <a:pt x="2425" y="1172"/>
                  </a:lnTo>
                  <a:close/>
                  <a:moveTo>
                    <a:pt x="2488" y="1172"/>
                  </a:moveTo>
                  <a:lnTo>
                    <a:pt x="2461" y="1125"/>
                  </a:lnTo>
                  <a:lnTo>
                    <a:pt x="2488" y="1081"/>
                  </a:lnTo>
                  <a:lnTo>
                    <a:pt x="2514" y="1125"/>
                  </a:lnTo>
                  <a:lnTo>
                    <a:pt x="2488" y="1172"/>
                  </a:lnTo>
                  <a:close/>
                  <a:moveTo>
                    <a:pt x="54" y="1118"/>
                  </a:moveTo>
                  <a:lnTo>
                    <a:pt x="27" y="1073"/>
                  </a:lnTo>
                  <a:lnTo>
                    <a:pt x="54" y="1027"/>
                  </a:lnTo>
                  <a:lnTo>
                    <a:pt x="80" y="1073"/>
                  </a:lnTo>
                  <a:lnTo>
                    <a:pt x="54" y="1118"/>
                  </a:lnTo>
                  <a:close/>
                  <a:moveTo>
                    <a:pt x="116" y="1118"/>
                  </a:moveTo>
                  <a:lnTo>
                    <a:pt x="89" y="1073"/>
                  </a:lnTo>
                  <a:lnTo>
                    <a:pt x="116" y="1027"/>
                  </a:lnTo>
                  <a:lnTo>
                    <a:pt x="141" y="1073"/>
                  </a:lnTo>
                  <a:lnTo>
                    <a:pt x="116" y="1118"/>
                  </a:lnTo>
                  <a:close/>
                  <a:moveTo>
                    <a:pt x="177" y="1118"/>
                  </a:moveTo>
                  <a:lnTo>
                    <a:pt x="150" y="1073"/>
                  </a:lnTo>
                  <a:lnTo>
                    <a:pt x="177" y="1027"/>
                  </a:lnTo>
                  <a:lnTo>
                    <a:pt x="202" y="1073"/>
                  </a:lnTo>
                  <a:lnTo>
                    <a:pt x="177" y="1118"/>
                  </a:lnTo>
                  <a:close/>
                  <a:moveTo>
                    <a:pt x="238" y="1118"/>
                  </a:moveTo>
                  <a:lnTo>
                    <a:pt x="213" y="1073"/>
                  </a:lnTo>
                  <a:lnTo>
                    <a:pt x="238" y="1027"/>
                  </a:lnTo>
                  <a:lnTo>
                    <a:pt x="265" y="1073"/>
                  </a:lnTo>
                  <a:lnTo>
                    <a:pt x="238" y="1118"/>
                  </a:lnTo>
                  <a:close/>
                  <a:moveTo>
                    <a:pt x="300" y="1118"/>
                  </a:moveTo>
                  <a:lnTo>
                    <a:pt x="274" y="1073"/>
                  </a:lnTo>
                  <a:lnTo>
                    <a:pt x="300" y="1027"/>
                  </a:lnTo>
                  <a:lnTo>
                    <a:pt x="327" y="1073"/>
                  </a:lnTo>
                  <a:lnTo>
                    <a:pt x="300" y="1118"/>
                  </a:lnTo>
                  <a:close/>
                  <a:moveTo>
                    <a:pt x="361" y="1118"/>
                  </a:moveTo>
                  <a:lnTo>
                    <a:pt x="336" y="1073"/>
                  </a:lnTo>
                  <a:lnTo>
                    <a:pt x="361" y="1027"/>
                  </a:lnTo>
                  <a:lnTo>
                    <a:pt x="388" y="1073"/>
                  </a:lnTo>
                  <a:lnTo>
                    <a:pt x="361" y="1118"/>
                  </a:lnTo>
                  <a:close/>
                  <a:moveTo>
                    <a:pt x="423" y="1118"/>
                  </a:moveTo>
                  <a:lnTo>
                    <a:pt x="397" y="1073"/>
                  </a:lnTo>
                  <a:lnTo>
                    <a:pt x="423" y="1027"/>
                  </a:lnTo>
                  <a:lnTo>
                    <a:pt x="450" y="1073"/>
                  </a:lnTo>
                  <a:lnTo>
                    <a:pt x="423" y="1118"/>
                  </a:lnTo>
                  <a:close/>
                  <a:moveTo>
                    <a:pt x="484" y="1118"/>
                  </a:moveTo>
                  <a:lnTo>
                    <a:pt x="459" y="1073"/>
                  </a:lnTo>
                  <a:lnTo>
                    <a:pt x="484" y="1027"/>
                  </a:lnTo>
                  <a:lnTo>
                    <a:pt x="511" y="1073"/>
                  </a:lnTo>
                  <a:lnTo>
                    <a:pt x="484" y="1118"/>
                  </a:lnTo>
                  <a:close/>
                  <a:moveTo>
                    <a:pt x="546" y="1118"/>
                  </a:moveTo>
                  <a:lnTo>
                    <a:pt x="520" y="1073"/>
                  </a:lnTo>
                  <a:lnTo>
                    <a:pt x="546" y="1027"/>
                  </a:lnTo>
                  <a:lnTo>
                    <a:pt x="573" y="1073"/>
                  </a:lnTo>
                  <a:lnTo>
                    <a:pt x="546" y="1118"/>
                  </a:lnTo>
                  <a:close/>
                  <a:moveTo>
                    <a:pt x="609" y="1118"/>
                  </a:moveTo>
                  <a:lnTo>
                    <a:pt x="582" y="1073"/>
                  </a:lnTo>
                  <a:lnTo>
                    <a:pt x="609" y="1027"/>
                  </a:lnTo>
                  <a:lnTo>
                    <a:pt x="634" y="1073"/>
                  </a:lnTo>
                  <a:lnTo>
                    <a:pt x="609" y="1118"/>
                  </a:lnTo>
                  <a:close/>
                  <a:moveTo>
                    <a:pt x="670" y="1118"/>
                  </a:moveTo>
                  <a:lnTo>
                    <a:pt x="643" y="1073"/>
                  </a:lnTo>
                  <a:lnTo>
                    <a:pt x="670" y="1027"/>
                  </a:lnTo>
                  <a:lnTo>
                    <a:pt x="696" y="1073"/>
                  </a:lnTo>
                  <a:lnTo>
                    <a:pt x="670" y="1118"/>
                  </a:lnTo>
                  <a:close/>
                  <a:moveTo>
                    <a:pt x="732" y="1118"/>
                  </a:moveTo>
                  <a:lnTo>
                    <a:pt x="705" y="1073"/>
                  </a:lnTo>
                  <a:lnTo>
                    <a:pt x="732" y="1027"/>
                  </a:lnTo>
                  <a:lnTo>
                    <a:pt x="757" y="1073"/>
                  </a:lnTo>
                  <a:lnTo>
                    <a:pt x="732" y="1118"/>
                  </a:lnTo>
                  <a:close/>
                  <a:moveTo>
                    <a:pt x="793" y="1118"/>
                  </a:moveTo>
                  <a:lnTo>
                    <a:pt x="766" y="1073"/>
                  </a:lnTo>
                  <a:lnTo>
                    <a:pt x="793" y="1027"/>
                  </a:lnTo>
                  <a:lnTo>
                    <a:pt x="819" y="1073"/>
                  </a:lnTo>
                  <a:lnTo>
                    <a:pt x="793" y="1118"/>
                  </a:lnTo>
                  <a:close/>
                  <a:moveTo>
                    <a:pt x="855" y="1118"/>
                  </a:moveTo>
                  <a:lnTo>
                    <a:pt x="828" y="1073"/>
                  </a:lnTo>
                  <a:lnTo>
                    <a:pt x="855" y="1027"/>
                  </a:lnTo>
                  <a:lnTo>
                    <a:pt x="880" y="1073"/>
                  </a:lnTo>
                  <a:lnTo>
                    <a:pt x="855" y="1118"/>
                  </a:lnTo>
                  <a:close/>
                  <a:moveTo>
                    <a:pt x="916" y="1118"/>
                  </a:moveTo>
                  <a:lnTo>
                    <a:pt x="889" y="1073"/>
                  </a:lnTo>
                  <a:lnTo>
                    <a:pt x="916" y="1027"/>
                  </a:lnTo>
                  <a:lnTo>
                    <a:pt x="942" y="1073"/>
                  </a:lnTo>
                  <a:lnTo>
                    <a:pt x="916" y="1118"/>
                  </a:lnTo>
                  <a:close/>
                  <a:moveTo>
                    <a:pt x="978" y="1118"/>
                  </a:moveTo>
                  <a:lnTo>
                    <a:pt x="952" y="1073"/>
                  </a:lnTo>
                  <a:lnTo>
                    <a:pt x="978" y="1027"/>
                  </a:lnTo>
                  <a:lnTo>
                    <a:pt x="1005" y="1073"/>
                  </a:lnTo>
                  <a:lnTo>
                    <a:pt x="978" y="1118"/>
                  </a:lnTo>
                  <a:close/>
                  <a:moveTo>
                    <a:pt x="1039" y="1118"/>
                  </a:moveTo>
                  <a:lnTo>
                    <a:pt x="1014" y="1073"/>
                  </a:lnTo>
                  <a:lnTo>
                    <a:pt x="1039" y="1027"/>
                  </a:lnTo>
                  <a:lnTo>
                    <a:pt x="1066" y="1073"/>
                  </a:lnTo>
                  <a:lnTo>
                    <a:pt x="1039" y="1118"/>
                  </a:lnTo>
                  <a:close/>
                  <a:moveTo>
                    <a:pt x="1101" y="1118"/>
                  </a:moveTo>
                  <a:lnTo>
                    <a:pt x="1075" y="1073"/>
                  </a:lnTo>
                  <a:lnTo>
                    <a:pt x="1101" y="1027"/>
                  </a:lnTo>
                  <a:lnTo>
                    <a:pt x="1128" y="1073"/>
                  </a:lnTo>
                  <a:lnTo>
                    <a:pt x="1101" y="1118"/>
                  </a:lnTo>
                  <a:close/>
                  <a:moveTo>
                    <a:pt x="1162" y="1118"/>
                  </a:moveTo>
                  <a:lnTo>
                    <a:pt x="1137" y="1073"/>
                  </a:lnTo>
                  <a:lnTo>
                    <a:pt x="1162" y="1027"/>
                  </a:lnTo>
                  <a:lnTo>
                    <a:pt x="1189" y="1073"/>
                  </a:lnTo>
                  <a:lnTo>
                    <a:pt x="1162" y="1118"/>
                  </a:lnTo>
                  <a:close/>
                  <a:moveTo>
                    <a:pt x="1224" y="1118"/>
                  </a:moveTo>
                  <a:lnTo>
                    <a:pt x="1198" y="1073"/>
                  </a:lnTo>
                  <a:lnTo>
                    <a:pt x="1224" y="1027"/>
                  </a:lnTo>
                  <a:lnTo>
                    <a:pt x="1251" y="1073"/>
                  </a:lnTo>
                  <a:lnTo>
                    <a:pt x="1224" y="1118"/>
                  </a:lnTo>
                  <a:close/>
                  <a:moveTo>
                    <a:pt x="1285" y="1118"/>
                  </a:moveTo>
                  <a:lnTo>
                    <a:pt x="1260" y="1073"/>
                  </a:lnTo>
                  <a:lnTo>
                    <a:pt x="1285" y="1027"/>
                  </a:lnTo>
                  <a:lnTo>
                    <a:pt x="1312" y="1073"/>
                  </a:lnTo>
                  <a:lnTo>
                    <a:pt x="1285" y="1118"/>
                  </a:lnTo>
                  <a:close/>
                  <a:moveTo>
                    <a:pt x="1348" y="1118"/>
                  </a:moveTo>
                  <a:lnTo>
                    <a:pt x="1321" y="1073"/>
                  </a:lnTo>
                  <a:lnTo>
                    <a:pt x="1348" y="1027"/>
                  </a:lnTo>
                  <a:lnTo>
                    <a:pt x="1374" y="1073"/>
                  </a:lnTo>
                  <a:lnTo>
                    <a:pt x="1348" y="1118"/>
                  </a:lnTo>
                  <a:close/>
                  <a:moveTo>
                    <a:pt x="1410" y="1118"/>
                  </a:moveTo>
                  <a:lnTo>
                    <a:pt x="1383" y="1073"/>
                  </a:lnTo>
                  <a:lnTo>
                    <a:pt x="1410" y="1027"/>
                  </a:lnTo>
                  <a:lnTo>
                    <a:pt x="1435" y="1073"/>
                  </a:lnTo>
                  <a:lnTo>
                    <a:pt x="1410" y="1118"/>
                  </a:lnTo>
                  <a:close/>
                  <a:moveTo>
                    <a:pt x="1471" y="1118"/>
                  </a:moveTo>
                  <a:lnTo>
                    <a:pt x="1444" y="1073"/>
                  </a:lnTo>
                  <a:lnTo>
                    <a:pt x="1471" y="1027"/>
                  </a:lnTo>
                  <a:lnTo>
                    <a:pt x="1497" y="1073"/>
                  </a:lnTo>
                  <a:lnTo>
                    <a:pt x="1471" y="1118"/>
                  </a:lnTo>
                  <a:close/>
                  <a:moveTo>
                    <a:pt x="1533" y="1118"/>
                  </a:moveTo>
                  <a:lnTo>
                    <a:pt x="1506" y="1073"/>
                  </a:lnTo>
                  <a:lnTo>
                    <a:pt x="1533" y="1027"/>
                  </a:lnTo>
                  <a:lnTo>
                    <a:pt x="1558" y="1073"/>
                  </a:lnTo>
                  <a:lnTo>
                    <a:pt x="1533" y="1118"/>
                  </a:lnTo>
                  <a:close/>
                  <a:moveTo>
                    <a:pt x="1594" y="1118"/>
                  </a:moveTo>
                  <a:lnTo>
                    <a:pt x="1567" y="1073"/>
                  </a:lnTo>
                  <a:lnTo>
                    <a:pt x="1594" y="1027"/>
                  </a:lnTo>
                  <a:lnTo>
                    <a:pt x="1620" y="1073"/>
                  </a:lnTo>
                  <a:lnTo>
                    <a:pt x="1594" y="1118"/>
                  </a:lnTo>
                  <a:close/>
                  <a:moveTo>
                    <a:pt x="1656" y="1118"/>
                  </a:moveTo>
                  <a:lnTo>
                    <a:pt x="1629" y="1073"/>
                  </a:lnTo>
                  <a:lnTo>
                    <a:pt x="1656" y="1027"/>
                  </a:lnTo>
                  <a:lnTo>
                    <a:pt x="1681" y="1073"/>
                  </a:lnTo>
                  <a:lnTo>
                    <a:pt x="1656" y="1118"/>
                  </a:lnTo>
                  <a:close/>
                  <a:moveTo>
                    <a:pt x="1717" y="1118"/>
                  </a:moveTo>
                  <a:lnTo>
                    <a:pt x="1692" y="1073"/>
                  </a:lnTo>
                  <a:lnTo>
                    <a:pt x="1717" y="1027"/>
                  </a:lnTo>
                  <a:lnTo>
                    <a:pt x="1744" y="1073"/>
                  </a:lnTo>
                  <a:lnTo>
                    <a:pt x="1717" y="1118"/>
                  </a:lnTo>
                  <a:close/>
                  <a:moveTo>
                    <a:pt x="1779" y="1118"/>
                  </a:moveTo>
                  <a:lnTo>
                    <a:pt x="1753" y="1073"/>
                  </a:lnTo>
                  <a:lnTo>
                    <a:pt x="1779" y="1027"/>
                  </a:lnTo>
                  <a:lnTo>
                    <a:pt x="1806" y="1073"/>
                  </a:lnTo>
                  <a:lnTo>
                    <a:pt x="1779" y="1118"/>
                  </a:lnTo>
                  <a:close/>
                  <a:moveTo>
                    <a:pt x="1840" y="1118"/>
                  </a:moveTo>
                  <a:lnTo>
                    <a:pt x="1815" y="1073"/>
                  </a:lnTo>
                  <a:lnTo>
                    <a:pt x="1840" y="1027"/>
                  </a:lnTo>
                  <a:lnTo>
                    <a:pt x="1867" y="1073"/>
                  </a:lnTo>
                  <a:lnTo>
                    <a:pt x="1840" y="1118"/>
                  </a:lnTo>
                  <a:close/>
                  <a:moveTo>
                    <a:pt x="1902" y="1118"/>
                  </a:moveTo>
                  <a:lnTo>
                    <a:pt x="1876" y="1073"/>
                  </a:lnTo>
                  <a:lnTo>
                    <a:pt x="1902" y="1027"/>
                  </a:lnTo>
                  <a:lnTo>
                    <a:pt x="1929" y="1073"/>
                  </a:lnTo>
                  <a:lnTo>
                    <a:pt x="1902" y="1118"/>
                  </a:lnTo>
                  <a:close/>
                  <a:moveTo>
                    <a:pt x="1963" y="1118"/>
                  </a:moveTo>
                  <a:lnTo>
                    <a:pt x="1938" y="1073"/>
                  </a:lnTo>
                  <a:lnTo>
                    <a:pt x="1963" y="1027"/>
                  </a:lnTo>
                  <a:lnTo>
                    <a:pt x="1990" y="1073"/>
                  </a:lnTo>
                  <a:lnTo>
                    <a:pt x="1963" y="1118"/>
                  </a:lnTo>
                  <a:close/>
                  <a:moveTo>
                    <a:pt x="2025" y="1118"/>
                  </a:moveTo>
                  <a:lnTo>
                    <a:pt x="1999" y="1073"/>
                  </a:lnTo>
                  <a:lnTo>
                    <a:pt x="2025" y="1027"/>
                  </a:lnTo>
                  <a:lnTo>
                    <a:pt x="2052" y="1073"/>
                  </a:lnTo>
                  <a:lnTo>
                    <a:pt x="2025" y="1118"/>
                  </a:lnTo>
                  <a:close/>
                  <a:moveTo>
                    <a:pt x="2088" y="1118"/>
                  </a:moveTo>
                  <a:lnTo>
                    <a:pt x="2061" y="1073"/>
                  </a:lnTo>
                  <a:lnTo>
                    <a:pt x="2088" y="1027"/>
                  </a:lnTo>
                  <a:lnTo>
                    <a:pt x="2113" y="1073"/>
                  </a:lnTo>
                  <a:lnTo>
                    <a:pt x="2088" y="1118"/>
                  </a:lnTo>
                  <a:close/>
                  <a:moveTo>
                    <a:pt x="2149" y="1118"/>
                  </a:moveTo>
                  <a:lnTo>
                    <a:pt x="2122" y="1073"/>
                  </a:lnTo>
                  <a:lnTo>
                    <a:pt x="2149" y="1027"/>
                  </a:lnTo>
                  <a:lnTo>
                    <a:pt x="2175" y="1073"/>
                  </a:lnTo>
                  <a:lnTo>
                    <a:pt x="2149" y="1118"/>
                  </a:lnTo>
                  <a:close/>
                  <a:moveTo>
                    <a:pt x="2211" y="1118"/>
                  </a:moveTo>
                  <a:lnTo>
                    <a:pt x="2184" y="1073"/>
                  </a:lnTo>
                  <a:lnTo>
                    <a:pt x="2211" y="1027"/>
                  </a:lnTo>
                  <a:lnTo>
                    <a:pt x="2236" y="1073"/>
                  </a:lnTo>
                  <a:lnTo>
                    <a:pt x="2211" y="1118"/>
                  </a:lnTo>
                  <a:close/>
                  <a:moveTo>
                    <a:pt x="2272" y="1118"/>
                  </a:moveTo>
                  <a:lnTo>
                    <a:pt x="2245" y="1073"/>
                  </a:lnTo>
                  <a:lnTo>
                    <a:pt x="2272" y="1027"/>
                  </a:lnTo>
                  <a:lnTo>
                    <a:pt x="2298" y="1073"/>
                  </a:lnTo>
                  <a:lnTo>
                    <a:pt x="2272" y="1118"/>
                  </a:lnTo>
                  <a:close/>
                  <a:moveTo>
                    <a:pt x="2334" y="1118"/>
                  </a:moveTo>
                  <a:lnTo>
                    <a:pt x="2307" y="1073"/>
                  </a:lnTo>
                  <a:lnTo>
                    <a:pt x="2334" y="1027"/>
                  </a:lnTo>
                  <a:lnTo>
                    <a:pt x="2359" y="1073"/>
                  </a:lnTo>
                  <a:lnTo>
                    <a:pt x="2334" y="1118"/>
                  </a:lnTo>
                  <a:close/>
                  <a:moveTo>
                    <a:pt x="2395" y="1118"/>
                  </a:moveTo>
                  <a:lnTo>
                    <a:pt x="2368" y="1073"/>
                  </a:lnTo>
                  <a:lnTo>
                    <a:pt x="2395" y="1027"/>
                  </a:lnTo>
                  <a:lnTo>
                    <a:pt x="2421" y="1073"/>
                  </a:lnTo>
                  <a:lnTo>
                    <a:pt x="2395" y="1118"/>
                  </a:lnTo>
                  <a:close/>
                  <a:moveTo>
                    <a:pt x="2457" y="1118"/>
                  </a:moveTo>
                  <a:lnTo>
                    <a:pt x="2431" y="1073"/>
                  </a:lnTo>
                  <a:lnTo>
                    <a:pt x="2457" y="1027"/>
                  </a:lnTo>
                  <a:lnTo>
                    <a:pt x="2484" y="1073"/>
                  </a:lnTo>
                  <a:lnTo>
                    <a:pt x="2457" y="1118"/>
                  </a:lnTo>
                  <a:close/>
                  <a:moveTo>
                    <a:pt x="2518" y="1118"/>
                  </a:moveTo>
                  <a:lnTo>
                    <a:pt x="2493" y="1073"/>
                  </a:lnTo>
                  <a:lnTo>
                    <a:pt x="2518" y="1027"/>
                  </a:lnTo>
                  <a:lnTo>
                    <a:pt x="2545" y="1073"/>
                  </a:lnTo>
                  <a:lnTo>
                    <a:pt x="2518" y="1118"/>
                  </a:lnTo>
                  <a:close/>
                  <a:moveTo>
                    <a:pt x="84" y="1066"/>
                  </a:moveTo>
                  <a:lnTo>
                    <a:pt x="59" y="1019"/>
                  </a:lnTo>
                  <a:lnTo>
                    <a:pt x="84" y="974"/>
                  </a:lnTo>
                  <a:lnTo>
                    <a:pt x="111" y="1019"/>
                  </a:lnTo>
                  <a:lnTo>
                    <a:pt x="84" y="1066"/>
                  </a:lnTo>
                  <a:close/>
                  <a:moveTo>
                    <a:pt x="146" y="1066"/>
                  </a:moveTo>
                  <a:lnTo>
                    <a:pt x="120" y="1019"/>
                  </a:lnTo>
                  <a:lnTo>
                    <a:pt x="146" y="974"/>
                  </a:lnTo>
                  <a:lnTo>
                    <a:pt x="172" y="1019"/>
                  </a:lnTo>
                  <a:lnTo>
                    <a:pt x="146" y="1066"/>
                  </a:lnTo>
                  <a:close/>
                  <a:moveTo>
                    <a:pt x="207" y="1066"/>
                  </a:moveTo>
                  <a:lnTo>
                    <a:pt x="181" y="1019"/>
                  </a:lnTo>
                  <a:lnTo>
                    <a:pt x="207" y="974"/>
                  </a:lnTo>
                  <a:lnTo>
                    <a:pt x="234" y="1019"/>
                  </a:lnTo>
                  <a:lnTo>
                    <a:pt x="207" y="1066"/>
                  </a:lnTo>
                  <a:close/>
                  <a:moveTo>
                    <a:pt x="270" y="1066"/>
                  </a:moveTo>
                  <a:lnTo>
                    <a:pt x="243" y="1019"/>
                  </a:lnTo>
                  <a:lnTo>
                    <a:pt x="270" y="974"/>
                  </a:lnTo>
                  <a:lnTo>
                    <a:pt x="295" y="1019"/>
                  </a:lnTo>
                  <a:lnTo>
                    <a:pt x="270" y="1066"/>
                  </a:lnTo>
                  <a:close/>
                  <a:moveTo>
                    <a:pt x="331" y="1066"/>
                  </a:moveTo>
                  <a:lnTo>
                    <a:pt x="304" y="1019"/>
                  </a:lnTo>
                  <a:lnTo>
                    <a:pt x="331" y="974"/>
                  </a:lnTo>
                  <a:lnTo>
                    <a:pt x="357" y="1019"/>
                  </a:lnTo>
                  <a:lnTo>
                    <a:pt x="331" y="1066"/>
                  </a:lnTo>
                  <a:close/>
                  <a:moveTo>
                    <a:pt x="393" y="1066"/>
                  </a:moveTo>
                  <a:lnTo>
                    <a:pt x="366" y="1019"/>
                  </a:lnTo>
                  <a:lnTo>
                    <a:pt x="393" y="974"/>
                  </a:lnTo>
                  <a:lnTo>
                    <a:pt x="418" y="1019"/>
                  </a:lnTo>
                  <a:lnTo>
                    <a:pt x="393" y="1066"/>
                  </a:lnTo>
                  <a:close/>
                  <a:moveTo>
                    <a:pt x="454" y="1066"/>
                  </a:moveTo>
                  <a:lnTo>
                    <a:pt x="427" y="1019"/>
                  </a:lnTo>
                  <a:lnTo>
                    <a:pt x="454" y="974"/>
                  </a:lnTo>
                  <a:lnTo>
                    <a:pt x="480" y="1019"/>
                  </a:lnTo>
                  <a:lnTo>
                    <a:pt x="454" y="1066"/>
                  </a:lnTo>
                  <a:close/>
                  <a:moveTo>
                    <a:pt x="516" y="1066"/>
                  </a:moveTo>
                  <a:lnTo>
                    <a:pt x="489" y="1019"/>
                  </a:lnTo>
                  <a:lnTo>
                    <a:pt x="516" y="974"/>
                  </a:lnTo>
                  <a:lnTo>
                    <a:pt x="541" y="1019"/>
                  </a:lnTo>
                  <a:lnTo>
                    <a:pt x="516" y="1066"/>
                  </a:lnTo>
                  <a:close/>
                  <a:moveTo>
                    <a:pt x="577" y="1066"/>
                  </a:moveTo>
                  <a:lnTo>
                    <a:pt x="550" y="1019"/>
                  </a:lnTo>
                  <a:lnTo>
                    <a:pt x="577" y="974"/>
                  </a:lnTo>
                  <a:lnTo>
                    <a:pt x="603" y="1019"/>
                  </a:lnTo>
                  <a:lnTo>
                    <a:pt x="577" y="1066"/>
                  </a:lnTo>
                  <a:close/>
                  <a:moveTo>
                    <a:pt x="639" y="1066"/>
                  </a:moveTo>
                  <a:lnTo>
                    <a:pt x="613" y="1019"/>
                  </a:lnTo>
                  <a:lnTo>
                    <a:pt x="639" y="974"/>
                  </a:lnTo>
                  <a:lnTo>
                    <a:pt x="666" y="1019"/>
                  </a:lnTo>
                  <a:lnTo>
                    <a:pt x="639" y="1066"/>
                  </a:lnTo>
                  <a:close/>
                  <a:moveTo>
                    <a:pt x="700" y="1066"/>
                  </a:moveTo>
                  <a:lnTo>
                    <a:pt x="675" y="1019"/>
                  </a:lnTo>
                  <a:lnTo>
                    <a:pt x="700" y="974"/>
                  </a:lnTo>
                  <a:lnTo>
                    <a:pt x="727" y="1019"/>
                  </a:lnTo>
                  <a:lnTo>
                    <a:pt x="700" y="1066"/>
                  </a:lnTo>
                  <a:close/>
                  <a:moveTo>
                    <a:pt x="762" y="1066"/>
                  </a:moveTo>
                  <a:lnTo>
                    <a:pt x="736" y="1019"/>
                  </a:lnTo>
                  <a:lnTo>
                    <a:pt x="762" y="974"/>
                  </a:lnTo>
                  <a:lnTo>
                    <a:pt x="789" y="1019"/>
                  </a:lnTo>
                  <a:lnTo>
                    <a:pt x="762" y="1066"/>
                  </a:lnTo>
                  <a:close/>
                  <a:moveTo>
                    <a:pt x="823" y="1066"/>
                  </a:moveTo>
                  <a:lnTo>
                    <a:pt x="798" y="1019"/>
                  </a:lnTo>
                  <a:lnTo>
                    <a:pt x="823" y="974"/>
                  </a:lnTo>
                  <a:lnTo>
                    <a:pt x="850" y="1019"/>
                  </a:lnTo>
                  <a:lnTo>
                    <a:pt x="823" y="1066"/>
                  </a:lnTo>
                  <a:close/>
                  <a:moveTo>
                    <a:pt x="885" y="1066"/>
                  </a:moveTo>
                  <a:lnTo>
                    <a:pt x="859" y="1019"/>
                  </a:lnTo>
                  <a:lnTo>
                    <a:pt x="885" y="974"/>
                  </a:lnTo>
                  <a:lnTo>
                    <a:pt x="912" y="1019"/>
                  </a:lnTo>
                  <a:lnTo>
                    <a:pt x="885" y="1066"/>
                  </a:lnTo>
                  <a:close/>
                  <a:moveTo>
                    <a:pt x="946" y="1066"/>
                  </a:moveTo>
                  <a:lnTo>
                    <a:pt x="921" y="1019"/>
                  </a:lnTo>
                  <a:lnTo>
                    <a:pt x="946" y="974"/>
                  </a:lnTo>
                  <a:lnTo>
                    <a:pt x="973" y="1019"/>
                  </a:lnTo>
                  <a:lnTo>
                    <a:pt x="946" y="1066"/>
                  </a:lnTo>
                  <a:close/>
                  <a:moveTo>
                    <a:pt x="1009" y="1066"/>
                  </a:moveTo>
                  <a:lnTo>
                    <a:pt x="982" y="1019"/>
                  </a:lnTo>
                  <a:lnTo>
                    <a:pt x="1009" y="974"/>
                  </a:lnTo>
                  <a:lnTo>
                    <a:pt x="1035" y="1019"/>
                  </a:lnTo>
                  <a:lnTo>
                    <a:pt x="1009" y="1066"/>
                  </a:lnTo>
                  <a:close/>
                  <a:moveTo>
                    <a:pt x="1071" y="1066"/>
                  </a:moveTo>
                  <a:lnTo>
                    <a:pt x="1044" y="1019"/>
                  </a:lnTo>
                  <a:lnTo>
                    <a:pt x="1071" y="974"/>
                  </a:lnTo>
                  <a:lnTo>
                    <a:pt x="1096" y="1019"/>
                  </a:lnTo>
                  <a:lnTo>
                    <a:pt x="1071" y="1066"/>
                  </a:lnTo>
                  <a:close/>
                  <a:moveTo>
                    <a:pt x="1132" y="1066"/>
                  </a:moveTo>
                  <a:lnTo>
                    <a:pt x="1105" y="1019"/>
                  </a:lnTo>
                  <a:lnTo>
                    <a:pt x="1132" y="974"/>
                  </a:lnTo>
                  <a:lnTo>
                    <a:pt x="1158" y="1019"/>
                  </a:lnTo>
                  <a:lnTo>
                    <a:pt x="1132" y="1066"/>
                  </a:lnTo>
                  <a:close/>
                  <a:moveTo>
                    <a:pt x="1194" y="1066"/>
                  </a:moveTo>
                  <a:lnTo>
                    <a:pt x="1167" y="1019"/>
                  </a:lnTo>
                  <a:lnTo>
                    <a:pt x="1194" y="974"/>
                  </a:lnTo>
                  <a:lnTo>
                    <a:pt x="1219" y="1019"/>
                  </a:lnTo>
                  <a:lnTo>
                    <a:pt x="1194" y="1066"/>
                  </a:lnTo>
                  <a:close/>
                  <a:moveTo>
                    <a:pt x="1255" y="1066"/>
                  </a:moveTo>
                  <a:lnTo>
                    <a:pt x="1228" y="1019"/>
                  </a:lnTo>
                  <a:lnTo>
                    <a:pt x="1255" y="974"/>
                  </a:lnTo>
                  <a:lnTo>
                    <a:pt x="1281" y="1019"/>
                  </a:lnTo>
                  <a:lnTo>
                    <a:pt x="1255" y="1066"/>
                  </a:lnTo>
                  <a:close/>
                  <a:moveTo>
                    <a:pt x="1317" y="1066"/>
                  </a:moveTo>
                  <a:lnTo>
                    <a:pt x="1290" y="1019"/>
                  </a:lnTo>
                  <a:lnTo>
                    <a:pt x="1317" y="974"/>
                  </a:lnTo>
                  <a:lnTo>
                    <a:pt x="1342" y="1019"/>
                  </a:lnTo>
                  <a:lnTo>
                    <a:pt x="1317" y="1066"/>
                  </a:lnTo>
                  <a:close/>
                  <a:moveTo>
                    <a:pt x="1378" y="1066"/>
                  </a:moveTo>
                  <a:lnTo>
                    <a:pt x="1353" y="1019"/>
                  </a:lnTo>
                  <a:lnTo>
                    <a:pt x="1378" y="974"/>
                  </a:lnTo>
                  <a:lnTo>
                    <a:pt x="1405" y="1019"/>
                  </a:lnTo>
                  <a:lnTo>
                    <a:pt x="1378" y="1066"/>
                  </a:lnTo>
                  <a:close/>
                  <a:moveTo>
                    <a:pt x="1440" y="1066"/>
                  </a:moveTo>
                  <a:lnTo>
                    <a:pt x="1414" y="1019"/>
                  </a:lnTo>
                  <a:lnTo>
                    <a:pt x="1440" y="974"/>
                  </a:lnTo>
                  <a:lnTo>
                    <a:pt x="1467" y="1019"/>
                  </a:lnTo>
                  <a:lnTo>
                    <a:pt x="1440" y="1066"/>
                  </a:lnTo>
                  <a:close/>
                  <a:moveTo>
                    <a:pt x="1501" y="1066"/>
                  </a:moveTo>
                  <a:lnTo>
                    <a:pt x="1476" y="1019"/>
                  </a:lnTo>
                  <a:lnTo>
                    <a:pt x="1501" y="974"/>
                  </a:lnTo>
                  <a:lnTo>
                    <a:pt x="1528" y="1019"/>
                  </a:lnTo>
                  <a:lnTo>
                    <a:pt x="1501" y="1066"/>
                  </a:lnTo>
                  <a:close/>
                  <a:moveTo>
                    <a:pt x="1563" y="1066"/>
                  </a:moveTo>
                  <a:lnTo>
                    <a:pt x="1537" y="1019"/>
                  </a:lnTo>
                  <a:lnTo>
                    <a:pt x="1563" y="974"/>
                  </a:lnTo>
                  <a:lnTo>
                    <a:pt x="1590" y="1019"/>
                  </a:lnTo>
                  <a:lnTo>
                    <a:pt x="1563" y="1066"/>
                  </a:lnTo>
                  <a:close/>
                  <a:moveTo>
                    <a:pt x="1624" y="1066"/>
                  </a:moveTo>
                  <a:lnTo>
                    <a:pt x="1599" y="1019"/>
                  </a:lnTo>
                  <a:lnTo>
                    <a:pt x="1624" y="974"/>
                  </a:lnTo>
                  <a:lnTo>
                    <a:pt x="1651" y="1019"/>
                  </a:lnTo>
                  <a:lnTo>
                    <a:pt x="1624" y="1066"/>
                  </a:lnTo>
                  <a:close/>
                  <a:moveTo>
                    <a:pt x="1686" y="1066"/>
                  </a:moveTo>
                  <a:lnTo>
                    <a:pt x="1660" y="1019"/>
                  </a:lnTo>
                  <a:lnTo>
                    <a:pt x="1686" y="974"/>
                  </a:lnTo>
                  <a:lnTo>
                    <a:pt x="1713" y="1019"/>
                  </a:lnTo>
                  <a:lnTo>
                    <a:pt x="1686" y="1066"/>
                  </a:lnTo>
                  <a:close/>
                  <a:moveTo>
                    <a:pt x="1749" y="1066"/>
                  </a:moveTo>
                  <a:lnTo>
                    <a:pt x="1722" y="1019"/>
                  </a:lnTo>
                  <a:lnTo>
                    <a:pt x="1749" y="974"/>
                  </a:lnTo>
                  <a:lnTo>
                    <a:pt x="1774" y="1019"/>
                  </a:lnTo>
                  <a:lnTo>
                    <a:pt x="1749" y="1066"/>
                  </a:lnTo>
                  <a:close/>
                  <a:moveTo>
                    <a:pt x="1810" y="1066"/>
                  </a:moveTo>
                  <a:lnTo>
                    <a:pt x="1783" y="1019"/>
                  </a:lnTo>
                  <a:lnTo>
                    <a:pt x="1810" y="974"/>
                  </a:lnTo>
                  <a:lnTo>
                    <a:pt x="1836" y="1019"/>
                  </a:lnTo>
                  <a:lnTo>
                    <a:pt x="1810" y="1066"/>
                  </a:lnTo>
                  <a:close/>
                  <a:moveTo>
                    <a:pt x="1872" y="1066"/>
                  </a:moveTo>
                  <a:lnTo>
                    <a:pt x="1845" y="1019"/>
                  </a:lnTo>
                  <a:lnTo>
                    <a:pt x="1872" y="974"/>
                  </a:lnTo>
                  <a:lnTo>
                    <a:pt x="1897" y="1019"/>
                  </a:lnTo>
                  <a:lnTo>
                    <a:pt x="1872" y="1066"/>
                  </a:lnTo>
                  <a:close/>
                  <a:moveTo>
                    <a:pt x="1933" y="1066"/>
                  </a:moveTo>
                  <a:lnTo>
                    <a:pt x="1906" y="1019"/>
                  </a:lnTo>
                  <a:lnTo>
                    <a:pt x="1933" y="974"/>
                  </a:lnTo>
                  <a:lnTo>
                    <a:pt x="1959" y="1019"/>
                  </a:lnTo>
                  <a:lnTo>
                    <a:pt x="1933" y="1066"/>
                  </a:lnTo>
                  <a:close/>
                  <a:moveTo>
                    <a:pt x="1995" y="1066"/>
                  </a:moveTo>
                  <a:lnTo>
                    <a:pt x="1968" y="1019"/>
                  </a:lnTo>
                  <a:lnTo>
                    <a:pt x="1995" y="974"/>
                  </a:lnTo>
                  <a:lnTo>
                    <a:pt x="2020" y="1019"/>
                  </a:lnTo>
                  <a:lnTo>
                    <a:pt x="1995" y="1066"/>
                  </a:lnTo>
                  <a:close/>
                  <a:moveTo>
                    <a:pt x="2056" y="1066"/>
                  </a:moveTo>
                  <a:lnTo>
                    <a:pt x="2029" y="1019"/>
                  </a:lnTo>
                  <a:lnTo>
                    <a:pt x="2056" y="974"/>
                  </a:lnTo>
                  <a:lnTo>
                    <a:pt x="2082" y="1019"/>
                  </a:lnTo>
                  <a:lnTo>
                    <a:pt x="2056" y="1066"/>
                  </a:lnTo>
                  <a:close/>
                  <a:moveTo>
                    <a:pt x="2118" y="1066"/>
                  </a:moveTo>
                  <a:lnTo>
                    <a:pt x="2092" y="1019"/>
                  </a:lnTo>
                  <a:lnTo>
                    <a:pt x="2118" y="974"/>
                  </a:lnTo>
                  <a:lnTo>
                    <a:pt x="2145" y="1019"/>
                  </a:lnTo>
                  <a:lnTo>
                    <a:pt x="2118" y="1066"/>
                  </a:lnTo>
                  <a:close/>
                  <a:moveTo>
                    <a:pt x="2179" y="1066"/>
                  </a:moveTo>
                  <a:lnTo>
                    <a:pt x="2154" y="1019"/>
                  </a:lnTo>
                  <a:lnTo>
                    <a:pt x="2179" y="974"/>
                  </a:lnTo>
                  <a:lnTo>
                    <a:pt x="2206" y="1019"/>
                  </a:lnTo>
                  <a:lnTo>
                    <a:pt x="2179" y="1066"/>
                  </a:lnTo>
                  <a:close/>
                  <a:moveTo>
                    <a:pt x="2241" y="1066"/>
                  </a:moveTo>
                  <a:lnTo>
                    <a:pt x="2215" y="1019"/>
                  </a:lnTo>
                  <a:lnTo>
                    <a:pt x="2241" y="974"/>
                  </a:lnTo>
                  <a:lnTo>
                    <a:pt x="2268" y="1019"/>
                  </a:lnTo>
                  <a:lnTo>
                    <a:pt x="2241" y="1066"/>
                  </a:lnTo>
                  <a:close/>
                  <a:moveTo>
                    <a:pt x="2302" y="1066"/>
                  </a:moveTo>
                  <a:lnTo>
                    <a:pt x="2277" y="1019"/>
                  </a:lnTo>
                  <a:lnTo>
                    <a:pt x="2302" y="974"/>
                  </a:lnTo>
                  <a:lnTo>
                    <a:pt x="2329" y="1019"/>
                  </a:lnTo>
                  <a:lnTo>
                    <a:pt x="2302" y="1066"/>
                  </a:lnTo>
                  <a:close/>
                  <a:moveTo>
                    <a:pt x="2364" y="1066"/>
                  </a:moveTo>
                  <a:lnTo>
                    <a:pt x="2338" y="1019"/>
                  </a:lnTo>
                  <a:lnTo>
                    <a:pt x="2364" y="974"/>
                  </a:lnTo>
                  <a:lnTo>
                    <a:pt x="2391" y="1019"/>
                  </a:lnTo>
                  <a:lnTo>
                    <a:pt x="2364" y="1066"/>
                  </a:lnTo>
                  <a:close/>
                  <a:moveTo>
                    <a:pt x="2425" y="1066"/>
                  </a:moveTo>
                  <a:lnTo>
                    <a:pt x="2400" y="1019"/>
                  </a:lnTo>
                  <a:lnTo>
                    <a:pt x="2425" y="974"/>
                  </a:lnTo>
                  <a:lnTo>
                    <a:pt x="2452" y="1019"/>
                  </a:lnTo>
                  <a:lnTo>
                    <a:pt x="2425" y="1066"/>
                  </a:lnTo>
                  <a:close/>
                  <a:moveTo>
                    <a:pt x="2488" y="1066"/>
                  </a:moveTo>
                  <a:lnTo>
                    <a:pt x="2461" y="1019"/>
                  </a:lnTo>
                  <a:lnTo>
                    <a:pt x="2488" y="974"/>
                  </a:lnTo>
                  <a:lnTo>
                    <a:pt x="2514" y="1019"/>
                  </a:lnTo>
                  <a:lnTo>
                    <a:pt x="2488" y="1066"/>
                  </a:lnTo>
                  <a:close/>
                  <a:moveTo>
                    <a:pt x="54" y="1012"/>
                  </a:moveTo>
                  <a:lnTo>
                    <a:pt x="27" y="967"/>
                  </a:lnTo>
                  <a:lnTo>
                    <a:pt x="54" y="920"/>
                  </a:lnTo>
                  <a:lnTo>
                    <a:pt x="80" y="967"/>
                  </a:lnTo>
                  <a:lnTo>
                    <a:pt x="54" y="1012"/>
                  </a:lnTo>
                  <a:close/>
                  <a:moveTo>
                    <a:pt x="116" y="1012"/>
                  </a:moveTo>
                  <a:lnTo>
                    <a:pt x="89" y="967"/>
                  </a:lnTo>
                  <a:lnTo>
                    <a:pt x="116" y="920"/>
                  </a:lnTo>
                  <a:lnTo>
                    <a:pt x="141" y="967"/>
                  </a:lnTo>
                  <a:lnTo>
                    <a:pt x="116" y="1012"/>
                  </a:lnTo>
                  <a:close/>
                  <a:moveTo>
                    <a:pt x="177" y="1012"/>
                  </a:moveTo>
                  <a:lnTo>
                    <a:pt x="150" y="967"/>
                  </a:lnTo>
                  <a:lnTo>
                    <a:pt x="177" y="920"/>
                  </a:lnTo>
                  <a:lnTo>
                    <a:pt x="202" y="967"/>
                  </a:lnTo>
                  <a:lnTo>
                    <a:pt x="177" y="1012"/>
                  </a:lnTo>
                  <a:close/>
                  <a:moveTo>
                    <a:pt x="238" y="1012"/>
                  </a:moveTo>
                  <a:lnTo>
                    <a:pt x="213" y="967"/>
                  </a:lnTo>
                  <a:lnTo>
                    <a:pt x="238" y="920"/>
                  </a:lnTo>
                  <a:lnTo>
                    <a:pt x="265" y="967"/>
                  </a:lnTo>
                  <a:lnTo>
                    <a:pt x="238" y="1012"/>
                  </a:lnTo>
                  <a:close/>
                  <a:moveTo>
                    <a:pt x="300" y="1012"/>
                  </a:moveTo>
                  <a:lnTo>
                    <a:pt x="274" y="967"/>
                  </a:lnTo>
                  <a:lnTo>
                    <a:pt x="300" y="920"/>
                  </a:lnTo>
                  <a:lnTo>
                    <a:pt x="327" y="967"/>
                  </a:lnTo>
                  <a:lnTo>
                    <a:pt x="300" y="1012"/>
                  </a:lnTo>
                  <a:close/>
                  <a:moveTo>
                    <a:pt x="361" y="1012"/>
                  </a:moveTo>
                  <a:lnTo>
                    <a:pt x="336" y="967"/>
                  </a:lnTo>
                  <a:lnTo>
                    <a:pt x="361" y="920"/>
                  </a:lnTo>
                  <a:lnTo>
                    <a:pt x="388" y="967"/>
                  </a:lnTo>
                  <a:lnTo>
                    <a:pt x="361" y="1012"/>
                  </a:lnTo>
                  <a:close/>
                  <a:moveTo>
                    <a:pt x="423" y="1012"/>
                  </a:moveTo>
                  <a:lnTo>
                    <a:pt x="397" y="967"/>
                  </a:lnTo>
                  <a:lnTo>
                    <a:pt x="423" y="920"/>
                  </a:lnTo>
                  <a:lnTo>
                    <a:pt x="450" y="967"/>
                  </a:lnTo>
                  <a:lnTo>
                    <a:pt x="423" y="1012"/>
                  </a:lnTo>
                  <a:close/>
                  <a:moveTo>
                    <a:pt x="484" y="1012"/>
                  </a:moveTo>
                  <a:lnTo>
                    <a:pt x="459" y="967"/>
                  </a:lnTo>
                  <a:lnTo>
                    <a:pt x="484" y="920"/>
                  </a:lnTo>
                  <a:lnTo>
                    <a:pt x="511" y="967"/>
                  </a:lnTo>
                  <a:lnTo>
                    <a:pt x="484" y="1012"/>
                  </a:lnTo>
                  <a:close/>
                  <a:moveTo>
                    <a:pt x="546" y="1012"/>
                  </a:moveTo>
                  <a:lnTo>
                    <a:pt x="520" y="967"/>
                  </a:lnTo>
                  <a:lnTo>
                    <a:pt x="546" y="920"/>
                  </a:lnTo>
                  <a:lnTo>
                    <a:pt x="573" y="967"/>
                  </a:lnTo>
                  <a:lnTo>
                    <a:pt x="546" y="1012"/>
                  </a:lnTo>
                  <a:close/>
                  <a:moveTo>
                    <a:pt x="609" y="1012"/>
                  </a:moveTo>
                  <a:lnTo>
                    <a:pt x="582" y="967"/>
                  </a:lnTo>
                  <a:lnTo>
                    <a:pt x="609" y="920"/>
                  </a:lnTo>
                  <a:lnTo>
                    <a:pt x="634" y="967"/>
                  </a:lnTo>
                  <a:lnTo>
                    <a:pt x="609" y="1012"/>
                  </a:lnTo>
                  <a:close/>
                  <a:moveTo>
                    <a:pt x="670" y="1012"/>
                  </a:moveTo>
                  <a:lnTo>
                    <a:pt x="643" y="967"/>
                  </a:lnTo>
                  <a:lnTo>
                    <a:pt x="670" y="920"/>
                  </a:lnTo>
                  <a:lnTo>
                    <a:pt x="696" y="967"/>
                  </a:lnTo>
                  <a:lnTo>
                    <a:pt x="670" y="1012"/>
                  </a:lnTo>
                  <a:close/>
                  <a:moveTo>
                    <a:pt x="732" y="1012"/>
                  </a:moveTo>
                  <a:lnTo>
                    <a:pt x="705" y="967"/>
                  </a:lnTo>
                  <a:lnTo>
                    <a:pt x="732" y="920"/>
                  </a:lnTo>
                  <a:lnTo>
                    <a:pt x="757" y="967"/>
                  </a:lnTo>
                  <a:lnTo>
                    <a:pt x="732" y="1012"/>
                  </a:lnTo>
                  <a:close/>
                  <a:moveTo>
                    <a:pt x="793" y="1012"/>
                  </a:moveTo>
                  <a:lnTo>
                    <a:pt x="766" y="967"/>
                  </a:lnTo>
                  <a:lnTo>
                    <a:pt x="793" y="920"/>
                  </a:lnTo>
                  <a:lnTo>
                    <a:pt x="819" y="967"/>
                  </a:lnTo>
                  <a:lnTo>
                    <a:pt x="793" y="1012"/>
                  </a:lnTo>
                  <a:close/>
                  <a:moveTo>
                    <a:pt x="855" y="1012"/>
                  </a:moveTo>
                  <a:lnTo>
                    <a:pt x="828" y="967"/>
                  </a:lnTo>
                  <a:lnTo>
                    <a:pt x="855" y="920"/>
                  </a:lnTo>
                  <a:lnTo>
                    <a:pt x="880" y="967"/>
                  </a:lnTo>
                  <a:lnTo>
                    <a:pt x="855" y="1012"/>
                  </a:lnTo>
                  <a:close/>
                  <a:moveTo>
                    <a:pt x="916" y="1012"/>
                  </a:moveTo>
                  <a:lnTo>
                    <a:pt x="889" y="967"/>
                  </a:lnTo>
                  <a:lnTo>
                    <a:pt x="916" y="920"/>
                  </a:lnTo>
                  <a:lnTo>
                    <a:pt x="942" y="967"/>
                  </a:lnTo>
                  <a:lnTo>
                    <a:pt x="916" y="1012"/>
                  </a:lnTo>
                  <a:close/>
                  <a:moveTo>
                    <a:pt x="978" y="1012"/>
                  </a:moveTo>
                  <a:lnTo>
                    <a:pt x="952" y="967"/>
                  </a:lnTo>
                  <a:lnTo>
                    <a:pt x="978" y="920"/>
                  </a:lnTo>
                  <a:lnTo>
                    <a:pt x="1005" y="967"/>
                  </a:lnTo>
                  <a:lnTo>
                    <a:pt x="978" y="1012"/>
                  </a:lnTo>
                  <a:close/>
                  <a:moveTo>
                    <a:pt x="1039" y="1012"/>
                  </a:moveTo>
                  <a:lnTo>
                    <a:pt x="1014" y="967"/>
                  </a:lnTo>
                  <a:lnTo>
                    <a:pt x="1039" y="920"/>
                  </a:lnTo>
                  <a:lnTo>
                    <a:pt x="1066" y="967"/>
                  </a:lnTo>
                  <a:lnTo>
                    <a:pt x="1039" y="1012"/>
                  </a:lnTo>
                  <a:close/>
                  <a:moveTo>
                    <a:pt x="1101" y="1012"/>
                  </a:moveTo>
                  <a:lnTo>
                    <a:pt x="1075" y="967"/>
                  </a:lnTo>
                  <a:lnTo>
                    <a:pt x="1101" y="920"/>
                  </a:lnTo>
                  <a:lnTo>
                    <a:pt x="1128" y="967"/>
                  </a:lnTo>
                  <a:lnTo>
                    <a:pt x="1101" y="1012"/>
                  </a:lnTo>
                  <a:close/>
                  <a:moveTo>
                    <a:pt x="1162" y="1012"/>
                  </a:moveTo>
                  <a:lnTo>
                    <a:pt x="1137" y="967"/>
                  </a:lnTo>
                  <a:lnTo>
                    <a:pt x="1162" y="920"/>
                  </a:lnTo>
                  <a:lnTo>
                    <a:pt x="1189" y="967"/>
                  </a:lnTo>
                  <a:lnTo>
                    <a:pt x="1162" y="1012"/>
                  </a:lnTo>
                  <a:close/>
                  <a:moveTo>
                    <a:pt x="1224" y="1012"/>
                  </a:moveTo>
                  <a:lnTo>
                    <a:pt x="1198" y="967"/>
                  </a:lnTo>
                  <a:lnTo>
                    <a:pt x="1224" y="920"/>
                  </a:lnTo>
                  <a:lnTo>
                    <a:pt x="1251" y="967"/>
                  </a:lnTo>
                  <a:lnTo>
                    <a:pt x="1224" y="1012"/>
                  </a:lnTo>
                  <a:close/>
                  <a:moveTo>
                    <a:pt x="1285" y="1012"/>
                  </a:moveTo>
                  <a:lnTo>
                    <a:pt x="1260" y="967"/>
                  </a:lnTo>
                  <a:lnTo>
                    <a:pt x="1285" y="920"/>
                  </a:lnTo>
                  <a:lnTo>
                    <a:pt x="1312" y="967"/>
                  </a:lnTo>
                  <a:lnTo>
                    <a:pt x="1285" y="1012"/>
                  </a:lnTo>
                  <a:close/>
                  <a:moveTo>
                    <a:pt x="1348" y="1012"/>
                  </a:moveTo>
                  <a:lnTo>
                    <a:pt x="1321" y="967"/>
                  </a:lnTo>
                  <a:lnTo>
                    <a:pt x="1348" y="920"/>
                  </a:lnTo>
                  <a:lnTo>
                    <a:pt x="1374" y="967"/>
                  </a:lnTo>
                  <a:lnTo>
                    <a:pt x="1348" y="1012"/>
                  </a:lnTo>
                  <a:close/>
                  <a:moveTo>
                    <a:pt x="1410" y="1012"/>
                  </a:moveTo>
                  <a:lnTo>
                    <a:pt x="1383" y="967"/>
                  </a:lnTo>
                  <a:lnTo>
                    <a:pt x="1410" y="920"/>
                  </a:lnTo>
                  <a:lnTo>
                    <a:pt x="1435" y="967"/>
                  </a:lnTo>
                  <a:lnTo>
                    <a:pt x="1410" y="1012"/>
                  </a:lnTo>
                  <a:close/>
                  <a:moveTo>
                    <a:pt x="1471" y="1012"/>
                  </a:moveTo>
                  <a:lnTo>
                    <a:pt x="1444" y="967"/>
                  </a:lnTo>
                  <a:lnTo>
                    <a:pt x="1471" y="920"/>
                  </a:lnTo>
                  <a:lnTo>
                    <a:pt x="1497" y="967"/>
                  </a:lnTo>
                  <a:lnTo>
                    <a:pt x="1471" y="1012"/>
                  </a:lnTo>
                  <a:close/>
                  <a:moveTo>
                    <a:pt x="1533" y="1012"/>
                  </a:moveTo>
                  <a:lnTo>
                    <a:pt x="1506" y="967"/>
                  </a:lnTo>
                  <a:lnTo>
                    <a:pt x="1533" y="920"/>
                  </a:lnTo>
                  <a:lnTo>
                    <a:pt x="1558" y="967"/>
                  </a:lnTo>
                  <a:lnTo>
                    <a:pt x="1533" y="1012"/>
                  </a:lnTo>
                  <a:close/>
                  <a:moveTo>
                    <a:pt x="1594" y="1012"/>
                  </a:moveTo>
                  <a:lnTo>
                    <a:pt x="1567" y="967"/>
                  </a:lnTo>
                  <a:lnTo>
                    <a:pt x="1594" y="920"/>
                  </a:lnTo>
                  <a:lnTo>
                    <a:pt x="1620" y="967"/>
                  </a:lnTo>
                  <a:lnTo>
                    <a:pt x="1594" y="1012"/>
                  </a:lnTo>
                  <a:close/>
                  <a:moveTo>
                    <a:pt x="1656" y="1012"/>
                  </a:moveTo>
                  <a:lnTo>
                    <a:pt x="1629" y="967"/>
                  </a:lnTo>
                  <a:lnTo>
                    <a:pt x="1656" y="920"/>
                  </a:lnTo>
                  <a:lnTo>
                    <a:pt x="1681" y="967"/>
                  </a:lnTo>
                  <a:lnTo>
                    <a:pt x="1656" y="1012"/>
                  </a:lnTo>
                  <a:close/>
                  <a:moveTo>
                    <a:pt x="1717" y="1012"/>
                  </a:moveTo>
                  <a:lnTo>
                    <a:pt x="1692" y="967"/>
                  </a:lnTo>
                  <a:lnTo>
                    <a:pt x="1717" y="920"/>
                  </a:lnTo>
                  <a:lnTo>
                    <a:pt x="1744" y="967"/>
                  </a:lnTo>
                  <a:lnTo>
                    <a:pt x="1717" y="1012"/>
                  </a:lnTo>
                  <a:close/>
                  <a:moveTo>
                    <a:pt x="1779" y="1012"/>
                  </a:moveTo>
                  <a:lnTo>
                    <a:pt x="1753" y="967"/>
                  </a:lnTo>
                  <a:lnTo>
                    <a:pt x="1779" y="920"/>
                  </a:lnTo>
                  <a:lnTo>
                    <a:pt x="1806" y="967"/>
                  </a:lnTo>
                  <a:lnTo>
                    <a:pt x="1779" y="1012"/>
                  </a:lnTo>
                  <a:close/>
                  <a:moveTo>
                    <a:pt x="1840" y="1012"/>
                  </a:moveTo>
                  <a:lnTo>
                    <a:pt x="1815" y="967"/>
                  </a:lnTo>
                  <a:lnTo>
                    <a:pt x="1840" y="920"/>
                  </a:lnTo>
                  <a:lnTo>
                    <a:pt x="1867" y="967"/>
                  </a:lnTo>
                  <a:lnTo>
                    <a:pt x="1840" y="1012"/>
                  </a:lnTo>
                  <a:close/>
                  <a:moveTo>
                    <a:pt x="1902" y="1012"/>
                  </a:moveTo>
                  <a:lnTo>
                    <a:pt x="1876" y="967"/>
                  </a:lnTo>
                  <a:lnTo>
                    <a:pt x="1902" y="920"/>
                  </a:lnTo>
                  <a:lnTo>
                    <a:pt x="1929" y="967"/>
                  </a:lnTo>
                  <a:lnTo>
                    <a:pt x="1902" y="1012"/>
                  </a:lnTo>
                  <a:close/>
                  <a:moveTo>
                    <a:pt x="1963" y="1012"/>
                  </a:moveTo>
                  <a:lnTo>
                    <a:pt x="1938" y="967"/>
                  </a:lnTo>
                  <a:lnTo>
                    <a:pt x="1963" y="920"/>
                  </a:lnTo>
                  <a:lnTo>
                    <a:pt x="1990" y="967"/>
                  </a:lnTo>
                  <a:lnTo>
                    <a:pt x="1963" y="1012"/>
                  </a:lnTo>
                  <a:close/>
                  <a:moveTo>
                    <a:pt x="2025" y="1012"/>
                  </a:moveTo>
                  <a:lnTo>
                    <a:pt x="1999" y="967"/>
                  </a:lnTo>
                  <a:lnTo>
                    <a:pt x="2025" y="920"/>
                  </a:lnTo>
                  <a:lnTo>
                    <a:pt x="2052" y="967"/>
                  </a:lnTo>
                  <a:lnTo>
                    <a:pt x="2025" y="1012"/>
                  </a:lnTo>
                  <a:close/>
                  <a:moveTo>
                    <a:pt x="2088" y="1012"/>
                  </a:moveTo>
                  <a:lnTo>
                    <a:pt x="2061" y="967"/>
                  </a:lnTo>
                  <a:lnTo>
                    <a:pt x="2088" y="920"/>
                  </a:lnTo>
                  <a:lnTo>
                    <a:pt x="2113" y="967"/>
                  </a:lnTo>
                  <a:lnTo>
                    <a:pt x="2088" y="1012"/>
                  </a:lnTo>
                  <a:close/>
                  <a:moveTo>
                    <a:pt x="2149" y="1012"/>
                  </a:moveTo>
                  <a:lnTo>
                    <a:pt x="2122" y="967"/>
                  </a:lnTo>
                  <a:lnTo>
                    <a:pt x="2149" y="920"/>
                  </a:lnTo>
                  <a:lnTo>
                    <a:pt x="2175" y="967"/>
                  </a:lnTo>
                  <a:lnTo>
                    <a:pt x="2149" y="1012"/>
                  </a:lnTo>
                  <a:close/>
                  <a:moveTo>
                    <a:pt x="2211" y="1012"/>
                  </a:moveTo>
                  <a:lnTo>
                    <a:pt x="2184" y="967"/>
                  </a:lnTo>
                  <a:lnTo>
                    <a:pt x="2211" y="920"/>
                  </a:lnTo>
                  <a:lnTo>
                    <a:pt x="2236" y="967"/>
                  </a:lnTo>
                  <a:lnTo>
                    <a:pt x="2211" y="1012"/>
                  </a:lnTo>
                  <a:close/>
                  <a:moveTo>
                    <a:pt x="2272" y="1012"/>
                  </a:moveTo>
                  <a:lnTo>
                    <a:pt x="2245" y="967"/>
                  </a:lnTo>
                  <a:lnTo>
                    <a:pt x="2272" y="920"/>
                  </a:lnTo>
                  <a:lnTo>
                    <a:pt x="2298" y="967"/>
                  </a:lnTo>
                  <a:lnTo>
                    <a:pt x="2272" y="1012"/>
                  </a:lnTo>
                  <a:close/>
                  <a:moveTo>
                    <a:pt x="2334" y="1012"/>
                  </a:moveTo>
                  <a:lnTo>
                    <a:pt x="2307" y="967"/>
                  </a:lnTo>
                  <a:lnTo>
                    <a:pt x="2334" y="920"/>
                  </a:lnTo>
                  <a:lnTo>
                    <a:pt x="2359" y="967"/>
                  </a:lnTo>
                  <a:lnTo>
                    <a:pt x="2334" y="1012"/>
                  </a:lnTo>
                  <a:close/>
                  <a:moveTo>
                    <a:pt x="2395" y="1012"/>
                  </a:moveTo>
                  <a:lnTo>
                    <a:pt x="2368" y="967"/>
                  </a:lnTo>
                  <a:lnTo>
                    <a:pt x="2395" y="920"/>
                  </a:lnTo>
                  <a:lnTo>
                    <a:pt x="2421" y="967"/>
                  </a:lnTo>
                  <a:lnTo>
                    <a:pt x="2395" y="1012"/>
                  </a:lnTo>
                  <a:close/>
                  <a:moveTo>
                    <a:pt x="2457" y="1012"/>
                  </a:moveTo>
                  <a:lnTo>
                    <a:pt x="2431" y="967"/>
                  </a:lnTo>
                  <a:lnTo>
                    <a:pt x="2457" y="920"/>
                  </a:lnTo>
                  <a:lnTo>
                    <a:pt x="2484" y="967"/>
                  </a:lnTo>
                  <a:lnTo>
                    <a:pt x="2457" y="1012"/>
                  </a:lnTo>
                  <a:close/>
                  <a:moveTo>
                    <a:pt x="2518" y="1012"/>
                  </a:moveTo>
                  <a:lnTo>
                    <a:pt x="2493" y="967"/>
                  </a:lnTo>
                  <a:lnTo>
                    <a:pt x="2518" y="920"/>
                  </a:lnTo>
                  <a:lnTo>
                    <a:pt x="2545" y="967"/>
                  </a:lnTo>
                  <a:lnTo>
                    <a:pt x="2518" y="1012"/>
                  </a:lnTo>
                  <a:close/>
                  <a:moveTo>
                    <a:pt x="84" y="958"/>
                  </a:moveTo>
                  <a:lnTo>
                    <a:pt x="59" y="913"/>
                  </a:lnTo>
                  <a:lnTo>
                    <a:pt x="84" y="868"/>
                  </a:lnTo>
                  <a:lnTo>
                    <a:pt x="111" y="913"/>
                  </a:lnTo>
                  <a:lnTo>
                    <a:pt x="84" y="958"/>
                  </a:lnTo>
                  <a:close/>
                  <a:moveTo>
                    <a:pt x="146" y="958"/>
                  </a:moveTo>
                  <a:lnTo>
                    <a:pt x="120" y="913"/>
                  </a:lnTo>
                  <a:lnTo>
                    <a:pt x="146" y="868"/>
                  </a:lnTo>
                  <a:lnTo>
                    <a:pt x="172" y="913"/>
                  </a:lnTo>
                  <a:lnTo>
                    <a:pt x="146" y="958"/>
                  </a:lnTo>
                  <a:close/>
                  <a:moveTo>
                    <a:pt x="207" y="958"/>
                  </a:moveTo>
                  <a:lnTo>
                    <a:pt x="181" y="913"/>
                  </a:lnTo>
                  <a:lnTo>
                    <a:pt x="207" y="868"/>
                  </a:lnTo>
                  <a:lnTo>
                    <a:pt x="234" y="913"/>
                  </a:lnTo>
                  <a:lnTo>
                    <a:pt x="207" y="958"/>
                  </a:lnTo>
                  <a:close/>
                  <a:moveTo>
                    <a:pt x="270" y="958"/>
                  </a:moveTo>
                  <a:lnTo>
                    <a:pt x="243" y="913"/>
                  </a:lnTo>
                  <a:lnTo>
                    <a:pt x="270" y="868"/>
                  </a:lnTo>
                  <a:lnTo>
                    <a:pt x="295" y="913"/>
                  </a:lnTo>
                  <a:lnTo>
                    <a:pt x="270" y="958"/>
                  </a:lnTo>
                  <a:close/>
                  <a:moveTo>
                    <a:pt x="331" y="958"/>
                  </a:moveTo>
                  <a:lnTo>
                    <a:pt x="304" y="913"/>
                  </a:lnTo>
                  <a:lnTo>
                    <a:pt x="331" y="868"/>
                  </a:lnTo>
                  <a:lnTo>
                    <a:pt x="357" y="913"/>
                  </a:lnTo>
                  <a:lnTo>
                    <a:pt x="331" y="958"/>
                  </a:lnTo>
                  <a:close/>
                  <a:moveTo>
                    <a:pt x="393" y="958"/>
                  </a:moveTo>
                  <a:lnTo>
                    <a:pt x="366" y="913"/>
                  </a:lnTo>
                  <a:lnTo>
                    <a:pt x="393" y="868"/>
                  </a:lnTo>
                  <a:lnTo>
                    <a:pt x="418" y="913"/>
                  </a:lnTo>
                  <a:lnTo>
                    <a:pt x="393" y="958"/>
                  </a:lnTo>
                  <a:close/>
                  <a:moveTo>
                    <a:pt x="454" y="958"/>
                  </a:moveTo>
                  <a:lnTo>
                    <a:pt x="427" y="913"/>
                  </a:lnTo>
                  <a:lnTo>
                    <a:pt x="454" y="868"/>
                  </a:lnTo>
                  <a:lnTo>
                    <a:pt x="480" y="913"/>
                  </a:lnTo>
                  <a:lnTo>
                    <a:pt x="454" y="958"/>
                  </a:lnTo>
                  <a:close/>
                  <a:moveTo>
                    <a:pt x="516" y="958"/>
                  </a:moveTo>
                  <a:lnTo>
                    <a:pt x="489" y="913"/>
                  </a:lnTo>
                  <a:lnTo>
                    <a:pt x="516" y="868"/>
                  </a:lnTo>
                  <a:lnTo>
                    <a:pt x="541" y="913"/>
                  </a:lnTo>
                  <a:lnTo>
                    <a:pt x="516" y="958"/>
                  </a:lnTo>
                  <a:close/>
                  <a:moveTo>
                    <a:pt x="577" y="958"/>
                  </a:moveTo>
                  <a:lnTo>
                    <a:pt x="550" y="913"/>
                  </a:lnTo>
                  <a:lnTo>
                    <a:pt x="577" y="868"/>
                  </a:lnTo>
                  <a:lnTo>
                    <a:pt x="603" y="913"/>
                  </a:lnTo>
                  <a:lnTo>
                    <a:pt x="577" y="958"/>
                  </a:lnTo>
                  <a:close/>
                  <a:moveTo>
                    <a:pt x="639" y="958"/>
                  </a:moveTo>
                  <a:lnTo>
                    <a:pt x="613" y="913"/>
                  </a:lnTo>
                  <a:lnTo>
                    <a:pt x="639" y="868"/>
                  </a:lnTo>
                  <a:lnTo>
                    <a:pt x="666" y="913"/>
                  </a:lnTo>
                  <a:lnTo>
                    <a:pt x="639" y="958"/>
                  </a:lnTo>
                  <a:close/>
                  <a:moveTo>
                    <a:pt x="700" y="958"/>
                  </a:moveTo>
                  <a:lnTo>
                    <a:pt x="675" y="913"/>
                  </a:lnTo>
                  <a:lnTo>
                    <a:pt x="700" y="868"/>
                  </a:lnTo>
                  <a:lnTo>
                    <a:pt x="727" y="913"/>
                  </a:lnTo>
                  <a:lnTo>
                    <a:pt x="700" y="958"/>
                  </a:lnTo>
                  <a:close/>
                  <a:moveTo>
                    <a:pt x="762" y="958"/>
                  </a:moveTo>
                  <a:lnTo>
                    <a:pt x="736" y="913"/>
                  </a:lnTo>
                  <a:lnTo>
                    <a:pt x="762" y="868"/>
                  </a:lnTo>
                  <a:lnTo>
                    <a:pt x="789" y="913"/>
                  </a:lnTo>
                  <a:lnTo>
                    <a:pt x="762" y="958"/>
                  </a:lnTo>
                  <a:close/>
                  <a:moveTo>
                    <a:pt x="823" y="958"/>
                  </a:moveTo>
                  <a:lnTo>
                    <a:pt x="798" y="913"/>
                  </a:lnTo>
                  <a:lnTo>
                    <a:pt x="823" y="868"/>
                  </a:lnTo>
                  <a:lnTo>
                    <a:pt x="850" y="913"/>
                  </a:lnTo>
                  <a:lnTo>
                    <a:pt x="823" y="958"/>
                  </a:lnTo>
                  <a:close/>
                  <a:moveTo>
                    <a:pt x="885" y="958"/>
                  </a:moveTo>
                  <a:lnTo>
                    <a:pt x="859" y="913"/>
                  </a:lnTo>
                  <a:lnTo>
                    <a:pt x="885" y="868"/>
                  </a:lnTo>
                  <a:lnTo>
                    <a:pt x="912" y="913"/>
                  </a:lnTo>
                  <a:lnTo>
                    <a:pt x="885" y="958"/>
                  </a:lnTo>
                  <a:close/>
                  <a:moveTo>
                    <a:pt x="946" y="958"/>
                  </a:moveTo>
                  <a:lnTo>
                    <a:pt x="921" y="913"/>
                  </a:lnTo>
                  <a:lnTo>
                    <a:pt x="946" y="868"/>
                  </a:lnTo>
                  <a:lnTo>
                    <a:pt x="973" y="913"/>
                  </a:lnTo>
                  <a:lnTo>
                    <a:pt x="946" y="958"/>
                  </a:lnTo>
                  <a:close/>
                  <a:moveTo>
                    <a:pt x="1009" y="958"/>
                  </a:moveTo>
                  <a:lnTo>
                    <a:pt x="982" y="913"/>
                  </a:lnTo>
                  <a:lnTo>
                    <a:pt x="1009" y="868"/>
                  </a:lnTo>
                  <a:lnTo>
                    <a:pt x="1035" y="913"/>
                  </a:lnTo>
                  <a:lnTo>
                    <a:pt x="1009" y="958"/>
                  </a:lnTo>
                  <a:close/>
                  <a:moveTo>
                    <a:pt x="1071" y="958"/>
                  </a:moveTo>
                  <a:lnTo>
                    <a:pt x="1044" y="913"/>
                  </a:lnTo>
                  <a:lnTo>
                    <a:pt x="1071" y="868"/>
                  </a:lnTo>
                  <a:lnTo>
                    <a:pt x="1096" y="913"/>
                  </a:lnTo>
                  <a:lnTo>
                    <a:pt x="1071" y="958"/>
                  </a:lnTo>
                  <a:close/>
                  <a:moveTo>
                    <a:pt x="1132" y="958"/>
                  </a:moveTo>
                  <a:lnTo>
                    <a:pt x="1105" y="913"/>
                  </a:lnTo>
                  <a:lnTo>
                    <a:pt x="1132" y="868"/>
                  </a:lnTo>
                  <a:lnTo>
                    <a:pt x="1158" y="913"/>
                  </a:lnTo>
                  <a:lnTo>
                    <a:pt x="1132" y="958"/>
                  </a:lnTo>
                  <a:close/>
                  <a:moveTo>
                    <a:pt x="1194" y="958"/>
                  </a:moveTo>
                  <a:lnTo>
                    <a:pt x="1167" y="913"/>
                  </a:lnTo>
                  <a:lnTo>
                    <a:pt x="1194" y="868"/>
                  </a:lnTo>
                  <a:lnTo>
                    <a:pt x="1219" y="913"/>
                  </a:lnTo>
                  <a:lnTo>
                    <a:pt x="1194" y="958"/>
                  </a:lnTo>
                  <a:close/>
                  <a:moveTo>
                    <a:pt x="1255" y="958"/>
                  </a:moveTo>
                  <a:lnTo>
                    <a:pt x="1228" y="913"/>
                  </a:lnTo>
                  <a:lnTo>
                    <a:pt x="1255" y="868"/>
                  </a:lnTo>
                  <a:lnTo>
                    <a:pt x="1281" y="913"/>
                  </a:lnTo>
                  <a:lnTo>
                    <a:pt x="1255" y="958"/>
                  </a:lnTo>
                  <a:close/>
                  <a:moveTo>
                    <a:pt x="1317" y="958"/>
                  </a:moveTo>
                  <a:lnTo>
                    <a:pt x="1290" y="913"/>
                  </a:lnTo>
                  <a:lnTo>
                    <a:pt x="1317" y="868"/>
                  </a:lnTo>
                  <a:lnTo>
                    <a:pt x="1342" y="913"/>
                  </a:lnTo>
                  <a:lnTo>
                    <a:pt x="1317" y="958"/>
                  </a:lnTo>
                  <a:close/>
                  <a:moveTo>
                    <a:pt x="1378" y="958"/>
                  </a:moveTo>
                  <a:lnTo>
                    <a:pt x="1353" y="913"/>
                  </a:lnTo>
                  <a:lnTo>
                    <a:pt x="1378" y="868"/>
                  </a:lnTo>
                  <a:lnTo>
                    <a:pt x="1405" y="913"/>
                  </a:lnTo>
                  <a:lnTo>
                    <a:pt x="1378" y="958"/>
                  </a:lnTo>
                  <a:close/>
                  <a:moveTo>
                    <a:pt x="1440" y="958"/>
                  </a:moveTo>
                  <a:lnTo>
                    <a:pt x="1414" y="913"/>
                  </a:lnTo>
                  <a:lnTo>
                    <a:pt x="1440" y="868"/>
                  </a:lnTo>
                  <a:lnTo>
                    <a:pt x="1467" y="913"/>
                  </a:lnTo>
                  <a:lnTo>
                    <a:pt x="1440" y="958"/>
                  </a:lnTo>
                  <a:close/>
                  <a:moveTo>
                    <a:pt x="1501" y="958"/>
                  </a:moveTo>
                  <a:lnTo>
                    <a:pt x="1476" y="913"/>
                  </a:lnTo>
                  <a:lnTo>
                    <a:pt x="1501" y="868"/>
                  </a:lnTo>
                  <a:lnTo>
                    <a:pt x="1528" y="913"/>
                  </a:lnTo>
                  <a:lnTo>
                    <a:pt x="1501" y="958"/>
                  </a:lnTo>
                  <a:close/>
                  <a:moveTo>
                    <a:pt x="1563" y="958"/>
                  </a:moveTo>
                  <a:lnTo>
                    <a:pt x="1537" y="913"/>
                  </a:lnTo>
                  <a:lnTo>
                    <a:pt x="1563" y="868"/>
                  </a:lnTo>
                  <a:lnTo>
                    <a:pt x="1590" y="913"/>
                  </a:lnTo>
                  <a:lnTo>
                    <a:pt x="1563" y="958"/>
                  </a:lnTo>
                  <a:close/>
                  <a:moveTo>
                    <a:pt x="1624" y="958"/>
                  </a:moveTo>
                  <a:lnTo>
                    <a:pt x="1599" y="913"/>
                  </a:lnTo>
                  <a:lnTo>
                    <a:pt x="1624" y="868"/>
                  </a:lnTo>
                  <a:lnTo>
                    <a:pt x="1651" y="913"/>
                  </a:lnTo>
                  <a:lnTo>
                    <a:pt x="1624" y="958"/>
                  </a:lnTo>
                  <a:close/>
                  <a:moveTo>
                    <a:pt x="1686" y="958"/>
                  </a:moveTo>
                  <a:lnTo>
                    <a:pt x="1660" y="913"/>
                  </a:lnTo>
                  <a:lnTo>
                    <a:pt x="1686" y="868"/>
                  </a:lnTo>
                  <a:lnTo>
                    <a:pt x="1713" y="913"/>
                  </a:lnTo>
                  <a:lnTo>
                    <a:pt x="1686" y="958"/>
                  </a:lnTo>
                  <a:close/>
                  <a:moveTo>
                    <a:pt x="1749" y="958"/>
                  </a:moveTo>
                  <a:lnTo>
                    <a:pt x="1722" y="913"/>
                  </a:lnTo>
                  <a:lnTo>
                    <a:pt x="1749" y="868"/>
                  </a:lnTo>
                  <a:lnTo>
                    <a:pt x="1774" y="913"/>
                  </a:lnTo>
                  <a:lnTo>
                    <a:pt x="1749" y="958"/>
                  </a:lnTo>
                  <a:close/>
                  <a:moveTo>
                    <a:pt x="1810" y="958"/>
                  </a:moveTo>
                  <a:lnTo>
                    <a:pt x="1783" y="913"/>
                  </a:lnTo>
                  <a:lnTo>
                    <a:pt x="1810" y="868"/>
                  </a:lnTo>
                  <a:lnTo>
                    <a:pt x="1836" y="913"/>
                  </a:lnTo>
                  <a:lnTo>
                    <a:pt x="1810" y="958"/>
                  </a:lnTo>
                  <a:close/>
                  <a:moveTo>
                    <a:pt x="1872" y="958"/>
                  </a:moveTo>
                  <a:lnTo>
                    <a:pt x="1845" y="913"/>
                  </a:lnTo>
                  <a:lnTo>
                    <a:pt x="1872" y="868"/>
                  </a:lnTo>
                  <a:lnTo>
                    <a:pt x="1897" y="913"/>
                  </a:lnTo>
                  <a:lnTo>
                    <a:pt x="1872" y="958"/>
                  </a:lnTo>
                  <a:close/>
                  <a:moveTo>
                    <a:pt x="1933" y="958"/>
                  </a:moveTo>
                  <a:lnTo>
                    <a:pt x="1906" y="913"/>
                  </a:lnTo>
                  <a:lnTo>
                    <a:pt x="1933" y="868"/>
                  </a:lnTo>
                  <a:lnTo>
                    <a:pt x="1959" y="913"/>
                  </a:lnTo>
                  <a:lnTo>
                    <a:pt x="1933" y="958"/>
                  </a:lnTo>
                  <a:close/>
                  <a:moveTo>
                    <a:pt x="1995" y="958"/>
                  </a:moveTo>
                  <a:lnTo>
                    <a:pt x="1968" y="913"/>
                  </a:lnTo>
                  <a:lnTo>
                    <a:pt x="1995" y="868"/>
                  </a:lnTo>
                  <a:lnTo>
                    <a:pt x="2020" y="913"/>
                  </a:lnTo>
                  <a:lnTo>
                    <a:pt x="1995" y="958"/>
                  </a:lnTo>
                  <a:close/>
                  <a:moveTo>
                    <a:pt x="2056" y="958"/>
                  </a:moveTo>
                  <a:lnTo>
                    <a:pt x="2029" y="913"/>
                  </a:lnTo>
                  <a:lnTo>
                    <a:pt x="2056" y="868"/>
                  </a:lnTo>
                  <a:lnTo>
                    <a:pt x="2082" y="913"/>
                  </a:lnTo>
                  <a:lnTo>
                    <a:pt x="2056" y="958"/>
                  </a:lnTo>
                  <a:close/>
                  <a:moveTo>
                    <a:pt x="2118" y="958"/>
                  </a:moveTo>
                  <a:lnTo>
                    <a:pt x="2092" y="913"/>
                  </a:lnTo>
                  <a:lnTo>
                    <a:pt x="2118" y="868"/>
                  </a:lnTo>
                  <a:lnTo>
                    <a:pt x="2145" y="913"/>
                  </a:lnTo>
                  <a:lnTo>
                    <a:pt x="2118" y="958"/>
                  </a:lnTo>
                  <a:close/>
                  <a:moveTo>
                    <a:pt x="2179" y="958"/>
                  </a:moveTo>
                  <a:lnTo>
                    <a:pt x="2154" y="913"/>
                  </a:lnTo>
                  <a:lnTo>
                    <a:pt x="2179" y="868"/>
                  </a:lnTo>
                  <a:lnTo>
                    <a:pt x="2206" y="913"/>
                  </a:lnTo>
                  <a:lnTo>
                    <a:pt x="2179" y="958"/>
                  </a:lnTo>
                  <a:close/>
                  <a:moveTo>
                    <a:pt x="2241" y="958"/>
                  </a:moveTo>
                  <a:lnTo>
                    <a:pt x="2215" y="913"/>
                  </a:lnTo>
                  <a:lnTo>
                    <a:pt x="2241" y="868"/>
                  </a:lnTo>
                  <a:lnTo>
                    <a:pt x="2268" y="913"/>
                  </a:lnTo>
                  <a:lnTo>
                    <a:pt x="2241" y="958"/>
                  </a:lnTo>
                  <a:close/>
                  <a:moveTo>
                    <a:pt x="2302" y="958"/>
                  </a:moveTo>
                  <a:lnTo>
                    <a:pt x="2277" y="913"/>
                  </a:lnTo>
                  <a:lnTo>
                    <a:pt x="2302" y="868"/>
                  </a:lnTo>
                  <a:lnTo>
                    <a:pt x="2329" y="913"/>
                  </a:lnTo>
                  <a:lnTo>
                    <a:pt x="2302" y="958"/>
                  </a:lnTo>
                  <a:close/>
                  <a:moveTo>
                    <a:pt x="2364" y="958"/>
                  </a:moveTo>
                  <a:lnTo>
                    <a:pt x="2338" y="913"/>
                  </a:lnTo>
                  <a:lnTo>
                    <a:pt x="2364" y="868"/>
                  </a:lnTo>
                  <a:lnTo>
                    <a:pt x="2391" y="913"/>
                  </a:lnTo>
                  <a:lnTo>
                    <a:pt x="2364" y="958"/>
                  </a:lnTo>
                  <a:close/>
                  <a:moveTo>
                    <a:pt x="2425" y="958"/>
                  </a:moveTo>
                  <a:lnTo>
                    <a:pt x="2400" y="913"/>
                  </a:lnTo>
                  <a:lnTo>
                    <a:pt x="2425" y="868"/>
                  </a:lnTo>
                  <a:lnTo>
                    <a:pt x="2452" y="913"/>
                  </a:lnTo>
                  <a:lnTo>
                    <a:pt x="2425" y="958"/>
                  </a:lnTo>
                  <a:close/>
                  <a:moveTo>
                    <a:pt x="2488" y="958"/>
                  </a:moveTo>
                  <a:lnTo>
                    <a:pt x="2461" y="913"/>
                  </a:lnTo>
                  <a:lnTo>
                    <a:pt x="2488" y="868"/>
                  </a:lnTo>
                  <a:lnTo>
                    <a:pt x="2514" y="913"/>
                  </a:lnTo>
                  <a:lnTo>
                    <a:pt x="2488" y="958"/>
                  </a:lnTo>
                  <a:close/>
                  <a:moveTo>
                    <a:pt x="54" y="905"/>
                  </a:moveTo>
                  <a:lnTo>
                    <a:pt x="27" y="859"/>
                  </a:lnTo>
                  <a:lnTo>
                    <a:pt x="54" y="814"/>
                  </a:lnTo>
                  <a:lnTo>
                    <a:pt x="80" y="859"/>
                  </a:lnTo>
                  <a:lnTo>
                    <a:pt x="54" y="905"/>
                  </a:lnTo>
                  <a:close/>
                  <a:moveTo>
                    <a:pt x="116" y="905"/>
                  </a:moveTo>
                  <a:lnTo>
                    <a:pt x="89" y="859"/>
                  </a:lnTo>
                  <a:lnTo>
                    <a:pt x="116" y="814"/>
                  </a:lnTo>
                  <a:lnTo>
                    <a:pt x="141" y="859"/>
                  </a:lnTo>
                  <a:lnTo>
                    <a:pt x="116" y="905"/>
                  </a:lnTo>
                  <a:close/>
                  <a:moveTo>
                    <a:pt x="177" y="905"/>
                  </a:moveTo>
                  <a:lnTo>
                    <a:pt x="150" y="859"/>
                  </a:lnTo>
                  <a:lnTo>
                    <a:pt x="177" y="814"/>
                  </a:lnTo>
                  <a:lnTo>
                    <a:pt x="202" y="859"/>
                  </a:lnTo>
                  <a:lnTo>
                    <a:pt x="177" y="905"/>
                  </a:lnTo>
                  <a:close/>
                  <a:moveTo>
                    <a:pt x="238" y="905"/>
                  </a:moveTo>
                  <a:lnTo>
                    <a:pt x="213" y="859"/>
                  </a:lnTo>
                  <a:lnTo>
                    <a:pt x="238" y="814"/>
                  </a:lnTo>
                  <a:lnTo>
                    <a:pt x="265" y="859"/>
                  </a:lnTo>
                  <a:lnTo>
                    <a:pt x="238" y="905"/>
                  </a:lnTo>
                  <a:close/>
                  <a:moveTo>
                    <a:pt x="300" y="905"/>
                  </a:moveTo>
                  <a:lnTo>
                    <a:pt x="274" y="859"/>
                  </a:lnTo>
                  <a:lnTo>
                    <a:pt x="300" y="814"/>
                  </a:lnTo>
                  <a:lnTo>
                    <a:pt x="327" y="859"/>
                  </a:lnTo>
                  <a:lnTo>
                    <a:pt x="300" y="905"/>
                  </a:lnTo>
                  <a:close/>
                  <a:moveTo>
                    <a:pt x="361" y="905"/>
                  </a:moveTo>
                  <a:lnTo>
                    <a:pt x="336" y="859"/>
                  </a:lnTo>
                  <a:lnTo>
                    <a:pt x="361" y="814"/>
                  </a:lnTo>
                  <a:lnTo>
                    <a:pt x="388" y="859"/>
                  </a:lnTo>
                  <a:lnTo>
                    <a:pt x="361" y="905"/>
                  </a:lnTo>
                  <a:close/>
                  <a:moveTo>
                    <a:pt x="423" y="905"/>
                  </a:moveTo>
                  <a:lnTo>
                    <a:pt x="397" y="859"/>
                  </a:lnTo>
                  <a:lnTo>
                    <a:pt x="423" y="814"/>
                  </a:lnTo>
                  <a:lnTo>
                    <a:pt x="450" y="859"/>
                  </a:lnTo>
                  <a:lnTo>
                    <a:pt x="423" y="905"/>
                  </a:lnTo>
                  <a:close/>
                  <a:moveTo>
                    <a:pt x="484" y="905"/>
                  </a:moveTo>
                  <a:lnTo>
                    <a:pt x="459" y="859"/>
                  </a:lnTo>
                  <a:lnTo>
                    <a:pt x="484" y="814"/>
                  </a:lnTo>
                  <a:lnTo>
                    <a:pt x="511" y="859"/>
                  </a:lnTo>
                  <a:lnTo>
                    <a:pt x="484" y="905"/>
                  </a:lnTo>
                  <a:close/>
                  <a:moveTo>
                    <a:pt x="546" y="905"/>
                  </a:moveTo>
                  <a:lnTo>
                    <a:pt x="520" y="859"/>
                  </a:lnTo>
                  <a:lnTo>
                    <a:pt x="546" y="814"/>
                  </a:lnTo>
                  <a:lnTo>
                    <a:pt x="573" y="859"/>
                  </a:lnTo>
                  <a:lnTo>
                    <a:pt x="546" y="905"/>
                  </a:lnTo>
                  <a:close/>
                  <a:moveTo>
                    <a:pt x="609" y="905"/>
                  </a:moveTo>
                  <a:lnTo>
                    <a:pt x="582" y="859"/>
                  </a:lnTo>
                  <a:lnTo>
                    <a:pt x="609" y="814"/>
                  </a:lnTo>
                  <a:lnTo>
                    <a:pt x="634" y="859"/>
                  </a:lnTo>
                  <a:lnTo>
                    <a:pt x="609" y="905"/>
                  </a:lnTo>
                  <a:close/>
                  <a:moveTo>
                    <a:pt x="670" y="905"/>
                  </a:moveTo>
                  <a:lnTo>
                    <a:pt x="643" y="859"/>
                  </a:lnTo>
                  <a:lnTo>
                    <a:pt x="670" y="814"/>
                  </a:lnTo>
                  <a:lnTo>
                    <a:pt x="696" y="859"/>
                  </a:lnTo>
                  <a:lnTo>
                    <a:pt x="670" y="905"/>
                  </a:lnTo>
                  <a:close/>
                  <a:moveTo>
                    <a:pt x="732" y="905"/>
                  </a:moveTo>
                  <a:lnTo>
                    <a:pt x="705" y="859"/>
                  </a:lnTo>
                  <a:lnTo>
                    <a:pt x="732" y="814"/>
                  </a:lnTo>
                  <a:lnTo>
                    <a:pt x="757" y="859"/>
                  </a:lnTo>
                  <a:lnTo>
                    <a:pt x="732" y="905"/>
                  </a:lnTo>
                  <a:close/>
                  <a:moveTo>
                    <a:pt x="793" y="905"/>
                  </a:moveTo>
                  <a:lnTo>
                    <a:pt x="766" y="859"/>
                  </a:lnTo>
                  <a:lnTo>
                    <a:pt x="793" y="814"/>
                  </a:lnTo>
                  <a:lnTo>
                    <a:pt x="819" y="859"/>
                  </a:lnTo>
                  <a:lnTo>
                    <a:pt x="793" y="905"/>
                  </a:lnTo>
                  <a:close/>
                  <a:moveTo>
                    <a:pt x="855" y="905"/>
                  </a:moveTo>
                  <a:lnTo>
                    <a:pt x="828" y="859"/>
                  </a:lnTo>
                  <a:lnTo>
                    <a:pt x="855" y="814"/>
                  </a:lnTo>
                  <a:lnTo>
                    <a:pt x="880" y="859"/>
                  </a:lnTo>
                  <a:lnTo>
                    <a:pt x="855" y="905"/>
                  </a:lnTo>
                  <a:close/>
                  <a:moveTo>
                    <a:pt x="916" y="905"/>
                  </a:moveTo>
                  <a:lnTo>
                    <a:pt x="889" y="859"/>
                  </a:lnTo>
                  <a:lnTo>
                    <a:pt x="916" y="814"/>
                  </a:lnTo>
                  <a:lnTo>
                    <a:pt x="942" y="859"/>
                  </a:lnTo>
                  <a:lnTo>
                    <a:pt x="916" y="905"/>
                  </a:lnTo>
                  <a:close/>
                  <a:moveTo>
                    <a:pt x="978" y="905"/>
                  </a:moveTo>
                  <a:lnTo>
                    <a:pt x="952" y="859"/>
                  </a:lnTo>
                  <a:lnTo>
                    <a:pt x="978" y="814"/>
                  </a:lnTo>
                  <a:lnTo>
                    <a:pt x="1005" y="859"/>
                  </a:lnTo>
                  <a:lnTo>
                    <a:pt x="978" y="905"/>
                  </a:lnTo>
                  <a:close/>
                  <a:moveTo>
                    <a:pt x="1039" y="905"/>
                  </a:moveTo>
                  <a:lnTo>
                    <a:pt x="1014" y="859"/>
                  </a:lnTo>
                  <a:lnTo>
                    <a:pt x="1039" y="814"/>
                  </a:lnTo>
                  <a:lnTo>
                    <a:pt x="1066" y="859"/>
                  </a:lnTo>
                  <a:lnTo>
                    <a:pt x="1039" y="905"/>
                  </a:lnTo>
                  <a:close/>
                  <a:moveTo>
                    <a:pt x="1101" y="905"/>
                  </a:moveTo>
                  <a:lnTo>
                    <a:pt x="1075" y="859"/>
                  </a:lnTo>
                  <a:lnTo>
                    <a:pt x="1101" y="814"/>
                  </a:lnTo>
                  <a:lnTo>
                    <a:pt x="1128" y="859"/>
                  </a:lnTo>
                  <a:lnTo>
                    <a:pt x="1101" y="905"/>
                  </a:lnTo>
                  <a:close/>
                  <a:moveTo>
                    <a:pt x="1162" y="905"/>
                  </a:moveTo>
                  <a:lnTo>
                    <a:pt x="1137" y="859"/>
                  </a:lnTo>
                  <a:lnTo>
                    <a:pt x="1162" y="814"/>
                  </a:lnTo>
                  <a:lnTo>
                    <a:pt x="1189" y="859"/>
                  </a:lnTo>
                  <a:lnTo>
                    <a:pt x="1162" y="905"/>
                  </a:lnTo>
                  <a:close/>
                  <a:moveTo>
                    <a:pt x="1224" y="905"/>
                  </a:moveTo>
                  <a:lnTo>
                    <a:pt x="1198" y="859"/>
                  </a:lnTo>
                  <a:lnTo>
                    <a:pt x="1224" y="814"/>
                  </a:lnTo>
                  <a:lnTo>
                    <a:pt x="1251" y="859"/>
                  </a:lnTo>
                  <a:lnTo>
                    <a:pt x="1224" y="905"/>
                  </a:lnTo>
                  <a:close/>
                  <a:moveTo>
                    <a:pt x="1285" y="905"/>
                  </a:moveTo>
                  <a:lnTo>
                    <a:pt x="1260" y="859"/>
                  </a:lnTo>
                  <a:lnTo>
                    <a:pt x="1285" y="814"/>
                  </a:lnTo>
                  <a:lnTo>
                    <a:pt x="1312" y="859"/>
                  </a:lnTo>
                  <a:lnTo>
                    <a:pt x="1285" y="905"/>
                  </a:lnTo>
                  <a:close/>
                  <a:moveTo>
                    <a:pt x="1348" y="905"/>
                  </a:moveTo>
                  <a:lnTo>
                    <a:pt x="1321" y="859"/>
                  </a:lnTo>
                  <a:lnTo>
                    <a:pt x="1348" y="814"/>
                  </a:lnTo>
                  <a:lnTo>
                    <a:pt x="1374" y="859"/>
                  </a:lnTo>
                  <a:lnTo>
                    <a:pt x="1348" y="905"/>
                  </a:lnTo>
                  <a:close/>
                  <a:moveTo>
                    <a:pt x="1410" y="905"/>
                  </a:moveTo>
                  <a:lnTo>
                    <a:pt x="1383" y="859"/>
                  </a:lnTo>
                  <a:lnTo>
                    <a:pt x="1410" y="814"/>
                  </a:lnTo>
                  <a:lnTo>
                    <a:pt x="1435" y="859"/>
                  </a:lnTo>
                  <a:lnTo>
                    <a:pt x="1410" y="905"/>
                  </a:lnTo>
                  <a:close/>
                  <a:moveTo>
                    <a:pt x="1471" y="905"/>
                  </a:moveTo>
                  <a:lnTo>
                    <a:pt x="1444" y="859"/>
                  </a:lnTo>
                  <a:lnTo>
                    <a:pt x="1471" y="814"/>
                  </a:lnTo>
                  <a:lnTo>
                    <a:pt x="1497" y="859"/>
                  </a:lnTo>
                  <a:lnTo>
                    <a:pt x="1471" y="905"/>
                  </a:lnTo>
                  <a:close/>
                  <a:moveTo>
                    <a:pt x="1533" y="905"/>
                  </a:moveTo>
                  <a:lnTo>
                    <a:pt x="1506" y="859"/>
                  </a:lnTo>
                  <a:lnTo>
                    <a:pt x="1533" y="814"/>
                  </a:lnTo>
                  <a:lnTo>
                    <a:pt x="1558" y="859"/>
                  </a:lnTo>
                  <a:lnTo>
                    <a:pt x="1533" y="905"/>
                  </a:lnTo>
                  <a:close/>
                  <a:moveTo>
                    <a:pt x="1594" y="905"/>
                  </a:moveTo>
                  <a:lnTo>
                    <a:pt x="1567" y="859"/>
                  </a:lnTo>
                  <a:lnTo>
                    <a:pt x="1594" y="814"/>
                  </a:lnTo>
                  <a:lnTo>
                    <a:pt x="1620" y="859"/>
                  </a:lnTo>
                  <a:lnTo>
                    <a:pt x="1594" y="905"/>
                  </a:lnTo>
                  <a:close/>
                  <a:moveTo>
                    <a:pt x="1656" y="905"/>
                  </a:moveTo>
                  <a:lnTo>
                    <a:pt x="1629" y="859"/>
                  </a:lnTo>
                  <a:lnTo>
                    <a:pt x="1656" y="814"/>
                  </a:lnTo>
                  <a:lnTo>
                    <a:pt x="1681" y="859"/>
                  </a:lnTo>
                  <a:lnTo>
                    <a:pt x="1656" y="905"/>
                  </a:lnTo>
                  <a:close/>
                  <a:moveTo>
                    <a:pt x="1717" y="905"/>
                  </a:moveTo>
                  <a:lnTo>
                    <a:pt x="1692" y="859"/>
                  </a:lnTo>
                  <a:lnTo>
                    <a:pt x="1717" y="814"/>
                  </a:lnTo>
                  <a:lnTo>
                    <a:pt x="1744" y="859"/>
                  </a:lnTo>
                  <a:lnTo>
                    <a:pt x="1717" y="905"/>
                  </a:lnTo>
                  <a:close/>
                  <a:moveTo>
                    <a:pt x="1779" y="905"/>
                  </a:moveTo>
                  <a:lnTo>
                    <a:pt x="1753" y="859"/>
                  </a:lnTo>
                  <a:lnTo>
                    <a:pt x="1779" y="814"/>
                  </a:lnTo>
                  <a:lnTo>
                    <a:pt x="1806" y="859"/>
                  </a:lnTo>
                  <a:lnTo>
                    <a:pt x="1779" y="905"/>
                  </a:lnTo>
                  <a:close/>
                  <a:moveTo>
                    <a:pt x="1840" y="905"/>
                  </a:moveTo>
                  <a:lnTo>
                    <a:pt x="1815" y="859"/>
                  </a:lnTo>
                  <a:lnTo>
                    <a:pt x="1840" y="814"/>
                  </a:lnTo>
                  <a:lnTo>
                    <a:pt x="1867" y="859"/>
                  </a:lnTo>
                  <a:lnTo>
                    <a:pt x="1840" y="905"/>
                  </a:lnTo>
                  <a:close/>
                  <a:moveTo>
                    <a:pt x="1902" y="905"/>
                  </a:moveTo>
                  <a:lnTo>
                    <a:pt x="1876" y="859"/>
                  </a:lnTo>
                  <a:lnTo>
                    <a:pt x="1902" y="814"/>
                  </a:lnTo>
                  <a:lnTo>
                    <a:pt x="1929" y="859"/>
                  </a:lnTo>
                  <a:lnTo>
                    <a:pt x="1902" y="905"/>
                  </a:lnTo>
                  <a:close/>
                  <a:moveTo>
                    <a:pt x="1963" y="905"/>
                  </a:moveTo>
                  <a:lnTo>
                    <a:pt x="1938" y="859"/>
                  </a:lnTo>
                  <a:lnTo>
                    <a:pt x="1963" y="814"/>
                  </a:lnTo>
                  <a:lnTo>
                    <a:pt x="1990" y="859"/>
                  </a:lnTo>
                  <a:lnTo>
                    <a:pt x="1963" y="905"/>
                  </a:lnTo>
                  <a:close/>
                  <a:moveTo>
                    <a:pt x="2025" y="905"/>
                  </a:moveTo>
                  <a:lnTo>
                    <a:pt x="1999" y="859"/>
                  </a:lnTo>
                  <a:lnTo>
                    <a:pt x="2025" y="814"/>
                  </a:lnTo>
                  <a:lnTo>
                    <a:pt x="2052" y="859"/>
                  </a:lnTo>
                  <a:lnTo>
                    <a:pt x="2025" y="905"/>
                  </a:lnTo>
                  <a:close/>
                  <a:moveTo>
                    <a:pt x="2088" y="905"/>
                  </a:moveTo>
                  <a:lnTo>
                    <a:pt x="2061" y="859"/>
                  </a:lnTo>
                  <a:lnTo>
                    <a:pt x="2088" y="814"/>
                  </a:lnTo>
                  <a:lnTo>
                    <a:pt x="2113" y="859"/>
                  </a:lnTo>
                  <a:lnTo>
                    <a:pt x="2088" y="905"/>
                  </a:lnTo>
                  <a:close/>
                  <a:moveTo>
                    <a:pt x="2149" y="905"/>
                  </a:moveTo>
                  <a:lnTo>
                    <a:pt x="2122" y="859"/>
                  </a:lnTo>
                  <a:lnTo>
                    <a:pt x="2149" y="814"/>
                  </a:lnTo>
                  <a:lnTo>
                    <a:pt x="2175" y="859"/>
                  </a:lnTo>
                  <a:lnTo>
                    <a:pt x="2149" y="905"/>
                  </a:lnTo>
                  <a:close/>
                  <a:moveTo>
                    <a:pt x="2211" y="905"/>
                  </a:moveTo>
                  <a:lnTo>
                    <a:pt x="2184" y="859"/>
                  </a:lnTo>
                  <a:lnTo>
                    <a:pt x="2211" y="814"/>
                  </a:lnTo>
                  <a:lnTo>
                    <a:pt x="2236" y="859"/>
                  </a:lnTo>
                  <a:lnTo>
                    <a:pt x="2211" y="905"/>
                  </a:lnTo>
                  <a:close/>
                  <a:moveTo>
                    <a:pt x="2272" y="905"/>
                  </a:moveTo>
                  <a:lnTo>
                    <a:pt x="2245" y="859"/>
                  </a:lnTo>
                  <a:lnTo>
                    <a:pt x="2272" y="814"/>
                  </a:lnTo>
                  <a:lnTo>
                    <a:pt x="2298" y="859"/>
                  </a:lnTo>
                  <a:lnTo>
                    <a:pt x="2272" y="905"/>
                  </a:lnTo>
                  <a:close/>
                  <a:moveTo>
                    <a:pt x="2334" y="905"/>
                  </a:moveTo>
                  <a:lnTo>
                    <a:pt x="2307" y="859"/>
                  </a:lnTo>
                  <a:lnTo>
                    <a:pt x="2334" y="814"/>
                  </a:lnTo>
                  <a:lnTo>
                    <a:pt x="2359" y="859"/>
                  </a:lnTo>
                  <a:lnTo>
                    <a:pt x="2334" y="905"/>
                  </a:lnTo>
                  <a:close/>
                  <a:moveTo>
                    <a:pt x="2395" y="905"/>
                  </a:moveTo>
                  <a:lnTo>
                    <a:pt x="2368" y="859"/>
                  </a:lnTo>
                  <a:lnTo>
                    <a:pt x="2395" y="814"/>
                  </a:lnTo>
                  <a:lnTo>
                    <a:pt x="2421" y="859"/>
                  </a:lnTo>
                  <a:lnTo>
                    <a:pt x="2395" y="905"/>
                  </a:lnTo>
                  <a:close/>
                  <a:moveTo>
                    <a:pt x="2457" y="905"/>
                  </a:moveTo>
                  <a:lnTo>
                    <a:pt x="2431" y="859"/>
                  </a:lnTo>
                  <a:lnTo>
                    <a:pt x="2457" y="814"/>
                  </a:lnTo>
                  <a:lnTo>
                    <a:pt x="2484" y="859"/>
                  </a:lnTo>
                  <a:lnTo>
                    <a:pt x="2457" y="905"/>
                  </a:lnTo>
                  <a:close/>
                  <a:moveTo>
                    <a:pt x="2518" y="905"/>
                  </a:moveTo>
                  <a:lnTo>
                    <a:pt x="2493" y="859"/>
                  </a:lnTo>
                  <a:lnTo>
                    <a:pt x="2518" y="814"/>
                  </a:lnTo>
                  <a:lnTo>
                    <a:pt x="2545" y="859"/>
                  </a:lnTo>
                  <a:lnTo>
                    <a:pt x="2518" y="905"/>
                  </a:lnTo>
                  <a:close/>
                  <a:moveTo>
                    <a:pt x="84" y="851"/>
                  </a:moveTo>
                  <a:lnTo>
                    <a:pt x="59" y="807"/>
                  </a:lnTo>
                  <a:lnTo>
                    <a:pt x="84" y="762"/>
                  </a:lnTo>
                  <a:lnTo>
                    <a:pt x="111" y="807"/>
                  </a:lnTo>
                  <a:lnTo>
                    <a:pt x="84" y="851"/>
                  </a:lnTo>
                  <a:close/>
                  <a:moveTo>
                    <a:pt x="146" y="851"/>
                  </a:moveTo>
                  <a:lnTo>
                    <a:pt x="120" y="807"/>
                  </a:lnTo>
                  <a:lnTo>
                    <a:pt x="146" y="762"/>
                  </a:lnTo>
                  <a:lnTo>
                    <a:pt x="172" y="807"/>
                  </a:lnTo>
                  <a:lnTo>
                    <a:pt x="146" y="851"/>
                  </a:lnTo>
                  <a:close/>
                  <a:moveTo>
                    <a:pt x="207" y="851"/>
                  </a:moveTo>
                  <a:lnTo>
                    <a:pt x="181" y="807"/>
                  </a:lnTo>
                  <a:lnTo>
                    <a:pt x="207" y="762"/>
                  </a:lnTo>
                  <a:lnTo>
                    <a:pt x="234" y="807"/>
                  </a:lnTo>
                  <a:lnTo>
                    <a:pt x="207" y="851"/>
                  </a:lnTo>
                  <a:close/>
                  <a:moveTo>
                    <a:pt x="270" y="851"/>
                  </a:moveTo>
                  <a:lnTo>
                    <a:pt x="243" y="807"/>
                  </a:lnTo>
                  <a:lnTo>
                    <a:pt x="270" y="762"/>
                  </a:lnTo>
                  <a:lnTo>
                    <a:pt x="295" y="807"/>
                  </a:lnTo>
                  <a:lnTo>
                    <a:pt x="270" y="851"/>
                  </a:lnTo>
                  <a:close/>
                  <a:moveTo>
                    <a:pt x="331" y="851"/>
                  </a:moveTo>
                  <a:lnTo>
                    <a:pt x="304" y="807"/>
                  </a:lnTo>
                  <a:lnTo>
                    <a:pt x="331" y="762"/>
                  </a:lnTo>
                  <a:lnTo>
                    <a:pt x="357" y="807"/>
                  </a:lnTo>
                  <a:lnTo>
                    <a:pt x="331" y="851"/>
                  </a:lnTo>
                  <a:close/>
                  <a:moveTo>
                    <a:pt x="393" y="851"/>
                  </a:moveTo>
                  <a:lnTo>
                    <a:pt x="366" y="807"/>
                  </a:lnTo>
                  <a:lnTo>
                    <a:pt x="393" y="762"/>
                  </a:lnTo>
                  <a:lnTo>
                    <a:pt x="418" y="807"/>
                  </a:lnTo>
                  <a:lnTo>
                    <a:pt x="393" y="851"/>
                  </a:lnTo>
                  <a:close/>
                  <a:moveTo>
                    <a:pt x="454" y="851"/>
                  </a:moveTo>
                  <a:lnTo>
                    <a:pt x="427" y="807"/>
                  </a:lnTo>
                  <a:lnTo>
                    <a:pt x="454" y="762"/>
                  </a:lnTo>
                  <a:lnTo>
                    <a:pt x="480" y="807"/>
                  </a:lnTo>
                  <a:lnTo>
                    <a:pt x="454" y="851"/>
                  </a:lnTo>
                  <a:close/>
                  <a:moveTo>
                    <a:pt x="516" y="851"/>
                  </a:moveTo>
                  <a:lnTo>
                    <a:pt x="489" y="807"/>
                  </a:lnTo>
                  <a:lnTo>
                    <a:pt x="516" y="762"/>
                  </a:lnTo>
                  <a:lnTo>
                    <a:pt x="541" y="807"/>
                  </a:lnTo>
                  <a:lnTo>
                    <a:pt x="516" y="851"/>
                  </a:lnTo>
                  <a:close/>
                  <a:moveTo>
                    <a:pt x="577" y="851"/>
                  </a:moveTo>
                  <a:lnTo>
                    <a:pt x="550" y="807"/>
                  </a:lnTo>
                  <a:lnTo>
                    <a:pt x="577" y="762"/>
                  </a:lnTo>
                  <a:lnTo>
                    <a:pt x="603" y="807"/>
                  </a:lnTo>
                  <a:lnTo>
                    <a:pt x="577" y="851"/>
                  </a:lnTo>
                  <a:close/>
                  <a:moveTo>
                    <a:pt x="639" y="851"/>
                  </a:moveTo>
                  <a:lnTo>
                    <a:pt x="613" y="807"/>
                  </a:lnTo>
                  <a:lnTo>
                    <a:pt x="639" y="762"/>
                  </a:lnTo>
                  <a:lnTo>
                    <a:pt x="666" y="807"/>
                  </a:lnTo>
                  <a:lnTo>
                    <a:pt x="639" y="851"/>
                  </a:lnTo>
                  <a:close/>
                  <a:moveTo>
                    <a:pt x="700" y="851"/>
                  </a:moveTo>
                  <a:lnTo>
                    <a:pt x="675" y="807"/>
                  </a:lnTo>
                  <a:lnTo>
                    <a:pt x="700" y="762"/>
                  </a:lnTo>
                  <a:lnTo>
                    <a:pt x="727" y="807"/>
                  </a:lnTo>
                  <a:lnTo>
                    <a:pt x="700" y="851"/>
                  </a:lnTo>
                  <a:close/>
                  <a:moveTo>
                    <a:pt x="762" y="851"/>
                  </a:moveTo>
                  <a:lnTo>
                    <a:pt x="736" y="807"/>
                  </a:lnTo>
                  <a:lnTo>
                    <a:pt x="762" y="762"/>
                  </a:lnTo>
                  <a:lnTo>
                    <a:pt x="789" y="807"/>
                  </a:lnTo>
                  <a:lnTo>
                    <a:pt x="762" y="851"/>
                  </a:lnTo>
                  <a:close/>
                  <a:moveTo>
                    <a:pt x="823" y="851"/>
                  </a:moveTo>
                  <a:lnTo>
                    <a:pt x="798" y="807"/>
                  </a:lnTo>
                  <a:lnTo>
                    <a:pt x="823" y="762"/>
                  </a:lnTo>
                  <a:lnTo>
                    <a:pt x="850" y="807"/>
                  </a:lnTo>
                  <a:lnTo>
                    <a:pt x="823" y="851"/>
                  </a:lnTo>
                  <a:close/>
                  <a:moveTo>
                    <a:pt x="885" y="851"/>
                  </a:moveTo>
                  <a:lnTo>
                    <a:pt x="859" y="807"/>
                  </a:lnTo>
                  <a:lnTo>
                    <a:pt x="885" y="762"/>
                  </a:lnTo>
                  <a:lnTo>
                    <a:pt x="912" y="807"/>
                  </a:lnTo>
                  <a:lnTo>
                    <a:pt x="885" y="851"/>
                  </a:lnTo>
                  <a:close/>
                  <a:moveTo>
                    <a:pt x="946" y="851"/>
                  </a:moveTo>
                  <a:lnTo>
                    <a:pt x="921" y="807"/>
                  </a:lnTo>
                  <a:lnTo>
                    <a:pt x="946" y="762"/>
                  </a:lnTo>
                  <a:lnTo>
                    <a:pt x="973" y="807"/>
                  </a:lnTo>
                  <a:lnTo>
                    <a:pt x="946" y="851"/>
                  </a:lnTo>
                  <a:close/>
                  <a:moveTo>
                    <a:pt x="1009" y="851"/>
                  </a:moveTo>
                  <a:lnTo>
                    <a:pt x="982" y="807"/>
                  </a:lnTo>
                  <a:lnTo>
                    <a:pt x="1009" y="762"/>
                  </a:lnTo>
                  <a:lnTo>
                    <a:pt x="1035" y="807"/>
                  </a:lnTo>
                  <a:lnTo>
                    <a:pt x="1009" y="851"/>
                  </a:lnTo>
                  <a:close/>
                  <a:moveTo>
                    <a:pt x="1071" y="851"/>
                  </a:moveTo>
                  <a:lnTo>
                    <a:pt x="1044" y="807"/>
                  </a:lnTo>
                  <a:lnTo>
                    <a:pt x="1071" y="762"/>
                  </a:lnTo>
                  <a:lnTo>
                    <a:pt x="1096" y="807"/>
                  </a:lnTo>
                  <a:lnTo>
                    <a:pt x="1071" y="851"/>
                  </a:lnTo>
                  <a:close/>
                  <a:moveTo>
                    <a:pt x="1132" y="851"/>
                  </a:moveTo>
                  <a:lnTo>
                    <a:pt x="1105" y="807"/>
                  </a:lnTo>
                  <a:lnTo>
                    <a:pt x="1132" y="762"/>
                  </a:lnTo>
                  <a:lnTo>
                    <a:pt x="1158" y="807"/>
                  </a:lnTo>
                  <a:lnTo>
                    <a:pt x="1132" y="851"/>
                  </a:lnTo>
                  <a:close/>
                  <a:moveTo>
                    <a:pt x="1194" y="851"/>
                  </a:moveTo>
                  <a:lnTo>
                    <a:pt x="1167" y="807"/>
                  </a:lnTo>
                  <a:lnTo>
                    <a:pt x="1194" y="762"/>
                  </a:lnTo>
                  <a:lnTo>
                    <a:pt x="1219" y="807"/>
                  </a:lnTo>
                  <a:lnTo>
                    <a:pt x="1194" y="851"/>
                  </a:lnTo>
                  <a:close/>
                  <a:moveTo>
                    <a:pt x="1255" y="851"/>
                  </a:moveTo>
                  <a:lnTo>
                    <a:pt x="1228" y="807"/>
                  </a:lnTo>
                  <a:lnTo>
                    <a:pt x="1255" y="762"/>
                  </a:lnTo>
                  <a:lnTo>
                    <a:pt x="1281" y="807"/>
                  </a:lnTo>
                  <a:lnTo>
                    <a:pt x="1255" y="851"/>
                  </a:lnTo>
                  <a:close/>
                  <a:moveTo>
                    <a:pt x="1317" y="851"/>
                  </a:moveTo>
                  <a:lnTo>
                    <a:pt x="1290" y="807"/>
                  </a:lnTo>
                  <a:lnTo>
                    <a:pt x="1317" y="762"/>
                  </a:lnTo>
                  <a:lnTo>
                    <a:pt x="1342" y="807"/>
                  </a:lnTo>
                  <a:lnTo>
                    <a:pt x="1317" y="851"/>
                  </a:lnTo>
                  <a:close/>
                  <a:moveTo>
                    <a:pt x="1378" y="851"/>
                  </a:moveTo>
                  <a:lnTo>
                    <a:pt x="1353" y="807"/>
                  </a:lnTo>
                  <a:lnTo>
                    <a:pt x="1378" y="762"/>
                  </a:lnTo>
                  <a:lnTo>
                    <a:pt x="1405" y="807"/>
                  </a:lnTo>
                  <a:lnTo>
                    <a:pt x="1378" y="851"/>
                  </a:lnTo>
                  <a:close/>
                  <a:moveTo>
                    <a:pt x="1440" y="851"/>
                  </a:moveTo>
                  <a:lnTo>
                    <a:pt x="1414" y="807"/>
                  </a:lnTo>
                  <a:lnTo>
                    <a:pt x="1440" y="762"/>
                  </a:lnTo>
                  <a:lnTo>
                    <a:pt x="1467" y="807"/>
                  </a:lnTo>
                  <a:lnTo>
                    <a:pt x="1440" y="851"/>
                  </a:lnTo>
                  <a:close/>
                  <a:moveTo>
                    <a:pt x="1501" y="851"/>
                  </a:moveTo>
                  <a:lnTo>
                    <a:pt x="1476" y="807"/>
                  </a:lnTo>
                  <a:lnTo>
                    <a:pt x="1501" y="762"/>
                  </a:lnTo>
                  <a:lnTo>
                    <a:pt x="1528" y="807"/>
                  </a:lnTo>
                  <a:lnTo>
                    <a:pt x="1501" y="851"/>
                  </a:lnTo>
                  <a:close/>
                  <a:moveTo>
                    <a:pt x="1563" y="851"/>
                  </a:moveTo>
                  <a:lnTo>
                    <a:pt x="1537" y="807"/>
                  </a:lnTo>
                  <a:lnTo>
                    <a:pt x="1563" y="762"/>
                  </a:lnTo>
                  <a:lnTo>
                    <a:pt x="1590" y="807"/>
                  </a:lnTo>
                  <a:lnTo>
                    <a:pt x="1563" y="851"/>
                  </a:lnTo>
                  <a:close/>
                  <a:moveTo>
                    <a:pt x="1624" y="851"/>
                  </a:moveTo>
                  <a:lnTo>
                    <a:pt x="1599" y="807"/>
                  </a:lnTo>
                  <a:lnTo>
                    <a:pt x="1624" y="762"/>
                  </a:lnTo>
                  <a:lnTo>
                    <a:pt x="1651" y="807"/>
                  </a:lnTo>
                  <a:lnTo>
                    <a:pt x="1624" y="851"/>
                  </a:lnTo>
                  <a:close/>
                  <a:moveTo>
                    <a:pt x="1686" y="851"/>
                  </a:moveTo>
                  <a:lnTo>
                    <a:pt x="1660" y="807"/>
                  </a:lnTo>
                  <a:lnTo>
                    <a:pt x="1686" y="762"/>
                  </a:lnTo>
                  <a:lnTo>
                    <a:pt x="1713" y="807"/>
                  </a:lnTo>
                  <a:lnTo>
                    <a:pt x="1686" y="851"/>
                  </a:lnTo>
                  <a:close/>
                  <a:moveTo>
                    <a:pt x="1749" y="851"/>
                  </a:moveTo>
                  <a:lnTo>
                    <a:pt x="1722" y="807"/>
                  </a:lnTo>
                  <a:lnTo>
                    <a:pt x="1749" y="762"/>
                  </a:lnTo>
                  <a:lnTo>
                    <a:pt x="1774" y="807"/>
                  </a:lnTo>
                  <a:lnTo>
                    <a:pt x="1749" y="851"/>
                  </a:lnTo>
                  <a:close/>
                  <a:moveTo>
                    <a:pt x="1810" y="851"/>
                  </a:moveTo>
                  <a:lnTo>
                    <a:pt x="1783" y="807"/>
                  </a:lnTo>
                  <a:lnTo>
                    <a:pt x="1810" y="762"/>
                  </a:lnTo>
                  <a:lnTo>
                    <a:pt x="1836" y="807"/>
                  </a:lnTo>
                  <a:lnTo>
                    <a:pt x="1810" y="851"/>
                  </a:lnTo>
                  <a:close/>
                  <a:moveTo>
                    <a:pt x="1872" y="851"/>
                  </a:moveTo>
                  <a:lnTo>
                    <a:pt x="1845" y="807"/>
                  </a:lnTo>
                  <a:lnTo>
                    <a:pt x="1872" y="762"/>
                  </a:lnTo>
                  <a:lnTo>
                    <a:pt x="1897" y="807"/>
                  </a:lnTo>
                  <a:lnTo>
                    <a:pt x="1872" y="851"/>
                  </a:lnTo>
                  <a:close/>
                  <a:moveTo>
                    <a:pt x="1933" y="851"/>
                  </a:moveTo>
                  <a:lnTo>
                    <a:pt x="1906" y="807"/>
                  </a:lnTo>
                  <a:lnTo>
                    <a:pt x="1933" y="762"/>
                  </a:lnTo>
                  <a:lnTo>
                    <a:pt x="1959" y="807"/>
                  </a:lnTo>
                  <a:lnTo>
                    <a:pt x="1933" y="851"/>
                  </a:lnTo>
                  <a:close/>
                  <a:moveTo>
                    <a:pt x="1995" y="851"/>
                  </a:moveTo>
                  <a:lnTo>
                    <a:pt x="1968" y="807"/>
                  </a:lnTo>
                  <a:lnTo>
                    <a:pt x="1995" y="762"/>
                  </a:lnTo>
                  <a:lnTo>
                    <a:pt x="2020" y="807"/>
                  </a:lnTo>
                  <a:lnTo>
                    <a:pt x="1995" y="851"/>
                  </a:lnTo>
                  <a:close/>
                  <a:moveTo>
                    <a:pt x="2056" y="851"/>
                  </a:moveTo>
                  <a:lnTo>
                    <a:pt x="2029" y="807"/>
                  </a:lnTo>
                  <a:lnTo>
                    <a:pt x="2056" y="762"/>
                  </a:lnTo>
                  <a:lnTo>
                    <a:pt x="2082" y="807"/>
                  </a:lnTo>
                  <a:lnTo>
                    <a:pt x="2056" y="851"/>
                  </a:lnTo>
                  <a:close/>
                  <a:moveTo>
                    <a:pt x="2118" y="851"/>
                  </a:moveTo>
                  <a:lnTo>
                    <a:pt x="2092" y="807"/>
                  </a:lnTo>
                  <a:lnTo>
                    <a:pt x="2118" y="762"/>
                  </a:lnTo>
                  <a:lnTo>
                    <a:pt x="2145" y="807"/>
                  </a:lnTo>
                  <a:lnTo>
                    <a:pt x="2118" y="851"/>
                  </a:lnTo>
                  <a:close/>
                  <a:moveTo>
                    <a:pt x="2179" y="851"/>
                  </a:moveTo>
                  <a:lnTo>
                    <a:pt x="2154" y="807"/>
                  </a:lnTo>
                  <a:lnTo>
                    <a:pt x="2179" y="762"/>
                  </a:lnTo>
                  <a:lnTo>
                    <a:pt x="2206" y="807"/>
                  </a:lnTo>
                  <a:lnTo>
                    <a:pt x="2179" y="851"/>
                  </a:lnTo>
                  <a:close/>
                  <a:moveTo>
                    <a:pt x="2241" y="851"/>
                  </a:moveTo>
                  <a:lnTo>
                    <a:pt x="2215" y="807"/>
                  </a:lnTo>
                  <a:lnTo>
                    <a:pt x="2241" y="762"/>
                  </a:lnTo>
                  <a:lnTo>
                    <a:pt x="2268" y="807"/>
                  </a:lnTo>
                  <a:lnTo>
                    <a:pt x="2241" y="851"/>
                  </a:lnTo>
                  <a:close/>
                  <a:moveTo>
                    <a:pt x="2302" y="851"/>
                  </a:moveTo>
                  <a:lnTo>
                    <a:pt x="2277" y="807"/>
                  </a:lnTo>
                  <a:lnTo>
                    <a:pt x="2302" y="762"/>
                  </a:lnTo>
                  <a:lnTo>
                    <a:pt x="2329" y="807"/>
                  </a:lnTo>
                  <a:lnTo>
                    <a:pt x="2302" y="851"/>
                  </a:lnTo>
                  <a:close/>
                  <a:moveTo>
                    <a:pt x="2364" y="851"/>
                  </a:moveTo>
                  <a:lnTo>
                    <a:pt x="2338" y="807"/>
                  </a:lnTo>
                  <a:lnTo>
                    <a:pt x="2364" y="762"/>
                  </a:lnTo>
                  <a:lnTo>
                    <a:pt x="2391" y="807"/>
                  </a:lnTo>
                  <a:lnTo>
                    <a:pt x="2364" y="851"/>
                  </a:lnTo>
                  <a:close/>
                  <a:moveTo>
                    <a:pt x="2425" y="851"/>
                  </a:moveTo>
                  <a:lnTo>
                    <a:pt x="2400" y="807"/>
                  </a:lnTo>
                  <a:lnTo>
                    <a:pt x="2425" y="762"/>
                  </a:lnTo>
                  <a:lnTo>
                    <a:pt x="2452" y="807"/>
                  </a:lnTo>
                  <a:lnTo>
                    <a:pt x="2425" y="851"/>
                  </a:lnTo>
                  <a:close/>
                  <a:moveTo>
                    <a:pt x="2488" y="851"/>
                  </a:moveTo>
                  <a:lnTo>
                    <a:pt x="2461" y="807"/>
                  </a:lnTo>
                  <a:lnTo>
                    <a:pt x="2488" y="762"/>
                  </a:lnTo>
                  <a:lnTo>
                    <a:pt x="2514" y="807"/>
                  </a:lnTo>
                  <a:lnTo>
                    <a:pt x="2488" y="851"/>
                  </a:lnTo>
                  <a:close/>
                  <a:moveTo>
                    <a:pt x="54" y="799"/>
                  </a:moveTo>
                  <a:lnTo>
                    <a:pt x="27" y="753"/>
                  </a:lnTo>
                  <a:lnTo>
                    <a:pt x="54" y="708"/>
                  </a:lnTo>
                  <a:lnTo>
                    <a:pt x="80" y="753"/>
                  </a:lnTo>
                  <a:lnTo>
                    <a:pt x="54" y="799"/>
                  </a:lnTo>
                  <a:close/>
                  <a:moveTo>
                    <a:pt x="116" y="799"/>
                  </a:moveTo>
                  <a:lnTo>
                    <a:pt x="89" y="753"/>
                  </a:lnTo>
                  <a:lnTo>
                    <a:pt x="116" y="708"/>
                  </a:lnTo>
                  <a:lnTo>
                    <a:pt x="141" y="753"/>
                  </a:lnTo>
                  <a:lnTo>
                    <a:pt x="116" y="799"/>
                  </a:lnTo>
                  <a:close/>
                  <a:moveTo>
                    <a:pt x="177" y="799"/>
                  </a:moveTo>
                  <a:lnTo>
                    <a:pt x="150" y="753"/>
                  </a:lnTo>
                  <a:lnTo>
                    <a:pt x="177" y="708"/>
                  </a:lnTo>
                  <a:lnTo>
                    <a:pt x="202" y="753"/>
                  </a:lnTo>
                  <a:lnTo>
                    <a:pt x="177" y="799"/>
                  </a:lnTo>
                  <a:close/>
                  <a:moveTo>
                    <a:pt x="238" y="799"/>
                  </a:moveTo>
                  <a:lnTo>
                    <a:pt x="213" y="753"/>
                  </a:lnTo>
                  <a:lnTo>
                    <a:pt x="238" y="708"/>
                  </a:lnTo>
                  <a:lnTo>
                    <a:pt x="265" y="753"/>
                  </a:lnTo>
                  <a:lnTo>
                    <a:pt x="238" y="799"/>
                  </a:lnTo>
                  <a:close/>
                  <a:moveTo>
                    <a:pt x="300" y="799"/>
                  </a:moveTo>
                  <a:lnTo>
                    <a:pt x="274" y="753"/>
                  </a:lnTo>
                  <a:lnTo>
                    <a:pt x="300" y="708"/>
                  </a:lnTo>
                  <a:lnTo>
                    <a:pt x="327" y="753"/>
                  </a:lnTo>
                  <a:lnTo>
                    <a:pt x="300" y="799"/>
                  </a:lnTo>
                  <a:close/>
                  <a:moveTo>
                    <a:pt x="361" y="799"/>
                  </a:moveTo>
                  <a:lnTo>
                    <a:pt x="336" y="753"/>
                  </a:lnTo>
                  <a:lnTo>
                    <a:pt x="361" y="708"/>
                  </a:lnTo>
                  <a:lnTo>
                    <a:pt x="388" y="753"/>
                  </a:lnTo>
                  <a:lnTo>
                    <a:pt x="361" y="799"/>
                  </a:lnTo>
                  <a:close/>
                  <a:moveTo>
                    <a:pt x="423" y="799"/>
                  </a:moveTo>
                  <a:lnTo>
                    <a:pt x="397" y="753"/>
                  </a:lnTo>
                  <a:lnTo>
                    <a:pt x="423" y="708"/>
                  </a:lnTo>
                  <a:lnTo>
                    <a:pt x="450" y="753"/>
                  </a:lnTo>
                  <a:lnTo>
                    <a:pt x="423" y="799"/>
                  </a:lnTo>
                  <a:close/>
                  <a:moveTo>
                    <a:pt x="484" y="799"/>
                  </a:moveTo>
                  <a:lnTo>
                    <a:pt x="459" y="753"/>
                  </a:lnTo>
                  <a:lnTo>
                    <a:pt x="484" y="708"/>
                  </a:lnTo>
                  <a:lnTo>
                    <a:pt x="511" y="753"/>
                  </a:lnTo>
                  <a:lnTo>
                    <a:pt x="484" y="799"/>
                  </a:lnTo>
                  <a:close/>
                  <a:moveTo>
                    <a:pt x="546" y="799"/>
                  </a:moveTo>
                  <a:lnTo>
                    <a:pt x="520" y="753"/>
                  </a:lnTo>
                  <a:lnTo>
                    <a:pt x="546" y="708"/>
                  </a:lnTo>
                  <a:lnTo>
                    <a:pt x="573" y="753"/>
                  </a:lnTo>
                  <a:lnTo>
                    <a:pt x="546" y="799"/>
                  </a:lnTo>
                  <a:close/>
                  <a:moveTo>
                    <a:pt x="609" y="799"/>
                  </a:moveTo>
                  <a:lnTo>
                    <a:pt x="582" y="753"/>
                  </a:lnTo>
                  <a:lnTo>
                    <a:pt x="609" y="708"/>
                  </a:lnTo>
                  <a:lnTo>
                    <a:pt x="634" y="753"/>
                  </a:lnTo>
                  <a:lnTo>
                    <a:pt x="609" y="799"/>
                  </a:lnTo>
                  <a:close/>
                  <a:moveTo>
                    <a:pt x="670" y="799"/>
                  </a:moveTo>
                  <a:lnTo>
                    <a:pt x="643" y="753"/>
                  </a:lnTo>
                  <a:lnTo>
                    <a:pt x="670" y="708"/>
                  </a:lnTo>
                  <a:lnTo>
                    <a:pt x="696" y="753"/>
                  </a:lnTo>
                  <a:lnTo>
                    <a:pt x="670" y="799"/>
                  </a:lnTo>
                  <a:close/>
                  <a:moveTo>
                    <a:pt x="732" y="799"/>
                  </a:moveTo>
                  <a:lnTo>
                    <a:pt x="705" y="753"/>
                  </a:lnTo>
                  <a:lnTo>
                    <a:pt x="732" y="708"/>
                  </a:lnTo>
                  <a:lnTo>
                    <a:pt x="757" y="753"/>
                  </a:lnTo>
                  <a:lnTo>
                    <a:pt x="732" y="799"/>
                  </a:lnTo>
                  <a:close/>
                  <a:moveTo>
                    <a:pt x="793" y="799"/>
                  </a:moveTo>
                  <a:lnTo>
                    <a:pt x="766" y="753"/>
                  </a:lnTo>
                  <a:lnTo>
                    <a:pt x="793" y="708"/>
                  </a:lnTo>
                  <a:lnTo>
                    <a:pt x="819" y="753"/>
                  </a:lnTo>
                  <a:lnTo>
                    <a:pt x="793" y="799"/>
                  </a:lnTo>
                  <a:close/>
                  <a:moveTo>
                    <a:pt x="855" y="799"/>
                  </a:moveTo>
                  <a:lnTo>
                    <a:pt x="828" y="753"/>
                  </a:lnTo>
                  <a:lnTo>
                    <a:pt x="855" y="708"/>
                  </a:lnTo>
                  <a:lnTo>
                    <a:pt x="880" y="753"/>
                  </a:lnTo>
                  <a:lnTo>
                    <a:pt x="855" y="799"/>
                  </a:lnTo>
                  <a:close/>
                  <a:moveTo>
                    <a:pt x="916" y="799"/>
                  </a:moveTo>
                  <a:lnTo>
                    <a:pt x="889" y="753"/>
                  </a:lnTo>
                  <a:lnTo>
                    <a:pt x="916" y="708"/>
                  </a:lnTo>
                  <a:lnTo>
                    <a:pt x="942" y="753"/>
                  </a:lnTo>
                  <a:lnTo>
                    <a:pt x="916" y="799"/>
                  </a:lnTo>
                  <a:close/>
                  <a:moveTo>
                    <a:pt x="978" y="799"/>
                  </a:moveTo>
                  <a:lnTo>
                    <a:pt x="952" y="753"/>
                  </a:lnTo>
                  <a:lnTo>
                    <a:pt x="978" y="708"/>
                  </a:lnTo>
                  <a:lnTo>
                    <a:pt x="1005" y="753"/>
                  </a:lnTo>
                  <a:lnTo>
                    <a:pt x="978" y="799"/>
                  </a:lnTo>
                  <a:close/>
                  <a:moveTo>
                    <a:pt x="1039" y="799"/>
                  </a:moveTo>
                  <a:lnTo>
                    <a:pt x="1014" y="753"/>
                  </a:lnTo>
                  <a:lnTo>
                    <a:pt x="1039" y="708"/>
                  </a:lnTo>
                  <a:lnTo>
                    <a:pt x="1066" y="753"/>
                  </a:lnTo>
                  <a:lnTo>
                    <a:pt x="1039" y="799"/>
                  </a:lnTo>
                  <a:close/>
                  <a:moveTo>
                    <a:pt x="1101" y="799"/>
                  </a:moveTo>
                  <a:lnTo>
                    <a:pt x="1075" y="753"/>
                  </a:lnTo>
                  <a:lnTo>
                    <a:pt x="1101" y="708"/>
                  </a:lnTo>
                  <a:lnTo>
                    <a:pt x="1128" y="753"/>
                  </a:lnTo>
                  <a:lnTo>
                    <a:pt x="1101" y="799"/>
                  </a:lnTo>
                  <a:close/>
                  <a:moveTo>
                    <a:pt x="1162" y="799"/>
                  </a:moveTo>
                  <a:lnTo>
                    <a:pt x="1137" y="753"/>
                  </a:lnTo>
                  <a:lnTo>
                    <a:pt x="1162" y="708"/>
                  </a:lnTo>
                  <a:lnTo>
                    <a:pt x="1189" y="753"/>
                  </a:lnTo>
                  <a:lnTo>
                    <a:pt x="1162" y="799"/>
                  </a:lnTo>
                  <a:close/>
                  <a:moveTo>
                    <a:pt x="1224" y="799"/>
                  </a:moveTo>
                  <a:lnTo>
                    <a:pt x="1198" y="753"/>
                  </a:lnTo>
                  <a:lnTo>
                    <a:pt x="1224" y="708"/>
                  </a:lnTo>
                  <a:lnTo>
                    <a:pt x="1251" y="753"/>
                  </a:lnTo>
                  <a:lnTo>
                    <a:pt x="1224" y="799"/>
                  </a:lnTo>
                  <a:close/>
                  <a:moveTo>
                    <a:pt x="1285" y="799"/>
                  </a:moveTo>
                  <a:lnTo>
                    <a:pt x="1260" y="753"/>
                  </a:lnTo>
                  <a:lnTo>
                    <a:pt x="1285" y="708"/>
                  </a:lnTo>
                  <a:lnTo>
                    <a:pt x="1312" y="753"/>
                  </a:lnTo>
                  <a:lnTo>
                    <a:pt x="1285" y="799"/>
                  </a:lnTo>
                  <a:close/>
                  <a:moveTo>
                    <a:pt x="1348" y="799"/>
                  </a:moveTo>
                  <a:lnTo>
                    <a:pt x="1321" y="753"/>
                  </a:lnTo>
                  <a:lnTo>
                    <a:pt x="1348" y="708"/>
                  </a:lnTo>
                  <a:lnTo>
                    <a:pt x="1374" y="753"/>
                  </a:lnTo>
                  <a:lnTo>
                    <a:pt x="1348" y="799"/>
                  </a:lnTo>
                  <a:close/>
                  <a:moveTo>
                    <a:pt x="1410" y="799"/>
                  </a:moveTo>
                  <a:lnTo>
                    <a:pt x="1383" y="753"/>
                  </a:lnTo>
                  <a:lnTo>
                    <a:pt x="1410" y="708"/>
                  </a:lnTo>
                  <a:lnTo>
                    <a:pt x="1435" y="753"/>
                  </a:lnTo>
                  <a:lnTo>
                    <a:pt x="1410" y="799"/>
                  </a:lnTo>
                  <a:close/>
                  <a:moveTo>
                    <a:pt x="1471" y="799"/>
                  </a:moveTo>
                  <a:lnTo>
                    <a:pt x="1444" y="753"/>
                  </a:lnTo>
                  <a:lnTo>
                    <a:pt x="1471" y="708"/>
                  </a:lnTo>
                  <a:lnTo>
                    <a:pt x="1497" y="753"/>
                  </a:lnTo>
                  <a:lnTo>
                    <a:pt x="1471" y="799"/>
                  </a:lnTo>
                  <a:close/>
                  <a:moveTo>
                    <a:pt x="1533" y="799"/>
                  </a:moveTo>
                  <a:lnTo>
                    <a:pt x="1506" y="753"/>
                  </a:lnTo>
                  <a:lnTo>
                    <a:pt x="1533" y="708"/>
                  </a:lnTo>
                  <a:lnTo>
                    <a:pt x="1558" y="753"/>
                  </a:lnTo>
                  <a:lnTo>
                    <a:pt x="1533" y="799"/>
                  </a:lnTo>
                  <a:close/>
                  <a:moveTo>
                    <a:pt x="1594" y="799"/>
                  </a:moveTo>
                  <a:lnTo>
                    <a:pt x="1567" y="753"/>
                  </a:lnTo>
                  <a:lnTo>
                    <a:pt x="1594" y="708"/>
                  </a:lnTo>
                  <a:lnTo>
                    <a:pt x="1620" y="753"/>
                  </a:lnTo>
                  <a:lnTo>
                    <a:pt x="1594" y="799"/>
                  </a:lnTo>
                  <a:close/>
                  <a:moveTo>
                    <a:pt x="1656" y="799"/>
                  </a:moveTo>
                  <a:lnTo>
                    <a:pt x="1629" y="753"/>
                  </a:lnTo>
                  <a:lnTo>
                    <a:pt x="1656" y="708"/>
                  </a:lnTo>
                  <a:lnTo>
                    <a:pt x="1681" y="753"/>
                  </a:lnTo>
                  <a:lnTo>
                    <a:pt x="1656" y="799"/>
                  </a:lnTo>
                  <a:close/>
                  <a:moveTo>
                    <a:pt x="1717" y="799"/>
                  </a:moveTo>
                  <a:lnTo>
                    <a:pt x="1692" y="753"/>
                  </a:lnTo>
                  <a:lnTo>
                    <a:pt x="1717" y="708"/>
                  </a:lnTo>
                  <a:lnTo>
                    <a:pt x="1744" y="753"/>
                  </a:lnTo>
                  <a:lnTo>
                    <a:pt x="1717" y="799"/>
                  </a:lnTo>
                  <a:close/>
                  <a:moveTo>
                    <a:pt x="1779" y="799"/>
                  </a:moveTo>
                  <a:lnTo>
                    <a:pt x="1753" y="753"/>
                  </a:lnTo>
                  <a:lnTo>
                    <a:pt x="1779" y="708"/>
                  </a:lnTo>
                  <a:lnTo>
                    <a:pt x="1806" y="753"/>
                  </a:lnTo>
                  <a:lnTo>
                    <a:pt x="1779" y="799"/>
                  </a:lnTo>
                  <a:close/>
                  <a:moveTo>
                    <a:pt x="1840" y="799"/>
                  </a:moveTo>
                  <a:lnTo>
                    <a:pt x="1815" y="753"/>
                  </a:lnTo>
                  <a:lnTo>
                    <a:pt x="1840" y="708"/>
                  </a:lnTo>
                  <a:lnTo>
                    <a:pt x="1867" y="753"/>
                  </a:lnTo>
                  <a:lnTo>
                    <a:pt x="1840" y="799"/>
                  </a:lnTo>
                  <a:close/>
                  <a:moveTo>
                    <a:pt x="1902" y="799"/>
                  </a:moveTo>
                  <a:lnTo>
                    <a:pt x="1876" y="753"/>
                  </a:lnTo>
                  <a:lnTo>
                    <a:pt x="1902" y="708"/>
                  </a:lnTo>
                  <a:lnTo>
                    <a:pt x="1929" y="753"/>
                  </a:lnTo>
                  <a:lnTo>
                    <a:pt x="1902" y="799"/>
                  </a:lnTo>
                  <a:close/>
                  <a:moveTo>
                    <a:pt x="1963" y="799"/>
                  </a:moveTo>
                  <a:lnTo>
                    <a:pt x="1938" y="753"/>
                  </a:lnTo>
                  <a:lnTo>
                    <a:pt x="1963" y="708"/>
                  </a:lnTo>
                  <a:lnTo>
                    <a:pt x="1990" y="753"/>
                  </a:lnTo>
                  <a:lnTo>
                    <a:pt x="1963" y="799"/>
                  </a:lnTo>
                  <a:close/>
                  <a:moveTo>
                    <a:pt x="2025" y="799"/>
                  </a:moveTo>
                  <a:lnTo>
                    <a:pt x="1999" y="753"/>
                  </a:lnTo>
                  <a:lnTo>
                    <a:pt x="2025" y="708"/>
                  </a:lnTo>
                  <a:lnTo>
                    <a:pt x="2052" y="753"/>
                  </a:lnTo>
                  <a:lnTo>
                    <a:pt x="2025" y="799"/>
                  </a:lnTo>
                  <a:close/>
                  <a:moveTo>
                    <a:pt x="2088" y="799"/>
                  </a:moveTo>
                  <a:lnTo>
                    <a:pt x="2061" y="753"/>
                  </a:lnTo>
                  <a:lnTo>
                    <a:pt x="2088" y="708"/>
                  </a:lnTo>
                  <a:lnTo>
                    <a:pt x="2113" y="753"/>
                  </a:lnTo>
                  <a:lnTo>
                    <a:pt x="2088" y="799"/>
                  </a:lnTo>
                  <a:close/>
                  <a:moveTo>
                    <a:pt x="2149" y="799"/>
                  </a:moveTo>
                  <a:lnTo>
                    <a:pt x="2122" y="753"/>
                  </a:lnTo>
                  <a:lnTo>
                    <a:pt x="2149" y="708"/>
                  </a:lnTo>
                  <a:lnTo>
                    <a:pt x="2175" y="753"/>
                  </a:lnTo>
                  <a:lnTo>
                    <a:pt x="2149" y="799"/>
                  </a:lnTo>
                  <a:close/>
                  <a:moveTo>
                    <a:pt x="2211" y="799"/>
                  </a:moveTo>
                  <a:lnTo>
                    <a:pt x="2184" y="753"/>
                  </a:lnTo>
                  <a:lnTo>
                    <a:pt x="2211" y="708"/>
                  </a:lnTo>
                  <a:lnTo>
                    <a:pt x="2236" y="753"/>
                  </a:lnTo>
                  <a:lnTo>
                    <a:pt x="2211" y="799"/>
                  </a:lnTo>
                  <a:close/>
                  <a:moveTo>
                    <a:pt x="2272" y="799"/>
                  </a:moveTo>
                  <a:lnTo>
                    <a:pt x="2245" y="753"/>
                  </a:lnTo>
                  <a:lnTo>
                    <a:pt x="2272" y="708"/>
                  </a:lnTo>
                  <a:lnTo>
                    <a:pt x="2298" y="753"/>
                  </a:lnTo>
                  <a:lnTo>
                    <a:pt x="2272" y="799"/>
                  </a:lnTo>
                  <a:close/>
                  <a:moveTo>
                    <a:pt x="2334" y="799"/>
                  </a:moveTo>
                  <a:lnTo>
                    <a:pt x="2307" y="753"/>
                  </a:lnTo>
                  <a:lnTo>
                    <a:pt x="2334" y="708"/>
                  </a:lnTo>
                  <a:lnTo>
                    <a:pt x="2359" y="753"/>
                  </a:lnTo>
                  <a:lnTo>
                    <a:pt x="2334" y="799"/>
                  </a:lnTo>
                  <a:close/>
                  <a:moveTo>
                    <a:pt x="2395" y="799"/>
                  </a:moveTo>
                  <a:lnTo>
                    <a:pt x="2368" y="753"/>
                  </a:lnTo>
                  <a:lnTo>
                    <a:pt x="2395" y="708"/>
                  </a:lnTo>
                  <a:lnTo>
                    <a:pt x="2421" y="753"/>
                  </a:lnTo>
                  <a:lnTo>
                    <a:pt x="2395" y="799"/>
                  </a:lnTo>
                  <a:close/>
                  <a:moveTo>
                    <a:pt x="2457" y="799"/>
                  </a:moveTo>
                  <a:lnTo>
                    <a:pt x="2431" y="753"/>
                  </a:lnTo>
                  <a:lnTo>
                    <a:pt x="2457" y="708"/>
                  </a:lnTo>
                  <a:lnTo>
                    <a:pt x="2484" y="753"/>
                  </a:lnTo>
                  <a:lnTo>
                    <a:pt x="2457" y="799"/>
                  </a:lnTo>
                  <a:close/>
                  <a:moveTo>
                    <a:pt x="2518" y="799"/>
                  </a:moveTo>
                  <a:lnTo>
                    <a:pt x="2493" y="753"/>
                  </a:lnTo>
                  <a:lnTo>
                    <a:pt x="2518" y="708"/>
                  </a:lnTo>
                  <a:lnTo>
                    <a:pt x="2545" y="753"/>
                  </a:lnTo>
                  <a:lnTo>
                    <a:pt x="2518" y="799"/>
                  </a:lnTo>
                  <a:close/>
                  <a:moveTo>
                    <a:pt x="84" y="745"/>
                  </a:moveTo>
                  <a:lnTo>
                    <a:pt x="59" y="700"/>
                  </a:lnTo>
                  <a:lnTo>
                    <a:pt x="84" y="654"/>
                  </a:lnTo>
                  <a:lnTo>
                    <a:pt x="111" y="700"/>
                  </a:lnTo>
                  <a:lnTo>
                    <a:pt x="84" y="745"/>
                  </a:lnTo>
                  <a:close/>
                  <a:moveTo>
                    <a:pt x="146" y="745"/>
                  </a:moveTo>
                  <a:lnTo>
                    <a:pt x="120" y="700"/>
                  </a:lnTo>
                  <a:lnTo>
                    <a:pt x="146" y="654"/>
                  </a:lnTo>
                  <a:lnTo>
                    <a:pt x="172" y="700"/>
                  </a:lnTo>
                  <a:lnTo>
                    <a:pt x="146" y="745"/>
                  </a:lnTo>
                  <a:close/>
                  <a:moveTo>
                    <a:pt x="207" y="745"/>
                  </a:moveTo>
                  <a:lnTo>
                    <a:pt x="181" y="700"/>
                  </a:lnTo>
                  <a:lnTo>
                    <a:pt x="207" y="654"/>
                  </a:lnTo>
                  <a:lnTo>
                    <a:pt x="234" y="700"/>
                  </a:lnTo>
                  <a:lnTo>
                    <a:pt x="207" y="745"/>
                  </a:lnTo>
                  <a:close/>
                  <a:moveTo>
                    <a:pt x="270" y="745"/>
                  </a:moveTo>
                  <a:lnTo>
                    <a:pt x="243" y="700"/>
                  </a:lnTo>
                  <a:lnTo>
                    <a:pt x="270" y="654"/>
                  </a:lnTo>
                  <a:lnTo>
                    <a:pt x="295" y="700"/>
                  </a:lnTo>
                  <a:lnTo>
                    <a:pt x="270" y="745"/>
                  </a:lnTo>
                  <a:close/>
                  <a:moveTo>
                    <a:pt x="331" y="745"/>
                  </a:moveTo>
                  <a:lnTo>
                    <a:pt x="304" y="700"/>
                  </a:lnTo>
                  <a:lnTo>
                    <a:pt x="331" y="654"/>
                  </a:lnTo>
                  <a:lnTo>
                    <a:pt x="357" y="700"/>
                  </a:lnTo>
                  <a:lnTo>
                    <a:pt x="331" y="745"/>
                  </a:lnTo>
                  <a:close/>
                  <a:moveTo>
                    <a:pt x="393" y="745"/>
                  </a:moveTo>
                  <a:lnTo>
                    <a:pt x="366" y="700"/>
                  </a:lnTo>
                  <a:lnTo>
                    <a:pt x="393" y="654"/>
                  </a:lnTo>
                  <a:lnTo>
                    <a:pt x="418" y="700"/>
                  </a:lnTo>
                  <a:lnTo>
                    <a:pt x="393" y="745"/>
                  </a:lnTo>
                  <a:close/>
                  <a:moveTo>
                    <a:pt x="454" y="745"/>
                  </a:moveTo>
                  <a:lnTo>
                    <a:pt x="427" y="700"/>
                  </a:lnTo>
                  <a:lnTo>
                    <a:pt x="454" y="654"/>
                  </a:lnTo>
                  <a:lnTo>
                    <a:pt x="480" y="700"/>
                  </a:lnTo>
                  <a:lnTo>
                    <a:pt x="454" y="745"/>
                  </a:lnTo>
                  <a:close/>
                  <a:moveTo>
                    <a:pt x="516" y="745"/>
                  </a:moveTo>
                  <a:lnTo>
                    <a:pt x="489" y="700"/>
                  </a:lnTo>
                  <a:lnTo>
                    <a:pt x="516" y="654"/>
                  </a:lnTo>
                  <a:lnTo>
                    <a:pt x="541" y="700"/>
                  </a:lnTo>
                  <a:lnTo>
                    <a:pt x="516" y="745"/>
                  </a:lnTo>
                  <a:close/>
                  <a:moveTo>
                    <a:pt x="577" y="745"/>
                  </a:moveTo>
                  <a:lnTo>
                    <a:pt x="550" y="700"/>
                  </a:lnTo>
                  <a:lnTo>
                    <a:pt x="577" y="654"/>
                  </a:lnTo>
                  <a:lnTo>
                    <a:pt x="603" y="700"/>
                  </a:lnTo>
                  <a:lnTo>
                    <a:pt x="577" y="745"/>
                  </a:lnTo>
                  <a:close/>
                  <a:moveTo>
                    <a:pt x="639" y="745"/>
                  </a:moveTo>
                  <a:lnTo>
                    <a:pt x="613" y="700"/>
                  </a:lnTo>
                  <a:lnTo>
                    <a:pt x="639" y="654"/>
                  </a:lnTo>
                  <a:lnTo>
                    <a:pt x="666" y="700"/>
                  </a:lnTo>
                  <a:lnTo>
                    <a:pt x="639" y="745"/>
                  </a:lnTo>
                  <a:close/>
                  <a:moveTo>
                    <a:pt x="700" y="745"/>
                  </a:moveTo>
                  <a:lnTo>
                    <a:pt x="675" y="700"/>
                  </a:lnTo>
                  <a:lnTo>
                    <a:pt x="700" y="654"/>
                  </a:lnTo>
                  <a:lnTo>
                    <a:pt x="727" y="700"/>
                  </a:lnTo>
                  <a:lnTo>
                    <a:pt x="700" y="745"/>
                  </a:lnTo>
                  <a:close/>
                  <a:moveTo>
                    <a:pt x="762" y="745"/>
                  </a:moveTo>
                  <a:lnTo>
                    <a:pt x="736" y="700"/>
                  </a:lnTo>
                  <a:lnTo>
                    <a:pt x="762" y="654"/>
                  </a:lnTo>
                  <a:lnTo>
                    <a:pt x="789" y="700"/>
                  </a:lnTo>
                  <a:lnTo>
                    <a:pt x="762" y="745"/>
                  </a:lnTo>
                  <a:close/>
                  <a:moveTo>
                    <a:pt x="823" y="745"/>
                  </a:moveTo>
                  <a:lnTo>
                    <a:pt x="798" y="700"/>
                  </a:lnTo>
                  <a:lnTo>
                    <a:pt x="823" y="654"/>
                  </a:lnTo>
                  <a:lnTo>
                    <a:pt x="850" y="700"/>
                  </a:lnTo>
                  <a:lnTo>
                    <a:pt x="823" y="745"/>
                  </a:lnTo>
                  <a:close/>
                  <a:moveTo>
                    <a:pt x="885" y="745"/>
                  </a:moveTo>
                  <a:lnTo>
                    <a:pt x="859" y="700"/>
                  </a:lnTo>
                  <a:lnTo>
                    <a:pt x="885" y="654"/>
                  </a:lnTo>
                  <a:lnTo>
                    <a:pt x="912" y="700"/>
                  </a:lnTo>
                  <a:lnTo>
                    <a:pt x="885" y="745"/>
                  </a:lnTo>
                  <a:close/>
                  <a:moveTo>
                    <a:pt x="946" y="745"/>
                  </a:moveTo>
                  <a:lnTo>
                    <a:pt x="921" y="700"/>
                  </a:lnTo>
                  <a:lnTo>
                    <a:pt x="946" y="654"/>
                  </a:lnTo>
                  <a:lnTo>
                    <a:pt x="973" y="700"/>
                  </a:lnTo>
                  <a:lnTo>
                    <a:pt x="946" y="745"/>
                  </a:lnTo>
                  <a:close/>
                  <a:moveTo>
                    <a:pt x="1009" y="745"/>
                  </a:moveTo>
                  <a:lnTo>
                    <a:pt x="982" y="700"/>
                  </a:lnTo>
                  <a:lnTo>
                    <a:pt x="1009" y="654"/>
                  </a:lnTo>
                  <a:lnTo>
                    <a:pt x="1035" y="700"/>
                  </a:lnTo>
                  <a:lnTo>
                    <a:pt x="1009" y="745"/>
                  </a:lnTo>
                  <a:close/>
                  <a:moveTo>
                    <a:pt x="1071" y="745"/>
                  </a:moveTo>
                  <a:lnTo>
                    <a:pt x="1044" y="700"/>
                  </a:lnTo>
                  <a:lnTo>
                    <a:pt x="1071" y="654"/>
                  </a:lnTo>
                  <a:lnTo>
                    <a:pt x="1096" y="700"/>
                  </a:lnTo>
                  <a:lnTo>
                    <a:pt x="1071" y="745"/>
                  </a:lnTo>
                  <a:close/>
                  <a:moveTo>
                    <a:pt x="1132" y="745"/>
                  </a:moveTo>
                  <a:lnTo>
                    <a:pt x="1105" y="700"/>
                  </a:lnTo>
                  <a:lnTo>
                    <a:pt x="1132" y="654"/>
                  </a:lnTo>
                  <a:lnTo>
                    <a:pt x="1158" y="700"/>
                  </a:lnTo>
                  <a:lnTo>
                    <a:pt x="1132" y="745"/>
                  </a:lnTo>
                  <a:close/>
                  <a:moveTo>
                    <a:pt x="1194" y="745"/>
                  </a:moveTo>
                  <a:lnTo>
                    <a:pt x="1167" y="700"/>
                  </a:lnTo>
                  <a:lnTo>
                    <a:pt x="1194" y="654"/>
                  </a:lnTo>
                  <a:lnTo>
                    <a:pt x="1219" y="700"/>
                  </a:lnTo>
                  <a:lnTo>
                    <a:pt x="1194" y="745"/>
                  </a:lnTo>
                  <a:close/>
                  <a:moveTo>
                    <a:pt x="1255" y="745"/>
                  </a:moveTo>
                  <a:lnTo>
                    <a:pt x="1228" y="700"/>
                  </a:lnTo>
                  <a:lnTo>
                    <a:pt x="1255" y="654"/>
                  </a:lnTo>
                  <a:lnTo>
                    <a:pt x="1281" y="700"/>
                  </a:lnTo>
                  <a:lnTo>
                    <a:pt x="1255" y="745"/>
                  </a:lnTo>
                  <a:close/>
                  <a:moveTo>
                    <a:pt x="1317" y="745"/>
                  </a:moveTo>
                  <a:lnTo>
                    <a:pt x="1290" y="700"/>
                  </a:lnTo>
                  <a:lnTo>
                    <a:pt x="1317" y="654"/>
                  </a:lnTo>
                  <a:lnTo>
                    <a:pt x="1342" y="700"/>
                  </a:lnTo>
                  <a:lnTo>
                    <a:pt x="1317" y="745"/>
                  </a:lnTo>
                  <a:close/>
                  <a:moveTo>
                    <a:pt x="1378" y="745"/>
                  </a:moveTo>
                  <a:lnTo>
                    <a:pt x="1353" y="700"/>
                  </a:lnTo>
                  <a:lnTo>
                    <a:pt x="1378" y="654"/>
                  </a:lnTo>
                  <a:lnTo>
                    <a:pt x="1405" y="700"/>
                  </a:lnTo>
                  <a:lnTo>
                    <a:pt x="1378" y="745"/>
                  </a:lnTo>
                  <a:close/>
                  <a:moveTo>
                    <a:pt x="1440" y="745"/>
                  </a:moveTo>
                  <a:lnTo>
                    <a:pt x="1414" y="700"/>
                  </a:lnTo>
                  <a:lnTo>
                    <a:pt x="1440" y="654"/>
                  </a:lnTo>
                  <a:lnTo>
                    <a:pt x="1467" y="700"/>
                  </a:lnTo>
                  <a:lnTo>
                    <a:pt x="1440" y="745"/>
                  </a:lnTo>
                  <a:close/>
                  <a:moveTo>
                    <a:pt x="1501" y="745"/>
                  </a:moveTo>
                  <a:lnTo>
                    <a:pt x="1476" y="700"/>
                  </a:lnTo>
                  <a:lnTo>
                    <a:pt x="1501" y="654"/>
                  </a:lnTo>
                  <a:lnTo>
                    <a:pt x="1528" y="700"/>
                  </a:lnTo>
                  <a:lnTo>
                    <a:pt x="1501" y="745"/>
                  </a:lnTo>
                  <a:close/>
                  <a:moveTo>
                    <a:pt x="1563" y="745"/>
                  </a:moveTo>
                  <a:lnTo>
                    <a:pt x="1537" y="700"/>
                  </a:lnTo>
                  <a:lnTo>
                    <a:pt x="1563" y="654"/>
                  </a:lnTo>
                  <a:lnTo>
                    <a:pt x="1590" y="700"/>
                  </a:lnTo>
                  <a:lnTo>
                    <a:pt x="1563" y="745"/>
                  </a:lnTo>
                  <a:close/>
                  <a:moveTo>
                    <a:pt x="1624" y="745"/>
                  </a:moveTo>
                  <a:lnTo>
                    <a:pt x="1599" y="700"/>
                  </a:lnTo>
                  <a:lnTo>
                    <a:pt x="1624" y="654"/>
                  </a:lnTo>
                  <a:lnTo>
                    <a:pt x="1651" y="700"/>
                  </a:lnTo>
                  <a:lnTo>
                    <a:pt x="1624" y="745"/>
                  </a:lnTo>
                  <a:close/>
                  <a:moveTo>
                    <a:pt x="1686" y="745"/>
                  </a:moveTo>
                  <a:lnTo>
                    <a:pt x="1660" y="700"/>
                  </a:lnTo>
                  <a:lnTo>
                    <a:pt x="1686" y="654"/>
                  </a:lnTo>
                  <a:lnTo>
                    <a:pt x="1713" y="700"/>
                  </a:lnTo>
                  <a:lnTo>
                    <a:pt x="1686" y="745"/>
                  </a:lnTo>
                  <a:close/>
                  <a:moveTo>
                    <a:pt x="1749" y="745"/>
                  </a:moveTo>
                  <a:lnTo>
                    <a:pt x="1722" y="700"/>
                  </a:lnTo>
                  <a:lnTo>
                    <a:pt x="1749" y="654"/>
                  </a:lnTo>
                  <a:lnTo>
                    <a:pt x="1774" y="700"/>
                  </a:lnTo>
                  <a:lnTo>
                    <a:pt x="1749" y="745"/>
                  </a:lnTo>
                  <a:close/>
                  <a:moveTo>
                    <a:pt x="1810" y="745"/>
                  </a:moveTo>
                  <a:lnTo>
                    <a:pt x="1783" y="700"/>
                  </a:lnTo>
                  <a:lnTo>
                    <a:pt x="1810" y="654"/>
                  </a:lnTo>
                  <a:lnTo>
                    <a:pt x="1836" y="700"/>
                  </a:lnTo>
                  <a:lnTo>
                    <a:pt x="1810" y="745"/>
                  </a:lnTo>
                  <a:close/>
                  <a:moveTo>
                    <a:pt x="1872" y="745"/>
                  </a:moveTo>
                  <a:lnTo>
                    <a:pt x="1845" y="700"/>
                  </a:lnTo>
                  <a:lnTo>
                    <a:pt x="1872" y="654"/>
                  </a:lnTo>
                  <a:lnTo>
                    <a:pt x="1897" y="700"/>
                  </a:lnTo>
                  <a:lnTo>
                    <a:pt x="1872" y="745"/>
                  </a:lnTo>
                  <a:close/>
                  <a:moveTo>
                    <a:pt x="1933" y="745"/>
                  </a:moveTo>
                  <a:lnTo>
                    <a:pt x="1906" y="700"/>
                  </a:lnTo>
                  <a:lnTo>
                    <a:pt x="1933" y="654"/>
                  </a:lnTo>
                  <a:lnTo>
                    <a:pt x="1959" y="700"/>
                  </a:lnTo>
                  <a:lnTo>
                    <a:pt x="1933" y="745"/>
                  </a:lnTo>
                  <a:close/>
                  <a:moveTo>
                    <a:pt x="1995" y="745"/>
                  </a:moveTo>
                  <a:lnTo>
                    <a:pt x="1968" y="700"/>
                  </a:lnTo>
                  <a:lnTo>
                    <a:pt x="1995" y="654"/>
                  </a:lnTo>
                  <a:lnTo>
                    <a:pt x="2020" y="700"/>
                  </a:lnTo>
                  <a:lnTo>
                    <a:pt x="1995" y="745"/>
                  </a:lnTo>
                  <a:close/>
                  <a:moveTo>
                    <a:pt x="2056" y="745"/>
                  </a:moveTo>
                  <a:lnTo>
                    <a:pt x="2029" y="700"/>
                  </a:lnTo>
                  <a:lnTo>
                    <a:pt x="2056" y="654"/>
                  </a:lnTo>
                  <a:lnTo>
                    <a:pt x="2082" y="700"/>
                  </a:lnTo>
                  <a:lnTo>
                    <a:pt x="2056" y="745"/>
                  </a:lnTo>
                  <a:close/>
                  <a:moveTo>
                    <a:pt x="2118" y="745"/>
                  </a:moveTo>
                  <a:lnTo>
                    <a:pt x="2092" y="700"/>
                  </a:lnTo>
                  <a:lnTo>
                    <a:pt x="2118" y="654"/>
                  </a:lnTo>
                  <a:lnTo>
                    <a:pt x="2145" y="700"/>
                  </a:lnTo>
                  <a:lnTo>
                    <a:pt x="2118" y="745"/>
                  </a:lnTo>
                  <a:close/>
                  <a:moveTo>
                    <a:pt x="2179" y="745"/>
                  </a:moveTo>
                  <a:lnTo>
                    <a:pt x="2154" y="700"/>
                  </a:lnTo>
                  <a:lnTo>
                    <a:pt x="2179" y="654"/>
                  </a:lnTo>
                  <a:lnTo>
                    <a:pt x="2206" y="700"/>
                  </a:lnTo>
                  <a:lnTo>
                    <a:pt x="2179" y="745"/>
                  </a:lnTo>
                  <a:close/>
                  <a:moveTo>
                    <a:pt x="2241" y="745"/>
                  </a:moveTo>
                  <a:lnTo>
                    <a:pt x="2215" y="700"/>
                  </a:lnTo>
                  <a:lnTo>
                    <a:pt x="2241" y="654"/>
                  </a:lnTo>
                  <a:lnTo>
                    <a:pt x="2268" y="700"/>
                  </a:lnTo>
                  <a:lnTo>
                    <a:pt x="2241" y="745"/>
                  </a:lnTo>
                  <a:close/>
                  <a:moveTo>
                    <a:pt x="2302" y="745"/>
                  </a:moveTo>
                  <a:lnTo>
                    <a:pt x="2277" y="700"/>
                  </a:lnTo>
                  <a:lnTo>
                    <a:pt x="2302" y="654"/>
                  </a:lnTo>
                  <a:lnTo>
                    <a:pt x="2329" y="700"/>
                  </a:lnTo>
                  <a:lnTo>
                    <a:pt x="2302" y="745"/>
                  </a:lnTo>
                  <a:close/>
                  <a:moveTo>
                    <a:pt x="2364" y="745"/>
                  </a:moveTo>
                  <a:lnTo>
                    <a:pt x="2338" y="700"/>
                  </a:lnTo>
                  <a:lnTo>
                    <a:pt x="2364" y="654"/>
                  </a:lnTo>
                  <a:lnTo>
                    <a:pt x="2391" y="700"/>
                  </a:lnTo>
                  <a:lnTo>
                    <a:pt x="2364" y="745"/>
                  </a:lnTo>
                  <a:close/>
                  <a:moveTo>
                    <a:pt x="2425" y="745"/>
                  </a:moveTo>
                  <a:lnTo>
                    <a:pt x="2400" y="700"/>
                  </a:lnTo>
                  <a:lnTo>
                    <a:pt x="2425" y="654"/>
                  </a:lnTo>
                  <a:lnTo>
                    <a:pt x="2452" y="700"/>
                  </a:lnTo>
                  <a:lnTo>
                    <a:pt x="2425" y="745"/>
                  </a:lnTo>
                  <a:close/>
                  <a:moveTo>
                    <a:pt x="2488" y="745"/>
                  </a:moveTo>
                  <a:lnTo>
                    <a:pt x="2461" y="700"/>
                  </a:lnTo>
                  <a:lnTo>
                    <a:pt x="2488" y="654"/>
                  </a:lnTo>
                  <a:lnTo>
                    <a:pt x="2514" y="700"/>
                  </a:lnTo>
                  <a:lnTo>
                    <a:pt x="2488" y="745"/>
                  </a:lnTo>
                  <a:close/>
                  <a:moveTo>
                    <a:pt x="54" y="691"/>
                  </a:moveTo>
                  <a:lnTo>
                    <a:pt x="27" y="646"/>
                  </a:lnTo>
                  <a:lnTo>
                    <a:pt x="54" y="601"/>
                  </a:lnTo>
                  <a:lnTo>
                    <a:pt x="80" y="646"/>
                  </a:lnTo>
                  <a:lnTo>
                    <a:pt x="54" y="691"/>
                  </a:lnTo>
                  <a:close/>
                  <a:moveTo>
                    <a:pt x="116" y="691"/>
                  </a:moveTo>
                  <a:lnTo>
                    <a:pt x="89" y="646"/>
                  </a:lnTo>
                  <a:lnTo>
                    <a:pt x="116" y="601"/>
                  </a:lnTo>
                  <a:lnTo>
                    <a:pt x="141" y="646"/>
                  </a:lnTo>
                  <a:lnTo>
                    <a:pt x="116" y="691"/>
                  </a:lnTo>
                  <a:close/>
                  <a:moveTo>
                    <a:pt x="177" y="691"/>
                  </a:moveTo>
                  <a:lnTo>
                    <a:pt x="150" y="646"/>
                  </a:lnTo>
                  <a:lnTo>
                    <a:pt x="177" y="601"/>
                  </a:lnTo>
                  <a:lnTo>
                    <a:pt x="202" y="646"/>
                  </a:lnTo>
                  <a:lnTo>
                    <a:pt x="177" y="691"/>
                  </a:lnTo>
                  <a:close/>
                  <a:moveTo>
                    <a:pt x="238" y="691"/>
                  </a:moveTo>
                  <a:lnTo>
                    <a:pt x="213" y="646"/>
                  </a:lnTo>
                  <a:lnTo>
                    <a:pt x="238" y="601"/>
                  </a:lnTo>
                  <a:lnTo>
                    <a:pt x="265" y="646"/>
                  </a:lnTo>
                  <a:lnTo>
                    <a:pt x="238" y="691"/>
                  </a:lnTo>
                  <a:close/>
                  <a:moveTo>
                    <a:pt x="300" y="691"/>
                  </a:moveTo>
                  <a:lnTo>
                    <a:pt x="274" y="646"/>
                  </a:lnTo>
                  <a:lnTo>
                    <a:pt x="300" y="601"/>
                  </a:lnTo>
                  <a:lnTo>
                    <a:pt x="327" y="646"/>
                  </a:lnTo>
                  <a:lnTo>
                    <a:pt x="300" y="691"/>
                  </a:lnTo>
                  <a:close/>
                  <a:moveTo>
                    <a:pt x="361" y="691"/>
                  </a:moveTo>
                  <a:lnTo>
                    <a:pt x="336" y="646"/>
                  </a:lnTo>
                  <a:lnTo>
                    <a:pt x="361" y="601"/>
                  </a:lnTo>
                  <a:lnTo>
                    <a:pt x="388" y="646"/>
                  </a:lnTo>
                  <a:lnTo>
                    <a:pt x="361" y="691"/>
                  </a:lnTo>
                  <a:close/>
                  <a:moveTo>
                    <a:pt x="423" y="691"/>
                  </a:moveTo>
                  <a:lnTo>
                    <a:pt x="397" y="646"/>
                  </a:lnTo>
                  <a:lnTo>
                    <a:pt x="423" y="601"/>
                  </a:lnTo>
                  <a:lnTo>
                    <a:pt x="450" y="646"/>
                  </a:lnTo>
                  <a:lnTo>
                    <a:pt x="423" y="691"/>
                  </a:lnTo>
                  <a:close/>
                  <a:moveTo>
                    <a:pt x="484" y="691"/>
                  </a:moveTo>
                  <a:lnTo>
                    <a:pt x="459" y="646"/>
                  </a:lnTo>
                  <a:lnTo>
                    <a:pt x="484" y="601"/>
                  </a:lnTo>
                  <a:lnTo>
                    <a:pt x="511" y="646"/>
                  </a:lnTo>
                  <a:lnTo>
                    <a:pt x="484" y="691"/>
                  </a:lnTo>
                  <a:close/>
                  <a:moveTo>
                    <a:pt x="546" y="691"/>
                  </a:moveTo>
                  <a:lnTo>
                    <a:pt x="520" y="646"/>
                  </a:lnTo>
                  <a:lnTo>
                    <a:pt x="546" y="601"/>
                  </a:lnTo>
                  <a:lnTo>
                    <a:pt x="573" y="646"/>
                  </a:lnTo>
                  <a:lnTo>
                    <a:pt x="546" y="691"/>
                  </a:lnTo>
                  <a:close/>
                  <a:moveTo>
                    <a:pt x="609" y="691"/>
                  </a:moveTo>
                  <a:lnTo>
                    <a:pt x="582" y="646"/>
                  </a:lnTo>
                  <a:lnTo>
                    <a:pt x="609" y="601"/>
                  </a:lnTo>
                  <a:lnTo>
                    <a:pt x="634" y="646"/>
                  </a:lnTo>
                  <a:lnTo>
                    <a:pt x="609" y="691"/>
                  </a:lnTo>
                  <a:close/>
                  <a:moveTo>
                    <a:pt x="670" y="691"/>
                  </a:moveTo>
                  <a:lnTo>
                    <a:pt x="643" y="646"/>
                  </a:lnTo>
                  <a:lnTo>
                    <a:pt x="670" y="601"/>
                  </a:lnTo>
                  <a:lnTo>
                    <a:pt x="696" y="646"/>
                  </a:lnTo>
                  <a:lnTo>
                    <a:pt x="670" y="691"/>
                  </a:lnTo>
                  <a:close/>
                  <a:moveTo>
                    <a:pt x="732" y="691"/>
                  </a:moveTo>
                  <a:lnTo>
                    <a:pt x="705" y="646"/>
                  </a:lnTo>
                  <a:lnTo>
                    <a:pt x="732" y="601"/>
                  </a:lnTo>
                  <a:lnTo>
                    <a:pt x="757" y="646"/>
                  </a:lnTo>
                  <a:lnTo>
                    <a:pt x="732" y="691"/>
                  </a:lnTo>
                  <a:close/>
                  <a:moveTo>
                    <a:pt x="793" y="691"/>
                  </a:moveTo>
                  <a:lnTo>
                    <a:pt x="766" y="646"/>
                  </a:lnTo>
                  <a:lnTo>
                    <a:pt x="793" y="601"/>
                  </a:lnTo>
                  <a:lnTo>
                    <a:pt x="819" y="646"/>
                  </a:lnTo>
                  <a:lnTo>
                    <a:pt x="793" y="691"/>
                  </a:lnTo>
                  <a:close/>
                  <a:moveTo>
                    <a:pt x="855" y="691"/>
                  </a:moveTo>
                  <a:lnTo>
                    <a:pt x="828" y="646"/>
                  </a:lnTo>
                  <a:lnTo>
                    <a:pt x="855" y="601"/>
                  </a:lnTo>
                  <a:lnTo>
                    <a:pt x="880" y="646"/>
                  </a:lnTo>
                  <a:lnTo>
                    <a:pt x="855" y="691"/>
                  </a:lnTo>
                  <a:close/>
                  <a:moveTo>
                    <a:pt x="916" y="691"/>
                  </a:moveTo>
                  <a:lnTo>
                    <a:pt x="889" y="646"/>
                  </a:lnTo>
                  <a:lnTo>
                    <a:pt x="916" y="601"/>
                  </a:lnTo>
                  <a:lnTo>
                    <a:pt x="942" y="646"/>
                  </a:lnTo>
                  <a:lnTo>
                    <a:pt x="916" y="691"/>
                  </a:lnTo>
                  <a:close/>
                  <a:moveTo>
                    <a:pt x="978" y="691"/>
                  </a:moveTo>
                  <a:lnTo>
                    <a:pt x="952" y="646"/>
                  </a:lnTo>
                  <a:lnTo>
                    <a:pt x="978" y="601"/>
                  </a:lnTo>
                  <a:lnTo>
                    <a:pt x="1005" y="646"/>
                  </a:lnTo>
                  <a:lnTo>
                    <a:pt x="978" y="691"/>
                  </a:lnTo>
                  <a:close/>
                  <a:moveTo>
                    <a:pt x="1039" y="691"/>
                  </a:moveTo>
                  <a:lnTo>
                    <a:pt x="1014" y="646"/>
                  </a:lnTo>
                  <a:lnTo>
                    <a:pt x="1039" y="601"/>
                  </a:lnTo>
                  <a:lnTo>
                    <a:pt x="1066" y="646"/>
                  </a:lnTo>
                  <a:lnTo>
                    <a:pt x="1039" y="691"/>
                  </a:lnTo>
                  <a:close/>
                  <a:moveTo>
                    <a:pt x="1101" y="691"/>
                  </a:moveTo>
                  <a:lnTo>
                    <a:pt x="1075" y="646"/>
                  </a:lnTo>
                  <a:lnTo>
                    <a:pt x="1101" y="601"/>
                  </a:lnTo>
                  <a:lnTo>
                    <a:pt x="1128" y="646"/>
                  </a:lnTo>
                  <a:lnTo>
                    <a:pt x="1101" y="691"/>
                  </a:lnTo>
                  <a:close/>
                  <a:moveTo>
                    <a:pt x="1162" y="691"/>
                  </a:moveTo>
                  <a:lnTo>
                    <a:pt x="1137" y="646"/>
                  </a:lnTo>
                  <a:lnTo>
                    <a:pt x="1162" y="601"/>
                  </a:lnTo>
                  <a:lnTo>
                    <a:pt x="1189" y="646"/>
                  </a:lnTo>
                  <a:lnTo>
                    <a:pt x="1162" y="691"/>
                  </a:lnTo>
                  <a:close/>
                  <a:moveTo>
                    <a:pt x="1224" y="691"/>
                  </a:moveTo>
                  <a:lnTo>
                    <a:pt x="1198" y="646"/>
                  </a:lnTo>
                  <a:lnTo>
                    <a:pt x="1224" y="601"/>
                  </a:lnTo>
                  <a:lnTo>
                    <a:pt x="1251" y="646"/>
                  </a:lnTo>
                  <a:lnTo>
                    <a:pt x="1224" y="691"/>
                  </a:lnTo>
                  <a:close/>
                  <a:moveTo>
                    <a:pt x="1285" y="691"/>
                  </a:moveTo>
                  <a:lnTo>
                    <a:pt x="1260" y="646"/>
                  </a:lnTo>
                  <a:lnTo>
                    <a:pt x="1285" y="601"/>
                  </a:lnTo>
                  <a:lnTo>
                    <a:pt x="1312" y="646"/>
                  </a:lnTo>
                  <a:lnTo>
                    <a:pt x="1285" y="691"/>
                  </a:lnTo>
                  <a:close/>
                  <a:moveTo>
                    <a:pt x="1348" y="691"/>
                  </a:moveTo>
                  <a:lnTo>
                    <a:pt x="1321" y="646"/>
                  </a:lnTo>
                  <a:lnTo>
                    <a:pt x="1348" y="601"/>
                  </a:lnTo>
                  <a:lnTo>
                    <a:pt x="1374" y="646"/>
                  </a:lnTo>
                  <a:lnTo>
                    <a:pt x="1348" y="691"/>
                  </a:lnTo>
                  <a:close/>
                  <a:moveTo>
                    <a:pt x="1410" y="691"/>
                  </a:moveTo>
                  <a:lnTo>
                    <a:pt x="1383" y="646"/>
                  </a:lnTo>
                  <a:lnTo>
                    <a:pt x="1410" y="601"/>
                  </a:lnTo>
                  <a:lnTo>
                    <a:pt x="1435" y="646"/>
                  </a:lnTo>
                  <a:lnTo>
                    <a:pt x="1410" y="691"/>
                  </a:lnTo>
                  <a:close/>
                  <a:moveTo>
                    <a:pt x="1471" y="691"/>
                  </a:moveTo>
                  <a:lnTo>
                    <a:pt x="1444" y="646"/>
                  </a:lnTo>
                  <a:lnTo>
                    <a:pt x="1471" y="601"/>
                  </a:lnTo>
                  <a:lnTo>
                    <a:pt x="1497" y="646"/>
                  </a:lnTo>
                  <a:lnTo>
                    <a:pt x="1471" y="691"/>
                  </a:lnTo>
                  <a:close/>
                  <a:moveTo>
                    <a:pt x="1533" y="691"/>
                  </a:moveTo>
                  <a:lnTo>
                    <a:pt x="1506" y="646"/>
                  </a:lnTo>
                  <a:lnTo>
                    <a:pt x="1533" y="601"/>
                  </a:lnTo>
                  <a:lnTo>
                    <a:pt x="1558" y="646"/>
                  </a:lnTo>
                  <a:lnTo>
                    <a:pt x="1533" y="691"/>
                  </a:lnTo>
                  <a:close/>
                  <a:moveTo>
                    <a:pt x="1594" y="691"/>
                  </a:moveTo>
                  <a:lnTo>
                    <a:pt x="1567" y="646"/>
                  </a:lnTo>
                  <a:lnTo>
                    <a:pt x="1594" y="601"/>
                  </a:lnTo>
                  <a:lnTo>
                    <a:pt x="1620" y="646"/>
                  </a:lnTo>
                  <a:lnTo>
                    <a:pt x="1594" y="691"/>
                  </a:lnTo>
                  <a:close/>
                  <a:moveTo>
                    <a:pt x="1656" y="691"/>
                  </a:moveTo>
                  <a:lnTo>
                    <a:pt x="1629" y="646"/>
                  </a:lnTo>
                  <a:lnTo>
                    <a:pt x="1656" y="601"/>
                  </a:lnTo>
                  <a:lnTo>
                    <a:pt x="1681" y="646"/>
                  </a:lnTo>
                  <a:lnTo>
                    <a:pt x="1656" y="691"/>
                  </a:lnTo>
                  <a:close/>
                  <a:moveTo>
                    <a:pt x="1717" y="691"/>
                  </a:moveTo>
                  <a:lnTo>
                    <a:pt x="1692" y="646"/>
                  </a:lnTo>
                  <a:lnTo>
                    <a:pt x="1717" y="601"/>
                  </a:lnTo>
                  <a:lnTo>
                    <a:pt x="1744" y="646"/>
                  </a:lnTo>
                  <a:lnTo>
                    <a:pt x="1717" y="691"/>
                  </a:lnTo>
                  <a:close/>
                  <a:moveTo>
                    <a:pt x="1779" y="691"/>
                  </a:moveTo>
                  <a:lnTo>
                    <a:pt x="1753" y="646"/>
                  </a:lnTo>
                  <a:lnTo>
                    <a:pt x="1779" y="601"/>
                  </a:lnTo>
                  <a:lnTo>
                    <a:pt x="1806" y="646"/>
                  </a:lnTo>
                  <a:lnTo>
                    <a:pt x="1779" y="691"/>
                  </a:lnTo>
                  <a:close/>
                  <a:moveTo>
                    <a:pt x="1840" y="691"/>
                  </a:moveTo>
                  <a:lnTo>
                    <a:pt x="1815" y="646"/>
                  </a:lnTo>
                  <a:lnTo>
                    <a:pt x="1840" y="601"/>
                  </a:lnTo>
                  <a:lnTo>
                    <a:pt x="1867" y="646"/>
                  </a:lnTo>
                  <a:lnTo>
                    <a:pt x="1840" y="691"/>
                  </a:lnTo>
                  <a:close/>
                  <a:moveTo>
                    <a:pt x="1902" y="691"/>
                  </a:moveTo>
                  <a:lnTo>
                    <a:pt x="1876" y="646"/>
                  </a:lnTo>
                  <a:lnTo>
                    <a:pt x="1902" y="601"/>
                  </a:lnTo>
                  <a:lnTo>
                    <a:pt x="1929" y="646"/>
                  </a:lnTo>
                  <a:lnTo>
                    <a:pt x="1902" y="691"/>
                  </a:lnTo>
                  <a:close/>
                  <a:moveTo>
                    <a:pt x="1963" y="691"/>
                  </a:moveTo>
                  <a:lnTo>
                    <a:pt x="1938" y="646"/>
                  </a:lnTo>
                  <a:lnTo>
                    <a:pt x="1963" y="601"/>
                  </a:lnTo>
                  <a:lnTo>
                    <a:pt x="1990" y="646"/>
                  </a:lnTo>
                  <a:lnTo>
                    <a:pt x="1963" y="691"/>
                  </a:lnTo>
                  <a:close/>
                  <a:moveTo>
                    <a:pt x="2025" y="691"/>
                  </a:moveTo>
                  <a:lnTo>
                    <a:pt x="1999" y="646"/>
                  </a:lnTo>
                  <a:lnTo>
                    <a:pt x="2025" y="601"/>
                  </a:lnTo>
                  <a:lnTo>
                    <a:pt x="2052" y="646"/>
                  </a:lnTo>
                  <a:lnTo>
                    <a:pt x="2025" y="691"/>
                  </a:lnTo>
                  <a:close/>
                  <a:moveTo>
                    <a:pt x="2088" y="691"/>
                  </a:moveTo>
                  <a:lnTo>
                    <a:pt x="2061" y="646"/>
                  </a:lnTo>
                  <a:lnTo>
                    <a:pt x="2088" y="601"/>
                  </a:lnTo>
                  <a:lnTo>
                    <a:pt x="2113" y="646"/>
                  </a:lnTo>
                  <a:lnTo>
                    <a:pt x="2088" y="691"/>
                  </a:lnTo>
                  <a:close/>
                  <a:moveTo>
                    <a:pt x="2149" y="691"/>
                  </a:moveTo>
                  <a:lnTo>
                    <a:pt x="2122" y="646"/>
                  </a:lnTo>
                  <a:lnTo>
                    <a:pt x="2149" y="601"/>
                  </a:lnTo>
                  <a:lnTo>
                    <a:pt x="2175" y="646"/>
                  </a:lnTo>
                  <a:lnTo>
                    <a:pt x="2149" y="691"/>
                  </a:lnTo>
                  <a:close/>
                  <a:moveTo>
                    <a:pt x="2211" y="691"/>
                  </a:moveTo>
                  <a:lnTo>
                    <a:pt x="2184" y="646"/>
                  </a:lnTo>
                  <a:lnTo>
                    <a:pt x="2211" y="601"/>
                  </a:lnTo>
                  <a:lnTo>
                    <a:pt x="2236" y="646"/>
                  </a:lnTo>
                  <a:lnTo>
                    <a:pt x="2211" y="691"/>
                  </a:lnTo>
                  <a:close/>
                  <a:moveTo>
                    <a:pt x="2272" y="691"/>
                  </a:moveTo>
                  <a:lnTo>
                    <a:pt x="2245" y="646"/>
                  </a:lnTo>
                  <a:lnTo>
                    <a:pt x="2272" y="601"/>
                  </a:lnTo>
                  <a:lnTo>
                    <a:pt x="2298" y="646"/>
                  </a:lnTo>
                  <a:lnTo>
                    <a:pt x="2272" y="691"/>
                  </a:lnTo>
                  <a:close/>
                  <a:moveTo>
                    <a:pt x="2334" y="691"/>
                  </a:moveTo>
                  <a:lnTo>
                    <a:pt x="2307" y="646"/>
                  </a:lnTo>
                  <a:lnTo>
                    <a:pt x="2334" y="601"/>
                  </a:lnTo>
                  <a:lnTo>
                    <a:pt x="2359" y="646"/>
                  </a:lnTo>
                  <a:lnTo>
                    <a:pt x="2334" y="691"/>
                  </a:lnTo>
                  <a:close/>
                  <a:moveTo>
                    <a:pt x="2395" y="691"/>
                  </a:moveTo>
                  <a:lnTo>
                    <a:pt x="2368" y="646"/>
                  </a:lnTo>
                  <a:lnTo>
                    <a:pt x="2395" y="601"/>
                  </a:lnTo>
                  <a:lnTo>
                    <a:pt x="2421" y="646"/>
                  </a:lnTo>
                  <a:lnTo>
                    <a:pt x="2395" y="691"/>
                  </a:lnTo>
                  <a:close/>
                  <a:moveTo>
                    <a:pt x="2457" y="691"/>
                  </a:moveTo>
                  <a:lnTo>
                    <a:pt x="2431" y="646"/>
                  </a:lnTo>
                  <a:lnTo>
                    <a:pt x="2457" y="601"/>
                  </a:lnTo>
                  <a:lnTo>
                    <a:pt x="2484" y="646"/>
                  </a:lnTo>
                  <a:lnTo>
                    <a:pt x="2457" y="691"/>
                  </a:lnTo>
                  <a:close/>
                  <a:moveTo>
                    <a:pt x="2518" y="691"/>
                  </a:moveTo>
                  <a:lnTo>
                    <a:pt x="2493" y="646"/>
                  </a:lnTo>
                  <a:lnTo>
                    <a:pt x="2518" y="601"/>
                  </a:lnTo>
                  <a:lnTo>
                    <a:pt x="2545" y="646"/>
                  </a:lnTo>
                  <a:lnTo>
                    <a:pt x="2518" y="691"/>
                  </a:lnTo>
                  <a:close/>
                  <a:moveTo>
                    <a:pt x="84" y="639"/>
                  </a:moveTo>
                  <a:lnTo>
                    <a:pt x="59" y="594"/>
                  </a:lnTo>
                  <a:lnTo>
                    <a:pt x="84" y="548"/>
                  </a:lnTo>
                  <a:lnTo>
                    <a:pt x="111" y="594"/>
                  </a:lnTo>
                  <a:lnTo>
                    <a:pt x="84" y="639"/>
                  </a:lnTo>
                  <a:close/>
                  <a:moveTo>
                    <a:pt x="146" y="639"/>
                  </a:moveTo>
                  <a:lnTo>
                    <a:pt x="120" y="594"/>
                  </a:lnTo>
                  <a:lnTo>
                    <a:pt x="146" y="548"/>
                  </a:lnTo>
                  <a:lnTo>
                    <a:pt x="172" y="594"/>
                  </a:lnTo>
                  <a:lnTo>
                    <a:pt x="146" y="639"/>
                  </a:lnTo>
                  <a:close/>
                  <a:moveTo>
                    <a:pt x="207" y="639"/>
                  </a:moveTo>
                  <a:lnTo>
                    <a:pt x="181" y="594"/>
                  </a:lnTo>
                  <a:lnTo>
                    <a:pt x="207" y="548"/>
                  </a:lnTo>
                  <a:lnTo>
                    <a:pt x="234" y="594"/>
                  </a:lnTo>
                  <a:lnTo>
                    <a:pt x="207" y="639"/>
                  </a:lnTo>
                  <a:close/>
                  <a:moveTo>
                    <a:pt x="270" y="639"/>
                  </a:moveTo>
                  <a:lnTo>
                    <a:pt x="243" y="594"/>
                  </a:lnTo>
                  <a:lnTo>
                    <a:pt x="270" y="548"/>
                  </a:lnTo>
                  <a:lnTo>
                    <a:pt x="295" y="594"/>
                  </a:lnTo>
                  <a:lnTo>
                    <a:pt x="270" y="639"/>
                  </a:lnTo>
                  <a:close/>
                  <a:moveTo>
                    <a:pt x="331" y="639"/>
                  </a:moveTo>
                  <a:lnTo>
                    <a:pt x="304" y="594"/>
                  </a:lnTo>
                  <a:lnTo>
                    <a:pt x="331" y="548"/>
                  </a:lnTo>
                  <a:lnTo>
                    <a:pt x="357" y="594"/>
                  </a:lnTo>
                  <a:lnTo>
                    <a:pt x="331" y="639"/>
                  </a:lnTo>
                  <a:close/>
                  <a:moveTo>
                    <a:pt x="393" y="639"/>
                  </a:moveTo>
                  <a:lnTo>
                    <a:pt x="366" y="594"/>
                  </a:lnTo>
                  <a:lnTo>
                    <a:pt x="393" y="548"/>
                  </a:lnTo>
                  <a:lnTo>
                    <a:pt x="418" y="594"/>
                  </a:lnTo>
                  <a:lnTo>
                    <a:pt x="393" y="639"/>
                  </a:lnTo>
                  <a:close/>
                  <a:moveTo>
                    <a:pt x="454" y="639"/>
                  </a:moveTo>
                  <a:lnTo>
                    <a:pt x="427" y="594"/>
                  </a:lnTo>
                  <a:lnTo>
                    <a:pt x="454" y="548"/>
                  </a:lnTo>
                  <a:lnTo>
                    <a:pt x="480" y="594"/>
                  </a:lnTo>
                  <a:lnTo>
                    <a:pt x="454" y="639"/>
                  </a:lnTo>
                  <a:close/>
                  <a:moveTo>
                    <a:pt x="516" y="639"/>
                  </a:moveTo>
                  <a:lnTo>
                    <a:pt x="489" y="594"/>
                  </a:lnTo>
                  <a:lnTo>
                    <a:pt x="516" y="548"/>
                  </a:lnTo>
                  <a:lnTo>
                    <a:pt x="541" y="594"/>
                  </a:lnTo>
                  <a:lnTo>
                    <a:pt x="516" y="639"/>
                  </a:lnTo>
                  <a:close/>
                  <a:moveTo>
                    <a:pt x="577" y="639"/>
                  </a:moveTo>
                  <a:lnTo>
                    <a:pt x="550" y="594"/>
                  </a:lnTo>
                  <a:lnTo>
                    <a:pt x="577" y="548"/>
                  </a:lnTo>
                  <a:lnTo>
                    <a:pt x="603" y="594"/>
                  </a:lnTo>
                  <a:lnTo>
                    <a:pt x="577" y="639"/>
                  </a:lnTo>
                  <a:close/>
                  <a:moveTo>
                    <a:pt x="639" y="639"/>
                  </a:moveTo>
                  <a:lnTo>
                    <a:pt x="613" y="594"/>
                  </a:lnTo>
                  <a:lnTo>
                    <a:pt x="639" y="548"/>
                  </a:lnTo>
                  <a:lnTo>
                    <a:pt x="666" y="594"/>
                  </a:lnTo>
                  <a:lnTo>
                    <a:pt x="639" y="639"/>
                  </a:lnTo>
                  <a:close/>
                  <a:moveTo>
                    <a:pt x="700" y="639"/>
                  </a:moveTo>
                  <a:lnTo>
                    <a:pt x="675" y="594"/>
                  </a:lnTo>
                  <a:lnTo>
                    <a:pt x="700" y="548"/>
                  </a:lnTo>
                  <a:lnTo>
                    <a:pt x="727" y="594"/>
                  </a:lnTo>
                  <a:lnTo>
                    <a:pt x="700" y="639"/>
                  </a:lnTo>
                  <a:close/>
                  <a:moveTo>
                    <a:pt x="762" y="639"/>
                  </a:moveTo>
                  <a:lnTo>
                    <a:pt x="736" y="594"/>
                  </a:lnTo>
                  <a:lnTo>
                    <a:pt x="762" y="548"/>
                  </a:lnTo>
                  <a:lnTo>
                    <a:pt x="789" y="594"/>
                  </a:lnTo>
                  <a:lnTo>
                    <a:pt x="762" y="639"/>
                  </a:lnTo>
                  <a:close/>
                  <a:moveTo>
                    <a:pt x="823" y="639"/>
                  </a:moveTo>
                  <a:lnTo>
                    <a:pt x="798" y="594"/>
                  </a:lnTo>
                  <a:lnTo>
                    <a:pt x="823" y="548"/>
                  </a:lnTo>
                  <a:lnTo>
                    <a:pt x="850" y="594"/>
                  </a:lnTo>
                  <a:lnTo>
                    <a:pt x="823" y="639"/>
                  </a:lnTo>
                  <a:close/>
                  <a:moveTo>
                    <a:pt x="885" y="639"/>
                  </a:moveTo>
                  <a:lnTo>
                    <a:pt x="859" y="594"/>
                  </a:lnTo>
                  <a:lnTo>
                    <a:pt x="885" y="548"/>
                  </a:lnTo>
                  <a:lnTo>
                    <a:pt x="912" y="594"/>
                  </a:lnTo>
                  <a:lnTo>
                    <a:pt x="885" y="639"/>
                  </a:lnTo>
                  <a:close/>
                  <a:moveTo>
                    <a:pt x="946" y="639"/>
                  </a:moveTo>
                  <a:lnTo>
                    <a:pt x="921" y="594"/>
                  </a:lnTo>
                  <a:lnTo>
                    <a:pt x="946" y="548"/>
                  </a:lnTo>
                  <a:lnTo>
                    <a:pt x="973" y="594"/>
                  </a:lnTo>
                  <a:lnTo>
                    <a:pt x="946" y="639"/>
                  </a:lnTo>
                  <a:close/>
                  <a:moveTo>
                    <a:pt x="1009" y="639"/>
                  </a:moveTo>
                  <a:lnTo>
                    <a:pt x="982" y="594"/>
                  </a:lnTo>
                  <a:lnTo>
                    <a:pt x="1009" y="548"/>
                  </a:lnTo>
                  <a:lnTo>
                    <a:pt x="1035" y="594"/>
                  </a:lnTo>
                  <a:lnTo>
                    <a:pt x="1009" y="639"/>
                  </a:lnTo>
                  <a:close/>
                  <a:moveTo>
                    <a:pt x="1071" y="639"/>
                  </a:moveTo>
                  <a:lnTo>
                    <a:pt x="1044" y="594"/>
                  </a:lnTo>
                  <a:lnTo>
                    <a:pt x="1071" y="548"/>
                  </a:lnTo>
                  <a:lnTo>
                    <a:pt x="1096" y="594"/>
                  </a:lnTo>
                  <a:lnTo>
                    <a:pt x="1071" y="639"/>
                  </a:lnTo>
                  <a:close/>
                  <a:moveTo>
                    <a:pt x="1132" y="639"/>
                  </a:moveTo>
                  <a:lnTo>
                    <a:pt x="1105" y="594"/>
                  </a:lnTo>
                  <a:lnTo>
                    <a:pt x="1132" y="548"/>
                  </a:lnTo>
                  <a:lnTo>
                    <a:pt x="1158" y="594"/>
                  </a:lnTo>
                  <a:lnTo>
                    <a:pt x="1132" y="639"/>
                  </a:lnTo>
                  <a:close/>
                  <a:moveTo>
                    <a:pt x="1194" y="639"/>
                  </a:moveTo>
                  <a:lnTo>
                    <a:pt x="1167" y="594"/>
                  </a:lnTo>
                  <a:lnTo>
                    <a:pt x="1194" y="548"/>
                  </a:lnTo>
                  <a:lnTo>
                    <a:pt x="1219" y="594"/>
                  </a:lnTo>
                  <a:lnTo>
                    <a:pt x="1194" y="639"/>
                  </a:lnTo>
                  <a:close/>
                  <a:moveTo>
                    <a:pt x="1255" y="639"/>
                  </a:moveTo>
                  <a:lnTo>
                    <a:pt x="1228" y="594"/>
                  </a:lnTo>
                  <a:lnTo>
                    <a:pt x="1255" y="548"/>
                  </a:lnTo>
                  <a:lnTo>
                    <a:pt x="1281" y="594"/>
                  </a:lnTo>
                  <a:lnTo>
                    <a:pt x="1255" y="639"/>
                  </a:lnTo>
                  <a:close/>
                  <a:moveTo>
                    <a:pt x="1317" y="639"/>
                  </a:moveTo>
                  <a:lnTo>
                    <a:pt x="1290" y="594"/>
                  </a:lnTo>
                  <a:lnTo>
                    <a:pt x="1317" y="548"/>
                  </a:lnTo>
                  <a:lnTo>
                    <a:pt x="1342" y="594"/>
                  </a:lnTo>
                  <a:lnTo>
                    <a:pt x="1317" y="639"/>
                  </a:lnTo>
                  <a:close/>
                  <a:moveTo>
                    <a:pt x="1378" y="639"/>
                  </a:moveTo>
                  <a:lnTo>
                    <a:pt x="1353" y="594"/>
                  </a:lnTo>
                  <a:lnTo>
                    <a:pt x="1378" y="548"/>
                  </a:lnTo>
                  <a:lnTo>
                    <a:pt x="1405" y="594"/>
                  </a:lnTo>
                  <a:lnTo>
                    <a:pt x="1378" y="639"/>
                  </a:lnTo>
                  <a:close/>
                  <a:moveTo>
                    <a:pt x="1440" y="639"/>
                  </a:moveTo>
                  <a:lnTo>
                    <a:pt x="1414" y="594"/>
                  </a:lnTo>
                  <a:lnTo>
                    <a:pt x="1440" y="548"/>
                  </a:lnTo>
                  <a:lnTo>
                    <a:pt x="1467" y="594"/>
                  </a:lnTo>
                  <a:lnTo>
                    <a:pt x="1440" y="639"/>
                  </a:lnTo>
                  <a:close/>
                  <a:moveTo>
                    <a:pt x="1501" y="639"/>
                  </a:moveTo>
                  <a:lnTo>
                    <a:pt x="1476" y="594"/>
                  </a:lnTo>
                  <a:lnTo>
                    <a:pt x="1501" y="548"/>
                  </a:lnTo>
                  <a:lnTo>
                    <a:pt x="1528" y="594"/>
                  </a:lnTo>
                  <a:lnTo>
                    <a:pt x="1501" y="639"/>
                  </a:lnTo>
                  <a:close/>
                  <a:moveTo>
                    <a:pt x="1563" y="639"/>
                  </a:moveTo>
                  <a:lnTo>
                    <a:pt x="1537" y="594"/>
                  </a:lnTo>
                  <a:lnTo>
                    <a:pt x="1563" y="548"/>
                  </a:lnTo>
                  <a:lnTo>
                    <a:pt x="1590" y="594"/>
                  </a:lnTo>
                  <a:lnTo>
                    <a:pt x="1563" y="639"/>
                  </a:lnTo>
                  <a:close/>
                  <a:moveTo>
                    <a:pt x="1624" y="639"/>
                  </a:moveTo>
                  <a:lnTo>
                    <a:pt x="1599" y="594"/>
                  </a:lnTo>
                  <a:lnTo>
                    <a:pt x="1624" y="548"/>
                  </a:lnTo>
                  <a:lnTo>
                    <a:pt x="1651" y="594"/>
                  </a:lnTo>
                  <a:lnTo>
                    <a:pt x="1624" y="639"/>
                  </a:lnTo>
                  <a:close/>
                  <a:moveTo>
                    <a:pt x="1686" y="639"/>
                  </a:moveTo>
                  <a:lnTo>
                    <a:pt x="1660" y="594"/>
                  </a:lnTo>
                  <a:lnTo>
                    <a:pt x="1686" y="548"/>
                  </a:lnTo>
                  <a:lnTo>
                    <a:pt x="1713" y="594"/>
                  </a:lnTo>
                  <a:lnTo>
                    <a:pt x="1686" y="639"/>
                  </a:lnTo>
                  <a:close/>
                  <a:moveTo>
                    <a:pt x="1749" y="639"/>
                  </a:moveTo>
                  <a:lnTo>
                    <a:pt x="1722" y="594"/>
                  </a:lnTo>
                  <a:lnTo>
                    <a:pt x="1749" y="548"/>
                  </a:lnTo>
                  <a:lnTo>
                    <a:pt x="1774" y="594"/>
                  </a:lnTo>
                  <a:lnTo>
                    <a:pt x="1749" y="639"/>
                  </a:lnTo>
                  <a:close/>
                  <a:moveTo>
                    <a:pt x="1810" y="639"/>
                  </a:moveTo>
                  <a:lnTo>
                    <a:pt x="1783" y="594"/>
                  </a:lnTo>
                  <a:lnTo>
                    <a:pt x="1810" y="548"/>
                  </a:lnTo>
                  <a:lnTo>
                    <a:pt x="1836" y="594"/>
                  </a:lnTo>
                  <a:lnTo>
                    <a:pt x="1810" y="639"/>
                  </a:lnTo>
                  <a:close/>
                  <a:moveTo>
                    <a:pt x="1872" y="639"/>
                  </a:moveTo>
                  <a:lnTo>
                    <a:pt x="1845" y="594"/>
                  </a:lnTo>
                  <a:lnTo>
                    <a:pt x="1872" y="548"/>
                  </a:lnTo>
                  <a:lnTo>
                    <a:pt x="1897" y="594"/>
                  </a:lnTo>
                  <a:lnTo>
                    <a:pt x="1872" y="639"/>
                  </a:lnTo>
                  <a:close/>
                  <a:moveTo>
                    <a:pt x="1933" y="639"/>
                  </a:moveTo>
                  <a:lnTo>
                    <a:pt x="1906" y="594"/>
                  </a:lnTo>
                  <a:lnTo>
                    <a:pt x="1933" y="548"/>
                  </a:lnTo>
                  <a:lnTo>
                    <a:pt x="1959" y="594"/>
                  </a:lnTo>
                  <a:lnTo>
                    <a:pt x="1933" y="639"/>
                  </a:lnTo>
                  <a:close/>
                  <a:moveTo>
                    <a:pt x="1995" y="639"/>
                  </a:moveTo>
                  <a:lnTo>
                    <a:pt x="1968" y="594"/>
                  </a:lnTo>
                  <a:lnTo>
                    <a:pt x="1995" y="548"/>
                  </a:lnTo>
                  <a:lnTo>
                    <a:pt x="2020" y="594"/>
                  </a:lnTo>
                  <a:lnTo>
                    <a:pt x="1995" y="639"/>
                  </a:lnTo>
                  <a:close/>
                  <a:moveTo>
                    <a:pt x="2056" y="639"/>
                  </a:moveTo>
                  <a:lnTo>
                    <a:pt x="2029" y="594"/>
                  </a:lnTo>
                  <a:lnTo>
                    <a:pt x="2056" y="548"/>
                  </a:lnTo>
                  <a:lnTo>
                    <a:pt x="2082" y="594"/>
                  </a:lnTo>
                  <a:lnTo>
                    <a:pt x="2056" y="639"/>
                  </a:lnTo>
                  <a:close/>
                  <a:moveTo>
                    <a:pt x="2118" y="639"/>
                  </a:moveTo>
                  <a:lnTo>
                    <a:pt x="2092" y="594"/>
                  </a:lnTo>
                  <a:lnTo>
                    <a:pt x="2118" y="548"/>
                  </a:lnTo>
                  <a:lnTo>
                    <a:pt x="2145" y="594"/>
                  </a:lnTo>
                  <a:lnTo>
                    <a:pt x="2118" y="639"/>
                  </a:lnTo>
                  <a:close/>
                  <a:moveTo>
                    <a:pt x="2179" y="639"/>
                  </a:moveTo>
                  <a:lnTo>
                    <a:pt x="2154" y="594"/>
                  </a:lnTo>
                  <a:lnTo>
                    <a:pt x="2179" y="548"/>
                  </a:lnTo>
                  <a:lnTo>
                    <a:pt x="2206" y="594"/>
                  </a:lnTo>
                  <a:lnTo>
                    <a:pt x="2179" y="639"/>
                  </a:lnTo>
                  <a:close/>
                  <a:moveTo>
                    <a:pt x="2241" y="639"/>
                  </a:moveTo>
                  <a:lnTo>
                    <a:pt x="2215" y="594"/>
                  </a:lnTo>
                  <a:lnTo>
                    <a:pt x="2241" y="548"/>
                  </a:lnTo>
                  <a:lnTo>
                    <a:pt x="2268" y="594"/>
                  </a:lnTo>
                  <a:lnTo>
                    <a:pt x="2241" y="639"/>
                  </a:lnTo>
                  <a:close/>
                  <a:moveTo>
                    <a:pt x="2302" y="639"/>
                  </a:moveTo>
                  <a:lnTo>
                    <a:pt x="2277" y="594"/>
                  </a:lnTo>
                  <a:lnTo>
                    <a:pt x="2302" y="548"/>
                  </a:lnTo>
                  <a:lnTo>
                    <a:pt x="2329" y="594"/>
                  </a:lnTo>
                  <a:lnTo>
                    <a:pt x="2302" y="639"/>
                  </a:lnTo>
                  <a:close/>
                  <a:moveTo>
                    <a:pt x="2364" y="639"/>
                  </a:moveTo>
                  <a:lnTo>
                    <a:pt x="2338" y="594"/>
                  </a:lnTo>
                  <a:lnTo>
                    <a:pt x="2364" y="548"/>
                  </a:lnTo>
                  <a:lnTo>
                    <a:pt x="2391" y="594"/>
                  </a:lnTo>
                  <a:lnTo>
                    <a:pt x="2364" y="639"/>
                  </a:lnTo>
                  <a:close/>
                  <a:moveTo>
                    <a:pt x="2425" y="639"/>
                  </a:moveTo>
                  <a:lnTo>
                    <a:pt x="2400" y="594"/>
                  </a:lnTo>
                  <a:lnTo>
                    <a:pt x="2425" y="548"/>
                  </a:lnTo>
                  <a:lnTo>
                    <a:pt x="2452" y="594"/>
                  </a:lnTo>
                  <a:lnTo>
                    <a:pt x="2425" y="639"/>
                  </a:lnTo>
                  <a:close/>
                  <a:moveTo>
                    <a:pt x="2488" y="639"/>
                  </a:moveTo>
                  <a:lnTo>
                    <a:pt x="2461" y="594"/>
                  </a:lnTo>
                  <a:lnTo>
                    <a:pt x="2488" y="548"/>
                  </a:lnTo>
                  <a:lnTo>
                    <a:pt x="2514" y="594"/>
                  </a:lnTo>
                  <a:lnTo>
                    <a:pt x="2488" y="639"/>
                  </a:lnTo>
                  <a:close/>
                  <a:moveTo>
                    <a:pt x="54" y="585"/>
                  </a:moveTo>
                  <a:lnTo>
                    <a:pt x="27" y="540"/>
                  </a:lnTo>
                  <a:lnTo>
                    <a:pt x="54" y="495"/>
                  </a:lnTo>
                  <a:lnTo>
                    <a:pt x="80" y="540"/>
                  </a:lnTo>
                  <a:lnTo>
                    <a:pt x="54" y="585"/>
                  </a:lnTo>
                  <a:close/>
                  <a:moveTo>
                    <a:pt x="116" y="585"/>
                  </a:moveTo>
                  <a:lnTo>
                    <a:pt x="89" y="540"/>
                  </a:lnTo>
                  <a:lnTo>
                    <a:pt x="116" y="495"/>
                  </a:lnTo>
                  <a:lnTo>
                    <a:pt x="141" y="540"/>
                  </a:lnTo>
                  <a:lnTo>
                    <a:pt x="116" y="585"/>
                  </a:lnTo>
                  <a:close/>
                  <a:moveTo>
                    <a:pt x="177" y="585"/>
                  </a:moveTo>
                  <a:lnTo>
                    <a:pt x="150" y="540"/>
                  </a:lnTo>
                  <a:lnTo>
                    <a:pt x="177" y="495"/>
                  </a:lnTo>
                  <a:lnTo>
                    <a:pt x="202" y="540"/>
                  </a:lnTo>
                  <a:lnTo>
                    <a:pt x="177" y="585"/>
                  </a:lnTo>
                  <a:close/>
                  <a:moveTo>
                    <a:pt x="238" y="585"/>
                  </a:moveTo>
                  <a:lnTo>
                    <a:pt x="213" y="540"/>
                  </a:lnTo>
                  <a:lnTo>
                    <a:pt x="238" y="495"/>
                  </a:lnTo>
                  <a:lnTo>
                    <a:pt x="265" y="540"/>
                  </a:lnTo>
                  <a:lnTo>
                    <a:pt x="238" y="585"/>
                  </a:lnTo>
                  <a:close/>
                  <a:moveTo>
                    <a:pt x="300" y="585"/>
                  </a:moveTo>
                  <a:lnTo>
                    <a:pt x="274" y="540"/>
                  </a:lnTo>
                  <a:lnTo>
                    <a:pt x="300" y="495"/>
                  </a:lnTo>
                  <a:lnTo>
                    <a:pt x="327" y="540"/>
                  </a:lnTo>
                  <a:lnTo>
                    <a:pt x="300" y="585"/>
                  </a:lnTo>
                  <a:close/>
                  <a:moveTo>
                    <a:pt x="361" y="585"/>
                  </a:moveTo>
                  <a:lnTo>
                    <a:pt x="336" y="540"/>
                  </a:lnTo>
                  <a:lnTo>
                    <a:pt x="361" y="495"/>
                  </a:lnTo>
                  <a:lnTo>
                    <a:pt x="388" y="540"/>
                  </a:lnTo>
                  <a:lnTo>
                    <a:pt x="361" y="585"/>
                  </a:lnTo>
                  <a:close/>
                  <a:moveTo>
                    <a:pt x="423" y="585"/>
                  </a:moveTo>
                  <a:lnTo>
                    <a:pt x="397" y="540"/>
                  </a:lnTo>
                  <a:lnTo>
                    <a:pt x="423" y="495"/>
                  </a:lnTo>
                  <a:lnTo>
                    <a:pt x="450" y="540"/>
                  </a:lnTo>
                  <a:lnTo>
                    <a:pt x="423" y="585"/>
                  </a:lnTo>
                  <a:close/>
                  <a:moveTo>
                    <a:pt x="484" y="585"/>
                  </a:moveTo>
                  <a:lnTo>
                    <a:pt x="459" y="540"/>
                  </a:lnTo>
                  <a:lnTo>
                    <a:pt x="484" y="495"/>
                  </a:lnTo>
                  <a:lnTo>
                    <a:pt x="511" y="540"/>
                  </a:lnTo>
                  <a:lnTo>
                    <a:pt x="484" y="585"/>
                  </a:lnTo>
                  <a:close/>
                  <a:moveTo>
                    <a:pt x="546" y="585"/>
                  </a:moveTo>
                  <a:lnTo>
                    <a:pt x="520" y="540"/>
                  </a:lnTo>
                  <a:lnTo>
                    <a:pt x="546" y="495"/>
                  </a:lnTo>
                  <a:lnTo>
                    <a:pt x="573" y="540"/>
                  </a:lnTo>
                  <a:lnTo>
                    <a:pt x="546" y="585"/>
                  </a:lnTo>
                  <a:close/>
                  <a:moveTo>
                    <a:pt x="609" y="585"/>
                  </a:moveTo>
                  <a:lnTo>
                    <a:pt x="582" y="540"/>
                  </a:lnTo>
                  <a:lnTo>
                    <a:pt x="609" y="495"/>
                  </a:lnTo>
                  <a:lnTo>
                    <a:pt x="634" y="540"/>
                  </a:lnTo>
                  <a:lnTo>
                    <a:pt x="609" y="585"/>
                  </a:lnTo>
                  <a:close/>
                  <a:moveTo>
                    <a:pt x="670" y="585"/>
                  </a:moveTo>
                  <a:lnTo>
                    <a:pt x="643" y="540"/>
                  </a:lnTo>
                  <a:lnTo>
                    <a:pt x="670" y="495"/>
                  </a:lnTo>
                  <a:lnTo>
                    <a:pt x="696" y="540"/>
                  </a:lnTo>
                  <a:lnTo>
                    <a:pt x="670" y="585"/>
                  </a:lnTo>
                  <a:close/>
                  <a:moveTo>
                    <a:pt x="732" y="585"/>
                  </a:moveTo>
                  <a:lnTo>
                    <a:pt x="705" y="540"/>
                  </a:lnTo>
                  <a:lnTo>
                    <a:pt x="732" y="495"/>
                  </a:lnTo>
                  <a:lnTo>
                    <a:pt x="757" y="540"/>
                  </a:lnTo>
                  <a:lnTo>
                    <a:pt x="732" y="585"/>
                  </a:lnTo>
                  <a:close/>
                  <a:moveTo>
                    <a:pt x="793" y="585"/>
                  </a:moveTo>
                  <a:lnTo>
                    <a:pt x="766" y="540"/>
                  </a:lnTo>
                  <a:lnTo>
                    <a:pt x="793" y="495"/>
                  </a:lnTo>
                  <a:lnTo>
                    <a:pt x="819" y="540"/>
                  </a:lnTo>
                  <a:lnTo>
                    <a:pt x="793" y="585"/>
                  </a:lnTo>
                  <a:close/>
                  <a:moveTo>
                    <a:pt x="855" y="585"/>
                  </a:moveTo>
                  <a:lnTo>
                    <a:pt x="828" y="540"/>
                  </a:lnTo>
                  <a:lnTo>
                    <a:pt x="855" y="495"/>
                  </a:lnTo>
                  <a:lnTo>
                    <a:pt x="880" y="540"/>
                  </a:lnTo>
                  <a:lnTo>
                    <a:pt x="855" y="585"/>
                  </a:lnTo>
                  <a:close/>
                  <a:moveTo>
                    <a:pt x="916" y="585"/>
                  </a:moveTo>
                  <a:lnTo>
                    <a:pt x="889" y="540"/>
                  </a:lnTo>
                  <a:lnTo>
                    <a:pt x="916" y="495"/>
                  </a:lnTo>
                  <a:lnTo>
                    <a:pt x="942" y="540"/>
                  </a:lnTo>
                  <a:lnTo>
                    <a:pt x="916" y="585"/>
                  </a:lnTo>
                  <a:close/>
                  <a:moveTo>
                    <a:pt x="978" y="585"/>
                  </a:moveTo>
                  <a:lnTo>
                    <a:pt x="952" y="540"/>
                  </a:lnTo>
                  <a:lnTo>
                    <a:pt x="978" y="495"/>
                  </a:lnTo>
                  <a:lnTo>
                    <a:pt x="1005" y="540"/>
                  </a:lnTo>
                  <a:lnTo>
                    <a:pt x="978" y="585"/>
                  </a:lnTo>
                  <a:close/>
                  <a:moveTo>
                    <a:pt x="1039" y="585"/>
                  </a:moveTo>
                  <a:lnTo>
                    <a:pt x="1014" y="540"/>
                  </a:lnTo>
                  <a:lnTo>
                    <a:pt x="1039" y="495"/>
                  </a:lnTo>
                  <a:lnTo>
                    <a:pt x="1066" y="540"/>
                  </a:lnTo>
                  <a:lnTo>
                    <a:pt x="1039" y="585"/>
                  </a:lnTo>
                  <a:close/>
                  <a:moveTo>
                    <a:pt x="1101" y="585"/>
                  </a:moveTo>
                  <a:lnTo>
                    <a:pt x="1075" y="540"/>
                  </a:lnTo>
                  <a:lnTo>
                    <a:pt x="1101" y="495"/>
                  </a:lnTo>
                  <a:lnTo>
                    <a:pt x="1128" y="540"/>
                  </a:lnTo>
                  <a:lnTo>
                    <a:pt x="1101" y="585"/>
                  </a:lnTo>
                  <a:close/>
                  <a:moveTo>
                    <a:pt x="1162" y="585"/>
                  </a:moveTo>
                  <a:lnTo>
                    <a:pt x="1137" y="540"/>
                  </a:lnTo>
                  <a:lnTo>
                    <a:pt x="1162" y="495"/>
                  </a:lnTo>
                  <a:lnTo>
                    <a:pt x="1189" y="540"/>
                  </a:lnTo>
                  <a:lnTo>
                    <a:pt x="1162" y="585"/>
                  </a:lnTo>
                  <a:close/>
                  <a:moveTo>
                    <a:pt x="1224" y="585"/>
                  </a:moveTo>
                  <a:lnTo>
                    <a:pt x="1198" y="540"/>
                  </a:lnTo>
                  <a:lnTo>
                    <a:pt x="1224" y="495"/>
                  </a:lnTo>
                  <a:lnTo>
                    <a:pt x="1251" y="540"/>
                  </a:lnTo>
                  <a:lnTo>
                    <a:pt x="1224" y="585"/>
                  </a:lnTo>
                  <a:close/>
                  <a:moveTo>
                    <a:pt x="1285" y="585"/>
                  </a:moveTo>
                  <a:lnTo>
                    <a:pt x="1260" y="540"/>
                  </a:lnTo>
                  <a:lnTo>
                    <a:pt x="1285" y="495"/>
                  </a:lnTo>
                  <a:lnTo>
                    <a:pt x="1312" y="540"/>
                  </a:lnTo>
                  <a:lnTo>
                    <a:pt x="1285" y="585"/>
                  </a:lnTo>
                  <a:close/>
                  <a:moveTo>
                    <a:pt x="1348" y="585"/>
                  </a:moveTo>
                  <a:lnTo>
                    <a:pt x="1321" y="540"/>
                  </a:lnTo>
                  <a:lnTo>
                    <a:pt x="1348" y="495"/>
                  </a:lnTo>
                  <a:lnTo>
                    <a:pt x="1374" y="540"/>
                  </a:lnTo>
                  <a:lnTo>
                    <a:pt x="1348" y="585"/>
                  </a:lnTo>
                  <a:close/>
                  <a:moveTo>
                    <a:pt x="1410" y="585"/>
                  </a:moveTo>
                  <a:lnTo>
                    <a:pt x="1383" y="540"/>
                  </a:lnTo>
                  <a:lnTo>
                    <a:pt x="1410" y="495"/>
                  </a:lnTo>
                  <a:lnTo>
                    <a:pt x="1435" y="540"/>
                  </a:lnTo>
                  <a:lnTo>
                    <a:pt x="1410" y="585"/>
                  </a:lnTo>
                  <a:close/>
                  <a:moveTo>
                    <a:pt x="1471" y="585"/>
                  </a:moveTo>
                  <a:lnTo>
                    <a:pt x="1444" y="540"/>
                  </a:lnTo>
                  <a:lnTo>
                    <a:pt x="1471" y="495"/>
                  </a:lnTo>
                  <a:lnTo>
                    <a:pt x="1497" y="540"/>
                  </a:lnTo>
                  <a:lnTo>
                    <a:pt x="1471" y="585"/>
                  </a:lnTo>
                  <a:close/>
                  <a:moveTo>
                    <a:pt x="1533" y="585"/>
                  </a:moveTo>
                  <a:lnTo>
                    <a:pt x="1506" y="540"/>
                  </a:lnTo>
                  <a:lnTo>
                    <a:pt x="1533" y="495"/>
                  </a:lnTo>
                  <a:lnTo>
                    <a:pt x="1558" y="540"/>
                  </a:lnTo>
                  <a:lnTo>
                    <a:pt x="1533" y="585"/>
                  </a:lnTo>
                  <a:close/>
                  <a:moveTo>
                    <a:pt x="1594" y="585"/>
                  </a:moveTo>
                  <a:lnTo>
                    <a:pt x="1567" y="540"/>
                  </a:lnTo>
                  <a:lnTo>
                    <a:pt x="1594" y="495"/>
                  </a:lnTo>
                  <a:lnTo>
                    <a:pt x="1620" y="540"/>
                  </a:lnTo>
                  <a:lnTo>
                    <a:pt x="1594" y="585"/>
                  </a:lnTo>
                  <a:close/>
                  <a:moveTo>
                    <a:pt x="1656" y="585"/>
                  </a:moveTo>
                  <a:lnTo>
                    <a:pt x="1629" y="540"/>
                  </a:lnTo>
                  <a:lnTo>
                    <a:pt x="1656" y="495"/>
                  </a:lnTo>
                  <a:lnTo>
                    <a:pt x="1681" y="540"/>
                  </a:lnTo>
                  <a:lnTo>
                    <a:pt x="1656" y="585"/>
                  </a:lnTo>
                  <a:close/>
                  <a:moveTo>
                    <a:pt x="1717" y="585"/>
                  </a:moveTo>
                  <a:lnTo>
                    <a:pt x="1692" y="540"/>
                  </a:lnTo>
                  <a:lnTo>
                    <a:pt x="1717" y="495"/>
                  </a:lnTo>
                  <a:lnTo>
                    <a:pt x="1744" y="540"/>
                  </a:lnTo>
                  <a:lnTo>
                    <a:pt x="1717" y="585"/>
                  </a:lnTo>
                  <a:close/>
                  <a:moveTo>
                    <a:pt x="1779" y="585"/>
                  </a:moveTo>
                  <a:lnTo>
                    <a:pt x="1753" y="540"/>
                  </a:lnTo>
                  <a:lnTo>
                    <a:pt x="1779" y="495"/>
                  </a:lnTo>
                  <a:lnTo>
                    <a:pt x="1806" y="540"/>
                  </a:lnTo>
                  <a:lnTo>
                    <a:pt x="1779" y="585"/>
                  </a:lnTo>
                  <a:close/>
                  <a:moveTo>
                    <a:pt x="1840" y="585"/>
                  </a:moveTo>
                  <a:lnTo>
                    <a:pt x="1815" y="540"/>
                  </a:lnTo>
                  <a:lnTo>
                    <a:pt x="1840" y="495"/>
                  </a:lnTo>
                  <a:lnTo>
                    <a:pt x="1867" y="540"/>
                  </a:lnTo>
                  <a:lnTo>
                    <a:pt x="1840" y="585"/>
                  </a:lnTo>
                  <a:close/>
                  <a:moveTo>
                    <a:pt x="1902" y="585"/>
                  </a:moveTo>
                  <a:lnTo>
                    <a:pt x="1876" y="540"/>
                  </a:lnTo>
                  <a:lnTo>
                    <a:pt x="1902" y="495"/>
                  </a:lnTo>
                  <a:lnTo>
                    <a:pt x="1929" y="540"/>
                  </a:lnTo>
                  <a:lnTo>
                    <a:pt x="1902" y="585"/>
                  </a:lnTo>
                  <a:close/>
                  <a:moveTo>
                    <a:pt x="1963" y="585"/>
                  </a:moveTo>
                  <a:lnTo>
                    <a:pt x="1938" y="540"/>
                  </a:lnTo>
                  <a:lnTo>
                    <a:pt x="1963" y="495"/>
                  </a:lnTo>
                  <a:lnTo>
                    <a:pt x="1990" y="540"/>
                  </a:lnTo>
                  <a:lnTo>
                    <a:pt x="1963" y="585"/>
                  </a:lnTo>
                  <a:close/>
                  <a:moveTo>
                    <a:pt x="2025" y="585"/>
                  </a:moveTo>
                  <a:lnTo>
                    <a:pt x="1999" y="540"/>
                  </a:lnTo>
                  <a:lnTo>
                    <a:pt x="2025" y="495"/>
                  </a:lnTo>
                  <a:lnTo>
                    <a:pt x="2052" y="540"/>
                  </a:lnTo>
                  <a:lnTo>
                    <a:pt x="2025" y="585"/>
                  </a:lnTo>
                  <a:close/>
                  <a:moveTo>
                    <a:pt x="2088" y="585"/>
                  </a:moveTo>
                  <a:lnTo>
                    <a:pt x="2061" y="540"/>
                  </a:lnTo>
                  <a:lnTo>
                    <a:pt x="2088" y="495"/>
                  </a:lnTo>
                  <a:lnTo>
                    <a:pt x="2113" y="540"/>
                  </a:lnTo>
                  <a:lnTo>
                    <a:pt x="2088" y="585"/>
                  </a:lnTo>
                  <a:close/>
                  <a:moveTo>
                    <a:pt x="2149" y="585"/>
                  </a:moveTo>
                  <a:lnTo>
                    <a:pt x="2122" y="540"/>
                  </a:lnTo>
                  <a:lnTo>
                    <a:pt x="2149" y="495"/>
                  </a:lnTo>
                  <a:lnTo>
                    <a:pt x="2175" y="540"/>
                  </a:lnTo>
                  <a:lnTo>
                    <a:pt x="2149" y="585"/>
                  </a:lnTo>
                  <a:close/>
                  <a:moveTo>
                    <a:pt x="2211" y="585"/>
                  </a:moveTo>
                  <a:lnTo>
                    <a:pt x="2184" y="540"/>
                  </a:lnTo>
                  <a:lnTo>
                    <a:pt x="2211" y="495"/>
                  </a:lnTo>
                  <a:lnTo>
                    <a:pt x="2236" y="540"/>
                  </a:lnTo>
                  <a:lnTo>
                    <a:pt x="2211" y="585"/>
                  </a:lnTo>
                  <a:close/>
                  <a:moveTo>
                    <a:pt x="2272" y="585"/>
                  </a:moveTo>
                  <a:lnTo>
                    <a:pt x="2245" y="540"/>
                  </a:lnTo>
                  <a:lnTo>
                    <a:pt x="2272" y="495"/>
                  </a:lnTo>
                  <a:lnTo>
                    <a:pt x="2298" y="540"/>
                  </a:lnTo>
                  <a:lnTo>
                    <a:pt x="2272" y="585"/>
                  </a:lnTo>
                  <a:close/>
                  <a:moveTo>
                    <a:pt x="2334" y="585"/>
                  </a:moveTo>
                  <a:lnTo>
                    <a:pt x="2307" y="540"/>
                  </a:lnTo>
                  <a:lnTo>
                    <a:pt x="2334" y="495"/>
                  </a:lnTo>
                  <a:lnTo>
                    <a:pt x="2359" y="540"/>
                  </a:lnTo>
                  <a:lnTo>
                    <a:pt x="2334" y="585"/>
                  </a:lnTo>
                  <a:close/>
                  <a:moveTo>
                    <a:pt x="2395" y="585"/>
                  </a:moveTo>
                  <a:lnTo>
                    <a:pt x="2368" y="540"/>
                  </a:lnTo>
                  <a:lnTo>
                    <a:pt x="2395" y="495"/>
                  </a:lnTo>
                  <a:lnTo>
                    <a:pt x="2421" y="540"/>
                  </a:lnTo>
                  <a:lnTo>
                    <a:pt x="2395" y="585"/>
                  </a:lnTo>
                  <a:close/>
                  <a:moveTo>
                    <a:pt x="2457" y="585"/>
                  </a:moveTo>
                  <a:lnTo>
                    <a:pt x="2431" y="540"/>
                  </a:lnTo>
                  <a:lnTo>
                    <a:pt x="2457" y="495"/>
                  </a:lnTo>
                  <a:lnTo>
                    <a:pt x="2484" y="540"/>
                  </a:lnTo>
                  <a:lnTo>
                    <a:pt x="2457" y="585"/>
                  </a:lnTo>
                  <a:close/>
                  <a:moveTo>
                    <a:pt x="2518" y="585"/>
                  </a:moveTo>
                  <a:lnTo>
                    <a:pt x="2493" y="540"/>
                  </a:lnTo>
                  <a:lnTo>
                    <a:pt x="2518" y="495"/>
                  </a:lnTo>
                  <a:lnTo>
                    <a:pt x="2545" y="540"/>
                  </a:lnTo>
                  <a:lnTo>
                    <a:pt x="2518" y="585"/>
                  </a:lnTo>
                  <a:close/>
                  <a:moveTo>
                    <a:pt x="84" y="533"/>
                  </a:moveTo>
                  <a:lnTo>
                    <a:pt x="59" y="486"/>
                  </a:lnTo>
                  <a:lnTo>
                    <a:pt x="84" y="441"/>
                  </a:lnTo>
                  <a:lnTo>
                    <a:pt x="111" y="486"/>
                  </a:lnTo>
                  <a:lnTo>
                    <a:pt x="84" y="533"/>
                  </a:lnTo>
                  <a:close/>
                  <a:moveTo>
                    <a:pt x="146" y="533"/>
                  </a:moveTo>
                  <a:lnTo>
                    <a:pt x="120" y="486"/>
                  </a:lnTo>
                  <a:lnTo>
                    <a:pt x="146" y="441"/>
                  </a:lnTo>
                  <a:lnTo>
                    <a:pt x="172" y="486"/>
                  </a:lnTo>
                  <a:lnTo>
                    <a:pt x="146" y="533"/>
                  </a:lnTo>
                  <a:close/>
                  <a:moveTo>
                    <a:pt x="207" y="533"/>
                  </a:moveTo>
                  <a:lnTo>
                    <a:pt x="181" y="486"/>
                  </a:lnTo>
                  <a:lnTo>
                    <a:pt x="207" y="441"/>
                  </a:lnTo>
                  <a:lnTo>
                    <a:pt x="234" y="486"/>
                  </a:lnTo>
                  <a:lnTo>
                    <a:pt x="207" y="533"/>
                  </a:lnTo>
                  <a:close/>
                  <a:moveTo>
                    <a:pt x="270" y="533"/>
                  </a:moveTo>
                  <a:lnTo>
                    <a:pt x="243" y="486"/>
                  </a:lnTo>
                  <a:lnTo>
                    <a:pt x="270" y="441"/>
                  </a:lnTo>
                  <a:lnTo>
                    <a:pt x="295" y="486"/>
                  </a:lnTo>
                  <a:lnTo>
                    <a:pt x="270" y="533"/>
                  </a:lnTo>
                  <a:close/>
                  <a:moveTo>
                    <a:pt x="331" y="533"/>
                  </a:moveTo>
                  <a:lnTo>
                    <a:pt x="304" y="486"/>
                  </a:lnTo>
                  <a:lnTo>
                    <a:pt x="331" y="441"/>
                  </a:lnTo>
                  <a:lnTo>
                    <a:pt x="357" y="486"/>
                  </a:lnTo>
                  <a:lnTo>
                    <a:pt x="331" y="533"/>
                  </a:lnTo>
                  <a:close/>
                  <a:moveTo>
                    <a:pt x="393" y="533"/>
                  </a:moveTo>
                  <a:lnTo>
                    <a:pt x="366" y="486"/>
                  </a:lnTo>
                  <a:lnTo>
                    <a:pt x="393" y="441"/>
                  </a:lnTo>
                  <a:lnTo>
                    <a:pt x="418" y="486"/>
                  </a:lnTo>
                  <a:lnTo>
                    <a:pt x="393" y="533"/>
                  </a:lnTo>
                  <a:close/>
                  <a:moveTo>
                    <a:pt x="454" y="533"/>
                  </a:moveTo>
                  <a:lnTo>
                    <a:pt x="427" y="486"/>
                  </a:lnTo>
                  <a:lnTo>
                    <a:pt x="454" y="441"/>
                  </a:lnTo>
                  <a:lnTo>
                    <a:pt x="480" y="486"/>
                  </a:lnTo>
                  <a:lnTo>
                    <a:pt x="454" y="533"/>
                  </a:lnTo>
                  <a:close/>
                  <a:moveTo>
                    <a:pt x="516" y="533"/>
                  </a:moveTo>
                  <a:lnTo>
                    <a:pt x="489" y="486"/>
                  </a:lnTo>
                  <a:lnTo>
                    <a:pt x="516" y="441"/>
                  </a:lnTo>
                  <a:lnTo>
                    <a:pt x="541" y="486"/>
                  </a:lnTo>
                  <a:lnTo>
                    <a:pt x="516" y="533"/>
                  </a:lnTo>
                  <a:close/>
                  <a:moveTo>
                    <a:pt x="577" y="533"/>
                  </a:moveTo>
                  <a:lnTo>
                    <a:pt x="550" y="486"/>
                  </a:lnTo>
                  <a:lnTo>
                    <a:pt x="577" y="441"/>
                  </a:lnTo>
                  <a:lnTo>
                    <a:pt x="603" y="486"/>
                  </a:lnTo>
                  <a:lnTo>
                    <a:pt x="577" y="533"/>
                  </a:lnTo>
                  <a:close/>
                  <a:moveTo>
                    <a:pt x="639" y="533"/>
                  </a:moveTo>
                  <a:lnTo>
                    <a:pt x="613" y="486"/>
                  </a:lnTo>
                  <a:lnTo>
                    <a:pt x="639" y="441"/>
                  </a:lnTo>
                  <a:lnTo>
                    <a:pt x="666" y="486"/>
                  </a:lnTo>
                  <a:lnTo>
                    <a:pt x="639" y="533"/>
                  </a:lnTo>
                  <a:close/>
                  <a:moveTo>
                    <a:pt x="700" y="533"/>
                  </a:moveTo>
                  <a:lnTo>
                    <a:pt x="675" y="486"/>
                  </a:lnTo>
                  <a:lnTo>
                    <a:pt x="700" y="441"/>
                  </a:lnTo>
                  <a:lnTo>
                    <a:pt x="727" y="486"/>
                  </a:lnTo>
                  <a:lnTo>
                    <a:pt x="700" y="533"/>
                  </a:lnTo>
                  <a:close/>
                  <a:moveTo>
                    <a:pt x="762" y="533"/>
                  </a:moveTo>
                  <a:lnTo>
                    <a:pt x="736" y="486"/>
                  </a:lnTo>
                  <a:lnTo>
                    <a:pt x="762" y="441"/>
                  </a:lnTo>
                  <a:lnTo>
                    <a:pt x="789" y="486"/>
                  </a:lnTo>
                  <a:lnTo>
                    <a:pt x="762" y="533"/>
                  </a:lnTo>
                  <a:close/>
                  <a:moveTo>
                    <a:pt x="823" y="533"/>
                  </a:moveTo>
                  <a:lnTo>
                    <a:pt x="798" y="486"/>
                  </a:lnTo>
                  <a:lnTo>
                    <a:pt x="823" y="441"/>
                  </a:lnTo>
                  <a:lnTo>
                    <a:pt x="850" y="486"/>
                  </a:lnTo>
                  <a:lnTo>
                    <a:pt x="823" y="533"/>
                  </a:lnTo>
                  <a:close/>
                  <a:moveTo>
                    <a:pt x="885" y="533"/>
                  </a:moveTo>
                  <a:lnTo>
                    <a:pt x="859" y="486"/>
                  </a:lnTo>
                  <a:lnTo>
                    <a:pt x="885" y="441"/>
                  </a:lnTo>
                  <a:lnTo>
                    <a:pt x="912" y="486"/>
                  </a:lnTo>
                  <a:lnTo>
                    <a:pt x="885" y="533"/>
                  </a:lnTo>
                  <a:close/>
                  <a:moveTo>
                    <a:pt x="946" y="533"/>
                  </a:moveTo>
                  <a:lnTo>
                    <a:pt x="921" y="486"/>
                  </a:lnTo>
                  <a:lnTo>
                    <a:pt x="946" y="441"/>
                  </a:lnTo>
                  <a:lnTo>
                    <a:pt x="973" y="486"/>
                  </a:lnTo>
                  <a:lnTo>
                    <a:pt x="946" y="533"/>
                  </a:lnTo>
                  <a:close/>
                  <a:moveTo>
                    <a:pt x="1009" y="533"/>
                  </a:moveTo>
                  <a:lnTo>
                    <a:pt x="982" y="486"/>
                  </a:lnTo>
                  <a:lnTo>
                    <a:pt x="1009" y="441"/>
                  </a:lnTo>
                  <a:lnTo>
                    <a:pt x="1035" y="486"/>
                  </a:lnTo>
                  <a:lnTo>
                    <a:pt x="1009" y="533"/>
                  </a:lnTo>
                  <a:close/>
                  <a:moveTo>
                    <a:pt x="1071" y="533"/>
                  </a:moveTo>
                  <a:lnTo>
                    <a:pt x="1044" y="486"/>
                  </a:lnTo>
                  <a:lnTo>
                    <a:pt x="1071" y="441"/>
                  </a:lnTo>
                  <a:lnTo>
                    <a:pt x="1096" y="486"/>
                  </a:lnTo>
                  <a:lnTo>
                    <a:pt x="1071" y="533"/>
                  </a:lnTo>
                  <a:close/>
                  <a:moveTo>
                    <a:pt x="1132" y="533"/>
                  </a:moveTo>
                  <a:lnTo>
                    <a:pt x="1105" y="486"/>
                  </a:lnTo>
                  <a:lnTo>
                    <a:pt x="1132" y="441"/>
                  </a:lnTo>
                  <a:lnTo>
                    <a:pt x="1158" y="486"/>
                  </a:lnTo>
                  <a:lnTo>
                    <a:pt x="1132" y="533"/>
                  </a:lnTo>
                  <a:close/>
                  <a:moveTo>
                    <a:pt x="1194" y="533"/>
                  </a:moveTo>
                  <a:lnTo>
                    <a:pt x="1167" y="486"/>
                  </a:lnTo>
                  <a:lnTo>
                    <a:pt x="1194" y="441"/>
                  </a:lnTo>
                  <a:lnTo>
                    <a:pt x="1219" y="486"/>
                  </a:lnTo>
                  <a:lnTo>
                    <a:pt x="1194" y="533"/>
                  </a:lnTo>
                  <a:close/>
                  <a:moveTo>
                    <a:pt x="1255" y="533"/>
                  </a:moveTo>
                  <a:lnTo>
                    <a:pt x="1228" y="486"/>
                  </a:lnTo>
                  <a:lnTo>
                    <a:pt x="1255" y="441"/>
                  </a:lnTo>
                  <a:lnTo>
                    <a:pt x="1281" y="486"/>
                  </a:lnTo>
                  <a:lnTo>
                    <a:pt x="1255" y="533"/>
                  </a:lnTo>
                  <a:close/>
                  <a:moveTo>
                    <a:pt x="1317" y="533"/>
                  </a:moveTo>
                  <a:lnTo>
                    <a:pt x="1290" y="486"/>
                  </a:lnTo>
                  <a:lnTo>
                    <a:pt x="1317" y="441"/>
                  </a:lnTo>
                  <a:lnTo>
                    <a:pt x="1342" y="486"/>
                  </a:lnTo>
                  <a:lnTo>
                    <a:pt x="1317" y="533"/>
                  </a:lnTo>
                  <a:close/>
                  <a:moveTo>
                    <a:pt x="1378" y="533"/>
                  </a:moveTo>
                  <a:lnTo>
                    <a:pt x="1353" y="486"/>
                  </a:lnTo>
                  <a:lnTo>
                    <a:pt x="1378" y="441"/>
                  </a:lnTo>
                  <a:lnTo>
                    <a:pt x="1405" y="486"/>
                  </a:lnTo>
                  <a:lnTo>
                    <a:pt x="1378" y="533"/>
                  </a:lnTo>
                  <a:close/>
                  <a:moveTo>
                    <a:pt x="1440" y="533"/>
                  </a:moveTo>
                  <a:lnTo>
                    <a:pt x="1414" y="486"/>
                  </a:lnTo>
                  <a:lnTo>
                    <a:pt x="1440" y="441"/>
                  </a:lnTo>
                  <a:lnTo>
                    <a:pt x="1467" y="486"/>
                  </a:lnTo>
                  <a:lnTo>
                    <a:pt x="1440" y="533"/>
                  </a:lnTo>
                  <a:close/>
                  <a:moveTo>
                    <a:pt x="1501" y="533"/>
                  </a:moveTo>
                  <a:lnTo>
                    <a:pt x="1476" y="486"/>
                  </a:lnTo>
                  <a:lnTo>
                    <a:pt x="1501" y="441"/>
                  </a:lnTo>
                  <a:lnTo>
                    <a:pt x="1528" y="486"/>
                  </a:lnTo>
                  <a:lnTo>
                    <a:pt x="1501" y="533"/>
                  </a:lnTo>
                  <a:close/>
                  <a:moveTo>
                    <a:pt x="1563" y="533"/>
                  </a:moveTo>
                  <a:lnTo>
                    <a:pt x="1537" y="486"/>
                  </a:lnTo>
                  <a:lnTo>
                    <a:pt x="1563" y="441"/>
                  </a:lnTo>
                  <a:lnTo>
                    <a:pt x="1590" y="486"/>
                  </a:lnTo>
                  <a:lnTo>
                    <a:pt x="1563" y="533"/>
                  </a:lnTo>
                  <a:close/>
                  <a:moveTo>
                    <a:pt x="1624" y="533"/>
                  </a:moveTo>
                  <a:lnTo>
                    <a:pt x="1599" y="486"/>
                  </a:lnTo>
                  <a:lnTo>
                    <a:pt x="1624" y="441"/>
                  </a:lnTo>
                  <a:lnTo>
                    <a:pt x="1651" y="486"/>
                  </a:lnTo>
                  <a:lnTo>
                    <a:pt x="1624" y="533"/>
                  </a:lnTo>
                  <a:close/>
                  <a:moveTo>
                    <a:pt x="1686" y="533"/>
                  </a:moveTo>
                  <a:lnTo>
                    <a:pt x="1660" y="486"/>
                  </a:lnTo>
                  <a:lnTo>
                    <a:pt x="1686" y="441"/>
                  </a:lnTo>
                  <a:lnTo>
                    <a:pt x="1713" y="486"/>
                  </a:lnTo>
                  <a:lnTo>
                    <a:pt x="1686" y="533"/>
                  </a:lnTo>
                  <a:close/>
                  <a:moveTo>
                    <a:pt x="1749" y="533"/>
                  </a:moveTo>
                  <a:lnTo>
                    <a:pt x="1722" y="486"/>
                  </a:lnTo>
                  <a:lnTo>
                    <a:pt x="1749" y="441"/>
                  </a:lnTo>
                  <a:lnTo>
                    <a:pt x="1774" y="486"/>
                  </a:lnTo>
                  <a:lnTo>
                    <a:pt x="1749" y="533"/>
                  </a:lnTo>
                  <a:close/>
                  <a:moveTo>
                    <a:pt x="1810" y="533"/>
                  </a:moveTo>
                  <a:lnTo>
                    <a:pt x="1783" y="486"/>
                  </a:lnTo>
                  <a:lnTo>
                    <a:pt x="1810" y="441"/>
                  </a:lnTo>
                  <a:lnTo>
                    <a:pt x="1836" y="486"/>
                  </a:lnTo>
                  <a:lnTo>
                    <a:pt x="1810" y="533"/>
                  </a:lnTo>
                  <a:close/>
                  <a:moveTo>
                    <a:pt x="1872" y="533"/>
                  </a:moveTo>
                  <a:lnTo>
                    <a:pt x="1845" y="486"/>
                  </a:lnTo>
                  <a:lnTo>
                    <a:pt x="1872" y="441"/>
                  </a:lnTo>
                  <a:lnTo>
                    <a:pt x="1897" y="486"/>
                  </a:lnTo>
                  <a:lnTo>
                    <a:pt x="1872" y="533"/>
                  </a:lnTo>
                  <a:close/>
                  <a:moveTo>
                    <a:pt x="1933" y="533"/>
                  </a:moveTo>
                  <a:lnTo>
                    <a:pt x="1906" y="486"/>
                  </a:lnTo>
                  <a:lnTo>
                    <a:pt x="1933" y="441"/>
                  </a:lnTo>
                  <a:lnTo>
                    <a:pt x="1959" y="486"/>
                  </a:lnTo>
                  <a:lnTo>
                    <a:pt x="1933" y="533"/>
                  </a:lnTo>
                  <a:close/>
                  <a:moveTo>
                    <a:pt x="1995" y="533"/>
                  </a:moveTo>
                  <a:lnTo>
                    <a:pt x="1968" y="486"/>
                  </a:lnTo>
                  <a:lnTo>
                    <a:pt x="1995" y="441"/>
                  </a:lnTo>
                  <a:lnTo>
                    <a:pt x="2020" y="486"/>
                  </a:lnTo>
                  <a:lnTo>
                    <a:pt x="1995" y="533"/>
                  </a:lnTo>
                  <a:close/>
                  <a:moveTo>
                    <a:pt x="2056" y="533"/>
                  </a:moveTo>
                  <a:lnTo>
                    <a:pt x="2029" y="486"/>
                  </a:lnTo>
                  <a:lnTo>
                    <a:pt x="2056" y="441"/>
                  </a:lnTo>
                  <a:lnTo>
                    <a:pt x="2082" y="486"/>
                  </a:lnTo>
                  <a:lnTo>
                    <a:pt x="2056" y="533"/>
                  </a:lnTo>
                  <a:close/>
                  <a:moveTo>
                    <a:pt x="2118" y="533"/>
                  </a:moveTo>
                  <a:lnTo>
                    <a:pt x="2092" y="486"/>
                  </a:lnTo>
                  <a:lnTo>
                    <a:pt x="2118" y="441"/>
                  </a:lnTo>
                  <a:lnTo>
                    <a:pt x="2145" y="486"/>
                  </a:lnTo>
                  <a:lnTo>
                    <a:pt x="2118" y="533"/>
                  </a:lnTo>
                  <a:close/>
                  <a:moveTo>
                    <a:pt x="2179" y="533"/>
                  </a:moveTo>
                  <a:lnTo>
                    <a:pt x="2154" y="486"/>
                  </a:lnTo>
                  <a:lnTo>
                    <a:pt x="2179" y="441"/>
                  </a:lnTo>
                  <a:lnTo>
                    <a:pt x="2206" y="486"/>
                  </a:lnTo>
                  <a:lnTo>
                    <a:pt x="2179" y="533"/>
                  </a:lnTo>
                  <a:close/>
                  <a:moveTo>
                    <a:pt x="2241" y="533"/>
                  </a:moveTo>
                  <a:lnTo>
                    <a:pt x="2215" y="486"/>
                  </a:lnTo>
                  <a:lnTo>
                    <a:pt x="2241" y="441"/>
                  </a:lnTo>
                  <a:lnTo>
                    <a:pt x="2268" y="486"/>
                  </a:lnTo>
                  <a:lnTo>
                    <a:pt x="2241" y="533"/>
                  </a:lnTo>
                  <a:close/>
                  <a:moveTo>
                    <a:pt x="2302" y="533"/>
                  </a:moveTo>
                  <a:lnTo>
                    <a:pt x="2277" y="486"/>
                  </a:lnTo>
                  <a:lnTo>
                    <a:pt x="2302" y="441"/>
                  </a:lnTo>
                  <a:lnTo>
                    <a:pt x="2329" y="486"/>
                  </a:lnTo>
                  <a:lnTo>
                    <a:pt x="2302" y="533"/>
                  </a:lnTo>
                  <a:close/>
                  <a:moveTo>
                    <a:pt x="2364" y="533"/>
                  </a:moveTo>
                  <a:lnTo>
                    <a:pt x="2338" y="486"/>
                  </a:lnTo>
                  <a:lnTo>
                    <a:pt x="2364" y="441"/>
                  </a:lnTo>
                  <a:lnTo>
                    <a:pt x="2391" y="486"/>
                  </a:lnTo>
                  <a:lnTo>
                    <a:pt x="2364" y="533"/>
                  </a:lnTo>
                  <a:close/>
                  <a:moveTo>
                    <a:pt x="2425" y="533"/>
                  </a:moveTo>
                  <a:lnTo>
                    <a:pt x="2400" y="486"/>
                  </a:lnTo>
                  <a:lnTo>
                    <a:pt x="2425" y="441"/>
                  </a:lnTo>
                  <a:lnTo>
                    <a:pt x="2452" y="486"/>
                  </a:lnTo>
                  <a:lnTo>
                    <a:pt x="2425" y="533"/>
                  </a:lnTo>
                  <a:close/>
                  <a:moveTo>
                    <a:pt x="2488" y="533"/>
                  </a:moveTo>
                  <a:lnTo>
                    <a:pt x="2461" y="486"/>
                  </a:lnTo>
                  <a:lnTo>
                    <a:pt x="2488" y="441"/>
                  </a:lnTo>
                  <a:lnTo>
                    <a:pt x="2514" y="486"/>
                  </a:lnTo>
                  <a:lnTo>
                    <a:pt x="2488" y="533"/>
                  </a:lnTo>
                  <a:close/>
                  <a:moveTo>
                    <a:pt x="54" y="479"/>
                  </a:moveTo>
                  <a:lnTo>
                    <a:pt x="27" y="434"/>
                  </a:lnTo>
                  <a:lnTo>
                    <a:pt x="54" y="387"/>
                  </a:lnTo>
                  <a:lnTo>
                    <a:pt x="80" y="434"/>
                  </a:lnTo>
                  <a:lnTo>
                    <a:pt x="54" y="479"/>
                  </a:lnTo>
                  <a:close/>
                  <a:moveTo>
                    <a:pt x="116" y="479"/>
                  </a:moveTo>
                  <a:lnTo>
                    <a:pt x="89" y="434"/>
                  </a:lnTo>
                  <a:lnTo>
                    <a:pt x="116" y="387"/>
                  </a:lnTo>
                  <a:lnTo>
                    <a:pt x="141" y="434"/>
                  </a:lnTo>
                  <a:lnTo>
                    <a:pt x="116" y="479"/>
                  </a:lnTo>
                  <a:close/>
                  <a:moveTo>
                    <a:pt x="177" y="479"/>
                  </a:moveTo>
                  <a:lnTo>
                    <a:pt x="150" y="434"/>
                  </a:lnTo>
                  <a:lnTo>
                    <a:pt x="177" y="387"/>
                  </a:lnTo>
                  <a:lnTo>
                    <a:pt x="202" y="434"/>
                  </a:lnTo>
                  <a:lnTo>
                    <a:pt x="177" y="479"/>
                  </a:lnTo>
                  <a:close/>
                  <a:moveTo>
                    <a:pt x="238" y="479"/>
                  </a:moveTo>
                  <a:lnTo>
                    <a:pt x="213" y="434"/>
                  </a:lnTo>
                  <a:lnTo>
                    <a:pt x="238" y="387"/>
                  </a:lnTo>
                  <a:lnTo>
                    <a:pt x="265" y="434"/>
                  </a:lnTo>
                  <a:lnTo>
                    <a:pt x="238" y="479"/>
                  </a:lnTo>
                  <a:close/>
                  <a:moveTo>
                    <a:pt x="300" y="479"/>
                  </a:moveTo>
                  <a:lnTo>
                    <a:pt x="274" y="434"/>
                  </a:lnTo>
                  <a:lnTo>
                    <a:pt x="300" y="387"/>
                  </a:lnTo>
                  <a:lnTo>
                    <a:pt x="327" y="434"/>
                  </a:lnTo>
                  <a:lnTo>
                    <a:pt x="300" y="479"/>
                  </a:lnTo>
                  <a:close/>
                  <a:moveTo>
                    <a:pt x="361" y="479"/>
                  </a:moveTo>
                  <a:lnTo>
                    <a:pt x="336" y="434"/>
                  </a:lnTo>
                  <a:lnTo>
                    <a:pt x="361" y="387"/>
                  </a:lnTo>
                  <a:lnTo>
                    <a:pt x="388" y="434"/>
                  </a:lnTo>
                  <a:lnTo>
                    <a:pt x="361" y="479"/>
                  </a:lnTo>
                  <a:close/>
                  <a:moveTo>
                    <a:pt x="423" y="479"/>
                  </a:moveTo>
                  <a:lnTo>
                    <a:pt x="397" y="434"/>
                  </a:lnTo>
                  <a:lnTo>
                    <a:pt x="423" y="387"/>
                  </a:lnTo>
                  <a:lnTo>
                    <a:pt x="450" y="434"/>
                  </a:lnTo>
                  <a:lnTo>
                    <a:pt x="423" y="479"/>
                  </a:lnTo>
                  <a:close/>
                  <a:moveTo>
                    <a:pt x="484" y="479"/>
                  </a:moveTo>
                  <a:lnTo>
                    <a:pt x="459" y="434"/>
                  </a:lnTo>
                  <a:lnTo>
                    <a:pt x="484" y="387"/>
                  </a:lnTo>
                  <a:lnTo>
                    <a:pt x="511" y="434"/>
                  </a:lnTo>
                  <a:lnTo>
                    <a:pt x="484" y="479"/>
                  </a:lnTo>
                  <a:close/>
                  <a:moveTo>
                    <a:pt x="546" y="479"/>
                  </a:moveTo>
                  <a:lnTo>
                    <a:pt x="520" y="434"/>
                  </a:lnTo>
                  <a:lnTo>
                    <a:pt x="546" y="387"/>
                  </a:lnTo>
                  <a:lnTo>
                    <a:pt x="573" y="434"/>
                  </a:lnTo>
                  <a:lnTo>
                    <a:pt x="546" y="479"/>
                  </a:lnTo>
                  <a:close/>
                  <a:moveTo>
                    <a:pt x="609" y="479"/>
                  </a:moveTo>
                  <a:lnTo>
                    <a:pt x="582" y="434"/>
                  </a:lnTo>
                  <a:lnTo>
                    <a:pt x="609" y="387"/>
                  </a:lnTo>
                  <a:lnTo>
                    <a:pt x="634" y="434"/>
                  </a:lnTo>
                  <a:lnTo>
                    <a:pt x="609" y="479"/>
                  </a:lnTo>
                  <a:close/>
                  <a:moveTo>
                    <a:pt x="670" y="479"/>
                  </a:moveTo>
                  <a:lnTo>
                    <a:pt x="643" y="434"/>
                  </a:lnTo>
                  <a:lnTo>
                    <a:pt x="670" y="387"/>
                  </a:lnTo>
                  <a:lnTo>
                    <a:pt x="696" y="434"/>
                  </a:lnTo>
                  <a:lnTo>
                    <a:pt x="670" y="479"/>
                  </a:lnTo>
                  <a:close/>
                  <a:moveTo>
                    <a:pt x="732" y="479"/>
                  </a:moveTo>
                  <a:lnTo>
                    <a:pt x="705" y="434"/>
                  </a:lnTo>
                  <a:lnTo>
                    <a:pt x="732" y="387"/>
                  </a:lnTo>
                  <a:lnTo>
                    <a:pt x="757" y="434"/>
                  </a:lnTo>
                  <a:lnTo>
                    <a:pt x="732" y="479"/>
                  </a:lnTo>
                  <a:close/>
                  <a:moveTo>
                    <a:pt x="793" y="479"/>
                  </a:moveTo>
                  <a:lnTo>
                    <a:pt x="766" y="434"/>
                  </a:lnTo>
                  <a:lnTo>
                    <a:pt x="793" y="387"/>
                  </a:lnTo>
                  <a:lnTo>
                    <a:pt x="819" y="434"/>
                  </a:lnTo>
                  <a:lnTo>
                    <a:pt x="793" y="479"/>
                  </a:lnTo>
                  <a:close/>
                  <a:moveTo>
                    <a:pt x="855" y="479"/>
                  </a:moveTo>
                  <a:lnTo>
                    <a:pt x="828" y="434"/>
                  </a:lnTo>
                  <a:lnTo>
                    <a:pt x="855" y="387"/>
                  </a:lnTo>
                  <a:lnTo>
                    <a:pt x="880" y="434"/>
                  </a:lnTo>
                  <a:lnTo>
                    <a:pt x="855" y="479"/>
                  </a:lnTo>
                  <a:close/>
                  <a:moveTo>
                    <a:pt x="916" y="479"/>
                  </a:moveTo>
                  <a:lnTo>
                    <a:pt x="889" y="434"/>
                  </a:lnTo>
                  <a:lnTo>
                    <a:pt x="916" y="387"/>
                  </a:lnTo>
                  <a:lnTo>
                    <a:pt x="942" y="434"/>
                  </a:lnTo>
                  <a:lnTo>
                    <a:pt x="916" y="479"/>
                  </a:lnTo>
                  <a:close/>
                  <a:moveTo>
                    <a:pt x="978" y="479"/>
                  </a:moveTo>
                  <a:lnTo>
                    <a:pt x="952" y="434"/>
                  </a:lnTo>
                  <a:lnTo>
                    <a:pt x="978" y="387"/>
                  </a:lnTo>
                  <a:lnTo>
                    <a:pt x="1005" y="434"/>
                  </a:lnTo>
                  <a:lnTo>
                    <a:pt x="978" y="479"/>
                  </a:lnTo>
                  <a:close/>
                  <a:moveTo>
                    <a:pt x="1039" y="479"/>
                  </a:moveTo>
                  <a:lnTo>
                    <a:pt x="1014" y="434"/>
                  </a:lnTo>
                  <a:lnTo>
                    <a:pt x="1039" y="387"/>
                  </a:lnTo>
                  <a:lnTo>
                    <a:pt x="1066" y="434"/>
                  </a:lnTo>
                  <a:lnTo>
                    <a:pt x="1039" y="479"/>
                  </a:lnTo>
                  <a:close/>
                  <a:moveTo>
                    <a:pt x="1101" y="479"/>
                  </a:moveTo>
                  <a:lnTo>
                    <a:pt x="1075" y="434"/>
                  </a:lnTo>
                  <a:lnTo>
                    <a:pt x="1101" y="387"/>
                  </a:lnTo>
                  <a:lnTo>
                    <a:pt x="1128" y="434"/>
                  </a:lnTo>
                  <a:lnTo>
                    <a:pt x="1101" y="479"/>
                  </a:lnTo>
                  <a:close/>
                  <a:moveTo>
                    <a:pt x="1162" y="479"/>
                  </a:moveTo>
                  <a:lnTo>
                    <a:pt x="1137" y="434"/>
                  </a:lnTo>
                  <a:lnTo>
                    <a:pt x="1162" y="387"/>
                  </a:lnTo>
                  <a:lnTo>
                    <a:pt x="1189" y="434"/>
                  </a:lnTo>
                  <a:lnTo>
                    <a:pt x="1162" y="479"/>
                  </a:lnTo>
                  <a:close/>
                  <a:moveTo>
                    <a:pt x="1224" y="479"/>
                  </a:moveTo>
                  <a:lnTo>
                    <a:pt x="1198" y="434"/>
                  </a:lnTo>
                  <a:lnTo>
                    <a:pt x="1224" y="387"/>
                  </a:lnTo>
                  <a:lnTo>
                    <a:pt x="1251" y="434"/>
                  </a:lnTo>
                  <a:lnTo>
                    <a:pt x="1224" y="479"/>
                  </a:lnTo>
                  <a:close/>
                  <a:moveTo>
                    <a:pt x="1285" y="479"/>
                  </a:moveTo>
                  <a:lnTo>
                    <a:pt x="1260" y="434"/>
                  </a:lnTo>
                  <a:lnTo>
                    <a:pt x="1285" y="387"/>
                  </a:lnTo>
                  <a:lnTo>
                    <a:pt x="1312" y="434"/>
                  </a:lnTo>
                  <a:lnTo>
                    <a:pt x="1285" y="479"/>
                  </a:lnTo>
                  <a:close/>
                  <a:moveTo>
                    <a:pt x="1348" y="479"/>
                  </a:moveTo>
                  <a:lnTo>
                    <a:pt x="1321" y="434"/>
                  </a:lnTo>
                  <a:lnTo>
                    <a:pt x="1348" y="387"/>
                  </a:lnTo>
                  <a:lnTo>
                    <a:pt x="1374" y="434"/>
                  </a:lnTo>
                  <a:lnTo>
                    <a:pt x="1348" y="479"/>
                  </a:lnTo>
                  <a:close/>
                  <a:moveTo>
                    <a:pt x="1410" y="479"/>
                  </a:moveTo>
                  <a:lnTo>
                    <a:pt x="1383" y="434"/>
                  </a:lnTo>
                  <a:lnTo>
                    <a:pt x="1410" y="387"/>
                  </a:lnTo>
                  <a:lnTo>
                    <a:pt x="1435" y="434"/>
                  </a:lnTo>
                  <a:lnTo>
                    <a:pt x="1410" y="479"/>
                  </a:lnTo>
                  <a:close/>
                  <a:moveTo>
                    <a:pt x="1471" y="479"/>
                  </a:moveTo>
                  <a:lnTo>
                    <a:pt x="1444" y="434"/>
                  </a:lnTo>
                  <a:lnTo>
                    <a:pt x="1471" y="387"/>
                  </a:lnTo>
                  <a:lnTo>
                    <a:pt x="1497" y="434"/>
                  </a:lnTo>
                  <a:lnTo>
                    <a:pt x="1471" y="479"/>
                  </a:lnTo>
                  <a:close/>
                  <a:moveTo>
                    <a:pt x="1533" y="479"/>
                  </a:moveTo>
                  <a:lnTo>
                    <a:pt x="1506" y="434"/>
                  </a:lnTo>
                  <a:lnTo>
                    <a:pt x="1533" y="387"/>
                  </a:lnTo>
                  <a:lnTo>
                    <a:pt x="1558" y="434"/>
                  </a:lnTo>
                  <a:lnTo>
                    <a:pt x="1533" y="479"/>
                  </a:lnTo>
                  <a:close/>
                  <a:moveTo>
                    <a:pt x="1594" y="479"/>
                  </a:moveTo>
                  <a:lnTo>
                    <a:pt x="1567" y="434"/>
                  </a:lnTo>
                  <a:lnTo>
                    <a:pt x="1594" y="387"/>
                  </a:lnTo>
                  <a:lnTo>
                    <a:pt x="1620" y="434"/>
                  </a:lnTo>
                  <a:lnTo>
                    <a:pt x="1594" y="479"/>
                  </a:lnTo>
                  <a:close/>
                  <a:moveTo>
                    <a:pt x="1656" y="479"/>
                  </a:moveTo>
                  <a:lnTo>
                    <a:pt x="1629" y="434"/>
                  </a:lnTo>
                  <a:lnTo>
                    <a:pt x="1656" y="387"/>
                  </a:lnTo>
                  <a:lnTo>
                    <a:pt x="1681" y="434"/>
                  </a:lnTo>
                  <a:lnTo>
                    <a:pt x="1656" y="479"/>
                  </a:lnTo>
                  <a:close/>
                  <a:moveTo>
                    <a:pt x="1717" y="479"/>
                  </a:moveTo>
                  <a:lnTo>
                    <a:pt x="1692" y="434"/>
                  </a:lnTo>
                  <a:lnTo>
                    <a:pt x="1717" y="387"/>
                  </a:lnTo>
                  <a:lnTo>
                    <a:pt x="1744" y="434"/>
                  </a:lnTo>
                  <a:lnTo>
                    <a:pt x="1717" y="479"/>
                  </a:lnTo>
                  <a:close/>
                  <a:moveTo>
                    <a:pt x="1779" y="479"/>
                  </a:moveTo>
                  <a:lnTo>
                    <a:pt x="1753" y="434"/>
                  </a:lnTo>
                  <a:lnTo>
                    <a:pt x="1779" y="387"/>
                  </a:lnTo>
                  <a:lnTo>
                    <a:pt x="1806" y="434"/>
                  </a:lnTo>
                  <a:lnTo>
                    <a:pt x="1779" y="479"/>
                  </a:lnTo>
                  <a:close/>
                  <a:moveTo>
                    <a:pt x="1840" y="479"/>
                  </a:moveTo>
                  <a:lnTo>
                    <a:pt x="1815" y="434"/>
                  </a:lnTo>
                  <a:lnTo>
                    <a:pt x="1840" y="387"/>
                  </a:lnTo>
                  <a:lnTo>
                    <a:pt x="1867" y="434"/>
                  </a:lnTo>
                  <a:lnTo>
                    <a:pt x="1840" y="479"/>
                  </a:lnTo>
                  <a:close/>
                  <a:moveTo>
                    <a:pt x="1902" y="479"/>
                  </a:moveTo>
                  <a:lnTo>
                    <a:pt x="1876" y="434"/>
                  </a:lnTo>
                  <a:lnTo>
                    <a:pt x="1902" y="387"/>
                  </a:lnTo>
                  <a:lnTo>
                    <a:pt x="1929" y="434"/>
                  </a:lnTo>
                  <a:lnTo>
                    <a:pt x="1902" y="479"/>
                  </a:lnTo>
                  <a:close/>
                  <a:moveTo>
                    <a:pt x="1963" y="479"/>
                  </a:moveTo>
                  <a:lnTo>
                    <a:pt x="1938" y="434"/>
                  </a:lnTo>
                  <a:lnTo>
                    <a:pt x="1963" y="387"/>
                  </a:lnTo>
                  <a:lnTo>
                    <a:pt x="1990" y="434"/>
                  </a:lnTo>
                  <a:lnTo>
                    <a:pt x="1963" y="479"/>
                  </a:lnTo>
                  <a:close/>
                  <a:moveTo>
                    <a:pt x="2025" y="479"/>
                  </a:moveTo>
                  <a:lnTo>
                    <a:pt x="1999" y="434"/>
                  </a:lnTo>
                  <a:lnTo>
                    <a:pt x="2025" y="387"/>
                  </a:lnTo>
                  <a:lnTo>
                    <a:pt x="2052" y="434"/>
                  </a:lnTo>
                  <a:lnTo>
                    <a:pt x="2025" y="479"/>
                  </a:lnTo>
                  <a:close/>
                  <a:moveTo>
                    <a:pt x="2088" y="479"/>
                  </a:moveTo>
                  <a:lnTo>
                    <a:pt x="2061" y="434"/>
                  </a:lnTo>
                  <a:lnTo>
                    <a:pt x="2088" y="387"/>
                  </a:lnTo>
                  <a:lnTo>
                    <a:pt x="2113" y="434"/>
                  </a:lnTo>
                  <a:lnTo>
                    <a:pt x="2088" y="479"/>
                  </a:lnTo>
                  <a:close/>
                  <a:moveTo>
                    <a:pt x="2149" y="479"/>
                  </a:moveTo>
                  <a:lnTo>
                    <a:pt x="2122" y="434"/>
                  </a:lnTo>
                  <a:lnTo>
                    <a:pt x="2149" y="387"/>
                  </a:lnTo>
                  <a:lnTo>
                    <a:pt x="2175" y="434"/>
                  </a:lnTo>
                  <a:lnTo>
                    <a:pt x="2149" y="479"/>
                  </a:lnTo>
                  <a:close/>
                  <a:moveTo>
                    <a:pt x="2211" y="479"/>
                  </a:moveTo>
                  <a:lnTo>
                    <a:pt x="2184" y="434"/>
                  </a:lnTo>
                  <a:lnTo>
                    <a:pt x="2211" y="387"/>
                  </a:lnTo>
                  <a:lnTo>
                    <a:pt x="2236" y="434"/>
                  </a:lnTo>
                  <a:lnTo>
                    <a:pt x="2211" y="479"/>
                  </a:lnTo>
                  <a:close/>
                  <a:moveTo>
                    <a:pt x="2272" y="479"/>
                  </a:moveTo>
                  <a:lnTo>
                    <a:pt x="2245" y="434"/>
                  </a:lnTo>
                  <a:lnTo>
                    <a:pt x="2272" y="387"/>
                  </a:lnTo>
                  <a:lnTo>
                    <a:pt x="2298" y="434"/>
                  </a:lnTo>
                  <a:lnTo>
                    <a:pt x="2272" y="479"/>
                  </a:lnTo>
                  <a:close/>
                  <a:moveTo>
                    <a:pt x="2334" y="479"/>
                  </a:moveTo>
                  <a:lnTo>
                    <a:pt x="2307" y="434"/>
                  </a:lnTo>
                  <a:lnTo>
                    <a:pt x="2334" y="387"/>
                  </a:lnTo>
                  <a:lnTo>
                    <a:pt x="2359" y="434"/>
                  </a:lnTo>
                  <a:lnTo>
                    <a:pt x="2334" y="479"/>
                  </a:lnTo>
                  <a:close/>
                  <a:moveTo>
                    <a:pt x="2395" y="479"/>
                  </a:moveTo>
                  <a:lnTo>
                    <a:pt x="2368" y="434"/>
                  </a:lnTo>
                  <a:lnTo>
                    <a:pt x="2395" y="387"/>
                  </a:lnTo>
                  <a:lnTo>
                    <a:pt x="2421" y="434"/>
                  </a:lnTo>
                  <a:lnTo>
                    <a:pt x="2395" y="479"/>
                  </a:lnTo>
                  <a:close/>
                  <a:moveTo>
                    <a:pt x="2457" y="479"/>
                  </a:moveTo>
                  <a:lnTo>
                    <a:pt x="2431" y="434"/>
                  </a:lnTo>
                  <a:lnTo>
                    <a:pt x="2457" y="387"/>
                  </a:lnTo>
                  <a:lnTo>
                    <a:pt x="2484" y="434"/>
                  </a:lnTo>
                  <a:lnTo>
                    <a:pt x="2457" y="479"/>
                  </a:lnTo>
                  <a:close/>
                  <a:moveTo>
                    <a:pt x="2518" y="479"/>
                  </a:moveTo>
                  <a:lnTo>
                    <a:pt x="2493" y="434"/>
                  </a:lnTo>
                  <a:lnTo>
                    <a:pt x="2518" y="387"/>
                  </a:lnTo>
                  <a:lnTo>
                    <a:pt x="2545" y="434"/>
                  </a:lnTo>
                  <a:lnTo>
                    <a:pt x="2518" y="479"/>
                  </a:lnTo>
                  <a:close/>
                  <a:moveTo>
                    <a:pt x="84" y="426"/>
                  </a:moveTo>
                  <a:lnTo>
                    <a:pt x="59" y="380"/>
                  </a:lnTo>
                  <a:lnTo>
                    <a:pt x="84" y="335"/>
                  </a:lnTo>
                  <a:lnTo>
                    <a:pt x="111" y="380"/>
                  </a:lnTo>
                  <a:lnTo>
                    <a:pt x="84" y="426"/>
                  </a:lnTo>
                  <a:close/>
                  <a:moveTo>
                    <a:pt x="146" y="426"/>
                  </a:moveTo>
                  <a:lnTo>
                    <a:pt x="120" y="380"/>
                  </a:lnTo>
                  <a:lnTo>
                    <a:pt x="146" y="335"/>
                  </a:lnTo>
                  <a:lnTo>
                    <a:pt x="172" y="380"/>
                  </a:lnTo>
                  <a:lnTo>
                    <a:pt x="146" y="426"/>
                  </a:lnTo>
                  <a:close/>
                  <a:moveTo>
                    <a:pt x="207" y="426"/>
                  </a:moveTo>
                  <a:lnTo>
                    <a:pt x="181" y="380"/>
                  </a:lnTo>
                  <a:lnTo>
                    <a:pt x="207" y="335"/>
                  </a:lnTo>
                  <a:lnTo>
                    <a:pt x="234" y="380"/>
                  </a:lnTo>
                  <a:lnTo>
                    <a:pt x="207" y="426"/>
                  </a:lnTo>
                  <a:close/>
                  <a:moveTo>
                    <a:pt x="270" y="426"/>
                  </a:moveTo>
                  <a:lnTo>
                    <a:pt x="243" y="380"/>
                  </a:lnTo>
                  <a:lnTo>
                    <a:pt x="270" y="335"/>
                  </a:lnTo>
                  <a:lnTo>
                    <a:pt x="295" y="380"/>
                  </a:lnTo>
                  <a:lnTo>
                    <a:pt x="270" y="426"/>
                  </a:lnTo>
                  <a:close/>
                  <a:moveTo>
                    <a:pt x="331" y="426"/>
                  </a:moveTo>
                  <a:lnTo>
                    <a:pt x="304" y="380"/>
                  </a:lnTo>
                  <a:lnTo>
                    <a:pt x="331" y="335"/>
                  </a:lnTo>
                  <a:lnTo>
                    <a:pt x="357" y="380"/>
                  </a:lnTo>
                  <a:lnTo>
                    <a:pt x="331" y="426"/>
                  </a:lnTo>
                  <a:close/>
                  <a:moveTo>
                    <a:pt x="393" y="426"/>
                  </a:moveTo>
                  <a:lnTo>
                    <a:pt x="366" y="380"/>
                  </a:lnTo>
                  <a:lnTo>
                    <a:pt x="393" y="335"/>
                  </a:lnTo>
                  <a:lnTo>
                    <a:pt x="418" y="380"/>
                  </a:lnTo>
                  <a:lnTo>
                    <a:pt x="393" y="426"/>
                  </a:lnTo>
                  <a:close/>
                  <a:moveTo>
                    <a:pt x="454" y="426"/>
                  </a:moveTo>
                  <a:lnTo>
                    <a:pt x="427" y="380"/>
                  </a:lnTo>
                  <a:lnTo>
                    <a:pt x="454" y="335"/>
                  </a:lnTo>
                  <a:lnTo>
                    <a:pt x="480" y="380"/>
                  </a:lnTo>
                  <a:lnTo>
                    <a:pt x="454" y="426"/>
                  </a:lnTo>
                  <a:close/>
                  <a:moveTo>
                    <a:pt x="516" y="426"/>
                  </a:moveTo>
                  <a:lnTo>
                    <a:pt x="489" y="380"/>
                  </a:lnTo>
                  <a:lnTo>
                    <a:pt x="516" y="335"/>
                  </a:lnTo>
                  <a:lnTo>
                    <a:pt x="541" y="380"/>
                  </a:lnTo>
                  <a:lnTo>
                    <a:pt x="516" y="426"/>
                  </a:lnTo>
                  <a:close/>
                  <a:moveTo>
                    <a:pt x="577" y="426"/>
                  </a:moveTo>
                  <a:lnTo>
                    <a:pt x="550" y="380"/>
                  </a:lnTo>
                  <a:lnTo>
                    <a:pt x="577" y="335"/>
                  </a:lnTo>
                  <a:lnTo>
                    <a:pt x="603" y="380"/>
                  </a:lnTo>
                  <a:lnTo>
                    <a:pt x="577" y="426"/>
                  </a:lnTo>
                  <a:close/>
                  <a:moveTo>
                    <a:pt x="639" y="426"/>
                  </a:moveTo>
                  <a:lnTo>
                    <a:pt x="613" y="380"/>
                  </a:lnTo>
                  <a:lnTo>
                    <a:pt x="639" y="335"/>
                  </a:lnTo>
                  <a:lnTo>
                    <a:pt x="666" y="380"/>
                  </a:lnTo>
                  <a:lnTo>
                    <a:pt x="639" y="426"/>
                  </a:lnTo>
                  <a:close/>
                  <a:moveTo>
                    <a:pt x="700" y="426"/>
                  </a:moveTo>
                  <a:lnTo>
                    <a:pt x="675" y="380"/>
                  </a:lnTo>
                  <a:lnTo>
                    <a:pt x="700" y="335"/>
                  </a:lnTo>
                  <a:lnTo>
                    <a:pt x="727" y="380"/>
                  </a:lnTo>
                  <a:lnTo>
                    <a:pt x="700" y="426"/>
                  </a:lnTo>
                  <a:close/>
                  <a:moveTo>
                    <a:pt x="762" y="426"/>
                  </a:moveTo>
                  <a:lnTo>
                    <a:pt x="736" y="380"/>
                  </a:lnTo>
                  <a:lnTo>
                    <a:pt x="762" y="335"/>
                  </a:lnTo>
                  <a:lnTo>
                    <a:pt x="789" y="380"/>
                  </a:lnTo>
                  <a:lnTo>
                    <a:pt x="762" y="426"/>
                  </a:lnTo>
                  <a:close/>
                  <a:moveTo>
                    <a:pt x="823" y="426"/>
                  </a:moveTo>
                  <a:lnTo>
                    <a:pt x="798" y="380"/>
                  </a:lnTo>
                  <a:lnTo>
                    <a:pt x="823" y="335"/>
                  </a:lnTo>
                  <a:lnTo>
                    <a:pt x="850" y="380"/>
                  </a:lnTo>
                  <a:lnTo>
                    <a:pt x="823" y="426"/>
                  </a:lnTo>
                  <a:close/>
                  <a:moveTo>
                    <a:pt x="885" y="426"/>
                  </a:moveTo>
                  <a:lnTo>
                    <a:pt x="859" y="380"/>
                  </a:lnTo>
                  <a:lnTo>
                    <a:pt x="885" y="335"/>
                  </a:lnTo>
                  <a:lnTo>
                    <a:pt x="912" y="380"/>
                  </a:lnTo>
                  <a:lnTo>
                    <a:pt x="885" y="426"/>
                  </a:lnTo>
                  <a:close/>
                  <a:moveTo>
                    <a:pt x="946" y="426"/>
                  </a:moveTo>
                  <a:lnTo>
                    <a:pt x="921" y="380"/>
                  </a:lnTo>
                  <a:lnTo>
                    <a:pt x="946" y="335"/>
                  </a:lnTo>
                  <a:lnTo>
                    <a:pt x="973" y="380"/>
                  </a:lnTo>
                  <a:lnTo>
                    <a:pt x="946" y="426"/>
                  </a:lnTo>
                  <a:close/>
                  <a:moveTo>
                    <a:pt x="1009" y="426"/>
                  </a:moveTo>
                  <a:lnTo>
                    <a:pt x="982" y="380"/>
                  </a:lnTo>
                  <a:lnTo>
                    <a:pt x="1009" y="335"/>
                  </a:lnTo>
                  <a:lnTo>
                    <a:pt x="1035" y="380"/>
                  </a:lnTo>
                  <a:lnTo>
                    <a:pt x="1009" y="426"/>
                  </a:lnTo>
                  <a:close/>
                  <a:moveTo>
                    <a:pt x="1071" y="426"/>
                  </a:moveTo>
                  <a:lnTo>
                    <a:pt x="1044" y="380"/>
                  </a:lnTo>
                  <a:lnTo>
                    <a:pt x="1071" y="335"/>
                  </a:lnTo>
                  <a:lnTo>
                    <a:pt x="1096" y="380"/>
                  </a:lnTo>
                  <a:lnTo>
                    <a:pt x="1071" y="426"/>
                  </a:lnTo>
                  <a:close/>
                  <a:moveTo>
                    <a:pt x="1132" y="426"/>
                  </a:moveTo>
                  <a:lnTo>
                    <a:pt x="1105" y="380"/>
                  </a:lnTo>
                  <a:lnTo>
                    <a:pt x="1132" y="335"/>
                  </a:lnTo>
                  <a:lnTo>
                    <a:pt x="1158" y="380"/>
                  </a:lnTo>
                  <a:lnTo>
                    <a:pt x="1132" y="426"/>
                  </a:lnTo>
                  <a:close/>
                  <a:moveTo>
                    <a:pt x="1194" y="426"/>
                  </a:moveTo>
                  <a:lnTo>
                    <a:pt x="1167" y="380"/>
                  </a:lnTo>
                  <a:lnTo>
                    <a:pt x="1194" y="335"/>
                  </a:lnTo>
                  <a:lnTo>
                    <a:pt x="1219" y="380"/>
                  </a:lnTo>
                  <a:lnTo>
                    <a:pt x="1194" y="426"/>
                  </a:lnTo>
                  <a:close/>
                  <a:moveTo>
                    <a:pt x="1255" y="426"/>
                  </a:moveTo>
                  <a:lnTo>
                    <a:pt x="1228" y="380"/>
                  </a:lnTo>
                  <a:lnTo>
                    <a:pt x="1255" y="335"/>
                  </a:lnTo>
                  <a:lnTo>
                    <a:pt x="1281" y="380"/>
                  </a:lnTo>
                  <a:lnTo>
                    <a:pt x="1255" y="426"/>
                  </a:lnTo>
                  <a:close/>
                  <a:moveTo>
                    <a:pt x="1317" y="426"/>
                  </a:moveTo>
                  <a:lnTo>
                    <a:pt x="1290" y="380"/>
                  </a:lnTo>
                  <a:lnTo>
                    <a:pt x="1317" y="335"/>
                  </a:lnTo>
                  <a:lnTo>
                    <a:pt x="1342" y="380"/>
                  </a:lnTo>
                  <a:lnTo>
                    <a:pt x="1317" y="426"/>
                  </a:lnTo>
                  <a:close/>
                  <a:moveTo>
                    <a:pt x="1378" y="426"/>
                  </a:moveTo>
                  <a:lnTo>
                    <a:pt x="1353" y="380"/>
                  </a:lnTo>
                  <a:lnTo>
                    <a:pt x="1378" y="335"/>
                  </a:lnTo>
                  <a:lnTo>
                    <a:pt x="1405" y="380"/>
                  </a:lnTo>
                  <a:lnTo>
                    <a:pt x="1378" y="426"/>
                  </a:lnTo>
                  <a:close/>
                  <a:moveTo>
                    <a:pt x="1440" y="426"/>
                  </a:moveTo>
                  <a:lnTo>
                    <a:pt x="1414" y="380"/>
                  </a:lnTo>
                  <a:lnTo>
                    <a:pt x="1440" y="335"/>
                  </a:lnTo>
                  <a:lnTo>
                    <a:pt x="1467" y="380"/>
                  </a:lnTo>
                  <a:lnTo>
                    <a:pt x="1440" y="426"/>
                  </a:lnTo>
                  <a:close/>
                  <a:moveTo>
                    <a:pt x="1501" y="426"/>
                  </a:moveTo>
                  <a:lnTo>
                    <a:pt x="1476" y="380"/>
                  </a:lnTo>
                  <a:lnTo>
                    <a:pt x="1501" y="335"/>
                  </a:lnTo>
                  <a:lnTo>
                    <a:pt x="1528" y="380"/>
                  </a:lnTo>
                  <a:lnTo>
                    <a:pt x="1501" y="426"/>
                  </a:lnTo>
                  <a:close/>
                  <a:moveTo>
                    <a:pt x="1563" y="426"/>
                  </a:moveTo>
                  <a:lnTo>
                    <a:pt x="1537" y="380"/>
                  </a:lnTo>
                  <a:lnTo>
                    <a:pt x="1563" y="335"/>
                  </a:lnTo>
                  <a:lnTo>
                    <a:pt x="1590" y="380"/>
                  </a:lnTo>
                  <a:lnTo>
                    <a:pt x="1563" y="426"/>
                  </a:lnTo>
                  <a:close/>
                  <a:moveTo>
                    <a:pt x="1624" y="426"/>
                  </a:moveTo>
                  <a:lnTo>
                    <a:pt x="1599" y="380"/>
                  </a:lnTo>
                  <a:lnTo>
                    <a:pt x="1624" y="335"/>
                  </a:lnTo>
                  <a:lnTo>
                    <a:pt x="1651" y="380"/>
                  </a:lnTo>
                  <a:lnTo>
                    <a:pt x="1624" y="426"/>
                  </a:lnTo>
                  <a:close/>
                  <a:moveTo>
                    <a:pt x="1686" y="426"/>
                  </a:moveTo>
                  <a:lnTo>
                    <a:pt x="1660" y="380"/>
                  </a:lnTo>
                  <a:lnTo>
                    <a:pt x="1686" y="335"/>
                  </a:lnTo>
                  <a:lnTo>
                    <a:pt x="1713" y="380"/>
                  </a:lnTo>
                  <a:lnTo>
                    <a:pt x="1686" y="426"/>
                  </a:lnTo>
                  <a:close/>
                  <a:moveTo>
                    <a:pt x="1749" y="426"/>
                  </a:moveTo>
                  <a:lnTo>
                    <a:pt x="1722" y="380"/>
                  </a:lnTo>
                  <a:lnTo>
                    <a:pt x="1749" y="335"/>
                  </a:lnTo>
                  <a:lnTo>
                    <a:pt x="1774" y="380"/>
                  </a:lnTo>
                  <a:lnTo>
                    <a:pt x="1749" y="426"/>
                  </a:lnTo>
                  <a:close/>
                  <a:moveTo>
                    <a:pt x="1810" y="426"/>
                  </a:moveTo>
                  <a:lnTo>
                    <a:pt x="1783" y="380"/>
                  </a:lnTo>
                  <a:lnTo>
                    <a:pt x="1810" y="335"/>
                  </a:lnTo>
                  <a:lnTo>
                    <a:pt x="1836" y="380"/>
                  </a:lnTo>
                  <a:lnTo>
                    <a:pt x="1810" y="426"/>
                  </a:lnTo>
                  <a:close/>
                  <a:moveTo>
                    <a:pt x="1872" y="426"/>
                  </a:moveTo>
                  <a:lnTo>
                    <a:pt x="1845" y="380"/>
                  </a:lnTo>
                  <a:lnTo>
                    <a:pt x="1872" y="335"/>
                  </a:lnTo>
                  <a:lnTo>
                    <a:pt x="1897" y="380"/>
                  </a:lnTo>
                  <a:lnTo>
                    <a:pt x="1872" y="426"/>
                  </a:lnTo>
                  <a:close/>
                  <a:moveTo>
                    <a:pt x="1933" y="426"/>
                  </a:moveTo>
                  <a:lnTo>
                    <a:pt x="1906" y="380"/>
                  </a:lnTo>
                  <a:lnTo>
                    <a:pt x="1933" y="335"/>
                  </a:lnTo>
                  <a:lnTo>
                    <a:pt x="1959" y="380"/>
                  </a:lnTo>
                  <a:lnTo>
                    <a:pt x="1933" y="426"/>
                  </a:lnTo>
                  <a:close/>
                  <a:moveTo>
                    <a:pt x="1995" y="426"/>
                  </a:moveTo>
                  <a:lnTo>
                    <a:pt x="1968" y="380"/>
                  </a:lnTo>
                  <a:lnTo>
                    <a:pt x="1995" y="335"/>
                  </a:lnTo>
                  <a:lnTo>
                    <a:pt x="2020" y="380"/>
                  </a:lnTo>
                  <a:lnTo>
                    <a:pt x="1995" y="426"/>
                  </a:lnTo>
                  <a:close/>
                  <a:moveTo>
                    <a:pt x="2056" y="426"/>
                  </a:moveTo>
                  <a:lnTo>
                    <a:pt x="2029" y="380"/>
                  </a:lnTo>
                  <a:lnTo>
                    <a:pt x="2056" y="335"/>
                  </a:lnTo>
                  <a:lnTo>
                    <a:pt x="2082" y="380"/>
                  </a:lnTo>
                  <a:lnTo>
                    <a:pt x="2056" y="426"/>
                  </a:lnTo>
                  <a:close/>
                  <a:moveTo>
                    <a:pt x="2118" y="426"/>
                  </a:moveTo>
                  <a:lnTo>
                    <a:pt x="2092" y="380"/>
                  </a:lnTo>
                  <a:lnTo>
                    <a:pt x="2118" y="335"/>
                  </a:lnTo>
                  <a:lnTo>
                    <a:pt x="2145" y="380"/>
                  </a:lnTo>
                  <a:lnTo>
                    <a:pt x="2118" y="426"/>
                  </a:lnTo>
                  <a:close/>
                  <a:moveTo>
                    <a:pt x="2179" y="426"/>
                  </a:moveTo>
                  <a:lnTo>
                    <a:pt x="2154" y="380"/>
                  </a:lnTo>
                  <a:lnTo>
                    <a:pt x="2179" y="335"/>
                  </a:lnTo>
                  <a:lnTo>
                    <a:pt x="2206" y="380"/>
                  </a:lnTo>
                  <a:lnTo>
                    <a:pt x="2179" y="426"/>
                  </a:lnTo>
                  <a:close/>
                  <a:moveTo>
                    <a:pt x="2241" y="426"/>
                  </a:moveTo>
                  <a:lnTo>
                    <a:pt x="2215" y="380"/>
                  </a:lnTo>
                  <a:lnTo>
                    <a:pt x="2241" y="335"/>
                  </a:lnTo>
                  <a:lnTo>
                    <a:pt x="2268" y="380"/>
                  </a:lnTo>
                  <a:lnTo>
                    <a:pt x="2241" y="426"/>
                  </a:lnTo>
                  <a:close/>
                  <a:moveTo>
                    <a:pt x="2302" y="426"/>
                  </a:moveTo>
                  <a:lnTo>
                    <a:pt x="2277" y="380"/>
                  </a:lnTo>
                  <a:lnTo>
                    <a:pt x="2302" y="335"/>
                  </a:lnTo>
                  <a:lnTo>
                    <a:pt x="2329" y="380"/>
                  </a:lnTo>
                  <a:lnTo>
                    <a:pt x="2302" y="426"/>
                  </a:lnTo>
                  <a:close/>
                  <a:moveTo>
                    <a:pt x="2364" y="426"/>
                  </a:moveTo>
                  <a:lnTo>
                    <a:pt x="2338" y="380"/>
                  </a:lnTo>
                  <a:lnTo>
                    <a:pt x="2364" y="335"/>
                  </a:lnTo>
                  <a:lnTo>
                    <a:pt x="2391" y="380"/>
                  </a:lnTo>
                  <a:lnTo>
                    <a:pt x="2364" y="426"/>
                  </a:lnTo>
                  <a:close/>
                  <a:moveTo>
                    <a:pt x="2425" y="426"/>
                  </a:moveTo>
                  <a:lnTo>
                    <a:pt x="2400" y="380"/>
                  </a:lnTo>
                  <a:lnTo>
                    <a:pt x="2425" y="335"/>
                  </a:lnTo>
                  <a:lnTo>
                    <a:pt x="2452" y="380"/>
                  </a:lnTo>
                  <a:lnTo>
                    <a:pt x="2425" y="426"/>
                  </a:lnTo>
                  <a:close/>
                  <a:moveTo>
                    <a:pt x="2488" y="426"/>
                  </a:moveTo>
                  <a:lnTo>
                    <a:pt x="2461" y="380"/>
                  </a:lnTo>
                  <a:lnTo>
                    <a:pt x="2488" y="335"/>
                  </a:lnTo>
                  <a:lnTo>
                    <a:pt x="2514" y="380"/>
                  </a:lnTo>
                  <a:lnTo>
                    <a:pt x="2488" y="426"/>
                  </a:lnTo>
                  <a:close/>
                  <a:moveTo>
                    <a:pt x="54" y="372"/>
                  </a:moveTo>
                  <a:lnTo>
                    <a:pt x="27" y="327"/>
                  </a:lnTo>
                  <a:lnTo>
                    <a:pt x="54" y="281"/>
                  </a:lnTo>
                  <a:lnTo>
                    <a:pt x="80" y="327"/>
                  </a:lnTo>
                  <a:lnTo>
                    <a:pt x="54" y="372"/>
                  </a:lnTo>
                  <a:close/>
                  <a:moveTo>
                    <a:pt x="116" y="372"/>
                  </a:moveTo>
                  <a:lnTo>
                    <a:pt x="89" y="327"/>
                  </a:lnTo>
                  <a:lnTo>
                    <a:pt x="116" y="281"/>
                  </a:lnTo>
                  <a:lnTo>
                    <a:pt x="141" y="327"/>
                  </a:lnTo>
                  <a:lnTo>
                    <a:pt x="116" y="372"/>
                  </a:lnTo>
                  <a:close/>
                  <a:moveTo>
                    <a:pt x="177" y="372"/>
                  </a:moveTo>
                  <a:lnTo>
                    <a:pt x="150" y="327"/>
                  </a:lnTo>
                  <a:lnTo>
                    <a:pt x="177" y="281"/>
                  </a:lnTo>
                  <a:lnTo>
                    <a:pt x="202" y="327"/>
                  </a:lnTo>
                  <a:lnTo>
                    <a:pt x="177" y="372"/>
                  </a:lnTo>
                  <a:close/>
                  <a:moveTo>
                    <a:pt x="238" y="372"/>
                  </a:moveTo>
                  <a:lnTo>
                    <a:pt x="213" y="327"/>
                  </a:lnTo>
                  <a:lnTo>
                    <a:pt x="238" y="281"/>
                  </a:lnTo>
                  <a:lnTo>
                    <a:pt x="265" y="327"/>
                  </a:lnTo>
                  <a:lnTo>
                    <a:pt x="238" y="372"/>
                  </a:lnTo>
                  <a:close/>
                  <a:moveTo>
                    <a:pt x="300" y="372"/>
                  </a:moveTo>
                  <a:lnTo>
                    <a:pt x="274" y="327"/>
                  </a:lnTo>
                  <a:lnTo>
                    <a:pt x="300" y="281"/>
                  </a:lnTo>
                  <a:lnTo>
                    <a:pt x="327" y="327"/>
                  </a:lnTo>
                  <a:lnTo>
                    <a:pt x="300" y="372"/>
                  </a:lnTo>
                  <a:close/>
                  <a:moveTo>
                    <a:pt x="361" y="372"/>
                  </a:moveTo>
                  <a:lnTo>
                    <a:pt x="336" y="327"/>
                  </a:lnTo>
                  <a:lnTo>
                    <a:pt x="361" y="281"/>
                  </a:lnTo>
                  <a:lnTo>
                    <a:pt x="388" y="327"/>
                  </a:lnTo>
                  <a:lnTo>
                    <a:pt x="361" y="372"/>
                  </a:lnTo>
                  <a:close/>
                  <a:moveTo>
                    <a:pt x="423" y="372"/>
                  </a:moveTo>
                  <a:lnTo>
                    <a:pt x="397" y="327"/>
                  </a:lnTo>
                  <a:lnTo>
                    <a:pt x="423" y="281"/>
                  </a:lnTo>
                  <a:lnTo>
                    <a:pt x="450" y="327"/>
                  </a:lnTo>
                  <a:lnTo>
                    <a:pt x="423" y="372"/>
                  </a:lnTo>
                  <a:close/>
                  <a:moveTo>
                    <a:pt x="484" y="372"/>
                  </a:moveTo>
                  <a:lnTo>
                    <a:pt x="459" y="327"/>
                  </a:lnTo>
                  <a:lnTo>
                    <a:pt x="484" y="281"/>
                  </a:lnTo>
                  <a:lnTo>
                    <a:pt x="511" y="327"/>
                  </a:lnTo>
                  <a:lnTo>
                    <a:pt x="484" y="372"/>
                  </a:lnTo>
                  <a:close/>
                  <a:moveTo>
                    <a:pt x="546" y="372"/>
                  </a:moveTo>
                  <a:lnTo>
                    <a:pt x="520" y="327"/>
                  </a:lnTo>
                  <a:lnTo>
                    <a:pt x="546" y="281"/>
                  </a:lnTo>
                  <a:lnTo>
                    <a:pt x="573" y="327"/>
                  </a:lnTo>
                  <a:lnTo>
                    <a:pt x="546" y="372"/>
                  </a:lnTo>
                  <a:close/>
                  <a:moveTo>
                    <a:pt x="609" y="372"/>
                  </a:moveTo>
                  <a:lnTo>
                    <a:pt x="582" y="327"/>
                  </a:lnTo>
                  <a:lnTo>
                    <a:pt x="609" y="281"/>
                  </a:lnTo>
                  <a:lnTo>
                    <a:pt x="634" y="327"/>
                  </a:lnTo>
                  <a:lnTo>
                    <a:pt x="609" y="372"/>
                  </a:lnTo>
                  <a:close/>
                  <a:moveTo>
                    <a:pt x="670" y="372"/>
                  </a:moveTo>
                  <a:lnTo>
                    <a:pt x="643" y="327"/>
                  </a:lnTo>
                  <a:lnTo>
                    <a:pt x="670" y="281"/>
                  </a:lnTo>
                  <a:lnTo>
                    <a:pt x="696" y="327"/>
                  </a:lnTo>
                  <a:lnTo>
                    <a:pt x="670" y="372"/>
                  </a:lnTo>
                  <a:close/>
                  <a:moveTo>
                    <a:pt x="732" y="372"/>
                  </a:moveTo>
                  <a:lnTo>
                    <a:pt x="705" y="327"/>
                  </a:lnTo>
                  <a:lnTo>
                    <a:pt x="732" y="281"/>
                  </a:lnTo>
                  <a:lnTo>
                    <a:pt x="757" y="327"/>
                  </a:lnTo>
                  <a:lnTo>
                    <a:pt x="732" y="372"/>
                  </a:lnTo>
                  <a:close/>
                  <a:moveTo>
                    <a:pt x="793" y="372"/>
                  </a:moveTo>
                  <a:lnTo>
                    <a:pt x="766" y="327"/>
                  </a:lnTo>
                  <a:lnTo>
                    <a:pt x="793" y="281"/>
                  </a:lnTo>
                  <a:lnTo>
                    <a:pt x="819" y="327"/>
                  </a:lnTo>
                  <a:lnTo>
                    <a:pt x="793" y="372"/>
                  </a:lnTo>
                  <a:close/>
                  <a:moveTo>
                    <a:pt x="855" y="372"/>
                  </a:moveTo>
                  <a:lnTo>
                    <a:pt x="828" y="327"/>
                  </a:lnTo>
                  <a:lnTo>
                    <a:pt x="855" y="281"/>
                  </a:lnTo>
                  <a:lnTo>
                    <a:pt x="880" y="327"/>
                  </a:lnTo>
                  <a:lnTo>
                    <a:pt x="855" y="372"/>
                  </a:lnTo>
                  <a:close/>
                  <a:moveTo>
                    <a:pt x="916" y="372"/>
                  </a:moveTo>
                  <a:lnTo>
                    <a:pt x="889" y="327"/>
                  </a:lnTo>
                  <a:lnTo>
                    <a:pt x="916" y="281"/>
                  </a:lnTo>
                  <a:lnTo>
                    <a:pt x="942" y="327"/>
                  </a:lnTo>
                  <a:lnTo>
                    <a:pt x="916" y="372"/>
                  </a:lnTo>
                  <a:close/>
                  <a:moveTo>
                    <a:pt x="978" y="372"/>
                  </a:moveTo>
                  <a:lnTo>
                    <a:pt x="952" y="327"/>
                  </a:lnTo>
                  <a:lnTo>
                    <a:pt x="978" y="281"/>
                  </a:lnTo>
                  <a:lnTo>
                    <a:pt x="1005" y="327"/>
                  </a:lnTo>
                  <a:lnTo>
                    <a:pt x="978" y="372"/>
                  </a:lnTo>
                  <a:close/>
                  <a:moveTo>
                    <a:pt x="1039" y="372"/>
                  </a:moveTo>
                  <a:lnTo>
                    <a:pt x="1014" y="327"/>
                  </a:lnTo>
                  <a:lnTo>
                    <a:pt x="1039" y="281"/>
                  </a:lnTo>
                  <a:lnTo>
                    <a:pt x="1066" y="327"/>
                  </a:lnTo>
                  <a:lnTo>
                    <a:pt x="1039" y="372"/>
                  </a:lnTo>
                  <a:close/>
                  <a:moveTo>
                    <a:pt x="1101" y="372"/>
                  </a:moveTo>
                  <a:lnTo>
                    <a:pt x="1075" y="327"/>
                  </a:lnTo>
                  <a:lnTo>
                    <a:pt x="1101" y="281"/>
                  </a:lnTo>
                  <a:lnTo>
                    <a:pt x="1128" y="327"/>
                  </a:lnTo>
                  <a:lnTo>
                    <a:pt x="1101" y="372"/>
                  </a:lnTo>
                  <a:close/>
                  <a:moveTo>
                    <a:pt x="1162" y="372"/>
                  </a:moveTo>
                  <a:lnTo>
                    <a:pt x="1137" y="327"/>
                  </a:lnTo>
                  <a:lnTo>
                    <a:pt x="1162" y="281"/>
                  </a:lnTo>
                  <a:lnTo>
                    <a:pt x="1189" y="327"/>
                  </a:lnTo>
                  <a:lnTo>
                    <a:pt x="1162" y="372"/>
                  </a:lnTo>
                  <a:close/>
                  <a:moveTo>
                    <a:pt x="1224" y="372"/>
                  </a:moveTo>
                  <a:lnTo>
                    <a:pt x="1198" y="327"/>
                  </a:lnTo>
                  <a:lnTo>
                    <a:pt x="1224" y="281"/>
                  </a:lnTo>
                  <a:lnTo>
                    <a:pt x="1251" y="327"/>
                  </a:lnTo>
                  <a:lnTo>
                    <a:pt x="1224" y="372"/>
                  </a:lnTo>
                  <a:close/>
                  <a:moveTo>
                    <a:pt x="1285" y="372"/>
                  </a:moveTo>
                  <a:lnTo>
                    <a:pt x="1260" y="327"/>
                  </a:lnTo>
                  <a:lnTo>
                    <a:pt x="1285" y="281"/>
                  </a:lnTo>
                  <a:lnTo>
                    <a:pt x="1312" y="327"/>
                  </a:lnTo>
                  <a:lnTo>
                    <a:pt x="1285" y="372"/>
                  </a:lnTo>
                  <a:close/>
                  <a:moveTo>
                    <a:pt x="1348" y="372"/>
                  </a:moveTo>
                  <a:lnTo>
                    <a:pt x="1321" y="327"/>
                  </a:lnTo>
                  <a:lnTo>
                    <a:pt x="1348" y="281"/>
                  </a:lnTo>
                  <a:lnTo>
                    <a:pt x="1374" y="327"/>
                  </a:lnTo>
                  <a:lnTo>
                    <a:pt x="1348" y="372"/>
                  </a:lnTo>
                  <a:close/>
                  <a:moveTo>
                    <a:pt x="1410" y="372"/>
                  </a:moveTo>
                  <a:lnTo>
                    <a:pt x="1383" y="327"/>
                  </a:lnTo>
                  <a:lnTo>
                    <a:pt x="1410" y="281"/>
                  </a:lnTo>
                  <a:lnTo>
                    <a:pt x="1435" y="327"/>
                  </a:lnTo>
                  <a:lnTo>
                    <a:pt x="1410" y="372"/>
                  </a:lnTo>
                  <a:close/>
                  <a:moveTo>
                    <a:pt x="1471" y="372"/>
                  </a:moveTo>
                  <a:lnTo>
                    <a:pt x="1444" y="327"/>
                  </a:lnTo>
                  <a:lnTo>
                    <a:pt x="1471" y="281"/>
                  </a:lnTo>
                  <a:lnTo>
                    <a:pt x="1497" y="327"/>
                  </a:lnTo>
                  <a:lnTo>
                    <a:pt x="1471" y="372"/>
                  </a:lnTo>
                  <a:close/>
                  <a:moveTo>
                    <a:pt x="1533" y="372"/>
                  </a:moveTo>
                  <a:lnTo>
                    <a:pt x="1506" y="327"/>
                  </a:lnTo>
                  <a:lnTo>
                    <a:pt x="1533" y="281"/>
                  </a:lnTo>
                  <a:lnTo>
                    <a:pt x="1558" y="327"/>
                  </a:lnTo>
                  <a:lnTo>
                    <a:pt x="1533" y="372"/>
                  </a:lnTo>
                  <a:close/>
                  <a:moveTo>
                    <a:pt x="1594" y="372"/>
                  </a:moveTo>
                  <a:lnTo>
                    <a:pt x="1567" y="327"/>
                  </a:lnTo>
                  <a:lnTo>
                    <a:pt x="1594" y="281"/>
                  </a:lnTo>
                  <a:lnTo>
                    <a:pt x="1620" y="327"/>
                  </a:lnTo>
                  <a:lnTo>
                    <a:pt x="1594" y="372"/>
                  </a:lnTo>
                  <a:close/>
                  <a:moveTo>
                    <a:pt x="1656" y="372"/>
                  </a:moveTo>
                  <a:lnTo>
                    <a:pt x="1629" y="327"/>
                  </a:lnTo>
                  <a:lnTo>
                    <a:pt x="1656" y="281"/>
                  </a:lnTo>
                  <a:lnTo>
                    <a:pt x="1681" y="327"/>
                  </a:lnTo>
                  <a:lnTo>
                    <a:pt x="1656" y="372"/>
                  </a:lnTo>
                  <a:close/>
                  <a:moveTo>
                    <a:pt x="1717" y="372"/>
                  </a:moveTo>
                  <a:lnTo>
                    <a:pt x="1692" y="327"/>
                  </a:lnTo>
                  <a:lnTo>
                    <a:pt x="1717" y="281"/>
                  </a:lnTo>
                  <a:lnTo>
                    <a:pt x="1744" y="327"/>
                  </a:lnTo>
                  <a:lnTo>
                    <a:pt x="1717" y="372"/>
                  </a:lnTo>
                  <a:close/>
                  <a:moveTo>
                    <a:pt x="1779" y="372"/>
                  </a:moveTo>
                  <a:lnTo>
                    <a:pt x="1753" y="327"/>
                  </a:lnTo>
                  <a:lnTo>
                    <a:pt x="1779" y="281"/>
                  </a:lnTo>
                  <a:lnTo>
                    <a:pt x="1806" y="327"/>
                  </a:lnTo>
                  <a:lnTo>
                    <a:pt x="1779" y="372"/>
                  </a:lnTo>
                  <a:close/>
                  <a:moveTo>
                    <a:pt x="1840" y="372"/>
                  </a:moveTo>
                  <a:lnTo>
                    <a:pt x="1815" y="327"/>
                  </a:lnTo>
                  <a:lnTo>
                    <a:pt x="1840" y="281"/>
                  </a:lnTo>
                  <a:lnTo>
                    <a:pt x="1867" y="327"/>
                  </a:lnTo>
                  <a:lnTo>
                    <a:pt x="1840" y="372"/>
                  </a:lnTo>
                  <a:close/>
                  <a:moveTo>
                    <a:pt x="1902" y="372"/>
                  </a:moveTo>
                  <a:lnTo>
                    <a:pt x="1876" y="327"/>
                  </a:lnTo>
                  <a:lnTo>
                    <a:pt x="1902" y="281"/>
                  </a:lnTo>
                  <a:lnTo>
                    <a:pt x="1929" y="327"/>
                  </a:lnTo>
                  <a:lnTo>
                    <a:pt x="1902" y="372"/>
                  </a:lnTo>
                  <a:close/>
                  <a:moveTo>
                    <a:pt x="1963" y="372"/>
                  </a:moveTo>
                  <a:lnTo>
                    <a:pt x="1938" y="327"/>
                  </a:lnTo>
                  <a:lnTo>
                    <a:pt x="1963" y="281"/>
                  </a:lnTo>
                  <a:lnTo>
                    <a:pt x="1990" y="327"/>
                  </a:lnTo>
                  <a:lnTo>
                    <a:pt x="1963" y="372"/>
                  </a:lnTo>
                  <a:close/>
                  <a:moveTo>
                    <a:pt x="2025" y="372"/>
                  </a:moveTo>
                  <a:lnTo>
                    <a:pt x="1999" y="327"/>
                  </a:lnTo>
                  <a:lnTo>
                    <a:pt x="2025" y="281"/>
                  </a:lnTo>
                  <a:lnTo>
                    <a:pt x="2052" y="327"/>
                  </a:lnTo>
                  <a:lnTo>
                    <a:pt x="2025" y="372"/>
                  </a:lnTo>
                  <a:close/>
                  <a:moveTo>
                    <a:pt x="2088" y="372"/>
                  </a:moveTo>
                  <a:lnTo>
                    <a:pt x="2061" y="327"/>
                  </a:lnTo>
                  <a:lnTo>
                    <a:pt x="2088" y="281"/>
                  </a:lnTo>
                  <a:lnTo>
                    <a:pt x="2113" y="327"/>
                  </a:lnTo>
                  <a:lnTo>
                    <a:pt x="2088" y="372"/>
                  </a:lnTo>
                  <a:close/>
                  <a:moveTo>
                    <a:pt x="2149" y="372"/>
                  </a:moveTo>
                  <a:lnTo>
                    <a:pt x="2122" y="327"/>
                  </a:lnTo>
                  <a:lnTo>
                    <a:pt x="2149" y="281"/>
                  </a:lnTo>
                  <a:lnTo>
                    <a:pt x="2175" y="327"/>
                  </a:lnTo>
                  <a:lnTo>
                    <a:pt x="2149" y="372"/>
                  </a:lnTo>
                  <a:close/>
                  <a:moveTo>
                    <a:pt x="2211" y="372"/>
                  </a:moveTo>
                  <a:lnTo>
                    <a:pt x="2184" y="327"/>
                  </a:lnTo>
                  <a:lnTo>
                    <a:pt x="2211" y="281"/>
                  </a:lnTo>
                  <a:lnTo>
                    <a:pt x="2236" y="327"/>
                  </a:lnTo>
                  <a:lnTo>
                    <a:pt x="2211" y="372"/>
                  </a:lnTo>
                  <a:close/>
                  <a:moveTo>
                    <a:pt x="2272" y="372"/>
                  </a:moveTo>
                  <a:lnTo>
                    <a:pt x="2245" y="327"/>
                  </a:lnTo>
                  <a:lnTo>
                    <a:pt x="2272" y="281"/>
                  </a:lnTo>
                  <a:lnTo>
                    <a:pt x="2298" y="327"/>
                  </a:lnTo>
                  <a:lnTo>
                    <a:pt x="2272" y="372"/>
                  </a:lnTo>
                  <a:close/>
                  <a:moveTo>
                    <a:pt x="2334" y="372"/>
                  </a:moveTo>
                  <a:lnTo>
                    <a:pt x="2307" y="327"/>
                  </a:lnTo>
                  <a:lnTo>
                    <a:pt x="2334" y="281"/>
                  </a:lnTo>
                  <a:lnTo>
                    <a:pt x="2359" y="327"/>
                  </a:lnTo>
                  <a:lnTo>
                    <a:pt x="2334" y="372"/>
                  </a:lnTo>
                  <a:close/>
                  <a:moveTo>
                    <a:pt x="2395" y="372"/>
                  </a:moveTo>
                  <a:lnTo>
                    <a:pt x="2368" y="327"/>
                  </a:lnTo>
                  <a:lnTo>
                    <a:pt x="2395" y="281"/>
                  </a:lnTo>
                  <a:lnTo>
                    <a:pt x="2421" y="327"/>
                  </a:lnTo>
                  <a:lnTo>
                    <a:pt x="2395" y="372"/>
                  </a:lnTo>
                  <a:close/>
                  <a:moveTo>
                    <a:pt x="2457" y="372"/>
                  </a:moveTo>
                  <a:lnTo>
                    <a:pt x="2431" y="327"/>
                  </a:lnTo>
                  <a:lnTo>
                    <a:pt x="2457" y="281"/>
                  </a:lnTo>
                  <a:lnTo>
                    <a:pt x="2484" y="327"/>
                  </a:lnTo>
                  <a:lnTo>
                    <a:pt x="2457" y="372"/>
                  </a:lnTo>
                  <a:close/>
                  <a:moveTo>
                    <a:pt x="2518" y="372"/>
                  </a:moveTo>
                  <a:lnTo>
                    <a:pt x="2493" y="327"/>
                  </a:lnTo>
                  <a:lnTo>
                    <a:pt x="2518" y="281"/>
                  </a:lnTo>
                  <a:lnTo>
                    <a:pt x="2545" y="327"/>
                  </a:lnTo>
                  <a:lnTo>
                    <a:pt x="2518" y="372"/>
                  </a:lnTo>
                  <a:close/>
                  <a:moveTo>
                    <a:pt x="84" y="318"/>
                  </a:moveTo>
                  <a:lnTo>
                    <a:pt x="59" y="274"/>
                  </a:lnTo>
                  <a:lnTo>
                    <a:pt x="84" y="229"/>
                  </a:lnTo>
                  <a:lnTo>
                    <a:pt x="111" y="274"/>
                  </a:lnTo>
                  <a:lnTo>
                    <a:pt x="84" y="318"/>
                  </a:lnTo>
                  <a:close/>
                  <a:moveTo>
                    <a:pt x="146" y="318"/>
                  </a:moveTo>
                  <a:lnTo>
                    <a:pt x="120" y="274"/>
                  </a:lnTo>
                  <a:lnTo>
                    <a:pt x="146" y="229"/>
                  </a:lnTo>
                  <a:lnTo>
                    <a:pt x="172" y="274"/>
                  </a:lnTo>
                  <a:lnTo>
                    <a:pt x="146" y="318"/>
                  </a:lnTo>
                  <a:close/>
                  <a:moveTo>
                    <a:pt x="207" y="318"/>
                  </a:moveTo>
                  <a:lnTo>
                    <a:pt x="181" y="274"/>
                  </a:lnTo>
                  <a:lnTo>
                    <a:pt x="207" y="229"/>
                  </a:lnTo>
                  <a:lnTo>
                    <a:pt x="234" y="274"/>
                  </a:lnTo>
                  <a:lnTo>
                    <a:pt x="207" y="318"/>
                  </a:lnTo>
                  <a:close/>
                  <a:moveTo>
                    <a:pt x="270" y="318"/>
                  </a:moveTo>
                  <a:lnTo>
                    <a:pt x="243" y="274"/>
                  </a:lnTo>
                  <a:lnTo>
                    <a:pt x="270" y="229"/>
                  </a:lnTo>
                  <a:lnTo>
                    <a:pt x="295" y="274"/>
                  </a:lnTo>
                  <a:lnTo>
                    <a:pt x="270" y="318"/>
                  </a:lnTo>
                  <a:close/>
                  <a:moveTo>
                    <a:pt x="331" y="318"/>
                  </a:moveTo>
                  <a:lnTo>
                    <a:pt x="304" y="274"/>
                  </a:lnTo>
                  <a:lnTo>
                    <a:pt x="331" y="229"/>
                  </a:lnTo>
                  <a:lnTo>
                    <a:pt x="357" y="274"/>
                  </a:lnTo>
                  <a:lnTo>
                    <a:pt x="331" y="318"/>
                  </a:lnTo>
                  <a:close/>
                  <a:moveTo>
                    <a:pt x="393" y="318"/>
                  </a:moveTo>
                  <a:lnTo>
                    <a:pt x="366" y="274"/>
                  </a:lnTo>
                  <a:lnTo>
                    <a:pt x="393" y="229"/>
                  </a:lnTo>
                  <a:lnTo>
                    <a:pt x="418" y="274"/>
                  </a:lnTo>
                  <a:lnTo>
                    <a:pt x="393" y="318"/>
                  </a:lnTo>
                  <a:close/>
                  <a:moveTo>
                    <a:pt x="454" y="318"/>
                  </a:moveTo>
                  <a:lnTo>
                    <a:pt x="427" y="274"/>
                  </a:lnTo>
                  <a:lnTo>
                    <a:pt x="454" y="229"/>
                  </a:lnTo>
                  <a:lnTo>
                    <a:pt x="480" y="274"/>
                  </a:lnTo>
                  <a:lnTo>
                    <a:pt x="454" y="318"/>
                  </a:lnTo>
                  <a:close/>
                  <a:moveTo>
                    <a:pt x="516" y="318"/>
                  </a:moveTo>
                  <a:lnTo>
                    <a:pt x="489" y="274"/>
                  </a:lnTo>
                  <a:lnTo>
                    <a:pt x="516" y="229"/>
                  </a:lnTo>
                  <a:lnTo>
                    <a:pt x="541" y="274"/>
                  </a:lnTo>
                  <a:lnTo>
                    <a:pt x="516" y="318"/>
                  </a:lnTo>
                  <a:close/>
                  <a:moveTo>
                    <a:pt x="577" y="318"/>
                  </a:moveTo>
                  <a:lnTo>
                    <a:pt x="550" y="274"/>
                  </a:lnTo>
                  <a:lnTo>
                    <a:pt x="577" y="229"/>
                  </a:lnTo>
                  <a:lnTo>
                    <a:pt x="603" y="274"/>
                  </a:lnTo>
                  <a:lnTo>
                    <a:pt x="577" y="318"/>
                  </a:lnTo>
                  <a:close/>
                  <a:moveTo>
                    <a:pt x="639" y="318"/>
                  </a:moveTo>
                  <a:lnTo>
                    <a:pt x="613" y="274"/>
                  </a:lnTo>
                  <a:lnTo>
                    <a:pt x="639" y="229"/>
                  </a:lnTo>
                  <a:lnTo>
                    <a:pt x="666" y="274"/>
                  </a:lnTo>
                  <a:lnTo>
                    <a:pt x="639" y="318"/>
                  </a:lnTo>
                  <a:close/>
                  <a:moveTo>
                    <a:pt x="700" y="318"/>
                  </a:moveTo>
                  <a:lnTo>
                    <a:pt x="675" y="274"/>
                  </a:lnTo>
                  <a:lnTo>
                    <a:pt x="700" y="229"/>
                  </a:lnTo>
                  <a:lnTo>
                    <a:pt x="727" y="274"/>
                  </a:lnTo>
                  <a:lnTo>
                    <a:pt x="700" y="318"/>
                  </a:lnTo>
                  <a:close/>
                  <a:moveTo>
                    <a:pt x="762" y="318"/>
                  </a:moveTo>
                  <a:lnTo>
                    <a:pt x="736" y="274"/>
                  </a:lnTo>
                  <a:lnTo>
                    <a:pt x="762" y="229"/>
                  </a:lnTo>
                  <a:lnTo>
                    <a:pt x="789" y="274"/>
                  </a:lnTo>
                  <a:lnTo>
                    <a:pt x="762" y="318"/>
                  </a:lnTo>
                  <a:close/>
                  <a:moveTo>
                    <a:pt x="823" y="318"/>
                  </a:moveTo>
                  <a:lnTo>
                    <a:pt x="798" y="274"/>
                  </a:lnTo>
                  <a:lnTo>
                    <a:pt x="823" y="229"/>
                  </a:lnTo>
                  <a:lnTo>
                    <a:pt x="850" y="274"/>
                  </a:lnTo>
                  <a:lnTo>
                    <a:pt x="823" y="318"/>
                  </a:lnTo>
                  <a:close/>
                  <a:moveTo>
                    <a:pt x="885" y="318"/>
                  </a:moveTo>
                  <a:lnTo>
                    <a:pt x="859" y="274"/>
                  </a:lnTo>
                  <a:lnTo>
                    <a:pt x="885" y="229"/>
                  </a:lnTo>
                  <a:lnTo>
                    <a:pt x="912" y="274"/>
                  </a:lnTo>
                  <a:lnTo>
                    <a:pt x="885" y="318"/>
                  </a:lnTo>
                  <a:close/>
                  <a:moveTo>
                    <a:pt x="946" y="318"/>
                  </a:moveTo>
                  <a:lnTo>
                    <a:pt x="921" y="274"/>
                  </a:lnTo>
                  <a:lnTo>
                    <a:pt x="946" y="229"/>
                  </a:lnTo>
                  <a:lnTo>
                    <a:pt x="973" y="274"/>
                  </a:lnTo>
                  <a:lnTo>
                    <a:pt x="946" y="318"/>
                  </a:lnTo>
                  <a:close/>
                  <a:moveTo>
                    <a:pt x="1009" y="318"/>
                  </a:moveTo>
                  <a:lnTo>
                    <a:pt x="982" y="274"/>
                  </a:lnTo>
                  <a:lnTo>
                    <a:pt x="1009" y="229"/>
                  </a:lnTo>
                  <a:lnTo>
                    <a:pt x="1035" y="274"/>
                  </a:lnTo>
                  <a:lnTo>
                    <a:pt x="1009" y="318"/>
                  </a:lnTo>
                  <a:close/>
                  <a:moveTo>
                    <a:pt x="1071" y="318"/>
                  </a:moveTo>
                  <a:lnTo>
                    <a:pt x="1044" y="274"/>
                  </a:lnTo>
                  <a:lnTo>
                    <a:pt x="1071" y="229"/>
                  </a:lnTo>
                  <a:lnTo>
                    <a:pt x="1096" y="274"/>
                  </a:lnTo>
                  <a:lnTo>
                    <a:pt x="1071" y="318"/>
                  </a:lnTo>
                  <a:close/>
                  <a:moveTo>
                    <a:pt x="1132" y="318"/>
                  </a:moveTo>
                  <a:lnTo>
                    <a:pt x="1105" y="274"/>
                  </a:lnTo>
                  <a:lnTo>
                    <a:pt x="1132" y="229"/>
                  </a:lnTo>
                  <a:lnTo>
                    <a:pt x="1158" y="274"/>
                  </a:lnTo>
                  <a:lnTo>
                    <a:pt x="1132" y="318"/>
                  </a:lnTo>
                  <a:close/>
                  <a:moveTo>
                    <a:pt x="1194" y="318"/>
                  </a:moveTo>
                  <a:lnTo>
                    <a:pt x="1167" y="274"/>
                  </a:lnTo>
                  <a:lnTo>
                    <a:pt x="1194" y="229"/>
                  </a:lnTo>
                  <a:lnTo>
                    <a:pt x="1219" y="274"/>
                  </a:lnTo>
                  <a:lnTo>
                    <a:pt x="1194" y="318"/>
                  </a:lnTo>
                  <a:close/>
                  <a:moveTo>
                    <a:pt x="1255" y="318"/>
                  </a:moveTo>
                  <a:lnTo>
                    <a:pt x="1228" y="274"/>
                  </a:lnTo>
                  <a:lnTo>
                    <a:pt x="1255" y="229"/>
                  </a:lnTo>
                  <a:lnTo>
                    <a:pt x="1281" y="274"/>
                  </a:lnTo>
                  <a:lnTo>
                    <a:pt x="1255" y="318"/>
                  </a:lnTo>
                  <a:close/>
                  <a:moveTo>
                    <a:pt x="1317" y="318"/>
                  </a:moveTo>
                  <a:lnTo>
                    <a:pt x="1290" y="274"/>
                  </a:lnTo>
                  <a:lnTo>
                    <a:pt x="1317" y="229"/>
                  </a:lnTo>
                  <a:lnTo>
                    <a:pt x="1342" y="274"/>
                  </a:lnTo>
                  <a:lnTo>
                    <a:pt x="1317" y="318"/>
                  </a:lnTo>
                  <a:close/>
                  <a:moveTo>
                    <a:pt x="1378" y="318"/>
                  </a:moveTo>
                  <a:lnTo>
                    <a:pt x="1353" y="274"/>
                  </a:lnTo>
                  <a:lnTo>
                    <a:pt x="1378" y="229"/>
                  </a:lnTo>
                  <a:lnTo>
                    <a:pt x="1405" y="274"/>
                  </a:lnTo>
                  <a:lnTo>
                    <a:pt x="1378" y="318"/>
                  </a:lnTo>
                  <a:close/>
                  <a:moveTo>
                    <a:pt x="1440" y="318"/>
                  </a:moveTo>
                  <a:lnTo>
                    <a:pt x="1414" y="274"/>
                  </a:lnTo>
                  <a:lnTo>
                    <a:pt x="1440" y="229"/>
                  </a:lnTo>
                  <a:lnTo>
                    <a:pt x="1467" y="274"/>
                  </a:lnTo>
                  <a:lnTo>
                    <a:pt x="1440" y="318"/>
                  </a:lnTo>
                  <a:close/>
                  <a:moveTo>
                    <a:pt x="1501" y="318"/>
                  </a:moveTo>
                  <a:lnTo>
                    <a:pt x="1476" y="274"/>
                  </a:lnTo>
                  <a:lnTo>
                    <a:pt x="1501" y="229"/>
                  </a:lnTo>
                  <a:lnTo>
                    <a:pt x="1528" y="274"/>
                  </a:lnTo>
                  <a:lnTo>
                    <a:pt x="1501" y="318"/>
                  </a:lnTo>
                  <a:close/>
                  <a:moveTo>
                    <a:pt x="1563" y="318"/>
                  </a:moveTo>
                  <a:lnTo>
                    <a:pt x="1537" y="274"/>
                  </a:lnTo>
                  <a:lnTo>
                    <a:pt x="1563" y="229"/>
                  </a:lnTo>
                  <a:lnTo>
                    <a:pt x="1590" y="274"/>
                  </a:lnTo>
                  <a:lnTo>
                    <a:pt x="1563" y="318"/>
                  </a:lnTo>
                  <a:close/>
                  <a:moveTo>
                    <a:pt x="1624" y="318"/>
                  </a:moveTo>
                  <a:lnTo>
                    <a:pt x="1599" y="274"/>
                  </a:lnTo>
                  <a:lnTo>
                    <a:pt x="1624" y="229"/>
                  </a:lnTo>
                  <a:lnTo>
                    <a:pt x="1651" y="274"/>
                  </a:lnTo>
                  <a:lnTo>
                    <a:pt x="1624" y="318"/>
                  </a:lnTo>
                  <a:close/>
                  <a:moveTo>
                    <a:pt x="1686" y="318"/>
                  </a:moveTo>
                  <a:lnTo>
                    <a:pt x="1660" y="274"/>
                  </a:lnTo>
                  <a:lnTo>
                    <a:pt x="1686" y="229"/>
                  </a:lnTo>
                  <a:lnTo>
                    <a:pt x="1713" y="274"/>
                  </a:lnTo>
                  <a:lnTo>
                    <a:pt x="1686" y="318"/>
                  </a:lnTo>
                  <a:close/>
                  <a:moveTo>
                    <a:pt x="1749" y="318"/>
                  </a:moveTo>
                  <a:lnTo>
                    <a:pt x="1722" y="274"/>
                  </a:lnTo>
                  <a:lnTo>
                    <a:pt x="1749" y="229"/>
                  </a:lnTo>
                  <a:lnTo>
                    <a:pt x="1774" y="274"/>
                  </a:lnTo>
                  <a:lnTo>
                    <a:pt x="1749" y="318"/>
                  </a:lnTo>
                  <a:close/>
                  <a:moveTo>
                    <a:pt x="1810" y="318"/>
                  </a:moveTo>
                  <a:lnTo>
                    <a:pt x="1783" y="274"/>
                  </a:lnTo>
                  <a:lnTo>
                    <a:pt x="1810" y="229"/>
                  </a:lnTo>
                  <a:lnTo>
                    <a:pt x="1836" y="274"/>
                  </a:lnTo>
                  <a:lnTo>
                    <a:pt x="1810" y="318"/>
                  </a:lnTo>
                  <a:close/>
                  <a:moveTo>
                    <a:pt x="1872" y="318"/>
                  </a:moveTo>
                  <a:lnTo>
                    <a:pt x="1845" y="274"/>
                  </a:lnTo>
                  <a:lnTo>
                    <a:pt x="1872" y="229"/>
                  </a:lnTo>
                  <a:lnTo>
                    <a:pt x="1897" y="274"/>
                  </a:lnTo>
                  <a:lnTo>
                    <a:pt x="1872" y="318"/>
                  </a:lnTo>
                  <a:close/>
                  <a:moveTo>
                    <a:pt x="1933" y="318"/>
                  </a:moveTo>
                  <a:lnTo>
                    <a:pt x="1906" y="274"/>
                  </a:lnTo>
                  <a:lnTo>
                    <a:pt x="1933" y="229"/>
                  </a:lnTo>
                  <a:lnTo>
                    <a:pt x="1959" y="274"/>
                  </a:lnTo>
                  <a:lnTo>
                    <a:pt x="1933" y="318"/>
                  </a:lnTo>
                  <a:close/>
                  <a:moveTo>
                    <a:pt x="1995" y="318"/>
                  </a:moveTo>
                  <a:lnTo>
                    <a:pt x="1968" y="274"/>
                  </a:lnTo>
                  <a:lnTo>
                    <a:pt x="1995" y="229"/>
                  </a:lnTo>
                  <a:lnTo>
                    <a:pt x="2020" y="274"/>
                  </a:lnTo>
                  <a:lnTo>
                    <a:pt x="1995" y="318"/>
                  </a:lnTo>
                  <a:close/>
                  <a:moveTo>
                    <a:pt x="2056" y="318"/>
                  </a:moveTo>
                  <a:lnTo>
                    <a:pt x="2029" y="274"/>
                  </a:lnTo>
                  <a:lnTo>
                    <a:pt x="2056" y="229"/>
                  </a:lnTo>
                  <a:lnTo>
                    <a:pt x="2082" y="274"/>
                  </a:lnTo>
                  <a:lnTo>
                    <a:pt x="2056" y="318"/>
                  </a:lnTo>
                  <a:close/>
                  <a:moveTo>
                    <a:pt x="2118" y="318"/>
                  </a:moveTo>
                  <a:lnTo>
                    <a:pt x="2092" y="274"/>
                  </a:lnTo>
                  <a:lnTo>
                    <a:pt x="2118" y="229"/>
                  </a:lnTo>
                  <a:lnTo>
                    <a:pt x="2145" y="274"/>
                  </a:lnTo>
                  <a:lnTo>
                    <a:pt x="2118" y="318"/>
                  </a:lnTo>
                  <a:close/>
                  <a:moveTo>
                    <a:pt x="2179" y="318"/>
                  </a:moveTo>
                  <a:lnTo>
                    <a:pt x="2154" y="274"/>
                  </a:lnTo>
                  <a:lnTo>
                    <a:pt x="2179" y="229"/>
                  </a:lnTo>
                  <a:lnTo>
                    <a:pt x="2206" y="274"/>
                  </a:lnTo>
                  <a:lnTo>
                    <a:pt x="2179" y="318"/>
                  </a:lnTo>
                  <a:close/>
                  <a:moveTo>
                    <a:pt x="2241" y="318"/>
                  </a:moveTo>
                  <a:lnTo>
                    <a:pt x="2215" y="274"/>
                  </a:lnTo>
                  <a:lnTo>
                    <a:pt x="2241" y="229"/>
                  </a:lnTo>
                  <a:lnTo>
                    <a:pt x="2268" y="274"/>
                  </a:lnTo>
                  <a:lnTo>
                    <a:pt x="2241" y="318"/>
                  </a:lnTo>
                  <a:close/>
                  <a:moveTo>
                    <a:pt x="2302" y="318"/>
                  </a:moveTo>
                  <a:lnTo>
                    <a:pt x="2277" y="274"/>
                  </a:lnTo>
                  <a:lnTo>
                    <a:pt x="2302" y="229"/>
                  </a:lnTo>
                  <a:lnTo>
                    <a:pt x="2329" y="274"/>
                  </a:lnTo>
                  <a:lnTo>
                    <a:pt x="2302" y="318"/>
                  </a:lnTo>
                  <a:close/>
                  <a:moveTo>
                    <a:pt x="2364" y="318"/>
                  </a:moveTo>
                  <a:lnTo>
                    <a:pt x="2338" y="274"/>
                  </a:lnTo>
                  <a:lnTo>
                    <a:pt x="2364" y="229"/>
                  </a:lnTo>
                  <a:lnTo>
                    <a:pt x="2391" y="274"/>
                  </a:lnTo>
                  <a:lnTo>
                    <a:pt x="2364" y="318"/>
                  </a:lnTo>
                  <a:close/>
                  <a:moveTo>
                    <a:pt x="2425" y="318"/>
                  </a:moveTo>
                  <a:lnTo>
                    <a:pt x="2400" y="274"/>
                  </a:lnTo>
                  <a:lnTo>
                    <a:pt x="2425" y="229"/>
                  </a:lnTo>
                  <a:lnTo>
                    <a:pt x="2452" y="274"/>
                  </a:lnTo>
                  <a:lnTo>
                    <a:pt x="2425" y="318"/>
                  </a:lnTo>
                  <a:close/>
                  <a:moveTo>
                    <a:pt x="2488" y="318"/>
                  </a:moveTo>
                  <a:lnTo>
                    <a:pt x="2461" y="274"/>
                  </a:lnTo>
                  <a:lnTo>
                    <a:pt x="2488" y="229"/>
                  </a:lnTo>
                  <a:lnTo>
                    <a:pt x="2514" y="274"/>
                  </a:lnTo>
                  <a:lnTo>
                    <a:pt x="2488" y="318"/>
                  </a:lnTo>
                  <a:close/>
                  <a:moveTo>
                    <a:pt x="54" y="266"/>
                  </a:moveTo>
                  <a:lnTo>
                    <a:pt x="27" y="220"/>
                  </a:lnTo>
                  <a:lnTo>
                    <a:pt x="54" y="175"/>
                  </a:lnTo>
                  <a:lnTo>
                    <a:pt x="80" y="220"/>
                  </a:lnTo>
                  <a:lnTo>
                    <a:pt x="54" y="266"/>
                  </a:lnTo>
                  <a:close/>
                  <a:moveTo>
                    <a:pt x="116" y="266"/>
                  </a:moveTo>
                  <a:lnTo>
                    <a:pt x="89" y="220"/>
                  </a:lnTo>
                  <a:lnTo>
                    <a:pt x="116" y="175"/>
                  </a:lnTo>
                  <a:lnTo>
                    <a:pt x="141" y="220"/>
                  </a:lnTo>
                  <a:lnTo>
                    <a:pt x="116" y="266"/>
                  </a:lnTo>
                  <a:close/>
                  <a:moveTo>
                    <a:pt x="177" y="266"/>
                  </a:moveTo>
                  <a:lnTo>
                    <a:pt x="150" y="220"/>
                  </a:lnTo>
                  <a:lnTo>
                    <a:pt x="177" y="175"/>
                  </a:lnTo>
                  <a:lnTo>
                    <a:pt x="202" y="220"/>
                  </a:lnTo>
                  <a:lnTo>
                    <a:pt x="177" y="266"/>
                  </a:lnTo>
                  <a:close/>
                  <a:moveTo>
                    <a:pt x="238" y="266"/>
                  </a:moveTo>
                  <a:lnTo>
                    <a:pt x="213" y="220"/>
                  </a:lnTo>
                  <a:lnTo>
                    <a:pt x="238" y="175"/>
                  </a:lnTo>
                  <a:lnTo>
                    <a:pt x="265" y="220"/>
                  </a:lnTo>
                  <a:lnTo>
                    <a:pt x="238" y="266"/>
                  </a:lnTo>
                  <a:close/>
                  <a:moveTo>
                    <a:pt x="300" y="266"/>
                  </a:moveTo>
                  <a:lnTo>
                    <a:pt x="274" y="220"/>
                  </a:lnTo>
                  <a:lnTo>
                    <a:pt x="300" y="175"/>
                  </a:lnTo>
                  <a:lnTo>
                    <a:pt x="327" y="220"/>
                  </a:lnTo>
                  <a:lnTo>
                    <a:pt x="300" y="266"/>
                  </a:lnTo>
                  <a:close/>
                  <a:moveTo>
                    <a:pt x="361" y="266"/>
                  </a:moveTo>
                  <a:lnTo>
                    <a:pt x="336" y="220"/>
                  </a:lnTo>
                  <a:lnTo>
                    <a:pt x="361" y="175"/>
                  </a:lnTo>
                  <a:lnTo>
                    <a:pt x="388" y="220"/>
                  </a:lnTo>
                  <a:lnTo>
                    <a:pt x="361" y="266"/>
                  </a:lnTo>
                  <a:close/>
                  <a:moveTo>
                    <a:pt x="423" y="266"/>
                  </a:moveTo>
                  <a:lnTo>
                    <a:pt x="397" y="220"/>
                  </a:lnTo>
                  <a:lnTo>
                    <a:pt x="423" y="175"/>
                  </a:lnTo>
                  <a:lnTo>
                    <a:pt x="450" y="220"/>
                  </a:lnTo>
                  <a:lnTo>
                    <a:pt x="423" y="266"/>
                  </a:lnTo>
                  <a:close/>
                  <a:moveTo>
                    <a:pt x="484" y="266"/>
                  </a:moveTo>
                  <a:lnTo>
                    <a:pt x="459" y="220"/>
                  </a:lnTo>
                  <a:lnTo>
                    <a:pt x="484" y="175"/>
                  </a:lnTo>
                  <a:lnTo>
                    <a:pt x="511" y="220"/>
                  </a:lnTo>
                  <a:lnTo>
                    <a:pt x="484" y="266"/>
                  </a:lnTo>
                  <a:close/>
                  <a:moveTo>
                    <a:pt x="546" y="266"/>
                  </a:moveTo>
                  <a:lnTo>
                    <a:pt x="520" y="220"/>
                  </a:lnTo>
                  <a:lnTo>
                    <a:pt x="546" y="175"/>
                  </a:lnTo>
                  <a:lnTo>
                    <a:pt x="573" y="220"/>
                  </a:lnTo>
                  <a:lnTo>
                    <a:pt x="546" y="266"/>
                  </a:lnTo>
                  <a:close/>
                  <a:moveTo>
                    <a:pt x="609" y="266"/>
                  </a:moveTo>
                  <a:lnTo>
                    <a:pt x="582" y="220"/>
                  </a:lnTo>
                  <a:lnTo>
                    <a:pt x="609" y="175"/>
                  </a:lnTo>
                  <a:lnTo>
                    <a:pt x="634" y="220"/>
                  </a:lnTo>
                  <a:lnTo>
                    <a:pt x="609" y="266"/>
                  </a:lnTo>
                  <a:close/>
                  <a:moveTo>
                    <a:pt x="670" y="266"/>
                  </a:moveTo>
                  <a:lnTo>
                    <a:pt x="643" y="220"/>
                  </a:lnTo>
                  <a:lnTo>
                    <a:pt x="670" y="175"/>
                  </a:lnTo>
                  <a:lnTo>
                    <a:pt x="696" y="220"/>
                  </a:lnTo>
                  <a:lnTo>
                    <a:pt x="670" y="266"/>
                  </a:lnTo>
                  <a:close/>
                  <a:moveTo>
                    <a:pt x="732" y="266"/>
                  </a:moveTo>
                  <a:lnTo>
                    <a:pt x="705" y="220"/>
                  </a:lnTo>
                  <a:lnTo>
                    <a:pt x="732" y="175"/>
                  </a:lnTo>
                  <a:lnTo>
                    <a:pt x="757" y="220"/>
                  </a:lnTo>
                  <a:lnTo>
                    <a:pt x="732" y="266"/>
                  </a:lnTo>
                  <a:close/>
                  <a:moveTo>
                    <a:pt x="793" y="266"/>
                  </a:moveTo>
                  <a:lnTo>
                    <a:pt x="766" y="220"/>
                  </a:lnTo>
                  <a:lnTo>
                    <a:pt x="793" y="175"/>
                  </a:lnTo>
                  <a:lnTo>
                    <a:pt x="819" y="220"/>
                  </a:lnTo>
                  <a:lnTo>
                    <a:pt x="793" y="266"/>
                  </a:lnTo>
                  <a:close/>
                  <a:moveTo>
                    <a:pt x="855" y="266"/>
                  </a:moveTo>
                  <a:lnTo>
                    <a:pt x="828" y="220"/>
                  </a:lnTo>
                  <a:lnTo>
                    <a:pt x="855" y="175"/>
                  </a:lnTo>
                  <a:lnTo>
                    <a:pt x="880" y="220"/>
                  </a:lnTo>
                  <a:lnTo>
                    <a:pt x="855" y="266"/>
                  </a:lnTo>
                  <a:close/>
                  <a:moveTo>
                    <a:pt x="916" y="266"/>
                  </a:moveTo>
                  <a:lnTo>
                    <a:pt x="889" y="220"/>
                  </a:lnTo>
                  <a:lnTo>
                    <a:pt x="916" y="175"/>
                  </a:lnTo>
                  <a:lnTo>
                    <a:pt x="942" y="220"/>
                  </a:lnTo>
                  <a:lnTo>
                    <a:pt x="916" y="266"/>
                  </a:lnTo>
                  <a:close/>
                  <a:moveTo>
                    <a:pt x="978" y="266"/>
                  </a:moveTo>
                  <a:lnTo>
                    <a:pt x="952" y="220"/>
                  </a:lnTo>
                  <a:lnTo>
                    <a:pt x="978" y="175"/>
                  </a:lnTo>
                  <a:lnTo>
                    <a:pt x="1005" y="220"/>
                  </a:lnTo>
                  <a:lnTo>
                    <a:pt x="978" y="266"/>
                  </a:lnTo>
                  <a:close/>
                  <a:moveTo>
                    <a:pt x="1039" y="266"/>
                  </a:moveTo>
                  <a:lnTo>
                    <a:pt x="1014" y="220"/>
                  </a:lnTo>
                  <a:lnTo>
                    <a:pt x="1039" y="175"/>
                  </a:lnTo>
                  <a:lnTo>
                    <a:pt x="1066" y="220"/>
                  </a:lnTo>
                  <a:lnTo>
                    <a:pt x="1039" y="266"/>
                  </a:lnTo>
                  <a:close/>
                  <a:moveTo>
                    <a:pt x="1101" y="266"/>
                  </a:moveTo>
                  <a:lnTo>
                    <a:pt x="1075" y="220"/>
                  </a:lnTo>
                  <a:lnTo>
                    <a:pt x="1101" y="175"/>
                  </a:lnTo>
                  <a:lnTo>
                    <a:pt x="1128" y="220"/>
                  </a:lnTo>
                  <a:lnTo>
                    <a:pt x="1101" y="266"/>
                  </a:lnTo>
                  <a:close/>
                  <a:moveTo>
                    <a:pt x="1162" y="266"/>
                  </a:moveTo>
                  <a:lnTo>
                    <a:pt x="1137" y="220"/>
                  </a:lnTo>
                  <a:lnTo>
                    <a:pt x="1162" y="175"/>
                  </a:lnTo>
                  <a:lnTo>
                    <a:pt x="1189" y="220"/>
                  </a:lnTo>
                  <a:lnTo>
                    <a:pt x="1162" y="266"/>
                  </a:lnTo>
                  <a:close/>
                  <a:moveTo>
                    <a:pt x="1224" y="266"/>
                  </a:moveTo>
                  <a:lnTo>
                    <a:pt x="1198" y="220"/>
                  </a:lnTo>
                  <a:lnTo>
                    <a:pt x="1224" y="175"/>
                  </a:lnTo>
                  <a:lnTo>
                    <a:pt x="1251" y="220"/>
                  </a:lnTo>
                  <a:lnTo>
                    <a:pt x="1224" y="266"/>
                  </a:lnTo>
                  <a:close/>
                  <a:moveTo>
                    <a:pt x="1285" y="266"/>
                  </a:moveTo>
                  <a:lnTo>
                    <a:pt x="1260" y="220"/>
                  </a:lnTo>
                  <a:lnTo>
                    <a:pt x="1285" y="175"/>
                  </a:lnTo>
                  <a:lnTo>
                    <a:pt x="1312" y="220"/>
                  </a:lnTo>
                  <a:lnTo>
                    <a:pt x="1285" y="266"/>
                  </a:lnTo>
                  <a:close/>
                  <a:moveTo>
                    <a:pt x="1348" y="266"/>
                  </a:moveTo>
                  <a:lnTo>
                    <a:pt x="1321" y="220"/>
                  </a:lnTo>
                  <a:lnTo>
                    <a:pt x="1348" y="175"/>
                  </a:lnTo>
                  <a:lnTo>
                    <a:pt x="1374" y="220"/>
                  </a:lnTo>
                  <a:lnTo>
                    <a:pt x="1348" y="266"/>
                  </a:lnTo>
                  <a:close/>
                  <a:moveTo>
                    <a:pt x="1410" y="266"/>
                  </a:moveTo>
                  <a:lnTo>
                    <a:pt x="1383" y="220"/>
                  </a:lnTo>
                  <a:lnTo>
                    <a:pt x="1410" y="175"/>
                  </a:lnTo>
                  <a:lnTo>
                    <a:pt x="1435" y="220"/>
                  </a:lnTo>
                  <a:lnTo>
                    <a:pt x="1410" y="266"/>
                  </a:lnTo>
                  <a:close/>
                  <a:moveTo>
                    <a:pt x="1471" y="266"/>
                  </a:moveTo>
                  <a:lnTo>
                    <a:pt x="1444" y="220"/>
                  </a:lnTo>
                  <a:lnTo>
                    <a:pt x="1471" y="175"/>
                  </a:lnTo>
                  <a:lnTo>
                    <a:pt x="1497" y="220"/>
                  </a:lnTo>
                  <a:lnTo>
                    <a:pt x="1471" y="266"/>
                  </a:lnTo>
                  <a:close/>
                  <a:moveTo>
                    <a:pt x="1533" y="266"/>
                  </a:moveTo>
                  <a:lnTo>
                    <a:pt x="1506" y="220"/>
                  </a:lnTo>
                  <a:lnTo>
                    <a:pt x="1533" y="175"/>
                  </a:lnTo>
                  <a:lnTo>
                    <a:pt x="1558" y="220"/>
                  </a:lnTo>
                  <a:lnTo>
                    <a:pt x="1533" y="266"/>
                  </a:lnTo>
                  <a:close/>
                  <a:moveTo>
                    <a:pt x="1594" y="266"/>
                  </a:moveTo>
                  <a:lnTo>
                    <a:pt x="1567" y="220"/>
                  </a:lnTo>
                  <a:lnTo>
                    <a:pt x="1594" y="175"/>
                  </a:lnTo>
                  <a:lnTo>
                    <a:pt x="1620" y="220"/>
                  </a:lnTo>
                  <a:lnTo>
                    <a:pt x="1594" y="266"/>
                  </a:lnTo>
                  <a:close/>
                  <a:moveTo>
                    <a:pt x="1656" y="266"/>
                  </a:moveTo>
                  <a:lnTo>
                    <a:pt x="1629" y="220"/>
                  </a:lnTo>
                  <a:lnTo>
                    <a:pt x="1656" y="175"/>
                  </a:lnTo>
                  <a:lnTo>
                    <a:pt x="1681" y="220"/>
                  </a:lnTo>
                  <a:lnTo>
                    <a:pt x="1656" y="266"/>
                  </a:lnTo>
                  <a:close/>
                  <a:moveTo>
                    <a:pt x="1717" y="266"/>
                  </a:moveTo>
                  <a:lnTo>
                    <a:pt x="1692" y="220"/>
                  </a:lnTo>
                  <a:lnTo>
                    <a:pt x="1717" y="175"/>
                  </a:lnTo>
                  <a:lnTo>
                    <a:pt x="1744" y="220"/>
                  </a:lnTo>
                  <a:lnTo>
                    <a:pt x="1717" y="266"/>
                  </a:lnTo>
                  <a:close/>
                  <a:moveTo>
                    <a:pt x="1779" y="266"/>
                  </a:moveTo>
                  <a:lnTo>
                    <a:pt x="1753" y="220"/>
                  </a:lnTo>
                  <a:lnTo>
                    <a:pt x="1779" y="175"/>
                  </a:lnTo>
                  <a:lnTo>
                    <a:pt x="1806" y="220"/>
                  </a:lnTo>
                  <a:lnTo>
                    <a:pt x="1779" y="266"/>
                  </a:lnTo>
                  <a:close/>
                  <a:moveTo>
                    <a:pt x="1840" y="266"/>
                  </a:moveTo>
                  <a:lnTo>
                    <a:pt x="1815" y="220"/>
                  </a:lnTo>
                  <a:lnTo>
                    <a:pt x="1840" y="175"/>
                  </a:lnTo>
                  <a:lnTo>
                    <a:pt x="1867" y="220"/>
                  </a:lnTo>
                  <a:lnTo>
                    <a:pt x="1840" y="266"/>
                  </a:lnTo>
                  <a:close/>
                  <a:moveTo>
                    <a:pt x="1902" y="266"/>
                  </a:moveTo>
                  <a:lnTo>
                    <a:pt x="1876" y="220"/>
                  </a:lnTo>
                  <a:lnTo>
                    <a:pt x="1902" y="175"/>
                  </a:lnTo>
                  <a:lnTo>
                    <a:pt x="1929" y="220"/>
                  </a:lnTo>
                  <a:lnTo>
                    <a:pt x="1902" y="266"/>
                  </a:lnTo>
                  <a:close/>
                  <a:moveTo>
                    <a:pt x="1963" y="266"/>
                  </a:moveTo>
                  <a:lnTo>
                    <a:pt x="1938" y="220"/>
                  </a:lnTo>
                  <a:lnTo>
                    <a:pt x="1963" y="175"/>
                  </a:lnTo>
                  <a:lnTo>
                    <a:pt x="1990" y="220"/>
                  </a:lnTo>
                  <a:lnTo>
                    <a:pt x="1963" y="266"/>
                  </a:lnTo>
                  <a:close/>
                  <a:moveTo>
                    <a:pt x="2025" y="266"/>
                  </a:moveTo>
                  <a:lnTo>
                    <a:pt x="1999" y="220"/>
                  </a:lnTo>
                  <a:lnTo>
                    <a:pt x="2025" y="175"/>
                  </a:lnTo>
                  <a:lnTo>
                    <a:pt x="2052" y="220"/>
                  </a:lnTo>
                  <a:lnTo>
                    <a:pt x="2025" y="266"/>
                  </a:lnTo>
                  <a:close/>
                  <a:moveTo>
                    <a:pt x="2088" y="266"/>
                  </a:moveTo>
                  <a:lnTo>
                    <a:pt x="2061" y="220"/>
                  </a:lnTo>
                  <a:lnTo>
                    <a:pt x="2088" y="175"/>
                  </a:lnTo>
                  <a:lnTo>
                    <a:pt x="2113" y="220"/>
                  </a:lnTo>
                  <a:lnTo>
                    <a:pt x="2088" y="266"/>
                  </a:lnTo>
                  <a:close/>
                  <a:moveTo>
                    <a:pt x="2149" y="266"/>
                  </a:moveTo>
                  <a:lnTo>
                    <a:pt x="2122" y="220"/>
                  </a:lnTo>
                  <a:lnTo>
                    <a:pt x="2149" y="175"/>
                  </a:lnTo>
                  <a:lnTo>
                    <a:pt x="2175" y="220"/>
                  </a:lnTo>
                  <a:lnTo>
                    <a:pt x="2149" y="266"/>
                  </a:lnTo>
                  <a:close/>
                  <a:moveTo>
                    <a:pt x="2211" y="266"/>
                  </a:moveTo>
                  <a:lnTo>
                    <a:pt x="2184" y="220"/>
                  </a:lnTo>
                  <a:lnTo>
                    <a:pt x="2211" y="175"/>
                  </a:lnTo>
                  <a:lnTo>
                    <a:pt x="2236" y="220"/>
                  </a:lnTo>
                  <a:lnTo>
                    <a:pt x="2211" y="266"/>
                  </a:lnTo>
                  <a:close/>
                  <a:moveTo>
                    <a:pt x="2272" y="266"/>
                  </a:moveTo>
                  <a:lnTo>
                    <a:pt x="2245" y="220"/>
                  </a:lnTo>
                  <a:lnTo>
                    <a:pt x="2272" y="175"/>
                  </a:lnTo>
                  <a:lnTo>
                    <a:pt x="2298" y="220"/>
                  </a:lnTo>
                  <a:lnTo>
                    <a:pt x="2272" y="266"/>
                  </a:lnTo>
                  <a:close/>
                  <a:moveTo>
                    <a:pt x="2334" y="266"/>
                  </a:moveTo>
                  <a:lnTo>
                    <a:pt x="2307" y="220"/>
                  </a:lnTo>
                  <a:lnTo>
                    <a:pt x="2334" y="175"/>
                  </a:lnTo>
                  <a:lnTo>
                    <a:pt x="2359" y="220"/>
                  </a:lnTo>
                  <a:lnTo>
                    <a:pt x="2334" y="266"/>
                  </a:lnTo>
                  <a:close/>
                  <a:moveTo>
                    <a:pt x="2395" y="266"/>
                  </a:moveTo>
                  <a:lnTo>
                    <a:pt x="2368" y="220"/>
                  </a:lnTo>
                  <a:lnTo>
                    <a:pt x="2395" y="175"/>
                  </a:lnTo>
                  <a:lnTo>
                    <a:pt x="2421" y="220"/>
                  </a:lnTo>
                  <a:lnTo>
                    <a:pt x="2395" y="266"/>
                  </a:lnTo>
                  <a:close/>
                  <a:moveTo>
                    <a:pt x="2457" y="266"/>
                  </a:moveTo>
                  <a:lnTo>
                    <a:pt x="2431" y="220"/>
                  </a:lnTo>
                  <a:lnTo>
                    <a:pt x="2457" y="175"/>
                  </a:lnTo>
                  <a:lnTo>
                    <a:pt x="2484" y="220"/>
                  </a:lnTo>
                  <a:lnTo>
                    <a:pt x="2457" y="266"/>
                  </a:lnTo>
                  <a:close/>
                  <a:moveTo>
                    <a:pt x="2518" y="266"/>
                  </a:moveTo>
                  <a:lnTo>
                    <a:pt x="2493" y="220"/>
                  </a:lnTo>
                  <a:lnTo>
                    <a:pt x="2518" y="175"/>
                  </a:lnTo>
                  <a:lnTo>
                    <a:pt x="2545" y="220"/>
                  </a:lnTo>
                  <a:lnTo>
                    <a:pt x="2518" y="266"/>
                  </a:lnTo>
                  <a:close/>
                  <a:moveTo>
                    <a:pt x="84" y="212"/>
                  </a:moveTo>
                  <a:lnTo>
                    <a:pt x="59" y="167"/>
                  </a:lnTo>
                  <a:lnTo>
                    <a:pt x="84" y="121"/>
                  </a:lnTo>
                  <a:lnTo>
                    <a:pt x="111" y="167"/>
                  </a:lnTo>
                  <a:lnTo>
                    <a:pt x="84" y="212"/>
                  </a:lnTo>
                  <a:close/>
                  <a:moveTo>
                    <a:pt x="146" y="212"/>
                  </a:moveTo>
                  <a:lnTo>
                    <a:pt x="120" y="167"/>
                  </a:lnTo>
                  <a:lnTo>
                    <a:pt x="146" y="121"/>
                  </a:lnTo>
                  <a:lnTo>
                    <a:pt x="172" y="167"/>
                  </a:lnTo>
                  <a:lnTo>
                    <a:pt x="146" y="212"/>
                  </a:lnTo>
                  <a:close/>
                  <a:moveTo>
                    <a:pt x="207" y="212"/>
                  </a:moveTo>
                  <a:lnTo>
                    <a:pt x="181" y="167"/>
                  </a:lnTo>
                  <a:lnTo>
                    <a:pt x="207" y="121"/>
                  </a:lnTo>
                  <a:lnTo>
                    <a:pt x="234" y="167"/>
                  </a:lnTo>
                  <a:lnTo>
                    <a:pt x="207" y="212"/>
                  </a:lnTo>
                  <a:close/>
                  <a:moveTo>
                    <a:pt x="270" y="212"/>
                  </a:moveTo>
                  <a:lnTo>
                    <a:pt x="243" y="167"/>
                  </a:lnTo>
                  <a:lnTo>
                    <a:pt x="270" y="121"/>
                  </a:lnTo>
                  <a:lnTo>
                    <a:pt x="295" y="167"/>
                  </a:lnTo>
                  <a:lnTo>
                    <a:pt x="270" y="212"/>
                  </a:lnTo>
                  <a:close/>
                  <a:moveTo>
                    <a:pt x="331" y="212"/>
                  </a:moveTo>
                  <a:lnTo>
                    <a:pt x="304" y="167"/>
                  </a:lnTo>
                  <a:lnTo>
                    <a:pt x="331" y="121"/>
                  </a:lnTo>
                  <a:lnTo>
                    <a:pt x="357" y="167"/>
                  </a:lnTo>
                  <a:lnTo>
                    <a:pt x="331" y="212"/>
                  </a:lnTo>
                  <a:close/>
                  <a:moveTo>
                    <a:pt x="393" y="212"/>
                  </a:moveTo>
                  <a:lnTo>
                    <a:pt x="366" y="167"/>
                  </a:lnTo>
                  <a:lnTo>
                    <a:pt x="393" y="121"/>
                  </a:lnTo>
                  <a:lnTo>
                    <a:pt x="418" y="167"/>
                  </a:lnTo>
                  <a:lnTo>
                    <a:pt x="393" y="212"/>
                  </a:lnTo>
                  <a:close/>
                  <a:moveTo>
                    <a:pt x="454" y="212"/>
                  </a:moveTo>
                  <a:lnTo>
                    <a:pt x="427" y="167"/>
                  </a:lnTo>
                  <a:lnTo>
                    <a:pt x="454" y="121"/>
                  </a:lnTo>
                  <a:lnTo>
                    <a:pt x="480" y="167"/>
                  </a:lnTo>
                  <a:lnTo>
                    <a:pt x="454" y="212"/>
                  </a:lnTo>
                  <a:close/>
                  <a:moveTo>
                    <a:pt x="516" y="212"/>
                  </a:moveTo>
                  <a:lnTo>
                    <a:pt x="489" y="167"/>
                  </a:lnTo>
                  <a:lnTo>
                    <a:pt x="516" y="121"/>
                  </a:lnTo>
                  <a:lnTo>
                    <a:pt x="541" y="167"/>
                  </a:lnTo>
                  <a:lnTo>
                    <a:pt x="516" y="212"/>
                  </a:lnTo>
                  <a:close/>
                  <a:moveTo>
                    <a:pt x="577" y="212"/>
                  </a:moveTo>
                  <a:lnTo>
                    <a:pt x="550" y="167"/>
                  </a:lnTo>
                  <a:lnTo>
                    <a:pt x="577" y="121"/>
                  </a:lnTo>
                  <a:lnTo>
                    <a:pt x="603" y="167"/>
                  </a:lnTo>
                  <a:lnTo>
                    <a:pt x="577" y="212"/>
                  </a:lnTo>
                  <a:close/>
                  <a:moveTo>
                    <a:pt x="639" y="212"/>
                  </a:moveTo>
                  <a:lnTo>
                    <a:pt x="613" y="167"/>
                  </a:lnTo>
                  <a:lnTo>
                    <a:pt x="639" y="121"/>
                  </a:lnTo>
                  <a:lnTo>
                    <a:pt x="666" y="167"/>
                  </a:lnTo>
                  <a:lnTo>
                    <a:pt x="639" y="212"/>
                  </a:lnTo>
                  <a:close/>
                  <a:moveTo>
                    <a:pt x="700" y="212"/>
                  </a:moveTo>
                  <a:lnTo>
                    <a:pt x="675" y="167"/>
                  </a:lnTo>
                  <a:lnTo>
                    <a:pt x="700" y="121"/>
                  </a:lnTo>
                  <a:lnTo>
                    <a:pt x="727" y="167"/>
                  </a:lnTo>
                  <a:lnTo>
                    <a:pt x="700" y="212"/>
                  </a:lnTo>
                  <a:close/>
                  <a:moveTo>
                    <a:pt x="762" y="212"/>
                  </a:moveTo>
                  <a:lnTo>
                    <a:pt x="736" y="167"/>
                  </a:lnTo>
                  <a:lnTo>
                    <a:pt x="762" y="121"/>
                  </a:lnTo>
                  <a:lnTo>
                    <a:pt x="789" y="167"/>
                  </a:lnTo>
                  <a:lnTo>
                    <a:pt x="762" y="212"/>
                  </a:lnTo>
                  <a:close/>
                  <a:moveTo>
                    <a:pt x="823" y="212"/>
                  </a:moveTo>
                  <a:lnTo>
                    <a:pt x="798" y="167"/>
                  </a:lnTo>
                  <a:lnTo>
                    <a:pt x="823" y="121"/>
                  </a:lnTo>
                  <a:lnTo>
                    <a:pt x="850" y="167"/>
                  </a:lnTo>
                  <a:lnTo>
                    <a:pt x="823" y="212"/>
                  </a:lnTo>
                  <a:close/>
                  <a:moveTo>
                    <a:pt x="885" y="212"/>
                  </a:moveTo>
                  <a:lnTo>
                    <a:pt x="859" y="167"/>
                  </a:lnTo>
                  <a:lnTo>
                    <a:pt x="885" y="121"/>
                  </a:lnTo>
                  <a:lnTo>
                    <a:pt x="912" y="167"/>
                  </a:lnTo>
                  <a:lnTo>
                    <a:pt x="885" y="212"/>
                  </a:lnTo>
                  <a:close/>
                  <a:moveTo>
                    <a:pt x="946" y="212"/>
                  </a:moveTo>
                  <a:lnTo>
                    <a:pt x="921" y="167"/>
                  </a:lnTo>
                  <a:lnTo>
                    <a:pt x="946" y="121"/>
                  </a:lnTo>
                  <a:lnTo>
                    <a:pt x="973" y="167"/>
                  </a:lnTo>
                  <a:lnTo>
                    <a:pt x="946" y="212"/>
                  </a:lnTo>
                  <a:close/>
                  <a:moveTo>
                    <a:pt x="1009" y="212"/>
                  </a:moveTo>
                  <a:lnTo>
                    <a:pt x="982" y="167"/>
                  </a:lnTo>
                  <a:lnTo>
                    <a:pt x="1009" y="121"/>
                  </a:lnTo>
                  <a:lnTo>
                    <a:pt x="1035" y="167"/>
                  </a:lnTo>
                  <a:lnTo>
                    <a:pt x="1009" y="212"/>
                  </a:lnTo>
                  <a:close/>
                  <a:moveTo>
                    <a:pt x="1071" y="212"/>
                  </a:moveTo>
                  <a:lnTo>
                    <a:pt x="1044" y="167"/>
                  </a:lnTo>
                  <a:lnTo>
                    <a:pt x="1071" y="121"/>
                  </a:lnTo>
                  <a:lnTo>
                    <a:pt x="1096" y="167"/>
                  </a:lnTo>
                  <a:lnTo>
                    <a:pt x="1071" y="212"/>
                  </a:lnTo>
                  <a:close/>
                  <a:moveTo>
                    <a:pt x="1132" y="212"/>
                  </a:moveTo>
                  <a:lnTo>
                    <a:pt x="1105" y="167"/>
                  </a:lnTo>
                  <a:lnTo>
                    <a:pt x="1132" y="121"/>
                  </a:lnTo>
                  <a:lnTo>
                    <a:pt x="1158" y="167"/>
                  </a:lnTo>
                  <a:lnTo>
                    <a:pt x="1132" y="212"/>
                  </a:lnTo>
                  <a:close/>
                  <a:moveTo>
                    <a:pt x="1194" y="212"/>
                  </a:moveTo>
                  <a:lnTo>
                    <a:pt x="1167" y="167"/>
                  </a:lnTo>
                  <a:lnTo>
                    <a:pt x="1194" y="121"/>
                  </a:lnTo>
                  <a:lnTo>
                    <a:pt x="1219" y="167"/>
                  </a:lnTo>
                  <a:lnTo>
                    <a:pt x="1194" y="212"/>
                  </a:lnTo>
                  <a:close/>
                  <a:moveTo>
                    <a:pt x="1255" y="212"/>
                  </a:moveTo>
                  <a:lnTo>
                    <a:pt x="1228" y="167"/>
                  </a:lnTo>
                  <a:lnTo>
                    <a:pt x="1255" y="121"/>
                  </a:lnTo>
                  <a:lnTo>
                    <a:pt x="1281" y="167"/>
                  </a:lnTo>
                  <a:lnTo>
                    <a:pt x="1255" y="212"/>
                  </a:lnTo>
                  <a:close/>
                  <a:moveTo>
                    <a:pt x="1317" y="212"/>
                  </a:moveTo>
                  <a:lnTo>
                    <a:pt x="1290" y="167"/>
                  </a:lnTo>
                  <a:lnTo>
                    <a:pt x="1317" y="121"/>
                  </a:lnTo>
                  <a:lnTo>
                    <a:pt x="1342" y="167"/>
                  </a:lnTo>
                  <a:lnTo>
                    <a:pt x="1317" y="212"/>
                  </a:lnTo>
                  <a:close/>
                  <a:moveTo>
                    <a:pt x="1378" y="212"/>
                  </a:moveTo>
                  <a:lnTo>
                    <a:pt x="1353" y="167"/>
                  </a:lnTo>
                  <a:lnTo>
                    <a:pt x="1378" y="121"/>
                  </a:lnTo>
                  <a:lnTo>
                    <a:pt x="1405" y="167"/>
                  </a:lnTo>
                  <a:lnTo>
                    <a:pt x="1378" y="212"/>
                  </a:lnTo>
                  <a:close/>
                  <a:moveTo>
                    <a:pt x="1440" y="212"/>
                  </a:moveTo>
                  <a:lnTo>
                    <a:pt x="1414" y="167"/>
                  </a:lnTo>
                  <a:lnTo>
                    <a:pt x="1440" y="121"/>
                  </a:lnTo>
                  <a:lnTo>
                    <a:pt x="1467" y="167"/>
                  </a:lnTo>
                  <a:lnTo>
                    <a:pt x="1440" y="212"/>
                  </a:lnTo>
                  <a:close/>
                  <a:moveTo>
                    <a:pt x="1501" y="212"/>
                  </a:moveTo>
                  <a:lnTo>
                    <a:pt x="1476" y="167"/>
                  </a:lnTo>
                  <a:lnTo>
                    <a:pt x="1501" y="121"/>
                  </a:lnTo>
                  <a:lnTo>
                    <a:pt x="1528" y="167"/>
                  </a:lnTo>
                  <a:lnTo>
                    <a:pt x="1501" y="212"/>
                  </a:lnTo>
                  <a:close/>
                  <a:moveTo>
                    <a:pt x="1563" y="212"/>
                  </a:moveTo>
                  <a:lnTo>
                    <a:pt x="1537" y="167"/>
                  </a:lnTo>
                  <a:lnTo>
                    <a:pt x="1563" y="121"/>
                  </a:lnTo>
                  <a:lnTo>
                    <a:pt x="1590" y="167"/>
                  </a:lnTo>
                  <a:lnTo>
                    <a:pt x="1563" y="212"/>
                  </a:lnTo>
                  <a:close/>
                  <a:moveTo>
                    <a:pt x="1624" y="212"/>
                  </a:moveTo>
                  <a:lnTo>
                    <a:pt x="1599" y="167"/>
                  </a:lnTo>
                  <a:lnTo>
                    <a:pt x="1624" y="121"/>
                  </a:lnTo>
                  <a:lnTo>
                    <a:pt x="1651" y="167"/>
                  </a:lnTo>
                  <a:lnTo>
                    <a:pt x="1624" y="212"/>
                  </a:lnTo>
                  <a:close/>
                  <a:moveTo>
                    <a:pt x="1686" y="212"/>
                  </a:moveTo>
                  <a:lnTo>
                    <a:pt x="1660" y="167"/>
                  </a:lnTo>
                  <a:lnTo>
                    <a:pt x="1686" y="121"/>
                  </a:lnTo>
                  <a:lnTo>
                    <a:pt x="1713" y="167"/>
                  </a:lnTo>
                  <a:lnTo>
                    <a:pt x="1686" y="212"/>
                  </a:lnTo>
                  <a:close/>
                  <a:moveTo>
                    <a:pt x="1749" y="212"/>
                  </a:moveTo>
                  <a:lnTo>
                    <a:pt x="1722" y="167"/>
                  </a:lnTo>
                  <a:lnTo>
                    <a:pt x="1749" y="121"/>
                  </a:lnTo>
                  <a:lnTo>
                    <a:pt x="1774" y="167"/>
                  </a:lnTo>
                  <a:lnTo>
                    <a:pt x="1749" y="212"/>
                  </a:lnTo>
                  <a:close/>
                  <a:moveTo>
                    <a:pt x="1810" y="212"/>
                  </a:moveTo>
                  <a:lnTo>
                    <a:pt x="1783" y="167"/>
                  </a:lnTo>
                  <a:lnTo>
                    <a:pt x="1810" y="121"/>
                  </a:lnTo>
                  <a:lnTo>
                    <a:pt x="1836" y="167"/>
                  </a:lnTo>
                  <a:lnTo>
                    <a:pt x="1810" y="212"/>
                  </a:lnTo>
                  <a:close/>
                  <a:moveTo>
                    <a:pt x="1872" y="212"/>
                  </a:moveTo>
                  <a:lnTo>
                    <a:pt x="1845" y="167"/>
                  </a:lnTo>
                  <a:lnTo>
                    <a:pt x="1872" y="121"/>
                  </a:lnTo>
                  <a:lnTo>
                    <a:pt x="1897" y="167"/>
                  </a:lnTo>
                  <a:lnTo>
                    <a:pt x="1872" y="212"/>
                  </a:lnTo>
                  <a:close/>
                  <a:moveTo>
                    <a:pt x="1933" y="212"/>
                  </a:moveTo>
                  <a:lnTo>
                    <a:pt x="1906" y="167"/>
                  </a:lnTo>
                  <a:lnTo>
                    <a:pt x="1933" y="121"/>
                  </a:lnTo>
                  <a:lnTo>
                    <a:pt x="1959" y="167"/>
                  </a:lnTo>
                  <a:lnTo>
                    <a:pt x="1933" y="212"/>
                  </a:lnTo>
                  <a:close/>
                  <a:moveTo>
                    <a:pt x="1995" y="212"/>
                  </a:moveTo>
                  <a:lnTo>
                    <a:pt x="1968" y="167"/>
                  </a:lnTo>
                  <a:lnTo>
                    <a:pt x="1995" y="121"/>
                  </a:lnTo>
                  <a:lnTo>
                    <a:pt x="2020" y="167"/>
                  </a:lnTo>
                  <a:lnTo>
                    <a:pt x="1995" y="212"/>
                  </a:lnTo>
                  <a:close/>
                  <a:moveTo>
                    <a:pt x="2056" y="212"/>
                  </a:moveTo>
                  <a:lnTo>
                    <a:pt x="2029" y="167"/>
                  </a:lnTo>
                  <a:lnTo>
                    <a:pt x="2056" y="121"/>
                  </a:lnTo>
                  <a:lnTo>
                    <a:pt x="2082" y="167"/>
                  </a:lnTo>
                  <a:lnTo>
                    <a:pt x="2056" y="212"/>
                  </a:lnTo>
                  <a:close/>
                  <a:moveTo>
                    <a:pt x="2118" y="212"/>
                  </a:moveTo>
                  <a:lnTo>
                    <a:pt x="2092" y="167"/>
                  </a:lnTo>
                  <a:lnTo>
                    <a:pt x="2118" y="121"/>
                  </a:lnTo>
                  <a:lnTo>
                    <a:pt x="2145" y="167"/>
                  </a:lnTo>
                  <a:lnTo>
                    <a:pt x="2118" y="212"/>
                  </a:lnTo>
                  <a:close/>
                  <a:moveTo>
                    <a:pt x="2179" y="212"/>
                  </a:moveTo>
                  <a:lnTo>
                    <a:pt x="2154" y="167"/>
                  </a:lnTo>
                  <a:lnTo>
                    <a:pt x="2179" y="121"/>
                  </a:lnTo>
                  <a:lnTo>
                    <a:pt x="2206" y="167"/>
                  </a:lnTo>
                  <a:lnTo>
                    <a:pt x="2179" y="212"/>
                  </a:lnTo>
                  <a:close/>
                  <a:moveTo>
                    <a:pt x="2241" y="212"/>
                  </a:moveTo>
                  <a:lnTo>
                    <a:pt x="2215" y="167"/>
                  </a:lnTo>
                  <a:lnTo>
                    <a:pt x="2241" y="121"/>
                  </a:lnTo>
                  <a:lnTo>
                    <a:pt x="2268" y="167"/>
                  </a:lnTo>
                  <a:lnTo>
                    <a:pt x="2241" y="212"/>
                  </a:lnTo>
                  <a:close/>
                  <a:moveTo>
                    <a:pt x="2302" y="212"/>
                  </a:moveTo>
                  <a:lnTo>
                    <a:pt x="2277" y="167"/>
                  </a:lnTo>
                  <a:lnTo>
                    <a:pt x="2302" y="121"/>
                  </a:lnTo>
                  <a:lnTo>
                    <a:pt x="2329" y="167"/>
                  </a:lnTo>
                  <a:lnTo>
                    <a:pt x="2302" y="212"/>
                  </a:lnTo>
                  <a:close/>
                  <a:moveTo>
                    <a:pt x="2364" y="212"/>
                  </a:moveTo>
                  <a:lnTo>
                    <a:pt x="2338" y="167"/>
                  </a:lnTo>
                  <a:lnTo>
                    <a:pt x="2364" y="121"/>
                  </a:lnTo>
                  <a:lnTo>
                    <a:pt x="2391" y="167"/>
                  </a:lnTo>
                  <a:lnTo>
                    <a:pt x="2364" y="212"/>
                  </a:lnTo>
                  <a:close/>
                  <a:moveTo>
                    <a:pt x="2425" y="212"/>
                  </a:moveTo>
                  <a:lnTo>
                    <a:pt x="2400" y="167"/>
                  </a:lnTo>
                  <a:lnTo>
                    <a:pt x="2425" y="121"/>
                  </a:lnTo>
                  <a:lnTo>
                    <a:pt x="2452" y="167"/>
                  </a:lnTo>
                  <a:lnTo>
                    <a:pt x="2425" y="212"/>
                  </a:lnTo>
                  <a:close/>
                  <a:moveTo>
                    <a:pt x="2488" y="212"/>
                  </a:moveTo>
                  <a:lnTo>
                    <a:pt x="2461" y="167"/>
                  </a:lnTo>
                  <a:lnTo>
                    <a:pt x="2488" y="121"/>
                  </a:lnTo>
                  <a:lnTo>
                    <a:pt x="2514" y="167"/>
                  </a:lnTo>
                  <a:lnTo>
                    <a:pt x="2488" y="212"/>
                  </a:lnTo>
                  <a:close/>
                  <a:moveTo>
                    <a:pt x="54" y="160"/>
                  </a:moveTo>
                  <a:lnTo>
                    <a:pt x="27" y="113"/>
                  </a:lnTo>
                  <a:lnTo>
                    <a:pt x="54" y="68"/>
                  </a:lnTo>
                  <a:lnTo>
                    <a:pt x="80" y="113"/>
                  </a:lnTo>
                  <a:lnTo>
                    <a:pt x="54" y="160"/>
                  </a:lnTo>
                  <a:close/>
                  <a:moveTo>
                    <a:pt x="116" y="160"/>
                  </a:moveTo>
                  <a:lnTo>
                    <a:pt x="89" y="113"/>
                  </a:lnTo>
                  <a:lnTo>
                    <a:pt x="116" y="68"/>
                  </a:lnTo>
                  <a:lnTo>
                    <a:pt x="141" y="113"/>
                  </a:lnTo>
                  <a:lnTo>
                    <a:pt x="116" y="160"/>
                  </a:lnTo>
                  <a:close/>
                  <a:moveTo>
                    <a:pt x="177" y="160"/>
                  </a:moveTo>
                  <a:lnTo>
                    <a:pt x="150" y="113"/>
                  </a:lnTo>
                  <a:lnTo>
                    <a:pt x="177" y="68"/>
                  </a:lnTo>
                  <a:lnTo>
                    <a:pt x="202" y="113"/>
                  </a:lnTo>
                  <a:lnTo>
                    <a:pt x="177" y="160"/>
                  </a:lnTo>
                  <a:close/>
                  <a:moveTo>
                    <a:pt x="238" y="160"/>
                  </a:moveTo>
                  <a:lnTo>
                    <a:pt x="213" y="113"/>
                  </a:lnTo>
                  <a:lnTo>
                    <a:pt x="238" y="68"/>
                  </a:lnTo>
                  <a:lnTo>
                    <a:pt x="265" y="113"/>
                  </a:lnTo>
                  <a:lnTo>
                    <a:pt x="238" y="160"/>
                  </a:lnTo>
                  <a:close/>
                  <a:moveTo>
                    <a:pt x="300" y="160"/>
                  </a:moveTo>
                  <a:lnTo>
                    <a:pt x="274" y="113"/>
                  </a:lnTo>
                  <a:lnTo>
                    <a:pt x="300" y="68"/>
                  </a:lnTo>
                  <a:lnTo>
                    <a:pt x="327" y="113"/>
                  </a:lnTo>
                  <a:lnTo>
                    <a:pt x="300" y="160"/>
                  </a:lnTo>
                  <a:close/>
                  <a:moveTo>
                    <a:pt x="361" y="160"/>
                  </a:moveTo>
                  <a:lnTo>
                    <a:pt x="336" y="113"/>
                  </a:lnTo>
                  <a:lnTo>
                    <a:pt x="361" y="68"/>
                  </a:lnTo>
                  <a:lnTo>
                    <a:pt x="388" y="113"/>
                  </a:lnTo>
                  <a:lnTo>
                    <a:pt x="361" y="160"/>
                  </a:lnTo>
                  <a:close/>
                  <a:moveTo>
                    <a:pt x="423" y="160"/>
                  </a:moveTo>
                  <a:lnTo>
                    <a:pt x="397" y="113"/>
                  </a:lnTo>
                  <a:lnTo>
                    <a:pt x="423" y="68"/>
                  </a:lnTo>
                  <a:lnTo>
                    <a:pt x="450" y="113"/>
                  </a:lnTo>
                  <a:lnTo>
                    <a:pt x="423" y="160"/>
                  </a:lnTo>
                  <a:close/>
                  <a:moveTo>
                    <a:pt x="484" y="160"/>
                  </a:moveTo>
                  <a:lnTo>
                    <a:pt x="459" y="113"/>
                  </a:lnTo>
                  <a:lnTo>
                    <a:pt x="484" y="68"/>
                  </a:lnTo>
                  <a:lnTo>
                    <a:pt x="511" y="113"/>
                  </a:lnTo>
                  <a:lnTo>
                    <a:pt x="484" y="160"/>
                  </a:lnTo>
                  <a:close/>
                  <a:moveTo>
                    <a:pt x="546" y="160"/>
                  </a:moveTo>
                  <a:lnTo>
                    <a:pt x="520" y="113"/>
                  </a:lnTo>
                  <a:lnTo>
                    <a:pt x="546" y="68"/>
                  </a:lnTo>
                  <a:lnTo>
                    <a:pt x="573" y="113"/>
                  </a:lnTo>
                  <a:lnTo>
                    <a:pt x="546" y="160"/>
                  </a:lnTo>
                  <a:close/>
                  <a:moveTo>
                    <a:pt x="609" y="160"/>
                  </a:moveTo>
                  <a:lnTo>
                    <a:pt x="582" y="113"/>
                  </a:lnTo>
                  <a:lnTo>
                    <a:pt x="609" y="68"/>
                  </a:lnTo>
                  <a:lnTo>
                    <a:pt x="634" y="113"/>
                  </a:lnTo>
                  <a:lnTo>
                    <a:pt x="609" y="160"/>
                  </a:lnTo>
                  <a:close/>
                  <a:moveTo>
                    <a:pt x="670" y="160"/>
                  </a:moveTo>
                  <a:lnTo>
                    <a:pt x="643" y="113"/>
                  </a:lnTo>
                  <a:lnTo>
                    <a:pt x="670" y="68"/>
                  </a:lnTo>
                  <a:lnTo>
                    <a:pt x="696" y="113"/>
                  </a:lnTo>
                  <a:lnTo>
                    <a:pt x="670" y="160"/>
                  </a:lnTo>
                  <a:close/>
                  <a:moveTo>
                    <a:pt x="732" y="160"/>
                  </a:moveTo>
                  <a:lnTo>
                    <a:pt x="705" y="113"/>
                  </a:lnTo>
                  <a:lnTo>
                    <a:pt x="732" y="68"/>
                  </a:lnTo>
                  <a:lnTo>
                    <a:pt x="757" y="113"/>
                  </a:lnTo>
                  <a:lnTo>
                    <a:pt x="732" y="160"/>
                  </a:lnTo>
                  <a:close/>
                  <a:moveTo>
                    <a:pt x="793" y="160"/>
                  </a:moveTo>
                  <a:lnTo>
                    <a:pt x="766" y="113"/>
                  </a:lnTo>
                  <a:lnTo>
                    <a:pt x="793" y="68"/>
                  </a:lnTo>
                  <a:lnTo>
                    <a:pt x="819" y="113"/>
                  </a:lnTo>
                  <a:lnTo>
                    <a:pt x="793" y="160"/>
                  </a:lnTo>
                  <a:close/>
                  <a:moveTo>
                    <a:pt x="855" y="160"/>
                  </a:moveTo>
                  <a:lnTo>
                    <a:pt x="828" y="113"/>
                  </a:lnTo>
                  <a:lnTo>
                    <a:pt x="855" y="68"/>
                  </a:lnTo>
                  <a:lnTo>
                    <a:pt x="880" y="113"/>
                  </a:lnTo>
                  <a:lnTo>
                    <a:pt x="855" y="160"/>
                  </a:lnTo>
                  <a:close/>
                  <a:moveTo>
                    <a:pt x="916" y="160"/>
                  </a:moveTo>
                  <a:lnTo>
                    <a:pt x="889" y="113"/>
                  </a:lnTo>
                  <a:lnTo>
                    <a:pt x="916" y="68"/>
                  </a:lnTo>
                  <a:lnTo>
                    <a:pt x="942" y="113"/>
                  </a:lnTo>
                  <a:lnTo>
                    <a:pt x="916" y="160"/>
                  </a:lnTo>
                  <a:close/>
                  <a:moveTo>
                    <a:pt x="978" y="160"/>
                  </a:moveTo>
                  <a:lnTo>
                    <a:pt x="952" y="113"/>
                  </a:lnTo>
                  <a:lnTo>
                    <a:pt x="978" y="68"/>
                  </a:lnTo>
                  <a:lnTo>
                    <a:pt x="1005" y="113"/>
                  </a:lnTo>
                  <a:lnTo>
                    <a:pt x="978" y="160"/>
                  </a:lnTo>
                  <a:close/>
                  <a:moveTo>
                    <a:pt x="1039" y="160"/>
                  </a:moveTo>
                  <a:lnTo>
                    <a:pt x="1014" y="113"/>
                  </a:lnTo>
                  <a:lnTo>
                    <a:pt x="1039" y="68"/>
                  </a:lnTo>
                  <a:lnTo>
                    <a:pt x="1066" y="113"/>
                  </a:lnTo>
                  <a:lnTo>
                    <a:pt x="1039" y="160"/>
                  </a:lnTo>
                  <a:close/>
                  <a:moveTo>
                    <a:pt x="1101" y="160"/>
                  </a:moveTo>
                  <a:lnTo>
                    <a:pt x="1075" y="113"/>
                  </a:lnTo>
                  <a:lnTo>
                    <a:pt x="1101" y="68"/>
                  </a:lnTo>
                  <a:lnTo>
                    <a:pt x="1128" y="113"/>
                  </a:lnTo>
                  <a:lnTo>
                    <a:pt x="1101" y="160"/>
                  </a:lnTo>
                  <a:close/>
                  <a:moveTo>
                    <a:pt x="1162" y="160"/>
                  </a:moveTo>
                  <a:lnTo>
                    <a:pt x="1137" y="113"/>
                  </a:lnTo>
                  <a:lnTo>
                    <a:pt x="1162" y="68"/>
                  </a:lnTo>
                  <a:lnTo>
                    <a:pt x="1189" y="113"/>
                  </a:lnTo>
                  <a:lnTo>
                    <a:pt x="1162" y="160"/>
                  </a:lnTo>
                  <a:close/>
                  <a:moveTo>
                    <a:pt x="1224" y="160"/>
                  </a:moveTo>
                  <a:lnTo>
                    <a:pt x="1198" y="113"/>
                  </a:lnTo>
                  <a:lnTo>
                    <a:pt x="1224" y="68"/>
                  </a:lnTo>
                  <a:lnTo>
                    <a:pt x="1251" y="113"/>
                  </a:lnTo>
                  <a:lnTo>
                    <a:pt x="1224" y="160"/>
                  </a:lnTo>
                  <a:close/>
                  <a:moveTo>
                    <a:pt x="1285" y="160"/>
                  </a:moveTo>
                  <a:lnTo>
                    <a:pt x="1260" y="113"/>
                  </a:lnTo>
                  <a:lnTo>
                    <a:pt x="1285" y="68"/>
                  </a:lnTo>
                  <a:lnTo>
                    <a:pt x="1312" y="113"/>
                  </a:lnTo>
                  <a:lnTo>
                    <a:pt x="1285" y="160"/>
                  </a:lnTo>
                  <a:close/>
                  <a:moveTo>
                    <a:pt x="1348" y="160"/>
                  </a:moveTo>
                  <a:lnTo>
                    <a:pt x="1321" y="113"/>
                  </a:lnTo>
                  <a:lnTo>
                    <a:pt x="1348" y="68"/>
                  </a:lnTo>
                  <a:lnTo>
                    <a:pt x="1374" y="113"/>
                  </a:lnTo>
                  <a:lnTo>
                    <a:pt x="1348" y="160"/>
                  </a:lnTo>
                  <a:close/>
                  <a:moveTo>
                    <a:pt x="1410" y="160"/>
                  </a:moveTo>
                  <a:lnTo>
                    <a:pt x="1383" y="113"/>
                  </a:lnTo>
                  <a:lnTo>
                    <a:pt x="1410" y="68"/>
                  </a:lnTo>
                  <a:lnTo>
                    <a:pt x="1435" y="113"/>
                  </a:lnTo>
                  <a:lnTo>
                    <a:pt x="1410" y="160"/>
                  </a:lnTo>
                  <a:close/>
                  <a:moveTo>
                    <a:pt x="1471" y="160"/>
                  </a:moveTo>
                  <a:lnTo>
                    <a:pt x="1444" y="113"/>
                  </a:lnTo>
                  <a:lnTo>
                    <a:pt x="1471" y="68"/>
                  </a:lnTo>
                  <a:lnTo>
                    <a:pt x="1497" y="113"/>
                  </a:lnTo>
                  <a:lnTo>
                    <a:pt x="1471" y="160"/>
                  </a:lnTo>
                  <a:close/>
                  <a:moveTo>
                    <a:pt x="1533" y="160"/>
                  </a:moveTo>
                  <a:lnTo>
                    <a:pt x="1506" y="113"/>
                  </a:lnTo>
                  <a:lnTo>
                    <a:pt x="1533" y="68"/>
                  </a:lnTo>
                  <a:lnTo>
                    <a:pt x="1558" y="113"/>
                  </a:lnTo>
                  <a:lnTo>
                    <a:pt x="1533" y="160"/>
                  </a:lnTo>
                  <a:close/>
                  <a:moveTo>
                    <a:pt x="1594" y="160"/>
                  </a:moveTo>
                  <a:lnTo>
                    <a:pt x="1567" y="113"/>
                  </a:lnTo>
                  <a:lnTo>
                    <a:pt x="1594" y="68"/>
                  </a:lnTo>
                  <a:lnTo>
                    <a:pt x="1620" y="113"/>
                  </a:lnTo>
                  <a:lnTo>
                    <a:pt x="1594" y="160"/>
                  </a:lnTo>
                  <a:close/>
                  <a:moveTo>
                    <a:pt x="1656" y="160"/>
                  </a:moveTo>
                  <a:lnTo>
                    <a:pt x="1629" y="113"/>
                  </a:lnTo>
                  <a:lnTo>
                    <a:pt x="1656" y="68"/>
                  </a:lnTo>
                  <a:lnTo>
                    <a:pt x="1681" y="113"/>
                  </a:lnTo>
                  <a:lnTo>
                    <a:pt x="1656" y="160"/>
                  </a:lnTo>
                  <a:close/>
                  <a:moveTo>
                    <a:pt x="1717" y="160"/>
                  </a:moveTo>
                  <a:lnTo>
                    <a:pt x="1692" y="113"/>
                  </a:lnTo>
                  <a:lnTo>
                    <a:pt x="1717" y="68"/>
                  </a:lnTo>
                  <a:lnTo>
                    <a:pt x="1744" y="113"/>
                  </a:lnTo>
                  <a:lnTo>
                    <a:pt x="1717" y="160"/>
                  </a:lnTo>
                  <a:close/>
                  <a:moveTo>
                    <a:pt x="1779" y="160"/>
                  </a:moveTo>
                  <a:lnTo>
                    <a:pt x="1753" y="113"/>
                  </a:lnTo>
                  <a:lnTo>
                    <a:pt x="1779" y="68"/>
                  </a:lnTo>
                  <a:lnTo>
                    <a:pt x="1806" y="113"/>
                  </a:lnTo>
                  <a:lnTo>
                    <a:pt x="1779" y="160"/>
                  </a:lnTo>
                  <a:close/>
                  <a:moveTo>
                    <a:pt x="1840" y="160"/>
                  </a:moveTo>
                  <a:lnTo>
                    <a:pt x="1815" y="113"/>
                  </a:lnTo>
                  <a:lnTo>
                    <a:pt x="1840" y="68"/>
                  </a:lnTo>
                  <a:lnTo>
                    <a:pt x="1867" y="113"/>
                  </a:lnTo>
                  <a:lnTo>
                    <a:pt x="1840" y="160"/>
                  </a:lnTo>
                  <a:close/>
                  <a:moveTo>
                    <a:pt x="1902" y="160"/>
                  </a:moveTo>
                  <a:lnTo>
                    <a:pt x="1876" y="113"/>
                  </a:lnTo>
                  <a:lnTo>
                    <a:pt x="1902" y="68"/>
                  </a:lnTo>
                  <a:lnTo>
                    <a:pt x="1929" y="113"/>
                  </a:lnTo>
                  <a:lnTo>
                    <a:pt x="1902" y="160"/>
                  </a:lnTo>
                  <a:close/>
                  <a:moveTo>
                    <a:pt x="1963" y="160"/>
                  </a:moveTo>
                  <a:lnTo>
                    <a:pt x="1938" y="113"/>
                  </a:lnTo>
                  <a:lnTo>
                    <a:pt x="1963" y="68"/>
                  </a:lnTo>
                  <a:lnTo>
                    <a:pt x="1990" y="113"/>
                  </a:lnTo>
                  <a:lnTo>
                    <a:pt x="1963" y="160"/>
                  </a:lnTo>
                  <a:close/>
                  <a:moveTo>
                    <a:pt x="2025" y="160"/>
                  </a:moveTo>
                  <a:lnTo>
                    <a:pt x="1999" y="113"/>
                  </a:lnTo>
                  <a:lnTo>
                    <a:pt x="2025" y="68"/>
                  </a:lnTo>
                  <a:lnTo>
                    <a:pt x="2052" y="113"/>
                  </a:lnTo>
                  <a:lnTo>
                    <a:pt x="2025" y="160"/>
                  </a:lnTo>
                  <a:close/>
                  <a:moveTo>
                    <a:pt x="2088" y="160"/>
                  </a:moveTo>
                  <a:lnTo>
                    <a:pt x="2061" y="113"/>
                  </a:lnTo>
                  <a:lnTo>
                    <a:pt x="2088" y="68"/>
                  </a:lnTo>
                  <a:lnTo>
                    <a:pt x="2113" y="113"/>
                  </a:lnTo>
                  <a:lnTo>
                    <a:pt x="2088" y="160"/>
                  </a:lnTo>
                  <a:close/>
                  <a:moveTo>
                    <a:pt x="2149" y="160"/>
                  </a:moveTo>
                  <a:lnTo>
                    <a:pt x="2122" y="113"/>
                  </a:lnTo>
                  <a:lnTo>
                    <a:pt x="2149" y="68"/>
                  </a:lnTo>
                  <a:lnTo>
                    <a:pt x="2175" y="113"/>
                  </a:lnTo>
                  <a:lnTo>
                    <a:pt x="2149" y="160"/>
                  </a:lnTo>
                  <a:close/>
                  <a:moveTo>
                    <a:pt x="2211" y="160"/>
                  </a:moveTo>
                  <a:lnTo>
                    <a:pt x="2184" y="113"/>
                  </a:lnTo>
                  <a:lnTo>
                    <a:pt x="2211" y="68"/>
                  </a:lnTo>
                  <a:lnTo>
                    <a:pt x="2236" y="113"/>
                  </a:lnTo>
                  <a:lnTo>
                    <a:pt x="2211" y="160"/>
                  </a:lnTo>
                  <a:close/>
                  <a:moveTo>
                    <a:pt x="2272" y="160"/>
                  </a:moveTo>
                  <a:lnTo>
                    <a:pt x="2245" y="113"/>
                  </a:lnTo>
                  <a:lnTo>
                    <a:pt x="2272" y="68"/>
                  </a:lnTo>
                  <a:lnTo>
                    <a:pt x="2298" y="113"/>
                  </a:lnTo>
                  <a:lnTo>
                    <a:pt x="2272" y="160"/>
                  </a:lnTo>
                  <a:close/>
                  <a:moveTo>
                    <a:pt x="2334" y="160"/>
                  </a:moveTo>
                  <a:lnTo>
                    <a:pt x="2307" y="113"/>
                  </a:lnTo>
                  <a:lnTo>
                    <a:pt x="2334" y="68"/>
                  </a:lnTo>
                  <a:lnTo>
                    <a:pt x="2359" y="113"/>
                  </a:lnTo>
                  <a:lnTo>
                    <a:pt x="2334" y="160"/>
                  </a:lnTo>
                  <a:close/>
                  <a:moveTo>
                    <a:pt x="2395" y="160"/>
                  </a:moveTo>
                  <a:lnTo>
                    <a:pt x="2368" y="113"/>
                  </a:lnTo>
                  <a:lnTo>
                    <a:pt x="2395" y="68"/>
                  </a:lnTo>
                  <a:lnTo>
                    <a:pt x="2421" y="113"/>
                  </a:lnTo>
                  <a:lnTo>
                    <a:pt x="2395" y="160"/>
                  </a:lnTo>
                  <a:close/>
                  <a:moveTo>
                    <a:pt x="2457" y="160"/>
                  </a:moveTo>
                  <a:lnTo>
                    <a:pt x="2431" y="113"/>
                  </a:lnTo>
                  <a:lnTo>
                    <a:pt x="2457" y="68"/>
                  </a:lnTo>
                  <a:lnTo>
                    <a:pt x="2484" y="113"/>
                  </a:lnTo>
                  <a:lnTo>
                    <a:pt x="2457" y="160"/>
                  </a:lnTo>
                  <a:close/>
                  <a:moveTo>
                    <a:pt x="2518" y="160"/>
                  </a:moveTo>
                  <a:lnTo>
                    <a:pt x="2493" y="113"/>
                  </a:lnTo>
                  <a:lnTo>
                    <a:pt x="2518" y="68"/>
                  </a:lnTo>
                  <a:lnTo>
                    <a:pt x="2545" y="113"/>
                  </a:lnTo>
                  <a:lnTo>
                    <a:pt x="2518" y="160"/>
                  </a:lnTo>
                  <a:close/>
                  <a:moveTo>
                    <a:pt x="84" y="106"/>
                  </a:moveTo>
                  <a:lnTo>
                    <a:pt x="59" y="61"/>
                  </a:lnTo>
                  <a:lnTo>
                    <a:pt x="84" y="15"/>
                  </a:lnTo>
                  <a:lnTo>
                    <a:pt x="111" y="61"/>
                  </a:lnTo>
                  <a:lnTo>
                    <a:pt x="84" y="106"/>
                  </a:lnTo>
                  <a:close/>
                  <a:moveTo>
                    <a:pt x="146" y="106"/>
                  </a:moveTo>
                  <a:lnTo>
                    <a:pt x="120" y="61"/>
                  </a:lnTo>
                  <a:lnTo>
                    <a:pt x="146" y="15"/>
                  </a:lnTo>
                  <a:lnTo>
                    <a:pt x="172" y="61"/>
                  </a:lnTo>
                  <a:lnTo>
                    <a:pt x="146" y="106"/>
                  </a:lnTo>
                  <a:close/>
                  <a:moveTo>
                    <a:pt x="207" y="106"/>
                  </a:moveTo>
                  <a:lnTo>
                    <a:pt x="181" y="61"/>
                  </a:lnTo>
                  <a:lnTo>
                    <a:pt x="207" y="15"/>
                  </a:lnTo>
                  <a:lnTo>
                    <a:pt x="234" y="61"/>
                  </a:lnTo>
                  <a:lnTo>
                    <a:pt x="207" y="106"/>
                  </a:lnTo>
                  <a:close/>
                  <a:moveTo>
                    <a:pt x="270" y="106"/>
                  </a:moveTo>
                  <a:lnTo>
                    <a:pt x="243" y="61"/>
                  </a:lnTo>
                  <a:lnTo>
                    <a:pt x="270" y="15"/>
                  </a:lnTo>
                  <a:lnTo>
                    <a:pt x="295" y="61"/>
                  </a:lnTo>
                  <a:lnTo>
                    <a:pt x="270" y="106"/>
                  </a:lnTo>
                  <a:close/>
                  <a:moveTo>
                    <a:pt x="331" y="106"/>
                  </a:moveTo>
                  <a:lnTo>
                    <a:pt x="304" y="61"/>
                  </a:lnTo>
                  <a:lnTo>
                    <a:pt x="331" y="15"/>
                  </a:lnTo>
                  <a:lnTo>
                    <a:pt x="357" y="61"/>
                  </a:lnTo>
                  <a:lnTo>
                    <a:pt x="331" y="106"/>
                  </a:lnTo>
                  <a:close/>
                  <a:moveTo>
                    <a:pt x="393" y="106"/>
                  </a:moveTo>
                  <a:lnTo>
                    <a:pt x="366" y="61"/>
                  </a:lnTo>
                  <a:lnTo>
                    <a:pt x="393" y="15"/>
                  </a:lnTo>
                  <a:lnTo>
                    <a:pt x="418" y="61"/>
                  </a:lnTo>
                  <a:lnTo>
                    <a:pt x="393" y="106"/>
                  </a:lnTo>
                  <a:close/>
                  <a:moveTo>
                    <a:pt x="454" y="106"/>
                  </a:moveTo>
                  <a:lnTo>
                    <a:pt x="427" y="61"/>
                  </a:lnTo>
                  <a:lnTo>
                    <a:pt x="454" y="15"/>
                  </a:lnTo>
                  <a:lnTo>
                    <a:pt x="480" y="61"/>
                  </a:lnTo>
                  <a:lnTo>
                    <a:pt x="454" y="106"/>
                  </a:lnTo>
                  <a:close/>
                  <a:moveTo>
                    <a:pt x="516" y="106"/>
                  </a:moveTo>
                  <a:lnTo>
                    <a:pt x="489" y="61"/>
                  </a:lnTo>
                  <a:lnTo>
                    <a:pt x="516" y="15"/>
                  </a:lnTo>
                  <a:lnTo>
                    <a:pt x="541" y="61"/>
                  </a:lnTo>
                  <a:lnTo>
                    <a:pt x="516" y="106"/>
                  </a:lnTo>
                  <a:close/>
                  <a:moveTo>
                    <a:pt x="577" y="106"/>
                  </a:moveTo>
                  <a:lnTo>
                    <a:pt x="550" y="61"/>
                  </a:lnTo>
                  <a:lnTo>
                    <a:pt x="577" y="15"/>
                  </a:lnTo>
                  <a:lnTo>
                    <a:pt x="603" y="61"/>
                  </a:lnTo>
                  <a:lnTo>
                    <a:pt x="577" y="106"/>
                  </a:lnTo>
                  <a:close/>
                  <a:moveTo>
                    <a:pt x="639" y="106"/>
                  </a:moveTo>
                  <a:lnTo>
                    <a:pt x="613" y="61"/>
                  </a:lnTo>
                  <a:lnTo>
                    <a:pt x="639" y="15"/>
                  </a:lnTo>
                  <a:lnTo>
                    <a:pt x="666" y="61"/>
                  </a:lnTo>
                  <a:lnTo>
                    <a:pt x="639" y="106"/>
                  </a:lnTo>
                  <a:close/>
                  <a:moveTo>
                    <a:pt x="700" y="106"/>
                  </a:moveTo>
                  <a:lnTo>
                    <a:pt x="675" y="61"/>
                  </a:lnTo>
                  <a:lnTo>
                    <a:pt x="700" y="15"/>
                  </a:lnTo>
                  <a:lnTo>
                    <a:pt x="727" y="61"/>
                  </a:lnTo>
                  <a:lnTo>
                    <a:pt x="700" y="106"/>
                  </a:lnTo>
                  <a:close/>
                  <a:moveTo>
                    <a:pt x="762" y="106"/>
                  </a:moveTo>
                  <a:lnTo>
                    <a:pt x="736" y="61"/>
                  </a:lnTo>
                  <a:lnTo>
                    <a:pt x="762" y="15"/>
                  </a:lnTo>
                  <a:lnTo>
                    <a:pt x="789" y="61"/>
                  </a:lnTo>
                  <a:lnTo>
                    <a:pt x="762" y="106"/>
                  </a:lnTo>
                  <a:close/>
                  <a:moveTo>
                    <a:pt x="823" y="106"/>
                  </a:moveTo>
                  <a:lnTo>
                    <a:pt x="798" y="61"/>
                  </a:lnTo>
                  <a:lnTo>
                    <a:pt x="823" y="15"/>
                  </a:lnTo>
                  <a:lnTo>
                    <a:pt x="850" y="61"/>
                  </a:lnTo>
                  <a:lnTo>
                    <a:pt x="823" y="106"/>
                  </a:lnTo>
                  <a:close/>
                  <a:moveTo>
                    <a:pt x="885" y="106"/>
                  </a:moveTo>
                  <a:lnTo>
                    <a:pt x="859" y="61"/>
                  </a:lnTo>
                  <a:lnTo>
                    <a:pt x="885" y="15"/>
                  </a:lnTo>
                  <a:lnTo>
                    <a:pt x="912" y="61"/>
                  </a:lnTo>
                  <a:lnTo>
                    <a:pt x="885" y="106"/>
                  </a:lnTo>
                  <a:close/>
                  <a:moveTo>
                    <a:pt x="946" y="106"/>
                  </a:moveTo>
                  <a:lnTo>
                    <a:pt x="921" y="61"/>
                  </a:lnTo>
                  <a:lnTo>
                    <a:pt x="946" y="15"/>
                  </a:lnTo>
                  <a:lnTo>
                    <a:pt x="973" y="61"/>
                  </a:lnTo>
                  <a:lnTo>
                    <a:pt x="946" y="106"/>
                  </a:lnTo>
                  <a:close/>
                  <a:moveTo>
                    <a:pt x="1009" y="106"/>
                  </a:moveTo>
                  <a:lnTo>
                    <a:pt x="982" y="61"/>
                  </a:lnTo>
                  <a:lnTo>
                    <a:pt x="1009" y="15"/>
                  </a:lnTo>
                  <a:lnTo>
                    <a:pt x="1035" y="61"/>
                  </a:lnTo>
                  <a:lnTo>
                    <a:pt x="1009" y="106"/>
                  </a:lnTo>
                  <a:close/>
                  <a:moveTo>
                    <a:pt x="1071" y="106"/>
                  </a:moveTo>
                  <a:lnTo>
                    <a:pt x="1044" y="61"/>
                  </a:lnTo>
                  <a:lnTo>
                    <a:pt x="1071" y="15"/>
                  </a:lnTo>
                  <a:lnTo>
                    <a:pt x="1096" y="61"/>
                  </a:lnTo>
                  <a:lnTo>
                    <a:pt x="1071" y="106"/>
                  </a:lnTo>
                  <a:close/>
                  <a:moveTo>
                    <a:pt x="1132" y="106"/>
                  </a:moveTo>
                  <a:lnTo>
                    <a:pt x="1105" y="61"/>
                  </a:lnTo>
                  <a:lnTo>
                    <a:pt x="1132" y="15"/>
                  </a:lnTo>
                  <a:lnTo>
                    <a:pt x="1158" y="61"/>
                  </a:lnTo>
                  <a:lnTo>
                    <a:pt x="1132" y="106"/>
                  </a:lnTo>
                  <a:close/>
                  <a:moveTo>
                    <a:pt x="1194" y="106"/>
                  </a:moveTo>
                  <a:lnTo>
                    <a:pt x="1167" y="61"/>
                  </a:lnTo>
                  <a:lnTo>
                    <a:pt x="1194" y="15"/>
                  </a:lnTo>
                  <a:lnTo>
                    <a:pt x="1219" y="61"/>
                  </a:lnTo>
                  <a:lnTo>
                    <a:pt x="1194" y="106"/>
                  </a:lnTo>
                  <a:close/>
                  <a:moveTo>
                    <a:pt x="1255" y="106"/>
                  </a:moveTo>
                  <a:lnTo>
                    <a:pt x="1228" y="61"/>
                  </a:lnTo>
                  <a:lnTo>
                    <a:pt x="1255" y="15"/>
                  </a:lnTo>
                  <a:lnTo>
                    <a:pt x="1281" y="61"/>
                  </a:lnTo>
                  <a:lnTo>
                    <a:pt x="1255" y="106"/>
                  </a:lnTo>
                  <a:close/>
                  <a:moveTo>
                    <a:pt x="1317" y="106"/>
                  </a:moveTo>
                  <a:lnTo>
                    <a:pt x="1290" y="61"/>
                  </a:lnTo>
                  <a:lnTo>
                    <a:pt x="1317" y="15"/>
                  </a:lnTo>
                  <a:lnTo>
                    <a:pt x="1342" y="61"/>
                  </a:lnTo>
                  <a:lnTo>
                    <a:pt x="1317" y="106"/>
                  </a:lnTo>
                  <a:close/>
                  <a:moveTo>
                    <a:pt x="1378" y="106"/>
                  </a:moveTo>
                  <a:lnTo>
                    <a:pt x="1353" y="61"/>
                  </a:lnTo>
                  <a:lnTo>
                    <a:pt x="1378" y="15"/>
                  </a:lnTo>
                  <a:lnTo>
                    <a:pt x="1405" y="61"/>
                  </a:lnTo>
                  <a:lnTo>
                    <a:pt x="1378" y="106"/>
                  </a:lnTo>
                  <a:close/>
                  <a:moveTo>
                    <a:pt x="1440" y="106"/>
                  </a:moveTo>
                  <a:lnTo>
                    <a:pt x="1414" y="61"/>
                  </a:lnTo>
                  <a:lnTo>
                    <a:pt x="1440" y="15"/>
                  </a:lnTo>
                  <a:lnTo>
                    <a:pt x="1467" y="61"/>
                  </a:lnTo>
                  <a:lnTo>
                    <a:pt x="1440" y="106"/>
                  </a:lnTo>
                  <a:close/>
                  <a:moveTo>
                    <a:pt x="1501" y="106"/>
                  </a:moveTo>
                  <a:lnTo>
                    <a:pt x="1476" y="61"/>
                  </a:lnTo>
                  <a:lnTo>
                    <a:pt x="1501" y="15"/>
                  </a:lnTo>
                  <a:lnTo>
                    <a:pt x="1528" y="61"/>
                  </a:lnTo>
                  <a:lnTo>
                    <a:pt x="1501" y="106"/>
                  </a:lnTo>
                  <a:close/>
                  <a:moveTo>
                    <a:pt x="1563" y="106"/>
                  </a:moveTo>
                  <a:lnTo>
                    <a:pt x="1537" y="61"/>
                  </a:lnTo>
                  <a:lnTo>
                    <a:pt x="1563" y="15"/>
                  </a:lnTo>
                  <a:lnTo>
                    <a:pt x="1590" y="61"/>
                  </a:lnTo>
                  <a:lnTo>
                    <a:pt x="1563" y="106"/>
                  </a:lnTo>
                  <a:close/>
                  <a:moveTo>
                    <a:pt x="1624" y="106"/>
                  </a:moveTo>
                  <a:lnTo>
                    <a:pt x="1599" y="61"/>
                  </a:lnTo>
                  <a:lnTo>
                    <a:pt x="1624" y="15"/>
                  </a:lnTo>
                  <a:lnTo>
                    <a:pt x="1651" y="61"/>
                  </a:lnTo>
                  <a:lnTo>
                    <a:pt x="1624" y="106"/>
                  </a:lnTo>
                  <a:close/>
                  <a:moveTo>
                    <a:pt x="1686" y="106"/>
                  </a:moveTo>
                  <a:lnTo>
                    <a:pt x="1660" y="61"/>
                  </a:lnTo>
                  <a:lnTo>
                    <a:pt x="1686" y="15"/>
                  </a:lnTo>
                  <a:lnTo>
                    <a:pt x="1713" y="61"/>
                  </a:lnTo>
                  <a:lnTo>
                    <a:pt x="1686" y="106"/>
                  </a:lnTo>
                  <a:close/>
                  <a:moveTo>
                    <a:pt x="1749" y="106"/>
                  </a:moveTo>
                  <a:lnTo>
                    <a:pt x="1722" y="61"/>
                  </a:lnTo>
                  <a:lnTo>
                    <a:pt x="1749" y="15"/>
                  </a:lnTo>
                  <a:lnTo>
                    <a:pt x="1774" y="61"/>
                  </a:lnTo>
                  <a:lnTo>
                    <a:pt x="1749" y="106"/>
                  </a:lnTo>
                  <a:close/>
                  <a:moveTo>
                    <a:pt x="1810" y="106"/>
                  </a:moveTo>
                  <a:lnTo>
                    <a:pt x="1783" y="61"/>
                  </a:lnTo>
                  <a:lnTo>
                    <a:pt x="1810" y="15"/>
                  </a:lnTo>
                  <a:lnTo>
                    <a:pt x="1836" y="61"/>
                  </a:lnTo>
                  <a:lnTo>
                    <a:pt x="1810" y="106"/>
                  </a:lnTo>
                  <a:close/>
                  <a:moveTo>
                    <a:pt x="1872" y="106"/>
                  </a:moveTo>
                  <a:lnTo>
                    <a:pt x="1845" y="61"/>
                  </a:lnTo>
                  <a:lnTo>
                    <a:pt x="1872" y="15"/>
                  </a:lnTo>
                  <a:lnTo>
                    <a:pt x="1897" y="61"/>
                  </a:lnTo>
                  <a:lnTo>
                    <a:pt x="1872" y="106"/>
                  </a:lnTo>
                  <a:close/>
                  <a:moveTo>
                    <a:pt x="1933" y="106"/>
                  </a:moveTo>
                  <a:lnTo>
                    <a:pt x="1906" y="61"/>
                  </a:lnTo>
                  <a:lnTo>
                    <a:pt x="1933" y="15"/>
                  </a:lnTo>
                  <a:lnTo>
                    <a:pt x="1959" y="61"/>
                  </a:lnTo>
                  <a:lnTo>
                    <a:pt x="1933" y="106"/>
                  </a:lnTo>
                  <a:close/>
                  <a:moveTo>
                    <a:pt x="1995" y="106"/>
                  </a:moveTo>
                  <a:lnTo>
                    <a:pt x="1968" y="61"/>
                  </a:lnTo>
                  <a:lnTo>
                    <a:pt x="1995" y="15"/>
                  </a:lnTo>
                  <a:lnTo>
                    <a:pt x="2020" y="61"/>
                  </a:lnTo>
                  <a:lnTo>
                    <a:pt x="1995" y="106"/>
                  </a:lnTo>
                  <a:close/>
                  <a:moveTo>
                    <a:pt x="2056" y="106"/>
                  </a:moveTo>
                  <a:lnTo>
                    <a:pt x="2029" y="61"/>
                  </a:lnTo>
                  <a:lnTo>
                    <a:pt x="2056" y="15"/>
                  </a:lnTo>
                  <a:lnTo>
                    <a:pt x="2082" y="61"/>
                  </a:lnTo>
                  <a:lnTo>
                    <a:pt x="2056" y="106"/>
                  </a:lnTo>
                  <a:close/>
                  <a:moveTo>
                    <a:pt x="2118" y="106"/>
                  </a:moveTo>
                  <a:lnTo>
                    <a:pt x="2092" y="61"/>
                  </a:lnTo>
                  <a:lnTo>
                    <a:pt x="2118" y="15"/>
                  </a:lnTo>
                  <a:lnTo>
                    <a:pt x="2145" y="61"/>
                  </a:lnTo>
                  <a:lnTo>
                    <a:pt x="2118" y="106"/>
                  </a:lnTo>
                  <a:close/>
                  <a:moveTo>
                    <a:pt x="2179" y="106"/>
                  </a:moveTo>
                  <a:lnTo>
                    <a:pt x="2154" y="61"/>
                  </a:lnTo>
                  <a:lnTo>
                    <a:pt x="2179" y="15"/>
                  </a:lnTo>
                  <a:lnTo>
                    <a:pt x="2206" y="61"/>
                  </a:lnTo>
                  <a:lnTo>
                    <a:pt x="2179" y="106"/>
                  </a:lnTo>
                  <a:close/>
                  <a:moveTo>
                    <a:pt x="2241" y="106"/>
                  </a:moveTo>
                  <a:lnTo>
                    <a:pt x="2215" y="61"/>
                  </a:lnTo>
                  <a:lnTo>
                    <a:pt x="2241" y="15"/>
                  </a:lnTo>
                  <a:lnTo>
                    <a:pt x="2268" y="61"/>
                  </a:lnTo>
                  <a:lnTo>
                    <a:pt x="2241" y="106"/>
                  </a:lnTo>
                  <a:close/>
                  <a:moveTo>
                    <a:pt x="2302" y="106"/>
                  </a:moveTo>
                  <a:lnTo>
                    <a:pt x="2277" y="61"/>
                  </a:lnTo>
                  <a:lnTo>
                    <a:pt x="2302" y="15"/>
                  </a:lnTo>
                  <a:lnTo>
                    <a:pt x="2329" y="61"/>
                  </a:lnTo>
                  <a:lnTo>
                    <a:pt x="2302" y="106"/>
                  </a:lnTo>
                  <a:close/>
                  <a:moveTo>
                    <a:pt x="2364" y="106"/>
                  </a:moveTo>
                  <a:lnTo>
                    <a:pt x="2338" y="61"/>
                  </a:lnTo>
                  <a:lnTo>
                    <a:pt x="2364" y="15"/>
                  </a:lnTo>
                  <a:lnTo>
                    <a:pt x="2391" y="61"/>
                  </a:lnTo>
                  <a:lnTo>
                    <a:pt x="2364" y="106"/>
                  </a:lnTo>
                  <a:close/>
                  <a:moveTo>
                    <a:pt x="2425" y="106"/>
                  </a:moveTo>
                  <a:lnTo>
                    <a:pt x="2400" y="61"/>
                  </a:lnTo>
                  <a:lnTo>
                    <a:pt x="2425" y="15"/>
                  </a:lnTo>
                  <a:lnTo>
                    <a:pt x="2452" y="61"/>
                  </a:lnTo>
                  <a:lnTo>
                    <a:pt x="2425" y="106"/>
                  </a:lnTo>
                  <a:close/>
                  <a:moveTo>
                    <a:pt x="2488" y="106"/>
                  </a:moveTo>
                  <a:lnTo>
                    <a:pt x="2461" y="61"/>
                  </a:lnTo>
                  <a:lnTo>
                    <a:pt x="2488" y="15"/>
                  </a:lnTo>
                  <a:lnTo>
                    <a:pt x="2514" y="61"/>
                  </a:lnTo>
                  <a:lnTo>
                    <a:pt x="2488" y="106"/>
                  </a:lnTo>
                  <a:close/>
                  <a:moveTo>
                    <a:pt x="2559" y="0"/>
                  </a:moveTo>
                  <a:lnTo>
                    <a:pt x="2550" y="0"/>
                  </a:lnTo>
                  <a:lnTo>
                    <a:pt x="2550" y="0"/>
                  </a:lnTo>
                  <a:lnTo>
                    <a:pt x="2550" y="0"/>
                  </a:lnTo>
                  <a:lnTo>
                    <a:pt x="2541" y="0"/>
                  </a:lnTo>
                  <a:lnTo>
                    <a:pt x="2545" y="7"/>
                  </a:lnTo>
                  <a:lnTo>
                    <a:pt x="2518" y="52"/>
                  </a:lnTo>
                  <a:lnTo>
                    <a:pt x="2493" y="7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78" y="0"/>
                  </a:lnTo>
                  <a:lnTo>
                    <a:pt x="2484" y="7"/>
                  </a:lnTo>
                  <a:lnTo>
                    <a:pt x="2457" y="52"/>
                  </a:lnTo>
                  <a:lnTo>
                    <a:pt x="2431" y="7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0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7"/>
                  </a:lnTo>
                  <a:lnTo>
                    <a:pt x="2395" y="52"/>
                  </a:lnTo>
                  <a:lnTo>
                    <a:pt x="2368" y="7"/>
                  </a:lnTo>
                  <a:lnTo>
                    <a:pt x="237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7"/>
                  </a:lnTo>
                  <a:lnTo>
                    <a:pt x="2334" y="52"/>
                  </a:lnTo>
                  <a:lnTo>
                    <a:pt x="2307" y="7"/>
                  </a:lnTo>
                  <a:lnTo>
                    <a:pt x="2311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7"/>
                  </a:lnTo>
                  <a:lnTo>
                    <a:pt x="2272" y="52"/>
                  </a:lnTo>
                  <a:lnTo>
                    <a:pt x="2245" y="7"/>
                  </a:lnTo>
                  <a:lnTo>
                    <a:pt x="2250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7"/>
                  </a:lnTo>
                  <a:lnTo>
                    <a:pt x="2211" y="52"/>
                  </a:lnTo>
                  <a:lnTo>
                    <a:pt x="2184" y="7"/>
                  </a:lnTo>
                  <a:lnTo>
                    <a:pt x="2188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7"/>
                  </a:lnTo>
                  <a:lnTo>
                    <a:pt x="2149" y="52"/>
                  </a:lnTo>
                  <a:lnTo>
                    <a:pt x="2122" y="7"/>
                  </a:lnTo>
                  <a:lnTo>
                    <a:pt x="2127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09" y="0"/>
                  </a:lnTo>
                  <a:lnTo>
                    <a:pt x="2113" y="7"/>
                  </a:lnTo>
                  <a:lnTo>
                    <a:pt x="2088" y="52"/>
                  </a:lnTo>
                  <a:lnTo>
                    <a:pt x="2061" y="7"/>
                  </a:lnTo>
                  <a:lnTo>
                    <a:pt x="2065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47" y="0"/>
                  </a:lnTo>
                  <a:lnTo>
                    <a:pt x="2052" y="7"/>
                  </a:lnTo>
                  <a:lnTo>
                    <a:pt x="2025" y="52"/>
                  </a:lnTo>
                  <a:lnTo>
                    <a:pt x="1999" y="7"/>
                  </a:lnTo>
                  <a:lnTo>
                    <a:pt x="2004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86" y="0"/>
                  </a:lnTo>
                  <a:lnTo>
                    <a:pt x="1990" y="7"/>
                  </a:lnTo>
                  <a:lnTo>
                    <a:pt x="1963" y="52"/>
                  </a:lnTo>
                  <a:lnTo>
                    <a:pt x="1938" y="7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24" y="0"/>
                  </a:lnTo>
                  <a:lnTo>
                    <a:pt x="1929" y="7"/>
                  </a:lnTo>
                  <a:lnTo>
                    <a:pt x="1902" y="52"/>
                  </a:lnTo>
                  <a:lnTo>
                    <a:pt x="1876" y="7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63" y="0"/>
                  </a:lnTo>
                  <a:lnTo>
                    <a:pt x="1867" y="7"/>
                  </a:lnTo>
                  <a:lnTo>
                    <a:pt x="1840" y="52"/>
                  </a:lnTo>
                  <a:lnTo>
                    <a:pt x="1815" y="7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01" y="0"/>
                  </a:lnTo>
                  <a:lnTo>
                    <a:pt x="1806" y="7"/>
                  </a:lnTo>
                  <a:lnTo>
                    <a:pt x="1779" y="52"/>
                  </a:lnTo>
                  <a:lnTo>
                    <a:pt x="1753" y="7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38" y="0"/>
                  </a:lnTo>
                  <a:lnTo>
                    <a:pt x="1744" y="7"/>
                  </a:lnTo>
                  <a:lnTo>
                    <a:pt x="1717" y="52"/>
                  </a:lnTo>
                  <a:lnTo>
                    <a:pt x="1692" y="7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0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7"/>
                  </a:lnTo>
                  <a:lnTo>
                    <a:pt x="1656" y="52"/>
                  </a:lnTo>
                  <a:lnTo>
                    <a:pt x="1629" y="7"/>
                  </a:lnTo>
                  <a:lnTo>
                    <a:pt x="1635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7"/>
                  </a:lnTo>
                  <a:lnTo>
                    <a:pt x="1594" y="52"/>
                  </a:lnTo>
                  <a:lnTo>
                    <a:pt x="1567" y="7"/>
                  </a:lnTo>
                  <a:lnTo>
                    <a:pt x="1572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7"/>
                  </a:lnTo>
                  <a:lnTo>
                    <a:pt x="1533" y="52"/>
                  </a:lnTo>
                  <a:lnTo>
                    <a:pt x="1506" y="7"/>
                  </a:lnTo>
                  <a:lnTo>
                    <a:pt x="1510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7"/>
                  </a:lnTo>
                  <a:lnTo>
                    <a:pt x="1471" y="52"/>
                  </a:lnTo>
                  <a:lnTo>
                    <a:pt x="1444" y="7"/>
                  </a:lnTo>
                  <a:lnTo>
                    <a:pt x="1449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7"/>
                  </a:lnTo>
                  <a:lnTo>
                    <a:pt x="1410" y="52"/>
                  </a:lnTo>
                  <a:lnTo>
                    <a:pt x="1383" y="7"/>
                  </a:lnTo>
                  <a:lnTo>
                    <a:pt x="1387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69" y="0"/>
                  </a:lnTo>
                  <a:lnTo>
                    <a:pt x="1374" y="7"/>
                  </a:lnTo>
                  <a:lnTo>
                    <a:pt x="1348" y="52"/>
                  </a:lnTo>
                  <a:lnTo>
                    <a:pt x="1321" y="7"/>
                  </a:lnTo>
                  <a:lnTo>
                    <a:pt x="1326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08" y="0"/>
                  </a:lnTo>
                  <a:lnTo>
                    <a:pt x="1312" y="7"/>
                  </a:lnTo>
                  <a:lnTo>
                    <a:pt x="1285" y="52"/>
                  </a:lnTo>
                  <a:lnTo>
                    <a:pt x="1260" y="7"/>
                  </a:lnTo>
                  <a:lnTo>
                    <a:pt x="1264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46" y="0"/>
                  </a:lnTo>
                  <a:lnTo>
                    <a:pt x="1251" y="7"/>
                  </a:lnTo>
                  <a:lnTo>
                    <a:pt x="1224" y="52"/>
                  </a:lnTo>
                  <a:lnTo>
                    <a:pt x="1198" y="7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85" y="0"/>
                  </a:lnTo>
                  <a:lnTo>
                    <a:pt x="1189" y="7"/>
                  </a:lnTo>
                  <a:lnTo>
                    <a:pt x="1162" y="52"/>
                  </a:lnTo>
                  <a:lnTo>
                    <a:pt x="1137" y="7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23" y="0"/>
                  </a:lnTo>
                  <a:lnTo>
                    <a:pt x="1128" y="7"/>
                  </a:lnTo>
                  <a:lnTo>
                    <a:pt x="1101" y="52"/>
                  </a:lnTo>
                  <a:lnTo>
                    <a:pt x="1075" y="7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62" y="0"/>
                  </a:lnTo>
                  <a:lnTo>
                    <a:pt x="1066" y="7"/>
                  </a:lnTo>
                  <a:lnTo>
                    <a:pt x="1039" y="52"/>
                  </a:lnTo>
                  <a:lnTo>
                    <a:pt x="1014" y="7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999" y="0"/>
                  </a:lnTo>
                  <a:lnTo>
                    <a:pt x="1005" y="7"/>
                  </a:lnTo>
                  <a:lnTo>
                    <a:pt x="978" y="52"/>
                  </a:lnTo>
                  <a:lnTo>
                    <a:pt x="952" y="7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0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7"/>
                  </a:lnTo>
                  <a:lnTo>
                    <a:pt x="916" y="52"/>
                  </a:lnTo>
                  <a:lnTo>
                    <a:pt x="889" y="7"/>
                  </a:lnTo>
                  <a:lnTo>
                    <a:pt x="89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7"/>
                  </a:lnTo>
                  <a:lnTo>
                    <a:pt x="855" y="52"/>
                  </a:lnTo>
                  <a:lnTo>
                    <a:pt x="828" y="7"/>
                  </a:lnTo>
                  <a:lnTo>
                    <a:pt x="832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7"/>
                  </a:lnTo>
                  <a:lnTo>
                    <a:pt x="793" y="52"/>
                  </a:lnTo>
                  <a:lnTo>
                    <a:pt x="766" y="7"/>
                  </a:lnTo>
                  <a:lnTo>
                    <a:pt x="771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7"/>
                  </a:lnTo>
                  <a:lnTo>
                    <a:pt x="732" y="52"/>
                  </a:lnTo>
                  <a:lnTo>
                    <a:pt x="705" y="7"/>
                  </a:lnTo>
                  <a:lnTo>
                    <a:pt x="709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7"/>
                  </a:lnTo>
                  <a:lnTo>
                    <a:pt x="670" y="52"/>
                  </a:lnTo>
                  <a:lnTo>
                    <a:pt x="643" y="7"/>
                  </a:lnTo>
                  <a:lnTo>
                    <a:pt x="648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0" y="0"/>
                  </a:lnTo>
                  <a:lnTo>
                    <a:pt x="634" y="7"/>
                  </a:lnTo>
                  <a:lnTo>
                    <a:pt x="609" y="52"/>
                  </a:lnTo>
                  <a:lnTo>
                    <a:pt x="582" y="7"/>
                  </a:lnTo>
                  <a:lnTo>
                    <a:pt x="586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68" y="0"/>
                  </a:lnTo>
                  <a:lnTo>
                    <a:pt x="573" y="7"/>
                  </a:lnTo>
                  <a:lnTo>
                    <a:pt x="546" y="52"/>
                  </a:lnTo>
                  <a:lnTo>
                    <a:pt x="520" y="7"/>
                  </a:lnTo>
                  <a:lnTo>
                    <a:pt x="525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07" y="0"/>
                  </a:lnTo>
                  <a:lnTo>
                    <a:pt x="511" y="7"/>
                  </a:lnTo>
                  <a:lnTo>
                    <a:pt x="484" y="52"/>
                  </a:lnTo>
                  <a:lnTo>
                    <a:pt x="459" y="7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45" y="0"/>
                  </a:lnTo>
                  <a:lnTo>
                    <a:pt x="450" y="7"/>
                  </a:lnTo>
                  <a:lnTo>
                    <a:pt x="423" y="52"/>
                  </a:lnTo>
                  <a:lnTo>
                    <a:pt x="397" y="7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84" y="0"/>
                  </a:lnTo>
                  <a:lnTo>
                    <a:pt x="388" y="7"/>
                  </a:lnTo>
                  <a:lnTo>
                    <a:pt x="361" y="52"/>
                  </a:lnTo>
                  <a:lnTo>
                    <a:pt x="336" y="7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22" y="0"/>
                  </a:lnTo>
                  <a:lnTo>
                    <a:pt x="327" y="7"/>
                  </a:lnTo>
                  <a:lnTo>
                    <a:pt x="300" y="52"/>
                  </a:lnTo>
                  <a:lnTo>
                    <a:pt x="274" y="7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59" y="0"/>
                  </a:lnTo>
                  <a:lnTo>
                    <a:pt x="265" y="7"/>
                  </a:lnTo>
                  <a:lnTo>
                    <a:pt x="238" y="52"/>
                  </a:lnTo>
                  <a:lnTo>
                    <a:pt x="213" y="7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0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7"/>
                  </a:lnTo>
                  <a:lnTo>
                    <a:pt x="177" y="52"/>
                  </a:lnTo>
                  <a:lnTo>
                    <a:pt x="150" y="7"/>
                  </a:lnTo>
                  <a:lnTo>
                    <a:pt x="15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7"/>
                  </a:lnTo>
                  <a:lnTo>
                    <a:pt x="116" y="52"/>
                  </a:lnTo>
                  <a:lnTo>
                    <a:pt x="89" y="7"/>
                  </a:lnTo>
                  <a:lnTo>
                    <a:pt x="93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7"/>
                  </a:lnTo>
                  <a:lnTo>
                    <a:pt x="54" y="52"/>
                  </a:lnTo>
                  <a:lnTo>
                    <a:pt x="27" y="7"/>
                  </a:lnTo>
                  <a:lnTo>
                    <a:pt x="3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7"/>
                  </a:lnTo>
                  <a:lnTo>
                    <a:pt x="0" y="40"/>
                  </a:lnTo>
                  <a:lnTo>
                    <a:pt x="0" y="56"/>
                  </a:lnTo>
                  <a:lnTo>
                    <a:pt x="23" y="15"/>
                  </a:lnTo>
                  <a:lnTo>
                    <a:pt x="50" y="61"/>
                  </a:lnTo>
                  <a:lnTo>
                    <a:pt x="23" y="106"/>
                  </a:lnTo>
                  <a:lnTo>
                    <a:pt x="0" y="65"/>
                  </a:lnTo>
                  <a:lnTo>
                    <a:pt x="0" y="80"/>
                  </a:lnTo>
                  <a:lnTo>
                    <a:pt x="18" y="113"/>
                  </a:lnTo>
                  <a:lnTo>
                    <a:pt x="0" y="146"/>
                  </a:lnTo>
                  <a:lnTo>
                    <a:pt x="0" y="163"/>
                  </a:lnTo>
                  <a:lnTo>
                    <a:pt x="23" y="121"/>
                  </a:lnTo>
                  <a:lnTo>
                    <a:pt x="50" y="167"/>
                  </a:lnTo>
                  <a:lnTo>
                    <a:pt x="23" y="212"/>
                  </a:lnTo>
                  <a:lnTo>
                    <a:pt x="0" y="172"/>
                  </a:lnTo>
                  <a:lnTo>
                    <a:pt x="0" y="187"/>
                  </a:lnTo>
                  <a:lnTo>
                    <a:pt x="18" y="220"/>
                  </a:lnTo>
                  <a:lnTo>
                    <a:pt x="0" y="253"/>
                  </a:lnTo>
                  <a:lnTo>
                    <a:pt x="0" y="269"/>
                  </a:lnTo>
                  <a:lnTo>
                    <a:pt x="23" y="229"/>
                  </a:lnTo>
                  <a:lnTo>
                    <a:pt x="50" y="274"/>
                  </a:lnTo>
                  <a:lnTo>
                    <a:pt x="23" y="318"/>
                  </a:lnTo>
                  <a:lnTo>
                    <a:pt x="0" y="278"/>
                  </a:lnTo>
                  <a:lnTo>
                    <a:pt x="0" y="295"/>
                  </a:lnTo>
                  <a:lnTo>
                    <a:pt x="18" y="327"/>
                  </a:lnTo>
                  <a:lnTo>
                    <a:pt x="0" y="360"/>
                  </a:lnTo>
                  <a:lnTo>
                    <a:pt x="0" y="375"/>
                  </a:lnTo>
                  <a:lnTo>
                    <a:pt x="23" y="335"/>
                  </a:lnTo>
                  <a:lnTo>
                    <a:pt x="50" y="380"/>
                  </a:lnTo>
                  <a:lnTo>
                    <a:pt x="23" y="426"/>
                  </a:lnTo>
                  <a:lnTo>
                    <a:pt x="0" y="384"/>
                  </a:lnTo>
                  <a:lnTo>
                    <a:pt x="0" y="401"/>
                  </a:lnTo>
                  <a:lnTo>
                    <a:pt x="18" y="434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23" y="441"/>
                  </a:lnTo>
                  <a:lnTo>
                    <a:pt x="50" y="486"/>
                  </a:lnTo>
                  <a:lnTo>
                    <a:pt x="23" y="533"/>
                  </a:lnTo>
                  <a:lnTo>
                    <a:pt x="0" y="491"/>
                  </a:lnTo>
                  <a:lnTo>
                    <a:pt x="0" y="507"/>
                  </a:lnTo>
                  <a:lnTo>
                    <a:pt x="18" y="540"/>
                  </a:lnTo>
                  <a:lnTo>
                    <a:pt x="0" y="573"/>
                  </a:lnTo>
                  <a:lnTo>
                    <a:pt x="0" y="588"/>
                  </a:lnTo>
                  <a:lnTo>
                    <a:pt x="23" y="548"/>
                  </a:lnTo>
                  <a:lnTo>
                    <a:pt x="50" y="594"/>
                  </a:lnTo>
                  <a:lnTo>
                    <a:pt x="23" y="639"/>
                  </a:lnTo>
                  <a:lnTo>
                    <a:pt x="0" y="598"/>
                  </a:lnTo>
                  <a:lnTo>
                    <a:pt x="0" y="613"/>
                  </a:lnTo>
                  <a:lnTo>
                    <a:pt x="18" y="646"/>
                  </a:lnTo>
                  <a:lnTo>
                    <a:pt x="0" y="679"/>
                  </a:lnTo>
                  <a:lnTo>
                    <a:pt x="0" y="696"/>
                  </a:lnTo>
                  <a:lnTo>
                    <a:pt x="23" y="654"/>
                  </a:lnTo>
                  <a:lnTo>
                    <a:pt x="50" y="700"/>
                  </a:lnTo>
                  <a:lnTo>
                    <a:pt x="23" y="745"/>
                  </a:lnTo>
                  <a:lnTo>
                    <a:pt x="0" y="705"/>
                  </a:lnTo>
                  <a:lnTo>
                    <a:pt x="0" y="720"/>
                  </a:lnTo>
                  <a:lnTo>
                    <a:pt x="18" y="753"/>
                  </a:lnTo>
                  <a:lnTo>
                    <a:pt x="0" y="786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7"/>
                  </a:lnTo>
                  <a:lnTo>
                    <a:pt x="23" y="851"/>
                  </a:lnTo>
                  <a:lnTo>
                    <a:pt x="0" y="811"/>
                  </a:lnTo>
                  <a:lnTo>
                    <a:pt x="0" y="828"/>
                  </a:lnTo>
                  <a:lnTo>
                    <a:pt x="18" y="859"/>
                  </a:lnTo>
                  <a:lnTo>
                    <a:pt x="0" y="892"/>
                  </a:lnTo>
                  <a:lnTo>
                    <a:pt x="0" y="908"/>
                  </a:lnTo>
                  <a:lnTo>
                    <a:pt x="23" y="868"/>
                  </a:lnTo>
                  <a:lnTo>
                    <a:pt x="50" y="913"/>
                  </a:lnTo>
                  <a:lnTo>
                    <a:pt x="23" y="958"/>
                  </a:lnTo>
                  <a:lnTo>
                    <a:pt x="0" y="917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5"/>
                  </a:lnTo>
                  <a:lnTo>
                    <a:pt x="23" y="974"/>
                  </a:lnTo>
                  <a:lnTo>
                    <a:pt x="50" y="1019"/>
                  </a:lnTo>
                  <a:lnTo>
                    <a:pt x="23" y="1066"/>
                  </a:lnTo>
                  <a:lnTo>
                    <a:pt x="0" y="1024"/>
                  </a:lnTo>
                  <a:lnTo>
                    <a:pt x="0" y="1040"/>
                  </a:lnTo>
                  <a:lnTo>
                    <a:pt x="18" y="1073"/>
                  </a:lnTo>
                  <a:lnTo>
                    <a:pt x="0" y="1106"/>
                  </a:lnTo>
                  <a:lnTo>
                    <a:pt x="0" y="1121"/>
                  </a:lnTo>
                  <a:lnTo>
                    <a:pt x="23" y="1081"/>
                  </a:lnTo>
                  <a:lnTo>
                    <a:pt x="50" y="1125"/>
                  </a:lnTo>
                  <a:lnTo>
                    <a:pt x="23" y="1172"/>
                  </a:lnTo>
                  <a:lnTo>
                    <a:pt x="0" y="1131"/>
                  </a:lnTo>
                  <a:lnTo>
                    <a:pt x="0" y="1146"/>
                  </a:lnTo>
                  <a:lnTo>
                    <a:pt x="18" y="1179"/>
                  </a:lnTo>
                  <a:lnTo>
                    <a:pt x="0" y="1212"/>
                  </a:lnTo>
                  <a:lnTo>
                    <a:pt x="0" y="1227"/>
                  </a:lnTo>
                  <a:lnTo>
                    <a:pt x="23" y="1187"/>
                  </a:lnTo>
                  <a:lnTo>
                    <a:pt x="50" y="1233"/>
                  </a:lnTo>
                  <a:lnTo>
                    <a:pt x="23" y="1278"/>
                  </a:lnTo>
                  <a:lnTo>
                    <a:pt x="0" y="1238"/>
                  </a:lnTo>
                  <a:lnTo>
                    <a:pt x="0" y="1253"/>
                  </a:lnTo>
                  <a:lnTo>
                    <a:pt x="18" y="1286"/>
                  </a:lnTo>
                  <a:lnTo>
                    <a:pt x="0" y="1319"/>
                  </a:lnTo>
                  <a:lnTo>
                    <a:pt x="0" y="1335"/>
                  </a:lnTo>
                  <a:lnTo>
                    <a:pt x="23" y="1293"/>
                  </a:lnTo>
                  <a:lnTo>
                    <a:pt x="50" y="1340"/>
                  </a:lnTo>
                  <a:lnTo>
                    <a:pt x="23" y="1385"/>
                  </a:lnTo>
                  <a:lnTo>
                    <a:pt x="0" y="1344"/>
                  </a:lnTo>
                  <a:lnTo>
                    <a:pt x="0" y="1359"/>
                  </a:lnTo>
                  <a:lnTo>
                    <a:pt x="18" y="1392"/>
                  </a:lnTo>
                  <a:lnTo>
                    <a:pt x="0" y="1425"/>
                  </a:lnTo>
                  <a:lnTo>
                    <a:pt x="0" y="1435"/>
                  </a:lnTo>
                  <a:lnTo>
                    <a:pt x="3" y="1435"/>
                  </a:lnTo>
                  <a:lnTo>
                    <a:pt x="23" y="1401"/>
                  </a:lnTo>
                  <a:lnTo>
                    <a:pt x="44" y="1435"/>
                  </a:lnTo>
                  <a:lnTo>
                    <a:pt x="53" y="1435"/>
                  </a:lnTo>
                  <a:lnTo>
                    <a:pt x="27" y="1392"/>
                  </a:lnTo>
                  <a:lnTo>
                    <a:pt x="54" y="1347"/>
                  </a:lnTo>
                  <a:lnTo>
                    <a:pt x="80" y="1392"/>
                  </a:lnTo>
                  <a:lnTo>
                    <a:pt x="56" y="1435"/>
                  </a:lnTo>
                  <a:lnTo>
                    <a:pt x="65" y="1435"/>
                  </a:lnTo>
                  <a:lnTo>
                    <a:pt x="84" y="1401"/>
                  </a:lnTo>
                  <a:lnTo>
                    <a:pt x="105" y="1435"/>
                  </a:lnTo>
                  <a:lnTo>
                    <a:pt x="114" y="1435"/>
                  </a:lnTo>
                  <a:lnTo>
                    <a:pt x="89" y="1392"/>
                  </a:lnTo>
                  <a:lnTo>
                    <a:pt x="116" y="1347"/>
                  </a:lnTo>
                  <a:lnTo>
                    <a:pt x="141" y="1392"/>
                  </a:lnTo>
                  <a:lnTo>
                    <a:pt x="117" y="1435"/>
                  </a:lnTo>
                  <a:lnTo>
                    <a:pt x="126" y="1435"/>
                  </a:lnTo>
                  <a:lnTo>
                    <a:pt x="146" y="1401"/>
                  </a:lnTo>
                  <a:lnTo>
                    <a:pt x="167" y="1435"/>
                  </a:lnTo>
                  <a:lnTo>
                    <a:pt x="175" y="1435"/>
                  </a:lnTo>
                  <a:lnTo>
                    <a:pt x="150" y="1392"/>
                  </a:lnTo>
                  <a:lnTo>
                    <a:pt x="177" y="1347"/>
                  </a:lnTo>
                  <a:lnTo>
                    <a:pt x="202" y="1392"/>
                  </a:lnTo>
                  <a:lnTo>
                    <a:pt x="178" y="1435"/>
                  </a:lnTo>
                  <a:lnTo>
                    <a:pt x="187" y="1435"/>
                  </a:lnTo>
                  <a:lnTo>
                    <a:pt x="207" y="1401"/>
                  </a:lnTo>
                  <a:lnTo>
                    <a:pt x="228" y="1435"/>
                  </a:lnTo>
                  <a:lnTo>
                    <a:pt x="237" y="1435"/>
                  </a:lnTo>
                  <a:lnTo>
                    <a:pt x="213" y="1392"/>
                  </a:lnTo>
                  <a:lnTo>
                    <a:pt x="238" y="1347"/>
                  </a:lnTo>
                  <a:lnTo>
                    <a:pt x="265" y="1392"/>
                  </a:lnTo>
                  <a:lnTo>
                    <a:pt x="240" y="1435"/>
                  </a:lnTo>
                  <a:lnTo>
                    <a:pt x="249" y="1435"/>
                  </a:lnTo>
                  <a:lnTo>
                    <a:pt x="270" y="1401"/>
                  </a:lnTo>
                  <a:lnTo>
                    <a:pt x="289" y="1435"/>
                  </a:lnTo>
                  <a:lnTo>
                    <a:pt x="298" y="1435"/>
                  </a:lnTo>
                  <a:lnTo>
                    <a:pt x="274" y="1392"/>
                  </a:lnTo>
                  <a:lnTo>
                    <a:pt x="300" y="1347"/>
                  </a:lnTo>
                  <a:lnTo>
                    <a:pt x="327" y="1392"/>
                  </a:lnTo>
                  <a:lnTo>
                    <a:pt x="301" y="1435"/>
                  </a:lnTo>
                  <a:lnTo>
                    <a:pt x="310" y="1435"/>
                  </a:lnTo>
                  <a:lnTo>
                    <a:pt x="331" y="1401"/>
                  </a:lnTo>
                  <a:lnTo>
                    <a:pt x="351" y="1435"/>
                  </a:lnTo>
                  <a:lnTo>
                    <a:pt x="360" y="1435"/>
                  </a:lnTo>
                  <a:lnTo>
                    <a:pt x="336" y="1392"/>
                  </a:lnTo>
                  <a:lnTo>
                    <a:pt x="361" y="1347"/>
                  </a:lnTo>
                  <a:lnTo>
                    <a:pt x="388" y="1392"/>
                  </a:lnTo>
                  <a:lnTo>
                    <a:pt x="363" y="1435"/>
                  </a:lnTo>
                  <a:lnTo>
                    <a:pt x="372" y="1435"/>
                  </a:lnTo>
                  <a:lnTo>
                    <a:pt x="393" y="1401"/>
                  </a:lnTo>
                  <a:lnTo>
                    <a:pt x="412" y="1435"/>
                  </a:lnTo>
                  <a:lnTo>
                    <a:pt x="421" y="1435"/>
                  </a:lnTo>
                  <a:lnTo>
                    <a:pt x="397" y="1392"/>
                  </a:lnTo>
                  <a:lnTo>
                    <a:pt x="423" y="1347"/>
                  </a:lnTo>
                  <a:lnTo>
                    <a:pt x="450" y="1392"/>
                  </a:lnTo>
                  <a:lnTo>
                    <a:pt x="424" y="1435"/>
                  </a:lnTo>
                  <a:lnTo>
                    <a:pt x="433" y="1435"/>
                  </a:lnTo>
                  <a:lnTo>
                    <a:pt x="454" y="1401"/>
                  </a:lnTo>
                  <a:lnTo>
                    <a:pt x="474" y="1435"/>
                  </a:lnTo>
                  <a:lnTo>
                    <a:pt x="483" y="1435"/>
                  </a:lnTo>
                  <a:lnTo>
                    <a:pt x="459" y="1392"/>
                  </a:lnTo>
                  <a:lnTo>
                    <a:pt x="484" y="1347"/>
                  </a:lnTo>
                  <a:lnTo>
                    <a:pt x="511" y="1392"/>
                  </a:lnTo>
                  <a:lnTo>
                    <a:pt x="487" y="1435"/>
                  </a:lnTo>
                  <a:lnTo>
                    <a:pt x="496" y="1435"/>
                  </a:lnTo>
                  <a:lnTo>
                    <a:pt x="516" y="1401"/>
                  </a:lnTo>
                  <a:lnTo>
                    <a:pt x="535" y="1435"/>
                  </a:lnTo>
                  <a:lnTo>
                    <a:pt x="544" y="1435"/>
                  </a:lnTo>
                  <a:lnTo>
                    <a:pt x="520" y="1392"/>
                  </a:lnTo>
                  <a:lnTo>
                    <a:pt x="546" y="1347"/>
                  </a:lnTo>
                  <a:lnTo>
                    <a:pt x="573" y="1392"/>
                  </a:lnTo>
                  <a:lnTo>
                    <a:pt x="549" y="1435"/>
                  </a:lnTo>
                  <a:lnTo>
                    <a:pt x="558" y="1435"/>
                  </a:lnTo>
                  <a:lnTo>
                    <a:pt x="577" y="1401"/>
                  </a:lnTo>
                  <a:lnTo>
                    <a:pt x="597" y="1435"/>
                  </a:lnTo>
                  <a:lnTo>
                    <a:pt x="606" y="1435"/>
                  </a:lnTo>
                  <a:lnTo>
                    <a:pt x="582" y="1392"/>
                  </a:lnTo>
                  <a:lnTo>
                    <a:pt x="609" y="1347"/>
                  </a:lnTo>
                  <a:lnTo>
                    <a:pt x="634" y="1392"/>
                  </a:lnTo>
                  <a:lnTo>
                    <a:pt x="610" y="1435"/>
                  </a:lnTo>
                  <a:lnTo>
                    <a:pt x="619" y="1435"/>
                  </a:lnTo>
                  <a:lnTo>
                    <a:pt x="639" y="1401"/>
                  </a:lnTo>
                  <a:lnTo>
                    <a:pt x="658" y="1435"/>
                  </a:lnTo>
                  <a:lnTo>
                    <a:pt x="667" y="1435"/>
                  </a:lnTo>
                  <a:lnTo>
                    <a:pt x="643" y="1392"/>
                  </a:lnTo>
                  <a:lnTo>
                    <a:pt x="670" y="1347"/>
                  </a:lnTo>
                  <a:lnTo>
                    <a:pt x="696" y="1392"/>
                  </a:lnTo>
                  <a:lnTo>
                    <a:pt x="672" y="1435"/>
                  </a:lnTo>
                  <a:lnTo>
                    <a:pt x="681" y="1435"/>
                  </a:lnTo>
                  <a:lnTo>
                    <a:pt x="700" y="1401"/>
                  </a:lnTo>
                  <a:lnTo>
                    <a:pt x="720" y="1435"/>
                  </a:lnTo>
                  <a:lnTo>
                    <a:pt x="730" y="1435"/>
                  </a:lnTo>
                  <a:lnTo>
                    <a:pt x="705" y="1392"/>
                  </a:lnTo>
                  <a:lnTo>
                    <a:pt x="732" y="1347"/>
                  </a:lnTo>
                  <a:lnTo>
                    <a:pt x="757" y="1392"/>
                  </a:lnTo>
                  <a:lnTo>
                    <a:pt x="733" y="1435"/>
                  </a:lnTo>
                  <a:lnTo>
                    <a:pt x="742" y="1435"/>
                  </a:lnTo>
                  <a:lnTo>
                    <a:pt x="762" y="1401"/>
                  </a:lnTo>
                  <a:lnTo>
                    <a:pt x="783" y="1435"/>
                  </a:lnTo>
                  <a:lnTo>
                    <a:pt x="792" y="1435"/>
                  </a:lnTo>
                  <a:lnTo>
                    <a:pt x="766" y="1392"/>
                  </a:lnTo>
                  <a:lnTo>
                    <a:pt x="793" y="1347"/>
                  </a:lnTo>
                  <a:lnTo>
                    <a:pt x="819" y="1392"/>
                  </a:lnTo>
                  <a:lnTo>
                    <a:pt x="795" y="1435"/>
                  </a:lnTo>
                  <a:lnTo>
                    <a:pt x="804" y="1435"/>
                  </a:lnTo>
                  <a:lnTo>
                    <a:pt x="823" y="1401"/>
                  </a:lnTo>
                  <a:lnTo>
                    <a:pt x="844" y="1435"/>
                  </a:lnTo>
                  <a:lnTo>
                    <a:pt x="853" y="1435"/>
                  </a:lnTo>
                  <a:lnTo>
                    <a:pt x="828" y="1392"/>
                  </a:lnTo>
                  <a:lnTo>
                    <a:pt x="855" y="1347"/>
                  </a:lnTo>
                  <a:lnTo>
                    <a:pt x="880" y="1392"/>
                  </a:lnTo>
                  <a:lnTo>
                    <a:pt x="856" y="1435"/>
                  </a:lnTo>
                  <a:lnTo>
                    <a:pt x="865" y="1435"/>
                  </a:lnTo>
                  <a:lnTo>
                    <a:pt x="885" y="1401"/>
                  </a:lnTo>
                  <a:lnTo>
                    <a:pt x="906" y="1435"/>
                  </a:lnTo>
                  <a:lnTo>
                    <a:pt x="915" y="1435"/>
                  </a:lnTo>
                  <a:lnTo>
                    <a:pt x="889" y="1392"/>
                  </a:lnTo>
                  <a:lnTo>
                    <a:pt x="916" y="1347"/>
                  </a:lnTo>
                  <a:lnTo>
                    <a:pt x="942" y="1392"/>
                  </a:lnTo>
                  <a:lnTo>
                    <a:pt x="918" y="1435"/>
                  </a:lnTo>
                  <a:lnTo>
                    <a:pt x="927" y="1435"/>
                  </a:lnTo>
                  <a:lnTo>
                    <a:pt x="946" y="1401"/>
                  </a:lnTo>
                  <a:lnTo>
                    <a:pt x="967" y="1435"/>
                  </a:lnTo>
                  <a:lnTo>
                    <a:pt x="976" y="1435"/>
                  </a:lnTo>
                  <a:lnTo>
                    <a:pt x="952" y="1392"/>
                  </a:lnTo>
                  <a:lnTo>
                    <a:pt x="978" y="1347"/>
                  </a:lnTo>
                  <a:lnTo>
                    <a:pt x="1005" y="1392"/>
                  </a:lnTo>
                  <a:lnTo>
                    <a:pt x="979" y="1435"/>
                  </a:lnTo>
                  <a:lnTo>
                    <a:pt x="988" y="1435"/>
                  </a:lnTo>
                  <a:lnTo>
                    <a:pt x="1009" y="1401"/>
                  </a:lnTo>
                  <a:lnTo>
                    <a:pt x="1029" y="1435"/>
                  </a:lnTo>
                  <a:lnTo>
                    <a:pt x="1038" y="1435"/>
                  </a:lnTo>
                  <a:lnTo>
                    <a:pt x="1014" y="1392"/>
                  </a:lnTo>
                  <a:lnTo>
                    <a:pt x="1039" y="1347"/>
                  </a:lnTo>
                  <a:lnTo>
                    <a:pt x="1066" y="1392"/>
                  </a:lnTo>
                  <a:lnTo>
                    <a:pt x="1041" y="1435"/>
                  </a:lnTo>
                  <a:lnTo>
                    <a:pt x="1050" y="1435"/>
                  </a:lnTo>
                  <a:lnTo>
                    <a:pt x="1071" y="1401"/>
                  </a:lnTo>
                  <a:lnTo>
                    <a:pt x="1090" y="1435"/>
                  </a:lnTo>
                  <a:lnTo>
                    <a:pt x="1099" y="1435"/>
                  </a:lnTo>
                  <a:lnTo>
                    <a:pt x="1075" y="1392"/>
                  </a:lnTo>
                  <a:lnTo>
                    <a:pt x="1101" y="1347"/>
                  </a:lnTo>
                  <a:lnTo>
                    <a:pt x="1128" y="1392"/>
                  </a:lnTo>
                  <a:lnTo>
                    <a:pt x="1102" y="1435"/>
                  </a:lnTo>
                  <a:lnTo>
                    <a:pt x="1111" y="1435"/>
                  </a:lnTo>
                  <a:lnTo>
                    <a:pt x="1132" y="1401"/>
                  </a:lnTo>
                  <a:lnTo>
                    <a:pt x="1152" y="1435"/>
                  </a:lnTo>
                  <a:lnTo>
                    <a:pt x="1161" y="1435"/>
                  </a:lnTo>
                  <a:lnTo>
                    <a:pt x="1137" y="1392"/>
                  </a:lnTo>
                  <a:lnTo>
                    <a:pt x="1162" y="1347"/>
                  </a:lnTo>
                  <a:lnTo>
                    <a:pt x="1189" y="1392"/>
                  </a:lnTo>
                  <a:lnTo>
                    <a:pt x="1164" y="1435"/>
                  </a:lnTo>
                  <a:lnTo>
                    <a:pt x="1173" y="1435"/>
                  </a:lnTo>
                  <a:lnTo>
                    <a:pt x="1194" y="1401"/>
                  </a:lnTo>
                  <a:lnTo>
                    <a:pt x="1213" y="1435"/>
                  </a:lnTo>
                  <a:lnTo>
                    <a:pt x="1222" y="1435"/>
                  </a:lnTo>
                  <a:lnTo>
                    <a:pt x="1198" y="1392"/>
                  </a:lnTo>
                  <a:lnTo>
                    <a:pt x="1224" y="1347"/>
                  </a:lnTo>
                  <a:lnTo>
                    <a:pt x="1251" y="1392"/>
                  </a:lnTo>
                  <a:lnTo>
                    <a:pt x="1227" y="1435"/>
                  </a:lnTo>
                  <a:lnTo>
                    <a:pt x="1236" y="1435"/>
                  </a:lnTo>
                  <a:lnTo>
                    <a:pt x="1255" y="1401"/>
                  </a:lnTo>
                  <a:lnTo>
                    <a:pt x="1275" y="1435"/>
                  </a:lnTo>
                  <a:lnTo>
                    <a:pt x="1284" y="1435"/>
                  </a:lnTo>
                  <a:lnTo>
                    <a:pt x="1260" y="1392"/>
                  </a:lnTo>
                  <a:lnTo>
                    <a:pt x="1285" y="1347"/>
                  </a:lnTo>
                  <a:lnTo>
                    <a:pt x="1312" y="1392"/>
                  </a:lnTo>
                  <a:lnTo>
                    <a:pt x="1288" y="1435"/>
                  </a:lnTo>
                  <a:lnTo>
                    <a:pt x="1297" y="1435"/>
                  </a:lnTo>
                  <a:lnTo>
                    <a:pt x="1317" y="1401"/>
                  </a:lnTo>
                  <a:lnTo>
                    <a:pt x="1336" y="1435"/>
                  </a:lnTo>
                  <a:lnTo>
                    <a:pt x="1345" y="1435"/>
                  </a:lnTo>
                  <a:lnTo>
                    <a:pt x="1321" y="1392"/>
                  </a:lnTo>
                  <a:lnTo>
                    <a:pt x="1348" y="1347"/>
                  </a:lnTo>
                  <a:lnTo>
                    <a:pt x="1374" y="1392"/>
                  </a:lnTo>
                  <a:lnTo>
                    <a:pt x="1350" y="1435"/>
                  </a:lnTo>
                  <a:lnTo>
                    <a:pt x="1359" y="1435"/>
                  </a:lnTo>
                  <a:lnTo>
                    <a:pt x="1378" y="1401"/>
                  </a:lnTo>
                  <a:lnTo>
                    <a:pt x="1398" y="1435"/>
                  </a:lnTo>
                  <a:lnTo>
                    <a:pt x="1407" y="1435"/>
                  </a:lnTo>
                  <a:lnTo>
                    <a:pt x="1383" y="1392"/>
                  </a:lnTo>
                  <a:lnTo>
                    <a:pt x="1410" y="1347"/>
                  </a:lnTo>
                  <a:lnTo>
                    <a:pt x="1435" y="1392"/>
                  </a:lnTo>
                  <a:lnTo>
                    <a:pt x="1411" y="1435"/>
                  </a:lnTo>
                  <a:lnTo>
                    <a:pt x="1420" y="1435"/>
                  </a:lnTo>
                  <a:lnTo>
                    <a:pt x="1440" y="1401"/>
                  </a:lnTo>
                  <a:lnTo>
                    <a:pt x="1459" y="1435"/>
                  </a:lnTo>
                  <a:lnTo>
                    <a:pt x="1470" y="1435"/>
                  </a:lnTo>
                  <a:lnTo>
                    <a:pt x="1444" y="1392"/>
                  </a:lnTo>
                  <a:lnTo>
                    <a:pt x="1471" y="1347"/>
                  </a:lnTo>
                  <a:lnTo>
                    <a:pt x="1497" y="1392"/>
                  </a:lnTo>
                  <a:lnTo>
                    <a:pt x="1473" y="1435"/>
                  </a:lnTo>
                  <a:lnTo>
                    <a:pt x="1482" y="1435"/>
                  </a:lnTo>
                  <a:lnTo>
                    <a:pt x="1501" y="1401"/>
                  </a:lnTo>
                  <a:lnTo>
                    <a:pt x="1522" y="1435"/>
                  </a:lnTo>
                  <a:lnTo>
                    <a:pt x="1531" y="1435"/>
                  </a:lnTo>
                  <a:lnTo>
                    <a:pt x="1506" y="1392"/>
                  </a:lnTo>
                  <a:lnTo>
                    <a:pt x="1533" y="1347"/>
                  </a:lnTo>
                  <a:lnTo>
                    <a:pt x="1558" y="1392"/>
                  </a:lnTo>
                  <a:lnTo>
                    <a:pt x="1534" y="1435"/>
                  </a:lnTo>
                  <a:lnTo>
                    <a:pt x="1543" y="1435"/>
                  </a:lnTo>
                  <a:lnTo>
                    <a:pt x="1563" y="1401"/>
                  </a:lnTo>
                  <a:lnTo>
                    <a:pt x="1584" y="1435"/>
                  </a:lnTo>
                  <a:lnTo>
                    <a:pt x="1593" y="1435"/>
                  </a:lnTo>
                  <a:lnTo>
                    <a:pt x="1567" y="1392"/>
                  </a:lnTo>
                  <a:lnTo>
                    <a:pt x="1594" y="1347"/>
                  </a:lnTo>
                  <a:lnTo>
                    <a:pt x="1620" y="1392"/>
                  </a:lnTo>
                  <a:lnTo>
                    <a:pt x="1596" y="1435"/>
                  </a:lnTo>
                  <a:lnTo>
                    <a:pt x="1605" y="1435"/>
                  </a:lnTo>
                  <a:lnTo>
                    <a:pt x="1624" y="1401"/>
                  </a:lnTo>
                  <a:lnTo>
                    <a:pt x="1645" y="1435"/>
                  </a:lnTo>
                  <a:lnTo>
                    <a:pt x="1654" y="1435"/>
                  </a:lnTo>
                  <a:lnTo>
                    <a:pt x="1629" y="1392"/>
                  </a:lnTo>
                  <a:lnTo>
                    <a:pt x="1656" y="1347"/>
                  </a:lnTo>
                  <a:lnTo>
                    <a:pt x="1681" y="1392"/>
                  </a:lnTo>
                  <a:lnTo>
                    <a:pt x="1657" y="1435"/>
                  </a:lnTo>
                  <a:lnTo>
                    <a:pt x="1666" y="1435"/>
                  </a:lnTo>
                  <a:lnTo>
                    <a:pt x="1686" y="1401"/>
                  </a:lnTo>
                  <a:lnTo>
                    <a:pt x="1707" y="1435"/>
                  </a:lnTo>
                  <a:lnTo>
                    <a:pt x="1716" y="1435"/>
                  </a:lnTo>
                  <a:lnTo>
                    <a:pt x="1692" y="1392"/>
                  </a:lnTo>
                  <a:lnTo>
                    <a:pt x="1717" y="1347"/>
                  </a:lnTo>
                  <a:lnTo>
                    <a:pt x="1744" y="1392"/>
                  </a:lnTo>
                  <a:lnTo>
                    <a:pt x="1719" y="1435"/>
                  </a:lnTo>
                  <a:lnTo>
                    <a:pt x="1728" y="1435"/>
                  </a:lnTo>
                  <a:lnTo>
                    <a:pt x="1749" y="1401"/>
                  </a:lnTo>
                  <a:lnTo>
                    <a:pt x="1768" y="1435"/>
                  </a:lnTo>
                  <a:lnTo>
                    <a:pt x="1777" y="1435"/>
                  </a:lnTo>
                  <a:lnTo>
                    <a:pt x="1753" y="1392"/>
                  </a:lnTo>
                  <a:lnTo>
                    <a:pt x="1779" y="1347"/>
                  </a:lnTo>
                  <a:lnTo>
                    <a:pt x="1806" y="1392"/>
                  </a:lnTo>
                  <a:lnTo>
                    <a:pt x="1780" y="1435"/>
                  </a:lnTo>
                  <a:lnTo>
                    <a:pt x="1789" y="1435"/>
                  </a:lnTo>
                  <a:lnTo>
                    <a:pt x="1810" y="1401"/>
                  </a:lnTo>
                  <a:lnTo>
                    <a:pt x="1830" y="1435"/>
                  </a:lnTo>
                  <a:lnTo>
                    <a:pt x="1839" y="1435"/>
                  </a:lnTo>
                  <a:lnTo>
                    <a:pt x="1815" y="1392"/>
                  </a:lnTo>
                  <a:lnTo>
                    <a:pt x="1840" y="1347"/>
                  </a:lnTo>
                  <a:lnTo>
                    <a:pt x="1867" y="1392"/>
                  </a:lnTo>
                  <a:lnTo>
                    <a:pt x="1842" y="1435"/>
                  </a:lnTo>
                  <a:lnTo>
                    <a:pt x="1851" y="1435"/>
                  </a:lnTo>
                  <a:lnTo>
                    <a:pt x="1872" y="1401"/>
                  </a:lnTo>
                  <a:lnTo>
                    <a:pt x="1891" y="1435"/>
                  </a:lnTo>
                  <a:lnTo>
                    <a:pt x="1900" y="1435"/>
                  </a:lnTo>
                  <a:lnTo>
                    <a:pt x="1876" y="1392"/>
                  </a:lnTo>
                  <a:lnTo>
                    <a:pt x="1902" y="1347"/>
                  </a:lnTo>
                  <a:lnTo>
                    <a:pt x="1929" y="1392"/>
                  </a:lnTo>
                  <a:lnTo>
                    <a:pt x="1903" y="1435"/>
                  </a:lnTo>
                  <a:lnTo>
                    <a:pt x="1912" y="1435"/>
                  </a:lnTo>
                  <a:lnTo>
                    <a:pt x="1933" y="1401"/>
                  </a:lnTo>
                  <a:lnTo>
                    <a:pt x="1953" y="1435"/>
                  </a:lnTo>
                  <a:lnTo>
                    <a:pt x="1962" y="1435"/>
                  </a:lnTo>
                  <a:lnTo>
                    <a:pt x="1938" y="1392"/>
                  </a:lnTo>
                  <a:lnTo>
                    <a:pt x="1963" y="1347"/>
                  </a:lnTo>
                  <a:lnTo>
                    <a:pt x="1990" y="1392"/>
                  </a:lnTo>
                  <a:lnTo>
                    <a:pt x="1966" y="1435"/>
                  </a:lnTo>
                  <a:lnTo>
                    <a:pt x="1975" y="1435"/>
                  </a:lnTo>
                  <a:lnTo>
                    <a:pt x="1995" y="1401"/>
                  </a:lnTo>
                  <a:lnTo>
                    <a:pt x="2014" y="1435"/>
                  </a:lnTo>
                  <a:lnTo>
                    <a:pt x="2023" y="1435"/>
                  </a:lnTo>
                  <a:lnTo>
                    <a:pt x="1999" y="1392"/>
                  </a:lnTo>
                  <a:lnTo>
                    <a:pt x="2025" y="1347"/>
                  </a:lnTo>
                  <a:lnTo>
                    <a:pt x="2052" y="1392"/>
                  </a:lnTo>
                  <a:lnTo>
                    <a:pt x="2028" y="1435"/>
                  </a:lnTo>
                  <a:lnTo>
                    <a:pt x="2037" y="1435"/>
                  </a:lnTo>
                  <a:lnTo>
                    <a:pt x="2056" y="1401"/>
                  </a:lnTo>
                  <a:lnTo>
                    <a:pt x="2076" y="1435"/>
                  </a:lnTo>
                  <a:lnTo>
                    <a:pt x="2085" y="1435"/>
                  </a:lnTo>
                  <a:lnTo>
                    <a:pt x="2061" y="1392"/>
                  </a:lnTo>
                  <a:lnTo>
                    <a:pt x="2088" y="1347"/>
                  </a:lnTo>
                  <a:lnTo>
                    <a:pt x="2113" y="1392"/>
                  </a:lnTo>
                  <a:lnTo>
                    <a:pt x="2089" y="1435"/>
                  </a:lnTo>
                  <a:lnTo>
                    <a:pt x="2098" y="1435"/>
                  </a:lnTo>
                  <a:lnTo>
                    <a:pt x="2118" y="1401"/>
                  </a:lnTo>
                  <a:lnTo>
                    <a:pt x="2137" y="1435"/>
                  </a:lnTo>
                  <a:lnTo>
                    <a:pt x="2146" y="1435"/>
                  </a:lnTo>
                  <a:lnTo>
                    <a:pt x="2122" y="1392"/>
                  </a:lnTo>
                  <a:lnTo>
                    <a:pt x="2149" y="1347"/>
                  </a:lnTo>
                  <a:lnTo>
                    <a:pt x="2175" y="1392"/>
                  </a:lnTo>
                  <a:lnTo>
                    <a:pt x="2151" y="1435"/>
                  </a:lnTo>
                  <a:lnTo>
                    <a:pt x="2160" y="1435"/>
                  </a:lnTo>
                  <a:lnTo>
                    <a:pt x="2179" y="1401"/>
                  </a:lnTo>
                  <a:lnTo>
                    <a:pt x="2199" y="1435"/>
                  </a:lnTo>
                  <a:lnTo>
                    <a:pt x="2209" y="1435"/>
                  </a:lnTo>
                  <a:lnTo>
                    <a:pt x="2184" y="1392"/>
                  </a:lnTo>
                  <a:lnTo>
                    <a:pt x="2211" y="1347"/>
                  </a:lnTo>
                  <a:lnTo>
                    <a:pt x="2236" y="1392"/>
                  </a:lnTo>
                  <a:lnTo>
                    <a:pt x="2212" y="1435"/>
                  </a:lnTo>
                  <a:lnTo>
                    <a:pt x="2221" y="1435"/>
                  </a:lnTo>
                  <a:lnTo>
                    <a:pt x="2241" y="1401"/>
                  </a:lnTo>
                  <a:lnTo>
                    <a:pt x="2262" y="1435"/>
                  </a:lnTo>
                  <a:lnTo>
                    <a:pt x="2271" y="1435"/>
                  </a:lnTo>
                  <a:lnTo>
                    <a:pt x="2245" y="1392"/>
                  </a:lnTo>
                  <a:lnTo>
                    <a:pt x="2272" y="1347"/>
                  </a:lnTo>
                  <a:lnTo>
                    <a:pt x="2298" y="1392"/>
                  </a:lnTo>
                  <a:lnTo>
                    <a:pt x="2274" y="1435"/>
                  </a:lnTo>
                  <a:lnTo>
                    <a:pt x="2283" y="1435"/>
                  </a:lnTo>
                  <a:lnTo>
                    <a:pt x="2302" y="1401"/>
                  </a:lnTo>
                  <a:lnTo>
                    <a:pt x="2323" y="1435"/>
                  </a:lnTo>
                  <a:lnTo>
                    <a:pt x="2332" y="1435"/>
                  </a:lnTo>
                  <a:lnTo>
                    <a:pt x="2307" y="1392"/>
                  </a:lnTo>
                  <a:lnTo>
                    <a:pt x="2334" y="1347"/>
                  </a:lnTo>
                  <a:lnTo>
                    <a:pt x="2359" y="1392"/>
                  </a:lnTo>
                  <a:lnTo>
                    <a:pt x="2335" y="1435"/>
                  </a:lnTo>
                  <a:lnTo>
                    <a:pt x="2344" y="1435"/>
                  </a:lnTo>
                  <a:lnTo>
                    <a:pt x="2364" y="1401"/>
                  </a:lnTo>
                  <a:lnTo>
                    <a:pt x="2385" y="1435"/>
                  </a:lnTo>
                  <a:lnTo>
                    <a:pt x="2394" y="1435"/>
                  </a:lnTo>
                  <a:lnTo>
                    <a:pt x="2368" y="1392"/>
                  </a:lnTo>
                  <a:lnTo>
                    <a:pt x="2395" y="1347"/>
                  </a:lnTo>
                  <a:lnTo>
                    <a:pt x="2421" y="1392"/>
                  </a:lnTo>
                  <a:lnTo>
                    <a:pt x="2397" y="1435"/>
                  </a:lnTo>
                  <a:lnTo>
                    <a:pt x="2406" y="1435"/>
                  </a:lnTo>
                  <a:lnTo>
                    <a:pt x="2425" y="1401"/>
                  </a:lnTo>
                  <a:lnTo>
                    <a:pt x="2446" y="1435"/>
                  </a:lnTo>
                  <a:lnTo>
                    <a:pt x="2455" y="1435"/>
                  </a:lnTo>
                  <a:lnTo>
                    <a:pt x="2431" y="1392"/>
                  </a:lnTo>
                  <a:lnTo>
                    <a:pt x="2457" y="1347"/>
                  </a:lnTo>
                  <a:lnTo>
                    <a:pt x="2484" y="1392"/>
                  </a:lnTo>
                  <a:lnTo>
                    <a:pt x="2458" y="1435"/>
                  </a:lnTo>
                  <a:lnTo>
                    <a:pt x="2467" y="1435"/>
                  </a:lnTo>
                  <a:lnTo>
                    <a:pt x="2488" y="1401"/>
                  </a:lnTo>
                  <a:lnTo>
                    <a:pt x="2508" y="1435"/>
                  </a:lnTo>
                  <a:lnTo>
                    <a:pt x="2517" y="1435"/>
                  </a:lnTo>
                  <a:lnTo>
                    <a:pt x="2493" y="1392"/>
                  </a:lnTo>
                  <a:lnTo>
                    <a:pt x="2518" y="1347"/>
                  </a:lnTo>
                  <a:lnTo>
                    <a:pt x="2545" y="1392"/>
                  </a:lnTo>
                  <a:lnTo>
                    <a:pt x="2520" y="1435"/>
                  </a:lnTo>
                  <a:lnTo>
                    <a:pt x="2529" y="1435"/>
                  </a:lnTo>
                  <a:lnTo>
                    <a:pt x="2550" y="1401"/>
                  </a:lnTo>
                  <a:lnTo>
                    <a:pt x="2565" y="1426"/>
                  </a:lnTo>
                  <a:lnTo>
                    <a:pt x="2565" y="1410"/>
                  </a:lnTo>
                  <a:lnTo>
                    <a:pt x="2554" y="1392"/>
                  </a:lnTo>
                  <a:lnTo>
                    <a:pt x="2565" y="1374"/>
                  </a:lnTo>
                  <a:lnTo>
                    <a:pt x="2565" y="1359"/>
                  </a:lnTo>
                  <a:lnTo>
                    <a:pt x="2550" y="1385"/>
                  </a:lnTo>
                  <a:lnTo>
                    <a:pt x="2523" y="1340"/>
                  </a:lnTo>
                  <a:lnTo>
                    <a:pt x="2550" y="1293"/>
                  </a:lnTo>
                  <a:lnTo>
                    <a:pt x="2565" y="1320"/>
                  </a:lnTo>
                  <a:lnTo>
                    <a:pt x="2565" y="1304"/>
                  </a:lnTo>
                  <a:lnTo>
                    <a:pt x="2554" y="1286"/>
                  </a:lnTo>
                  <a:lnTo>
                    <a:pt x="2565" y="1268"/>
                  </a:lnTo>
                  <a:lnTo>
                    <a:pt x="2565" y="1253"/>
                  </a:lnTo>
                  <a:lnTo>
                    <a:pt x="2550" y="1278"/>
                  </a:lnTo>
                  <a:lnTo>
                    <a:pt x="2523" y="1233"/>
                  </a:lnTo>
                  <a:lnTo>
                    <a:pt x="2550" y="1187"/>
                  </a:lnTo>
                  <a:lnTo>
                    <a:pt x="2565" y="1214"/>
                  </a:lnTo>
                  <a:lnTo>
                    <a:pt x="2565" y="1197"/>
                  </a:lnTo>
                  <a:lnTo>
                    <a:pt x="2554" y="1179"/>
                  </a:lnTo>
                  <a:lnTo>
                    <a:pt x="2565" y="1161"/>
                  </a:lnTo>
                  <a:lnTo>
                    <a:pt x="2565" y="1145"/>
                  </a:lnTo>
                  <a:lnTo>
                    <a:pt x="2550" y="1172"/>
                  </a:lnTo>
                  <a:lnTo>
                    <a:pt x="2523" y="1125"/>
                  </a:lnTo>
                  <a:lnTo>
                    <a:pt x="2550" y="1081"/>
                  </a:lnTo>
                  <a:lnTo>
                    <a:pt x="2565" y="1106"/>
                  </a:lnTo>
                  <a:lnTo>
                    <a:pt x="2565" y="1091"/>
                  </a:lnTo>
                  <a:lnTo>
                    <a:pt x="2554" y="1073"/>
                  </a:lnTo>
                  <a:lnTo>
                    <a:pt x="2565" y="1055"/>
                  </a:lnTo>
                  <a:lnTo>
                    <a:pt x="2565" y="1039"/>
                  </a:lnTo>
                  <a:lnTo>
                    <a:pt x="2550" y="1066"/>
                  </a:lnTo>
                  <a:lnTo>
                    <a:pt x="2523" y="1019"/>
                  </a:lnTo>
                  <a:lnTo>
                    <a:pt x="2550" y="974"/>
                  </a:lnTo>
                  <a:lnTo>
                    <a:pt x="2565" y="1000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2"/>
                  </a:lnTo>
                  <a:lnTo>
                    <a:pt x="2550" y="958"/>
                  </a:lnTo>
                  <a:lnTo>
                    <a:pt x="2523" y="913"/>
                  </a:lnTo>
                  <a:lnTo>
                    <a:pt x="2550" y="868"/>
                  </a:lnTo>
                  <a:lnTo>
                    <a:pt x="2565" y="893"/>
                  </a:lnTo>
                  <a:lnTo>
                    <a:pt x="2565" y="877"/>
                  </a:lnTo>
                  <a:lnTo>
                    <a:pt x="2554" y="859"/>
                  </a:lnTo>
                  <a:lnTo>
                    <a:pt x="2565" y="841"/>
                  </a:lnTo>
                  <a:lnTo>
                    <a:pt x="2565" y="826"/>
                  </a:lnTo>
                  <a:lnTo>
                    <a:pt x="2550" y="851"/>
                  </a:lnTo>
                  <a:lnTo>
                    <a:pt x="2523" y="807"/>
                  </a:lnTo>
                  <a:lnTo>
                    <a:pt x="2550" y="762"/>
                  </a:lnTo>
                  <a:lnTo>
                    <a:pt x="2565" y="787"/>
                  </a:lnTo>
                  <a:lnTo>
                    <a:pt x="2565" y="771"/>
                  </a:lnTo>
                  <a:lnTo>
                    <a:pt x="2554" y="753"/>
                  </a:lnTo>
                  <a:lnTo>
                    <a:pt x="2565" y="735"/>
                  </a:lnTo>
                  <a:lnTo>
                    <a:pt x="2565" y="720"/>
                  </a:lnTo>
                  <a:lnTo>
                    <a:pt x="2550" y="745"/>
                  </a:lnTo>
                  <a:lnTo>
                    <a:pt x="2523" y="700"/>
                  </a:lnTo>
                  <a:lnTo>
                    <a:pt x="2550" y="654"/>
                  </a:lnTo>
                  <a:lnTo>
                    <a:pt x="2565" y="681"/>
                  </a:lnTo>
                  <a:lnTo>
                    <a:pt x="2565" y="664"/>
                  </a:lnTo>
                  <a:lnTo>
                    <a:pt x="2554" y="646"/>
                  </a:lnTo>
                  <a:lnTo>
                    <a:pt x="2565" y="628"/>
                  </a:lnTo>
                  <a:lnTo>
                    <a:pt x="2565" y="613"/>
                  </a:lnTo>
                  <a:lnTo>
                    <a:pt x="2550" y="639"/>
                  </a:lnTo>
                  <a:lnTo>
                    <a:pt x="2523" y="594"/>
                  </a:lnTo>
                  <a:lnTo>
                    <a:pt x="2550" y="548"/>
                  </a:lnTo>
                  <a:lnTo>
                    <a:pt x="2565" y="573"/>
                  </a:lnTo>
                  <a:lnTo>
                    <a:pt x="2565" y="558"/>
                  </a:lnTo>
                  <a:lnTo>
                    <a:pt x="2554" y="540"/>
                  </a:lnTo>
                  <a:lnTo>
                    <a:pt x="2565" y="522"/>
                  </a:lnTo>
                  <a:lnTo>
                    <a:pt x="2565" y="506"/>
                  </a:lnTo>
                  <a:lnTo>
                    <a:pt x="2550" y="533"/>
                  </a:lnTo>
                  <a:lnTo>
                    <a:pt x="2523" y="486"/>
                  </a:lnTo>
                  <a:lnTo>
                    <a:pt x="2550" y="441"/>
                  </a:lnTo>
                  <a:lnTo>
                    <a:pt x="2565" y="467"/>
                  </a:lnTo>
                  <a:lnTo>
                    <a:pt x="2565" y="452"/>
                  </a:lnTo>
                  <a:lnTo>
                    <a:pt x="2554" y="434"/>
                  </a:lnTo>
                  <a:lnTo>
                    <a:pt x="2565" y="416"/>
                  </a:lnTo>
                  <a:lnTo>
                    <a:pt x="2565" y="399"/>
                  </a:lnTo>
                  <a:lnTo>
                    <a:pt x="2550" y="426"/>
                  </a:lnTo>
                  <a:lnTo>
                    <a:pt x="2523" y="380"/>
                  </a:lnTo>
                  <a:lnTo>
                    <a:pt x="2550" y="335"/>
                  </a:lnTo>
                  <a:lnTo>
                    <a:pt x="2565" y="360"/>
                  </a:lnTo>
                  <a:lnTo>
                    <a:pt x="2565" y="345"/>
                  </a:lnTo>
                  <a:lnTo>
                    <a:pt x="2554" y="327"/>
                  </a:lnTo>
                  <a:lnTo>
                    <a:pt x="2565" y="310"/>
                  </a:lnTo>
                  <a:lnTo>
                    <a:pt x="2565" y="293"/>
                  </a:lnTo>
                  <a:lnTo>
                    <a:pt x="2550" y="318"/>
                  </a:lnTo>
                  <a:lnTo>
                    <a:pt x="2523" y="274"/>
                  </a:lnTo>
                  <a:lnTo>
                    <a:pt x="2550" y="229"/>
                  </a:lnTo>
                  <a:lnTo>
                    <a:pt x="2565" y="254"/>
                  </a:lnTo>
                  <a:lnTo>
                    <a:pt x="2565" y="238"/>
                  </a:lnTo>
                  <a:lnTo>
                    <a:pt x="2554" y="220"/>
                  </a:lnTo>
                  <a:lnTo>
                    <a:pt x="2565" y="202"/>
                  </a:lnTo>
                  <a:lnTo>
                    <a:pt x="2565" y="187"/>
                  </a:lnTo>
                  <a:lnTo>
                    <a:pt x="2550" y="212"/>
                  </a:lnTo>
                  <a:lnTo>
                    <a:pt x="2523" y="167"/>
                  </a:lnTo>
                  <a:lnTo>
                    <a:pt x="2550" y="121"/>
                  </a:lnTo>
                  <a:lnTo>
                    <a:pt x="2565" y="148"/>
                  </a:lnTo>
                  <a:lnTo>
                    <a:pt x="2565" y="131"/>
                  </a:lnTo>
                  <a:lnTo>
                    <a:pt x="2554" y="113"/>
                  </a:lnTo>
                  <a:lnTo>
                    <a:pt x="2565" y="95"/>
                  </a:lnTo>
                  <a:lnTo>
                    <a:pt x="2565" y="80"/>
                  </a:lnTo>
                  <a:lnTo>
                    <a:pt x="2550" y="106"/>
                  </a:lnTo>
                  <a:lnTo>
                    <a:pt x="2523" y="61"/>
                  </a:lnTo>
                  <a:lnTo>
                    <a:pt x="2550" y="15"/>
                  </a:lnTo>
                  <a:lnTo>
                    <a:pt x="2565" y="41"/>
                  </a:lnTo>
                  <a:lnTo>
                    <a:pt x="2565" y="25"/>
                  </a:lnTo>
                  <a:lnTo>
                    <a:pt x="2554" y="7"/>
                  </a:lnTo>
                  <a:lnTo>
                    <a:pt x="25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8">
              <a:extLst>
                <a:ext uri="{FF2B5EF4-FFF2-40B4-BE49-F238E27FC236}">
                  <a16:creationId xmlns:a16="http://schemas.microsoft.com/office/drawing/2014/main" id="{6C967576-3A00-49F8-B3A9-63F11C2C80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6767512"/>
              <a:ext cx="4071938" cy="2278063"/>
            </a:xfrm>
            <a:custGeom>
              <a:avLst/>
              <a:gdLst>
                <a:gd name="T0" fmla="*/ 1194 w 2565"/>
                <a:gd name="T1" fmla="*/ 1293 h 1435"/>
                <a:gd name="T2" fmla="*/ 2364 w 2565"/>
                <a:gd name="T3" fmla="*/ 1385 h 1435"/>
                <a:gd name="T4" fmla="*/ 1005 w 2565"/>
                <a:gd name="T5" fmla="*/ 1286 h 1435"/>
                <a:gd name="T6" fmla="*/ 2122 w 2565"/>
                <a:gd name="T7" fmla="*/ 1286 h 1435"/>
                <a:gd name="T8" fmla="*/ 762 w 2565"/>
                <a:gd name="T9" fmla="*/ 1278 h 1435"/>
                <a:gd name="T10" fmla="*/ 1933 w 2565"/>
                <a:gd name="T11" fmla="*/ 1187 h 1435"/>
                <a:gd name="T12" fmla="*/ 609 w 2565"/>
                <a:gd name="T13" fmla="*/ 1224 h 1435"/>
                <a:gd name="T14" fmla="*/ 1744 w 2565"/>
                <a:gd name="T15" fmla="*/ 1179 h 1435"/>
                <a:gd name="T16" fmla="*/ 366 w 2565"/>
                <a:gd name="T17" fmla="*/ 1125 h 1435"/>
                <a:gd name="T18" fmla="*/ 1501 w 2565"/>
                <a:gd name="T19" fmla="*/ 1172 h 1435"/>
                <a:gd name="T20" fmla="*/ 177 w 2565"/>
                <a:gd name="T21" fmla="*/ 1027 h 1435"/>
                <a:gd name="T22" fmla="*/ 1348 w 2565"/>
                <a:gd name="T23" fmla="*/ 1118 h 1435"/>
                <a:gd name="T24" fmla="*/ 2484 w 2565"/>
                <a:gd name="T25" fmla="*/ 1073 h 1435"/>
                <a:gd name="T26" fmla="*/ 1105 w 2565"/>
                <a:gd name="T27" fmla="*/ 1019 h 1435"/>
                <a:gd name="T28" fmla="*/ 2241 w 2565"/>
                <a:gd name="T29" fmla="*/ 1066 h 1435"/>
                <a:gd name="T30" fmla="*/ 916 w 2565"/>
                <a:gd name="T31" fmla="*/ 920 h 1435"/>
                <a:gd name="T32" fmla="*/ 2088 w 2565"/>
                <a:gd name="T33" fmla="*/ 1012 h 1435"/>
                <a:gd name="T34" fmla="*/ 727 w 2565"/>
                <a:gd name="T35" fmla="*/ 913 h 1435"/>
                <a:gd name="T36" fmla="*/ 1845 w 2565"/>
                <a:gd name="T37" fmla="*/ 913 h 1435"/>
                <a:gd name="T38" fmla="*/ 484 w 2565"/>
                <a:gd name="T39" fmla="*/ 905 h 1435"/>
                <a:gd name="T40" fmla="*/ 1656 w 2565"/>
                <a:gd name="T41" fmla="*/ 814 h 1435"/>
                <a:gd name="T42" fmla="*/ 331 w 2565"/>
                <a:gd name="T43" fmla="*/ 851 h 1435"/>
                <a:gd name="T44" fmla="*/ 1467 w 2565"/>
                <a:gd name="T45" fmla="*/ 807 h 1435"/>
                <a:gd name="T46" fmla="*/ 89 w 2565"/>
                <a:gd name="T47" fmla="*/ 753 h 1435"/>
                <a:gd name="T48" fmla="*/ 1224 w 2565"/>
                <a:gd name="T49" fmla="*/ 799 h 1435"/>
                <a:gd name="T50" fmla="*/ 2395 w 2565"/>
                <a:gd name="T51" fmla="*/ 708 h 1435"/>
                <a:gd name="T52" fmla="*/ 1071 w 2565"/>
                <a:gd name="T53" fmla="*/ 745 h 1435"/>
                <a:gd name="T54" fmla="*/ 2206 w 2565"/>
                <a:gd name="T55" fmla="*/ 700 h 1435"/>
                <a:gd name="T56" fmla="*/ 828 w 2565"/>
                <a:gd name="T57" fmla="*/ 646 h 1435"/>
                <a:gd name="T58" fmla="*/ 1963 w 2565"/>
                <a:gd name="T59" fmla="*/ 691 h 1435"/>
                <a:gd name="T60" fmla="*/ 639 w 2565"/>
                <a:gd name="T61" fmla="*/ 548 h 1435"/>
                <a:gd name="T62" fmla="*/ 1810 w 2565"/>
                <a:gd name="T63" fmla="*/ 639 h 1435"/>
                <a:gd name="T64" fmla="*/ 450 w 2565"/>
                <a:gd name="T65" fmla="*/ 540 h 1435"/>
                <a:gd name="T66" fmla="*/ 1567 w 2565"/>
                <a:gd name="T67" fmla="*/ 540 h 1435"/>
                <a:gd name="T68" fmla="*/ 207 w 2565"/>
                <a:gd name="T69" fmla="*/ 533 h 1435"/>
                <a:gd name="T70" fmla="*/ 1378 w 2565"/>
                <a:gd name="T71" fmla="*/ 441 h 1435"/>
                <a:gd name="T72" fmla="*/ 54 w 2565"/>
                <a:gd name="T73" fmla="*/ 479 h 1435"/>
                <a:gd name="T74" fmla="*/ 1189 w 2565"/>
                <a:gd name="T75" fmla="*/ 434 h 1435"/>
                <a:gd name="T76" fmla="*/ 2307 w 2565"/>
                <a:gd name="T77" fmla="*/ 434 h 1435"/>
                <a:gd name="T78" fmla="*/ 946 w 2565"/>
                <a:gd name="T79" fmla="*/ 426 h 1435"/>
                <a:gd name="T80" fmla="*/ 2118 w 2565"/>
                <a:gd name="T81" fmla="*/ 335 h 1435"/>
                <a:gd name="T82" fmla="*/ 793 w 2565"/>
                <a:gd name="T83" fmla="*/ 372 h 1435"/>
                <a:gd name="T84" fmla="*/ 1929 w 2565"/>
                <a:gd name="T85" fmla="*/ 327 h 1435"/>
                <a:gd name="T86" fmla="*/ 550 w 2565"/>
                <a:gd name="T87" fmla="*/ 274 h 1435"/>
                <a:gd name="T88" fmla="*/ 1686 w 2565"/>
                <a:gd name="T89" fmla="*/ 318 h 1435"/>
                <a:gd name="T90" fmla="*/ 361 w 2565"/>
                <a:gd name="T91" fmla="*/ 175 h 1435"/>
                <a:gd name="T92" fmla="*/ 1533 w 2565"/>
                <a:gd name="T93" fmla="*/ 266 h 1435"/>
                <a:gd name="T94" fmla="*/ 172 w 2565"/>
                <a:gd name="T95" fmla="*/ 167 h 1435"/>
                <a:gd name="T96" fmla="*/ 1290 w 2565"/>
                <a:gd name="T97" fmla="*/ 167 h 1435"/>
                <a:gd name="T98" fmla="*/ 2425 w 2565"/>
                <a:gd name="T99" fmla="*/ 212 h 1435"/>
                <a:gd name="T100" fmla="*/ 1101 w 2565"/>
                <a:gd name="T101" fmla="*/ 68 h 1435"/>
                <a:gd name="T102" fmla="*/ 2272 w 2565"/>
                <a:gd name="T103" fmla="*/ 160 h 1435"/>
                <a:gd name="T104" fmla="*/ 912 w 2565"/>
                <a:gd name="T105" fmla="*/ 61 h 1435"/>
                <a:gd name="T106" fmla="*/ 2029 w 2565"/>
                <a:gd name="T107" fmla="*/ 61 h 1435"/>
                <a:gd name="T108" fmla="*/ 2149 w 2565"/>
                <a:gd name="T109" fmla="*/ 52 h 1435"/>
                <a:gd name="T110" fmla="*/ 1440 w 2565"/>
                <a:gd name="T111" fmla="*/ 0 h 1435"/>
                <a:gd name="T112" fmla="*/ 709 w 2565"/>
                <a:gd name="T113" fmla="*/ 0 h 1435"/>
                <a:gd name="T114" fmla="*/ 18 w 2565"/>
                <a:gd name="T115" fmla="*/ 7 h 1435"/>
                <a:gd name="T116" fmla="*/ 23 w 2565"/>
                <a:gd name="T117" fmla="*/ 1278 h 1435"/>
                <a:gd name="T118" fmla="*/ 610 w 2565"/>
                <a:gd name="T119" fmla="*/ 1435 h 1435"/>
                <a:gd name="T120" fmla="*/ 1321 w 2565"/>
                <a:gd name="T121" fmla="*/ 1392 h 1435"/>
                <a:gd name="T122" fmla="*/ 2056 w 2565"/>
                <a:gd name="T123" fmla="*/ 1401 h 1435"/>
                <a:gd name="T124" fmla="*/ 2565 w 2565"/>
                <a:gd name="T125" fmla="*/ 1039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5">
                  <a:moveTo>
                    <a:pt x="84" y="1385"/>
                  </a:moveTo>
                  <a:lnTo>
                    <a:pt x="59" y="1340"/>
                  </a:lnTo>
                  <a:lnTo>
                    <a:pt x="84" y="1293"/>
                  </a:lnTo>
                  <a:lnTo>
                    <a:pt x="111" y="1340"/>
                  </a:lnTo>
                  <a:lnTo>
                    <a:pt x="84" y="1385"/>
                  </a:lnTo>
                  <a:moveTo>
                    <a:pt x="146" y="1385"/>
                  </a:moveTo>
                  <a:lnTo>
                    <a:pt x="120" y="1340"/>
                  </a:lnTo>
                  <a:lnTo>
                    <a:pt x="146" y="1293"/>
                  </a:lnTo>
                  <a:lnTo>
                    <a:pt x="172" y="1340"/>
                  </a:lnTo>
                  <a:lnTo>
                    <a:pt x="146" y="1385"/>
                  </a:lnTo>
                  <a:moveTo>
                    <a:pt x="207" y="1385"/>
                  </a:moveTo>
                  <a:lnTo>
                    <a:pt x="181" y="1340"/>
                  </a:lnTo>
                  <a:lnTo>
                    <a:pt x="207" y="1293"/>
                  </a:lnTo>
                  <a:lnTo>
                    <a:pt x="234" y="1340"/>
                  </a:lnTo>
                  <a:lnTo>
                    <a:pt x="207" y="1385"/>
                  </a:lnTo>
                  <a:moveTo>
                    <a:pt x="270" y="1385"/>
                  </a:moveTo>
                  <a:lnTo>
                    <a:pt x="243" y="1340"/>
                  </a:lnTo>
                  <a:lnTo>
                    <a:pt x="270" y="1293"/>
                  </a:lnTo>
                  <a:lnTo>
                    <a:pt x="295" y="1340"/>
                  </a:lnTo>
                  <a:lnTo>
                    <a:pt x="270" y="1385"/>
                  </a:lnTo>
                  <a:moveTo>
                    <a:pt x="331" y="1385"/>
                  </a:moveTo>
                  <a:lnTo>
                    <a:pt x="304" y="1340"/>
                  </a:lnTo>
                  <a:lnTo>
                    <a:pt x="331" y="1293"/>
                  </a:lnTo>
                  <a:lnTo>
                    <a:pt x="357" y="1340"/>
                  </a:lnTo>
                  <a:lnTo>
                    <a:pt x="331" y="1385"/>
                  </a:lnTo>
                  <a:moveTo>
                    <a:pt x="393" y="1385"/>
                  </a:moveTo>
                  <a:lnTo>
                    <a:pt x="366" y="1340"/>
                  </a:lnTo>
                  <a:lnTo>
                    <a:pt x="393" y="1293"/>
                  </a:lnTo>
                  <a:lnTo>
                    <a:pt x="418" y="1340"/>
                  </a:lnTo>
                  <a:lnTo>
                    <a:pt x="393" y="1385"/>
                  </a:lnTo>
                  <a:moveTo>
                    <a:pt x="454" y="1385"/>
                  </a:moveTo>
                  <a:lnTo>
                    <a:pt x="427" y="1340"/>
                  </a:lnTo>
                  <a:lnTo>
                    <a:pt x="454" y="1293"/>
                  </a:lnTo>
                  <a:lnTo>
                    <a:pt x="480" y="1340"/>
                  </a:lnTo>
                  <a:lnTo>
                    <a:pt x="454" y="1385"/>
                  </a:lnTo>
                  <a:moveTo>
                    <a:pt x="516" y="1385"/>
                  </a:moveTo>
                  <a:lnTo>
                    <a:pt x="489" y="1340"/>
                  </a:lnTo>
                  <a:lnTo>
                    <a:pt x="516" y="1293"/>
                  </a:lnTo>
                  <a:lnTo>
                    <a:pt x="541" y="1340"/>
                  </a:lnTo>
                  <a:lnTo>
                    <a:pt x="516" y="1385"/>
                  </a:lnTo>
                  <a:moveTo>
                    <a:pt x="577" y="1385"/>
                  </a:moveTo>
                  <a:lnTo>
                    <a:pt x="550" y="1340"/>
                  </a:lnTo>
                  <a:lnTo>
                    <a:pt x="577" y="1293"/>
                  </a:lnTo>
                  <a:lnTo>
                    <a:pt x="603" y="1340"/>
                  </a:lnTo>
                  <a:lnTo>
                    <a:pt x="577" y="1385"/>
                  </a:lnTo>
                  <a:moveTo>
                    <a:pt x="639" y="1385"/>
                  </a:moveTo>
                  <a:lnTo>
                    <a:pt x="613" y="1340"/>
                  </a:lnTo>
                  <a:lnTo>
                    <a:pt x="639" y="1293"/>
                  </a:lnTo>
                  <a:lnTo>
                    <a:pt x="666" y="1340"/>
                  </a:lnTo>
                  <a:lnTo>
                    <a:pt x="639" y="1385"/>
                  </a:lnTo>
                  <a:moveTo>
                    <a:pt x="700" y="1385"/>
                  </a:moveTo>
                  <a:lnTo>
                    <a:pt x="675" y="1340"/>
                  </a:lnTo>
                  <a:lnTo>
                    <a:pt x="700" y="1293"/>
                  </a:lnTo>
                  <a:lnTo>
                    <a:pt x="727" y="1340"/>
                  </a:lnTo>
                  <a:lnTo>
                    <a:pt x="700" y="1385"/>
                  </a:lnTo>
                  <a:moveTo>
                    <a:pt x="762" y="1385"/>
                  </a:moveTo>
                  <a:lnTo>
                    <a:pt x="736" y="1340"/>
                  </a:lnTo>
                  <a:lnTo>
                    <a:pt x="762" y="1293"/>
                  </a:lnTo>
                  <a:lnTo>
                    <a:pt x="789" y="1340"/>
                  </a:lnTo>
                  <a:lnTo>
                    <a:pt x="762" y="1385"/>
                  </a:lnTo>
                  <a:moveTo>
                    <a:pt x="823" y="1385"/>
                  </a:moveTo>
                  <a:lnTo>
                    <a:pt x="798" y="1340"/>
                  </a:lnTo>
                  <a:lnTo>
                    <a:pt x="823" y="1293"/>
                  </a:lnTo>
                  <a:lnTo>
                    <a:pt x="850" y="1340"/>
                  </a:lnTo>
                  <a:lnTo>
                    <a:pt x="823" y="1385"/>
                  </a:lnTo>
                  <a:moveTo>
                    <a:pt x="885" y="1385"/>
                  </a:moveTo>
                  <a:lnTo>
                    <a:pt x="859" y="1340"/>
                  </a:lnTo>
                  <a:lnTo>
                    <a:pt x="885" y="1293"/>
                  </a:lnTo>
                  <a:lnTo>
                    <a:pt x="912" y="1340"/>
                  </a:lnTo>
                  <a:lnTo>
                    <a:pt x="885" y="1385"/>
                  </a:lnTo>
                  <a:moveTo>
                    <a:pt x="946" y="1385"/>
                  </a:moveTo>
                  <a:lnTo>
                    <a:pt x="921" y="1340"/>
                  </a:lnTo>
                  <a:lnTo>
                    <a:pt x="946" y="1293"/>
                  </a:lnTo>
                  <a:lnTo>
                    <a:pt x="973" y="1340"/>
                  </a:lnTo>
                  <a:lnTo>
                    <a:pt x="946" y="1385"/>
                  </a:lnTo>
                  <a:moveTo>
                    <a:pt x="1009" y="1385"/>
                  </a:moveTo>
                  <a:lnTo>
                    <a:pt x="982" y="1340"/>
                  </a:lnTo>
                  <a:lnTo>
                    <a:pt x="1009" y="1293"/>
                  </a:lnTo>
                  <a:lnTo>
                    <a:pt x="1035" y="1340"/>
                  </a:lnTo>
                  <a:lnTo>
                    <a:pt x="1009" y="1385"/>
                  </a:lnTo>
                  <a:moveTo>
                    <a:pt x="1071" y="1385"/>
                  </a:moveTo>
                  <a:lnTo>
                    <a:pt x="1044" y="1340"/>
                  </a:lnTo>
                  <a:lnTo>
                    <a:pt x="1071" y="1293"/>
                  </a:lnTo>
                  <a:lnTo>
                    <a:pt x="1096" y="1340"/>
                  </a:lnTo>
                  <a:lnTo>
                    <a:pt x="1071" y="1385"/>
                  </a:lnTo>
                  <a:moveTo>
                    <a:pt x="1132" y="1385"/>
                  </a:moveTo>
                  <a:lnTo>
                    <a:pt x="1105" y="1340"/>
                  </a:lnTo>
                  <a:lnTo>
                    <a:pt x="1132" y="1293"/>
                  </a:lnTo>
                  <a:lnTo>
                    <a:pt x="1158" y="1340"/>
                  </a:lnTo>
                  <a:lnTo>
                    <a:pt x="1132" y="1385"/>
                  </a:lnTo>
                  <a:moveTo>
                    <a:pt x="1194" y="1385"/>
                  </a:moveTo>
                  <a:lnTo>
                    <a:pt x="1167" y="1340"/>
                  </a:lnTo>
                  <a:lnTo>
                    <a:pt x="1194" y="1293"/>
                  </a:lnTo>
                  <a:lnTo>
                    <a:pt x="1219" y="1340"/>
                  </a:lnTo>
                  <a:lnTo>
                    <a:pt x="1194" y="1385"/>
                  </a:lnTo>
                  <a:moveTo>
                    <a:pt x="1255" y="1385"/>
                  </a:moveTo>
                  <a:lnTo>
                    <a:pt x="1228" y="1340"/>
                  </a:lnTo>
                  <a:lnTo>
                    <a:pt x="1255" y="1293"/>
                  </a:lnTo>
                  <a:lnTo>
                    <a:pt x="1281" y="1340"/>
                  </a:lnTo>
                  <a:lnTo>
                    <a:pt x="1255" y="1385"/>
                  </a:lnTo>
                  <a:moveTo>
                    <a:pt x="1317" y="1385"/>
                  </a:moveTo>
                  <a:lnTo>
                    <a:pt x="1290" y="1340"/>
                  </a:lnTo>
                  <a:lnTo>
                    <a:pt x="1317" y="1293"/>
                  </a:lnTo>
                  <a:lnTo>
                    <a:pt x="1342" y="1340"/>
                  </a:lnTo>
                  <a:lnTo>
                    <a:pt x="1317" y="1385"/>
                  </a:lnTo>
                  <a:moveTo>
                    <a:pt x="1378" y="1385"/>
                  </a:moveTo>
                  <a:lnTo>
                    <a:pt x="1353" y="1340"/>
                  </a:lnTo>
                  <a:lnTo>
                    <a:pt x="1378" y="1293"/>
                  </a:lnTo>
                  <a:lnTo>
                    <a:pt x="1405" y="1340"/>
                  </a:lnTo>
                  <a:lnTo>
                    <a:pt x="1378" y="1385"/>
                  </a:lnTo>
                  <a:moveTo>
                    <a:pt x="1440" y="1385"/>
                  </a:moveTo>
                  <a:lnTo>
                    <a:pt x="1414" y="1340"/>
                  </a:lnTo>
                  <a:lnTo>
                    <a:pt x="1440" y="1293"/>
                  </a:lnTo>
                  <a:lnTo>
                    <a:pt x="1467" y="1340"/>
                  </a:lnTo>
                  <a:lnTo>
                    <a:pt x="1440" y="1385"/>
                  </a:lnTo>
                  <a:moveTo>
                    <a:pt x="1501" y="1385"/>
                  </a:moveTo>
                  <a:lnTo>
                    <a:pt x="1476" y="1340"/>
                  </a:lnTo>
                  <a:lnTo>
                    <a:pt x="1501" y="1293"/>
                  </a:lnTo>
                  <a:lnTo>
                    <a:pt x="1528" y="1340"/>
                  </a:lnTo>
                  <a:lnTo>
                    <a:pt x="1501" y="1385"/>
                  </a:lnTo>
                  <a:moveTo>
                    <a:pt x="1563" y="1385"/>
                  </a:moveTo>
                  <a:lnTo>
                    <a:pt x="1537" y="1340"/>
                  </a:lnTo>
                  <a:lnTo>
                    <a:pt x="1563" y="1293"/>
                  </a:lnTo>
                  <a:lnTo>
                    <a:pt x="1590" y="1340"/>
                  </a:lnTo>
                  <a:lnTo>
                    <a:pt x="1563" y="1385"/>
                  </a:lnTo>
                  <a:moveTo>
                    <a:pt x="1624" y="1385"/>
                  </a:moveTo>
                  <a:lnTo>
                    <a:pt x="1599" y="1340"/>
                  </a:lnTo>
                  <a:lnTo>
                    <a:pt x="1624" y="1293"/>
                  </a:lnTo>
                  <a:lnTo>
                    <a:pt x="1651" y="1340"/>
                  </a:lnTo>
                  <a:lnTo>
                    <a:pt x="1624" y="1385"/>
                  </a:lnTo>
                  <a:moveTo>
                    <a:pt x="1686" y="1385"/>
                  </a:moveTo>
                  <a:lnTo>
                    <a:pt x="1660" y="1340"/>
                  </a:lnTo>
                  <a:lnTo>
                    <a:pt x="1686" y="1293"/>
                  </a:lnTo>
                  <a:lnTo>
                    <a:pt x="1713" y="1340"/>
                  </a:lnTo>
                  <a:lnTo>
                    <a:pt x="1686" y="1385"/>
                  </a:lnTo>
                  <a:moveTo>
                    <a:pt x="1749" y="1385"/>
                  </a:moveTo>
                  <a:lnTo>
                    <a:pt x="1722" y="1340"/>
                  </a:lnTo>
                  <a:lnTo>
                    <a:pt x="1749" y="1293"/>
                  </a:lnTo>
                  <a:lnTo>
                    <a:pt x="1774" y="1340"/>
                  </a:lnTo>
                  <a:lnTo>
                    <a:pt x="1749" y="1385"/>
                  </a:lnTo>
                  <a:moveTo>
                    <a:pt x="1810" y="1385"/>
                  </a:moveTo>
                  <a:lnTo>
                    <a:pt x="1783" y="1340"/>
                  </a:lnTo>
                  <a:lnTo>
                    <a:pt x="1810" y="1293"/>
                  </a:lnTo>
                  <a:lnTo>
                    <a:pt x="1836" y="1340"/>
                  </a:lnTo>
                  <a:lnTo>
                    <a:pt x="1810" y="1385"/>
                  </a:lnTo>
                  <a:moveTo>
                    <a:pt x="1872" y="1385"/>
                  </a:moveTo>
                  <a:lnTo>
                    <a:pt x="1845" y="1340"/>
                  </a:lnTo>
                  <a:lnTo>
                    <a:pt x="1872" y="1293"/>
                  </a:lnTo>
                  <a:lnTo>
                    <a:pt x="1897" y="1340"/>
                  </a:lnTo>
                  <a:lnTo>
                    <a:pt x="1872" y="1385"/>
                  </a:lnTo>
                  <a:moveTo>
                    <a:pt x="1933" y="1385"/>
                  </a:moveTo>
                  <a:lnTo>
                    <a:pt x="1906" y="1340"/>
                  </a:lnTo>
                  <a:lnTo>
                    <a:pt x="1933" y="1293"/>
                  </a:lnTo>
                  <a:lnTo>
                    <a:pt x="1959" y="1340"/>
                  </a:lnTo>
                  <a:lnTo>
                    <a:pt x="1933" y="1385"/>
                  </a:lnTo>
                  <a:moveTo>
                    <a:pt x="1995" y="1385"/>
                  </a:moveTo>
                  <a:lnTo>
                    <a:pt x="1968" y="1340"/>
                  </a:lnTo>
                  <a:lnTo>
                    <a:pt x="1995" y="1293"/>
                  </a:lnTo>
                  <a:lnTo>
                    <a:pt x="2020" y="1340"/>
                  </a:lnTo>
                  <a:lnTo>
                    <a:pt x="1995" y="1385"/>
                  </a:lnTo>
                  <a:moveTo>
                    <a:pt x="2056" y="1385"/>
                  </a:moveTo>
                  <a:lnTo>
                    <a:pt x="2029" y="1340"/>
                  </a:lnTo>
                  <a:lnTo>
                    <a:pt x="2056" y="1293"/>
                  </a:lnTo>
                  <a:lnTo>
                    <a:pt x="2082" y="1340"/>
                  </a:lnTo>
                  <a:lnTo>
                    <a:pt x="2056" y="1385"/>
                  </a:lnTo>
                  <a:moveTo>
                    <a:pt x="2118" y="1385"/>
                  </a:moveTo>
                  <a:lnTo>
                    <a:pt x="2092" y="1340"/>
                  </a:lnTo>
                  <a:lnTo>
                    <a:pt x="2118" y="1293"/>
                  </a:lnTo>
                  <a:lnTo>
                    <a:pt x="2145" y="1340"/>
                  </a:lnTo>
                  <a:lnTo>
                    <a:pt x="2118" y="1385"/>
                  </a:lnTo>
                  <a:moveTo>
                    <a:pt x="2179" y="1385"/>
                  </a:moveTo>
                  <a:lnTo>
                    <a:pt x="2154" y="1340"/>
                  </a:lnTo>
                  <a:lnTo>
                    <a:pt x="2179" y="1293"/>
                  </a:lnTo>
                  <a:lnTo>
                    <a:pt x="2206" y="1340"/>
                  </a:lnTo>
                  <a:lnTo>
                    <a:pt x="2179" y="1385"/>
                  </a:lnTo>
                  <a:moveTo>
                    <a:pt x="2241" y="1385"/>
                  </a:moveTo>
                  <a:lnTo>
                    <a:pt x="2215" y="1340"/>
                  </a:lnTo>
                  <a:lnTo>
                    <a:pt x="2241" y="1293"/>
                  </a:lnTo>
                  <a:lnTo>
                    <a:pt x="2268" y="1340"/>
                  </a:lnTo>
                  <a:lnTo>
                    <a:pt x="2241" y="1385"/>
                  </a:lnTo>
                  <a:moveTo>
                    <a:pt x="2302" y="1385"/>
                  </a:moveTo>
                  <a:lnTo>
                    <a:pt x="2277" y="1340"/>
                  </a:lnTo>
                  <a:lnTo>
                    <a:pt x="2302" y="1293"/>
                  </a:lnTo>
                  <a:lnTo>
                    <a:pt x="2329" y="1340"/>
                  </a:lnTo>
                  <a:lnTo>
                    <a:pt x="2302" y="1385"/>
                  </a:lnTo>
                  <a:moveTo>
                    <a:pt x="2364" y="1385"/>
                  </a:moveTo>
                  <a:lnTo>
                    <a:pt x="2338" y="1340"/>
                  </a:lnTo>
                  <a:lnTo>
                    <a:pt x="2364" y="1293"/>
                  </a:lnTo>
                  <a:lnTo>
                    <a:pt x="2391" y="1340"/>
                  </a:lnTo>
                  <a:lnTo>
                    <a:pt x="2364" y="1385"/>
                  </a:lnTo>
                  <a:moveTo>
                    <a:pt x="2425" y="1385"/>
                  </a:moveTo>
                  <a:lnTo>
                    <a:pt x="2400" y="1340"/>
                  </a:lnTo>
                  <a:lnTo>
                    <a:pt x="2425" y="1293"/>
                  </a:lnTo>
                  <a:lnTo>
                    <a:pt x="2452" y="1340"/>
                  </a:lnTo>
                  <a:lnTo>
                    <a:pt x="2425" y="1385"/>
                  </a:lnTo>
                  <a:moveTo>
                    <a:pt x="2488" y="1385"/>
                  </a:moveTo>
                  <a:lnTo>
                    <a:pt x="2461" y="1340"/>
                  </a:lnTo>
                  <a:lnTo>
                    <a:pt x="2488" y="1293"/>
                  </a:lnTo>
                  <a:lnTo>
                    <a:pt x="2514" y="1340"/>
                  </a:lnTo>
                  <a:lnTo>
                    <a:pt x="2488" y="1385"/>
                  </a:lnTo>
                  <a:moveTo>
                    <a:pt x="54" y="1331"/>
                  </a:moveTo>
                  <a:lnTo>
                    <a:pt x="27" y="1286"/>
                  </a:lnTo>
                  <a:lnTo>
                    <a:pt x="54" y="1241"/>
                  </a:lnTo>
                  <a:lnTo>
                    <a:pt x="80" y="1286"/>
                  </a:lnTo>
                  <a:lnTo>
                    <a:pt x="54" y="1331"/>
                  </a:lnTo>
                  <a:moveTo>
                    <a:pt x="116" y="1331"/>
                  </a:moveTo>
                  <a:lnTo>
                    <a:pt x="89" y="1286"/>
                  </a:lnTo>
                  <a:lnTo>
                    <a:pt x="116" y="1241"/>
                  </a:lnTo>
                  <a:lnTo>
                    <a:pt x="141" y="1286"/>
                  </a:lnTo>
                  <a:lnTo>
                    <a:pt x="116" y="1331"/>
                  </a:lnTo>
                  <a:moveTo>
                    <a:pt x="177" y="1331"/>
                  </a:moveTo>
                  <a:lnTo>
                    <a:pt x="150" y="1286"/>
                  </a:lnTo>
                  <a:lnTo>
                    <a:pt x="177" y="1241"/>
                  </a:lnTo>
                  <a:lnTo>
                    <a:pt x="202" y="1286"/>
                  </a:lnTo>
                  <a:lnTo>
                    <a:pt x="177" y="1331"/>
                  </a:lnTo>
                  <a:moveTo>
                    <a:pt x="238" y="1331"/>
                  </a:moveTo>
                  <a:lnTo>
                    <a:pt x="213" y="1286"/>
                  </a:lnTo>
                  <a:lnTo>
                    <a:pt x="238" y="1241"/>
                  </a:lnTo>
                  <a:lnTo>
                    <a:pt x="265" y="1286"/>
                  </a:lnTo>
                  <a:lnTo>
                    <a:pt x="238" y="1331"/>
                  </a:lnTo>
                  <a:moveTo>
                    <a:pt x="300" y="1331"/>
                  </a:moveTo>
                  <a:lnTo>
                    <a:pt x="274" y="1286"/>
                  </a:lnTo>
                  <a:lnTo>
                    <a:pt x="300" y="1241"/>
                  </a:lnTo>
                  <a:lnTo>
                    <a:pt x="327" y="1286"/>
                  </a:lnTo>
                  <a:lnTo>
                    <a:pt x="300" y="1331"/>
                  </a:lnTo>
                  <a:moveTo>
                    <a:pt x="361" y="1331"/>
                  </a:moveTo>
                  <a:lnTo>
                    <a:pt x="336" y="1286"/>
                  </a:lnTo>
                  <a:lnTo>
                    <a:pt x="361" y="1241"/>
                  </a:lnTo>
                  <a:lnTo>
                    <a:pt x="388" y="1286"/>
                  </a:lnTo>
                  <a:lnTo>
                    <a:pt x="361" y="1331"/>
                  </a:lnTo>
                  <a:moveTo>
                    <a:pt x="423" y="1331"/>
                  </a:moveTo>
                  <a:lnTo>
                    <a:pt x="397" y="1286"/>
                  </a:lnTo>
                  <a:lnTo>
                    <a:pt x="423" y="1241"/>
                  </a:lnTo>
                  <a:lnTo>
                    <a:pt x="450" y="1286"/>
                  </a:lnTo>
                  <a:lnTo>
                    <a:pt x="423" y="1331"/>
                  </a:lnTo>
                  <a:moveTo>
                    <a:pt x="484" y="1331"/>
                  </a:moveTo>
                  <a:lnTo>
                    <a:pt x="459" y="1286"/>
                  </a:lnTo>
                  <a:lnTo>
                    <a:pt x="484" y="1241"/>
                  </a:lnTo>
                  <a:lnTo>
                    <a:pt x="511" y="1286"/>
                  </a:lnTo>
                  <a:lnTo>
                    <a:pt x="484" y="1331"/>
                  </a:lnTo>
                  <a:moveTo>
                    <a:pt x="546" y="1331"/>
                  </a:moveTo>
                  <a:lnTo>
                    <a:pt x="520" y="1286"/>
                  </a:lnTo>
                  <a:lnTo>
                    <a:pt x="546" y="1241"/>
                  </a:lnTo>
                  <a:lnTo>
                    <a:pt x="573" y="1286"/>
                  </a:lnTo>
                  <a:lnTo>
                    <a:pt x="546" y="1331"/>
                  </a:lnTo>
                  <a:moveTo>
                    <a:pt x="609" y="1331"/>
                  </a:moveTo>
                  <a:lnTo>
                    <a:pt x="582" y="1286"/>
                  </a:lnTo>
                  <a:lnTo>
                    <a:pt x="609" y="1241"/>
                  </a:lnTo>
                  <a:lnTo>
                    <a:pt x="634" y="1286"/>
                  </a:lnTo>
                  <a:lnTo>
                    <a:pt x="609" y="1331"/>
                  </a:lnTo>
                  <a:moveTo>
                    <a:pt x="670" y="1331"/>
                  </a:moveTo>
                  <a:lnTo>
                    <a:pt x="643" y="1286"/>
                  </a:lnTo>
                  <a:lnTo>
                    <a:pt x="670" y="1241"/>
                  </a:lnTo>
                  <a:lnTo>
                    <a:pt x="696" y="1286"/>
                  </a:lnTo>
                  <a:lnTo>
                    <a:pt x="670" y="1331"/>
                  </a:lnTo>
                  <a:moveTo>
                    <a:pt x="732" y="1331"/>
                  </a:moveTo>
                  <a:lnTo>
                    <a:pt x="705" y="1286"/>
                  </a:lnTo>
                  <a:lnTo>
                    <a:pt x="732" y="1241"/>
                  </a:lnTo>
                  <a:lnTo>
                    <a:pt x="757" y="1286"/>
                  </a:lnTo>
                  <a:lnTo>
                    <a:pt x="732" y="1331"/>
                  </a:lnTo>
                  <a:moveTo>
                    <a:pt x="793" y="1331"/>
                  </a:moveTo>
                  <a:lnTo>
                    <a:pt x="766" y="1286"/>
                  </a:lnTo>
                  <a:lnTo>
                    <a:pt x="793" y="1241"/>
                  </a:lnTo>
                  <a:lnTo>
                    <a:pt x="819" y="1286"/>
                  </a:lnTo>
                  <a:lnTo>
                    <a:pt x="793" y="1331"/>
                  </a:lnTo>
                  <a:moveTo>
                    <a:pt x="855" y="1331"/>
                  </a:moveTo>
                  <a:lnTo>
                    <a:pt x="828" y="1286"/>
                  </a:lnTo>
                  <a:lnTo>
                    <a:pt x="855" y="1241"/>
                  </a:lnTo>
                  <a:lnTo>
                    <a:pt x="880" y="1286"/>
                  </a:lnTo>
                  <a:lnTo>
                    <a:pt x="855" y="1331"/>
                  </a:lnTo>
                  <a:moveTo>
                    <a:pt x="916" y="1331"/>
                  </a:moveTo>
                  <a:lnTo>
                    <a:pt x="889" y="1286"/>
                  </a:lnTo>
                  <a:lnTo>
                    <a:pt x="916" y="1241"/>
                  </a:lnTo>
                  <a:lnTo>
                    <a:pt x="942" y="1286"/>
                  </a:lnTo>
                  <a:lnTo>
                    <a:pt x="916" y="1331"/>
                  </a:lnTo>
                  <a:moveTo>
                    <a:pt x="978" y="1331"/>
                  </a:moveTo>
                  <a:lnTo>
                    <a:pt x="952" y="1286"/>
                  </a:lnTo>
                  <a:lnTo>
                    <a:pt x="978" y="1241"/>
                  </a:lnTo>
                  <a:lnTo>
                    <a:pt x="1005" y="1286"/>
                  </a:lnTo>
                  <a:lnTo>
                    <a:pt x="978" y="1331"/>
                  </a:lnTo>
                  <a:moveTo>
                    <a:pt x="1039" y="1331"/>
                  </a:moveTo>
                  <a:lnTo>
                    <a:pt x="1014" y="1286"/>
                  </a:lnTo>
                  <a:lnTo>
                    <a:pt x="1039" y="1241"/>
                  </a:lnTo>
                  <a:lnTo>
                    <a:pt x="1066" y="1286"/>
                  </a:lnTo>
                  <a:lnTo>
                    <a:pt x="1039" y="1331"/>
                  </a:lnTo>
                  <a:moveTo>
                    <a:pt x="1101" y="1331"/>
                  </a:moveTo>
                  <a:lnTo>
                    <a:pt x="1075" y="1286"/>
                  </a:lnTo>
                  <a:lnTo>
                    <a:pt x="1101" y="1241"/>
                  </a:lnTo>
                  <a:lnTo>
                    <a:pt x="1128" y="1286"/>
                  </a:lnTo>
                  <a:lnTo>
                    <a:pt x="1101" y="1331"/>
                  </a:lnTo>
                  <a:moveTo>
                    <a:pt x="1162" y="1331"/>
                  </a:moveTo>
                  <a:lnTo>
                    <a:pt x="1137" y="1286"/>
                  </a:lnTo>
                  <a:lnTo>
                    <a:pt x="1162" y="1241"/>
                  </a:lnTo>
                  <a:lnTo>
                    <a:pt x="1189" y="1286"/>
                  </a:lnTo>
                  <a:lnTo>
                    <a:pt x="1162" y="1331"/>
                  </a:lnTo>
                  <a:moveTo>
                    <a:pt x="1224" y="1331"/>
                  </a:moveTo>
                  <a:lnTo>
                    <a:pt x="1198" y="1286"/>
                  </a:lnTo>
                  <a:lnTo>
                    <a:pt x="1224" y="1241"/>
                  </a:lnTo>
                  <a:lnTo>
                    <a:pt x="1251" y="1286"/>
                  </a:lnTo>
                  <a:lnTo>
                    <a:pt x="1224" y="1331"/>
                  </a:lnTo>
                  <a:moveTo>
                    <a:pt x="1285" y="1331"/>
                  </a:moveTo>
                  <a:lnTo>
                    <a:pt x="1260" y="1286"/>
                  </a:lnTo>
                  <a:lnTo>
                    <a:pt x="1285" y="1241"/>
                  </a:lnTo>
                  <a:lnTo>
                    <a:pt x="1312" y="1286"/>
                  </a:lnTo>
                  <a:lnTo>
                    <a:pt x="1285" y="1331"/>
                  </a:lnTo>
                  <a:moveTo>
                    <a:pt x="1348" y="1331"/>
                  </a:moveTo>
                  <a:lnTo>
                    <a:pt x="1321" y="1286"/>
                  </a:lnTo>
                  <a:lnTo>
                    <a:pt x="1348" y="1241"/>
                  </a:lnTo>
                  <a:lnTo>
                    <a:pt x="1374" y="1286"/>
                  </a:lnTo>
                  <a:lnTo>
                    <a:pt x="1348" y="1331"/>
                  </a:lnTo>
                  <a:moveTo>
                    <a:pt x="1410" y="1331"/>
                  </a:moveTo>
                  <a:lnTo>
                    <a:pt x="1383" y="1286"/>
                  </a:lnTo>
                  <a:lnTo>
                    <a:pt x="1410" y="1241"/>
                  </a:lnTo>
                  <a:lnTo>
                    <a:pt x="1435" y="1286"/>
                  </a:lnTo>
                  <a:lnTo>
                    <a:pt x="1410" y="1331"/>
                  </a:lnTo>
                  <a:moveTo>
                    <a:pt x="1471" y="1331"/>
                  </a:moveTo>
                  <a:lnTo>
                    <a:pt x="1444" y="1286"/>
                  </a:lnTo>
                  <a:lnTo>
                    <a:pt x="1471" y="1241"/>
                  </a:lnTo>
                  <a:lnTo>
                    <a:pt x="1497" y="1286"/>
                  </a:lnTo>
                  <a:lnTo>
                    <a:pt x="1471" y="1331"/>
                  </a:lnTo>
                  <a:moveTo>
                    <a:pt x="1533" y="1331"/>
                  </a:moveTo>
                  <a:lnTo>
                    <a:pt x="1506" y="1286"/>
                  </a:lnTo>
                  <a:lnTo>
                    <a:pt x="1533" y="1241"/>
                  </a:lnTo>
                  <a:lnTo>
                    <a:pt x="1558" y="1286"/>
                  </a:lnTo>
                  <a:lnTo>
                    <a:pt x="1533" y="1331"/>
                  </a:lnTo>
                  <a:moveTo>
                    <a:pt x="1594" y="1331"/>
                  </a:moveTo>
                  <a:lnTo>
                    <a:pt x="1567" y="1286"/>
                  </a:lnTo>
                  <a:lnTo>
                    <a:pt x="1594" y="1241"/>
                  </a:lnTo>
                  <a:lnTo>
                    <a:pt x="1620" y="1286"/>
                  </a:lnTo>
                  <a:lnTo>
                    <a:pt x="1594" y="1331"/>
                  </a:lnTo>
                  <a:moveTo>
                    <a:pt x="1656" y="1331"/>
                  </a:moveTo>
                  <a:lnTo>
                    <a:pt x="1629" y="1286"/>
                  </a:lnTo>
                  <a:lnTo>
                    <a:pt x="1656" y="1241"/>
                  </a:lnTo>
                  <a:lnTo>
                    <a:pt x="1681" y="1286"/>
                  </a:lnTo>
                  <a:lnTo>
                    <a:pt x="1656" y="1331"/>
                  </a:lnTo>
                  <a:moveTo>
                    <a:pt x="1717" y="1331"/>
                  </a:moveTo>
                  <a:lnTo>
                    <a:pt x="1692" y="1286"/>
                  </a:lnTo>
                  <a:lnTo>
                    <a:pt x="1717" y="1241"/>
                  </a:lnTo>
                  <a:lnTo>
                    <a:pt x="1744" y="1286"/>
                  </a:lnTo>
                  <a:lnTo>
                    <a:pt x="1717" y="1331"/>
                  </a:lnTo>
                  <a:moveTo>
                    <a:pt x="1779" y="1331"/>
                  </a:moveTo>
                  <a:lnTo>
                    <a:pt x="1753" y="1286"/>
                  </a:lnTo>
                  <a:lnTo>
                    <a:pt x="1779" y="1241"/>
                  </a:lnTo>
                  <a:lnTo>
                    <a:pt x="1806" y="1286"/>
                  </a:lnTo>
                  <a:lnTo>
                    <a:pt x="1779" y="1331"/>
                  </a:lnTo>
                  <a:moveTo>
                    <a:pt x="1840" y="1331"/>
                  </a:moveTo>
                  <a:lnTo>
                    <a:pt x="1815" y="1286"/>
                  </a:lnTo>
                  <a:lnTo>
                    <a:pt x="1840" y="1241"/>
                  </a:lnTo>
                  <a:lnTo>
                    <a:pt x="1867" y="1286"/>
                  </a:lnTo>
                  <a:lnTo>
                    <a:pt x="1840" y="1331"/>
                  </a:lnTo>
                  <a:moveTo>
                    <a:pt x="1902" y="1331"/>
                  </a:moveTo>
                  <a:lnTo>
                    <a:pt x="1876" y="1286"/>
                  </a:lnTo>
                  <a:lnTo>
                    <a:pt x="1902" y="1241"/>
                  </a:lnTo>
                  <a:lnTo>
                    <a:pt x="1929" y="1286"/>
                  </a:lnTo>
                  <a:lnTo>
                    <a:pt x="1902" y="1331"/>
                  </a:lnTo>
                  <a:moveTo>
                    <a:pt x="1963" y="1331"/>
                  </a:moveTo>
                  <a:lnTo>
                    <a:pt x="1938" y="1286"/>
                  </a:lnTo>
                  <a:lnTo>
                    <a:pt x="1963" y="1241"/>
                  </a:lnTo>
                  <a:lnTo>
                    <a:pt x="1990" y="1286"/>
                  </a:lnTo>
                  <a:lnTo>
                    <a:pt x="1963" y="1331"/>
                  </a:lnTo>
                  <a:moveTo>
                    <a:pt x="2025" y="1331"/>
                  </a:moveTo>
                  <a:lnTo>
                    <a:pt x="1999" y="1286"/>
                  </a:lnTo>
                  <a:lnTo>
                    <a:pt x="2025" y="1241"/>
                  </a:lnTo>
                  <a:lnTo>
                    <a:pt x="2052" y="1286"/>
                  </a:lnTo>
                  <a:lnTo>
                    <a:pt x="2025" y="1331"/>
                  </a:lnTo>
                  <a:moveTo>
                    <a:pt x="2088" y="1331"/>
                  </a:moveTo>
                  <a:lnTo>
                    <a:pt x="2061" y="1286"/>
                  </a:lnTo>
                  <a:lnTo>
                    <a:pt x="2088" y="1241"/>
                  </a:lnTo>
                  <a:lnTo>
                    <a:pt x="2113" y="1286"/>
                  </a:lnTo>
                  <a:lnTo>
                    <a:pt x="2088" y="1331"/>
                  </a:lnTo>
                  <a:moveTo>
                    <a:pt x="2149" y="1331"/>
                  </a:moveTo>
                  <a:lnTo>
                    <a:pt x="2122" y="1286"/>
                  </a:lnTo>
                  <a:lnTo>
                    <a:pt x="2149" y="1241"/>
                  </a:lnTo>
                  <a:lnTo>
                    <a:pt x="2175" y="1286"/>
                  </a:lnTo>
                  <a:lnTo>
                    <a:pt x="2149" y="1331"/>
                  </a:lnTo>
                  <a:moveTo>
                    <a:pt x="2211" y="1331"/>
                  </a:moveTo>
                  <a:lnTo>
                    <a:pt x="2184" y="1286"/>
                  </a:lnTo>
                  <a:lnTo>
                    <a:pt x="2211" y="1241"/>
                  </a:lnTo>
                  <a:lnTo>
                    <a:pt x="2236" y="1286"/>
                  </a:lnTo>
                  <a:lnTo>
                    <a:pt x="2211" y="1331"/>
                  </a:lnTo>
                  <a:moveTo>
                    <a:pt x="2272" y="1331"/>
                  </a:moveTo>
                  <a:lnTo>
                    <a:pt x="2245" y="1286"/>
                  </a:lnTo>
                  <a:lnTo>
                    <a:pt x="2272" y="1241"/>
                  </a:lnTo>
                  <a:lnTo>
                    <a:pt x="2298" y="1286"/>
                  </a:lnTo>
                  <a:lnTo>
                    <a:pt x="2272" y="1331"/>
                  </a:lnTo>
                  <a:moveTo>
                    <a:pt x="2334" y="1331"/>
                  </a:moveTo>
                  <a:lnTo>
                    <a:pt x="2307" y="1286"/>
                  </a:lnTo>
                  <a:lnTo>
                    <a:pt x="2334" y="1241"/>
                  </a:lnTo>
                  <a:lnTo>
                    <a:pt x="2359" y="1286"/>
                  </a:lnTo>
                  <a:lnTo>
                    <a:pt x="2334" y="1331"/>
                  </a:lnTo>
                  <a:moveTo>
                    <a:pt x="2395" y="1331"/>
                  </a:moveTo>
                  <a:lnTo>
                    <a:pt x="2368" y="1286"/>
                  </a:lnTo>
                  <a:lnTo>
                    <a:pt x="2395" y="1241"/>
                  </a:lnTo>
                  <a:lnTo>
                    <a:pt x="2421" y="1286"/>
                  </a:lnTo>
                  <a:lnTo>
                    <a:pt x="2395" y="1331"/>
                  </a:lnTo>
                  <a:moveTo>
                    <a:pt x="2457" y="1331"/>
                  </a:moveTo>
                  <a:lnTo>
                    <a:pt x="2431" y="1286"/>
                  </a:lnTo>
                  <a:lnTo>
                    <a:pt x="2457" y="1241"/>
                  </a:lnTo>
                  <a:lnTo>
                    <a:pt x="2484" y="1286"/>
                  </a:lnTo>
                  <a:lnTo>
                    <a:pt x="2457" y="1331"/>
                  </a:lnTo>
                  <a:moveTo>
                    <a:pt x="2518" y="1331"/>
                  </a:moveTo>
                  <a:lnTo>
                    <a:pt x="2493" y="1286"/>
                  </a:lnTo>
                  <a:lnTo>
                    <a:pt x="2518" y="1241"/>
                  </a:lnTo>
                  <a:lnTo>
                    <a:pt x="2545" y="1286"/>
                  </a:lnTo>
                  <a:lnTo>
                    <a:pt x="2518" y="1331"/>
                  </a:lnTo>
                  <a:moveTo>
                    <a:pt x="84" y="1278"/>
                  </a:moveTo>
                  <a:lnTo>
                    <a:pt x="59" y="1233"/>
                  </a:lnTo>
                  <a:lnTo>
                    <a:pt x="84" y="1187"/>
                  </a:lnTo>
                  <a:lnTo>
                    <a:pt x="111" y="1233"/>
                  </a:lnTo>
                  <a:lnTo>
                    <a:pt x="84" y="1278"/>
                  </a:lnTo>
                  <a:moveTo>
                    <a:pt x="146" y="1278"/>
                  </a:moveTo>
                  <a:lnTo>
                    <a:pt x="120" y="1233"/>
                  </a:lnTo>
                  <a:lnTo>
                    <a:pt x="146" y="1187"/>
                  </a:lnTo>
                  <a:lnTo>
                    <a:pt x="172" y="1233"/>
                  </a:lnTo>
                  <a:lnTo>
                    <a:pt x="146" y="1278"/>
                  </a:lnTo>
                  <a:moveTo>
                    <a:pt x="207" y="1278"/>
                  </a:moveTo>
                  <a:lnTo>
                    <a:pt x="181" y="1233"/>
                  </a:lnTo>
                  <a:lnTo>
                    <a:pt x="207" y="1187"/>
                  </a:lnTo>
                  <a:lnTo>
                    <a:pt x="234" y="1233"/>
                  </a:lnTo>
                  <a:lnTo>
                    <a:pt x="207" y="1278"/>
                  </a:lnTo>
                  <a:moveTo>
                    <a:pt x="270" y="1278"/>
                  </a:moveTo>
                  <a:lnTo>
                    <a:pt x="243" y="1233"/>
                  </a:lnTo>
                  <a:lnTo>
                    <a:pt x="270" y="1187"/>
                  </a:lnTo>
                  <a:lnTo>
                    <a:pt x="295" y="1233"/>
                  </a:lnTo>
                  <a:lnTo>
                    <a:pt x="270" y="1278"/>
                  </a:lnTo>
                  <a:moveTo>
                    <a:pt x="331" y="1278"/>
                  </a:moveTo>
                  <a:lnTo>
                    <a:pt x="304" y="1233"/>
                  </a:lnTo>
                  <a:lnTo>
                    <a:pt x="331" y="1187"/>
                  </a:lnTo>
                  <a:lnTo>
                    <a:pt x="357" y="1233"/>
                  </a:lnTo>
                  <a:lnTo>
                    <a:pt x="331" y="1278"/>
                  </a:lnTo>
                  <a:moveTo>
                    <a:pt x="393" y="1278"/>
                  </a:moveTo>
                  <a:lnTo>
                    <a:pt x="366" y="1233"/>
                  </a:lnTo>
                  <a:lnTo>
                    <a:pt x="393" y="1187"/>
                  </a:lnTo>
                  <a:lnTo>
                    <a:pt x="418" y="1233"/>
                  </a:lnTo>
                  <a:lnTo>
                    <a:pt x="393" y="1278"/>
                  </a:lnTo>
                  <a:moveTo>
                    <a:pt x="454" y="1278"/>
                  </a:moveTo>
                  <a:lnTo>
                    <a:pt x="427" y="1233"/>
                  </a:lnTo>
                  <a:lnTo>
                    <a:pt x="454" y="1187"/>
                  </a:lnTo>
                  <a:lnTo>
                    <a:pt x="480" y="1233"/>
                  </a:lnTo>
                  <a:lnTo>
                    <a:pt x="454" y="1278"/>
                  </a:lnTo>
                  <a:moveTo>
                    <a:pt x="516" y="1278"/>
                  </a:moveTo>
                  <a:lnTo>
                    <a:pt x="489" y="1233"/>
                  </a:lnTo>
                  <a:lnTo>
                    <a:pt x="516" y="1187"/>
                  </a:lnTo>
                  <a:lnTo>
                    <a:pt x="541" y="1233"/>
                  </a:lnTo>
                  <a:lnTo>
                    <a:pt x="516" y="1278"/>
                  </a:lnTo>
                  <a:moveTo>
                    <a:pt x="577" y="1278"/>
                  </a:moveTo>
                  <a:lnTo>
                    <a:pt x="550" y="1233"/>
                  </a:lnTo>
                  <a:lnTo>
                    <a:pt x="577" y="1187"/>
                  </a:lnTo>
                  <a:lnTo>
                    <a:pt x="603" y="1233"/>
                  </a:lnTo>
                  <a:lnTo>
                    <a:pt x="577" y="1278"/>
                  </a:lnTo>
                  <a:moveTo>
                    <a:pt x="639" y="1278"/>
                  </a:moveTo>
                  <a:lnTo>
                    <a:pt x="613" y="1233"/>
                  </a:lnTo>
                  <a:lnTo>
                    <a:pt x="639" y="1187"/>
                  </a:lnTo>
                  <a:lnTo>
                    <a:pt x="666" y="1233"/>
                  </a:lnTo>
                  <a:lnTo>
                    <a:pt x="639" y="1278"/>
                  </a:lnTo>
                  <a:moveTo>
                    <a:pt x="700" y="1278"/>
                  </a:moveTo>
                  <a:lnTo>
                    <a:pt x="675" y="1233"/>
                  </a:lnTo>
                  <a:lnTo>
                    <a:pt x="700" y="1187"/>
                  </a:lnTo>
                  <a:lnTo>
                    <a:pt x="727" y="1233"/>
                  </a:lnTo>
                  <a:lnTo>
                    <a:pt x="700" y="1278"/>
                  </a:lnTo>
                  <a:moveTo>
                    <a:pt x="762" y="1278"/>
                  </a:moveTo>
                  <a:lnTo>
                    <a:pt x="736" y="1233"/>
                  </a:lnTo>
                  <a:lnTo>
                    <a:pt x="762" y="1187"/>
                  </a:lnTo>
                  <a:lnTo>
                    <a:pt x="789" y="1233"/>
                  </a:lnTo>
                  <a:lnTo>
                    <a:pt x="762" y="1278"/>
                  </a:lnTo>
                  <a:moveTo>
                    <a:pt x="823" y="1278"/>
                  </a:moveTo>
                  <a:lnTo>
                    <a:pt x="798" y="1233"/>
                  </a:lnTo>
                  <a:lnTo>
                    <a:pt x="823" y="1187"/>
                  </a:lnTo>
                  <a:lnTo>
                    <a:pt x="850" y="1233"/>
                  </a:lnTo>
                  <a:lnTo>
                    <a:pt x="823" y="1278"/>
                  </a:lnTo>
                  <a:moveTo>
                    <a:pt x="885" y="1278"/>
                  </a:moveTo>
                  <a:lnTo>
                    <a:pt x="859" y="1233"/>
                  </a:lnTo>
                  <a:lnTo>
                    <a:pt x="885" y="1187"/>
                  </a:lnTo>
                  <a:lnTo>
                    <a:pt x="912" y="1233"/>
                  </a:lnTo>
                  <a:lnTo>
                    <a:pt x="885" y="1278"/>
                  </a:lnTo>
                  <a:moveTo>
                    <a:pt x="946" y="1278"/>
                  </a:moveTo>
                  <a:lnTo>
                    <a:pt x="921" y="1233"/>
                  </a:lnTo>
                  <a:lnTo>
                    <a:pt x="946" y="1187"/>
                  </a:lnTo>
                  <a:lnTo>
                    <a:pt x="973" y="1233"/>
                  </a:lnTo>
                  <a:lnTo>
                    <a:pt x="946" y="1278"/>
                  </a:lnTo>
                  <a:moveTo>
                    <a:pt x="1009" y="1278"/>
                  </a:moveTo>
                  <a:lnTo>
                    <a:pt x="982" y="1233"/>
                  </a:lnTo>
                  <a:lnTo>
                    <a:pt x="1009" y="1187"/>
                  </a:lnTo>
                  <a:lnTo>
                    <a:pt x="1035" y="1233"/>
                  </a:lnTo>
                  <a:lnTo>
                    <a:pt x="1009" y="1278"/>
                  </a:lnTo>
                  <a:moveTo>
                    <a:pt x="1071" y="1278"/>
                  </a:moveTo>
                  <a:lnTo>
                    <a:pt x="1044" y="1233"/>
                  </a:lnTo>
                  <a:lnTo>
                    <a:pt x="1071" y="1187"/>
                  </a:lnTo>
                  <a:lnTo>
                    <a:pt x="1096" y="1233"/>
                  </a:lnTo>
                  <a:lnTo>
                    <a:pt x="1071" y="1278"/>
                  </a:lnTo>
                  <a:moveTo>
                    <a:pt x="1132" y="1278"/>
                  </a:moveTo>
                  <a:lnTo>
                    <a:pt x="1105" y="1233"/>
                  </a:lnTo>
                  <a:lnTo>
                    <a:pt x="1132" y="1187"/>
                  </a:lnTo>
                  <a:lnTo>
                    <a:pt x="1158" y="1233"/>
                  </a:lnTo>
                  <a:lnTo>
                    <a:pt x="1132" y="1278"/>
                  </a:lnTo>
                  <a:moveTo>
                    <a:pt x="1194" y="1278"/>
                  </a:moveTo>
                  <a:lnTo>
                    <a:pt x="1167" y="1233"/>
                  </a:lnTo>
                  <a:lnTo>
                    <a:pt x="1194" y="1187"/>
                  </a:lnTo>
                  <a:lnTo>
                    <a:pt x="1219" y="1233"/>
                  </a:lnTo>
                  <a:lnTo>
                    <a:pt x="1194" y="1278"/>
                  </a:lnTo>
                  <a:moveTo>
                    <a:pt x="1255" y="1278"/>
                  </a:moveTo>
                  <a:lnTo>
                    <a:pt x="1228" y="1233"/>
                  </a:lnTo>
                  <a:lnTo>
                    <a:pt x="1255" y="1187"/>
                  </a:lnTo>
                  <a:lnTo>
                    <a:pt x="1281" y="1233"/>
                  </a:lnTo>
                  <a:lnTo>
                    <a:pt x="1255" y="1278"/>
                  </a:lnTo>
                  <a:moveTo>
                    <a:pt x="1317" y="1278"/>
                  </a:moveTo>
                  <a:lnTo>
                    <a:pt x="1290" y="1233"/>
                  </a:lnTo>
                  <a:lnTo>
                    <a:pt x="1317" y="1187"/>
                  </a:lnTo>
                  <a:lnTo>
                    <a:pt x="1342" y="1233"/>
                  </a:lnTo>
                  <a:lnTo>
                    <a:pt x="1317" y="1278"/>
                  </a:lnTo>
                  <a:moveTo>
                    <a:pt x="1378" y="1278"/>
                  </a:moveTo>
                  <a:lnTo>
                    <a:pt x="1353" y="1233"/>
                  </a:lnTo>
                  <a:lnTo>
                    <a:pt x="1378" y="1187"/>
                  </a:lnTo>
                  <a:lnTo>
                    <a:pt x="1405" y="1233"/>
                  </a:lnTo>
                  <a:lnTo>
                    <a:pt x="1378" y="1278"/>
                  </a:lnTo>
                  <a:moveTo>
                    <a:pt x="1440" y="1278"/>
                  </a:moveTo>
                  <a:lnTo>
                    <a:pt x="1414" y="1233"/>
                  </a:lnTo>
                  <a:lnTo>
                    <a:pt x="1440" y="1187"/>
                  </a:lnTo>
                  <a:lnTo>
                    <a:pt x="1467" y="1233"/>
                  </a:lnTo>
                  <a:lnTo>
                    <a:pt x="1440" y="1278"/>
                  </a:lnTo>
                  <a:moveTo>
                    <a:pt x="1501" y="1278"/>
                  </a:moveTo>
                  <a:lnTo>
                    <a:pt x="1476" y="1233"/>
                  </a:lnTo>
                  <a:lnTo>
                    <a:pt x="1501" y="1187"/>
                  </a:lnTo>
                  <a:lnTo>
                    <a:pt x="1528" y="1233"/>
                  </a:lnTo>
                  <a:lnTo>
                    <a:pt x="1501" y="1278"/>
                  </a:lnTo>
                  <a:moveTo>
                    <a:pt x="1563" y="1278"/>
                  </a:moveTo>
                  <a:lnTo>
                    <a:pt x="1537" y="1233"/>
                  </a:lnTo>
                  <a:lnTo>
                    <a:pt x="1563" y="1187"/>
                  </a:lnTo>
                  <a:lnTo>
                    <a:pt x="1590" y="1233"/>
                  </a:lnTo>
                  <a:lnTo>
                    <a:pt x="1563" y="1278"/>
                  </a:lnTo>
                  <a:moveTo>
                    <a:pt x="1624" y="1278"/>
                  </a:moveTo>
                  <a:lnTo>
                    <a:pt x="1599" y="1233"/>
                  </a:lnTo>
                  <a:lnTo>
                    <a:pt x="1624" y="1187"/>
                  </a:lnTo>
                  <a:lnTo>
                    <a:pt x="1651" y="1233"/>
                  </a:lnTo>
                  <a:lnTo>
                    <a:pt x="1624" y="1278"/>
                  </a:lnTo>
                  <a:moveTo>
                    <a:pt x="1686" y="1278"/>
                  </a:moveTo>
                  <a:lnTo>
                    <a:pt x="1660" y="1233"/>
                  </a:lnTo>
                  <a:lnTo>
                    <a:pt x="1686" y="1187"/>
                  </a:lnTo>
                  <a:lnTo>
                    <a:pt x="1713" y="1233"/>
                  </a:lnTo>
                  <a:lnTo>
                    <a:pt x="1686" y="1278"/>
                  </a:lnTo>
                  <a:moveTo>
                    <a:pt x="1749" y="1278"/>
                  </a:moveTo>
                  <a:lnTo>
                    <a:pt x="1722" y="1233"/>
                  </a:lnTo>
                  <a:lnTo>
                    <a:pt x="1749" y="1187"/>
                  </a:lnTo>
                  <a:lnTo>
                    <a:pt x="1774" y="1233"/>
                  </a:lnTo>
                  <a:lnTo>
                    <a:pt x="1749" y="1278"/>
                  </a:lnTo>
                  <a:moveTo>
                    <a:pt x="1810" y="1278"/>
                  </a:moveTo>
                  <a:lnTo>
                    <a:pt x="1783" y="1233"/>
                  </a:lnTo>
                  <a:lnTo>
                    <a:pt x="1810" y="1187"/>
                  </a:lnTo>
                  <a:lnTo>
                    <a:pt x="1836" y="1233"/>
                  </a:lnTo>
                  <a:lnTo>
                    <a:pt x="1810" y="1278"/>
                  </a:lnTo>
                  <a:moveTo>
                    <a:pt x="1872" y="1278"/>
                  </a:moveTo>
                  <a:lnTo>
                    <a:pt x="1845" y="1233"/>
                  </a:lnTo>
                  <a:lnTo>
                    <a:pt x="1872" y="1187"/>
                  </a:lnTo>
                  <a:lnTo>
                    <a:pt x="1897" y="1233"/>
                  </a:lnTo>
                  <a:lnTo>
                    <a:pt x="1872" y="1278"/>
                  </a:lnTo>
                  <a:moveTo>
                    <a:pt x="1933" y="1278"/>
                  </a:moveTo>
                  <a:lnTo>
                    <a:pt x="1906" y="1233"/>
                  </a:lnTo>
                  <a:lnTo>
                    <a:pt x="1933" y="1187"/>
                  </a:lnTo>
                  <a:lnTo>
                    <a:pt x="1959" y="1233"/>
                  </a:lnTo>
                  <a:lnTo>
                    <a:pt x="1933" y="1278"/>
                  </a:lnTo>
                  <a:moveTo>
                    <a:pt x="1995" y="1278"/>
                  </a:moveTo>
                  <a:lnTo>
                    <a:pt x="1968" y="1233"/>
                  </a:lnTo>
                  <a:lnTo>
                    <a:pt x="1995" y="1187"/>
                  </a:lnTo>
                  <a:lnTo>
                    <a:pt x="2020" y="1233"/>
                  </a:lnTo>
                  <a:lnTo>
                    <a:pt x="1995" y="1278"/>
                  </a:lnTo>
                  <a:moveTo>
                    <a:pt x="2056" y="1278"/>
                  </a:moveTo>
                  <a:lnTo>
                    <a:pt x="2029" y="1233"/>
                  </a:lnTo>
                  <a:lnTo>
                    <a:pt x="2056" y="1187"/>
                  </a:lnTo>
                  <a:lnTo>
                    <a:pt x="2082" y="1233"/>
                  </a:lnTo>
                  <a:lnTo>
                    <a:pt x="2056" y="1278"/>
                  </a:lnTo>
                  <a:moveTo>
                    <a:pt x="2118" y="1278"/>
                  </a:moveTo>
                  <a:lnTo>
                    <a:pt x="2092" y="1233"/>
                  </a:lnTo>
                  <a:lnTo>
                    <a:pt x="2118" y="1187"/>
                  </a:lnTo>
                  <a:lnTo>
                    <a:pt x="2145" y="1233"/>
                  </a:lnTo>
                  <a:lnTo>
                    <a:pt x="2118" y="1278"/>
                  </a:lnTo>
                  <a:moveTo>
                    <a:pt x="2179" y="1278"/>
                  </a:moveTo>
                  <a:lnTo>
                    <a:pt x="2154" y="1233"/>
                  </a:lnTo>
                  <a:lnTo>
                    <a:pt x="2179" y="1187"/>
                  </a:lnTo>
                  <a:lnTo>
                    <a:pt x="2206" y="1233"/>
                  </a:lnTo>
                  <a:lnTo>
                    <a:pt x="2179" y="1278"/>
                  </a:lnTo>
                  <a:moveTo>
                    <a:pt x="2241" y="1278"/>
                  </a:moveTo>
                  <a:lnTo>
                    <a:pt x="2215" y="1233"/>
                  </a:lnTo>
                  <a:lnTo>
                    <a:pt x="2241" y="1187"/>
                  </a:lnTo>
                  <a:lnTo>
                    <a:pt x="2268" y="1233"/>
                  </a:lnTo>
                  <a:lnTo>
                    <a:pt x="2241" y="1278"/>
                  </a:lnTo>
                  <a:moveTo>
                    <a:pt x="2302" y="1278"/>
                  </a:moveTo>
                  <a:lnTo>
                    <a:pt x="2277" y="1233"/>
                  </a:lnTo>
                  <a:lnTo>
                    <a:pt x="2302" y="1187"/>
                  </a:lnTo>
                  <a:lnTo>
                    <a:pt x="2329" y="1233"/>
                  </a:lnTo>
                  <a:lnTo>
                    <a:pt x="2302" y="1278"/>
                  </a:lnTo>
                  <a:moveTo>
                    <a:pt x="2364" y="1278"/>
                  </a:moveTo>
                  <a:lnTo>
                    <a:pt x="2338" y="1233"/>
                  </a:lnTo>
                  <a:lnTo>
                    <a:pt x="2364" y="1187"/>
                  </a:lnTo>
                  <a:lnTo>
                    <a:pt x="2391" y="1233"/>
                  </a:lnTo>
                  <a:lnTo>
                    <a:pt x="2364" y="1278"/>
                  </a:lnTo>
                  <a:moveTo>
                    <a:pt x="2425" y="1278"/>
                  </a:moveTo>
                  <a:lnTo>
                    <a:pt x="2400" y="1233"/>
                  </a:lnTo>
                  <a:lnTo>
                    <a:pt x="2425" y="1187"/>
                  </a:lnTo>
                  <a:lnTo>
                    <a:pt x="2452" y="1233"/>
                  </a:lnTo>
                  <a:lnTo>
                    <a:pt x="2425" y="1278"/>
                  </a:lnTo>
                  <a:moveTo>
                    <a:pt x="2488" y="1278"/>
                  </a:moveTo>
                  <a:lnTo>
                    <a:pt x="2461" y="1233"/>
                  </a:lnTo>
                  <a:lnTo>
                    <a:pt x="2488" y="1187"/>
                  </a:lnTo>
                  <a:lnTo>
                    <a:pt x="2514" y="1233"/>
                  </a:lnTo>
                  <a:lnTo>
                    <a:pt x="2488" y="1278"/>
                  </a:lnTo>
                  <a:moveTo>
                    <a:pt x="54" y="1224"/>
                  </a:moveTo>
                  <a:lnTo>
                    <a:pt x="27" y="1179"/>
                  </a:lnTo>
                  <a:lnTo>
                    <a:pt x="54" y="1134"/>
                  </a:lnTo>
                  <a:lnTo>
                    <a:pt x="80" y="1179"/>
                  </a:lnTo>
                  <a:lnTo>
                    <a:pt x="54" y="1224"/>
                  </a:lnTo>
                  <a:moveTo>
                    <a:pt x="116" y="1224"/>
                  </a:moveTo>
                  <a:lnTo>
                    <a:pt x="89" y="1179"/>
                  </a:lnTo>
                  <a:lnTo>
                    <a:pt x="116" y="1134"/>
                  </a:lnTo>
                  <a:lnTo>
                    <a:pt x="141" y="1179"/>
                  </a:lnTo>
                  <a:lnTo>
                    <a:pt x="116" y="1224"/>
                  </a:lnTo>
                  <a:moveTo>
                    <a:pt x="177" y="1224"/>
                  </a:moveTo>
                  <a:lnTo>
                    <a:pt x="150" y="1179"/>
                  </a:lnTo>
                  <a:lnTo>
                    <a:pt x="177" y="1134"/>
                  </a:lnTo>
                  <a:lnTo>
                    <a:pt x="202" y="1179"/>
                  </a:lnTo>
                  <a:lnTo>
                    <a:pt x="177" y="1224"/>
                  </a:lnTo>
                  <a:moveTo>
                    <a:pt x="238" y="1224"/>
                  </a:moveTo>
                  <a:lnTo>
                    <a:pt x="213" y="1179"/>
                  </a:lnTo>
                  <a:lnTo>
                    <a:pt x="238" y="1134"/>
                  </a:lnTo>
                  <a:lnTo>
                    <a:pt x="265" y="1179"/>
                  </a:lnTo>
                  <a:lnTo>
                    <a:pt x="238" y="1224"/>
                  </a:lnTo>
                  <a:moveTo>
                    <a:pt x="300" y="1224"/>
                  </a:moveTo>
                  <a:lnTo>
                    <a:pt x="274" y="1179"/>
                  </a:lnTo>
                  <a:lnTo>
                    <a:pt x="300" y="1134"/>
                  </a:lnTo>
                  <a:lnTo>
                    <a:pt x="327" y="1179"/>
                  </a:lnTo>
                  <a:lnTo>
                    <a:pt x="300" y="1224"/>
                  </a:lnTo>
                  <a:moveTo>
                    <a:pt x="361" y="1224"/>
                  </a:moveTo>
                  <a:lnTo>
                    <a:pt x="336" y="1179"/>
                  </a:lnTo>
                  <a:lnTo>
                    <a:pt x="361" y="1134"/>
                  </a:lnTo>
                  <a:lnTo>
                    <a:pt x="388" y="1179"/>
                  </a:lnTo>
                  <a:lnTo>
                    <a:pt x="361" y="1224"/>
                  </a:lnTo>
                  <a:moveTo>
                    <a:pt x="423" y="1224"/>
                  </a:moveTo>
                  <a:lnTo>
                    <a:pt x="397" y="1179"/>
                  </a:lnTo>
                  <a:lnTo>
                    <a:pt x="423" y="1134"/>
                  </a:lnTo>
                  <a:lnTo>
                    <a:pt x="450" y="1179"/>
                  </a:lnTo>
                  <a:lnTo>
                    <a:pt x="423" y="1224"/>
                  </a:lnTo>
                  <a:moveTo>
                    <a:pt x="484" y="1224"/>
                  </a:moveTo>
                  <a:lnTo>
                    <a:pt x="459" y="1179"/>
                  </a:lnTo>
                  <a:lnTo>
                    <a:pt x="484" y="1134"/>
                  </a:lnTo>
                  <a:lnTo>
                    <a:pt x="511" y="1179"/>
                  </a:lnTo>
                  <a:lnTo>
                    <a:pt x="484" y="1224"/>
                  </a:lnTo>
                  <a:moveTo>
                    <a:pt x="546" y="1224"/>
                  </a:moveTo>
                  <a:lnTo>
                    <a:pt x="520" y="1179"/>
                  </a:lnTo>
                  <a:lnTo>
                    <a:pt x="546" y="1134"/>
                  </a:lnTo>
                  <a:lnTo>
                    <a:pt x="573" y="1179"/>
                  </a:lnTo>
                  <a:lnTo>
                    <a:pt x="546" y="1224"/>
                  </a:lnTo>
                  <a:moveTo>
                    <a:pt x="609" y="1224"/>
                  </a:moveTo>
                  <a:lnTo>
                    <a:pt x="582" y="1179"/>
                  </a:lnTo>
                  <a:lnTo>
                    <a:pt x="609" y="1134"/>
                  </a:lnTo>
                  <a:lnTo>
                    <a:pt x="634" y="1179"/>
                  </a:lnTo>
                  <a:lnTo>
                    <a:pt x="609" y="1224"/>
                  </a:lnTo>
                  <a:moveTo>
                    <a:pt x="670" y="1224"/>
                  </a:moveTo>
                  <a:lnTo>
                    <a:pt x="643" y="1179"/>
                  </a:lnTo>
                  <a:lnTo>
                    <a:pt x="670" y="1134"/>
                  </a:lnTo>
                  <a:lnTo>
                    <a:pt x="696" y="1179"/>
                  </a:lnTo>
                  <a:lnTo>
                    <a:pt x="670" y="1224"/>
                  </a:lnTo>
                  <a:moveTo>
                    <a:pt x="732" y="1224"/>
                  </a:moveTo>
                  <a:lnTo>
                    <a:pt x="705" y="1179"/>
                  </a:lnTo>
                  <a:lnTo>
                    <a:pt x="732" y="1134"/>
                  </a:lnTo>
                  <a:lnTo>
                    <a:pt x="757" y="1179"/>
                  </a:lnTo>
                  <a:lnTo>
                    <a:pt x="732" y="1224"/>
                  </a:lnTo>
                  <a:moveTo>
                    <a:pt x="793" y="1224"/>
                  </a:moveTo>
                  <a:lnTo>
                    <a:pt x="766" y="1179"/>
                  </a:lnTo>
                  <a:lnTo>
                    <a:pt x="793" y="1134"/>
                  </a:lnTo>
                  <a:lnTo>
                    <a:pt x="819" y="1179"/>
                  </a:lnTo>
                  <a:lnTo>
                    <a:pt x="793" y="1224"/>
                  </a:lnTo>
                  <a:moveTo>
                    <a:pt x="855" y="1224"/>
                  </a:moveTo>
                  <a:lnTo>
                    <a:pt x="828" y="1179"/>
                  </a:lnTo>
                  <a:lnTo>
                    <a:pt x="855" y="1134"/>
                  </a:lnTo>
                  <a:lnTo>
                    <a:pt x="880" y="1179"/>
                  </a:lnTo>
                  <a:lnTo>
                    <a:pt x="855" y="1224"/>
                  </a:lnTo>
                  <a:moveTo>
                    <a:pt x="916" y="1224"/>
                  </a:moveTo>
                  <a:lnTo>
                    <a:pt x="889" y="1179"/>
                  </a:lnTo>
                  <a:lnTo>
                    <a:pt x="916" y="1134"/>
                  </a:lnTo>
                  <a:lnTo>
                    <a:pt x="942" y="1179"/>
                  </a:lnTo>
                  <a:lnTo>
                    <a:pt x="916" y="1224"/>
                  </a:lnTo>
                  <a:moveTo>
                    <a:pt x="978" y="1224"/>
                  </a:moveTo>
                  <a:lnTo>
                    <a:pt x="952" y="1179"/>
                  </a:lnTo>
                  <a:lnTo>
                    <a:pt x="978" y="1134"/>
                  </a:lnTo>
                  <a:lnTo>
                    <a:pt x="1005" y="1179"/>
                  </a:lnTo>
                  <a:lnTo>
                    <a:pt x="978" y="1224"/>
                  </a:lnTo>
                  <a:moveTo>
                    <a:pt x="1039" y="1224"/>
                  </a:moveTo>
                  <a:lnTo>
                    <a:pt x="1014" y="1179"/>
                  </a:lnTo>
                  <a:lnTo>
                    <a:pt x="1039" y="1134"/>
                  </a:lnTo>
                  <a:lnTo>
                    <a:pt x="1066" y="1179"/>
                  </a:lnTo>
                  <a:lnTo>
                    <a:pt x="1039" y="1224"/>
                  </a:lnTo>
                  <a:moveTo>
                    <a:pt x="1101" y="1224"/>
                  </a:moveTo>
                  <a:lnTo>
                    <a:pt x="1075" y="1179"/>
                  </a:lnTo>
                  <a:lnTo>
                    <a:pt x="1101" y="1134"/>
                  </a:lnTo>
                  <a:lnTo>
                    <a:pt x="1128" y="1179"/>
                  </a:lnTo>
                  <a:lnTo>
                    <a:pt x="1101" y="1224"/>
                  </a:lnTo>
                  <a:moveTo>
                    <a:pt x="1162" y="1224"/>
                  </a:moveTo>
                  <a:lnTo>
                    <a:pt x="1137" y="1179"/>
                  </a:lnTo>
                  <a:lnTo>
                    <a:pt x="1162" y="1134"/>
                  </a:lnTo>
                  <a:lnTo>
                    <a:pt x="1189" y="1179"/>
                  </a:lnTo>
                  <a:lnTo>
                    <a:pt x="1162" y="1224"/>
                  </a:lnTo>
                  <a:moveTo>
                    <a:pt x="1224" y="1224"/>
                  </a:moveTo>
                  <a:lnTo>
                    <a:pt x="1198" y="1179"/>
                  </a:lnTo>
                  <a:lnTo>
                    <a:pt x="1224" y="1134"/>
                  </a:lnTo>
                  <a:lnTo>
                    <a:pt x="1251" y="1179"/>
                  </a:lnTo>
                  <a:lnTo>
                    <a:pt x="1224" y="1224"/>
                  </a:lnTo>
                  <a:moveTo>
                    <a:pt x="1285" y="1224"/>
                  </a:moveTo>
                  <a:lnTo>
                    <a:pt x="1260" y="1179"/>
                  </a:lnTo>
                  <a:lnTo>
                    <a:pt x="1285" y="1134"/>
                  </a:lnTo>
                  <a:lnTo>
                    <a:pt x="1312" y="1179"/>
                  </a:lnTo>
                  <a:lnTo>
                    <a:pt x="1285" y="1224"/>
                  </a:lnTo>
                  <a:moveTo>
                    <a:pt x="1348" y="1224"/>
                  </a:moveTo>
                  <a:lnTo>
                    <a:pt x="1321" y="1179"/>
                  </a:lnTo>
                  <a:lnTo>
                    <a:pt x="1348" y="1134"/>
                  </a:lnTo>
                  <a:lnTo>
                    <a:pt x="1374" y="1179"/>
                  </a:lnTo>
                  <a:lnTo>
                    <a:pt x="1348" y="1224"/>
                  </a:lnTo>
                  <a:moveTo>
                    <a:pt x="1410" y="1224"/>
                  </a:moveTo>
                  <a:lnTo>
                    <a:pt x="1383" y="1179"/>
                  </a:lnTo>
                  <a:lnTo>
                    <a:pt x="1410" y="1134"/>
                  </a:lnTo>
                  <a:lnTo>
                    <a:pt x="1435" y="1179"/>
                  </a:lnTo>
                  <a:lnTo>
                    <a:pt x="1410" y="1224"/>
                  </a:lnTo>
                  <a:moveTo>
                    <a:pt x="1471" y="1224"/>
                  </a:moveTo>
                  <a:lnTo>
                    <a:pt x="1444" y="1179"/>
                  </a:lnTo>
                  <a:lnTo>
                    <a:pt x="1471" y="1134"/>
                  </a:lnTo>
                  <a:lnTo>
                    <a:pt x="1497" y="1179"/>
                  </a:lnTo>
                  <a:lnTo>
                    <a:pt x="1471" y="1224"/>
                  </a:lnTo>
                  <a:moveTo>
                    <a:pt x="1533" y="1224"/>
                  </a:moveTo>
                  <a:lnTo>
                    <a:pt x="1506" y="1179"/>
                  </a:lnTo>
                  <a:lnTo>
                    <a:pt x="1533" y="1134"/>
                  </a:lnTo>
                  <a:lnTo>
                    <a:pt x="1558" y="1179"/>
                  </a:lnTo>
                  <a:lnTo>
                    <a:pt x="1533" y="1224"/>
                  </a:lnTo>
                  <a:moveTo>
                    <a:pt x="1594" y="1224"/>
                  </a:moveTo>
                  <a:lnTo>
                    <a:pt x="1567" y="1179"/>
                  </a:lnTo>
                  <a:lnTo>
                    <a:pt x="1594" y="1134"/>
                  </a:lnTo>
                  <a:lnTo>
                    <a:pt x="1620" y="1179"/>
                  </a:lnTo>
                  <a:lnTo>
                    <a:pt x="1594" y="1224"/>
                  </a:lnTo>
                  <a:moveTo>
                    <a:pt x="1656" y="1224"/>
                  </a:moveTo>
                  <a:lnTo>
                    <a:pt x="1629" y="1179"/>
                  </a:lnTo>
                  <a:lnTo>
                    <a:pt x="1656" y="1134"/>
                  </a:lnTo>
                  <a:lnTo>
                    <a:pt x="1681" y="1179"/>
                  </a:lnTo>
                  <a:lnTo>
                    <a:pt x="1656" y="1224"/>
                  </a:lnTo>
                  <a:moveTo>
                    <a:pt x="1717" y="1224"/>
                  </a:moveTo>
                  <a:lnTo>
                    <a:pt x="1692" y="1179"/>
                  </a:lnTo>
                  <a:lnTo>
                    <a:pt x="1717" y="1134"/>
                  </a:lnTo>
                  <a:lnTo>
                    <a:pt x="1744" y="1179"/>
                  </a:lnTo>
                  <a:lnTo>
                    <a:pt x="1717" y="1224"/>
                  </a:lnTo>
                  <a:moveTo>
                    <a:pt x="1779" y="1224"/>
                  </a:moveTo>
                  <a:lnTo>
                    <a:pt x="1753" y="1179"/>
                  </a:lnTo>
                  <a:lnTo>
                    <a:pt x="1779" y="1134"/>
                  </a:lnTo>
                  <a:lnTo>
                    <a:pt x="1806" y="1179"/>
                  </a:lnTo>
                  <a:lnTo>
                    <a:pt x="1779" y="1224"/>
                  </a:lnTo>
                  <a:moveTo>
                    <a:pt x="1840" y="1224"/>
                  </a:moveTo>
                  <a:lnTo>
                    <a:pt x="1815" y="1179"/>
                  </a:lnTo>
                  <a:lnTo>
                    <a:pt x="1840" y="1134"/>
                  </a:lnTo>
                  <a:lnTo>
                    <a:pt x="1867" y="1179"/>
                  </a:lnTo>
                  <a:lnTo>
                    <a:pt x="1840" y="1224"/>
                  </a:lnTo>
                  <a:moveTo>
                    <a:pt x="1902" y="1224"/>
                  </a:moveTo>
                  <a:lnTo>
                    <a:pt x="1876" y="1179"/>
                  </a:lnTo>
                  <a:lnTo>
                    <a:pt x="1902" y="1134"/>
                  </a:lnTo>
                  <a:lnTo>
                    <a:pt x="1929" y="1179"/>
                  </a:lnTo>
                  <a:lnTo>
                    <a:pt x="1902" y="1224"/>
                  </a:lnTo>
                  <a:moveTo>
                    <a:pt x="1963" y="1224"/>
                  </a:moveTo>
                  <a:lnTo>
                    <a:pt x="1938" y="1179"/>
                  </a:lnTo>
                  <a:lnTo>
                    <a:pt x="1963" y="1134"/>
                  </a:lnTo>
                  <a:lnTo>
                    <a:pt x="1990" y="1179"/>
                  </a:lnTo>
                  <a:lnTo>
                    <a:pt x="1963" y="1224"/>
                  </a:lnTo>
                  <a:moveTo>
                    <a:pt x="2025" y="1224"/>
                  </a:moveTo>
                  <a:lnTo>
                    <a:pt x="1999" y="1179"/>
                  </a:lnTo>
                  <a:lnTo>
                    <a:pt x="2025" y="1134"/>
                  </a:lnTo>
                  <a:lnTo>
                    <a:pt x="2052" y="1179"/>
                  </a:lnTo>
                  <a:lnTo>
                    <a:pt x="2025" y="1224"/>
                  </a:lnTo>
                  <a:moveTo>
                    <a:pt x="2088" y="1224"/>
                  </a:moveTo>
                  <a:lnTo>
                    <a:pt x="2061" y="1179"/>
                  </a:lnTo>
                  <a:lnTo>
                    <a:pt x="2088" y="1134"/>
                  </a:lnTo>
                  <a:lnTo>
                    <a:pt x="2113" y="1179"/>
                  </a:lnTo>
                  <a:lnTo>
                    <a:pt x="2088" y="1224"/>
                  </a:lnTo>
                  <a:moveTo>
                    <a:pt x="2149" y="1224"/>
                  </a:moveTo>
                  <a:lnTo>
                    <a:pt x="2122" y="1179"/>
                  </a:lnTo>
                  <a:lnTo>
                    <a:pt x="2149" y="1134"/>
                  </a:lnTo>
                  <a:lnTo>
                    <a:pt x="2175" y="1179"/>
                  </a:lnTo>
                  <a:lnTo>
                    <a:pt x="2149" y="1224"/>
                  </a:lnTo>
                  <a:moveTo>
                    <a:pt x="2211" y="1224"/>
                  </a:moveTo>
                  <a:lnTo>
                    <a:pt x="2184" y="1179"/>
                  </a:lnTo>
                  <a:lnTo>
                    <a:pt x="2211" y="1134"/>
                  </a:lnTo>
                  <a:lnTo>
                    <a:pt x="2236" y="1179"/>
                  </a:lnTo>
                  <a:lnTo>
                    <a:pt x="2211" y="1224"/>
                  </a:lnTo>
                  <a:moveTo>
                    <a:pt x="2272" y="1224"/>
                  </a:moveTo>
                  <a:lnTo>
                    <a:pt x="2245" y="1179"/>
                  </a:lnTo>
                  <a:lnTo>
                    <a:pt x="2272" y="1134"/>
                  </a:lnTo>
                  <a:lnTo>
                    <a:pt x="2298" y="1179"/>
                  </a:lnTo>
                  <a:lnTo>
                    <a:pt x="2272" y="1224"/>
                  </a:lnTo>
                  <a:moveTo>
                    <a:pt x="2334" y="1224"/>
                  </a:moveTo>
                  <a:lnTo>
                    <a:pt x="2307" y="1179"/>
                  </a:lnTo>
                  <a:lnTo>
                    <a:pt x="2334" y="1134"/>
                  </a:lnTo>
                  <a:lnTo>
                    <a:pt x="2359" y="1179"/>
                  </a:lnTo>
                  <a:lnTo>
                    <a:pt x="2334" y="1224"/>
                  </a:lnTo>
                  <a:moveTo>
                    <a:pt x="2395" y="1224"/>
                  </a:moveTo>
                  <a:lnTo>
                    <a:pt x="2368" y="1179"/>
                  </a:lnTo>
                  <a:lnTo>
                    <a:pt x="2395" y="1134"/>
                  </a:lnTo>
                  <a:lnTo>
                    <a:pt x="2421" y="1179"/>
                  </a:lnTo>
                  <a:lnTo>
                    <a:pt x="2395" y="1224"/>
                  </a:lnTo>
                  <a:moveTo>
                    <a:pt x="2457" y="1224"/>
                  </a:moveTo>
                  <a:lnTo>
                    <a:pt x="2431" y="1179"/>
                  </a:lnTo>
                  <a:lnTo>
                    <a:pt x="2457" y="1134"/>
                  </a:lnTo>
                  <a:lnTo>
                    <a:pt x="2484" y="1179"/>
                  </a:lnTo>
                  <a:lnTo>
                    <a:pt x="2457" y="1224"/>
                  </a:lnTo>
                  <a:moveTo>
                    <a:pt x="2518" y="1224"/>
                  </a:moveTo>
                  <a:lnTo>
                    <a:pt x="2493" y="1179"/>
                  </a:lnTo>
                  <a:lnTo>
                    <a:pt x="2518" y="1134"/>
                  </a:lnTo>
                  <a:lnTo>
                    <a:pt x="2545" y="1179"/>
                  </a:lnTo>
                  <a:lnTo>
                    <a:pt x="2518" y="1224"/>
                  </a:lnTo>
                  <a:moveTo>
                    <a:pt x="84" y="1172"/>
                  </a:moveTo>
                  <a:lnTo>
                    <a:pt x="59" y="1125"/>
                  </a:lnTo>
                  <a:lnTo>
                    <a:pt x="84" y="1081"/>
                  </a:lnTo>
                  <a:lnTo>
                    <a:pt x="111" y="1125"/>
                  </a:lnTo>
                  <a:lnTo>
                    <a:pt x="84" y="1172"/>
                  </a:lnTo>
                  <a:moveTo>
                    <a:pt x="146" y="1172"/>
                  </a:moveTo>
                  <a:lnTo>
                    <a:pt x="120" y="1125"/>
                  </a:lnTo>
                  <a:lnTo>
                    <a:pt x="146" y="1081"/>
                  </a:lnTo>
                  <a:lnTo>
                    <a:pt x="172" y="1125"/>
                  </a:lnTo>
                  <a:lnTo>
                    <a:pt x="146" y="1172"/>
                  </a:lnTo>
                  <a:moveTo>
                    <a:pt x="207" y="1172"/>
                  </a:moveTo>
                  <a:lnTo>
                    <a:pt x="181" y="1125"/>
                  </a:lnTo>
                  <a:lnTo>
                    <a:pt x="207" y="1081"/>
                  </a:lnTo>
                  <a:lnTo>
                    <a:pt x="234" y="1125"/>
                  </a:lnTo>
                  <a:lnTo>
                    <a:pt x="207" y="1172"/>
                  </a:lnTo>
                  <a:moveTo>
                    <a:pt x="270" y="1172"/>
                  </a:moveTo>
                  <a:lnTo>
                    <a:pt x="243" y="1125"/>
                  </a:lnTo>
                  <a:lnTo>
                    <a:pt x="270" y="1081"/>
                  </a:lnTo>
                  <a:lnTo>
                    <a:pt x="295" y="1125"/>
                  </a:lnTo>
                  <a:lnTo>
                    <a:pt x="270" y="1172"/>
                  </a:lnTo>
                  <a:moveTo>
                    <a:pt x="331" y="1172"/>
                  </a:moveTo>
                  <a:lnTo>
                    <a:pt x="304" y="1125"/>
                  </a:lnTo>
                  <a:lnTo>
                    <a:pt x="331" y="1081"/>
                  </a:lnTo>
                  <a:lnTo>
                    <a:pt x="357" y="1125"/>
                  </a:lnTo>
                  <a:lnTo>
                    <a:pt x="331" y="1172"/>
                  </a:lnTo>
                  <a:moveTo>
                    <a:pt x="393" y="1172"/>
                  </a:moveTo>
                  <a:lnTo>
                    <a:pt x="366" y="1125"/>
                  </a:lnTo>
                  <a:lnTo>
                    <a:pt x="393" y="1081"/>
                  </a:lnTo>
                  <a:lnTo>
                    <a:pt x="418" y="1125"/>
                  </a:lnTo>
                  <a:lnTo>
                    <a:pt x="393" y="1172"/>
                  </a:lnTo>
                  <a:moveTo>
                    <a:pt x="454" y="1172"/>
                  </a:moveTo>
                  <a:lnTo>
                    <a:pt x="427" y="1125"/>
                  </a:lnTo>
                  <a:lnTo>
                    <a:pt x="454" y="1081"/>
                  </a:lnTo>
                  <a:lnTo>
                    <a:pt x="480" y="1125"/>
                  </a:lnTo>
                  <a:lnTo>
                    <a:pt x="454" y="1172"/>
                  </a:lnTo>
                  <a:moveTo>
                    <a:pt x="516" y="1172"/>
                  </a:moveTo>
                  <a:lnTo>
                    <a:pt x="489" y="1125"/>
                  </a:lnTo>
                  <a:lnTo>
                    <a:pt x="516" y="1081"/>
                  </a:lnTo>
                  <a:lnTo>
                    <a:pt x="541" y="1125"/>
                  </a:lnTo>
                  <a:lnTo>
                    <a:pt x="516" y="1172"/>
                  </a:lnTo>
                  <a:moveTo>
                    <a:pt x="577" y="1172"/>
                  </a:moveTo>
                  <a:lnTo>
                    <a:pt x="550" y="1125"/>
                  </a:lnTo>
                  <a:lnTo>
                    <a:pt x="577" y="1081"/>
                  </a:lnTo>
                  <a:lnTo>
                    <a:pt x="603" y="1125"/>
                  </a:lnTo>
                  <a:lnTo>
                    <a:pt x="577" y="1172"/>
                  </a:lnTo>
                  <a:moveTo>
                    <a:pt x="639" y="1172"/>
                  </a:moveTo>
                  <a:lnTo>
                    <a:pt x="613" y="1125"/>
                  </a:lnTo>
                  <a:lnTo>
                    <a:pt x="639" y="1081"/>
                  </a:lnTo>
                  <a:lnTo>
                    <a:pt x="666" y="1125"/>
                  </a:lnTo>
                  <a:lnTo>
                    <a:pt x="639" y="1172"/>
                  </a:lnTo>
                  <a:moveTo>
                    <a:pt x="700" y="1172"/>
                  </a:moveTo>
                  <a:lnTo>
                    <a:pt x="675" y="1125"/>
                  </a:lnTo>
                  <a:lnTo>
                    <a:pt x="700" y="1081"/>
                  </a:lnTo>
                  <a:lnTo>
                    <a:pt x="727" y="1125"/>
                  </a:lnTo>
                  <a:lnTo>
                    <a:pt x="700" y="1172"/>
                  </a:lnTo>
                  <a:moveTo>
                    <a:pt x="762" y="1172"/>
                  </a:moveTo>
                  <a:lnTo>
                    <a:pt x="736" y="1125"/>
                  </a:lnTo>
                  <a:lnTo>
                    <a:pt x="762" y="1081"/>
                  </a:lnTo>
                  <a:lnTo>
                    <a:pt x="789" y="1125"/>
                  </a:lnTo>
                  <a:lnTo>
                    <a:pt x="762" y="1172"/>
                  </a:lnTo>
                  <a:moveTo>
                    <a:pt x="823" y="1172"/>
                  </a:moveTo>
                  <a:lnTo>
                    <a:pt x="798" y="1125"/>
                  </a:lnTo>
                  <a:lnTo>
                    <a:pt x="823" y="1081"/>
                  </a:lnTo>
                  <a:lnTo>
                    <a:pt x="850" y="1125"/>
                  </a:lnTo>
                  <a:lnTo>
                    <a:pt x="823" y="1172"/>
                  </a:lnTo>
                  <a:moveTo>
                    <a:pt x="885" y="1172"/>
                  </a:moveTo>
                  <a:lnTo>
                    <a:pt x="859" y="1125"/>
                  </a:lnTo>
                  <a:lnTo>
                    <a:pt x="885" y="1081"/>
                  </a:lnTo>
                  <a:lnTo>
                    <a:pt x="912" y="1125"/>
                  </a:lnTo>
                  <a:lnTo>
                    <a:pt x="885" y="1172"/>
                  </a:lnTo>
                  <a:moveTo>
                    <a:pt x="946" y="1172"/>
                  </a:moveTo>
                  <a:lnTo>
                    <a:pt x="921" y="1125"/>
                  </a:lnTo>
                  <a:lnTo>
                    <a:pt x="946" y="1081"/>
                  </a:lnTo>
                  <a:lnTo>
                    <a:pt x="973" y="1125"/>
                  </a:lnTo>
                  <a:lnTo>
                    <a:pt x="946" y="1172"/>
                  </a:lnTo>
                  <a:moveTo>
                    <a:pt x="1009" y="1172"/>
                  </a:moveTo>
                  <a:lnTo>
                    <a:pt x="982" y="1125"/>
                  </a:lnTo>
                  <a:lnTo>
                    <a:pt x="1009" y="1081"/>
                  </a:lnTo>
                  <a:lnTo>
                    <a:pt x="1035" y="1125"/>
                  </a:lnTo>
                  <a:lnTo>
                    <a:pt x="1009" y="1172"/>
                  </a:lnTo>
                  <a:moveTo>
                    <a:pt x="1071" y="1172"/>
                  </a:moveTo>
                  <a:lnTo>
                    <a:pt x="1044" y="1125"/>
                  </a:lnTo>
                  <a:lnTo>
                    <a:pt x="1071" y="1081"/>
                  </a:lnTo>
                  <a:lnTo>
                    <a:pt x="1096" y="1125"/>
                  </a:lnTo>
                  <a:lnTo>
                    <a:pt x="1071" y="1172"/>
                  </a:lnTo>
                  <a:moveTo>
                    <a:pt x="1132" y="1172"/>
                  </a:moveTo>
                  <a:lnTo>
                    <a:pt x="1105" y="1125"/>
                  </a:lnTo>
                  <a:lnTo>
                    <a:pt x="1132" y="1081"/>
                  </a:lnTo>
                  <a:lnTo>
                    <a:pt x="1158" y="1125"/>
                  </a:lnTo>
                  <a:lnTo>
                    <a:pt x="1132" y="1172"/>
                  </a:lnTo>
                  <a:moveTo>
                    <a:pt x="1194" y="1172"/>
                  </a:moveTo>
                  <a:lnTo>
                    <a:pt x="1167" y="1125"/>
                  </a:lnTo>
                  <a:lnTo>
                    <a:pt x="1194" y="1081"/>
                  </a:lnTo>
                  <a:lnTo>
                    <a:pt x="1219" y="1125"/>
                  </a:lnTo>
                  <a:lnTo>
                    <a:pt x="1194" y="1172"/>
                  </a:lnTo>
                  <a:moveTo>
                    <a:pt x="1255" y="1172"/>
                  </a:moveTo>
                  <a:lnTo>
                    <a:pt x="1228" y="1125"/>
                  </a:lnTo>
                  <a:lnTo>
                    <a:pt x="1255" y="1081"/>
                  </a:lnTo>
                  <a:lnTo>
                    <a:pt x="1281" y="1125"/>
                  </a:lnTo>
                  <a:lnTo>
                    <a:pt x="1255" y="1172"/>
                  </a:lnTo>
                  <a:moveTo>
                    <a:pt x="1317" y="1172"/>
                  </a:moveTo>
                  <a:lnTo>
                    <a:pt x="1290" y="1125"/>
                  </a:lnTo>
                  <a:lnTo>
                    <a:pt x="1317" y="1081"/>
                  </a:lnTo>
                  <a:lnTo>
                    <a:pt x="1342" y="1125"/>
                  </a:lnTo>
                  <a:lnTo>
                    <a:pt x="1317" y="1172"/>
                  </a:lnTo>
                  <a:moveTo>
                    <a:pt x="1378" y="1172"/>
                  </a:moveTo>
                  <a:lnTo>
                    <a:pt x="1353" y="1125"/>
                  </a:lnTo>
                  <a:lnTo>
                    <a:pt x="1378" y="1081"/>
                  </a:lnTo>
                  <a:lnTo>
                    <a:pt x="1405" y="1125"/>
                  </a:lnTo>
                  <a:lnTo>
                    <a:pt x="1378" y="1172"/>
                  </a:lnTo>
                  <a:moveTo>
                    <a:pt x="1440" y="1172"/>
                  </a:moveTo>
                  <a:lnTo>
                    <a:pt x="1414" y="1125"/>
                  </a:lnTo>
                  <a:lnTo>
                    <a:pt x="1440" y="1081"/>
                  </a:lnTo>
                  <a:lnTo>
                    <a:pt x="1467" y="1125"/>
                  </a:lnTo>
                  <a:lnTo>
                    <a:pt x="1440" y="1172"/>
                  </a:lnTo>
                  <a:moveTo>
                    <a:pt x="1501" y="1172"/>
                  </a:moveTo>
                  <a:lnTo>
                    <a:pt x="1476" y="1125"/>
                  </a:lnTo>
                  <a:lnTo>
                    <a:pt x="1501" y="1081"/>
                  </a:lnTo>
                  <a:lnTo>
                    <a:pt x="1528" y="1125"/>
                  </a:lnTo>
                  <a:lnTo>
                    <a:pt x="1501" y="1172"/>
                  </a:lnTo>
                  <a:moveTo>
                    <a:pt x="1563" y="1172"/>
                  </a:moveTo>
                  <a:lnTo>
                    <a:pt x="1537" y="1125"/>
                  </a:lnTo>
                  <a:lnTo>
                    <a:pt x="1563" y="1081"/>
                  </a:lnTo>
                  <a:lnTo>
                    <a:pt x="1590" y="1125"/>
                  </a:lnTo>
                  <a:lnTo>
                    <a:pt x="1563" y="1172"/>
                  </a:lnTo>
                  <a:moveTo>
                    <a:pt x="1624" y="1172"/>
                  </a:moveTo>
                  <a:lnTo>
                    <a:pt x="1599" y="1125"/>
                  </a:lnTo>
                  <a:lnTo>
                    <a:pt x="1624" y="1081"/>
                  </a:lnTo>
                  <a:lnTo>
                    <a:pt x="1651" y="1125"/>
                  </a:lnTo>
                  <a:lnTo>
                    <a:pt x="1624" y="1172"/>
                  </a:lnTo>
                  <a:moveTo>
                    <a:pt x="1686" y="1172"/>
                  </a:moveTo>
                  <a:lnTo>
                    <a:pt x="1660" y="1125"/>
                  </a:lnTo>
                  <a:lnTo>
                    <a:pt x="1686" y="1081"/>
                  </a:lnTo>
                  <a:lnTo>
                    <a:pt x="1713" y="1125"/>
                  </a:lnTo>
                  <a:lnTo>
                    <a:pt x="1686" y="1172"/>
                  </a:lnTo>
                  <a:moveTo>
                    <a:pt x="1749" y="1172"/>
                  </a:moveTo>
                  <a:lnTo>
                    <a:pt x="1722" y="1125"/>
                  </a:lnTo>
                  <a:lnTo>
                    <a:pt x="1749" y="1081"/>
                  </a:lnTo>
                  <a:lnTo>
                    <a:pt x="1774" y="1125"/>
                  </a:lnTo>
                  <a:lnTo>
                    <a:pt x="1749" y="1172"/>
                  </a:lnTo>
                  <a:moveTo>
                    <a:pt x="1810" y="1172"/>
                  </a:moveTo>
                  <a:lnTo>
                    <a:pt x="1783" y="1125"/>
                  </a:lnTo>
                  <a:lnTo>
                    <a:pt x="1810" y="1081"/>
                  </a:lnTo>
                  <a:lnTo>
                    <a:pt x="1836" y="1125"/>
                  </a:lnTo>
                  <a:lnTo>
                    <a:pt x="1810" y="1172"/>
                  </a:lnTo>
                  <a:moveTo>
                    <a:pt x="1872" y="1172"/>
                  </a:moveTo>
                  <a:lnTo>
                    <a:pt x="1845" y="1125"/>
                  </a:lnTo>
                  <a:lnTo>
                    <a:pt x="1872" y="1081"/>
                  </a:lnTo>
                  <a:lnTo>
                    <a:pt x="1897" y="1125"/>
                  </a:lnTo>
                  <a:lnTo>
                    <a:pt x="1872" y="1172"/>
                  </a:lnTo>
                  <a:moveTo>
                    <a:pt x="1933" y="1172"/>
                  </a:moveTo>
                  <a:lnTo>
                    <a:pt x="1906" y="1125"/>
                  </a:lnTo>
                  <a:lnTo>
                    <a:pt x="1933" y="1081"/>
                  </a:lnTo>
                  <a:lnTo>
                    <a:pt x="1959" y="1125"/>
                  </a:lnTo>
                  <a:lnTo>
                    <a:pt x="1933" y="1172"/>
                  </a:lnTo>
                  <a:moveTo>
                    <a:pt x="1995" y="1172"/>
                  </a:moveTo>
                  <a:lnTo>
                    <a:pt x="1968" y="1125"/>
                  </a:lnTo>
                  <a:lnTo>
                    <a:pt x="1995" y="1081"/>
                  </a:lnTo>
                  <a:lnTo>
                    <a:pt x="2020" y="1125"/>
                  </a:lnTo>
                  <a:lnTo>
                    <a:pt x="1995" y="1172"/>
                  </a:lnTo>
                  <a:moveTo>
                    <a:pt x="2056" y="1172"/>
                  </a:moveTo>
                  <a:lnTo>
                    <a:pt x="2029" y="1125"/>
                  </a:lnTo>
                  <a:lnTo>
                    <a:pt x="2056" y="1081"/>
                  </a:lnTo>
                  <a:lnTo>
                    <a:pt x="2082" y="1125"/>
                  </a:lnTo>
                  <a:lnTo>
                    <a:pt x="2056" y="1172"/>
                  </a:lnTo>
                  <a:moveTo>
                    <a:pt x="2118" y="1172"/>
                  </a:moveTo>
                  <a:lnTo>
                    <a:pt x="2092" y="1125"/>
                  </a:lnTo>
                  <a:lnTo>
                    <a:pt x="2118" y="1081"/>
                  </a:lnTo>
                  <a:lnTo>
                    <a:pt x="2145" y="1125"/>
                  </a:lnTo>
                  <a:lnTo>
                    <a:pt x="2118" y="1172"/>
                  </a:lnTo>
                  <a:moveTo>
                    <a:pt x="2179" y="1172"/>
                  </a:moveTo>
                  <a:lnTo>
                    <a:pt x="2154" y="1125"/>
                  </a:lnTo>
                  <a:lnTo>
                    <a:pt x="2179" y="1081"/>
                  </a:lnTo>
                  <a:lnTo>
                    <a:pt x="2206" y="1125"/>
                  </a:lnTo>
                  <a:lnTo>
                    <a:pt x="2179" y="1172"/>
                  </a:lnTo>
                  <a:moveTo>
                    <a:pt x="2241" y="1172"/>
                  </a:moveTo>
                  <a:lnTo>
                    <a:pt x="2215" y="1125"/>
                  </a:lnTo>
                  <a:lnTo>
                    <a:pt x="2241" y="1081"/>
                  </a:lnTo>
                  <a:lnTo>
                    <a:pt x="2268" y="1125"/>
                  </a:lnTo>
                  <a:lnTo>
                    <a:pt x="2241" y="1172"/>
                  </a:lnTo>
                  <a:moveTo>
                    <a:pt x="2302" y="1172"/>
                  </a:moveTo>
                  <a:lnTo>
                    <a:pt x="2277" y="1125"/>
                  </a:lnTo>
                  <a:lnTo>
                    <a:pt x="2302" y="1081"/>
                  </a:lnTo>
                  <a:lnTo>
                    <a:pt x="2329" y="1125"/>
                  </a:lnTo>
                  <a:lnTo>
                    <a:pt x="2302" y="1172"/>
                  </a:lnTo>
                  <a:moveTo>
                    <a:pt x="2364" y="1172"/>
                  </a:moveTo>
                  <a:lnTo>
                    <a:pt x="2338" y="1125"/>
                  </a:lnTo>
                  <a:lnTo>
                    <a:pt x="2364" y="1081"/>
                  </a:lnTo>
                  <a:lnTo>
                    <a:pt x="2391" y="1125"/>
                  </a:lnTo>
                  <a:lnTo>
                    <a:pt x="2364" y="1172"/>
                  </a:lnTo>
                  <a:moveTo>
                    <a:pt x="2425" y="1172"/>
                  </a:moveTo>
                  <a:lnTo>
                    <a:pt x="2400" y="1125"/>
                  </a:lnTo>
                  <a:lnTo>
                    <a:pt x="2425" y="1081"/>
                  </a:lnTo>
                  <a:lnTo>
                    <a:pt x="2452" y="1125"/>
                  </a:lnTo>
                  <a:lnTo>
                    <a:pt x="2425" y="1172"/>
                  </a:lnTo>
                  <a:moveTo>
                    <a:pt x="2488" y="1172"/>
                  </a:moveTo>
                  <a:lnTo>
                    <a:pt x="2461" y="1125"/>
                  </a:lnTo>
                  <a:lnTo>
                    <a:pt x="2488" y="1081"/>
                  </a:lnTo>
                  <a:lnTo>
                    <a:pt x="2514" y="1125"/>
                  </a:lnTo>
                  <a:lnTo>
                    <a:pt x="2488" y="1172"/>
                  </a:lnTo>
                  <a:moveTo>
                    <a:pt x="54" y="1118"/>
                  </a:moveTo>
                  <a:lnTo>
                    <a:pt x="27" y="1073"/>
                  </a:lnTo>
                  <a:lnTo>
                    <a:pt x="54" y="1027"/>
                  </a:lnTo>
                  <a:lnTo>
                    <a:pt x="80" y="1073"/>
                  </a:lnTo>
                  <a:lnTo>
                    <a:pt x="54" y="1118"/>
                  </a:lnTo>
                  <a:moveTo>
                    <a:pt x="116" y="1118"/>
                  </a:moveTo>
                  <a:lnTo>
                    <a:pt x="89" y="1073"/>
                  </a:lnTo>
                  <a:lnTo>
                    <a:pt x="116" y="1027"/>
                  </a:lnTo>
                  <a:lnTo>
                    <a:pt x="141" y="1073"/>
                  </a:lnTo>
                  <a:lnTo>
                    <a:pt x="116" y="1118"/>
                  </a:lnTo>
                  <a:moveTo>
                    <a:pt x="177" y="1118"/>
                  </a:moveTo>
                  <a:lnTo>
                    <a:pt x="150" y="1073"/>
                  </a:lnTo>
                  <a:lnTo>
                    <a:pt x="177" y="1027"/>
                  </a:lnTo>
                  <a:lnTo>
                    <a:pt x="202" y="1073"/>
                  </a:lnTo>
                  <a:lnTo>
                    <a:pt x="177" y="1118"/>
                  </a:lnTo>
                  <a:moveTo>
                    <a:pt x="238" y="1118"/>
                  </a:moveTo>
                  <a:lnTo>
                    <a:pt x="213" y="1073"/>
                  </a:lnTo>
                  <a:lnTo>
                    <a:pt x="238" y="1027"/>
                  </a:lnTo>
                  <a:lnTo>
                    <a:pt x="265" y="1073"/>
                  </a:lnTo>
                  <a:lnTo>
                    <a:pt x="238" y="1118"/>
                  </a:lnTo>
                  <a:moveTo>
                    <a:pt x="300" y="1118"/>
                  </a:moveTo>
                  <a:lnTo>
                    <a:pt x="274" y="1073"/>
                  </a:lnTo>
                  <a:lnTo>
                    <a:pt x="300" y="1027"/>
                  </a:lnTo>
                  <a:lnTo>
                    <a:pt x="327" y="1073"/>
                  </a:lnTo>
                  <a:lnTo>
                    <a:pt x="300" y="1118"/>
                  </a:lnTo>
                  <a:moveTo>
                    <a:pt x="361" y="1118"/>
                  </a:moveTo>
                  <a:lnTo>
                    <a:pt x="336" y="1073"/>
                  </a:lnTo>
                  <a:lnTo>
                    <a:pt x="361" y="1027"/>
                  </a:lnTo>
                  <a:lnTo>
                    <a:pt x="388" y="1073"/>
                  </a:lnTo>
                  <a:lnTo>
                    <a:pt x="361" y="1118"/>
                  </a:lnTo>
                  <a:moveTo>
                    <a:pt x="423" y="1118"/>
                  </a:moveTo>
                  <a:lnTo>
                    <a:pt x="397" y="1073"/>
                  </a:lnTo>
                  <a:lnTo>
                    <a:pt x="423" y="1027"/>
                  </a:lnTo>
                  <a:lnTo>
                    <a:pt x="450" y="1073"/>
                  </a:lnTo>
                  <a:lnTo>
                    <a:pt x="423" y="1118"/>
                  </a:lnTo>
                  <a:moveTo>
                    <a:pt x="484" y="1118"/>
                  </a:moveTo>
                  <a:lnTo>
                    <a:pt x="459" y="1073"/>
                  </a:lnTo>
                  <a:lnTo>
                    <a:pt x="484" y="1027"/>
                  </a:lnTo>
                  <a:lnTo>
                    <a:pt x="511" y="1073"/>
                  </a:lnTo>
                  <a:lnTo>
                    <a:pt x="484" y="1118"/>
                  </a:lnTo>
                  <a:moveTo>
                    <a:pt x="546" y="1118"/>
                  </a:moveTo>
                  <a:lnTo>
                    <a:pt x="520" y="1073"/>
                  </a:lnTo>
                  <a:lnTo>
                    <a:pt x="546" y="1027"/>
                  </a:lnTo>
                  <a:lnTo>
                    <a:pt x="573" y="1073"/>
                  </a:lnTo>
                  <a:lnTo>
                    <a:pt x="546" y="1118"/>
                  </a:lnTo>
                  <a:moveTo>
                    <a:pt x="609" y="1118"/>
                  </a:moveTo>
                  <a:lnTo>
                    <a:pt x="582" y="1073"/>
                  </a:lnTo>
                  <a:lnTo>
                    <a:pt x="609" y="1027"/>
                  </a:lnTo>
                  <a:lnTo>
                    <a:pt x="634" y="1073"/>
                  </a:lnTo>
                  <a:lnTo>
                    <a:pt x="609" y="1118"/>
                  </a:lnTo>
                  <a:moveTo>
                    <a:pt x="670" y="1118"/>
                  </a:moveTo>
                  <a:lnTo>
                    <a:pt x="643" y="1073"/>
                  </a:lnTo>
                  <a:lnTo>
                    <a:pt x="670" y="1027"/>
                  </a:lnTo>
                  <a:lnTo>
                    <a:pt x="696" y="1073"/>
                  </a:lnTo>
                  <a:lnTo>
                    <a:pt x="670" y="1118"/>
                  </a:lnTo>
                  <a:moveTo>
                    <a:pt x="732" y="1118"/>
                  </a:moveTo>
                  <a:lnTo>
                    <a:pt x="705" y="1073"/>
                  </a:lnTo>
                  <a:lnTo>
                    <a:pt x="732" y="1027"/>
                  </a:lnTo>
                  <a:lnTo>
                    <a:pt x="757" y="1073"/>
                  </a:lnTo>
                  <a:lnTo>
                    <a:pt x="732" y="1118"/>
                  </a:lnTo>
                  <a:moveTo>
                    <a:pt x="793" y="1118"/>
                  </a:moveTo>
                  <a:lnTo>
                    <a:pt x="766" y="1073"/>
                  </a:lnTo>
                  <a:lnTo>
                    <a:pt x="793" y="1027"/>
                  </a:lnTo>
                  <a:lnTo>
                    <a:pt x="819" y="1073"/>
                  </a:lnTo>
                  <a:lnTo>
                    <a:pt x="793" y="1118"/>
                  </a:lnTo>
                  <a:moveTo>
                    <a:pt x="855" y="1118"/>
                  </a:moveTo>
                  <a:lnTo>
                    <a:pt x="828" y="1073"/>
                  </a:lnTo>
                  <a:lnTo>
                    <a:pt x="855" y="1027"/>
                  </a:lnTo>
                  <a:lnTo>
                    <a:pt x="880" y="1073"/>
                  </a:lnTo>
                  <a:lnTo>
                    <a:pt x="855" y="1118"/>
                  </a:lnTo>
                  <a:moveTo>
                    <a:pt x="916" y="1118"/>
                  </a:moveTo>
                  <a:lnTo>
                    <a:pt x="889" y="1073"/>
                  </a:lnTo>
                  <a:lnTo>
                    <a:pt x="916" y="1027"/>
                  </a:lnTo>
                  <a:lnTo>
                    <a:pt x="942" y="1073"/>
                  </a:lnTo>
                  <a:lnTo>
                    <a:pt x="916" y="1118"/>
                  </a:lnTo>
                  <a:moveTo>
                    <a:pt x="978" y="1118"/>
                  </a:moveTo>
                  <a:lnTo>
                    <a:pt x="952" y="1073"/>
                  </a:lnTo>
                  <a:lnTo>
                    <a:pt x="978" y="1027"/>
                  </a:lnTo>
                  <a:lnTo>
                    <a:pt x="1005" y="1073"/>
                  </a:lnTo>
                  <a:lnTo>
                    <a:pt x="978" y="1118"/>
                  </a:lnTo>
                  <a:moveTo>
                    <a:pt x="1039" y="1118"/>
                  </a:moveTo>
                  <a:lnTo>
                    <a:pt x="1014" y="1073"/>
                  </a:lnTo>
                  <a:lnTo>
                    <a:pt x="1039" y="1027"/>
                  </a:lnTo>
                  <a:lnTo>
                    <a:pt x="1066" y="1073"/>
                  </a:lnTo>
                  <a:lnTo>
                    <a:pt x="1039" y="1118"/>
                  </a:lnTo>
                  <a:moveTo>
                    <a:pt x="1101" y="1118"/>
                  </a:moveTo>
                  <a:lnTo>
                    <a:pt x="1075" y="1073"/>
                  </a:lnTo>
                  <a:lnTo>
                    <a:pt x="1101" y="1027"/>
                  </a:lnTo>
                  <a:lnTo>
                    <a:pt x="1128" y="1073"/>
                  </a:lnTo>
                  <a:lnTo>
                    <a:pt x="1101" y="1118"/>
                  </a:lnTo>
                  <a:moveTo>
                    <a:pt x="1162" y="1118"/>
                  </a:moveTo>
                  <a:lnTo>
                    <a:pt x="1137" y="1073"/>
                  </a:lnTo>
                  <a:lnTo>
                    <a:pt x="1162" y="1027"/>
                  </a:lnTo>
                  <a:lnTo>
                    <a:pt x="1189" y="1073"/>
                  </a:lnTo>
                  <a:lnTo>
                    <a:pt x="1162" y="1118"/>
                  </a:lnTo>
                  <a:moveTo>
                    <a:pt x="1224" y="1118"/>
                  </a:moveTo>
                  <a:lnTo>
                    <a:pt x="1198" y="1073"/>
                  </a:lnTo>
                  <a:lnTo>
                    <a:pt x="1224" y="1027"/>
                  </a:lnTo>
                  <a:lnTo>
                    <a:pt x="1251" y="1073"/>
                  </a:lnTo>
                  <a:lnTo>
                    <a:pt x="1224" y="1118"/>
                  </a:lnTo>
                  <a:moveTo>
                    <a:pt x="1285" y="1118"/>
                  </a:moveTo>
                  <a:lnTo>
                    <a:pt x="1260" y="1073"/>
                  </a:lnTo>
                  <a:lnTo>
                    <a:pt x="1285" y="1027"/>
                  </a:lnTo>
                  <a:lnTo>
                    <a:pt x="1312" y="1073"/>
                  </a:lnTo>
                  <a:lnTo>
                    <a:pt x="1285" y="1118"/>
                  </a:lnTo>
                  <a:moveTo>
                    <a:pt x="1348" y="1118"/>
                  </a:moveTo>
                  <a:lnTo>
                    <a:pt x="1321" y="1073"/>
                  </a:lnTo>
                  <a:lnTo>
                    <a:pt x="1348" y="1027"/>
                  </a:lnTo>
                  <a:lnTo>
                    <a:pt x="1374" y="1073"/>
                  </a:lnTo>
                  <a:lnTo>
                    <a:pt x="1348" y="1118"/>
                  </a:lnTo>
                  <a:moveTo>
                    <a:pt x="1410" y="1118"/>
                  </a:moveTo>
                  <a:lnTo>
                    <a:pt x="1383" y="1073"/>
                  </a:lnTo>
                  <a:lnTo>
                    <a:pt x="1410" y="1027"/>
                  </a:lnTo>
                  <a:lnTo>
                    <a:pt x="1435" y="1073"/>
                  </a:lnTo>
                  <a:lnTo>
                    <a:pt x="1410" y="1118"/>
                  </a:lnTo>
                  <a:moveTo>
                    <a:pt x="1471" y="1118"/>
                  </a:moveTo>
                  <a:lnTo>
                    <a:pt x="1444" y="1073"/>
                  </a:lnTo>
                  <a:lnTo>
                    <a:pt x="1471" y="1027"/>
                  </a:lnTo>
                  <a:lnTo>
                    <a:pt x="1497" y="1073"/>
                  </a:lnTo>
                  <a:lnTo>
                    <a:pt x="1471" y="1118"/>
                  </a:lnTo>
                  <a:moveTo>
                    <a:pt x="1533" y="1118"/>
                  </a:moveTo>
                  <a:lnTo>
                    <a:pt x="1506" y="1073"/>
                  </a:lnTo>
                  <a:lnTo>
                    <a:pt x="1533" y="1027"/>
                  </a:lnTo>
                  <a:lnTo>
                    <a:pt x="1558" y="1073"/>
                  </a:lnTo>
                  <a:lnTo>
                    <a:pt x="1533" y="1118"/>
                  </a:lnTo>
                  <a:moveTo>
                    <a:pt x="1594" y="1118"/>
                  </a:moveTo>
                  <a:lnTo>
                    <a:pt x="1567" y="1073"/>
                  </a:lnTo>
                  <a:lnTo>
                    <a:pt x="1594" y="1027"/>
                  </a:lnTo>
                  <a:lnTo>
                    <a:pt x="1620" y="1073"/>
                  </a:lnTo>
                  <a:lnTo>
                    <a:pt x="1594" y="1118"/>
                  </a:lnTo>
                  <a:moveTo>
                    <a:pt x="1656" y="1118"/>
                  </a:moveTo>
                  <a:lnTo>
                    <a:pt x="1629" y="1073"/>
                  </a:lnTo>
                  <a:lnTo>
                    <a:pt x="1656" y="1027"/>
                  </a:lnTo>
                  <a:lnTo>
                    <a:pt x="1681" y="1073"/>
                  </a:lnTo>
                  <a:lnTo>
                    <a:pt x="1656" y="1118"/>
                  </a:lnTo>
                  <a:moveTo>
                    <a:pt x="1717" y="1118"/>
                  </a:moveTo>
                  <a:lnTo>
                    <a:pt x="1692" y="1073"/>
                  </a:lnTo>
                  <a:lnTo>
                    <a:pt x="1717" y="1027"/>
                  </a:lnTo>
                  <a:lnTo>
                    <a:pt x="1744" y="1073"/>
                  </a:lnTo>
                  <a:lnTo>
                    <a:pt x="1717" y="1118"/>
                  </a:lnTo>
                  <a:moveTo>
                    <a:pt x="1779" y="1118"/>
                  </a:moveTo>
                  <a:lnTo>
                    <a:pt x="1753" y="1073"/>
                  </a:lnTo>
                  <a:lnTo>
                    <a:pt x="1779" y="1027"/>
                  </a:lnTo>
                  <a:lnTo>
                    <a:pt x="1806" y="1073"/>
                  </a:lnTo>
                  <a:lnTo>
                    <a:pt x="1779" y="1118"/>
                  </a:lnTo>
                  <a:moveTo>
                    <a:pt x="1840" y="1118"/>
                  </a:moveTo>
                  <a:lnTo>
                    <a:pt x="1815" y="1073"/>
                  </a:lnTo>
                  <a:lnTo>
                    <a:pt x="1840" y="1027"/>
                  </a:lnTo>
                  <a:lnTo>
                    <a:pt x="1867" y="1073"/>
                  </a:lnTo>
                  <a:lnTo>
                    <a:pt x="1840" y="1118"/>
                  </a:lnTo>
                  <a:moveTo>
                    <a:pt x="1902" y="1118"/>
                  </a:moveTo>
                  <a:lnTo>
                    <a:pt x="1876" y="1073"/>
                  </a:lnTo>
                  <a:lnTo>
                    <a:pt x="1902" y="1027"/>
                  </a:lnTo>
                  <a:lnTo>
                    <a:pt x="1929" y="1073"/>
                  </a:lnTo>
                  <a:lnTo>
                    <a:pt x="1902" y="1118"/>
                  </a:lnTo>
                  <a:moveTo>
                    <a:pt x="1963" y="1118"/>
                  </a:moveTo>
                  <a:lnTo>
                    <a:pt x="1938" y="1073"/>
                  </a:lnTo>
                  <a:lnTo>
                    <a:pt x="1963" y="1027"/>
                  </a:lnTo>
                  <a:lnTo>
                    <a:pt x="1990" y="1073"/>
                  </a:lnTo>
                  <a:lnTo>
                    <a:pt x="1963" y="1118"/>
                  </a:lnTo>
                  <a:moveTo>
                    <a:pt x="2025" y="1118"/>
                  </a:moveTo>
                  <a:lnTo>
                    <a:pt x="1999" y="1073"/>
                  </a:lnTo>
                  <a:lnTo>
                    <a:pt x="2025" y="1027"/>
                  </a:lnTo>
                  <a:lnTo>
                    <a:pt x="2052" y="1073"/>
                  </a:lnTo>
                  <a:lnTo>
                    <a:pt x="2025" y="1118"/>
                  </a:lnTo>
                  <a:moveTo>
                    <a:pt x="2088" y="1118"/>
                  </a:moveTo>
                  <a:lnTo>
                    <a:pt x="2061" y="1073"/>
                  </a:lnTo>
                  <a:lnTo>
                    <a:pt x="2088" y="1027"/>
                  </a:lnTo>
                  <a:lnTo>
                    <a:pt x="2113" y="1073"/>
                  </a:lnTo>
                  <a:lnTo>
                    <a:pt x="2088" y="1118"/>
                  </a:lnTo>
                  <a:moveTo>
                    <a:pt x="2149" y="1118"/>
                  </a:moveTo>
                  <a:lnTo>
                    <a:pt x="2122" y="1073"/>
                  </a:lnTo>
                  <a:lnTo>
                    <a:pt x="2149" y="1027"/>
                  </a:lnTo>
                  <a:lnTo>
                    <a:pt x="2175" y="1073"/>
                  </a:lnTo>
                  <a:lnTo>
                    <a:pt x="2149" y="1118"/>
                  </a:lnTo>
                  <a:moveTo>
                    <a:pt x="2211" y="1118"/>
                  </a:moveTo>
                  <a:lnTo>
                    <a:pt x="2184" y="1073"/>
                  </a:lnTo>
                  <a:lnTo>
                    <a:pt x="2211" y="1027"/>
                  </a:lnTo>
                  <a:lnTo>
                    <a:pt x="2236" y="1073"/>
                  </a:lnTo>
                  <a:lnTo>
                    <a:pt x="2211" y="1118"/>
                  </a:lnTo>
                  <a:moveTo>
                    <a:pt x="2272" y="1118"/>
                  </a:moveTo>
                  <a:lnTo>
                    <a:pt x="2245" y="1073"/>
                  </a:lnTo>
                  <a:lnTo>
                    <a:pt x="2272" y="1027"/>
                  </a:lnTo>
                  <a:lnTo>
                    <a:pt x="2298" y="1073"/>
                  </a:lnTo>
                  <a:lnTo>
                    <a:pt x="2272" y="1118"/>
                  </a:lnTo>
                  <a:moveTo>
                    <a:pt x="2334" y="1118"/>
                  </a:moveTo>
                  <a:lnTo>
                    <a:pt x="2307" y="1073"/>
                  </a:lnTo>
                  <a:lnTo>
                    <a:pt x="2334" y="1027"/>
                  </a:lnTo>
                  <a:lnTo>
                    <a:pt x="2359" y="1073"/>
                  </a:lnTo>
                  <a:lnTo>
                    <a:pt x="2334" y="1118"/>
                  </a:lnTo>
                  <a:moveTo>
                    <a:pt x="2395" y="1118"/>
                  </a:moveTo>
                  <a:lnTo>
                    <a:pt x="2368" y="1073"/>
                  </a:lnTo>
                  <a:lnTo>
                    <a:pt x="2395" y="1027"/>
                  </a:lnTo>
                  <a:lnTo>
                    <a:pt x="2421" y="1073"/>
                  </a:lnTo>
                  <a:lnTo>
                    <a:pt x="2395" y="1118"/>
                  </a:lnTo>
                  <a:moveTo>
                    <a:pt x="2457" y="1118"/>
                  </a:moveTo>
                  <a:lnTo>
                    <a:pt x="2431" y="1073"/>
                  </a:lnTo>
                  <a:lnTo>
                    <a:pt x="2457" y="1027"/>
                  </a:lnTo>
                  <a:lnTo>
                    <a:pt x="2484" y="1073"/>
                  </a:lnTo>
                  <a:lnTo>
                    <a:pt x="2457" y="1118"/>
                  </a:lnTo>
                  <a:moveTo>
                    <a:pt x="2518" y="1118"/>
                  </a:moveTo>
                  <a:lnTo>
                    <a:pt x="2493" y="1073"/>
                  </a:lnTo>
                  <a:lnTo>
                    <a:pt x="2518" y="1027"/>
                  </a:lnTo>
                  <a:lnTo>
                    <a:pt x="2545" y="1073"/>
                  </a:lnTo>
                  <a:lnTo>
                    <a:pt x="2518" y="1118"/>
                  </a:lnTo>
                  <a:moveTo>
                    <a:pt x="84" y="1066"/>
                  </a:moveTo>
                  <a:lnTo>
                    <a:pt x="59" y="1019"/>
                  </a:lnTo>
                  <a:lnTo>
                    <a:pt x="84" y="974"/>
                  </a:lnTo>
                  <a:lnTo>
                    <a:pt x="111" y="1019"/>
                  </a:lnTo>
                  <a:lnTo>
                    <a:pt x="84" y="1066"/>
                  </a:lnTo>
                  <a:moveTo>
                    <a:pt x="146" y="1066"/>
                  </a:moveTo>
                  <a:lnTo>
                    <a:pt x="120" y="1019"/>
                  </a:lnTo>
                  <a:lnTo>
                    <a:pt x="146" y="974"/>
                  </a:lnTo>
                  <a:lnTo>
                    <a:pt x="172" y="1019"/>
                  </a:lnTo>
                  <a:lnTo>
                    <a:pt x="146" y="1066"/>
                  </a:lnTo>
                  <a:moveTo>
                    <a:pt x="207" y="1066"/>
                  </a:moveTo>
                  <a:lnTo>
                    <a:pt x="181" y="1019"/>
                  </a:lnTo>
                  <a:lnTo>
                    <a:pt x="207" y="974"/>
                  </a:lnTo>
                  <a:lnTo>
                    <a:pt x="234" y="1019"/>
                  </a:lnTo>
                  <a:lnTo>
                    <a:pt x="207" y="1066"/>
                  </a:lnTo>
                  <a:moveTo>
                    <a:pt x="270" y="1066"/>
                  </a:moveTo>
                  <a:lnTo>
                    <a:pt x="243" y="1019"/>
                  </a:lnTo>
                  <a:lnTo>
                    <a:pt x="270" y="974"/>
                  </a:lnTo>
                  <a:lnTo>
                    <a:pt x="295" y="1019"/>
                  </a:lnTo>
                  <a:lnTo>
                    <a:pt x="270" y="1066"/>
                  </a:lnTo>
                  <a:moveTo>
                    <a:pt x="331" y="1066"/>
                  </a:moveTo>
                  <a:lnTo>
                    <a:pt x="304" y="1019"/>
                  </a:lnTo>
                  <a:lnTo>
                    <a:pt x="331" y="974"/>
                  </a:lnTo>
                  <a:lnTo>
                    <a:pt x="357" y="1019"/>
                  </a:lnTo>
                  <a:lnTo>
                    <a:pt x="331" y="1066"/>
                  </a:lnTo>
                  <a:moveTo>
                    <a:pt x="393" y="1066"/>
                  </a:moveTo>
                  <a:lnTo>
                    <a:pt x="366" y="1019"/>
                  </a:lnTo>
                  <a:lnTo>
                    <a:pt x="393" y="974"/>
                  </a:lnTo>
                  <a:lnTo>
                    <a:pt x="418" y="1019"/>
                  </a:lnTo>
                  <a:lnTo>
                    <a:pt x="393" y="1066"/>
                  </a:lnTo>
                  <a:moveTo>
                    <a:pt x="454" y="1066"/>
                  </a:moveTo>
                  <a:lnTo>
                    <a:pt x="427" y="1019"/>
                  </a:lnTo>
                  <a:lnTo>
                    <a:pt x="454" y="974"/>
                  </a:lnTo>
                  <a:lnTo>
                    <a:pt x="480" y="1019"/>
                  </a:lnTo>
                  <a:lnTo>
                    <a:pt x="454" y="1066"/>
                  </a:lnTo>
                  <a:moveTo>
                    <a:pt x="516" y="1066"/>
                  </a:moveTo>
                  <a:lnTo>
                    <a:pt x="489" y="1019"/>
                  </a:lnTo>
                  <a:lnTo>
                    <a:pt x="516" y="974"/>
                  </a:lnTo>
                  <a:lnTo>
                    <a:pt x="541" y="1019"/>
                  </a:lnTo>
                  <a:lnTo>
                    <a:pt x="516" y="1066"/>
                  </a:lnTo>
                  <a:moveTo>
                    <a:pt x="577" y="1066"/>
                  </a:moveTo>
                  <a:lnTo>
                    <a:pt x="550" y="1019"/>
                  </a:lnTo>
                  <a:lnTo>
                    <a:pt x="577" y="974"/>
                  </a:lnTo>
                  <a:lnTo>
                    <a:pt x="603" y="1019"/>
                  </a:lnTo>
                  <a:lnTo>
                    <a:pt x="577" y="1066"/>
                  </a:lnTo>
                  <a:moveTo>
                    <a:pt x="639" y="1066"/>
                  </a:moveTo>
                  <a:lnTo>
                    <a:pt x="613" y="1019"/>
                  </a:lnTo>
                  <a:lnTo>
                    <a:pt x="639" y="974"/>
                  </a:lnTo>
                  <a:lnTo>
                    <a:pt x="666" y="1019"/>
                  </a:lnTo>
                  <a:lnTo>
                    <a:pt x="639" y="1066"/>
                  </a:lnTo>
                  <a:moveTo>
                    <a:pt x="700" y="1066"/>
                  </a:moveTo>
                  <a:lnTo>
                    <a:pt x="675" y="1019"/>
                  </a:lnTo>
                  <a:lnTo>
                    <a:pt x="700" y="974"/>
                  </a:lnTo>
                  <a:lnTo>
                    <a:pt x="727" y="1019"/>
                  </a:lnTo>
                  <a:lnTo>
                    <a:pt x="700" y="1066"/>
                  </a:lnTo>
                  <a:moveTo>
                    <a:pt x="762" y="1066"/>
                  </a:moveTo>
                  <a:lnTo>
                    <a:pt x="736" y="1019"/>
                  </a:lnTo>
                  <a:lnTo>
                    <a:pt x="762" y="974"/>
                  </a:lnTo>
                  <a:lnTo>
                    <a:pt x="789" y="1019"/>
                  </a:lnTo>
                  <a:lnTo>
                    <a:pt x="762" y="1066"/>
                  </a:lnTo>
                  <a:moveTo>
                    <a:pt x="823" y="1066"/>
                  </a:moveTo>
                  <a:lnTo>
                    <a:pt x="798" y="1019"/>
                  </a:lnTo>
                  <a:lnTo>
                    <a:pt x="823" y="974"/>
                  </a:lnTo>
                  <a:lnTo>
                    <a:pt x="850" y="1019"/>
                  </a:lnTo>
                  <a:lnTo>
                    <a:pt x="823" y="1066"/>
                  </a:lnTo>
                  <a:moveTo>
                    <a:pt x="885" y="1066"/>
                  </a:moveTo>
                  <a:lnTo>
                    <a:pt x="859" y="1019"/>
                  </a:lnTo>
                  <a:lnTo>
                    <a:pt x="885" y="974"/>
                  </a:lnTo>
                  <a:lnTo>
                    <a:pt x="912" y="1019"/>
                  </a:lnTo>
                  <a:lnTo>
                    <a:pt x="885" y="1066"/>
                  </a:lnTo>
                  <a:moveTo>
                    <a:pt x="946" y="1066"/>
                  </a:moveTo>
                  <a:lnTo>
                    <a:pt x="921" y="1019"/>
                  </a:lnTo>
                  <a:lnTo>
                    <a:pt x="946" y="974"/>
                  </a:lnTo>
                  <a:lnTo>
                    <a:pt x="973" y="1019"/>
                  </a:lnTo>
                  <a:lnTo>
                    <a:pt x="946" y="1066"/>
                  </a:lnTo>
                  <a:moveTo>
                    <a:pt x="1009" y="1066"/>
                  </a:moveTo>
                  <a:lnTo>
                    <a:pt x="982" y="1019"/>
                  </a:lnTo>
                  <a:lnTo>
                    <a:pt x="1009" y="974"/>
                  </a:lnTo>
                  <a:lnTo>
                    <a:pt x="1035" y="1019"/>
                  </a:lnTo>
                  <a:lnTo>
                    <a:pt x="1009" y="1066"/>
                  </a:lnTo>
                  <a:moveTo>
                    <a:pt x="1071" y="1066"/>
                  </a:moveTo>
                  <a:lnTo>
                    <a:pt x="1044" y="1019"/>
                  </a:lnTo>
                  <a:lnTo>
                    <a:pt x="1071" y="974"/>
                  </a:lnTo>
                  <a:lnTo>
                    <a:pt x="1096" y="1019"/>
                  </a:lnTo>
                  <a:lnTo>
                    <a:pt x="1071" y="1066"/>
                  </a:lnTo>
                  <a:moveTo>
                    <a:pt x="1132" y="1066"/>
                  </a:moveTo>
                  <a:lnTo>
                    <a:pt x="1105" y="1019"/>
                  </a:lnTo>
                  <a:lnTo>
                    <a:pt x="1132" y="974"/>
                  </a:lnTo>
                  <a:lnTo>
                    <a:pt x="1158" y="1019"/>
                  </a:lnTo>
                  <a:lnTo>
                    <a:pt x="1132" y="1066"/>
                  </a:lnTo>
                  <a:moveTo>
                    <a:pt x="1194" y="1066"/>
                  </a:moveTo>
                  <a:lnTo>
                    <a:pt x="1167" y="1019"/>
                  </a:lnTo>
                  <a:lnTo>
                    <a:pt x="1194" y="974"/>
                  </a:lnTo>
                  <a:lnTo>
                    <a:pt x="1219" y="1019"/>
                  </a:lnTo>
                  <a:lnTo>
                    <a:pt x="1194" y="1066"/>
                  </a:lnTo>
                  <a:moveTo>
                    <a:pt x="1255" y="1066"/>
                  </a:moveTo>
                  <a:lnTo>
                    <a:pt x="1228" y="1019"/>
                  </a:lnTo>
                  <a:lnTo>
                    <a:pt x="1255" y="974"/>
                  </a:lnTo>
                  <a:lnTo>
                    <a:pt x="1281" y="1019"/>
                  </a:lnTo>
                  <a:lnTo>
                    <a:pt x="1255" y="1066"/>
                  </a:lnTo>
                  <a:moveTo>
                    <a:pt x="1317" y="1066"/>
                  </a:moveTo>
                  <a:lnTo>
                    <a:pt x="1290" y="1019"/>
                  </a:lnTo>
                  <a:lnTo>
                    <a:pt x="1317" y="974"/>
                  </a:lnTo>
                  <a:lnTo>
                    <a:pt x="1342" y="1019"/>
                  </a:lnTo>
                  <a:lnTo>
                    <a:pt x="1317" y="1066"/>
                  </a:lnTo>
                  <a:moveTo>
                    <a:pt x="1378" y="1066"/>
                  </a:moveTo>
                  <a:lnTo>
                    <a:pt x="1353" y="1019"/>
                  </a:lnTo>
                  <a:lnTo>
                    <a:pt x="1378" y="974"/>
                  </a:lnTo>
                  <a:lnTo>
                    <a:pt x="1405" y="1019"/>
                  </a:lnTo>
                  <a:lnTo>
                    <a:pt x="1378" y="1066"/>
                  </a:lnTo>
                  <a:moveTo>
                    <a:pt x="1440" y="1066"/>
                  </a:moveTo>
                  <a:lnTo>
                    <a:pt x="1414" y="1019"/>
                  </a:lnTo>
                  <a:lnTo>
                    <a:pt x="1440" y="974"/>
                  </a:lnTo>
                  <a:lnTo>
                    <a:pt x="1467" y="1019"/>
                  </a:lnTo>
                  <a:lnTo>
                    <a:pt x="1440" y="1066"/>
                  </a:lnTo>
                  <a:moveTo>
                    <a:pt x="1501" y="1066"/>
                  </a:moveTo>
                  <a:lnTo>
                    <a:pt x="1476" y="1019"/>
                  </a:lnTo>
                  <a:lnTo>
                    <a:pt x="1501" y="974"/>
                  </a:lnTo>
                  <a:lnTo>
                    <a:pt x="1528" y="1019"/>
                  </a:lnTo>
                  <a:lnTo>
                    <a:pt x="1501" y="1066"/>
                  </a:lnTo>
                  <a:moveTo>
                    <a:pt x="1563" y="1066"/>
                  </a:moveTo>
                  <a:lnTo>
                    <a:pt x="1537" y="1019"/>
                  </a:lnTo>
                  <a:lnTo>
                    <a:pt x="1563" y="974"/>
                  </a:lnTo>
                  <a:lnTo>
                    <a:pt x="1590" y="1019"/>
                  </a:lnTo>
                  <a:lnTo>
                    <a:pt x="1563" y="1066"/>
                  </a:lnTo>
                  <a:moveTo>
                    <a:pt x="1624" y="1066"/>
                  </a:moveTo>
                  <a:lnTo>
                    <a:pt x="1599" y="1019"/>
                  </a:lnTo>
                  <a:lnTo>
                    <a:pt x="1624" y="974"/>
                  </a:lnTo>
                  <a:lnTo>
                    <a:pt x="1651" y="1019"/>
                  </a:lnTo>
                  <a:lnTo>
                    <a:pt x="1624" y="1066"/>
                  </a:lnTo>
                  <a:moveTo>
                    <a:pt x="1686" y="1066"/>
                  </a:moveTo>
                  <a:lnTo>
                    <a:pt x="1660" y="1019"/>
                  </a:lnTo>
                  <a:lnTo>
                    <a:pt x="1686" y="974"/>
                  </a:lnTo>
                  <a:lnTo>
                    <a:pt x="1713" y="1019"/>
                  </a:lnTo>
                  <a:lnTo>
                    <a:pt x="1686" y="1066"/>
                  </a:lnTo>
                  <a:moveTo>
                    <a:pt x="1749" y="1066"/>
                  </a:moveTo>
                  <a:lnTo>
                    <a:pt x="1722" y="1019"/>
                  </a:lnTo>
                  <a:lnTo>
                    <a:pt x="1749" y="974"/>
                  </a:lnTo>
                  <a:lnTo>
                    <a:pt x="1774" y="1019"/>
                  </a:lnTo>
                  <a:lnTo>
                    <a:pt x="1749" y="1066"/>
                  </a:lnTo>
                  <a:moveTo>
                    <a:pt x="1810" y="1066"/>
                  </a:moveTo>
                  <a:lnTo>
                    <a:pt x="1783" y="1019"/>
                  </a:lnTo>
                  <a:lnTo>
                    <a:pt x="1810" y="974"/>
                  </a:lnTo>
                  <a:lnTo>
                    <a:pt x="1836" y="1019"/>
                  </a:lnTo>
                  <a:lnTo>
                    <a:pt x="1810" y="1066"/>
                  </a:lnTo>
                  <a:moveTo>
                    <a:pt x="1872" y="1066"/>
                  </a:moveTo>
                  <a:lnTo>
                    <a:pt x="1845" y="1019"/>
                  </a:lnTo>
                  <a:lnTo>
                    <a:pt x="1872" y="974"/>
                  </a:lnTo>
                  <a:lnTo>
                    <a:pt x="1897" y="1019"/>
                  </a:lnTo>
                  <a:lnTo>
                    <a:pt x="1872" y="1066"/>
                  </a:lnTo>
                  <a:moveTo>
                    <a:pt x="1933" y="1066"/>
                  </a:moveTo>
                  <a:lnTo>
                    <a:pt x="1906" y="1019"/>
                  </a:lnTo>
                  <a:lnTo>
                    <a:pt x="1933" y="974"/>
                  </a:lnTo>
                  <a:lnTo>
                    <a:pt x="1959" y="1019"/>
                  </a:lnTo>
                  <a:lnTo>
                    <a:pt x="1933" y="1066"/>
                  </a:lnTo>
                  <a:moveTo>
                    <a:pt x="1995" y="1066"/>
                  </a:moveTo>
                  <a:lnTo>
                    <a:pt x="1968" y="1019"/>
                  </a:lnTo>
                  <a:lnTo>
                    <a:pt x="1995" y="974"/>
                  </a:lnTo>
                  <a:lnTo>
                    <a:pt x="2020" y="1019"/>
                  </a:lnTo>
                  <a:lnTo>
                    <a:pt x="1995" y="1066"/>
                  </a:lnTo>
                  <a:moveTo>
                    <a:pt x="2056" y="1066"/>
                  </a:moveTo>
                  <a:lnTo>
                    <a:pt x="2029" y="1019"/>
                  </a:lnTo>
                  <a:lnTo>
                    <a:pt x="2056" y="974"/>
                  </a:lnTo>
                  <a:lnTo>
                    <a:pt x="2082" y="1019"/>
                  </a:lnTo>
                  <a:lnTo>
                    <a:pt x="2056" y="1066"/>
                  </a:lnTo>
                  <a:moveTo>
                    <a:pt x="2118" y="1066"/>
                  </a:moveTo>
                  <a:lnTo>
                    <a:pt x="2092" y="1019"/>
                  </a:lnTo>
                  <a:lnTo>
                    <a:pt x="2118" y="974"/>
                  </a:lnTo>
                  <a:lnTo>
                    <a:pt x="2145" y="1019"/>
                  </a:lnTo>
                  <a:lnTo>
                    <a:pt x="2118" y="1066"/>
                  </a:lnTo>
                  <a:moveTo>
                    <a:pt x="2179" y="1066"/>
                  </a:moveTo>
                  <a:lnTo>
                    <a:pt x="2154" y="1019"/>
                  </a:lnTo>
                  <a:lnTo>
                    <a:pt x="2179" y="974"/>
                  </a:lnTo>
                  <a:lnTo>
                    <a:pt x="2206" y="1019"/>
                  </a:lnTo>
                  <a:lnTo>
                    <a:pt x="2179" y="1066"/>
                  </a:lnTo>
                  <a:moveTo>
                    <a:pt x="2241" y="1066"/>
                  </a:moveTo>
                  <a:lnTo>
                    <a:pt x="2215" y="1019"/>
                  </a:lnTo>
                  <a:lnTo>
                    <a:pt x="2241" y="974"/>
                  </a:lnTo>
                  <a:lnTo>
                    <a:pt x="2268" y="1019"/>
                  </a:lnTo>
                  <a:lnTo>
                    <a:pt x="2241" y="1066"/>
                  </a:lnTo>
                  <a:moveTo>
                    <a:pt x="2302" y="1066"/>
                  </a:moveTo>
                  <a:lnTo>
                    <a:pt x="2277" y="1019"/>
                  </a:lnTo>
                  <a:lnTo>
                    <a:pt x="2302" y="974"/>
                  </a:lnTo>
                  <a:lnTo>
                    <a:pt x="2329" y="1019"/>
                  </a:lnTo>
                  <a:lnTo>
                    <a:pt x="2302" y="1066"/>
                  </a:lnTo>
                  <a:moveTo>
                    <a:pt x="2364" y="1066"/>
                  </a:moveTo>
                  <a:lnTo>
                    <a:pt x="2338" y="1019"/>
                  </a:lnTo>
                  <a:lnTo>
                    <a:pt x="2364" y="974"/>
                  </a:lnTo>
                  <a:lnTo>
                    <a:pt x="2391" y="1019"/>
                  </a:lnTo>
                  <a:lnTo>
                    <a:pt x="2364" y="1066"/>
                  </a:lnTo>
                  <a:moveTo>
                    <a:pt x="2425" y="1066"/>
                  </a:moveTo>
                  <a:lnTo>
                    <a:pt x="2400" y="1019"/>
                  </a:lnTo>
                  <a:lnTo>
                    <a:pt x="2425" y="974"/>
                  </a:lnTo>
                  <a:lnTo>
                    <a:pt x="2452" y="1019"/>
                  </a:lnTo>
                  <a:lnTo>
                    <a:pt x="2425" y="1066"/>
                  </a:lnTo>
                  <a:moveTo>
                    <a:pt x="2488" y="1066"/>
                  </a:moveTo>
                  <a:lnTo>
                    <a:pt x="2461" y="1019"/>
                  </a:lnTo>
                  <a:lnTo>
                    <a:pt x="2488" y="974"/>
                  </a:lnTo>
                  <a:lnTo>
                    <a:pt x="2514" y="1019"/>
                  </a:lnTo>
                  <a:lnTo>
                    <a:pt x="2488" y="1066"/>
                  </a:lnTo>
                  <a:moveTo>
                    <a:pt x="54" y="1012"/>
                  </a:moveTo>
                  <a:lnTo>
                    <a:pt x="27" y="967"/>
                  </a:lnTo>
                  <a:lnTo>
                    <a:pt x="54" y="920"/>
                  </a:lnTo>
                  <a:lnTo>
                    <a:pt x="80" y="967"/>
                  </a:lnTo>
                  <a:lnTo>
                    <a:pt x="54" y="1012"/>
                  </a:lnTo>
                  <a:moveTo>
                    <a:pt x="116" y="1012"/>
                  </a:moveTo>
                  <a:lnTo>
                    <a:pt x="89" y="967"/>
                  </a:lnTo>
                  <a:lnTo>
                    <a:pt x="116" y="920"/>
                  </a:lnTo>
                  <a:lnTo>
                    <a:pt x="141" y="967"/>
                  </a:lnTo>
                  <a:lnTo>
                    <a:pt x="116" y="1012"/>
                  </a:lnTo>
                  <a:moveTo>
                    <a:pt x="177" y="1012"/>
                  </a:moveTo>
                  <a:lnTo>
                    <a:pt x="150" y="967"/>
                  </a:lnTo>
                  <a:lnTo>
                    <a:pt x="177" y="920"/>
                  </a:lnTo>
                  <a:lnTo>
                    <a:pt x="202" y="967"/>
                  </a:lnTo>
                  <a:lnTo>
                    <a:pt x="177" y="1012"/>
                  </a:lnTo>
                  <a:moveTo>
                    <a:pt x="238" y="1012"/>
                  </a:moveTo>
                  <a:lnTo>
                    <a:pt x="213" y="967"/>
                  </a:lnTo>
                  <a:lnTo>
                    <a:pt x="238" y="920"/>
                  </a:lnTo>
                  <a:lnTo>
                    <a:pt x="265" y="967"/>
                  </a:lnTo>
                  <a:lnTo>
                    <a:pt x="238" y="1012"/>
                  </a:lnTo>
                  <a:moveTo>
                    <a:pt x="300" y="1012"/>
                  </a:moveTo>
                  <a:lnTo>
                    <a:pt x="274" y="967"/>
                  </a:lnTo>
                  <a:lnTo>
                    <a:pt x="300" y="920"/>
                  </a:lnTo>
                  <a:lnTo>
                    <a:pt x="327" y="967"/>
                  </a:lnTo>
                  <a:lnTo>
                    <a:pt x="300" y="1012"/>
                  </a:lnTo>
                  <a:moveTo>
                    <a:pt x="361" y="1012"/>
                  </a:moveTo>
                  <a:lnTo>
                    <a:pt x="336" y="967"/>
                  </a:lnTo>
                  <a:lnTo>
                    <a:pt x="361" y="920"/>
                  </a:lnTo>
                  <a:lnTo>
                    <a:pt x="388" y="967"/>
                  </a:lnTo>
                  <a:lnTo>
                    <a:pt x="361" y="1012"/>
                  </a:lnTo>
                  <a:moveTo>
                    <a:pt x="423" y="1012"/>
                  </a:moveTo>
                  <a:lnTo>
                    <a:pt x="397" y="967"/>
                  </a:lnTo>
                  <a:lnTo>
                    <a:pt x="423" y="920"/>
                  </a:lnTo>
                  <a:lnTo>
                    <a:pt x="450" y="967"/>
                  </a:lnTo>
                  <a:lnTo>
                    <a:pt x="423" y="1012"/>
                  </a:lnTo>
                  <a:moveTo>
                    <a:pt x="484" y="1012"/>
                  </a:moveTo>
                  <a:lnTo>
                    <a:pt x="459" y="967"/>
                  </a:lnTo>
                  <a:lnTo>
                    <a:pt x="484" y="920"/>
                  </a:lnTo>
                  <a:lnTo>
                    <a:pt x="511" y="967"/>
                  </a:lnTo>
                  <a:lnTo>
                    <a:pt x="484" y="1012"/>
                  </a:lnTo>
                  <a:moveTo>
                    <a:pt x="546" y="1012"/>
                  </a:moveTo>
                  <a:lnTo>
                    <a:pt x="520" y="967"/>
                  </a:lnTo>
                  <a:lnTo>
                    <a:pt x="546" y="920"/>
                  </a:lnTo>
                  <a:lnTo>
                    <a:pt x="573" y="967"/>
                  </a:lnTo>
                  <a:lnTo>
                    <a:pt x="546" y="1012"/>
                  </a:lnTo>
                  <a:moveTo>
                    <a:pt x="609" y="1012"/>
                  </a:moveTo>
                  <a:lnTo>
                    <a:pt x="582" y="967"/>
                  </a:lnTo>
                  <a:lnTo>
                    <a:pt x="609" y="920"/>
                  </a:lnTo>
                  <a:lnTo>
                    <a:pt x="634" y="967"/>
                  </a:lnTo>
                  <a:lnTo>
                    <a:pt x="609" y="1012"/>
                  </a:lnTo>
                  <a:moveTo>
                    <a:pt x="670" y="1012"/>
                  </a:moveTo>
                  <a:lnTo>
                    <a:pt x="643" y="967"/>
                  </a:lnTo>
                  <a:lnTo>
                    <a:pt x="670" y="920"/>
                  </a:lnTo>
                  <a:lnTo>
                    <a:pt x="696" y="967"/>
                  </a:lnTo>
                  <a:lnTo>
                    <a:pt x="670" y="1012"/>
                  </a:lnTo>
                  <a:moveTo>
                    <a:pt x="732" y="1012"/>
                  </a:moveTo>
                  <a:lnTo>
                    <a:pt x="705" y="967"/>
                  </a:lnTo>
                  <a:lnTo>
                    <a:pt x="732" y="920"/>
                  </a:lnTo>
                  <a:lnTo>
                    <a:pt x="757" y="967"/>
                  </a:lnTo>
                  <a:lnTo>
                    <a:pt x="732" y="1012"/>
                  </a:lnTo>
                  <a:moveTo>
                    <a:pt x="793" y="1012"/>
                  </a:moveTo>
                  <a:lnTo>
                    <a:pt x="766" y="967"/>
                  </a:lnTo>
                  <a:lnTo>
                    <a:pt x="793" y="920"/>
                  </a:lnTo>
                  <a:lnTo>
                    <a:pt x="819" y="967"/>
                  </a:lnTo>
                  <a:lnTo>
                    <a:pt x="793" y="1012"/>
                  </a:lnTo>
                  <a:moveTo>
                    <a:pt x="855" y="1012"/>
                  </a:moveTo>
                  <a:lnTo>
                    <a:pt x="828" y="967"/>
                  </a:lnTo>
                  <a:lnTo>
                    <a:pt x="855" y="920"/>
                  </a:lnTo>
                  <a:lnTo>
                    <a:pt x="880" y="967"/>
                  </a:lnTo>
                  <a:lnTo>
                    <a:pt x="855" y="1012"/>
                  </a:lnTo>
                  <a:moveTo>
                    <a:pt x="916" y="1012"/>
                  </a:moveTo>
                  <a:lnTo>
                    <a:pt x="889" y="967"/>
                  </a:lnTo>
                  <a:lnTo>
                    <a:pt x="916" y="920"/>
                  </a:lnTo>
                  <a:lnTo>
                    <a:pt x="942" y="967"/>
                  </a:lnTo>
                  <a:lnTo>
                    <a:pt x="916" y="1012"/>
                  </a:lnTo>
                  <a:moveTo>
                    <a:pt x="978" y="1012"/>
                  </a:moveTo>
                  <a:lnTo>
                    <a:pt x="952" y="967"/>
                  </a:lnTo>
                  <a:lnTo>
                    <a:pt x="978" y="920"/>
                  </a:lnTo>
                  <a:lnTo>
                    <a:pt x="1005" y="967"/>
                  </a:lnTo>
                  <a:lnTo>
                    <a:pt x="978" y="1012"/>
                  </a:lnTo>
                  <a:moveTo>
                    <a:pt x="1039" y="1012"/>
                  </a:moveTo>
                  <a:lnTo>
                    <a:pt x="1014" y="967"/>
                  </a:lnTo>
                  <a:lnTo>
                    <a:pt x="1039" y="920"/>
                  </a:lnTo>
                  <a:lnTo>
                    <a:pt x="1066" y="967"/>
                  </a:lnTo>
                  <a:lnTo>
                    <a:pt x="1039" y="1012"/>
                  </a:lnTo>
                  <a:moveTo>
                    <a:pt x="1101" y="1012"/>
                  </a:moveTo>
                  <a:lnTo>
                    <a:pt x="1075" y="967"/>
                  </a:lnTo>
                  <a:lnTo>
                    <a:pt x="1101" y="920"/>
                  </a:lnTo>
                  <a:lnTo>
                    <a:pt x="1128" y="967"/>
                  </a:lnTo>
                  <a:lnTo>
                    <a:pt x="1101" y="1012"/>
                  </a:lnTo>
                  <a:moveTo>
                    <a:pt x="1162" y="1012"/>
                  </a:moveTo>
                  <a:lnTo>
                    <a:pt x="1137" y="967"/>
                  </a:lnTo>
                  <a:lnTo>
                    <a:pt x="1162" y="920"/>
                  </a:lnTo>
                  <a:lnTo>
                    <a:pt x="1189" y="967"/>
                  </a:lnTo>
                  <a:lnTo>
                    <a:pt x="1162" y="1012"/>
                  </a:lnTo>
                  <a:moveTo>
                    <a:pt x="1224" y="1012"/>
                  </a:moveTo>
                  <a:lnTo>
                    <a:pt x="1198" y="967"/>
                  </a:lnTo>
                  <a:lnTo>
                    <a:pt x="1224" y="920"/>
                  </a:lnTo>
                  <a:lnTo>
                    <a:pt x="1251" y="967"/>
                  </a:lnTo>
                  <a:lnTo>
                    <a:pt x="1224" y="1012"/>
                  </a:lnTo>
                  <a:moveTo>
                    <a:pt x="1285" y="1012"/>
                  </a:moveTo>
                  <a:lnTo>
                    <a:pt x="1260" y="967"/>
                  </a:lnTo>
                  <a:lnTo>
                    <a:pt x="1285" y="920"/>
                  </a:lnTo>
                  <a:lnTo>
                    <a:pt x="1312" y="967"/>
                  </a:lnTo>
                  <a:lnTo>
                    <a:pt x="1285" y="1012"/>
                  </a:lnTo>
                  <a:moveTo>
                    <a:pt x="1348" y="1012"/>
                  </a:moveTo>
                  <a:lnTo>
                    <a:pt x="1321" y="967"/>
                  </a:lnTo>
                  <a:lnTo>
                    <a:pt x="1348" y="920"/>
                  </a:lnTo>
                  <a:lnTo>
                    <a:pt x="1374" y="967"/>
                  </a:lnTo>
                  <a:lnTo>
                    <a:pt x="1348" y="1012"/>
                  </a:lnTo>
                  <a:moveTo>
                    <a:pt x="1410" y="1012"/>
                  </a:moveTo>
                  <a:lnTo>
                    <a:pt x="1383" y="967"/>
                  </a:lnTo>
                  <a:lnTo>
                    <a:pt x="1410" y="920"/>
                  </a:lnTo>
                  <a:lnTo>
                    <a:pt x="1435" y="967"/>
                  </a:lnTo>
                  <a:lnTo>
                    <a:pt x="1410" y="1012"/>
                  </a:lnTo>
                  <a:moveTo>
                    <a:pt x="1471" y="1012"/>
                  </a:moveTo>
                  <a:lnTo>
                    <a:pt x="1444" y="967"/>
                  </a:lnTo>
                  <a:lnTo>
                    <a:pt x="1471" y="920"/>
                  </a:lnTo>
                  <a:lnTo>
                    <a:pt x="1497" y="967"/>
                  </a:lnTo>
                  <a:lnTo>
                    <a:pt x="1471" y="1012"/>
                  </a:lnTo>
                  <a:moveTo>
                    <a:pt x="1533" y="1012"/>
                  </a:moveTo>
                  <a:lnTo>
                    <a:pt x="1506" y="967"/>
                  </a:lnTo>
                  <a:lnTo>
                    <a:pt x="1533" y="920"/>
                  </a:lnTo>
                  <a:lnTo>
                    <a:pt x="1558" y="967"/>
                  </a:lnTo>
                  <a:lnTo>
                    <a:pt x="1533" y="1012"/>
                  </a:lnTo>
                  <a:moveTo>
                    <a:pt x="1594" y="1012"/>
                  </a:moveTo>
                  <a:lnTo>
                    <a:pt x="1567" y="967"/>
                  </a:lnTo>
                  <a:lnTo>
                    <a:pt x="1594" y="920"/>
                  </a:lnTo>
                  <a:lnTo>
                    <a:pt x="1620" y="967"/>
                  </a:lnTo>
                  <a:lnTo>
                    <a:pt x="1594" y="1012"/>
                  </a:lnTo>
                  <a:moveTo>
                    <a:pt x="1656" y="1012"/>
                  </a:moveTo>
                  <a:lnTo>
                    <a:pt x="1629" y="967"/>
                  </a:lnTo>
                  <a:lnTo>
                    <a:pt x="1656" y="920"/>
                  </a:lnTo>
                  <a:lnTo>
                    <a:pt x="1681" y="967"/>
                  </a:lnTo>
                  <a:lnTo>
                    <a:pt x="1656" y="1012"/>
                  </a:lnTo>
                  <a:moveTo>
                    <a:pt x="1717" y="1012"/>
                  </a:moveTo>
                  <a:lnTo>
                    <a:pt x="1692" y="967"/>
                  </a:lnTo>
                  <a:lnTo>
                    <a:pt x="1717" y="920"/>
                  </a:lnTo>
                  <a:lnTo>
                    <a:pt x="1744" y="967"/>
                  </a:lnTo>
                  <a:lnTo>
                    <a:pt x="1717" y="1012"/>
                  </a:lnTo>
                  <a:moveTo>
                    <a:pt x="1779" y="1012"/>
                  </a:moveTo>
                  <a:lnTo>
                    <a:pt x="1753" y="967"/>
                  </a:lnTo>
                  <a:lnTo>
                    <a:pt x="1779" y="920"/>
                  </a:lnTo>
                  <a:lnTo>
                    <a:pt x="1806" y="967"/>
                  </a:lnTo>
                  <a:lnTo>
                    <a:pt x="1779" y="1012"/>
                  </a:lnTo>
                  <a:moveTo>
                    <a:pt x="1840" y="1012"/>
                  </a:moveTo>
                  <a:lnTo>
                    <a:pt x="1815" y="967"/>
                  </a:lnTo>
                  <a:lnTo>
                    <a:pt x="1840" y="920"/>
                  </a:lnTo>
                  <a:lnTo>
                    <a:pt x="1867" y="967"/>
                  </a:lnTo>
                  <a:lnTo>
                    <a:pt x="1840" y="1012"/>
                  </a:lnTo>
                  <a:moveTo>
                    <a:pt x="1902" y="1012"/>
                  </a:moveTo>
                  <a:lnTo>
                    <a:pt x="1876" y="967"/>
                  </a:lnTo>
                  <a:lnTo>
                    <a:pt x="1902" y="920"/>
                  </a:lnTo>
                  <a:lnTo>
                    <a:pt x="1929" y="967"/>
                  </a:lnTo>
                  <a:lnTo>
                    <a:pt x="1902" y="1012"/>
                  </a:lnTo>
                  <a:moveTo>
                    <a:pt x="1963" y="1012"/>
                  </a:moveTo>
                  <a:lnTo>
                    <a:pt x="1938" y="967"/>
                  </a:lnTo>
                  <a:lnTo>
                    <a:pt x="1963" y="920"/>
                  </a:lnTo>
                  <a:lnTo>
                    <a:pt x="1990" y="967"/>
                  </a:lnTo>
                  <a:lnTo>
                    <a:pt x="1963" y="1012"/>
                  </a:lnTo>
                  <a:moveTo>
                    <a:pt x="2025" y="1012"/>
                  </a:moveTo>
                  <a:lnTo>
                    <a:pt x="1999" y="967"/>
                  </a:lnTo>
                  <a:lnTo>
                    <a:pt x="2025" y="920"/>
                  </a:lnTo>
                  <a:lnTo>
                    <a:pt x="2052" y="967"/>
                  </a:lnTo>
                  <a:lnTo>
                    <a:pt x="2025" y="1012"/>
                  </a:lnTo>
                  <a:moveTo>
                    <a:pt x="2088" y="1012"/>
                  </a:moveTo>
                  <a:lnTo>
                    <a:pt x="2061" y="967"/>
                  </a:lnTo>
                  <a:lnTo>
                    <a:pt x="2088" y="920"/>
                  </a:lnTo>
                  <a:lnTo>
                    <a:pt x="2113" y="967"/>
                  </a:lnTo>
                  <a:lnTo>
                    <a:pt x="2088" y="1012"/>
                  </a:lnTo>
                  <a:moveTo>
                    <a:pt x="2149" y="1012"/>
                  </a:moveTo>
                  <a:lnTo>
                    <a:pt x="2122" y="967"/>
                  </a:lnTo>
                  <a:lnTo>
                    <a:pt x="2149" y="920"/>
                  </a:lnTo>
                  <a:lnTo>
                    <a:pt x="2175" y="967"/>
                  </a:lnTo>
                  <a:lnTo>
                    <a:pt x="2149" y="1012"/>
                  </a:lnTo>
                  <a:moveTo>
                    <a:pt x="2211" y="1012"/>
                  </a:moveTo>
                  <a:lnTo>
                    <a:pt x="2184" y="967"/>
                  </a:lnTo>
                  <a:lnTo>
                    <a:pt x="2211" y="920"/>
                  </a:lnTo>
                  <a:lnTo>
                    <a:pt x="2236" y="967"/>
                  </a:lnTo>
                  <a:lnTo>
                    <a:pt x="2211" y="1012"/>
                  </a:lnTo>
                  <a:moveTo>
                    <a:pt x="2272" y="1012"/>
                  </a:moveTo>
                  <a:lnTo>
                    <a:pt x="2245" y="967"/>
                  </a:lnTo>
                  <a:lnTo>
                    <a:pt x="2272" y="920"/>
                  </a:lnTo>
                  <a:lnTo>
                    <a:pt x="2298" y="967"/>
                  </a:lnTo>
                  <a:lnTo>
                    <a:pt x="2272" y="1012"/>
                  </a:lnTo>
                  <a:moveTo>
                    <a:pt x="2334" y="1012"/>
                  </a:moveTo>
                  <a:lnTo>
                    <a:pt x="2307" y="967"/>
                  </a:lnTo>
                  <a:lnTo>
                    <a:pt x="2334" y="920"/>
                  </a:lnTo>
                  <a:lnTo>
                    <a:pt x="2359" y="967"/>
                  </a:lnTo>
                  <a:lnTo>
                    <a:pt x="2334" y="1012"/>
                  </a:lnTo>
                  <a:moveTo>
                    <a:pt x="2395" y="1012"/>
                  </a:moveTo>
                  <a:lnTo>
                    <a:pt x="2368" y="967"/>
                  </a:lnTo>
                  <a:lnTo>
                    <a:pt x="2395" y="920"/>
                  </a:lnTo>
                  <a:lnTo>
                    <a:pt x="2421" y="967"/>
                  </a:lnTo>
                  <a:lnTo>
                    <a:pt x="2395" y="1012"/>
                  </a:lnTo>
                  <a:moveTo>
                    <a:pt x="2457" y="1012"/>
                  </a:moveTo>
                  <a:lnTo>
                    <a:pt x="2431" y="967"/>
                  </a:lnTo>
                  <a:lnTo>
                    <a:pt x="2457" y="920"/>
                  </a:lnTo>
                  <a:lnTo>
                    <a:pt x="2484" y="967"/>
                  </a:lnTo>
                  <a:lnTo>
                    <a:pt x="2457" y="1012"/>
                  </a:lnTo>
                  <a:moveTo>
                    <a:pt x="2518" y="1012"/>
                  </a:moveTo>
                  <a:lnTo>
                    <a:pt x="2493" y="967"/>
                  </a:lnTo>
                  <a:lnTo>
                    <a:pt x="2518" y="920"/>
                  </a:lnTo>
                  <a:lnTo>
                    <a:pt x="2545" y="967"/>
                  </a:lnTo>
                  <a:lnTo>
                    <a:pt x="2518" y="1012"/>
                  </a:lnTo>
                  <a:moveTo>
                    <a:pt x="84" y="958"/>
                  </a:moveTo>
                  <a:lnTo>
                    <a:pt x="59" y="913"/>
                  </a:lnTo>
                  <a:lnTo>
                    <a:pt x="84" y="868"/>
                  </a:lnTo>
                  <a:lnTo>
                    <a:pt x="111" y="913"/>
                  </a:lnTo>
                  <a:lnTo>
                    <a:pt x="84" y="958"/>
                  </a:lnTo>
                  <a:moveTo>
                    <a:pt x="146" y="958"/>
                  </a:moveTo>
                  <a:lnTo>
                    <a:pt x="120" y="913"/>
                  </a:lnTo>
                  <a:lnTo>
                    <a:pt x="146" y="868"/>
                  </a:lnTo>
                  <a:lnTo>
                    <a:pt x="172" y="913"/>
                  </a:lnTo>
                  <a:lnTo>
                    <a:pt x="146" y="958"/>
                  </a:lnTo>
                  <a:moveTo>
                    <a:pt x="207" y="958"/>
                  </a:moveTo>
                  <a:lnTo>
                    <a:pt x="181" y="913"/>
                  </a:lnTo>
                  <a:lnTo>
                    <a:pt x="207" y="868"/>
                  </a:lnTo>
                  <a:lnTo>
                    <a:pt x="234" y="913"/>
                  </a:lnTo>
                  <a:lnTo>
                    <a:pt x="207" y="958"/>
                  </a:lnTo>
                  <a:moveTo>
                    <a:pt x="270" y="958"/>
                  </a:moveTo>
                  <a:lnTo>
                    <a:pt x="243" y="913"/>
                  </a:lnTo>
                  <a:lnTo>
                    <a:pt x="270" y="868"/>
                  </a:lnTo>
                  <a:lnTo>
                    <a:pt x="295" y="913"/>
                  </a:lnTo>
                  <a:lnTo>
                    <a:pt x="270" y="958"/>
                  </a:lnTo>
                  <a:moveTo>
                    <a:pt x="331" y="958"/>
                  </a:moveTo>
                  <a:lnTo>
                    <a:pt x="304" y="913"/>
                  </a:lnTo>
                  <a:lnTo>
                    <a:pt x="331" y="868"/>
                  </a:lnTo>
                  <a:lnTo>
                    <a:pt x="357" y="913"/>
                  </a:lnTo>
                  <a:lnTo>
                    <a:pt x="331" y="958"/>
                  </a:lnTo>
                  <a:moveTo>
                    <a:pt x="393" y="958"/>
                  </a:moveTo>
                  <a:lnTo>
                    <a:pt x="366" y="913"/>
                  </a:lnTo>
                  <a:lnTo>
                    <a:pt x="393" y="868"/>
                  </a:lnTo>
                  <a:lnTo>
                    <a:pt x="418" y="913"/>
                  </a:lnTo>
                  <a:lnTo>
                    <a:pt x="393" y="958"/>
                  </a:lnTo>
                  <a:moveTo>
                    <a:pt x="454" y="958"/>
                  </a:moveTo>
                  <a:lnTo>
                    <a:pt x="427" y="913"/>
                  </a:lnTo>
                  <a:lnTo>
                    <a:pt x="454" y="868"/>
                  </a:lnTo>
                  <a:lnTo>
                    <a:pt x="480" y="913"/>
                  </a:lnTo>
                  <a:lnTo>
                    <a:pt x="454" y="958"/>
                  </a:lnTo>
                  <a:moveTo>
                    <a:pt x="516" y="958"/>
                  </a:moveTo>
                  <a:lnTo>
                    <a:pt x="489" y="913"/>
                  </a:lnTo>
                  <a:lnTo>
                    <a:pt x="516" y="868"/>
                  </a:lnTo>
                  <a:lnTo>
                    <a:pt x="541" y="913"/>
                  </a:lnTo>
                  <a:lnTo>
                    <a:pt x="516" y="958"/>
                  </a:lnTo>
                  <a:moveTo>
                    <a:pt x="577" y="958"/>
                  </a:moveTo>
                  <a:lnTo>
                    <a:pt x="550" y="913"/>
                  </a:lnTo>
                  <a:lnTo>
                    <a:pt x="577" y="868"/>
                  </a:lnTo>
                  <a:lnTo>
                    <a:pt x="603" y="913"/>
                  </a:lnTo>
                  <a:lnTo>
                    <a:pt x="577" y="958"/>
                  </a:lnTo>
                  <a:moveTo>
                    <a:pt x="639" y="958"/>
                  </a:moveTo>
                  <a:lnTo>
                    <a:pt x="613" y="913"/>
                  </a:lnTo>
                  <a:lnTo>
                    <a:pt x="639" y="868"/>
                  </a:lnTo>
                  <a:lnTo>
                    <a:pt x="666" y="913"/>
                  </a:lnTo>
                  <a:lnTo>
                    <a:pt x="639" y="958"/>
                  </a:lnTo>
                  <a:moveTo>
                    <a:pt x="700" y="958"/>
                  </a:moveTo>
                  <a:lnTo>
                    <a:pt x="675" y="913"/>
                  </a:lnTo>
                  <a:lnTo>
                    <a:pt x="700" y="868"/>
                  </a:lnTo>
                  <a:lnTo>
                    <a:pt x="727" y="913"/>
                  </a:lnTo>
                  <a:lnTo>
                    <a:pt x="700" y="958"/>
                  </a:lnTo>
                  <a:moveTo>
                    <a:pt x="762" y="958"/>
                  </a:moveTo>
                  <a:lnTo>
                    <a:pt x="736" y="913"/>
                  </a:lnTo>
                  <a:lnTo>
                    <a:pt x="762" y="868"/>
                  </a:lnTo>
                  <a:lnTo>
                    <a:pt x="789" y="913"/>
                  </a:lnTo>
                  <a:lnTo>
                    <a:pt x="762" y="958"/>
                  </a:lnTo>
                  <a:moveTo>
                    <a:pt x="823" y="958"/>
                  </a:moveTo>
                  <a:lnTo>
                    <a:pt x="798" y="913"/>
                  </a:lnTo>
                  <a:lnTo>
                    <a:pt x="823" y="868"/>
                  </a:lnTo>
                  <a:lnTo>
                    <a:pt x="850" y="913"/>
                  </a:lnTo>
                  <a:lnTo>
                    <a:pt x="823" y="958"/>
                  </a:lnTo>
                  <a:moveTo>
                    <a:pt x="885" y="958"/>
                  </a:moveTo>
                  <a:lnTo>
                    <a:pt x="859" y="913"/>
                  </a:lnTo>
                  <a:lnTo>
                    <a:pt x="885" y="868"/>
                  </a:lnTo>
                  <a:lnTo>
                    <a:pt x="912" y="913"/>
                  </a:lnTo>
                  <a:lnTo>
                    <a:pt x="885" y="958"/>
                  </a:lnTo>
                  <a:moveTo>
                    <a:pt x="946" y="958"/>
                  </a:moveTo>
                  <a:lnTo>
                    <a:pt x="921" y="913"/>
                  </a:lnTo>
                  <a:lnTo>
                    <a:pt x="946" y="868"/>
                  </a:lnTo>
                  <a:lnTo>
                    <a:pt x="973" y="913"/>
                  </a:lnTo>
                  <a:lnTo>
                    <a:pt x="946" y="958"/>
                  </a:lnTo>
                  <a:moveTo>
                    <a:pt x="1009" y="958"/>
                  </a:moveTo>
                  <a:lnTo>
                    <a:pt x="982" y="913"/>
                  </a:lnTo>
                  <a:lnTo>
                    <a:pt x="1009" y="868"/>
                  </a:lnTo>
                  <a:lnTo>
                    <a:pt x="1035" y="913"/>
                  </a:lnTo>
                  <a:lnTo>
                    <a:pt x="1009" y="958"/>
                  </a:lnTo>
                  <a:moveTo>
                    <a:pt x="1071" y="958"/>
                  </a:moveTo>
                  <a:lnTo>
                    <a:pt x="1044" y="913"/>
                  </a:lnTo>
                  <a:lnTo>
                    <a:pt x="1071" y="868"/>
                  </a:lnTo>
                  <a:lnTo>
                    <a:pt x="1096" y="913"/>
                  </a:lnTo>
                  <a:lnTo>
                    <a:pt x="1071" y="958"/>
                  </a:lnTo>
                  <a:moveTo>
                    <a:pt x="1132" y="958"/>
                  </a:moveTo>
                  <a:lnTo>
                    <a:pt x="1105" y="913"/>
                  </a:lnTo>
                  <a:lnTo>
                    <a:pt x="1132" y="868"/>
                  </a:lnTo>
                  <a:lnTo>
                    <a:pt x="1158" y="913"/>
                  </a:lnTo>
                  <a:lnTo>
                    <a:pt x="1132" y="958"/>
                  </a:lnTo>
                  <a:moveTo>
                    <a:pt x="1194" y="958"/>
                  </a:moveTo>
                  <a:lnTo>
                    <a:pt x="1167" y="913"/>
                  </a:lnTo>
                  <a:lnTo>
                    <a:pt x="1194" y="868"/>
                  </a:lnTo>
                  <a:lnTo>
                    <a:pt x="1219" y="913"/>
                  </a:lnTo>
                  <a:lnTo>
                    <a:pt x="1194" y="958"/>
                  </a:lnTo>
                  <a:moveTo>
                    <a:pt x="1255" y="958"/>
                  </a:moveTo>
                  <a:lnTo>
                    <a:pt x="1228" y="913"/>
                  </a:lnTo>
                  <a:lnTo>
                    <a:pt x="1255" y="868"/>
                  </a:lnTo>
                  <a:lnTo>
                    <a:pt x="1281" y="913"/>
                  </a:lnTo>
                  <a:lnTo>
                    <a:pt x="1255" y="958"/>
                  </a:lnTo>
                  <a:moveTo>
                    <a:pt x="1317" y="958"/>
                  </a:moveTo>
                  <a:lnTo>
                    <a:pt x="1290" y="913"/>
                  </a:lnTo>
                  <a:lnTo>
                    <a:pt x="1317" y="868"/>
                  </a:lnTo>
                  <a:lnTo>
                    <a:pt x="1342" y="913"/>
                  </a:lnTo>
                  <a:lnTo>
                    <a:pt x="1317" y="958"/>
                  </a:lnTo>
                  <a:moveTo>
                    <a:pt x="1378" y="958"/>
                  </a:moveTo>
                  <a:lnTo>
                    <a:pt x="1353" y="913"/>
                  </a:lnTo>
                  <a:lnTo>
                    <a:pt x="1378" y="868"/>
                  </a:lnTo>
                  <a:lnTo>
                    <a:pt x="1405" y="913"/>
                  </a:lnTo>
                  <a:lnTo>
                    <a:pt x="1378" y="958"/>
                  </a:lnTo>
                  <a:moveTo>
                    <a:pt x="1440" y="958"/>
                  </a:moveTo>
                  <a:lnTo>
                    <a:pt x="1414" y="913"/>
                  </a:lnTo>
                  <a:lnTo>
                    <a:pt x="1440" y="868"/>
                  </a:lnTo>
                  <a:lnTo>
                    <a:pt x="1467" y="913"/>
                  </a:lnTo>
                  <a:lnTo>
                    <a:pt x="1440" y="958"/>
                  </a:lnTo>
                  <a:moveTo>
                    <a:pt x="1501" y="958"/>
                  </a:moveTo>
                  <a:lnTo>
                    <a:pt x="1476" y="913"/>
                  </a:lnTo>
                  <a:lnTo>
                    <a:pt x="1501" y="868"/>
                  </a:lnTo>
                  <a:lnTo>
                    <a:pt x="1528" y="913"/>
                  </a:lnTo>
                  <a:lnTo>
                    <a:pt x="1501" y="958"/>
                  </a:lnTo>
                  <a:moveTo>
                    <a:pt x="1563" y="958"/>
                  </a:moveTo>
                  <a:lnTo>
                    <a:pt x="1537" y="913"/>
                  </a:lnTo>
                  <a:lnTo>
                    <a:pt x="1563" y="868"/>
                  </a:lnTo>
                  <a:lnTo>
                    <a:pt x="1590" y="913"/>
                  </a:lnTo>
                  <a:lnTo>
                    <a:pt x="1563" y="958"/>
                  </a:lnTo>
                  <a:moveTo>
                    <a:pt x="1624" y="958"/>
                  </a:moveTo>
                  <a:lnTo>
                    <a:pt x="1599" y="913"/>
                  </a:lnTo>
                  <a:lnTo>
                    <a:pt x="1624" y="868"/>
                  </a:lnTo>
                  <a:lnTo>
                    <a:pt x="1651" y="913"/>
                  </a:lnTo>
                  <a:lnTo>
                    <a:pt x="1624" y="958"/>
                  </a:lnTo>
                  <a:moveTo>
                    <a:pt x="1686" y="958"/>
                  </a:moveTo>
                  <a:lnTo>
                    <a:pt x="1660" y="913"/>
                  </a:lnTo>
                  <a:lnTo>
                    <a:pt x="1686" y="868"/>
                  </a:lnTo>
                  <a:lnTo>
                    <a:pt x="1713" y="913"/>
                  </a:lnTo>
                  <a:lnTo>
                    <a:pt x="1686" y="958"/>
                  </a:lnTo>
                  <a:moveTo>
                    <a:pt x="1749" y="958"/>
                  </a:moveTo>
                  <a:lnTo>
                    <a:pt x="1722" y="913"/>
                  </a:lnTo>
                  <a:lnTo>
                    <a:pt x="1749" y="868"/>
                  </a:lnTo>
                  <a:lnTo>
                    <a:pt x="1774" y="913"/>
                  </a:lnTo>
                  <a:lnTo>
                    <a:pt x="1749" y="958"/>
                  </a:lnTo>
                  <a:moveTo>
                    <a:pt x="1810" y="958"/>
                  </a:moveTo>
                  <a:lnTo>
                    <a:pt x="1783" y="913"/>
                  </a:lnTo>
                  <a:lnTo>
                    <a:pt x="1810" y="868"/>
                  </a:lnTo>
                  <a:lnTo>
                    <a:pt x="1836" y="913"/>
                  </a:lnTo>
                  <a:lnTo>
                    <a:pt x="1810" y="958"/>
                  </a:lnTo>
                  <a:moveTo>
                    <a:pt x="1872" y="958"/>
                  </a:moveTo>
                  <a:lnTo>
                    <a:pt x="1845" y="913"/>
                  </a:lnTo>
                  <a:lnTo>
                    <a:pt x="1872" y="868"/>
                  </a:lnTo>
                  <a:lnTo>
                    <a:pt x="1897" y="913"/>
                  </a:lnTo>
                  <a:lnTo>
                    <a:pt x="1872" y="958"/>
                  </a:lnTo>
                  <a:moveTo>
                    <a:pt x="1933" y="958"/>
                  </a:moveTo>
                  <a:lnTo>
                    <a:pt x="1906" y="913"/>
                  </a:lnTo>
                  <a:lnTo>
                    <a:pt x="1933" y="868"/>
                  </a:lnTo>
                  <a:lnTo>
                    <a:pt x="1959" y="913"/>
                  </a:lnTo>
                  <a:lnTo>
                    <a:pt x="1933" y="958"/>
                  </a:lnTo>
                  <a:moveTo>
                    <a:pt x="1995" y="958"/>
                  </a:moveTo>
                  <a:lnTo>
                    <a:pt x="1968" y="913"/>
                  </a:lnTo>
                  <a:lnTo>
                    <a:pt x="1995" y="868"/>
                  </a:lnTo>
                  <a:lnTo>
                    <a:pt x="2020" y="913"/>
                  </a:lnTo>
                  <a:lnTo>
                    <a:pt x="1995" y="958"/>
                  </a:lnTo>
                  <a:moveTo>
                    <a:pt x="2056" y="958"/>
                  </a:moveTo>
                  <a:lnTo>
                    <a:pt x="2029" y="913"/>
                  </a:lnTo>
                  <a:lnTo>
                    <a:pt x="2056" y="868"/>
                  </a:lnTo>
                  <a:lnTo>
                    <a:pt x="2082" y="913"/>
                  </a:lnTo>
                  <a:lnTo>
                    <a:pt x="2056" y="958"/>
                  </a:lnTo>
                  <a:moveTo>
                    <a:pt x="2118" y="958"/>
                  </a:moveTo>
                  <a:lnTo>
                    <a:pt x="2092" y="913"/>
                  </a:lnTo>
                  <a:lnTo>
                    <a:pt x="2118" y="868"/>
                  </a:lnTo>
                  <a:lnTo>
                    <a:pt x="2145" y="913"/>
                  </a:lnTo>
                  <a:lnTo>
                    <a:pt x="2118" y="958"/>
                  </a:lnTo>
                  <a:moveTo>
                    <a:pt x="2179" y="958"/>
                  </a:moveTo>
                  <a:lnTo>
                    <a:pt x="2154" y="913"/>
                  </a:lnTo>
                  <a:lnTo>
                    <a:pt x="2179" y="868"/>
                  </a:lnTo>
                  <a:lnTo>
                    <a:pt x="2206" y="913"/>
                  </a:lnTo>
                  <a:lnTo>
                    <a:pt x="2179" y="958"/>
                  </a:lnTo>
                  <a:moveTo>
                    <a:pt x="2241" y="958"/>
                  </a:moveTo>
                  <a:lnTo>
                    <a:pt x="2215" y="913"/>
                  </a:lnTo>
                  <a:lnTo>
                    <a:pt x="2241" y="868"/>
                  </a:lnTo>
                  <a:lnTo>
                    <a:pt x="2268" y="913"/>
                  </a:lnTo>
                  <a:lnTo>
                    <a:pt x="2241" y="958"/>
                  </a:lnTo>
                  <a:moveTo>
                    <a:pt x="2302" y="958"/>
                  </a:moveTo>
                  <a:lnTo>
                    <a:pt x="2277" y="913"/>
                  </a:lnTo>
                  <a:lnTo>
                    <a:pt x="2302" y="868"/>
                  </a:lnTo>
                  <a:lnTo>
                    <a:pt x="2329" y="913"/>
                  </a:lnTo>
                  <a:lnTo>
                    <a:pt x="2302" y="958"/>
                  </a:lnTo>
                  <a:moveTo>
                    <a:pt x="2364" y="958"/>
                  </a:moveTo>
                  <a:lnTo>
                    <a:pt x="2338" y="913"/>
                  </a:lnTo>
                  <a:lnTo>
                    <a:pt x="2364" y="868"/>
                  </a:lnTo>
                  <a:lnTo>
                    <a:pt x="2391" y="913"/>
                  </a:lnTo>
                  <a:lnTo>
                    <a:pt x="2364" y="958"/>
                  </a:lnTo>
                  <a:moveTo>
                    <a:pt x="2425" y="958"/>
                  </a:moveTo>
                  <a:lnTo>
                    <a:pt x="2400" y="913"/>
                  </a:lnTo>
                  <a:lnTo>
                    <a:pt x="2425" y="868"/>
                  </a:lnTo>
                  <a:lnTo>
                    <a:pt x="2452" y="913"/>
                  </a:lnTo>
                  <a:lnTo>
                    <a:pt x="2425" y="958"/>
                  </a:lnTo>
                  <a:moveTo>
                    <a:pt x="2488" y="958"/>
                  </a:moveTo>
                  <a:lnTo>
                    <a:pt x="2461" y="913"/>
                  </a:lnTo>
                  <a:lnTo>
                    <a:pt x="2488" y="868"/>
                  </a:lnTo>
                  <a:lnTo>
                    <a:pt x="2514" y="913"/>
                  </a:lnTo>
                  <a:lnTo>
                    <a:pt x="2488" y="958"/>
                  </a:lnTo>
                  <a:moveTo>
                    <a:pt x="54" y="905"/>
                  </a:moveTo>
                  <a:lnTo>
                    <a:pt x="27" y="859"/>
                  </a:lnTo>
                  <a:lnTo>
                    <a:pt x="54" y="814"/>
                  </a:lnTo>
                  <a:lnTo>
                    <a:pt x="80" y="859"/>
                  </a:lnTo>
                  <a:lnTo>
                    <a:pt x="54" y="905"/>
                  </a:lnTo>
                  <a:moveTo>
                    <a:pt x="116" y="905"/>
                  </a:moveTo>
                  <a:lnTo>
                    <a:pt x="89" y="859"/>
                  </a:lnTo>
                  <a:lnTo>
                    <a:pt x="116" y="814"/>
                  </a:lnTo>
                  <a:lnTo>
                    <a:pt x="141" y="859"/>
                  </a:lnTo>
                  <a:lnTo>
                    <a:pt x="116" y="905"/>
                  </a:lnTo>
                  <a:moveTo>
                    <a:pt x="177" y="905"/>
                  </a:moveTo>
                  <a:lnTo>
                    <a:pt x="150" y="859"/>
                  </a:lnTo>
                  <a:lnTo>
                    <a:pt x="177" y="814"/>
                  </a:lnTo>
                  <a:lnTo>
                    <a:pt x="202" y="859"/>
                  </a:lnTo>
                  <a:lnTo>
                    <a:pt x="177" y="905"/>
                  </a:lnTo>
                  <a:moveTo>
                    <a:pt x="238" y="905"/>
                  </a:moveTo>
                  <a:lnTo>
                    <a:pt x="213" y="859"/>
                  </a:lnTo>
                  <a:lnTo>
                    <a:pt x="238" y="814"/>
                  </a:lnTo>
                  <a:lnTo>
                    <a:pt x="265" y="859"/>
                  </a:lnTo>
                  <a:lnTo>
                    <a:pt x="238" y="905"/>
                  </a:lnTo>
                  <a:moveTo>
                    <a:pt x="300" y="905"/>
                  </a:moveTo>
                  <a:lnTo>
                    <a:pt x="274" y="859"/>
                  </a:lnTo>
                  <a:lnTo>
                    <a:pt x="300" y="814"/>
                  </a:lnTo>
                  <a:lnTo>
                    <a:pt x="327" y="859"/>
                  </a:lnTo>
                  <a:lnTo>
                    <a:pt x="300" y="905"/>
                  </a:lnTo>
                  <a:moveTo>
                    <a:pt x="361" y="905"/>
                  </a:moveTo>
                  <a:lnTo>
                    <a:pt x="336" y="859"/>
                  </a:lnTo>
                  <a:lnTo>
                    <a:pt x="361" y="814"/>
                  </a:lnTo>
                  <a:lnTo>
                    <a:pt x="388" y="859"/>
                  </a:lnTo>
                  <a:lnTo>
                    <a:pt x="361" y="905"/>
                  </a:lnTo>
                  <a:moveTo>
                    <a:pt x="423" y="905"/>
                  </a:moveTo>
                  <a:lnTo>
                    <a:pt x="397" y="859"/>
                  </a:lnTo>
                  <a:lnTo>
                    <a:pt x="423" y="814"/>
                  </a:lnTo>
                  <a:lnTo>
                    <a:pt x="450" y="859"/>
                  </a:lnTo>
                  <a:lnTo>
                    <a:pt x="423" y="905"/>
                  </a:lnTo>
                  <a:moveTo>
                    <a:pt x="484" y="905"/>
                  </a:moveTo>
                  <a:lnTo>
                    <a:pt x="459" y="859"/>
                  </a:lnTo>
                  <a:lnTo>
                    <a:pt x="484" y="814"/>
                  </a:lnTo>
                  <a:lnTo>
                    <a:pt x="511" y="859"/>
                  </a:lnTo>
                  <a:lnTo>
                    <a:pt x="484" y="905"/>
                  </a:lnTo>
                  <a:moveTo>
                    <a:pt x="546" y="905"/>
                  </a:moveTo>
                  <a:lnTo>
                    <a:pt x="520" y="859"/>
                  </a:lnTo>
                  <a:lnTo>
                    <a:pt x="546" y="814"/>
                  </a:lnTo>
                  <a:lnTo>
                    <a:pt x="573" y="859"/>
                  </a:lnTo>
                  <a:lnTo>
                    <a:pt x="546" y="905"/>
                  </a:lnTo>
                  <a:moveTo>
                    <a:pt x="609" y="905"/>
                  </a:moveTo>
                  <a:lnTo>
                    <a:pt x="582" y="859"/>
                  </a:lnTo>
                  <a:lnTo>
                    <a:pt x="609" y="814"/>
                  </a:lnTo>
                  <a:lnTo>
                    <a:pt x="634" y="859"/>
                  </a:lnTo>
                  <a:lnTo>
                    <a:pt x="609" y="905"/>
                  </a:lnTo>
                  <a:moveTo>
                    <a:pt x="670" y="905"/>
                  </a:moveTo>
                  <a:lnTo>
                    <a:pt x="643" y="859"/>
                  </a:lnTo>
                  <a:lnTo>
                    <a:pt x="670" y="814"/>
                  </a:lnTo>
                  <a:lnTo>
                    <a:pt x="696" y="859"/>
                  </a:lnTo>
                  <a:lnTo>
                    <a:pt x="670" y="905"/>
                  </a:lnTo>
                  <a:moveTo>
                    <a:pt x="732" y="905"/>
                  </a:moveTo>
                  <a:lnTo>
                    <a:pt x="705" y="859"/>
                  </a:lnTo>
                  <a:lnTo>
                    <a:pt x="732" y="814"/>
                  </a:lnTo>
                  <a:lnTo>
                    <a:pt x="757" y="859"/>
                  </a:lnTo>
                  <a:lnTo>
                    <a:pt x="732" y="905"/>
                  </a:lnTo>
                  <a:moveTo>
                    <a:pt x="793" y="905"/>
                  </a:moveTo>
                  <a:lnTo>
                    <a:pt x="766" y="859"/>
                  </a:lnTo>
                  <a:lnTo>
                    <a:pt x="793" y="814"/>
                  </a:lnTo>
                  <a:lnTo>
                    <a:pt x="819" y="859"/>
                  </a:lnTo>
                  <a:lnTo>
                    <a:pt x="793" y="905"/>
                  </a:lnTo>
                  <a:moveTo>
                    <a:pt x="855" y="905"/>
                  </a:moveTo>
                  <a:lnTo>
                    <a:pt x="828" y="859"/>
                  </a:lnTo>
                  <a:lnTo>
                    <a:pt x="855" y="814"/>
                  </a:lnTo>
                  <a:lnTo>
                    <a:pt x="880" y="859"/>
                  </a:lnTo>
                  <a:lnTo>
                    <a:pt x="855" y="905"/>
                  </a:lnTo>
                  <a:moveTo>
                    <a:pt x="916" y="905"/>
                  </a:moveTo>
                  <a:lnTo>
                    <a:pt x="889" y="859"/>
                  </a:lnTo>
                  <a:lnTo>
                    <a:pt x="916" y="814"/>
                  </a:lnTo>
                  <a:lnTo>
                    <a:pt x="942" y="859"/>
                  </a:lnTo>
                  <a:lnTo>
                    <a:pt x="916" y="905"/>
                  </a:lnTo>
                  <a:moveTo>
                    <a:pt x="978" y="905"/>
                  </a:moveTo>
                  <a:lnTo>
                    <a:pt x="952" y="859"/>
                  </a:lnTo>
                  <a:lnTo>
                    <a:pt x="978" y="814"/>
                  </a:lnTo>
                  <a:lnTo>
                    <a:pt x="1005" y="859"/>
                  </a:lnTo>
                  <a:lnTo>
                    <a:pt x="978" y="905"/>
                  </a:lnTo>
                  <a:moveTo>
                    <a:pt x="1039" y="905"/>
                  </a:moveTo>
                  <a:lnTo>
                    <a:pt x="1014" y="859"/>
                  </a:lnTo>
                  <a:lnTo>
                    <a:pt x="1039" y="814"/>
                  </a:lnTo>
                  <a:lnTo>
                    <a:pt x="1066" y="859"/>
                  </a:lnTo>
                  <a:lnTo>
                    <a:pt x="1039" y="905"/>
                  </a:lnTo>
                  <a:moveTo>
                    <a:pt x="1101" y="905"/>
                  </a:moveTo>
                  <a:lnTo>
                    <a:pt x="1075" y="859"/>
                  </a:lnTo>
                  <a:lnTo>
                    <a:pt x="1101" y="814"/>
                  </a:lnTo>
                  <a:lnTo>
                    <a:pt x="1128" y="859"/>
                  </a:lnTo>
                  <a:lnTo>
                    <a:pt x="1101" y="905"/>
                  </a:lnTo>
                  <a:moveTo>
                    <a:pt x="1162" y="905"/>
                  </a:moveTo>
                  <a:lnTo>
                    <a:pt x="1137" y="859"/>
                  </a:lnTo>
                  <a:lnTo>
                    <a:pt x="1162" y="814"/>
                  </a:lnTo>
                  <a:lnTo>
                    <a:pt x="1189" y="859"/>
                  </a:lnTo>
                  <a:lnTo>
                    <a:pt x="1162" y="905"/>
                  </a:lnTo>
                  <a:moveTo>
                    <a:pt x="1224" y="905"/>
                  </a:moveTo>
                  <a:lnTo>
                    <a:pt x="1198" y="859"/>
                  </a:lnTo>
                  <a:lnTo>
                    <a:pt x="1224" y="814"/>
                  </a:lnTo>
                  <a:lnTo>
                    <a:pt x="1251" y="859"/>
                  </a:lnTo>
                  <a:lnTo>
                    <a:pt x="1224" y="905"/>
                  </a:lnTo>
                  <a:moveTo>
                    <a:pt x="1285" y="905"/>
                  </a:moveTo>
                  <a:lnTo>
                    <a:pt x="1260" y="859"/>
                  </a:lnTo>
                  <a:lnTo>
                    <a:pt x="1285" y="814"/>
                  </a:lnTo>
                  <a:lnTo>
                    <a:pt x="1312" y="859"/>
                  </a:lnTo>
                  <a:lnTo>
                    <a:pt x="1285" y="905"/>
                  </a:lnTo>
                  <a:moveTo>
                    <a:pt x="1348" y="905"/>
                  </a:moveTo>
                  <a:lnTo>
                    <a:pt x="1321" y="859"/>
                  </a:lnTo>
                  <a:lnTo>
                    <a:pt x="1348" y="814"/>
                  </a:lnTo>
                  <a:lnTo>
                    <a:pt x="1374" y="859"/>
                  </a:lnTo>
                  <a:lnTo>
                    <a:pt x="1348" y="905"/>
                  </a:lnTo>
                  <a:moveTo>
                    <a:pt x="1410" y="905"/>
                  </a:moveTo>
                  <a:lnTo>
                    <a:pt x="1383" y="859"/>
                  </a:lnTo>
                  <a:lnTo>
                    <a:pt x="1410" y="814"/>
                  </a:lnTo>
                  <a:lnTo>
                    <a:pt x="1435" y="859"/>
                  </a:lnTo>
                  <a:lnTo>
                    <a:pt x="1410" y="905"/>
                  </a:lnTo>
                  <a:moveTo>
                    <a:pt x="1471" y="905"/>
                  </a:moveTo>
                  <a:lnTo>
                    <a:pt x="1444" y="859"/>
                  </a:lnTo>
                  <a:lnTo>
                    <a:pt x="1471" y="814"/>
                  </a:lnTo>
                  <a:lnTo>
                    <a:pt x="1497" y="859"/>
                  </a:lnTo>
                  <a:lnTo>
                    <a:pt x="1471" y="905"/>
                  </a:lnTo>
                  <a:moveTo>
                    <a:pt x="1533" y="905"/>
                  </a:moveTo>
                  <a:lnTo>
                    <a:pt x="1506" y="859"/>
                  </a:lnTo>
                  <a:lnTo>
                    <a:pt x="1533" y="814"/>
                  </a:lnTo>
                  <a:lnTo>
                    <a:pt x="1558" y="859"/>
                  </a:lnTo>
                  <a:lnTo>
                    <a:pt x="1533" y="905"/>
                  </a:lnTo>
                  <a:moveTo>
                    <a:pt x="1594" y="905"/>
                  </a:moveTo>
                  <a:lnTo>
                    <a:pt x="1567" y="859"/>
                  </a:lnTo>
                  <a:lnTo>
                    <a:pt x="1594" y="814"/>
                  </a:lnTo>
                  <a:lnTo>
                    <a:pt x="1620" y="859"/>
                  </a:lnTo>
                  <a:lnTo>
                    <a:pt x="1594" y="905"/>
                  </a:lnTo>
                  <a:moveTo>
                    <a:pt x="1656" y="905"/>
                  </a:moveTo>
                  <a:lnTo>
                    <a:pt x="1629" y="859"/>
                  </a:lnTo>
                  <a:lnTo>
                    <a:pt x="1656" y="814"/>
                  </a:lnTo>
                  <a:lnTo>
                    <a:pt x="1681" y="859"/>
                  </a:lnTo>
                  <a:lnTo>
                    <a:pt x="1656" y="905"/>
                  </a:lnTo>
                  <a:moveTo>
                    <a:pt x="1717" y="905"/>
                  </a:moveTo>
                  <a:lnTo>
                    <a:pt x="1692" y="859"/>
                  </a:lnTo>
                  <a:lnTo>
                    <a:pt x="1717" y="814"/>
                  </a:lnTo>
                  <a:lnTo>
                    <a:pt x="1744" y="859"/>
                  </a:lnTo>
                  <a:lnTo>
                    <a:pt x="1717" y="905"/>
                  </a:lnTo>
                  <a:moveTo>
                    <a:pt x="1779" y="905"/>
                  </a:moveTo>
                  <a:lnTo>
                    <a:pt x="1753" y="859"/>
                  </a:lnTo>
                  <a:lnTo>
                    <a:pt x="1779" y="814"/>
                  </a:lnTo>
                  <a:lnTo>
                    <a:pt x="1806" y="859"/>
                  </a:lnTo>
                  <a:lnTo>
                    <a:pt x="1779" y="905"/>
                  </a:lnTo>
                  <a:moveTo>
                    <a:pt x="1840" y="905"/>
                  </a:moveTo>
                  <a:lnTo>
                    <a:pt x="1815" y="859"/>
                  </a:lnTo>
                  <a:lnTo>
                    <a:pt x="1840" y="814"/>
                  </a:lnTo>
                  <a:lnTo>
                    <a:pt x="1867" y="859"/>
                  </a:lnTo>
                  <a:lnTo>
                    <a:pt x="1840" y="905"/>
                  </a:lnTo>
                  <a:moveTo>
                    <a:pt x="1902" y="905"/>
                  </a:moveTo>
                  <a:lnTo>
                    <a:pt x="1876" y="859"/>
                  </a:lnTo>
                  <a:lnTo>
                    <a:pt x="1902" y="814"/>
                  </a:lnTo>
                  <a:lnTo>
                    <a:pt x="1929" y="859"/>
                  </a:lnTo>
                  <a:lnTo>
                    <a:pt x="1902" y="905"/>
                  </a:lnTo>
                  <a:moveTo>
                    <a:pt x="1963" y="905"/>
                  </a:moveTo>
                  <a:lnTo>
                    <a:pt x="1938" y="859"/>
                  </a:lnTo>
                  <a:lnTo>
                    <a:pt x="1963" y="814"/>
                  </a:lnTo>
                  <a:lnTo>
                    <a:pt x="1990" y="859"/>
                  </a:lnTo>
                  <a:lnTo>
                    <a:pt x="1963" y="905"/>
                  </a:lnTo>
                  <a:moveTo>
                    <a:pt x="2025" y="905"/>
                  </a:moveTo>
                  <a:lnTo>
                    <a:pt x="1999" y="859"/>
                  </a:lnTo>
                  <a:lnTo>
                    <a:pt x="2025" y="814"/>
                  </a:lnTo>
                  <a:lnTo>
                    <a:pt x="2052" y="859"/>
                  </a:lnTo>
                  <a:lnTo>
                    <a:pt x="2025" y="905"/>
                  </a:lnTo>
                  <a:moveTo>
                    <a:pt x="2088" y="905"/>
                  </a:moveTo>
                  <a:lnTo>
                    <a:pt x="2061" y="859"/>
                  </a:lnTo>
                  <a:lnTo>
                    <a:pt x="2088" y="814"/>
                  </a:lnTo>
                  <a:lnTo>
                    <a:pt x="2113" y="859"/>
                  </a:lnTo>
                  <a:lnTo>
                    <a:pt x="2088" y="905"/>
                  </a:lnTo>
                  <a:moveTo>
                    <a:pt x="2149" y="905"/>
                  </a:moveTo>
                  <a:lnTo>
                    <a:pt x="2122" y="859"/>
                  </a:lnTo>
                  <a:lnTo>
                    <a:pt x="2149" y="814"/>
                  </a:lnTo>
                  <a:lnTo>
                    <a:pt x="2175" y="859"/>
                  </a:lnTo>
                  <a:lnTo>
                    <a:pt x="2149" y="905"/>
                  </a:lnTo>
                  <a:moveTo>
                    <a:pt x="2211" y="905"/>
                  </a:moveTo>
                  <a:lnTo>
                    <a:pt x="2184" y="859"/>
                  </a:lnTo>
                  <a:lnTo>
                    <a:pt x="2211" y="814"/>
                  </a:lnTo>
                  <a:lnTo>
                    <a:pt x="2236" y="859"/>
                  </a:lnTo>
                  <a:lnTo>
                    <a:pt x="2211" y="905"/>
                  </a:lnTo>
                  <a:moveTo>
                    <a:pt x="2272" y="905"/>
                  </a:moveTo>
                  <a:lnTo>
                    <a:pt x="2245" y="859"/>
                  </a:lnTo>
                  <a:lnTo>
                    <a:pt x="2272" y="814"/>
                  </a:lnTo>
                  <a:lnTo>
                    <a:pt x="2298" y="859"/>
                  </a:lnTo>
                  <a:lnTo>
                    <a:pt x="2272" y="905"/>
                  </a:lnTo>
                  <a:moveTo>
                    <a:pt x="2334" y="905"/>
                  </a:moveTo>
                  <a:lnTo>
                    <a:pt x="2307" y="859"/>
                  </a:lnTo>
                  <a:lnTo>
                    <a:pt x="2334" y="814"/>
                  </a:lnTo>
                  <a:lnTo>
                    <a:pt x="2359" y="859"/>
                  </a:lnTo>
                  <a:lnTo>
                    <a:pt x="2334" y="905"/>
                  </a:lnTo>
                  <a:moveTo>
                    <a:pt x="2395" y="905"/>
                  </a:moveTo>
                  <a:lnTo>
                    <a:pt x="2368" y="859"/>
                  </a:lnTo>
                  <a:lnTo>
                    <a:pt x="2395" y="814"/>
                  </a:lnTo>
                  <a:lnTo>
                    <a:pt x="2421" y="859"/>
                  </a:lnTo>
                  <a:lnTo>
                    <a:pt x="2395" y="905"/>
                  </a:lnTo>
                  <a:moveTo>
                    <a:pt x="2457" y="905"/>
                  </a:moveTo>
                  <a:lnTo>
                    <a:pt x="2431" y="859"/>
                  </a:lnTo>
                  <a:lnTo>
                    <a:pt x="2457" y="814"/>
                  </a:lnTo>
                  <a:lnTo>
                    <a:pt x="2484" y="859"/>
                  </a:lnTo>
                  <a:lnTo>
                    <a:pt x="2457" y="905"/>
                  </a:lnTo>
                  <a:moveTo>
                    <a:pt x="2518" y="905"/>
                  </a:moveTo>
                  <a:lnTo>
                    <a:pt x="2493" y="859"/>
                  </a:lnTo>
                  <a:lnTo>
                    <a:pt x="2518" y="814"/>
                  </a:lnTo>
                  <a:lnTo>
                    <a:pt x="2545" y="859"/>
                  </a:lnTo>
                  <a:lnTo>
                    <a:pt x="2518" y="905"/>
                  </a:lnTo>
                  <a:moveTo>
                    <a:pt x="84" y="851"/>
                  </a:moveTo>
                  <a:lnTo>
                    <a:pt x="59" y="807"/>
                  </a:lnTo>
                  <a:lnTo>
                    <a:pt x="84" y="762"/>
                  </a:lnTo>
                  <a:lnTo>
                    <a:pt x="111" y="807"/>
                  </a:lnTo>
                  <a:lnTo>
                    <a:pt x="84" y="851"/>
                  </a:lnTo>
                  <a:moveTo>
                    <a:pt x="146" y="851"/>
                  </a:moveTo>
                  <a:lnTo>
                    <a:pt x="120" y="807"/>
                  </a:lnTo>
                  <a:lnTo>
                    <a:pt x="146" y="762"/>
                  </a:lnTo>
                  <a:lnTo>
                    <a:pt x="172" y="807"/>
                  </a:lnTo>
                  <a:lnTo>
                    <a:pt x="146" y="851"/>
                  </a:lnTo>
                  <a:moveTo>
                    <a:pt x="207" y="851"/>
                  </a:moveTo>
                  <a:lnTo>
                    <a:pt x="181" y="807"/>
                  </a:lnTo>
                  <a:lnTo>
                    <a:pt x="207" y="762"/>
                  </a:lnTo>
                  <a:lnTo>
                    <a:pt x="234" y="807"/>
                  </a:lnTo>
                  <a:lnTo>
                    <a:pt x="207" y="851"/>
                  </a:lnTo>
                  <a:moveTo>
                    <a:pt x="270" y="851"/>
                  </a:moveTo>
                  <a:lnTo>
                    <a:pt x="243" y="807"/>
                  </a:lnTo>
                  <a:lnTo>
                    <a:pt x="270" y="762"/>
                  </a:lnTo>
                  <a:lnTo>
                    <a:pt x="295" y="807"/>
                  </a:lnTo>
                  <a:lnTo>
                    <a:pt x="270" y="851"/>
                  </a:lnTo>
                  <a:moveTo>
                    <a:pt x="331" y="851"/>
                  </a:moveTo>
                  <a:lnTo>
                    <a:pt x="304" y="807"/>
                  </a:lnTo>
                  <a:lnTo>
                    <a:pt x="331" y="762"/>
                  </a:lnTo>
                  <a:lnTo>
                    <a:pt x="357" y="807"/>
                  </a:lnTo>
                  <a:lnTo>
                    <a:pt x="331" y="851"/>
                  </a:lnTo>
                  <a:moveTo>
                    <a:pt x="393" y="851"/>
                  </a:moveTo>
                  <a:lnTo>
                    <a:pt x="366" y="807"/>
                  </a:lnTo>
                  <a:lnTo>
                    <a:pt x="393" y="762"/>
                  </a:lnTo>
                  <a:lnTo>
                    <a:pt x="418" y="807"/>
                  </a:lnTo>
                  <a:lnTo>
                    <a:pt x="393" y="851"/>
                  </a:lnTo>
                  <a:moveTo>
                    <a:pt x="454" y="851"/>
                  </a:moveTo>
                  <a:lnTo>
                    <a:pt x="427" y="807"/>
                  </a:lnTo>
                  <a:lnTo>
                    <a:pt x="454" y="762"/>
                  </a:lnTo>
                  <a:lnTo>
                    <a:pt x="480" y="807"/>
                  </a:lnTo>
                  <a:lnTo>
                    <a:pt x="454" y="851"/>
                  </a:lnTo>
                  <a:moveTo>
                    <a:pt x="516" y="851"/>
                  </a:moveTo>
                  <a:lnTo>
                    <a:pt x="489" y="807"/>
                  </a:lnTo>
                  <a:lnTo>
                    <a:pt x="516" y="762"/>
                  </a:lnTo>
                  <a:lnTo>
                    <a:pt x="541" y="807"/>
                  </a:lnTo>
                  <a:lnTo>
                    <a:pt x="516" y="851"/>
                  </a:lnTo>
                  <a:moveTo>
                    <a:pt x="577" y="851"/>
                  </a:moveTo>
                  <a:lnTo>
                    <a:pt x="550" y="807"/>
                  </a:lnTo>
                  <a:lnTo>
                    <a:pt x="577" y="762"/>
                  </a:lnTo>
                  <a:lnTo>
                    <a:pt x="603" y="807"/>
                  </a:lnTo>
                  <a:lnTo>
                    <a:pt x="577" y="851"/>
                  </a:lnTo>
                  <a:moveTo>
                    <a:pt x="639" y="851"/>
                  </a:moveTo>
                  <a:lnTo>
                    <a:pt x="613" y="807"/>
                  </a:lnTo>
                  <a:lnTo>
                    <a:pt x="639" y="762"/>
                  </a:lnTo>
                  <a:lnTo>
                    <a:pt x="666" y="807"/>
                  </a:lnTo>
                  <a:lnTo>
                    <a:pt x="639" y="851"/>
                  </a:lnTo>
                  <a:moveTo>
                    <a:pt x="700" y="851"/>
                  </a:moveTo>
                  <a:lnTo>
                    <a:pt x="675" y="807"/>
                  </a:lnTo>
                  <a:lnTo>
                    <a:pt x="700" y="762"/>
                  </a:lnTo>
                  <a:lnTo>
                    <a:pt x="727" y="807"/>
                  </a:lnTo>
                  <a:lnTo>
                    <a:pt x="700" y="851"/>
                  </a:lnTo>
                  <a:moveTo>
                    <a:pt x="762" y="851"/>
                  </a:moveTo>
                  <a:lnTo>
                    <a:pt x="736" y="807"/>
                  </a:lnTo>
                  <a:lnTo>
                    <a:pt x="762" y="762"/>
                  </a:lnTo>
                  <a:lnTo>
                    <a:pt x="789" y="807"/>
                  </a:lnTo>
                  <a:lnTo>
                    <a:pt x="762" y="851"/>
                  </a:lnTo>
                  <a:moveTo>
                    <a:pt x="823" y="851"/>
                  </a:moveTo>
                  <a:lnTo>
                    <a:pt x="798" y="807"/>
                  </a:lnTo>
                  <a:lnTo>
                    <a:pt x="823" y="762"/>
                  </a:lnTo>
                  <a:lnTo>
                    <a:pt x="850" y="807"/>
                  </a:lnTo>
                  <a:lnTo>
                    <a:pt x="823" y="851"/>
                  </a:lnTo>
                  <a:moveTo>
                    <a:pt x="885" y="851"/>
                  </a:moveTo>
                  <a:lnTo>
                    <a:pt x="859" y="807"/>
                  </a:lnTo>
                  <a:lnTo>
                    <a:pt x="885" y="762"/>
                  </a:lnTo>
                  <a:lnTo>
                    <a:pt x="912" y="807"/>
                  </a:lnTo>
                  <a:lnTo>
                    <a:pt x="885" y="851"/>
                  </a:lnTo>
                  <a:moveTo>
                    <a:pt x="946" y="851"/>
                  </a:moveTo>
                  <a:lnTo>
                    <a:pt x="921" y="807"/>
                  </a:lnTo>
                  <a:lnTo>
                    <a:pt x="946" y="762"/>
                  </a:lnTo>
                  <a:lnTo>
                    <a:pt x="973" y="807"/>
                  </a:lnTo>
                  <a:lnTo>
                    <a:pt x="946" y="851"/>
                  </a:lnTo>
                  <a:moveTo>
                    <a:pt x="1009" y="851"/>
                  </a:moveTo>
                  <a:lnTo>
                    <a:pt x="982" y="807"/>
                  </a:lnTo>
                  <a:lnTo>
                    <a:pt x="1009" y="762"/>
                  </a:lnTo>
                  <a:lnTo>
                    <a:pt x="1035" y="807"/>
                  </a:lnTo>
                  <a:lnTo>
                    <a:pt x="1009" y="851"/>
                  </a:lnTo>
                  <a:moveTo>
                    <a:pt x="1071" y="851"/>
                  </a:moveTo>
                  <a:lnTo>
                    <a:pt x="1044" y="807"/>
                  </a:lnTo>
                  <a:lnTo>
                    <a:pt x="1071" y="762"/>
                  </a:lnTo>
                  <a:lnTo>
                    <a:pt x="1096" y="807"/>
                  </a:lnTo>
                  <a:lnTo>
                    <a:pt x="1071" y="851"/>
                  </a:lnTo>
                  <a:moveTo>
                    <a:pt x="1132" y="851"/>
                  </a:moveTo>
                  <a:lnTo>
                    <a:pt x="1105" y="807"/>
                  </a:lnTo>
                  <a:lnTo>
                    <a:pt x="1132" y="762"/>
                  </a:lnTo>
                  <a:lnTo>
                    <a:pt x="1158" y="807"/>
                  </a:lnTo>
                  <a:lnTo>
                    <a:pt x="1132" y="851"/>
                  </a:lnTo>
                  <a:moveTo>
                    <a:pt x="1194" y="851"/>
                  </a:moveTo>
                  <a:lnTo>
                    <a:pt x="1167" y="807"/>
                  </a:lnTo>
                  <a:lnTo>
                    <a:pt x="1194" y="762"/>
                  </a:lnTo>
                  <a:lnTo>
                    <a:pt x="1219" y="807"/>
                  </a:lnTo>
                  <a:lnTo>
                    <a:pt x="1194" y="851"/>
                  </a:lnTo>
                  <a:moveTo>
                    <a:pt x="1255" y="851"/>
                  </a:moveTo>
                  <a:lnTo>
                    <a:pt x="1228" y="807"/>
                  </a:lnTo>
                  <a:lnTo>
                    <a:pt x="1255" y="762"/>
                  </a:lnTo>
                  <a:lnTo>
                    <a:pt x="1281" y="807"/>
                  </a:lnTo>
                  <a:lnTo>
                    <a:pt x="1255" y="851"/>
                  </a:lnTo>
                  <a:moveTo>
                    <a:pt x="1317" y="851"/>
                  </a:moveTo>
                  <a:lnTo>
                    <a:pt x="1290" y="807"/>
                  </a:lnTo>
                  <a:lnTo>
                    <a:pt x="1317" y="762"/>
                  </a:lnTo>
                  <a:lnTo>
                    <a:pt x="1342" y="807"/>
                  </a:lnTo>
                  <a:lnTo>
                    <a:pt x="1317" y="851"/>
                  </a:lnTo>
                  <a:moveTo>
                    <a:pt x="1378" y="851"/>
                  </a:moveTo>
                  <a:lnTo>
                    <a:pt x="1353" y="807"/>
                  </a:lnTo>
                  <a:lnTo>
                    <a:pt x="1378" y="762"/>
                  </a:lnTo>
                  <a:lnTo>
                    <a:pt x="1405" y="807"/>
                  </a:lnTo>
                  <a:lnTo>
                    <a:pt x="1378" y="851"/>
                  </a:lnTo>
                  <a:moveTo>
                    <a:pt x="1440" y="851"/>
                  </a:moveTo>
                  <a:lnTo>
                    <a:pt x="1414" y="807"/>
                  </a:lnTo>
                  <a:lnTo>
                    <a:pt x="1440" y="762"/>
                  </a:lnTo>
                  <a:lnTo>
                    <a:pt x="1467" y="807"/>
                  </a:lnTo>
                  <a:lnTo>
                    <a:pt x="1440" y="851"/>
                  </a:lnTo>
                  <a:moveTo>
                    <a:pt x="1501" y="851"/>
                  </a:moveTo>
                  <a:lnTo>
                    <a:pt x="1476" y="807"/>
                  </a:lnTo>
                  <a:lnTo>
                    <a:pt x="1501" y="762"/>
                  </a:lnTo>
                  <a:lnTo>
                    <a:pt x="1528" y="807"/>
                  </a:lnTo>
                  <a:lnTo>
                    <a:pt x="1501" y="851"/>
                  </a:lnTo>
                  <a:moveTo>
                    <a:pt x="1563" y="851"/>
                  </a:moveTo>
                  <a:lnTo>
                    <a:pt x="1537" y="807"/>
                  </a:lnTo>
                  <a:lnTo>
                    <a:pt x="1563" y="762"/>
                  </a:lnTo>
                  <a:lnTo>
                    <a:pt x="1590" y="807"/>
                  </a:lnTo>
                  <a:lnTo>
                    <a:pt x="1563" y="851"/>
                  </a:lnTo>
                  <a:moveTo>
                    <a:pt x="1624" y="851"/>
                  </a:moveTo>
                  <a:lnTo>
                    <a:pt x="1599" y="807"/>
                  </a:lnTo>
                  <a:lnTo>
                    <a:pt x="1624" y="762"/>
                  </a:lnTo>
                  <a:lnTo>
                    <a:pt x="1651" y="807"/>
                  </a:lnTo>
                  <a:lnTo>
                    <a:pt x="1624" y="851"/>
                  </a:lnTo>
                  <a:moveTo>
                    <a:pt x="1686" y="851"/>
                  </a:moveTo>
                  <a:lnTo>
                    <a:pt x="1660" y="807"/>
                  </a:lnTo>
                  <a:lnTo>
                    <a:pt x="1686" y="762"/>
                  </a:lnTo>
                  <a:lnTo>
                    <a:pt x="1713" y="807"/>
                  </a:lnTo>
                  <a:lnTo>
                    <a:pt x="1686" y="851"/>
                  </a:lnTo>
                  <a:moveTo>
                    <a:pt x="1749" y="851"/>
                  </a:moveTo>
                  <a:lnTo>
                    <a:pt x="1722" y="807"/>
                  </a:lnTo>
                  <a:lnTo>
                    <a:pt x="1749" y="762"/>
                  </a:lnTo>
                  <a:lnTo>
                    <a:pt x="1774" y="807"/>
                  </a:lnTo>
                  <a:lnTo>
                    <a:pt x="1749" y="851"/>
                  </a:lnTo>
                  <a:moveTo>
                    <a:pt x="1810" y="851"/>
                  </a:moveTo>
                  <a:lnTo>
                    <a:pt x="1783" y="807"/>
                  </a:lnTo>
                  <a:lnTo>
                    <a:pt x="1810" y="762"/>
                  </a:lnTo>
                  <a:lnTo>
                    <a:pt x="1836" y="807"/>
                  </a:lnTo>
                  <a:lnTo>
                    <a:pt x="1810" y="851"/>
                  </a:lnTo>
                  <a:moveTo>
                    <a:pt x="1872" y="851"/>
                  </a:moveTo>
                  <a:lnTo>
                    <a:pt x="1845" y="807"/>
                  </a:lnTo>
                  <a:lnTo>
                    <a:pt x="1872" y="762"/>
                  </a:lnTo>
                  <a:lnTo>
                    <a:pt x="1897" y="807"/>
                  </a:lnTo>
                  <a:lnTo>
                    <a:pt x="1872" y="851"/>
                  </a:lnTo>
                  <a:moveTo>
                    <a:pt x="1933" y="851"/>
                  </a:moveTo>
                  <a:lnTo>
                    <a:pt x="1906" y="807"/>
                  </a:lnTo>
                  <a:lnTo>
                    <a:pt x="1933" y="762"/>
                  </a:lnTo>
                  <a:lnTo>
                    <a:pt x="1959" y="807"/>
                  </a:lnTo>
                  <a:lnTo>
                    <a:pt x="1933" y="851"/>
                  </a:lnTo>
                  <a:moveTo>
                    <a:pt x="1995" y="851"/>
                  </a:moveTo>
                  <a:lnTo>
                    <a:pt x="1968" y="807"/>
                  </a:lnTo>
                  <a:lnTo>
                    <a:pt x="1995" y="762"/>
                  </a:lnTo>
                  <a:lnTo>
                    <a:pt x="2020" y="807"/>
                  </a:lnTo>
                  <a:lnTo>
                    <a:pt x="1995" y="851"/>
                  </a:lnTo>
                  <a:moveTo>
                    <a:pt x="2056" y="851"/>
                  </a:moveTo>
                  <a:lnTo>
                    <a:pt x="2029" y="807"/>
                  </a:lnTo>
                  <a:lnTo>
                    <a:pt x="2056" y="762"/>
                  </a:lnTo>
                  <a:lnTo>
                    <a:pt x="2082" y="807"/>
                  </a:lnTo>
                  <a:lnTo>
                    <a:pt x="2056" y="851"/>
                  </a:lnTo>
                  <a:moveTo>
                    <a:pt x="2118" y="851"/>
                  </a:moveTo>
                  <a:lnTo>
                    <a:pt x="2092" y="807"/>
                  </a:lnTo>
                  <a:lnTo>
                    <a:pt x="2118" y="762"/>
                  </a:lnTo>
                  <a:lnTo>
                    <a:pt x="2145" y="807"/>
                  </a:lnTo>
                  <a:lnTo>
                    <a:pt x="2118" y="851"/>
                  </a:lnTo>
                  <a:moveTo>
                    <a:pt x="2179" y="851"/>
                  </a:moveTo>
                  <a:lnTo>
                    <a:pt x="2154" y="807"/>
                  </a:lnTo>
                  <a:lnTo>
                    <a:pt x="2179" y="762"/>
                  </a:lnTo>
                  <a:lnTo>
                    <a:pt x="2206" y="807"/>
                  </a:lnTo>
                  <a:lnTo>
                    <a:pt x="2179" y="851"/>
                  </a:lnTo>
                  <a:moveTo>
                    <a:pt x="2241" y="851"/>
                  </a:moveTo>
                  <a:lnTo>
                    <a:pt x="2215" y="807"/>
                  </a:lnTo>
                  <a:lnTo>
                    <a:pt x="2241" y="762"/>
                  </a:lnTo>
                  <a:lnTo>
                    <a:pt x="2268" y="807"/>
                  </a:lnTo>
                  <a:lnTo>
                    <a:pt x="2241" y="851"/>
                  </a:lnTo>
                  <a:moveTo>
                    <a:pt x="2302" y="851"/>
                  </a:moveTo>
                  <a:lnTo>
                    <a:pt x="2277" y="807"/>
                  </a:lnTo>
                  <a:lnTo>
                    <a:pt x="2302" y="762"/>
                  </a:lnTo>
                  <a:lnTo>
                    <a:pt x="2329" y="807"/>
                  </a:lnTo>
                  <a:lnTo>
                    <a:pt x="2302" y="851"/>
                  </a:lnTo>
                  <a:moveTo>
                    <a:pt x="2364" y="851"/>
                  </a:moveTo>
                  <a:lnTo>
                    <a:pt x="2338" y="807"/>
                  </a:lnTo>
                  <a:lnTo>
                    <a:pt x="2364" y="762"/>
                  </a:lnTo>
                  <a:lnTo>
                    <a:pt x="2391" y="807"/>
                  </a:lnTo>
                  <a:lnTo>
                    <a:pt x="2364" y="851"/>
                  </a:lnTo>
                  <a:moveTo>
                    <a:pt x="2425" y="851"/>
                  </a:moveTo>
                  <a:lnTo>
                    <a:pt x="2400" y="807"/>
                  </a:lnTo>
                  <a:lnTo>
                    <a:pt x="2425" y="762"/>
                  </a:lnTo>
                  <a:lnTo>
                    <a:pt x="2452" y="807"/>
                  </a:lnTo>
                  <a:lnTo>
                    <a:pt x="2425" y="851"/>
                  </a:lnTo>
                  <a:moveTo>
                    <a:pt x="2488" y="851"/>
                  </a:moveTo>
                  <a:lnTo>
                    <a:pt x="2461" y="807"/>
                  </a:lnTo>
                  <a:lnTo>
                    <a:pt x="2488" y="762"/>
                  </a:lnTo>
                  <a:lnTo>
                    <a:pt x="2514" y="807"/>
                  </a:lnTo>
                  <a:lnTo>
                    <a:pt x="2488" y="851"/>
                  </a:lnTo>
                  <a:moveTo>
                    <a:pt x="54" y="799"/>
                  </a:moveTo>
                  <a:lnTo>
                    <a:pt x="27" y="753"/>
                  </a:lnTo>
                  <a:lnTo>
                    <a:pt x="54" y="708"/>
                  </a:lnTo>
                  <a:lnTo>
                    <a:pt x="80" y="753"/>
                  </a:lnTo>
                  <a:lnTo>
                    <a:pt x="54" y="799"/>
                  </a:lnTo>
                  <a:moveTo>
                    <a:pt x="116" y="799"/>
                  </a:moveTo>
                  <a:lnTo>
                    <a:pt x="89" y="753"/>
                  </a:lnTo>
                  <a:lnTo>
                    <a:pt x="116" y="708"/>
                  </a:lnTo>
                  <a:lnTo>
                    <a:pt x="141" y="753"/>
                  </a:lnTo>
                  <a:lnTo>
                    <a:pt x="116" y="799"/>
                  </a:lnTo>
                  <a:moveTo>
                    <a:pt x="177" y="799"/>
                  </a:moveTo>
                  <a:lnTo>
                    <a:pt x="150" y="753"/>
                  </a:lnTo>
                  <a:lnTo>
                    <a:pt x="177" y="708"/>
                  </a:lnTo>
                  <a:lnTo>
                    <a:pt x="202" y="753"/>
                  </a:lnTo>
                  <a:lnTo>
                    <a:pt x="177" y="799"/>
                  </a:lnTo>
                  <a:moveTo>
                    <a:pt x="238" y="799"/>
                  </a:moveTo>
                  <a:lnTo>
                    <a:pt x="213" y="753"/>
                  </a:lnTo>
                  <a:lnTo>
                    <a:pt x="238" y="708"/>
                  </a:lnTo>
                  <a:lnTo>
                    <a:pt x="265" y="753"/>
                  </a:lnTo>
                  <a:lnTo>
                    <a:pt x="238" y="799"/>
                  </a:lnTo>
                  <a:moveTo>
                    <a:pt x="300" y="799"/>
                  </a:moveTo>
                  <a:lnTo>
                    <a:pt x="274" y="753"/>
                  </a:lnTo>
                  <a:lnTo>
                    <a:pt x="300" y="708"/>
                  </a:lnTo>
                  <a:lnTo>
                    <a:pt x="327" y="753"/>
                  </a:lnTo>
                  <a:lnTo>
                    <a:pt x="300" y="799"/>
                  </a:lnTo>
                  <a:moveTo>
                    <a:pt x="361" y="799"/>
                  </a:moveTo>
                  <a:lnTo>
                    <a:pt x="336" y="753"/>
                  </a:lnTo>
                  <a:lnTo>
                    <a:pt x="361" y="708"/>
                  </a:lnTo>
                  <a:lnTo>
                    <a:pt x="388" y="753"/>
                  </a:lnTo>
                  <a:lnTo>
                    <a:pt x="361" y="799"/>
                  </a:lnTo>
                  <a:moveTo>
                    <a:pt x="423" y="799"/>
                  </a:moveTo>
                  <a:lnTo>
                    <a:pt x="397" y="753"/>
                  </a:lnTo>
                  <a:lnTo>
                    <a:pt x="423" y="708"/>
                  </a:lnTo>
                  <a:lnTo>
                    <a:pt x="450" y="753"/>
                  </a:lnTo>
                  <a:lnTo>
                    <a:pt x="423" y="799"/>
                  </a:lnTo>
                  <a:moveTo>
                    <a:pt x="484" y="799"/>
                  </a:moveTo>
                  <a:lnTo>
                    <a:pt x="459" y="753"/>
                  </a:lnTo>
                  <a:lnTo>
                    <a:pt x="484" y="708"/>
                  </a:lnTo>
                  <a:lnTo>
                    <a:pt x="511" y="753"/>
                  </a:lnTo>
                  <a:lnTo>
                    <a:pt x="484" y="799"/>
                  </a:lnTo>
                  <a:moveTo>
                    <a:pt x="546" y="799"/>
                  </a:moveTo>
                  <a:lnTo>
                    <a:pt x="520" y="753"/>
                  </a:lnTo>
                  <a:lnTo>
                    <a:pt x="546" y="708"/>
                  </a:lnTo>
                  <a:lnTo>
                    <a:pt x="573" y="753"/>
                  </a:lnTo>
                  <a:lnTo>
                    <a:pt x="546" y="799"/>
                  </a:lnTo>
                  <a:moveTo>
                    <a:pt x="609" y="799"/>
                  </a:moveTo>
                  <a:lnTo>
                    <a:pt x="582" y="753"/>
                  </a:lnTo>
                  <a:lnTo>
                    <a:pt x="609" y="708"/>
                  </a:lnTo>
                  <a:lnTo>
                    <a:pt x="634" y="753"/>
                  </a:lnTo>
                  <a:lnTo>
                    <a:pt x="609" y="799"/>
                  </a:lnTo>
                  <a:moveTo>
                    <a:pt x="670" y="799"/>
                  </a:moveTo>
                  <a:lnTo>
                    <a:pt x="643" y="753"/>
                  </a:lnTo>
                  <a:lnTo>
                    <a:pt x="670" y="708"/>
                  </a:lnTo>
                  <a:lnTo>
                    <a:pt x="696" y="753"/>
                  </a:lnTo>
                  <a:lnTo>
                    <a:pt x="670" y="799"/>
                  </a:lnTo>
                  <a:moveTo>
                    <a:pt x="732" y="799"/>
                  </a:moveTo>
                  <a:lnTo>
                    <a:pt x="705" y="753"/>
                  </a:lnTo>
                  <a:lnTo>
                    <a:pt x="732" y="708"/>
                  </a:lnTo>
                  <a:lnTo>
                    <a:pt x="757" y="753"/>
                  </a:lnTo>
                  <a:lnTo>
                    <a:pt x="732" y="799"/>
                  </a:lnTo>
                  <a:moveTo>
                    <a:pt x="793" y="799"/>
                  </a:moveTo>
                  <a:lnTo>
                    <a:pt x="766" y="753"/>
                  </a:lnTo>
                  <a:lnTo>
                    <a:pt x="793" y="708"/>
                  </a:lnTo>
                  <a:lnTo>
                    <a:pt x="819" y="753"/>
                  </a:lnTo>
                  <a:lnTo>
                    <a:pt x="793" y="799"/>
                  </a:lnTo>
                  <a:moveTo>
                    <a:pt x="855" y="799"/>
                  </a:moveTo>
                  <a:lnTo>
                    <a:pt x="828" y="753"/>
                  </a:lnTo>
                  <a:lnTo>
                    <a:pt x="855" y="708"/>
                  </a:lnTo>
                  <a:lnTo>
                    <a:pt x="880" y="753"/>
                  </a:lnTo>
                  <a:lnTo>
                    <a:pt x="855" y="799"/>
                  </a:lnTo>
                  <a:moveTo>
                    <a:pt x="916" y="799"/>
                  </a:moveTo>
                  <a:lnTo>
                    <a:pt x="889" y="753"/>
                  </a:lnTo>
                  <a:lnTo>
                    <a:pt x="916" y="708"/>
                  </a:lnTo>
                  <a:lnTo>
                    <a:pt x="942" y="753"/>
                  </a:lnTo>
                  <a:lnTo>
                    <a:pt x="916" y="799"/>
                  </a:lnTo>
                  <a:moveTo>
                    <a:pt x="978" y="799"/>
                  </a:moveTo>
                  <a:lnTo>
                    <a:pt x="952" y="753"/>
                  </a:lnTo>
                  <a:lnTo>
                    <a:pt x="978" y="708"/>
                  </a:lnTo>
                  <a:lnTo>
                    <a:pt x="1005" y="753"/>
                  </a:lnTo>
                  <a:lnTo>
                    <a:pt x="978" y="799"/>
                  </a:lnTo>
                  <a:moveTo>
                    <a:pt x="1039" y="799"/>
                  </a:moveTo>
                  <a:lnTo>
                    <a:pt x="1014" y="753"/>
                  </a:lnTo>
                  <a:lnTo>
                    <a:pt x="1039" y="708"/>
                  </a:lnTo>
                  <a:lnTo>
                    <a:pt x="1066" y="753"/>
                  </a:lnTo>
                  <a:lnTo>
                    <a:pt x="1039" y="799"/>
                  </a:lnTo>
                  <a:moveTo>
                    <a:pt x="1101" y="799"/>
                  </a:moveTo>
                  <a:lnTo>
                    <a:pt x="1075" y="753"/>
                  </a:lnTo>
                  <a:lnTo>
                    <a:pt x="1101" y="708"/>
                  </a:lnTo>
                  <a:lnTo>
                    <a:pt x="1128" y="753"/>
                  </a:lnTo>
                  <a:lnTo>
                    <a:pt x="1101" y="799"/>
                  </a:lnTo>
                  <a:moveTo>
                    <a:pt x="1162" y="799"/>
                  </a:moveTo>
                  <a:lnTo>
                    <a:pt x="1137" y="753"/>
                  </a:lnTo>
                  <a:lnTo>
                    <a:pt x="1162" y="708"/>
                  </a:lnTo>
                  <a:lnTo>
                    <a:pt x="1189" y="753"/>
                  </a:lnTo>
                  <a:lnTo>
                    <a:pt x="1162" y="799"/>
                  </a:lnTo>
                  <a:moveTo>
                    <a:pt x="1224" y="799"/>
                  </a:moveTo>
                  <a:lnTo>
                    <a:pt x="1198" y="753"/>
                  </a:lnTo>
                  <a:lnTo>
                    <a:pt x="1224" y="708"/>
                  </a:lnTo>
                  <a:lnTo>
                    <a:pt x="1251" y="753"/>
                  </a:lnTo>
                  <a:lnTo>
                    <a:pt x="1224" y="799"/>
                  </a:lnTo>
                  <a:moveTo>
                    <a:pt x="1285" y="799"/>
                  </a:moveTo>
                  <a:lnTo>
                    <a:pt x="1260" y="753"/>
                  </a:lnTo>
                  <a:lnTo>
                    <a:pt x="1285" y="708"/>
                  </a:lnTo>
                  <a:lnTo>
                    <a:pt x="1312" y="753"/>
                  </a:lnTo>
                  <a:lnTo>
                    <a:pt x="1285" y="799"/>
                  </a:lnTo>
                  <a:moveTo>
                    <a:pt x="1348" y="799"/>
                  </a:moveTo>
                  <a:lnTo>
                    <a:pt x="1321" y="753"/>
                  </a:lnTo>
                  <a:lnTo>
                    <a:pt x="1348" y="708"/>
                  </a:lnTo>
                  <a:lnTo>
                    <a:pt x="1374" y="753"/>
                  </a:lnTo>
                  <a:lnTo>
                    <a:pt x="1348" y="799"/>
                  </a:lnTo>
                  <a:moveTo>
                    <a:pt x="1410" y="799"/>
                  </a:moveTo>
                  <a:lnTo>
                    <a:pt x="1383" y="753"/>
                  </a:lnTo>
                  <a:lnTo>
                    <a:pt x="1410" y="708"/>
                  </a:lnTo>
                  <a:lnTo>
                    <a:pt x="1435" y="753"/>
                  </a:lnTo>
                  <a:lnTo>
                    <a:pt x="1410" y="799"/>
                  </a:lnTo>
                  <a:moveTo>
                    <a:pt x="1471" y="799"/>
                  </a:moveTo>
                  <a:lnTo>
                    <a:pt x="1444" y="753"/>
                  </a:lnTo>
                  <a:lnTo>
                    <a:pt x="1471" y="708"/>
                  </a:lnTo>
                  <a:lnTo>
                    <a:pt x="1497" y="753"/>
                  </a:lnTo>
                  <a:lnTo>
                    <a:pt x="1471" y="799"/>
                  </a:lnTo>
                  <a:moveTo>
                    <a:pt x="1533" y="799"/>
                  </a:moveTo>
                  <a:lnTo>
                    <a:pt x="1506" y="753"/>
                  </a:lnTo>
                  <a:lnTo>
                    <a:pt x="1533" y="708"/>
                  </a:lnTo>
                  <a:lnTo>
                    <a:pt x="1558" y="753"/>
                  </a:lnTo>
                  <a:lnTo>
                    <a:pt x="1533" y="799"/>
                  </a:lnTo>
                  <a:moveTo>
                    <a:pt x="1594" y="799"/>
                  </a:moveTo>
                  <a:lnTo>
                    <a:pt x="1567" y="753"/>
                  </a:lnTo>
                  <a:lnTo>
                    <a:pt x="1594" y="708"/>
                  </a:lnTo>
                  <a:lnTo>
                    <a:pt x="1620" y="753"/>
                  </a:lnTo>
                  <a:lnTo>
                    <a:pt x="1594" y="799"/>
                  </a:lnTo>
                  <a:moveTo>
                    <a:pt x="1656" y="799"/>
                  </a:moveTo>
                  <a:lnTo>
                    <a:pt x="1629" y="753"/>
                  </a:lnTo>
                  <a:lnTo>
                    <a:pt x="1656" y="708"/>
                  </a:lnTo>
                  <a:lnTo>
                    <a:pt x="1681" y="753"/>
                  </a:lnTo>
                  <a:lnTo>
                    <a:pt x="1656" y="799"/>
                  </a:lnTo>
                  <a:moveTo>
                    <a:pt x="1717" y="799"/>
                  </a:moveTo>
                  <a:lnTo>
                    <a:pt x="1692" y="753"/>
                  </a:lnTo>
                  <a:lnTo>
                    <a:pt x="1717" y="708"/>
                  </a:lnTo>
                  <a:lnTo>
                    <a:pt x="1744" y="753"/>
                  </a:lnTo>
                  <a:lnTo>
                    <a:pt x="1717" y="799"/>
                  </a:lnTo>
                  <a:moveTo>
                    <a:pt x="1779" y="799"/>
                  </a:moveTo>
                  <a:lnTo>
                    <a:pt x="1753" y="753"/>
                  </a:lnTo>
                  <a:lnTo>
                    <a:pt x="1779" y="708"/>
                  </a:lnTo>
                  <a:lnTo>
                    <a:pt x="1806" y="753"/>
                  </a:lnTo>
                  <a:lnTo>
                    <a:pt x="1779" y="799"/>
                  </a:lnTo>
                  <a:moveTo>
                    <a:pt x="1840" y="799"/>
                  </a:moveTo>
                  <a:lnTo>
                    <a:pt x="1815" y="753"/>
                  </a:lnTo>
                  <a:lnTo>
                    <a:pt x="1840" y="708"/>
                  </a:lnTo>
                  <a:lnTo>
                    <a:pt x="1867" y="753"/>
                  </a:lnTo>
                  <a:lnTo>
                    <a:pt x="1840" y="799"/>
                  </a:lnTo>
                  <a:moveTo>
                    <a:pt x="1902" y="799"/>
                  </a:moveTo>
                  <a:lnTo>
                    <a:pt x="1876" y="753"/>
                  </a:lnTo>
                  <a:lnTo>
                    <a:pt x="1902" y="708"/>
                  </a:lnTo>
                  <a:lnTo>
                    <a:pt x="1929" y="753"/>
                  </a:lnTo>
                  <a:lnTo>
                    <a:pt x="1902" y="799"/>
                  </a:lnTo>
                  <a:moveTo>
                    <a:pt x="1963" y="799"/>
                  </a:moveTo>
                  <a:lnTo>
                    <a:pt x="1938" y="753"/>
                  </a:lnTo>
                  <a:lnTo>
                    <a:pt x="1963" y="708"/>
                  </a:lnTo>
                  <a:lnTo>
                    <a:pt x="1990" y="753"/>
                  </a:lnTo>
                  <a:lnTo>
                    <a:pt x="1963" y="799"/>
                  </a:lnTo>
                  <a:moveTo>
                    <a:pt x="2025" y="799"/>
                  </a:moveTo>
                  <a:lnTo>
                    <a:pt x="1999" y="753"/>
                  </a:lnTo>
                  <a:lnTo>
                    <a:pt x="2025" y="708"/>
                  </a:lnTo>
                  <a:lnTo>
                    <a:pt x="2052" y="753"/>
                  </a:lnTo>
                  <a:lnTo>
                    <a:pt x="2025" y="799"/>
                  </a:lnTo>
                  <a:moveTo>
                    <a:pt x="2088" y="799"/>
                  </a:moveTo>
                  <a:lnTo>
                    <a:pt x="2061" y="753"/>
                  </a:lnTo>
                  <a:lnTo>
                    <a:pt x="2088" y="708"/>
                  </a:lnTo>
                  <a:lnTo>
                    <a:pt x="2113" y="753"/>
                  </a:lnTo>
                  <a:lnTo>
                    <a:pt x="2088" y="799"/>
                  </a:lnTo>
                  <a:moveTo>
                    <a:pt x="2149" y="799"/>
                  </a:moveTo>
                  <a:lnTo>
                    <a:pt x="2122" y="753"/>
                  </a:lnTo>
                  <a:lnTo>
                    <a:pt x="2149" y="708"/>
                  </a:lnTo>
                  <a:lnTo>
                    <a:pt x="2175" y="753"/>
                  </a:lnTo>
                  <a:lnTo>
                    <a:pt x="2149" y="799"/>
                  </a:lnTo>
                  <a:moveTo>
                    <a:pt x="2211" y="799"/>
                  </a:moveTo>
                  <a:lnTo>
                    <a:pt x="2184" y="753"/>
                  </a:lnTo>
                  <a:lnTo>
                    <a:pt x="2211" y="708"/>
                  </a:lnTo>
                  <a:lnTo>
                    <a:pt x="2236" y="753"/>
                  </a:lnTo>
                  <a:lnTo>
                    <a:pt x="2211" y="799"/>
                  </a:lnTo>
                  <a:moveTo>
                    <a:pt x="2272" y="799"/>
                  </a:moveTo>
                  <a:lnTo>
                    <a:pt x="2245" y="753"/>
                  </a:lnTo>
                  <a:lnTo>
                    <a:pt x="2272" y="708"/>
                  </a:lnTo>
                  <a:lnTo>
                    <a:pt x="2298" y="753"/>
                  </a:lnTo>
                  <a:lnTo>
                    <a:pt x="2272" y="799"/>
                  </a:lnTo>
                  <a:moveTo>
                    <a:pt x="2334" y="799"/>
                  </a:moveTo>
                  <a:lnTo>
                    <a:pt x="2307" y="753"/>
                  </a:lnTo>
                  <a:lnTo>
                    <a:pt x="2334" y="708"/>
                  </a:lnTo>
                  <a:lnTo>
                    <a:pt x="2359" y="753"/>
                  </a:lnTo>
                  <a:lnTo>
                    <a:pt x="2334" y="799"/>
                  </a:lnTo>
                  <a:moveTo>
                    <a:pt x="2395" y="799"/>
                  </a:moveTo>
                  <a:lnTo>
                    <a:pt x="2368" y="753"/>
                  </a:lnTo>
                  <a:lnTo>
                    <a:pt x="2395" y="708"/>
                  </a:lnTo>
                  <a:lnTo>
                    <a:pt x="2421" y="753"/>
                  </a:lnTo>
                  <a:lnTo>
                    <a:pt x="2395" y="799"/>
                  </a:lnTo>
                  <a:moveTo>
                    <a:pt x="2457" y="799"/>
                  </a:moveTo>
                  <a:lnTo>
                    <a:pt x="2431" y="753"/>
                  </a:lnTo>
                  <a:lnTo>
                    <a:pt x="2457" y="708"/>
                  </a:lnTo>
                  <a:lnTo>
                    <a:pt x="2484" y="753"/>
                  </a:lnTo>
                  <a:lnTo>
                    <a:pt x="2457" y="799"/>
                  </a:lnTo>
                  <a:moveTo>
                    <a:pt x="2518" y="799"/>
                  </a:moveTo>
                  <a:lnTo>
                    <a:pt x="2493" y="753"/>
                  </a:lnTo>
                  <a:lnTo>
                    <a:pt x="2518" y="708"/>
                  </a:lnTo>
                  <a:lnTo>
                    <a:pt x="2545" y="753"/>
                  </a:lnTo>
                  <a:lnTo>
                    <a:pt x="2518" y="799"/>
                  </a:lnTo>
                  <a:moveTo>
                    <a:pt x="84" y="745"/>
                  </a:moveTo>
                  <a:lnTo>
                    <a:pt x="59" y="700"/>
                  </a:lnTo>
                  <a:lnTo>
                    <a:pt x="84" y="654"/>
                  </a:lnTo>
                  <a:lnTo>
                    <a:pt x="111" y="700"/>
                  </a:lnTo>
                  <a:lnTo>
                    <a:pt x="84" y="745"/>
                  </a:lnTo>
                  <a:moveTo>
                    <a:pt x="146" y="745"/>
                  </a:moveTo>
                  <a:lnTo>
                    <a:pt x="120" y="700"/>
                  </a:lnTo>
                  <a:lnTo>
                    <a:pt x="146" y="654"/>
                  </a:lnTo>
                  <a:lnTo>
                    <a:pt x="172" y="700"/>
                  </a:lnTo>
                  <a:lnTo>
                    <a:pt x="146" y="745"/>
                  </a:lnTo>
                  <a:moveTo>
                    <a:pt x="207" y="745"/>
                  </a:moveTo>
                  <a:lnTo>
                    <a:pt x="181" y="700"/>
                  </a:lnTo>
                  <a:lnTo>
                    <a:pt x="207" y="654"/>
                  </a:lnTo>
                  <a:lnTo>
                    <a:pt x="234" y="700"/>
                  </a:lnTo>
                  <a:lnTo>
                    <a:pt x="207" y="745"/>
                  </a:lnTo>
                  <a:moveTo>
                    <a:pt x="270" y="745"/>
                  </a:moveTo>
                  <a:lnTo>
                    <a:pt x="243" y="700"/>
                  </a:lnTo>
                  <a:lnTo>
                    <a:pt x="270" y="654"/>
                  </a:lnTo>
                  <a:lnTo>
                    <a:pt x="295" y="700"/>
                  </a:lnTo>
                  <a:lnTo>
                    <a:pt x="270" y="745"/>
                  </a:lnTo>
                  <a:moveTo>
                    <a:pt x="331" y="745"/>
                  </a:moveTo>
                  <a:lnTo>
                    <a:pt x="304" y="700"/>
                  </a:lnTo>
                  <a:lnTo>
                    <a:pt x="331" y="654"/>
                  </a:lnTo>
                  <a:lnTo>
                    <a:pt x="357" y="700"/>
                  </a:lnTo>
                  <a:lnTo>
                    <a:pt x="331" y="745"/>
                  </a:lnTo>
                  <a:moveTo>
                    <a:pt x="393" y="745"/>
                  </a:moveTo>
                  <a:lnTo>
                    <a:pt x="366" y="700"/>
                  </a:lnTo>
                  <a:lnTo>
                    <a:pt x="393" y="654"/>
                  </a:lnTo>
                  <a:lnTo>
                    <a:pt x="418" y="700"/>
                  </a:lnTo>
                  <a:lnTo>
                    <a:pt x="393" y="745"/>
                  </a:lnTo>
                  <a:moveTo>
                    <a:pt x="454" y="745"/>
                  </a:moveTo>
                  <a:lnTo>
                    <a:pt x="427" y="700"/>
                  </a:lnTo>
                  <a:lnTo>
                    <a:pt x="454" y="654"/>
                  </a:lnTo>
                  <a:lnTo>
                    <a:pt x="480" y="700"/>
                  </a:lnTo>
                  <a:lnTo>
                    <a:pt x="454" y="745"/>
                  </a:lnTo>
                  <a:moveTo>
                    <a:pt x="516" y="745"/>
                  </a:moveTo>
                  <a:lnTo>
                    <a:pt x="489" y="700"/>
                  </a:lnTo>
                  <a:lnTo>
                    <a:pt x="516" y="654"/>
                  </a:lnTo>
                  <a:lnTo>
                    <a:pt x="541" y="700"/>
                  </a:lnTo>
                  <a:lnTo>
                    <a:pt x="516" y="745"/>
                  </a:lnTo>
                  <a:moveTo>
                    <a:pt x="577" y="745"/>
                  </a:moveTo>
                  <a:lnTo>
                    <a:pt x="550" y="700"/>
                  </a:lnTo>
                  <a:lnTo>
                    <a:pt x="577" y="654"/>
                  </a:lnTo>
                  <a:lnTo>
                    <a:pt x="603" y="700"/>
                  </a:lnTo>
                  <a:lnTo>
                    <a:pt x="577" y="745"/>
                  </a:lnTo>
                  <a:moveTo>
                    <a:pt x="639" y="745"/>
                  </a:moveTo>
                  <a:lnTo>
                    <a:pt x="613" y="700"/>
                  </a:lnTo>
                  <a:lnTo>
                    <a:pt x="639" y="654"/>
                  </a:lnTo>
                  <a:lnTo>
                    <a:pt x="666" y="700"/>
                  </a:lnTo>
                  <a:lnTo>
                    <a:pt x="639" y="745"/>
                  </a:lnTo>
                  <a:moveTo>
                    <a:pt x="700" y="745"/>
                  </a:moveTo>
                  <a:lnTo>
                    <a:pt x="675" y="700"/>
                  </a:lnTo>
                  <a:lnTo>
                    <a:pt x="700" y="654"/>
                  </a:lnTo>
                  <a:lnTo>
                    <a:pt x="727" y="700"/>
                  </a:lnTo>
                  <a:lnTo>
                    <a:pt x="700" y="745"/>
                  </a:lnTo>
                  <a:moveTo>
                    <a:pt x="762" y="745"/>
                  </a:moveTo>
                  <a:lnTo>
                    <a:pt x="736" y="700"/>
                  </a:lnTo>
                  <a:lnTo>
                    <a:pt x="762" y="654"/>
                  </a:lnTo>
                  <a:lnTo>
                    <a:pt x="789" y="700"/>
                  </a:lnTo>
                  <a:lnTo>
                    <a:pt x="762" y="745"/>
                  </a:lnTo>
                  <a:moveTo>
                    <a:pt x="823" y="745"/>
                  </a:moveTo>
                  <a:lnTo>
                    <a:pt x="798" y="700"/>
                  </a:lnTo>
                  <a:lnTo>
                    <a:pt x="823" y="654"/>
                  </a:lnTo>
                  <a:lnTo>
                    <a:pt x="850" y="700"/>
                  </a:lnTo>
                  <a:lnTo>
                    <a:pt x="823" y="745"/>
                  </a:lnTo>
                  <a:moveTo>
                    <a:pt x="885" y="745"/>
                  </a:moveTo>
                  <a:lnTo>
                    <a:pt x="859" y="700"/>
                  </a:lnTo>
                  <a:lnTo>
                    <a:pt x="885" y="654"/>
                  </a:lnTo>
                  <a:lnTo>
                    <a:pt x="912" y="700"/>
                  </a:lnTo>
                  <a:lnTo>
                    <a:pt x="885" y="745"/>
                  </a:lnTo>
                  <a:moveTo>
                    <a:pt x="946" y="745"/>
                  </a:moveTo>
                  <a:lnTo>
                    <a:pt x="921" y="700"/>
                  </a:lnTo>
                  <a:lnTo>
                    <a:pt x="946" y="654"/>
                  </a:lnTo>
                  <a:lnTo>
                    <a:pt x="973" y="700"/>
                  </a:lnTo>
                  <a:lnTo>
                    <a:pt x="946" y="745"/>
                  </a:lnTo>
                  <a:moveTo>
                    <a:pt x="1009" y="745"/>
                  </a:moveTo>
                  <a:lnTo>
                    <a:pt x="982" y="700"/>
                  </a:lnTo>
                  <a:lnTo>
                    <a:pt x="1009" y="654"/>
                  </a:lnTo>
                  <a:lnTo>
                    <a:pt x="1035" y="700"/>
                  </a:lnTo>
                  <a:lnTo>
                    <a:pt x="1009" y="745"/>
                  </a:lnTo>
                  <a:moveTo>
                    <a:pt x="1071" y="745"/>
                  </a:moveTo>
                  <a:lnTo>
                    <a:pt x="1044" y="700"/>
                  </a:lnTo>
                  <a:lnTo>
                    <a:pt x="1071" y="654"/>
                  </a:lnTo>
                  <a:lnTo>
                    <a:pt x="1096" y="700"/>
                  </a:lnTo>
                  <a:lnTo>
                    <a:pt x="1071" y="745"/>
                  </a:lnTo>
                  <a:moveTo>
                    <a:pt x="1132" y="745"/>
                  </a:moveTo>
                  <a:lnTo>
                    <a:pt x="1105" y="700"/>
                  </a:lnTo>
                  <a:lnTo>
                    <a:pt x="1132" y="654"/>
                  </a:lnTo>
                  <a:lnTo>
                    <a:pt x="1158" y="700"/>
                  </a:lnTo>
                  <a:lnTo>
                    <a:pt x="1132" y="745"/>
                  </a:lnTo>
                  <a:moveTo>
                    <a:pt x="1194" y="745"/>
                  </a:moveTo>
                  <a:lnTo>
                    <a:pt x="1167" y="700"/>
                  </a:lnTo>
                  <a:lnTo>
                    <a:pt x="1194" y="654"/>
                  </a:lnTo>
                  <a:lnTo>
                    <a:pt x="1219" y="700"/>
                  </a:lnTo>
                  <a:lnTo>
                    <a:pt x="1194" y="745"/>
                  </a:lnTo>
                  <a:moveTo>
                    <a:pt x="1255" y="745"/>
                  </a:moveTo>
                  <a:lnTo>
                    <a:pt x="1228" y="700"/>
                  </a:lnTo>
                  <a:lnTo>
                    <a:pt x="1255" y="654"/>
                  </a:lnTo>
                  <a:lnTo>
                    <a:pt x="1281" y="700"/>
                  </a:lnTo>
                  <a:lnTo>
                    <a:pt x="1255" y="745"/>
                  </a:lnTo>
                  <a:moveTo>
                    <a:pt x="1317" y="745"/>
                  </a:moveTo>
                  <a:lnTo>
                    <a:pt x="1290" y="700"/>
                  </a:lnTo>
                  <a:lnTo>
                    <a:pt x="1317" y="654"/>
                  </a:lnTo>
                  <a:lnTo>
                    <a:pt x="1342" y="700"/>
                  </a:lnTo>
                  <a:lnTo>
                    <a:pt x="1317" y="745"/>
                  </a:lnTo>
                  <a:moveTo>
                    <a:pt x="1378" y="745"/>
                  </a:moveTo>
                  <a:lnTo>
                    <a:pt x="1353" y="700"/>
                  </a:lnTo>
                  <a:lnTo>
                    <a:pt x="1378" y="654"/>
                  </a:lnTo>
                  <a:lnTo>
                    <a:pt x="1405" y="700"/>
                  </a:lnTo>
                  <a:lnTo>
                    <a:pt x="1378" y="745"/>
                  </a:lnTo>
                  <a:moveTo>
                    <a:pt x="1440" y="745"/>
                  </a:moveTo>
                  <a:lnTo>
                    <a:pt x="1414" y="700"/>
                  </a:lnTo>
                  <a:lnTo>
                    <a:pt x="1440" y="654"/>
                  </a:lnTo>
                  <a:lnTo>
                    <a:pt x="1467" y="700"/>
                  </a:lnTo>
                  <a:lnTo>
                    <a:pt x="1440" y="745"/>
                  </a:lnTo>
                  <a:moveTo>
                    <a:pt x="1501" y="745"/>
                  </a:moveTo>
                  <a:lnTo>
                    <a:pt x="1476" y="700"/>
                  </a:lnTo>
                  <a:lnTo>
                    <a:pt x="1501" y="654"/>
                  </a:lnTo>
                  <a:lnTo>
                    <a:pt x="1528" y="700"/>
                  </a:lnTo>
                  <a:lnTo>
                    <a:pt x="1501" y="745"/>
                  </a:lnTo>
                  <a:moveTo>
                    <a:pt x="1563" y="745"/>
                  </a:moveTo>
                  <a:lnTo>
                    <a:pt x="1537" y="700"/>
                  </a:lnTo>
                  <a:lnTo>
                    <a:pt x="1563" y="654"/>
                  </a:lnTo>
                  <a:lnTo>
                    <a:pt x="1590" y="700"/>
                  </a:lnTo>
                  <a:lnTo>
                    <a:pt x="1563" y="745"/>
                  </a:lnTo>
                  <a:moveTo>
                    <a:pt x="1624" y="745"/>
                  </a:moveTo>
                  <a:lnTo>
                    <a:pt x="1599" y="700"/>
                  </a:lnTo>
                  <a:lnTo>
                    <a:pt x="1624" y="654"/>
                  </a:lnTo>
                  <a:lnTo>
                    <a:pt x="1651" y="700"/>
                  </a:lnTo>
                  <a:lnTo>
                    <a:pt x="1624" y="745"/>
                  </a:lnTo>
                  <a:moveTo>
                    <a:pt x="1686" y="745"/>
                  </a:moveTo>
                  <a:lnTo>
                    <a:pt x="1660" y="700"/>
                  </a:lnTo>
                  <a:lnTo>
                    <a:pt x="1686" y="654"/>
                  </a:lnTo>
                  <a:lnTo>
                    <a:pt x="1713" y="700"/>
                  </a:lnTo>
                  <a:lnTo>
                    <a:pt x="1686" y="745"/>
                  </a:lnTo>
                  <a:moveTo>
                    <a:pt x="1749" y="745"/>
                  </a:moveTo>
                  <a:lnTo>
                    <a:pt x="1722" y="700"/>
                  </a:lnTo>
                  <a:lnTo>
                    <a:pt x="1749" y="654"/>
                  </a:lnTo>
                  <a:lnTo>
                    <a:pt x="1774" y="700"/>
                  </a:lnTo>
                  <a:lnTo>
                    <a:pt x="1749" y="745"/>
                  </a:lnTo>
                  <a:moveTo>
                    <a:pt x="1810" y="745"/>
                  </a:moveTo>
                  <a:lnTo>
                    <a:pt x="1783" y="700"/>
                  </a:lnTo>
                  <a:lnTo>
                    <a:pt x="1810" y="654"/>
                  </a:lnTo>
                  <a:lnTo>
                    <a:pt x="1836" y="700"/>
                  </a:lnTo>
                  <a:lnTo>
                    <a:pt x="1810" y="745"/>
                  </a:lnTo>
                  <a:moveTo>
                    <a:pt x="1872" y="745"/>
                  </a:moveTo>
                  <a:lnTo>
                    <a:pt x="1845" y="700"/>
                  </a:lnTo>
                  <a:lnTo>
                    <a:pt x="1872" y="654"/>
                  </a:lnTo>
                  <a:lnTo>
                    <a:pt x="1897" y="700"/>
                  </a:lnTo>
                  <a:lnTo>
                    <a:pt x="1872" y="745"/>
                  </a:lnTo>
                  <a:moveTo>
                    <a:pt x="1933" y="745"/>
                  </a:moveTo>
                  <a:lnTo>
                    <a:pt x="1906" y="700"/>
                  </a:lnTo>
                  <a:lnTo>
                    <a:pt x="1933" y="654"/>
                  </a:lnTo>
                  <a:lnTo>
                    <a:pt x="1959" y="700"/>
                  </a:lnTo>
                  <a:lnTo>
                    <a:pt x="1933" y="745"/>
                  </a:lnTo>
                  <a:moveTo>
                    <a:pt x="1995" y="745"/>
                  </a:moveTo>
                  <a:lnTo>
                    <a:pt x="1968" y="700"/>
                  </a:lnTo>
                  <a:lnTo>
                    <a:pt x="1995" y="654"/>
                  </a:lnTo>
                  <a:lnTo>
                    <a:pt x="2020" y="700"/>
                  </a:lnTo>
                  <a:lnTo>
                    <a:pt x="1995" y="745"/>
                  </a:lnTo>
                  <a:moveTo>
                    <a:pt x="2056" y="745"/>
                  </a:moveTo>
                  <a:lnTo>
                    <a:pt x="2029" y="700"/>
                  </a:lnTo>
                  <a:lnTo>
                    <a:pt x="2056" y="654"/>
                  </a:lnTo>
                  <a:lnTo>
                    <a:pt x="2082" y="700"/>
                  </a:lnTo>
                  <a:lnTo>
                    <a:pt x="2056" y="745"/>
                  </a:lnTo>
                  <a:moveTo>
                    <a:pt x="2118" y="745"/>
                  </a:moveTo>
                  <a:lnTo>
                    <a:pt x="2092" y="700"/>
                  </a:lnTo>
                  <a:lnTo>
                    <a:pt x="2118" y="654"/>
                  </a:lnTo>
                  <a:lnTo>
                    <a:pt x="2145" y="700"/>
                  </a:lnTo>
                  <a:lnTo>
                    <a:pt x="2118" y="745"/>
                  </a:lnTo>
                  <a:moveTo>
                    <a:pt x="2179" y="745"/>
                  </a:moveTo>
                  <a:lnTo>
                    <a:pt x="2154" y="700"/>
                  </a:lnTo>
                  <a:lnTo>
                    <a:pt x="2179" y="654"/>
                  </a:lnTo>
                  <a:lnTo>
                    <a:pt x="2206" y="700"/>
                  </a:lnTo>
                  <a:lnTo>
                    <a:pt x="2179" y="745"/>
                  </a:lnTo>
                  <a:moveTo>
                    <a:pt x="2241" y="745"/>
                  </a:moveTo>
                  <a:lnTo>
                    <a:pt x="2215" y="700"/>
                  </a:lnTo>
                  <a:lnTo>
                    <a:pt x="2241" y="654"/>
                  </a:lnTo>
                  <a:lnTo>
                    <a:pt x="2268" y="700"/>
                  </a:lnTo>
                  <a:lnTo>
                    <a:pt x="2241" y="745"/>
                  </a:lnTo>
                  <a:moveTo>
                    <a:pt x="2302" y="745"/>
                  </a:moveTo>
                  <a:lnTo>
                    <a:pt x="2277" y="700"/>
                  </a:lnTo>
                  <a:lnTo>
                    <a:pt x="2302" y="654"/>
                  </a:lnTo>
                  <a:lnTo>
                    <a:pt x="2329" y="700"/>
                  </a:lnTo>
                  <a:lnTo>
                    <a:pt x="2302" y="745"/>
                  </a:lnTo>
                  <a:moveTo>
                    <a:pt x="2364" y="745"/>
                  </a:moveTo>
                  <a:lnTo>
                    <a:pt x="2338" y="700"/>
                  </a:lnTo>
                  <a:lnTo>
                    <a:pt x="2364" y="654"/>
                  </a:lnTo>
                  <a:lnTo>
                    <a:pt x="2391" y="700"/>
                  </a:lnTo>
                  <a:lnTo>
                    <a:pt x="2364" y="745"/>
                  </a:lnTo>
                  <a:moveTo>
                    <a:pt x="2425" y="745"/>
                  </a:moveTo>
                  <a:lnTo>
                    <a:pt x="2400" y="700"/>
                  </a:lnTo>
                  <a:lnTo>
                    <a:pt x="2425" y="654"/>
                  </a:lnTo>
                  <a:lnTo>
                    <a:pt x="2452" y="700"/>
                  </a:lnTo>
                  <a:lnTo>
                    <a:pt x="2425" y="745"/>
                  </a:lnTo>
                  <a:moveTo>
                    <a:pt x="2488" y="745"/>
                  </a:moveTo>
                  <a:lnTo>
                    <a:pt x="2461" y="700"/>
                  </a:lnTo>
                  <a:lnTo>
                    <a:pt x="2488" y="654"/>
                  </a:lnTo>
                  <a:lnTo>
                    <a:pt x="2514" y="700"/>
                  </a:lnTo>
                  <a:lnTo>
                    <a:pt x="2488" y="745"/>
                  </a:lnTo>
                  <a:moveTo>
                    <a:pt x="54" y="691"/>
                  </a:moveTo>
                  <a:lnTo>
                    <a:pt x="27" y="646"/>
                  </a:lnTo>
                  <a:lnTo>
                    <a:pt x="54" y="601"/>
                  </a:lnTo>
                  <a:lnTo>
                    <a:pt x="80" y="646"/>
                  </a:lnTo>
                  <a:lnTo>
                    <a:pt x="54" y="691"/>
                  </a:lnTo>
                  <a:moveTo>
                    <a:pt x="116" y="691"/>
                  </a:moveTo>
                  <a:lnTo>
                    <a:pt x="89" y="646"/>
                  </a:lnTo>
                  <a:lnTo>
                    <a:pt x="116" y="601"/>
                  </a:lnTo>
                  <a:lnTo>
                    <a:pt x="141" y="646"/>
                  </a:lnTo>
                  <a:lnTo>
                    <a:pt x="116" y="691"/>
                  </a:lnTo>
                  <a:moveTo>
                    <a:pt x="177" y="691"/>
                  </a:moveTo>
                  <a:lnTo>
                    <a:pt x="150" y="646"/>
                  </a:lnTo>
                  <a:lnTo>
                    <a:pt x="177" y="601"/>
                  </a:lnTo>
                  <a:lnTo>
                    <a:pt x="202" y="646"/>
                  </a:lnTo>
                  <a:lnTo>
                    <a:pt x="177" y="691"/>
                  </a:lnTo>
                  <a:moveTo>
                    <a:pt x="238" y="691"/>
                  </a:moveTo>
                  <a:lnTo>
                    <a:pt x="213" y="646"/>
                  </a:lnTo>
                  <a:lnTo>
                    <a:pt x="238" y="601"/>
                  </a:lnTo>
                  <a:lnTo>
                    <a:pt x="265" y="646"/>
                  </a:lnTo>
                  <a:lnTo>
                    <a:pt x="238" y="691"/>
                  </a:lnTo>
                  <a:moveTo>
                    <a:pt x="300" y="691"/>
                  </a:moveTo>
                  <a:lnTo>
                    <a:pt x="274" y="646"/>
                  </a:lnTo>
                  <a:lnTo>
                    <a:pt x="300" y="601"/>
                  </a:lnTo>
                  <a:lnTo>
                    <a:pt x="327" y="646"/>
                  </a:lnTo>
                  <a:lnTo>
                    <a:pt x="300" y="691"/>
                  </a:lnTo>
                  <a:moveTo>
                    <a:pt x="361" y="691"/>
                  </a:moveTo>
                  <a:lnTo>
                    <a:pt x="336" y="646"/>
                  </a:lnTo>
                  <a:lnTo>
                    <a:pt x="361" y="601"/>
                  </a:lnTo>
                  <a:lnTo>
                    <a:pt x="388" y="646"/>
                  </a:lnTo>
                  <a:lnTo>
                    <a:pt x="361" y="691"/>
                  </a:lnTo>
                  <a:moveTo>
                    <a:pt x="423" y="691"/>
                  </a:moveTo>
                  <a:lnTo>
                    <a:pt x="397" y="646"/>
                  </a:lnTo>
                  <a:lnTo>
                    <a:pt x="423" y="601"/>
                  </a:lnTo>
                  <a:lnTo>
                    <a:pt x="450" y="646"/>
                  </a:lnTo>
                  <a:lnTo>
                    <a:pt x="423" y="691"/>
                  </a:lnTo>
                  <a:moveTo>
                    <a:pt x="484" y="691"/>
                  </a:moveTo>
                  <a:lnTo>
                    <a:pt x="459" y="646"/>
                  </a:lnTo>
                  <a:lnTo>
                    <a:pt x="484" y="601"/>
                  </a:lnTo>
                  <a:lnTo>
                    <a:pt x="511" y="646"/>
                  </a:lnTo>
                  <a:lnTo>
                    <a:pt x="484" y="691"/>
                  </a:lnTo>
                  <a:moveTo>
                    <a:pt x="546" y="691"/>
                  </a:moveTo>
                  <a:lnTo>
                    <a:pt x="520" y="646"/>
                  </a:lnTo>
                  <a:lnTo>
                    <a:pt x="546" y="601"/>
                  </a:lnTo>
                  <a:lnTo>
                    <a:pt x="573" y="646"/>
                  </a:lnTo>
                  <a:lnTo>
                    <a:pt x="546" y="691"/>
                  </a:lnTo>
                  <a:moveTo>
                    <a:pt x="609" y="691"/>
                  </a:moveTo>
                  <a:lnTo>
                    <a:pt x="582" y="646"/>
                  </a:lnTo>
                  <a:lnTo>
                    <a:pt x="609" y="601"/>
                  </a:lnTo>
                  <a:lnTo>
                    <a:pt x="634" y="646"/>
                  </a:lnTo>
                  <a:lnTo>
                    <a:pt x="609" y="691"/>
                  </a:lnTo>
                  <a:moveTo>
                    <a:pt x="670" y="691"/>
                  </a:moveTo>
                  <a:lnTo>
                    <a:pt x="643" y="646"/>
                  </a:lnTo>
                  <a:lnTo>
                    <a:pt x="670" y="601"/>
                  </a:lnTo>
                  <a:lnTo>
                    <a:pt x="696" y="646"/>
                  </a:lnTo>
                  <a:lnTo>
                    <a:pt x="670" y="691"/>
                  </a:lnTo>
                  <a:moveTo>
                    <a:pt x="732" y="691"/>
                  </a:moveTo>
                  <a:lnTo>
                    <a:pt x="705" y="646"/>
                  </a:lnTo>
                  <a:lnTo>
                    <a:pt x="732" y="601"/>
                  </a:lnTo>
                  <a:lnTo>
                    <a:pt x="757" y="646"/>
                  </a:lnTo>
                  <a:lnTo>
                    <a:pt x="732" y="691"/>
                  </a:lnTo>
                  <a:moveTo>
                    <a:pt x="793" y="691"/>
                  </a:moveTo>
                  <a:lnTo>
                    <a:pt x="766" y="646"/>
                  </a:lnTo>
                  <a:lnTo>
                    <a:pt x="793" y="601"/>
                  </a:lnTo>
                  <a:lnTo>
                    <a:pt x="819" y="646"/>
                  </a:lnTo>
                  <a:lnTo>
                    <a:pt x="793" y="691"/>
                  </a:lnTo>
                  <a:moveTo>
                    <a:pt x="855" y="691"/>
                  </a:moveTo>
                  <a:lnTo>
                    <a:pt x="828" y="646"/>
                  </a:lnTo>
                  <a:lnTo>
                    <a:pt x="855" y="601"/>
                  </a:lnTo>
                  <a:lnTo>
                    <a:pt x="880" y="646"/>
                  </a:lnTo>
                  <a:lnTo>
                    <a:pt x="855" y="691"/>
                  </a:lnTo>
                  <a:moveTo>
                    <a:pt x="916" y="691"/>
                  </a:moveTo>
                  <a:lnTo>
                    <a:pt x="889" y="646"/>
                  </a:lnTo>
                  <a:lnTo>
                    <a:pt x="916" y="601"/>
                  </a:lnTo>
                  <a:lnTo>
                    <a:pt x="942" y="646"/>
                  </a:lnTo>
                  <a:lnTo>
                    <a:pt x="916" y="691"/>
                  </a:lnTo>
                  <a:moveTo>
                    <a:pt x="978" y="691"/>
                  </a:moveTo>
                  <a:lnTo>
                    <a:pt x="952" y="646"/>
                  </a:lnTo>
                  <a:lnTo>
                    <a:pt x="978" y="601"/>
                  </a:lnTo>
                  <a:lnTo>
                    <a:pt x="1005" y="646"/>
                  </a:lnTo>
                  <a:lnTo>
                    <a:pt x="978" y="691"/>
                  </a:lnTo>
                  <a:moveTo>
                    <a:pt x="1039" y="691"/>
                  </a:moveTo>
                  <a:lnTo>
                    <a:pt x="1014" y="646"/>
                  </a:lnTo>
                  <a:lnTo>
                    <a:pt x="1039" y="601"/>
                  </a:lnTo>
                  <a:lnTo>
                    <a:pt x="1066" y="646"/>
                  </a:lnTo>
                  <a:lnTo>
                    <a:pt x="1039" y="691"/>
                  </a:lnTo>
                  <a:moveTo>
                    <a:pt x="1101" y="691"/>
                  </a:moveTo>
                  <a:lnTo>
                    <a:pt x="1075" y="646"/>
                  </a:lnTo>
                  <a:lnTo>
                    <a:pt x="1101" y="601"/>
                  </a:lnTo>
                  <a:lnTo>
                    <a:pt x="1128" y="646"/>
                  </a:lnTo>
                  <a:lnTo>
                    <a:pt x="1101" y="691"/>
                  </a:lnTo>
                  <a:moveTo>
                    <a:pt x="1162" y="691"/>
                  </a:moveTo>
                  <a:lnTo>
                    <a:pt x="1137" y="646"/>
                  </a:lnTo>
                  <a:lnTo>
                    <a:pt x="1162" y="601"/>
                  </a:lnTo>
                  <a:lnTo>
                    <a:pt x="1189" y="646"/>
                  </a:lnTo>
                  <a:lnTo>
                    <a:pt x="1162" y="691"/>
                  </a:lnTo>
                  <a:moveTo>
                    <a:pt x="1224" y="691"/>
                  </a:moveTo>
                  <a:lnTo>
                    <a:pt x="1198" y="646"/>
                  </a:lnTo>
                  <a:lnTo>
                    <a:pt x="1224" y="601"/>
                  </a:lnTo>
                  <a:lnTo>
                    <a:pt x="1251" y="646"/>
                  </a:lnTo>
                  <a:lnTo>
                    <a:pt x="1224" y="691"/>
                  </a:lnTo>
                  <a:moveTo>
                    <a:pt x="1285" y="691"/>
                  </a:moveTo>
                  <a:lnTo>
                    <a:pt x="1260" y="646"/>
                  </a:lnTo>
                  <a:lnTo>
                    <a:pt x="1285" y="601"/>
                  </a:lnTo>
                  <a:lnTo>
                    <a:pt x="1312" y="646"/>
                  </a:lnTo>
                  <a:lnTo>
                    <a:pt x="1285" y="691"/>
                  </a:lnTo>
                  <a:moveTo>
                    <a:pt x="1348" y="691"/>
                  </a:moveTo>
                  <a:lnTo>
                    <a:pt x="1321" y="646"/>
                  </a:lnTo>
                  <a:lnTo>
                    <a:pt x="1348" y="601"/>
                  </a:lnTo>
                  <a:lnTo>
                    <a:pt x="1374" y="646"/>
                  </a:lnTo>
                  <a:lnTo>
                    <a:pt x="1348" y="691"/>
                  </a:lnTo>
                  <a:moveTo>
                    <a:pt x="1410" y="691"/>
                  </a:moveTo>
                  <a:lnTo>
                    <a:pt x="1383" y="646"/>
                  </a:lnTo>
                  <a:lnTo>
                    <a:pt x="1410" y="601"/>
                  </a:lnTo>
                  <a:lnTo>
                    <a:pt x="1435" y="646"/>
                  </a:lnTo>
                  <a:lnTo>
                    <a:pt x="1410" y="691"/>
                  </a:lnTo>
                  <a:moveTo>
                    <a:pt x="1471" y="691"/>
                  </a:moveTo>
                  <a:lnTo>
                    <a:pt x="1444" y="646"/>
                  </a:lnTo>
                  <a:lnTo>
                    <a:pt x="1471" y="601"/>
                  </a:lnTo>
                  <a:lnTo>
                    <a:pt x="1497" y="646"/>
                  </a:lnTo>
                  <a:lnTo>
                    <a:pt x="1471" y="691"/>
                  </a:lnTo>
                  <a:moveTo>
                    <a:pt x="1533" y="691"/>
                  </a:moveTo>
                  <a:lnTo>
                    <a:pt x="1506" y="646"/>
                  </a:lnTo>
                  <a:lnTo>
                    <a:pt x="1533" y="601"/>
                  </a:lnTo>
                  <a:lnTo>
                    <a:pt x="1558" y="646"/>
                  </a:lnTo>
                  <a:lnTo>
                    <a:pt x="1533" y="691"/>
                  </a:lnTo>
                  <a:moveTo>
                    <a:pt x="1594" y="691"/>
                  </a:moveTo>
                  <a:lnTo>
                    <a:pt x="1567" y="646"/>
                  </a:lnTo>
                  <a:lnTo>
                    <a:pt x="1594" y="601"/>
                  </a:lnTo>
                  <a:lnTo>
                    <a:pt x="1620" y="646"/>
                  </a:lnTo>
                  <a:lnTo>
                    <a:pt x="1594" y="691"/>
                  </a:lnTo>
                  <a:moveTo>
                    <a:pt x="1656" y="691"/>
                  </a:moveTo>
                  <a:lnTo>
                    <a:pt x="1629" y="646"/>
                  </a:lnTo>
                  <a:lnTo>
                    <a:pt x="1656" y="601"/>
                  </a:lnTo>
                  <a:lnTo>
                    <a:pt x="1681" y="646"/>
                  </a:lnTo>
                  <a:lnTo>
                    <a:pt x="1656" y="691"/>
                  </a:lnTo>
                  <a:moveTo>
                    <a:pt x="1717" y="691"/>
                  </a:moveTo>
                  <a:lnTo>
                    <a:pt x="1692" y="646"/>
                  </a:lnTo>
                  <a:lnTo>
                    <a:pt x="1717" y="601"/>
                  </a:lnTo>
                  <a:lnTo>
                    <a:pt x="1744" y="646"/>
                  </a:lnTo>
                  <a:lnTo>
                    <a:pt x="1717" y="691"/>
                  </a:lnTo>
                  <a:moveTo>
                    <a:pt x="1779" y="691"/>
                  </a:moveTo>
                  <a:lnTo>
                    <a:pt x="1753" y="646"/>
                  </a:lnTo>
                  <a:lnTo>
                    <a:pt x="1779" y="601"/>
                  </a:lnTo>
                  <a:lnTo>
                    <a:pt x="1806" y="646"/>
                  </a:lnTo>
                  <a:lnTo>
                    <a:pt x="1779" y="691"/>
                  </a:lnTo>
                  <a:moveTo>
                    <a:pt x="1840" y="691"/>
                  </a:moveTo>
                  <a:lnTo>
                    <a:pt x="1815" y="646"/>
                  </a:lnTo>
                  <a:lnTo>
                    <a:pt x="1840" y="601"/>
                  </a:lnTo>
                  <a:lnTo>
                    <a:pt x="1867" y="646"/>
                  </a:lnTo>
                  <a:lnTo>
                    <a:pt x="1840" y="691"/>
                  </a:lnTo>
                  <a:moveTo>
                    <a:pt x="1902" y="691"/>
                  </a:moveTo>
                  <a:lnTo>
                    <a:pt x="1876" y="646"/>
                  </a:lnTo>
                  <a:lnTo>
                    <a:pt x="1902" y="601"/>
                  </a:lnTo>
                  <a:lnTo>
                    <a:pt x="1929" y="646"/>
                  </a:lnTo>
                  <a:lnTo>
                    <a:pt x="1902" y="691"/>
                  </a:lnTo>
                  <a:moveTo>
                    <a:pt x="1963" y="691"/>
                  </a:moveTo>
                  <a:lnTo>
                    <a:pt x="1938" y="646"/>
                  </a:lnTo>
                  <a:lnTo>
                    <a:pt x="1963" y="601"/>
                  </a:lnTo>
                  <a:lnTo>
                    <a:pt x="1990" y="646"/>
                  </a:lnTo>
                  <a:lnTo>
                    <a:pt x="1963" y="691"/>
                  </a:lnTo>
                  <a:moveTo>
                    <a:pt x="2025" y="691"/>
                  </a:moveTo>
                  <a:lnTo>
                    <a:pt x="1999" y="646"/>
                  </a:lnTo>
                  <a:lnTo>
                    <a:pt x="2025" y="601"/>
                  </a:lnTo>
                  <a:lnTo>
                    <a:pt x="2052" y="646"/>
                  </a:lnTo>
                  <a:lnTo>
                    <a:pt x="2025" y="691"/>
                  </a:lnTo>
                  <a:moveTo>
                    <a:pt x="2088" y="691"/>
                  </a:moveTo>
                  <a:lnTo>
                    <a:pt x="2061" y="646"/>
                  </a:lnTo>
                  <a:lnTo>
                    <a:pt x="2088" y="601"/>
                  </a:lnTo>
                  <a:lnTo>
                    <a:pt x="2113" y="646"/>
                  </a:lnTo>
                  <a:lnTo>
                    <a:pt x="2088" y="691"/>
                  </a:lnTo>
                  <a:moveTo>
                    <a:pt x="2149" y="691"/>
                  </a:moveTo>
                  <a:lnTo>
                    <a:pt x="2122" y="646"/>
                  </a:lnTo>
                  <a:lnTo>
                    <a:pt x="2149" y="601"/>
                  </a:lnTo>
                  <a:lnTo>
                    <a:pt x="2175" y="646"/>
                  </a:lnTo>
                  <a:lnTo>
                    <a:pt x="2149" y="691"/>
                  </a:lnTo>
                  <a:moveTo>
                    <a:pt x="2211" y="691"/>
                  </a:moveTo>
                  <a:lnTo>
                    <a:pt x="2184" y="646"/>
                  </a:lnTo>
                  <a:lnTo>
                    <a:pt x="2211" y="601"/>
                  </a:lnTo>
                  <a:lnTo>
                    <a:pt x="2236" y="646"/>
                  </a:lnTo>
                  <a:lnTo>
                    <a:pt x="2211" y="691"/>
                  </a:lnTo>
                  <a:moveTo>
                    <a:pt x="2272" y="691"/>
                  </a:moveTo>
                  <a:lnTo>
                    <a:pt x="2245" y="646"/>
                  </a:lnTo>
                  <a:lnTo>
                    <a:pt x="2272" y="601"/>
                  </a:lnTo>
                  <a:lnTo>
                    <a:pt x="2298" y="646"/>
                  </a:lnTo>
                  <a:lnTo>
                    <a:pt x="2272" y="691"/>
                  </a:lnTo>
                  <a:moveTo>
                    <a:pt x="2334" y="691"/>
                  </a:moveTo>
                  <a:lnTo>
                    <a:pt x="2307" y="646"/>
                  </a:lnTo>
                  <a:lnTo>
                    <a:pt x="2334" y="601"/>
                  </a:lnTo>
                  <a:lnTo>
                    <a:pt x="2359" y="646"/>
                  </a:lnTo>
                  <a:lnTo>
                    <a:pt x="2334" y="691"/>
                  </a:lnTo>
                  <a:moveTo>
                    <a:pt x="2395" y="691"/>
                  </a:moveTo>
                  <a:lnTo>
                    <a:pt x="2368" y="646"/>
                  </a:lnTo>
                  <a:lnTo>
                    <a:pt x="2395" y="601"/>
                  </a:lnTo>
                  <a:lnTo>
                    <a:pt x="2421" y="646"/>
                  </a:lnTo>
                  <a:lnTo>
                    <a:pt x="2395" y="691"/>
                  </a:lnTo>
                  <a:moveTo>
                    <a:pt x="2457" y="691"/>
                  </a:moveTo>
                  <a:lnTo>
                    <a:pt x="2431" y="646"/>
                  </a:lnTo>
                  <a:lnTo>
                    <a:pt x="2457" y="601"/>
                  </a:lnTo>
                  <a:lnTo>
                    <a:pt x="2484" y="646"/>
                  </a:lnTo>
                  <a:lnTo>
                    <a:pt x="2457" y="691"/>
                  </a:lnTo>
                  <a:moveTo>
                    <a:pt x="2518" y="691"/>
                  </a:moveTo>
                  <a:lnTo>
                    <a:pt x="2493" y="646"/>
                  </a:lnTo>
                  <a:lnTo>
                    <a:pt x="2518" y="601"/>
                  </a:lnTo>
                  <a:lnTo>
                    <a:pt x="2545" y="646"/>
                  </a:lnTo>
                  <a:lnTo>
                    <a:pt x="2518" y="691"/>
                  </a:lnTo>
                  <a:moveTo>
                    <a:pt x="84" y="639"/>
                  </a:moveTo>
                  <a:lnTo>
                    <a:pt x="59" y="594"/>
                  </a:lnTo>
                  <a:lnTo>
                    <a:pt x="84" y="548"/>
                  </a:lnTo>
                  <a:lnTo>
                    <a:pt x="111" y="594"/>
                  </a:lnTo>
                  <a:lnTo>
                    <a:pt x="84" y="639"/>
                  </a:lnTo>
                  <a:moveTo>
                    <a:pt x="146" y="639"/>
                  </a:moveTo>
                  <a:lnTo>
                    <a:pt x="120" y="594"/>
                  </a:lnTo>
                  <a:lnTo>
                    <a:pt x="146" y="548"/>
                  </a:lnTo>
                  <a:lnTo>
                    <a:pt x="172" y="594"/>
                  </a:lnTo>
                  <a:lnTo>
                    <a:pt x="146" y="639"/>
                  </a:lnTo>
                  <a:moveTo>
                    <a:pt x="207" y="639"/>
                  </a:moveTo>
                  <a:lnTo>
                    <a:pt x="181" y="594"/>
                  </a:lnTo>
                  <a:lnTo>
                    <a:pt x="207" y="548"/>
                  </a:lnTo>
                  <a:lnTo>
                    <a:pt x="234" y="594"/>
                  </a:lnTo>
                  <a:lnTo>
                    <a:pt x="207" y="639"/>
                  </a:lnTo>
                  <a:moveTo>
                    <a:pt x="270" y="639"/>
                  </a:moveTo>
                  <a:lnTo>
                    <a:pt x="243" y="594"/>
                  </a:lnTo>
                  <a:lnTo>
                    <a:pt x="270" y="548"/>
                  </a:lnTo>
                  <a:lnTo>
                    <a:pt x="295" y="594"/>
                  </a:lnTo>
                  <a:lnTo>
                    <a:pt x="270" y="639"/>
                  </a:lnTo>
                  <a:moveTo>
                    <a:pt x="331" y="639"/>
                  </a:moveTo>
                  <a:lnTo>
                    <a:pt x="304" y="594"/>
                  </a:lnTo>
                  <a:lnTo>
                    <a:pt x="331" y="548"/>
                  </a:lnTo>
                  <a:lnTo>
                    <a:pt x="357" y="594"/>
                  </a:lnTo>
                  <a:lnTo>
                    <a:pt x="331" y="639"/>
                  </a:lnTo>
                  <a:moveTo>
                    <a:pt x="393" y="639"/>
                  </a:moveTo>
                  <a:lnTo>
                    <a:pt x="366" y="594"/>
                  </a:lnTo>
                  <a:lnTo>
                    <a:pt x="393" y="548"/>
                  </a:lnTo>
                  <a:lnTo>
                    <a:pt x="418" y="594"/>
                  </a:lnTo>
                  <a:lnTo>
                    <a:pt x="393" y="639"/>
                  </a:lnTo>
                  <a:moveTo>
                    <a:pt x="454" y="639"/>
                  </a:moveTo>
                  <a:lnTo>
                    <a:pt x="427" y="594"/>
                  </a:lnTo>
                  <a:lnTo>
                    <a:pt x="454" y="548"/>
                  </a:lnTo>
                  <a:lnTo>
                    <a:pt x="480" y="594"/>
                  </a:lnTo>
                  <a:lnTo>
                    <a:pt x="454" y="639"/>
                  </a:lnTo>
                  <a:moveTo>
                    <a:pt x="516" y="639"/>
                  </a:moveTo>
                  <a:lnTo>
                    <a:pt x="489" y="594"/>
                  </a:lnTo>
                  <a:lnTo>
                    <a:pt x="516" y="548"/>
                  </a:lnTo>
                  <a:lnTo>
                    <a:pt x="541" y="594"/>
                  </a:lnTo>
                  <a:lnTo>
                    <a:pt x="516" y="639"/>
                  </a:lnTo>
                  <a:moveTo>
                    <a:pt x="577" y="639"/>
                  </a:moveTo>
                  <a:lnTo>
                    <a:pt x="550" y="594"/>
                  </a:lnTo>
                  <a:lnTo>
                    <a:pt x="577" y="548"/>
                  </a:lnTo>
                  <a:lnTo>
                    <a:pt x="603" y="594"/>
                  </a:lnTo>
                  <a:lnTo>
                    <a:pt x="577" y="639"/>
                  </a:lnTo>
                  <a:moveTo>
                    <a:pt x="639" y="639"/>
                  </a:moveTo>
                  <a:lnTo>
                    <a:pt x="613" y="594"/>
                  </a:lnTo>
                  <a:lnTo>
                    <a:pt x="639" y="548"/>
                  </a:lnTo>
                  <a:lnTo>
                    <a:pt x="666" y="594"/>
                  </a:lnTo>
                  <a:lnTo>
                    <a:pt x="639" y="639"/>
                  </a:lnTo>
                  <a:moveTo>
                    <a:pt x="700" y="639"/>
                  </a:moveTo>
                  <a:lnTo>
                    <a:pt x="675" y="594"/>
                  </a:lnTo>
                  <a:lnTo>
                    <a:pt x="700" y="548"/>
                  </a:lnTo>
                  <a:lnTo>
                    <a:pt x="727" y="594"/>
                  </a:lnTo>
                  <a:lnTo>
                    <a:pt x="700" y="639"/>
                  </a:lnTo>
                  <a:moveTo>
                    <a:pt x="762" y="639"/>
                  </a:moveTo>
                  <a:lnTo>
                    <a:pt x="736" y="594"/>
                  </a:lnTo>
                  <a:lnTo>
                    <a:pt x="762" y="548"/>
                  </a:lnTo>
                  <a:lnTo>
                    <a:pt x="789" y="594"/>
                  </a:lnTo>
                  <a:lnTo>
                    <a:pt x="762" y="639"/>
                  </a:lnTo>
                  <a:moveTo>
                    <a:pt x="823" y="639"/>
                  </a:moveTo>
                  <a:lnTo>
                    <a:pt x="798" y="594"/>
                  </a:lnTo>
                  <a:lnTo>
                    <a:pt x="823" y="548"/>
                  </a:lnTo>
                  <a:lnTo>
                    <a:pt x="850" y="594"/>
                  </a:lnTo>
                  <a:lnTo>
                    <a:pt x="823" y="639"/>
                  </a:lnTo>
                  <a:moveTo>
                    <a:pt x="885" y="639"/>
                  </a:moveTo>
                  <a:lnTo>
                    <a:pt x="859" y="594"/>
                  </a:lnTo>
                  <a:lnTo>
                    <a:pt x="885" y="548"/>
                  </a:lnTo>
                  <a:lnTo>
                    <a:pt x="912" y="594"/>
                  </a:lnTo>
                  <a:lnTo>
                    <a:pt x="885" y="639"/>
                  </a:lnTo>
                  <a:moveTo>
                    <a:pt x="946" y="639"/>
                  </a:moveTo>
                  <a:lnTo>
                    <a:pt x="921" y="594"/>
                  </a:lnTo>
                  <a:lnTo>
                    <a:pt x="946" y="548"/>
                  </a:lnTo>
                  <a:lnTo>
                    <a:pt x="973" y="594"/>
                  </a:lnTo>
                  <a:lnTo>
                    <a:pt x="946" y="639"/>
                  </a:lnTo>
                  <a:moveTo>
                    <a:pt x="1009" y="639"/>
                  </a:moveTo>
                  <a:lnTo>
                    <a:pt x="982" y="594"/>
                  </a:lnTo>
                  <a:lnTo>
                    <a:pt x="1009" y="548"/>
                  </a:lnTo>
                  <a:lnTo>
                    <a:pt x="1035" y="594"/>
                  </a:lnTo>
                  <a:lnTo>
                    <a:pt x="1009" y="639"/>
                  </a:lnTo>
                  <a:moveTo>
                    <a:pt x="1071" y="639"/>
                  </a:moveTo>
                  <a:lnTo>
                    <a:pt x="1044" y="594"/>
                  </a:lnTo>
                  <a:lnTo>
                    <a:pt x="1071" y="548"/>
                  </a:lnTo>
                  <a:lnTo>
                    <a:pt x="1096" y="594"/>
                  </a:lnTo>
                  <a:lnTo>
                    <a:pt x="1071" y="639"/>
                  </a:lnTo>
                  <a:moveTo>
                    <a:pt x="1132" y="639"/>
                  </a:moveTo>
                  <a:lnTo>
                    <a:pt x="1105" y="594"/>
                  </a:lnTo>
                  <a:lnTo>
                    <a:pt x="1132" y="548"/>
                  </a:lnTo>
                  <a:lnTo>
                    <a:pt x="1158" y="594"/>
                  </a:lnTo>
                  <a:lnTo>
                    <a:pt x="1132" y="639"/>
                  </a:lnTo>
                  <a:moveTo>
                    <a:pt x="1194" y="639"/>
                  </a:moveTo>
                  <a:lnTo>
                    <a:pt x="1167" y="594"/>
                  </a:lnTo>
                  <a:lnTo>
                    <a:pt x="1194" y="548"/>
                  </a:lnTo>
                  <a:lnTo>
                    <a:pt x="1219" y="594"/>
                  </a:lnTo>
                  <a:lnTo>
                    <a:pt x="1194" y="639"/>
                  </a:lnTo>
                  <a:moveTo>
                    <a:pt x="1255" y="639"/>
                  </a:moveTo>
                  <a:lnTo>
                    <a:pt x="1228" y="594"/>
                  </a:lnTo>
                  <a:lnTo>
                    <a:pt x="1255" y="548"/>
                  </a:lnTo>
                  <a:lnTo>
                    <a:pt x="1281" y="594"/>
                  </a:lnTo>
                  <a:lnTo>
                    <a:pt x="1255" y="639"/>
                  </a:lnTo>
                  <a:moveTo>
                    <a:pt x="1317" y="639"/>
                  </a:moveTo>
                  <a:lnTo>
                    <a:pt x="1290" y="594"/>
                  </a:lnTo>
                  <a:lnTo>
                    <a:pt x="1317" y="548"/>
                  </a:lnTo>
                  <a:lnTo>
                    <a:pt x="1342" y="594"/>
                  </a:lnTo>
                  <a:lnTo>
                    <a:pt x="1317" y="639"/>
                  </a:lnTo>
                  <a:moveTo>
                    <a:pt x="1378" y="639"/>
                  </a:moveTo>
                  <a:lnTo>
                    <a:pt x="1353" y="594"/>
                  </a:lnTo>
                  <a:lnTo>
                    <a:pt x="1378" y="548"/>
                  </a:lnTo>
                  <a:lnTo>
                    <a:pt x="1405" y="594"/>
                  </a:lnTo>
                  <a:lnTo>
                    <a:pt x="1378" y="639"/>
                  </a:lnTo>
                  <a:moveTo>
                    <a:pt x="1440" y="639"/>
                  </a:moveTo>
                  <a:lnTo>
                    <a:pt x="1414" y="594"/>
                  </a:lnTo>
                  <a:lnTo>
                    <a:pt x="1440" y="548"/>
                  </a:lnTo>
                  <a:lnTo>
                    <a:pt x="1467" y="594"/>
                  </a:lnTo>
                  <a:lnTo>
                    <a:pt x="1440" y="639"/>
                  </a:lnTo>
                  <a:moveTo>
                    <a:pt x="1501" y="639"/>
                  </a:moveTo>
                  <a:lnTo>
                    <a:pt x="1476" y="594"/>
                  </a:lnTo>
                  <a:lnTo>
                    <a:pt x="1501" y="548"/>
                  </a:lnTo>
                  <a:lnTo>
                    <a:pt x="1528" y="594"/>
                  </a:lnTo>
                  <a:lnTo>
                    <a:pt x="1501" y="639"/>
                  </a:lnTo>
                  <a:moveTo>
                    <a:pt x="1563" y="639"/>
                  </a:moveTo>
                  <a:lnTo>
                    <a:pt x="1537" y="594"/>
                  </a:lnTo>
                  <a:lnTo>
                    <a:pt x="1563" y="548"/>
                  </a:lnTo>
                  <a:lnTo>
                    <a:pt x="1590" y="594"/>
                  </a:lnTo>
                  <a:lnTo>
                    <a:pt x="1563" y="639"/>
                  </a:lnTo>
                  <a:moveTo>
                    <a:pt x="1624" y="639"/>
                  </a:moveTo>
                  <a:lnTo>
                    <a:pt x="1599" y="594"/>
                  </a:lnTo>
                  <a:lnTo>
                    <a:pt x="1624" y="548"/>
                  </a:lnTo>
                  <a:lnTo>
                    <a:pt x="1651" y="594"/>
                  </a:lnTo>
                  <a:lnTo>
                    <a:pt x="1624" y="639"/>
                  </a:lnTo>
                  <a:moveTo>
                    <a:pt x="1686" y="639"/>
                  </a:moveTo>
                  <a:lnTo>
                    <a:pt x="1660" y="594"/>
                  </a:lnTo>
                  <a:lnTo>
                    <a:pt x="1686" y="548"/>
                  </a:lnTo>
                  <a:lnTo>
                    <a:pt x="1713" y="594"/>
                  </a:lnTo>
                  <a:lnTo>
                    <a:pt x="1686" y="639"/>
                  </a:lnTo>
                  <a:moveTo>
                    <a:pt x="1749" y="639"/>
                  </a:moveTo>
                  <a:lnTo>
                    <a:pt x="1722" y="594"/>
                  </a:lnTo>
                  <a:lnTo>
                    <a:pt x="1749" y="548"/>
                  </a:lnTo>
                  <a:lnTo>
                    <a:pt x="1774" y="594"/>
                  </a:lnTo>
                  <a:lnTo>
                    <a:pt x="1749" y="639"/>
                  </a:lnTo>
                  <a:moveTo>
                    <a:pt x="1810" y="639"/>
                  </a:moveTo>
                  <a:lnTo>
                    <a:pt x="1783" y="594"/>
                  </a:lnTo>
                  <a:lnTo>
                    <a:pt x="1810" y="548"/>
                  </a:lnTo>
                  <a:lnTo>
                    <a:pt x="1836" y="594"/>
                  </a:lnTo>
                  <a:lnTo>
                    <a:pt x="1810" y="639"/>
                  </a:lnTo>
                  <a:moveTo>
                    <a:pt x="1872" y="639"/>
                  </a:moveTo>
                  <a:lnTo>
                    <a:pt x="1845" y="594"/>
                  </a:lnTo>
                  <a:lnTo>
                    <a:pt x="1872" y="548"/>
                  </a:lnTo>
                  <a:lnTo>
                    <a:pt x="1897" y="594"/>
                  </a:lnTo>
                  <a:lnTo>
                    <a:pt x="1872" y="639"/>
                  </a:lnTo>
                  <a:moveTo>
                    <a:pt x="1933" y="639"/>
                  </a:moveTo>
                  <a:lnTo>
                    <a:pt x="1906" y="594"/>
                  </a:lnTo>
                  <a:lnTo>
                    <a:pt x="1933" y="548"/>
                  </a:lnTo>
                  <a:lnTo>
                    <a:pt x="1959" y="594"/>
                  </a:lnTo>
                  <a:lnTo>
                    <a:pt x="1933" y="639"/>
                  </a:lnTo>
                  <a:moveTo>
                    <a:pt x="1995" y="639"/>
                  </a:moveTo>
                  <a:lnTo>
                    <a:pt x="1968" y="594"/>
                  </a:lnTo>
                  <a:lnTo>
                    <a:pt x="1995" y="548"/>
                  </a:lnTo>
                  <a:lnTo>
                    <a:pt x="2020" y="594"/>
                  </a:lnTo>
                  <a:lnTo>
                    <a:pt x="1995" y="639"/>
                  </a:lnTo>
                  <a:moveTo>
                    <a:pt x="2056" y="639"/>
                  </a:moveTo>
                  <a:lnTo>
                    <a:pt x="2029" y="594"/>
                  </a:lnTo>
                  <a:lnTo>
                    <a:pt x="2056" y="548"/>
                  </a:lnTo>
                  <a:lnTo>
                    <a:pt x="2082" y="594"/>
                  </a:lnTo>
                  <a:lnTo>
                    <a:pt x="2056" y="639"/>
                  </a:lnTo>
                  <a:moveTo>
                    <a:pt x="2118" y="639"/>
                  </a:moveTo>
                  <a:lnTo>
                    <a:pt x="2092" y="594"/>
                  </a:lnTo>
                  <a:lnTo>
                    <a:pt x="2118" y="548"/>
                  </a:lnTo>
                  <a:lnTo>
                    <a:pt x="2145" y="594"/>
                  </a:lnTo>
                  <a:lnTo>
                    <a:pt x="2118" y="639"/>
                  </a:lnTo>
                  <a:moveTo>
                    <a:pt x="2179" y="639"/>
                  </a:moveTo>
                  <a:lnTo>
                    <a:pt x="2154" y="594"/>
                  </a:lnTo>
                  <a:lnTo>
                    <a:pt x="2179" y="548"/>
                  </a:lnTo>
                  <a:lnTo>
                    <a:pt x="2206" y="594"/>
                  </a:lnTo>
                  <a:lnTo>
                    <a:pt x="2179" y="639"/>
                  </a:lnTo>
                  <a:moveTo>
                    <a:pt x="2241" y="639"/>
                  </a:moveTo>
                  <a:lnTo>
                    <a:pt x="2215" y="594"/>
                  </a:lnTo>
                  <a:lnTo>
                    <a:pt x="2241" y="548"/>
                  </a:lnTo>
                  <a:lnTo>
                    <a:pt x="2268" y="594"/>
                  </a:lnTo>
                  <a:lnTo>
                    <a:pt x="2241" y="639"/>
                  </a:lnTo>
                  <a:moveTo>
                    <a:pt x="2302" y="639"/>
                  </a:moveTo>
                  <a:lnTo>
                    <a:pt x="2277" y="594"/>
                  </a:lnTo>
                  <a:lnTo>
                    <a:pt x="2302" y="548"/>
                  </a:lnTo>
                  <a:lnTo>
                    <a:pt x="2329" y="594"/>
                  </a:lnTo>
                  <a:lnTo>
                    <a:pt x="2302" y="639"/>
                  </a:lnTo>
                  <a:moveTo>
                    <a:pt x="2364" y="639"/>
                  </a:moveTo>
                  <a:lnTo>
                    <a:pt x="2338" y="594"/>
                  </a:lnTo>
                  <a:lnTo>
                    <a:pt x="2364" y="548"/>
                  </a:lnTo>
                  <a:lnTo>
                    <a:pt x="2391" y="594"/>
                  </a:lnTo>
                  <a:lnTo>
                    <a:pt x="2364" y="639"/>
                  </a:lnTo>
                  <a:moveTo>
                    <a:pt x="2425" y="639"/>
                  </a:moveTo>
                  <a:lnTo>
                    <a:pt x="2400" y="594"/>
                  </a:lnTo>
                  <a:lnTo>
                    <a:pt x="2425" y="548"/>
                  </a:lnTo>
                  <a:lnTo>
                    <a:pt x="2452" y="594"/>
                  </a:lnTo>
                  <a:lnTo>
                    <a:pt x="2425" y="639"/>
                  </a:lnTo>
                  <a:moveTo>
                    <a:pt x="2488" y="639"/>
                  </a:moveTo>
                  <a:lnTo>
                    <a:pt x="2461" y="594"/>
                  </a:lnTo>
                  <a:lnTo>
                    <a:pt x="2488" y="548"/>
                  </a:lnTo>
                  <a:lnTo>
                    <a:pt x="2514" y="594"/>
                  </a:lnTo>
                  <a:lnTo>
                    <a:pt x="2488" y="639"/>
                  </a:lnTo>
                  <a:moveTo>
                    <a:pt x="54" y="585"/>
                  </a:moveTo>
                  <a:lnTo>
                    <a:pt x="27" y="540"/>
                  </a:lnTo>
                  <a:lnTo>
                    <a:pt x="54" y="495"/>
                  </a:lnTo>
                  <a:lnTo>
                    <a:pt x="80" y="540"/>
                  </a:lnTo>
                  <a:lnTo>
                    <a:pt x="54" y="585"/>
                  </a:lnTo>
                  <a:moveTo>
                    <a:pt x="116" y="585"/>
                  </a:moveTo>
                  <a:lnTo>
                    <a:pt x="89" y="540"/>
                  </a:lnTo>
                  <a:lnTo>
                    <a:pt x="116" y="495"/>
                  </a:lnTo>
                  <a:lnTo>
                    <a:pt x="141" y="540"/>
                  </a:lnTo>
                  <a:lnTo>
                    <a:pt x="116" y="585"/>
                  </a:lnTo>
                  <a:moveTo>
                    <a:pt x="177" y="585"/>
                  </a:moveTo>
                  <a:lnTo>
                    <a:pt x="150" y="540"/>
                  </a:lnTo>
                  <a:lnTo>
                    <a:pt x="177" y="495"/>
                  </a:lnTo>
                  <a:lnTo>
                    <a:pt x="202" y="540"/>
                  </a:lnTo>
                  <a:lnTo>
                    <a:pt x="177" y="585"/>
                  </a:lnTo>
                  <a:moveTo>
                    <a:pt x="238" y="585"/>
                  </a:moveTo>
                  <a:lnTo>
                    <a:pt x="213" y="540"/>
                  </a:lnTo>
                  <a:lnTo>
                    <a:pt x="238" y="495"/>
                  </a:lnTo>
                  <a:lnTo>
                    <a:pt x="265" y="540"/>
                  </a:lnTo>
                  <a:lnTo>
                    <a:pt x="238" y="585"/>
                  </a:lnTo>
                  <a:moveTo>
                    <a:pt x="300" y="585"/>
                  </a:moveTo>
                  <a:lnTo>
                    <a:pt x="274" y="540"/>
                  </a:lnTo>
                  <a:lnTo>
                    <a:pt x="300" y="495"/>
                  </a:lnTo>
                  <a:lnTo>
                    <a:pt x="327" y="540"/>
                  </a:lnTo>
                  <a:lnTo>
                    <a:pt x="300" y="585"/>
                  </a:lnTo>
                  <a:moveTo>
                    <a:pt x="361" y="585"/>
                  </a:moveTo>
                  <a:lnTo>
                    <a:pt x="336" y="540"/>
                  </a:lnTo>
                  <a:lnTo>
                    <a:pt x="361" y="495"/>
                  </a:lnTo>
                  <a:lnTo>
                    <a:pt x="388" y="540"/>
                  </a:lnTo>
                  <a:lnTo>
                    <a:pt x="361" y="585"/>
                  </a:lnTo>
                  <a:moveTo>
                    <a:pt x="423" y="585"/>
                  </a:moveTo>
                  <a:lnTo>
                    <a:pt x="397" y="540"/>
                  </a:lnTo>
                  <a:lnTo>
                    <a:pt x="423" y="495"/>
                  </a:lnTo>
                  <a:lnTo>
                    <a:pt x="450" y="540"/>
                  </a:lnTo>
                  <a:lnTo>
                    <a:pt x="423" y="585"/>
                  </a:lnTo>
                  <a:moveTo>
                    <a:pt x="484" y="585"/>
                  </a:moveTo>
                  <a:lnTo>
                    <a:pt x="459" y="540"/>
                  </a:lnTo>
                  <a:lnTo>
                    <a:pt x="484" y="495"/>
                  </a:lnTo>
                  <a:lnTo>
                    <a:pt x="511" y="540"/>
                  </a:lnTo>
                  <a:lnTo>
                    <a:pt x="484" y="585"/>
                  </a:lnTo>
                  <a:moveTo>
                    <a:pt x="546" y="585"/>
                  </a:moveTo>
                  <a:lnTo>
                    <a:pt x="520" y="540"/>
                  </a:lnTo>
                  <a:lnTo>
                    <a:pt x="546" y="495"/>
                  </a:lnTo>
                  <a:lnTo>
                    <a:pt x="573" y="540"/>
                  </a:lnTo>
                  <a:lnTo>
                    <a:pt x="546" y="585"/>
                  </a:lnTo>
                  <a:moveTo>
                    <a:pt x="609" y="585"/>
                  </a:moveTo>
                  <a:lnTo>
                    <a:pt x="582" y="540"/>
                  </a:lnTo>
                  <a:lnTo>
                    <a:pt x="609" y="495"/>
                  </a:lnTo>
                  <a:lnTo>
                    <a:pt x="634" y="540"/>
                  </a:lnTo>
                  <a:lnTo>
                    <a:pt x="609" y="585"/>
                  </a:lnTo>
                  <a:moveTo>
                    <a:pt x="670" y="585"/>
                  </a:moveTo>
                  <a:lnTo>
                    <a:pt x="643" y="540"/>
                  </a:lnTo>
                  <a:lnTo>
                    <a:pt x="670" y="495"/>
                  </a:lnTo>
                  <a:lnTo>
                    <a:pt x="696" y="540"/>
                  </a:lnTo>
                  <a:lnTo>
                    <a:pt x="670" y="585"/>
                  </a:lnTo>
                  <a:moveTo>
                    <a:pt x="732" y="585"/>
                  </a:moveTo>
                  <a:lnTo>
                    <a:pt x="705" y="540"/>
                  </a:lnTo>
                  <a:lnTo>
                    <a:pt x="732" y="495"/>
                  </a:lnTo>
                  <a:lnTo>
                    <a:pt x="757" y="540"/>
                  </a:lnTo>
                  <a:lnTo>
                    <a:pt x="732" y="585"/>
                  </a:lnTo>
                  <a:moveTo>
                    <a:pt x="793" y="585"/>
                  </a:moveTo>
                  <a:lnTo>
                    <a:pt x="766" y="540"/>
                  </a:lnTo>
                  <a:lnTo>
                    <a:pt x="793" y="495"/>
                  </a:lnTo>
                  <a:lnTo>
                    <a:pt x="819" y="540"/>
                  </a:lnTo>
                  <a:lnTo>
                    <a:pt x="793" y="585"/>
                  </a:lnTo>
                  <a:moveTo>
                    <a:pt x="855" y="585"/>
                  </a:moveTo>
                  <a:lnTo>
                    <a:pt x="828" y="540"/>
                  </a:lnTo>
                  <a:lnTo>
                    <a:pt x="855" y="495"/>
                  </a:lnTo>
                  <a:lnTo>
                    <a:pt x="880" y="540"/>
                  </a:lnTo>
                  <a:lnTo>
                    <a:pt x="855" y="585"/>
                  </a:lnTo>
                  <a:moveTo>
                    <a:pt x="916" y="585"/>
                  </a:moveTo>
                  <a:lnTo>
                    <a:pt x="889" y="540"/>
                  </a:lnTo>
                  <a:lnTo>
                    <a:pt x="916" y="495"/>
                  </a:lnTo>
                  <a:lnTo>
                    <a:pt x="942" y="540"/>
                  </a:lnTo>
                  <a:lnTo>
                    <a:pt x="916" y="585"/>
                  </a:lnTo>
                  <a:moveTo>
                    <a:pt x="978" y="585"/>
                  </a:moveTo>
                  <a:lnTo>
                    <a:pt x="952" y="540"/>
                  </a:lnTo>
                  <a:lnTo>
                    <a:pt x="978" y="495"/>
                  </a:lnTo>
                  <a:lnTo>
                    <a:pt x="1005" y="540"/>
                  </a:lnTo>
                  <a:lnTo>
                    <a:pt x="978" y="585"/>
                  </a:lnTo>
                  <a:moveTo>
                    <a:pt x="1039" y="585"/>
                  </a:moveTo>
                  <a:lnTo>
                    <a:pt x="1014" y="540"/>
                  </a:lnTo>
                  <a:lnTo>
                    <a:pt x="1039" y="495"/>
                  </a:lnTo>
                  <a:lnTo>
                    <a:pt x="1066" y="540"/>
                  </a:lnTo>
                  <a:lnTo>
                    <a:pt x="1039" y="585"/>
                  </a:lnTo>
                  <a:moveTo>
                    <a:pt x="1101" y="585"/>
                  </a:moveTo>
                  <a:lnTo>
                    <a:pt x="1075" y="540"/>
                  </a:lnTo>
                  <a:lnTo>
                    <a:pt x="1101" y="495"/>
                  </a:lnTo>
                  <a:lnTo>
                    <a:pt x="1128" y="540"/>
                  </a:lnTo>
                  <a:lnTo>
                    <a:pt x="1101" y="585"/>
                  </a:lnTo>
                  <a:moveTo>
                    <a:pt x="1162" y="585"/>
                  </a:moveTo>
                  <a:lnTo>
                    <a:pt x="1137" y="540"/>
                  </a:lnTo>
                  <a:lnTo>
                    <a:pt x="1162" y="495"/>
                  </a:lnTo>
                  <a:lnTo>
                    <a:pt x="1189" y="540"/>
                  </a:lnTo>
                  <a:lnTo>
                    <a:pt x="1162" y="585"/>
                  </a:lnTo>
                  <a:moveTo>
                    <a:pt x="1224" y="585"/>
                  </a:moveTo>
                  <a:lnTo>
                    <a:pt x="1198" y="540"/>
                  </a:lnTo>
                  <a:lnTo>
                    <a:pt x="1224" y="495"/>
                  </a:lnTo>
                  <a:lnTo>
                    <a:pt x="1251" y="540"/>
                  </a:lnTo>
                  <a:lnTo>
                    <a:pt x="1224" y="585"/>
                  </a:lnTo>
                  <a:moveTo>
                    <a:pt x="1285" y="585"/>
                  </a:moveTo>
                  <a:lnTo>
                    <a:pt x="1260" y="540"/>
                  </a:lnTo>
                  <a:lnTo>
                    <a:pt x="1285" y="495"/>
                  </a:lnTo>
                  <a:lnTo>
                    <a:pt x="1312" y="540"/>
                  </a:lnTo>
                  <a:lnTo>
                    <a:pt x="1285" y="585"/>
                  </a:lnTo>
                  <a:moveTo>
                    <a:pt x="1348" y="585"/>
                  </a:moveTo>
                  <a:lnTo>
                    <a:pt x="1321" y="540"/>
                  </a:lnTo>
                  <a:lnTo>
                    <a:pt x="1348" y="495"/>
                  </a:lnTo>
                  <a:lnTo>
                    <a:pt x="1374" y="540"/>
                  </a:lnTo>
                  <a:lnTo>
                    <a:pt x="1348" y="585"/>
                  </a:lnTo>
                  <a:moveTo>
                    <a:pt x="1410" y="585"/>
                  </a:moveTo>
                  <a:lnTo>
                    <a:pt x="1383" y="540"/>
                  </a:lnTo>
                  <a:lnTo>
                    <a:pt x="1410" y="495"/>
                  </a:lnTo>
                  <a:lnTo>
                    <a:pt x="1435" y="540"/>
                  </a:lnTo>
                  <a:lnTo>
                    <a:pt x="1410" y="585"/>
                  </a:lnTo>
                  <a:moveTo>
                    <a:pt x="1471" y="585"/>
                  </a:moveTo>
                  <a:lnTo>
                    <a:pt x="1444" y="540"/>
                  </a:lnTo>
                  <a:lnTo>
                    <a:pt x="1471" y="495"/>
                  </a:lnTo>
                  <a:lnTo>
                    <a:pt x="1497" y="540"/>
                  </a:lnTo>
                  <a:lnTo>
                    <a:pt x="1471" y="585"/>
                  </a:lnTo>
                  <a:moveTo>
                    <a:pt x="1533" y="585"/>
                  </a:moveTo>
                  <a:lnTo>
                    <a:pt x="1506" y="540"/>
                  </a:lnTo>
                  <a:lnTo>
                    <a:pt x="1533" y="495"/>
                  </a:lnTo>
                  <a:lnTo>
                    <a:pt x="1558" y="540"/>
                  </a:lnTo>
                  <a:lnTo>
                    <a:pt x="1533" y="585"/>
                  </a:lnTo>
                  <a:moveTo>
                    <a:pt x="1594" y="585"/>
                  </a:moveTo>
                  <a:lnTo>
                    <a:pt x="1567" y="540"/>
                  </a:lnTo>
                  <a:lnTo>
                    <a:pt x="1594" y="495"/>
                  </a:lnTo>
                  <a:lnTo>
                    <a:pt x="1620" y="540"/>
                  </a:lnTo>
                  <a:lnTo>
                    <a:pt x="1594" y="585"/>
                  </a:lnTo>
                  <a:moveTo>
                    <a:pt x="1656" y="585"/>
                  </a:moveTo>
                  <a:lnTo>
                    <a:pt x="1629" y="540"/>
                  </a:lnTo>
                  <a:lnTo>
                    <a:pt x="1656" y="495"/>
                  </a:lnTo>
                  <a:lnTo>
                    <a:pt x="1681" y="540"/>
                  </a:lnTo>
                  <a:lnTo>
                    <a:pt x="1656" y="585"/>
                  </a:lnTo>
                  <a:moveTo>
                    <a:pt x="1717" y="585"/>
                  </a:moveTo>
                  <a:lnTo>
                    <a:pt x="1692" y="540"/>
                  </a:lnTo>
                  <a:lnTo>
                    <a:pt x="1717" y="495"/>
                  </a:lnTo>
                  <a:lnTo>
                    <a:pt x="1744" y="540"/>
                  </a:lnTo>
                  <a:lnTo>
                    <a:pt x="1717" y="585"/>
                  </a:lnTo>
                  <a:moveTo>
                    <a:pt x="1779" y="585"/>
                  </a:moveTo>
                  <a:lnTo>
                    <a:pt x="1753" y="540"/>
                  </a:lnTo>
                  <a:lnTo>
                    <a:pt x="1779" y="495"/>
                  </a:lnTo>
                  <a:lnTo>
                    <a:pt x="1806" y="540"/>
                  </a:lnTo>
                  <a:lnTo>
                    <a:pt x="1779" y="585"/>
                  </a:lnTo>
                  <a:moveTo>
                    <a:pt x="1840" y="585"/>
                  </a:moveTo>
                  <a:lnTo>
                    <a:pt x="1815" y="540"/>
                  </a:lnTo>
                  <a:lnTo>
                    <a:pt x="1840" y="495"/>
                  </a:lnTo>
                  <a:lnTo>
                    <a:pt x="1867" y="540"/>
                  </a:lnTo>
                  <a:lnTo>
                    <a:pt x="1840" y="585"/>
                  </a:lnTo>
                  <a:moveTo>
                    <a:pt x="1902" y="585"/>
                  </a:moveTo>
                  <a:lnTo>
                    <a:pt x="1876" y="540"/>
                  </a:lnTo>
                  <a:lnTo>
                    <a:pt x="1902" y="495"/>
                  </a:lnTo>
                  <a:lnTo>
                    <a:pt x="1929" y="540"/>
                  </a:lnTo>
                  <a:lnTo>
                    <a:pt x="1902" y="585"/>
                  </a:lnTo>
                  <a:moveTo>
                    <a:pt x="1963" y="585"/>
                  </a:moveTo>
                  <a:lnTo>
                    <a:pt x="1938" y="540"/>
                  </a:lnTo>
                  <a:lnTo>
                    <a:pt x="1963" y="495"/>
                  </a:lnTo>
                  <a:lnTo>
                    <a:pt x="1990" y="540"/>
                  </a:lnTo>
                  <a:lnTo>
                    <a:pt x="1963" y="585"/>
                  </a:lnTo>
                  <a:moveTo>
                    <a:pt x="2025" y="585"/>
                  </a:moveTo>
                  <a:lnTo>
                    <a:pt x="1999" y="540"/>
                  </a:lnTo>
                  <a:lnTo>
                    <a:pt x="2025" y="495"/>
                  </a:lnTo>
                  <a:lnTo>
                    <a:pt x="2052" y="540"/>
                  </a:lnTo>
                  <a:lnTo>
                    <a:pt x="2025" y="585"/>
                  </a:lnTo>
                  <a:moveTo>
                    <a:pt x="2088" y="585"/>
                  </a:moveTo>
                  <a:lnTo>
                    <a:pt x="2061" y="540"/>
                  </a:lnTo>
                  <a:lnTo>
                    <a:pt x="2088" y="495"/>
                  </a:lnTo>
                  <a:lnTo>
                    <a:pt x="2113" y="540"/>
                  </a:lnTo>
                  <a:lnTo>
                    <a:pt x="2088" y="585"/>
                  </a:lnTo>
                  <a:moveTo>
                    <a:pt x="2149" y="585"/>
                  </a:moveTo>
                  <a:lnTo>
                    <a:pt x="2122" y="540"/>
                  </a:lnTo>
                  <a:lnTo>
                    <a:pt x="2149" y="495"/>
                  </a:lnTo>
                  <a:lnTo>
                    <a:pt x="2175" y="540"/>
                  </a:lnTo>
                  <a:lnTo>
                    <a:pt x="2149" y="585"/>
                  </a:lnTo>
                  <a:moveTo>
                    <a:pt x="2211" y="585"/>
                  </a:moveTo>
                  <a:lnTo>
                    <a:pt x="2184" y="540"/>
                  </a:lnTo>
                  <a:lnTo>
                    <a:pt x="2211" y="495"/>
                  </a:lnTo>
                  <a:lnTo>
                    <a:pt x="2236" y="540"/>
                  </a:lnTo>
                  <a:lnTo>
                    <a:pt x="2211" y="585"/>
                  </a:lnTo>
                  <a:moveTo>
                    <a:pt x="2272" y="585"/>
                  </a:moveTo>
                  <a:lnTo>
                    <a:pt x="2245" y="540"/>
                  </a:lnTo>
                  <a:lnTo>
                    <a:pt x="2272" y="495"/>
                  </a:lnTo>
                  <a:lnTo>
                    <a:pt x="2298" y="540"/>
                  </a:lnTo>
                  <a:lnTo>
                    <a:pt x="2272" y="585"/>
                  </a:lnTo>
                  <a:moveTo>
                    <a:pt x="2334" y="585"/>
                  </a:moveTo>
                  <a:lnTo>
                    <a:pt x="2307" y="540"/>
                  </a:lnTo>
                  <a:lnTo>
                    <a:pt x="2334" y="495"/>
                  </a:lnTo>
                  <a:lnTo>
                    <a:pt x="2359" y="540"/>
                  </a:lnTo>
                  <a:lnTo>
                    <a:pt x="2334" y="585"/>
                  </a:lnTo>
                  <a:moveTo>
                    <a:pt x="2395" y="585"/>
                  </a:moveTo>
                  <a:lnTo>
                    <a:pt x="2368" y="540"/>
                  </a:lnTo>
                  <a:lnTo>
                    <a:pt x="2395" y="495"/>
                  </a:lnTo>
                  <a:lnTo>
                    <a:pt x="2421" y="540"/>
                  </a:lnTo>
                  <a:lnTo>
                    <a:pt x="2395" y="585"/>
                  </a:lnTo>
                  <a:moveTo>
                    <a:pt x="2457" y="585"/>
                  </a:moveTo>
                  <a:lnTo>
                    <a:pt x="2431" y="540"/>
                  </a:lnTo>
                  <a:lnTo>
                    <a:pt x="2457" y="495"/>
                  </a:lnTo>
                  <a:lnTo>
                    <a:pt x="2484" y="540"/>
                  </a:lnTo>
                  <a:lnTo>
                    <a:pt x="2457" y="585"/>
                  </a:lnTo>
                  <a:moveTo>
                    <a:pt x="2518" y="585"/>
                  </a:moveTo>
                  <a:lnTo>
                    <a:pt x="2493" y="540"/>
                  </a:lnTo>
                  <a:lnTo>
                    <a:pt x="2518" y="495"/>
                  </a:lnTo>
                  <a:lnTo>
                    <a:pt x="2545" y="540"/>
                  </a:lnTo>
                  <a:lnTo>
                    <a:pt x="2518" y="585"/>
                  </a:lnTo>
                  <a:moveTo>
                    <a:pt x="84" y="533"/>
                  </a:moveTo>
                  <a:lnTo>
                    <a:pt x="59" y="486"/>
                  </a:lnTo>
                  <a:lnTo>
                    <a:pt x="84" y="441"/>
                  </a:lnTo>
                  <a:lnTo>
                    <a:pt x="111" y="486"/>
                  </a:lnTo>
                  <a:lnTo>
                    <a:pt x="84" y="533"/>
                  </a:lnTo>
                  <a:moveTo>
                    <a:pt x="146" y="533"/>
                  </a:moveTo>
                  <a:lnTo>
                    <a:pt x="120" y="486"/>
                  </a:lnTo>
                  <a:lnTo>
                    <a:pt x="146" y="441"/>
                  </a:lnTo>
                  <a:lnTo>
                    <a:pt x="172" y="486"/>
                  </a:lnTo>
                  <a:lnTo>
                    <a:pt x="146" y="533"/>
                  </a:lnTo>
                  <a:moveTo>
                    <a:pt x="207" y="533"/>
                  </a:moveTo>
                  <a:lnTo>
                    <a:pt x="181" y="486"/>
                  </a:lnTo>
                  <a:lnTo>
                    <a:pt x="207" y="441"/>
                  </a:lnTo>
                  <a:lnTo>
                    <a:pt x="234" y="486"/>
                  </a:lnTo>
                  <a:lnTo>
                    <a:pt x="207" y="533"/>
                  </a:lnTo>
                  <a:moveTo>
                    <a:pt x="270" y="533"/>
                  </a:moveTo>
                  <a:lnTo>
                    <a:pt x="243" y="486"/>
                  </a:lnTo>
                  <a:lnTo>
                    <a:pt x="270" y="441"/>
                  </a:lnTo>
                  <a:lnTo>
                    <a:pt x="295" y="486"/>
                  </a:lnTo>
                  <a:lnTo>
                    <a:pt x="270" y="533"/>
                  </a:lnTo>
                  <a:moveTo>
                    <a:pt x="331" y="533"/>
                  </a:moveTo>
                  <a:lnTo>
                    <a:pt x="304" y="486"/>
                  </a:lnTo>
                  <a:lnTo>
                    <a:pt x="331" y="441"/>
                  </a:lnTo>
                  <a:lnTo>
                    <a:pt x="357" y="486"/>
                  </a:lnTo>
                  <a:lnTo>
                    <a:pt x="331" y="533"/>
                  </a:lnTo>
                  <a:moveTo>
                    <a:pt x="393" y="533"/>
                  </a:moveTo>
                  <a:lnTo>
                    <a:pt x="366" y="486"/>
                  </a:lnTo>
                  <a:lnTo>
                    <a:pt x="393" y="441"/>
                  </a:lnTo>
                  <a:lnTo>
                    <a:pt x="418" y="486"/>
                  </a:lnTo>
                  <a:lnTo>
                    <a:pt x="393" y="533"/>
                  </a:lnTo>
                  <a:moveTo>
                    <a:pt x="454" y="533"/>
                  </a:moveTo>
                  <a:lnTo>
                    <a:pt x="427" y="486"/>
                  </a:lnTo>
                  <a:lnTo>
                    <a:pt x="454" y="441"/>
                  </a:lnTo>
                  <a:lnTo>
                    <a:pt x="480" y="486"/>
                  </a:lnTo>
                  <a:lnTo>
                    <a:pt x="454" y="533"/>
                  </a:lnTo>
                  <a:moveTo>
                    <a:pt x="516" y="533"/>
                  </a:moveTo>
                  <a:lnTo>
                    <a:pt x="489" y="486"/>
                  </a:lnTo>
                  <a:lnTo>
                    <a:pt x="516" y="441"/>
                  </a:lnTo>
                  <a:lnTo>
                    <a:pt x="541" y="486"/>
                  </a:lnTo>
                  <a:lnTo>
                    <a:pt x="516" y="533"/>
                  </a:lnTo>
                  <a:moveTo>
                    <a:pt x="577" y="533"/>
                  </a:moveTo>
                  <a:lnTo>
                    <a:pt x="550" y="486"/>
                  </a:lnTo>
                  <a:lnTo>
                    <a:pt x="577" y="441"/>
                  </a:lnTo>
                  <a:lnTo>
                    <a:pt x="603" y="486"/>
                  </a:lnTo>
                  <a:lnTo>
                    <a:pt x="577" y="533"/>
                  </a:lnTo>
                  <a:moveTo>
                    <a:pt x="639" y="533"/>
                  </a:moveTo>
                  <a:lnTo>
                    <a:pt x="613" y="486"/>
                  </a:lnTo>
                  <a:lnTo>
                    <a:pt x="639" y="441"/>
                  </a:lnTo>
                  <a:lnTo>
                    <a:pt x="666" y="486"/>
                  </a:lnTo>
                  <a:lnTo>
                    <a:pt x="639" y="533"/>
                  </a:lnTo>
                  <a:moveTo>
                    <a:pt x="700" y="533"/>
                  </a:moveTo>
                  <a:lnTo>
                    <a:pt x="675" y="486"/>
                  </a:lnTo>
                  <a:lnTo>
                    <a:pt x="700" y="441"/>
                  </a:lnTo>
                  <a:lnTo>
                    <a:pt x="727" y="486"/>
                  </a:lnTo>
                  <a:lnTo>
                    <a:pt x="700" y="533"/>
                  </a:lnTo>
                  <a:moveTo>
                    <a:pt x="762" y="533"/>
                  </a:moveTo>
                  <a:lnTo>
                    <a:pt x="736" y="486"/>
                  </a:lnTo>
                  <a:lnTo>
                    <a:pt x="762" y="441"/>
                  </a:lnTo>
                  <a:lnTo>
                    <a:pt x="789" y="486"/>
                  </a:lnTo>
                  <a:lnTo>
                    <a:pt x="762" y="533"/>
                  </a:lnTo>
                  <a:moveTo>
                    <a:pt x="823" y="533"/>
                  </a:moveTo>
                  <a:lnTo>
                    <a:pt x="798" y="486"/>
                  </a:lnTo>
                  <a:lnTo>
                    <a:pt x="823" y="441"/>
                  </a:lnTo>
                  <a:lnTo>
                    <a:pt x="850" y="486"/>
                  </a:lnTo>
                  <a:lnTo>
                    <a:pt x="823" y="533"/>
                  </a:lnTo>
                  <a:moveTo>
                    <a:pt x="885" y="533"/>
                  </a:moveTo>
                  <a:lnTo>
                    <a:pt x="859" y="486"/>
                  </a:lnTo>
                  <a:lnTo>
                    <a:pt x="885" y="441"/>
                  </a:lnTo>
                  <a:lnTo>
                    <a:pt x="912" y="486"/>
                  </a:lnTo>
                  <a:lnTo>
                    <a:pt x="885" y="533"/>
                  </a:lnTo>
                  <a:moveTo>
                    <a:pt x="946" y="533"/>
                  </a:moveTo>
                  <a:lnTo>
                    <a:pt x="921" y="486"/>
                  </a:lnTo>
                  <a:lnTo>
                    <a:pt x="946" y="441"/>
                  </a:lnTo>
                  <a:lnTo>
                    <a:pt x="973" y="486"/>
                  </a:lnTo>
                  <a:lnTo>
                    <a:pt x="946" y="533"/>
                  </a:lnTo>
                  <a:moveTo>
                    <a:pt x="1009" y="533"/>
                  </a:moveTo>
                  <a:lnTo>
                    <a:pt x="982" y="486"/>
                  </a:lnTo>
                  <a:lnTo>
                    <a:pt x="1009" y="441"/>
                  </a:lnTo>
                  <a:lnTo>
                    <a:pt x="1035" y="486"/>
                  </a:lnTo>
                  <a:lnTo>
                    <a:pt x="1009" y="533"/>
                  </a:lnTo>
                  <a:moveTo>
                    <a:pt x="1071" y="533"/>
                  </a:moveTo>
                  <a:lnTo>
                    <a:pt x="1044" y="486"/>
                  </a:lnTo>
                  <a:lnTo>
                    <a:pt x="1071" y="441"/>
                  </a:lnTo>
                  <a:lnTo>
                    <a:pt x="1096" y="486"/>
                  </a:lnTo>
                  <a:lnTo>
                    <a:pt x="1071" y="533"/>
                  </a:lnTo>
                  <a:moveTo>
                    <a:pt x="1132" y="533"/>
                  </a:moveTo>
                  <a:lnTo>
                    <a:pt x="1105" y="486"/>
                  </a:lnTo>
                  <a:lnTo>
                    <a:pt x="1132" y="441"/>
                  </a:lnTo>
                  <a:lnTo>
                    <a:pt x="1158" y="486"/>
                  </a:lnTo>
                  <a:lnTo>
                    <a:pt x="1132" y="533"/>
                  </a:lnTo>
                  <a:moveTo>
                    <a:pt x="1194" y="533"/>
                  </a:moveTo>
                  <a:lnTo>
                    <a:pt x="1167" y="486"/>
                  </a:lnTo>
                  <a:lnTo>
                    <a:pt x="1194" y="441"/>
                  </a:lnTo>
                  <a:lnTo>
                    <a:pt x="1219" y="486"/>
                  </a:lnTo>
                  <a:lnTo>
                    <a:pt x="1194" y="533"/>
                  </a:lnTo>
                  <a:moveTo>
                    <a:pt x="1255" y="533"/>
                  </a:moveTo>
                  <a:lnTo>
                    <a:pt x="1228" y="486"/>
                  </a:lnTo>
                  <a:lnTo>
                    <a:pt x="1255" y="441"/>
                  </a:lnTo>
                  <a:lnTo>
                    <a:pt x="1281" y="486"/>
                  </a:lnTo>
                  <a:lnTo>
                    <a:pt x="1255" y="533"/>
                  </a:lnTo>
                  <a:moveTo>
                    <a:pt x="1317" y="533"/>
                  </a:moveTo>
                  <a:lnTo>
                    <a:pt x="1290" y="486"/>
                  </a:lnTo>
                  <a:lnTo>
                    <a:pt x="1317" y="441"/>
                  </a:lnTo>
                  <a:lnTo>
                    <a:pt x="1342" y="486"/>
                  </a:lnTo>
                  <a:lnTo>
                    <a:pt x="1317" y="533"/>
                  </a:lnTo>
                  <a:moveTo>
                    <a:pt x="1378" y="533"/>
                  </a:moveTo>
                  <a:lnTo>
                    <a:pt x="1353" y="486"/>
                  </a:lnTo>
                  <a:lnTo>
                    <a:pt x="1378" y="441"/>
                  </a:lnTo>
                  <a:lnTo>
                    <a:pt x="1405" y="486"/>
                  </a:lnTo>
                  <a:lnTo>
                    <a:pt x="1378" y="533"/>
                  </a:lnTo>
                  <a:moveTo>
                    <a:pt x="1440" y="533"/>
                  </a:moveTo>
                  <a:lnTo>
                    <a:pt x="1414" y="486"/>
                  </a:lnTo>
                  <a:lnTo>
                    <a:pt x="1440" y="441"/>
                  </a:lnTo>
                  <a:lnTo>
                    <a:pt x="1467" y="486"/>
                  </a:lnTo>
                  <a:lnTo>
                    <a:pt x="1440" y="533"/>
                  </a:lnTo>
                  <a:moveTo>
                    <a:pt x="1501" y="533"/>
                  </a:moveTo>
                  <a:lnTo>
                    <a:pt x="1476" y="486"/>
                  </a:lnTo>
                  <a:lnTo>
                    <a:pt x="1501" y="441"/>
                  </a:lnTo>
                  <a:lnTo>
                    <a:pt x="1528" y="486"/>
                  </a:lnTo>
                  <a:lnTo>
                    <a:pt x="1501" y="533"/>
                  </a:lnTo>
                  <a:moveTo>
                    <a:pt x="1563" y="533"/>
                  </a:moveTo>
                  <a:lnTo>
                    <a:pt x="1537" y="486"/>
                  </a:lnTo>
                  <a:lnTo>
                    <a:pt x="1563" y="441"/>
                  </a:lnTo>
                  <a:lnTo>
                    <a:pt x="1590" y="486"/>
                  </a:lnTo>
                  <a:lnTo>
                    <a:pt x="1563" y="533"/>
                  </a:lnTo>
                  <a:moveTo>
                    <a:pt x="1624" y="533"/>
                  </a:moveTo>
                  <a:lnTo>
                    <a:pt x="1599" y="486"/>
                  </a:lnTo>
                  <a:lnTo>
                    <a:pt x="1624" y="441"/>
                  </a:lnTo>
                  <a:lnTo>
                    <a:pt x="1651" y="486"/>
                  </a:lnTo>
                  <a:lnTo>
                    <a:pt x="1624" y="533"/>
                  </a:lnTo>
                  <a:moveTo>
                    <a:pt x="1686" y="533"/>
                  </a:moveTo>
                  <a:lnTo>
                    <a:pt x="1660" y="486"/>
                  </a:lnTo>
                  <a:lnTo>
                    <a:pt x="1686" y="441"/>
                  </a:lnTo>
                  <a:lnTo>
                    <a:pt x="1713" y="486"/>
                  </a:lnTo>
                  <a:lnTo>
                    <a:pt x="1686" y="533"/>
                  </a:lnTo>
                  <a:moveTo>
                    <a:pt x="1749" y="533"/>
                  </a:moveTo>
                  <a:lnTo>
                    <a:pt x="1722" y="486"/>
                  </a:lnTo>
                  <a:lnTo>
                    <a:pt x="1749" y="441"/>
                  </a:lnTo>
                  <a:lnTo>
                    <a:pt x="1774" y="486"/>
                  </a:lnTo>
                  <a:lnTo>
                    <a:pt x="1749" y="533"/>
                  </a:lnTo>
                  <a:moveTo>
                    <a:pt x="1810" y="533"/>
                  </a:moveTo>
                  <a:lnTo>
                    <a:pt x="1783" y="486"/>
                  </a:lnTo>
                  <a:lnTo>
                    <a:pt x="1810" y="441"/>
                  </a:lnTo>
                  <a:lnTo>
                    <a:pt x="1836" y="486"/>
                  </a:lnTo>
                  <a:lnTo>
                    <a:pt x="1810" y="533"/>
                  </a:lnTo>
                  <a:moveTo>
                    <a:pt x="1872" y="533"/>
                  </a:moveTo>
                  <a:lnTo>
                    <a:pt x="1845" y="486"/>
                  </a:lnTo>
                  <a:lnTo>
                    <a:pt x="1872" y="441"/>
                  </a:lnTo>
                  <a:lnTo>
                    <a:pt x="1897" y="486"/>
                  </a:lnTo>
                  <a:lnTo>
                    <a:pt x="1872" y="533"/>
                  </a:lnTo>
                  <a:moveTo>
                    <a:pt x="1933" y="533"/>
                  </a:moveTo>
                  <a:lnTo>
                    <a:pt x="1906" y="486"/>
                  </a:lnTo>
                  <a:lnTo>
                    <a:pt x="1933" y="441"/>
                  </a:lnTo>
                  <a:lnTo>
                    <a:pt x="1959" y="486"/>
                  </a:lnTo>
                  <a:lnTo>
                    <a:pt x="1933" y="533"/>
                  </a:lnTo>
                  <a:moveTo>
                    <a:pt x="1995" y="533"/>
                  </a:moveTo>
                  <a:lnTo>
                    <a:pt x="1968" y="486"/>
                  </a:lnTo>
                  <a:lnTo>
                    <a:pt x="1995" y="441"/>
                  </a:lnTo>
                  <a:lnTo>
                    <a:pt x="2020" y="486"/>
                  </a:lnTo>
                  <a:lnTo>
                    <a:pt x="1995" y="533"/>
                  </a:lnTo>
                  <a:moveTo>
                    <a:pt x="2056" y="533"/>
                  </a:moveTo>
                  <a:lnTo>
                    <a:pt x="2029" y="486"/>
                  </a:lnTo>
                  <a:lnTo>
                    <a:pt x="2056" y="441"/>
                  </a:lnTo>
                  <a:lnTo>
                    <a:pt x="2082" y="486"/>
                  </a:lnTo>
                  <a:lnTo>
                    <a:pt x="2056" y="533"/>
                  </a:lnTo>
                  <a:moveTo>
                    <a:pt x="2118" y="533"/>
                  </a:moveTo>
                  <a:lnTo>
                    <a:pt x="2092" y="486"/>
                  </a:lnTo>
                  <a:lnTo>
                    <a:pt x="2118" y="441"/>
                  </a:lnTo>
                  <a:lnTo>
                    <a:pt x="2145" y="486"/>
                  </a:lnTo>
                  <a:lnTo>
                    <a:pt x="2118" y="533"/>
                  </a:lnTo>
                  <a:moveTo>
                    <a:pt x="2179" y="533"/>
                  </a:moveTo>
                  <a:lnTo>
                    <a:pt x="2154" y="486"/>
                  </a:lnTo>
                  <a:lnTo>
                    <a:pt x="2179" y="441"/>
                  </a:lnTo>
                  <a:lnTo>
                    <a:pt x="2206" y="486"/>
                  </a:lnTo>
                  <a:lnTo>
                    <a:pt x="2179" y="533"/>
                  </a:lnTo>
                  <a:moveTo>
                    <a:pt x="2241" y="533"/>
                  </a:moveTo>
                  <a:lnTo>
                    <a:pt x="2215" y="486"/>
                  </a:lnTo>
                  <a:lnTo>
                    <a:pt x="2241" y="441"/>
                  </a:lnTo>
                  <a:lnTo>
                    <a:pt x="2268" y="486"/>
                  </a:lnTo>
                  <a:lnTo>
                    <a:pt x="2241" y="533"/>
                  </a:lnTo>
                  <a:moveTo>
                    <a:pt x="2302" y="533"/>
                  </a:moveTo>
                  <a:lnTo>
                    <a:pt x="2277" y="486"/>
                  </a:lnTo>
                  <a:lnTo>
                    <a:pt x="2302" y="441"/>
                  </a:lnTo>
                  <a:lnTo>
                    <a:pt x="2329" y="486"/>
                  </a:lnTo>
                  <a:lnTo>
                    <a:pt x="2302" y="533"/>
                  </a:lnTo>
                  <a:moveTo>
                    <a:pt x="2364" y="533"/>
                  </a:moveTo>
                  <a:lnTo>
                    <a:pt x="2338" y="486"/>
                  </a:lnTo>
                  <a:lnTo>
                    <a:pt x="2364" y="441"/>
                  </a:lnTo>
                  <a:lnTo>
                    <a:pt x="2391" y="486"/>
                  </a:lnTo>
                  <a:lnTo>
                    <a:pt x="2364" y="533"/>
                  </a:lnTo>
                  <a:moveTo>
                    <a:pt x="2425" y="533"/>
                  </a:moveTo>
                  <a:lnTo>
                    <a:pt x="2400" y="486"/>
                  </a:lnTo>
                  <a:lnTo>
                    <a:pt x="2425" y="441"/>
                  </a:lnTo>
                  <a:lnTo>
                    <a:pt x="2452" y="486"/>
                  </a:lnTo>
                  <a:lnTo>
                    <a:pt x="2425" y="533"/>
                  </a:lnTo>
                  <a:moveTo>
                    <a:pt x="2488" y="533"/>
                  </a:moveTo>
                  <a:lnTo>
                    <a:pt x="2461" y="486"/>
                  </a:lnTo>
                  <a:lnTo>
                    <a:pt x="2488" y="441"/>
                  </a:lnTo>
                  <a:lnTo>
                    <a:pt x="2514" y="486"/>
                  </a:lnTo>
                  <a:lnTo>
                    <a:pt x="2488" y="533"/>
                  </a:lnTo>
                  <a:moveTo>
                    <a:pt x="54" y="479"/>
                  </a:moveTo>
                  <a:lnTo>
                    <a:pt x="27" y="434"/>
                  </a:lnTo>
                  <a:lnTo>
                    <a:pt x="54" y="387"/>
                  </a:lnTo>
                  <a:lnTo>
                    <a:pt x="80" y="434"/>
                  </a:lnTo>
                  <a:lnTo>
                    <a:pt x="54" y="479"/>
                  </a:lnTo>
                  <a:moveTo>
                    <a:pt x="116" y="479"/>
                  </a:moveTo>
                  <a:lnTo>
                    <a:pt x="89" y="434"/>
                  </a:lnTo>
                  <a:lnTo>
                    <a:pt x="116" y="387"/>
                  </a:lnTo>
                  <a:lnTo>
                    <a:pt x="141" y="434"/>
                  </a:lnTo>
                  <a:lnTo>
                    <a:pt x="116" y="479"/>
                  </a:lnTo>
                  <a:moveTo>
                    <a:pt x="177" y="479"/>
                  </a:moveTo>
                  <a:lnTo>
                    <a:pt x="150" y="434"/>
                  </a:lnTo>
                  <a:lnTo>
                    <a:pt x="177" y="387"/>
                  </a:lnTo>
                  <a:lnTo>
                    <a:pt x="202" y="434"/>
                  </a:lnTo>
                  <a:lnTo>
                    <a:pt x="177" y="479"/>
                  </a:lnTo>
                  <a:moveTo>
                    <a:pt x="238" y="479"/>
                  </a:moveTo>
                  <a:lnTo>
                    <a:pt x="213" y="434"/>
                  </a:lnTo>
                  <a:lnTo>
                    <a:pt x="238" y="387"/>
                  </a:lnTo>
                  <a:lnTo>
                    <a:pt x="265" y="434"/>
                  </a:lnTo>
                  <a:lnTo>
                    <a:pt x="238" y="479"/>
                  </a:lnTo>
                  <a:moveTo>
                    <a:pt x="300" y="479"/>
                  </a:moveTo>
                  <a:lnTo>
                    <a:pt x="274" y="434"/>
                  </a:lnTo>
                  <a:lnTo>
                    <a:pt x="300" y="387"/>
                  </a:lnTo>
                  <a:lnTo>
                    <a:pt x="327" y="434"/>
                  </a:lnTo>
                  <a:lnTo>
                    <a:pt x="300" y="479"/>
                  </a:lnTo>
                  <a:moveTo>
                    <a:pt x="361" y="479"/>
                  </a:moveTo>
                  <a:lnTo>
                    <a:pt x="336" y="434"/>
                  </a:lnTo>
                  <a:lnTo>
                    <a:pt x="361" y="387"/>
                  </a:lnTo>
                  <a:lnTo>
                    <a:pt x="388" y="434"/>
                  </a:lnTo>
                  <a:lnTo>
                    <a:pt x="361" y="479"/>
                  </a:lnTo>
                  <a:moveTo>
                    <a:pt x="423" y="479"/>
                  </a:moveTo>
                  <a:lnTo>
                    <a:pt x="397" y="434"/>
                  </a:lnTo>
                  <a:lnTo>
                    <a:pt x="423" y="387"/>
                  </a:lnTo>
                  <a:lnTo>
                    <a:pt x="450" y="434"/>
                  </a:lnTo>
                  <a:lnTo>
                    <a:pt x="423" y="479"/>
                  </a:lnTo>
                  <a:moveTo>
                    <a:pt x="484" y="479"/>
                  </a:moveTo>
                  <a:lnTo>
                    <a:pt x="459" y="434"/>
                  </a:lnTo>
                  <a:lnTo>
                    <a:pt x="484" y="387"/>
                  </a:lnTo>
                  <a:lnTo>
                    <a:pt x="511" y="434"/>
                  </a:lnTo>
                  <a:lnTo>
                    <a:pt x="484" y="479"/>
                  </a:lnTo>
                  <a:moveTo>
                    <a:pt x="546" y="479"/>
                  </a:moveTo>
                  <a:lnTo>
                    <a:pt x="520" y="434"/>
                  </a:lnTo>
                  <a:lnTo>
                    <a:pt x="546" y="387"/>
                  </a:lnTo>
                  <a:lnTo>
                    <a:pt x="573" y="434"/>
                  </a:lnTo>
                  <a:lnTo>
                    <a:pt x="546" y="479"/>
                  </a:lnTo>
                  <a:moveTo>
                    <a:pt x="609" y="479"/>
                  </a:moveTo>
                  <a:lnTo>
                    <a:pt x="582" y="434"/>
                  </a:lnTo>
                  <a:lnTo>
                    <a:pt x="609" y="387"/>
                  </a:lnTo>
                  <a:lnTo>
                    <a:pt x="634" y="434"/>
                  </a:lnTo>
                  <a:lnTo>
                    <a:pt x="609" y="479"/>
                  </a:lnTo>
                  <a:moveTo>
                    <a:pt x="670" y="479"/>
                  </a:moveTo>
                  <a:lnTo>
                    <a:pt x="643" y="434"/>
                  </a:lnTo>
                  <a:lnTo>
                    <a:pt x="670" y="387"/>
                  </a:lnTo>
                  <a:lnTo>
                    <a:pt x="696" y="434"/>
                  </a:lnTo>
                  <a:lnTo>
                    <a:pt x="670" y="479"/>
                  </a:lnTo>
                  <a:moveTo>
                    <a:pt x="732" y="479"/>
                  </a:moveTo>
                  <a:lnTo>
                    <a:pt x="705" y="434"/>
                  </a:lnTo>
                  <a:lnTo>
                    <a:pt x="732" y="387"/>
                  </a:lnTo>
                  <a:lnTo>
                    <a:pt x="757" y="434"/>
                  </a:lnTo>
                  <a:lnTo>
                    <a:pt x="732" y="479"/>
                  </a:lnTo>
                  <a:moveTo>
                    <a:pt x="793" y="479"/>
                  </a:moveTo>
                  <a:lnTo>
                    <a:pt x="766" y="434"/>
                  </a:lnTo>
                  <a:lnTo>
                    <a:pt x="793" y="387"/>
                  </a:lnTo>
                  <a:lnTo>
                    <a:pt x="819" y="434"/>
                  </a:lnTo>
                  <a:lnTo>
                    <a:pt x="793" y="479"/>
                  </a:lnTo>
                  <a:moveTo>
                    <a:pt x="855" y="479"/>
                  </a:moveTo>
                  <a:lnTo>
                    <a:pt x="828" y="434"/>
                  </a:lnTo>
                  <a:lnTo>
                    <a:pt x="855" y="387"/>
                  </a:lnTo>
                  <a:lnTo>
                    <a:pt x="880" y="434"/>
                  </a:lnTo>
                  <a:lnTo>
                    <a:pt x="855" y="479"/>
                  </a:lnTo>
                  <a:moveTo>
                    <a:pt x="916" y="479"/>
                  </a:moveTo>
                  <a:lnTo>
                    <a:pt x="889" y="434"/>
                  </a:lnTo>
                  <a:lnTo>
                    <a:pt x="916" y="387"/>
                  </a:lnTo>
                  <a:lnTo>
                    <a:pt x="942" y="434"/>
                  </a:lnTo>
                  <a:lnTo>
                    <a:pt x="916" y="479"/>
                  </a:lnTo>
                  <a:moveTo>
                    <a:pt x="978" y="479"/>
                  </a:moveTo>
                  <a:lnTo>
                    <a:pt x="952" y="434"/>
                  </a:lnTo>
                  <a:lnTo>
                    <a:pt x="978" y="387"/>
                  </a:lnTo>
                  <a:lnTo>
                    <a:pt x="1005" y="434"/>
                  </a:lnTo>
                  <a:lnTo>
                    <a:pt x="978" y="479"/>
                  </a:lnTo>
                  <a:moveTo>
                    <a:pt x="1039" y="479"/>
                  </a:moveTo>
                  <a:lnTo>
                    <a:pt x="1014" y="434"/>
                  </a:lnTo>
                  <a:lnTo>
                    <a:pt x="1039" y="387"/>
                  </a:lnTo>
                  <a:lnTo>
                    <a:pt x="1066" y="434"/>
                  </a:lnTo>
                  <a:lnTo>
                    <a:pt x="1039" y="479"/>
                  </a:lnTo>
                  <a:moveTo>
                    <a:pt x="1101" y="479"/>
                  </a:moveTo>
                  <a:lnTo>
                    <a:pt x="1075" y="434"/>
                  </a:lnTo>
                  <a:lnTo>
                    <a:pt x="1101" y="387"/>
                  </a:lnTo>
                  <a:lnTo>
                    <a:pt x="1128" y="434"/>
                  </a:lnTo>
                  <a:lnTo>
                    <a:pt x="1101" y="479"/>
                  </a:lnTo>
                  <a:moveTo>
                    <a:pt x="1162" y="479"/>
                  </a:moveTo>
                  <a:lnTo>
                    <a:pt x="1137" y="434"/>
                  </a:lnTo>
                  <a:lnTo>
                    <a:pt x="1162" y="387"/>
                  </a:lnTo>
                  <a:lnTo>
                    <a:pt x="1189" y="434"/>
                  </a:lnTo>
                  <a:lnTo>
                    <a:pt x="1162" y="479"/>
                  </a:lnTo>
                  <a:moveTo>
                    <a:pt x="1224" y="479"/>
                  </a:moveTo>
                  <a:lnTo>
                    <a:pt x="1198" y="434"/>
                  </a:lnTo>
                  <a:lnTo>
                    <a:pt x="1224" y="387"/>
                  </a:lnTo>
                  <a:lnTo>
                    <a:pt x="1251" y="434"/>
                  </a:lnTo>
                  <a:lnTo>
                    <a:pt x="1224" y="479"/>
                  </a:lnTo>
                  <a:moveTo>
                    <a:pt x="1285" y="479"/>
                  </a:moveTo>
                  <a:lnTo>
                    <a:pt x="1260" y="434"/>
                  </a:lnTo>
                  <a:lnTo>
                    <a:pt x="1285" y="387"/>
                  </a:lnTo>
                  <a:lnTo>
                    <a:pt x="1312" y="434"/>
                  </a:lnTo>
                  <a:lnTo>
                    <a:pt x="1285" y="479"/>
                  </a:lnTo>
                  <a:moveTo>
                    <a:pt x="1348" y="479"/>
                  </a:moveTo>
                  <a:lnTo>
                    <a:pt x="1321" y="434"/>
                  </a:lnTo>
                  <a:lnTo>
                    <a:pt x="1348" y="387"/>
                  </a:lnTo>
                  <a:lnTo>
                    <a:pt x="1374" y="434"/>
                  </a:lnTo>
                  <a:lnTo>
                    <a:pt x="1348" y="479"/>
                  </a:lnTo>
                  <a:moveTo>
                    <a:pt x="1410" y="479"/>
                  </a:moveTo>
                  <a:lnTo>
                    <a:pt x="1383" y="434"/>
                  </a:lnTo>
                  <a:lnTo>
                    <a:pt x="1410" y="387"/>
                  </a:lnTo>
                  <a:lnTo>
                    <a:pt x="1435" y="434"/>
                  </a:lnTo>
                  <a:lnTo>
                    <a:pt x="1410" y="479"/>
                  </a:lnTo>
                  <a:moveTo>
                    <a:pt x="1471" y="479"/>
                  </a:moveTo>
                  <a:lnTo>
                    <a:pt x="1444" y="434"/>
                  </a:lnTo>
                  <a:lnTo>
                    <a:pt x="1471" y="387"/>
                  </a:lnTo>
                  <a:lnTo>
                    <a:pt x="1497" y="434"/>
                  </a:lnTo>
                  <a:lnTo>
                    <a:pt x="1471" y="479"/>
                  </a:lnTo>
                  <a:moveTo>
                    <a:pt x="1533" y="479"/>
                  </a:moveTo>
                  <a:lnTo>
                    <a:pt x="1506" y="434"/>
                  </a:lnTo>
                  <a:lnTo>
                    <a:pt x="1533" y="387"/>
                  </a:lnTo>
                  <a:lnTo>
                    <a:pt x="1558" y="434"/>
                  </a:lnTo>
                  <a:lnTo>
                    <a:pt x="1533" y="479"/>
                  </a:lnTo>
                  <a:moveTo>
                    <a:pt x="1594" y="479"/>
                  </a:moveTo>
                  <a:lnTo>
                    <a:pt x="1567" y="434"/>
                  </a:lnTo>
                  <a:lnTo>
                    <a:pt x="1594" y="387"/>
                  </a:lnTo>
                  <a:lnTo>
                    <a:pt x="1620" y="434"/>
                  </a:lnTo>
                  <a:lnTo>
                    <a:pt x="1594" y="479"/>
                  </a:lnTo>
                  <a:moveTo>
                    <a:pt x="1656" y="479"/>
                  </a:moveTo>
                  <a:lnTo>
                    <a:pt x="1629" y="434"/>
                  </a:lnTo>
                  <a:lnTo>
                    <a:pt x="1656" y="387"/>
                  </a:lnTo>
                  <a:lnTo>
                    <a:pt x="1681" y="434"/>
                  </a:lnTo>
                  <a:lnTo>
                    <a:pt x="1656" y="479"/>
                  </a:lnTo>
                  <a:moveTo>
                    <a:pt x="1717" y="479"/>
                  </a:moveTo>
                  <a:lnTo>
                    <a:pt x="1692" y="434"/>
                  </a:lnTo>
                  <a:lnTo>
                    <a:pt x="1717" y="387"/>
                  </a:lnTo>
                  <a:lnTo>
                    <a:pt x="1744" y="434"/>
                  </a:lnTo>
                  <a:lnTo>
                    <a:pt x="1717" y="479"/>
                  </a:lnTo>
                  <a:moveTo>
                    <a:pt x="1779" y="479"/>
                  </a:moveTo>
                  <a:lnTo>
                    <a:pt x="1753" y="434"/>
                  </a:lnTo>
                  <a:lnTo>
                    <a:pt x="1779" y="387"/>
                  </a:lnTo>
                  <a:lnTo>
                    <a:pt x="1806" y="434"/>
                  </a:lnTo>
                  <a:lnTo>
                    <a:pt x="1779" y="479"/>
                  </a:lnTo>
                  <a:moveTo>
                    <a:pt x="1840" y="479"/>
                  </a:moveTo>
                  <a:lnTo>
                    <a:pt x="1815" y="434"/>
                  </a:lnTo>
                  <a:lnTo>
                    <a:pt x="1840" y="387"/>
                  </a:lnTo>
                  <a:lnTo>
                    <a:pt x="1867" y="434"/>
                  </a:lnTo>
                  <a:lnTo>
                    <a:pt x="1840" y="479"/>
                  </a:lnTo>
                  <a:moveTo>
                    <a:pt x="1902" y="479"/>
                  </a:moveTo>
                  <a:lnTo>
                    <a:pt x="1876" y="434"/>
                  </a:lnTo>
                  <a:lnTo>
                    <a:pt x="1902" y="387"/>
                  </a:lnTo>
                  <a:lnTo>
                    <a:pt x="1929" y="434"/>
                  </a:lnTo>
                  <a:lnTo>
                    <a:pt x="1902" y="479"/>
                  </a:lnTo>
                  <a:moveTo>
                    <a:pt x="1963" y="479"/>
                  </a:moveTo>
                  <a:lnTo>
                    <a:pt x="1938" y="434"/>
                  </a:lnTo>
                  <a:lnTo>
                    <a:pt x="1963" y="387"/>
                  </a:lnTo>
                  <a:lnTo>
                    <a:pt x="1990" y="434"/>
                  </a:lnTo>
                  <a:lnTo>
                    <a:pt x="1963" y="479"/>
                  </a:lnTo>
                  <a:moveTo>
                    <a:pt x="2025" y="479"/>
                  </a:moveTo>
                  <a:lnTo>
                    <a:pt x="1999" y="434"/>
                  </a:lnTo>
                  <a:lnTo>
                    <a:pt x="2025" y="387"/>
                  </a:lnTo>
                  <a:lnTo>
                    <a:pt x="2052" y="434"/>
                  </a:lnTo>
                  <a:lnTo>
                    <a:pt x="2025" y="479"/>
                  </a:lnTo>
                  <a:moveTo>
                    <a:pt x="2088" y="479"/>
                  </a:moveTo>
                  <a:lnTo>
                    <a:pt x="2061" y="434"/>
                  </a:lnTo>
                  <a:lnTo>
                    <a:pt x="2088" y="387"/>
                  </a:lnTo>
                  <a:lnTo>
                    <a:pt x="2113" y="434"/>
                  </a:lnTo>
                  <a:lnTo>
                    <a:pt x="2088" y="479"/>
                  </a:lnTo>
                  <a:moveTo>
                    <a:pt x="2149" y="479"/>
                  </a:moveTo>
                  <a:lnTo>
                    <a:pt x="2122" y="434"/>
                  </a:lnTo>
                  <a:lnTo>
                    <a:pt x="2149" y="387"/>
                  </a:lnTo>
                  <a:lnTo>
                    <a:pt x="2175" y="434"/>
                  </a:lnTo>
                  <a:lnTo>
                    <a:pt x="2149" y="479"/>
                  </a:lnTo>
                  <a:moveTo>
                    <a:pt x="2211" y="479"/>
                  </a:moveTo>
                  <a:lnTo>
                    <a:pt x="2184" y="434"/>
                  </a:lnTo>
                  <a:lnTo>
                    <a:pt x="2211" y="387"/>
                  </a:lnTo>
                  <a:lnTo>
                    <a:pt x="2236" y="434"/>
                  </a:lnTo>
                  <a:lnTo>
                    <a:pt x="2211" y="479"/>
                  </a:lnTo>
                  <a:moveTo>
                    <a:pt x="2272" y="479"/>
                  </a:moveTo>
                  <a:lnTo>
                    <a:pt x="2245" y="434"/>
                  </a:lnTo>
                  <a:lnTo>
                    <a:pt x="2272" y="387"/>
                  </a:lnTo>
                  <a:lnTo>
                    <a:pt x="2298" y="434"/>
                  </a:lnTo>
                  <a:lnTo>
                    <a:pt x="2272" y="479"/>
                  </a:lnTo>
                  <a:moveTo>
                    <a:pt x="2334" y="479"/>
                  </a:moveTo>
                  <a:lnTo>
                    <a:pt x="2307" y="434"/>
                  </a:lnTo>
                  <a:lnTo>
                    <a:pt x="2334" y="387"/>
                  </a:lnTo>
                  <a:lnTo>
                    <a:pt x="2359" y="434"/>
                  </a:lnTo>
                  <a:lnTo>
                    <a:pt x="2334" y="479"/>
                  </a:lnTo>
                  <a:moveTo>
                    <a:pt x="2395" y="479"/>
                  </a:moveTo>
                  <a:lnTo>
                    <a:pt x="2368" y="434"/>
                  </a:lnTo>
                  <a:lnTo>
                    <a:pt x="2395" y="387"/>
                  </a:lnTo>
                  <a:lnTo>
                    <a:pt x="2421" y="434"/>
                  </a:lnTo>
                  <a:lnTo>
                    <a:pt x="2395" y="479"/>
                  </a:lnTo>
                  <a:moveTo>
                    <a:pt x="2457" y="479"/>
                  </a:moveTo>
                  <a:lnTo>
                    <a:pt x="2431" y="434"/>
                  </a:lnTo>
                  <a:lnTo>
                    <a:pt x="2457" y="387"/>
                  </a:lnTo>
                  <a:lnTo>
                    <a:pt x="2484" y="434"/>
                  </a:lnTo>
                  <a:lnTo>
                    <a:pt x="2457" y="479"/>
                  </a:lnTo>
                  <a:moveTo>
                    <a:pt x="2518" y="479"/>
                  </a:moveTo>
                  <a:lnTo>
                    <a:pt x="2493" y="434"/>
                  </a:lnTo>
                  <a:lnTo>
                    <a:pt x="2518" y="387"/>
                  </a:lnTo>
                  <a:lnTo>
                    <a:pt x="2545" y="434"/>
                  </a:lnTo>
                  <a:lnTo>
                    <a:pt x="2518" y="479"/>
                  </a:lnTo>
                  <a:moveTo>
                    <a:pt x="84" y="426"/>
                  </a:moveTo>
                  <a:lnTo>
                    <a:pt x="59" y="380"/>
                  </a:lnTo>
                  <a:lnTo>
                    <a:pt x="84" y="335"/>
                  </a:lnTo>
                  <a:lnTo>
                    <a:pt x="111" y="380"/>
                  </a:lnTo>
                  <a:lnTo>
                    <a:pt x="84" y="426"/>
                  </a:lnTo>
                  <a:moveTo>
                    <a:pt x="146" y="426"/>
                  </a:moveTo>
                  <a:lnTo>
                    <a:pt x="120" y="380"/>
                  </a:lnTo>
                  <a:lnTo>
                    <a:pt x="146" y="335"/>
                  </a:lnTo>
                  <a:lnTo>
                    <a:pt x="172" y="380"/>
                  </a:lnTo>
                  <a:lnTo>
                    <a:pt x="146" y="426"/>
                  </a:lnTo>
                  <a:moveTo>
                    <a:pt x="207" y="426"/>
                  </a:moveTo>
                  <a:lnTo>
                    <a:pt x="181" y="380"/>
                  </a:lnTo>
                  <a:lnTo>
                    <a:pt x="207" y="335"/>
                  </a:lnTo>
                  <a:lnTo>
                    <a:pt x="234" y="380"/>
                  </a:lnTo>
                  <a:lnTo>
                    <a:pt x="207" y="426"/>
                  </a:lnTo>
                  <a:moveTo>
                    <a:pt x="270" y="426"/>
                  </a:moveTo>
                  <a:lnTo>
                    <a:pt x="243" y="380"/>
                  </a:lnTo>
                  <a:lnTo>
                    <a:pt x="270" y="335"/>
                  </a:lnTo>
                  <a:lnTo>
                    <a:pt x="295" y="380"/>
                  </a:lnTo>
                  <a:lnTo>
                    <a:pt x="270" y="426"/>
                  </a:lnTo>
                  <a:moveTo>
                    <a:pt x="331" y="426"/>
                  </a:moveTo>
                  <a:lnTo>
                    <a:pt x="304" y="380"/>
                  </a:lnTo>
                  <a:lnTo>
                    <a:pt x="331" y="335"/>
                  </a:lnTo>
                  <a:lnTo>
                    <a:pt x="357" y="380"/>
                  </a:lnTo>
                  <a:lnTo>
                    <a:pt x="331" y="426"/>
                  </a:lnTo>
                  <a:moveTo>
                    <a:pt x="393" y="426"/>
                  </a:moveTo>
                  <a:lnTo>
                    <a:pt x="366" y="380"/>
                  </a:lnTo>
                  <a:lnTo>
                    <a:pt x="393" y="335"/>
                  </a:lnTo>
                  <a:lnTo>
                    <a:pt x="418" y="380"/>
                  </a:lnTo>
                  <a:lnTo>
                    <a:pt x="393" y="426"/>
                  </a:lnTo>
                  <a:moveTo>
                    <a:pt x="454" y="426"/>
                  </a:moveTo>
                  <a:lnTo>
                    <a:pt x="427" y="380"/>
                  </a:lnTo>
                  <a:lnTo>
                    <a:pt x="454" y="335"/>
                  </a:lnTo>
                  <a:lnTo>
                    <a:pt x="480" y="380"/>
                  </a:lnTo>
                  <a:lnTo>
                    <a:pt x="454" y="426"/>
                  </a:lnTo>
                  <a:moveTo>
                    <a:pt x="516" y="426"/>
                  </a:moveTo>
                  <a:lnTo>
                    <a:pt x="489" y="380"/>
                  </a:lnTo>
                  <a:lnTo>
                    <a:pt x="516" y="335"/>
                  </a:lnTo>
                  <a:lnTo>
                    <a:pt x="541" y="380"/>
                  </a:lnTo>
                  <a:lnTo>
                    <a:pt x="516" y="426"/>
                  </a:lnTo>
                  <a:moveTo>
                    <a:pt x="577" y="426"/>
                  </a:moveTo>
                  <a:lnTo>
                    <a:pt x="550" y="380"/>
                  </a:lnTo>
                  <a:lnTo>
                    <a:pt x="577" y="335"/>
                  </a:lnTo>
                  <a:lnTo>
                    <a:pt x="603" y="380"/>
                  </a:lnTo>
                  <a:lnTo>
                    <a:pt x="577" y="426"/>
                  </a:lnTo>
                  <a:moveTo>
                    <a:pt x="639" y="426"/>
                  </a:moveTo>
                  <a:lnTo>
                    <a:pt x="613" y="380"/>
                  </a:lnTo>
                  <a:lnTo>
                    <a:pt x="639" y="335"/>
                  </a:lnTo>
                  <a:lnTo>
                    <a:pt x="666" y="380"/>
                  </a:lnTo>
                  <a:lnTo>
                    <a:pt x="639" y="426"/>
                  </a:lnTo>
                  <a:moveTo>
                    <a:pt x="700" y="426"/>
                  </a:moveTo>
                  <a:lnTo>
                    <a:pt x="675" y="380"/>
                  </a:lnTo>
                  <a:lnTo>
                    <a:pt x="700" y="335"/>
                  </a:lnTo>
                  <a:lnTo>
                    <a:pt x="727" y="380"/>
                  </a:lnTo>
                  <a:lnTo>
                    <a:pt x="700" y="426"/>
                  </a:lnTo>
                  <a:moveTo>
                    <a:pt x="762" y="426"/>
                  </a:moveTo>
                  <a:lnTo>
                    <a:pt x="736" y="380"/>
                  </a:lnTo>
                  <a:lnTo>
                    <a:pt x="762" y="335"/>
                  </a:lnTo>
                  <a:lnTo>
                    <a:pt x="789" y="380"/>
                  </a:lnTo>
                  <a:lnTo>
                    <a:pt x="762" y="426"/>
                  </a:lnTo>
                  <a:moveTo>
                    <a:pt x="823" y="426"/>
                  </a:moveTo>
                  <a:lnTo>
                    <a:pt x="798" y="380"/>
                  </a:lnTo>
                  <a:lnTo>
                    <a:pt x="823" y="335"/>
                  </a:lnTo>
                  <a:lnTo>
                    <a:pt x="850" y="380"/>
                  </a:lnTo>
                  <a:lnTo>
                    <a:pt x="823" y="426"/>
                  </a:lnTo>
                  <a:moveTo>
                    <a:pt x="885" y="426"/>
                  </a:moveTo>
                  <a:lnTo>
                    <a:pt x="859" y="380"/>
                  </a:lnTo>
                  <a:lnTo>
                    <a:pt x="885" y="335"/>
                  </a:lnTo>
                  <a:lnTo>
                    <a:pt x="912" y="380"/>
                  </a:lnTo>
                  <a:lnTo>
                    <a:pt x="885" y="426"/>
                  </a:lnTo>
                  <a:moveTo>
                    <a:pt x="946" y="426"/>
                  </a:moveTo>
                  <a:lnTo>
                    <a:pt x="921" y="380"/>
                  </a:lnTo>
                  <a:lnTo>
                    <a:pt x="946" y="335"/>
                  </a:lnTo>
                  <a:lnTo>
                    <a:pt x="973" y="380"/>
                  </a:lnTo>
                  <a:lnTo>
                    <a:pt x="946" y="426"/>
                  </a:lnTo>
                  <a:moveTo>
                    <a:pt x="1009" y="426"/>
                  </a:moveTo>
                  <a:lnTo>
                    <a:pt x="982" y="380"/>
                  </a:lnTo>
                  <a:lnTo>
                    <a:pt x="1009" y="335"/>
                  </a:lnTo>
                  <a:lnTo>
                    <a:pt x="1035" y="380"/>
                  </a:lnTo>
                  <a:lnTo>
                    <a:pt x="1009" y="426"/>
                  </a:lnTo>
                  <a:moveTo>
                    <a:pt x="1071" y="426"/>
                  </a:moveTo>
                  <a:lnTo>
                    <a:pt x="1044" y="380"/>
                  </a:lnTo>
                  <a:lnTo>
                    <a:pt x="1071" y="335"/>
                  </a:lnTo>
                  <a:lnTo>
                    <a:pt x="1096" y="380"/>
                  </a:lnTo>
                  <a:lnTo>
                    <a:pt x="1071" y="426"/>
                  </a:lnTo>
                  <a:moveTo>
                    <a:pt x="1132" y="426"/>
                  </a:moveTo>
                  <a:lnTo>
                    <a:pt x="1105" y="380"/>
                  </a:lnTo>
                  <a:lnTo>
                    <a:pt x="1132" y="335"/>
                  </a:lnTo>
                  <a:lnTo>
                    <a:pt x="1158" y="380"/>
                  </a:lnTo>
                  <a:lnTo>
                    <a:pt x="1132" y="426"/>
                  </a:lnTo>
                  <a:moveTo>
                    <a:pt x="1194" y="426"/>
                  </a:moveTo>
                  <a:lnTo>
                    <a:pt x="1167" y="380"/>
                  </a:lnTo>
                  <a:lnTo>
                    <a:pt x="1194" y="335"/>
                  </a:lnTo>
                  <a:lnTo>
                    <a:pt x="1219" y="380"/>
                  </a:lnTo>
                  <a:lnTo>
                    <a:pt x="1194" y="426"/>
                  </a:lnTo>
                  <a:moveTo>
                    <a:pt x="1255" y="426"/>
                  </a:moveTo>
                  <a:lnTo>
                    <a:pt x="1228" y="380"/>
                  </a:lnTo>
                  <a:lnTo>
                    <a:pt x="1255" y="335"/>
                  </a:lnTo>
                  <a:lnTo>
                    <a:pt x="1281" y="380"/>
                  </a:lnTo>
                  <a:lnTo>
                    <a:pt x="1255" y="426"/>
                  </a:lnTo>
                  <a:moveTo>
                    <a:pt x="1317" y="426"/>
                  </a:moveTo>
                  <a:lnTo>
                    <a:pt x="1290" y="380"/>
                  </a:lnTo>
                  <a:lnTo>
                    <a:pt x="1317" y="335"/>
                  </a:lnTo>
                  <a:lnTo>
                    <a:pt x="1342" y="380"/>
                  </a:lnTo>
                  <a:lnTo>
                    <a:pt x="1317" y="426"/>
                  </a:lnTo>
                  <a:moveTo>
                    <a:pt x="1378" y="426"/>
                  </a:moveTo>
                  <a:lnTo>
                    <a:pt x="1353" y="380"/>
                  </a:lnTo>
                  <a:lnTo>
                    <a:pt x="1378" y="335"/>
                  </a:lnTo>
                  <a:lnTo>
                    <a:pt x="1405" y="380"/>
                  </a:lnTo>
                  <a:lnTo>
                    <a:pt x="1378" y="426"/>
                  </a:lnTo>
                  <a:moveTo>
                    <a:pt x="1440" y="426"/>
                  </a:moveTo>
                  <a:lnTo>
                    <a:pt x="1414" y="380"/>
                  </a:lnTo>
                  <a:lnTo>
                    <a:pt x="1440" y="335"/>
                  </a:lnTo>
                  <a:lnTo>
                    <a:pt x="1467" y="380"/>
                  </a:lnTo>
                  <a:lnTo>
                    <a:pt x="1440" y="426"/>
                  </a:lnTo>
                  <a:moveTo>
                    <a:pt x="1501" y="426"/>
                  </a:moveTo>
                  <a:lnTo>
                    <a:pt x="1476" y="380"/>
                  </a:lnTo>
                  <a:lnTo>
                    <a:pt x="1501" y="335"/>
                  </a:lnTo>
                  <a:lnTo>
                    <a:pt x="1528" y="380"/>
                  </a:lnTo>
                  <a:lnTo>
                    <a:pt x="1501" y="426"/>
                  </a:lnTo>
                  <a:moveTo>
                    <a:pt x="1563" y="426"/>
                  </a:moveTo>
                  <a:lnTo>
                    <a:pt x="1537" y="380"/>
                  </a:lnTo>
                  <a:lnTo>
                    <a:pt x="1563" y="335"/>
                  </a:lnTo>
                  <a:lnTo>
                    <a:pt x="1590" y="380"/>
                  </a:lnTo>
                  <a:lnTo>
                    <a:pt x="1563" y="426"/>
                  </a:lnTo>
                  <a:moveTo>
                    <a:pt x="1624" y="426"/>
                  </a:moveTo>
                  <a:lnTo>
                    <a:pt x="1599" y="380"/>
                  </a:lnTo>
                  <a:lnTo>
                    <a:pt x="1624" y="335"/>
                  </a:lnTo>
                  <a:lnTo>
                    <a:pt x="1651" y="380"/>
                  </a:lnTo>
                  <a:lnTo>
                    <a:pt x="1624" y="426"/>
                  </a:lnTo>
                  <a:moveTo>
                    <a:pt x="1686" y="426"/>
                  </a:moveTo>
                  <a:lnTo>
                    <a:pt x="1660" y="380"/>
                  </a:lnTo>
                  <a:lnTo>
                    <a:pt x="1686" y="335"/>
                  </a:lnTo>
                  <a:lnTo>
                    <a:pt x="1713" y="380"/>
                  </a:lnTo>
                  <a:lnTo>
                    <a:pt x="1686" y="426"/>
                  </a:lnTo>
                  <a:moveTo>
                    <a:pt x="1749" y="426"/>
                  </a:moveTo>
                  <a:lnTo>
                    <a:pt x="1722" y="380"/>
                  </a:lnTo>
                  <a:lnTo>
                    <a:pt x="1749" y="335"/>
                  </a:lnTo>
                  <a:lnTo>
                    <a:pt x="1774" y="380"/>
                  </a:lnTo>
                  <a:lnTo>
                    <a:pt x="1749" y="426"/>
                  </a:lnTo>
                  <a:moveTo>
                    <a:pt x="1810" y="426"/>
                  </a:moveTo>
                  <a:lnTo>
                    <a:pt x="1783" y="380"/>
                  </a:lnTo>
                  <a:lnTo>
                    <a:pt x="1810" y="335"/>
                  </a:lnTo>
                  <a:lnTo>
                    <a:pt x="1836" y="380"/>
                  </a:lnTo>
                  <a:lnTo>
                    <a:pt x="1810" y="426"/>
                  </a:lnTo>
                  <a:moveTo>
                    <a:pt x="1872" y="426"/>
                  </a:moveTo>
                  <a:lnTo>
                    <a:pt x="1845" y="380"/>
                  </a:lnTo>
                  <a:lnTo>
                    <a:pt x="1872" y="335"/>
                  </a:lnTo>
                  <a:lnTo>
                    <a:pt x="1897" y="380"/>
                  </a:lnTo>
                  <a:lnTo>
                    <a:pt x="1872" y="426"/>
                  </a:lnTo>
                  <a:moveTo>
                    <a:pt x="1933" y="426"/>
                  </a:moveTo>
                  <a:lnTo>
                    <a:pt x="1906" y="380"/>
                  </a:lnTo>
                  <a:lnTo>
                    <a:pt x="1933" y="335"/>
                  </a:lnTo>
                  <a:lnTo>
                    <a:pt x="1959" y="380"/>
                  </a:lnTo>
                  <a:lnTo>
                    <a:pt x="1933" y="426"/>
                  </a:lnTo>
                  <a:moveTo>
                    <a:pt x="1995" y="426"/>
                  </a:moveTo>
                  <a:lnTo>
                    <a:pt x="1968" y="380"/>
                  </a:lnTo>
                  <a:lnTo>
                    <a:pt x="1995" y="335"/>
                  </a:lnTo>
                  <a:lnTo>
                    <a:pt x="2020" y="380"/>
                  </a:lnTo>
                  <a:lnTo>
                    <a:pt x="1995" y="426"/>
                  </a:lnTo>
                  <a:moveTo>
                    <a:pt x="2056" y="426"/>
                  </a:moveTo>
                  <a:lnTo>
                    <a:pt x="2029" y="380"/>
                  </a:lnTo>
                  <a:lnTo>
                    <a:pt x="2056" y="335"/>
                  </a:lnTo>
                  <a:lnTo>
                    <a:pt x="2082" y="380"/>
                  </a:lnTo>
                  <a:lnTo>
                    <a:pt x="2056" y="426"/>
                  </a:lnTo>
                  <a:moveTo>
                    <a:pt x="2118" y="426"/>
                  </a:moveTo>
                  <a:lnTo>
                    <a:pt x="2092" y="380"/>
                  </a:lnTo>
                  <a:lnTo>
                    <a:pt x="2118" y="335"/>
                  </a:lnTo>
                  <a:lnTo>
                    <a:pt x="2145" y="380"/>
                  </a:lnTo>
                  <a:lnTo>
                    <a:pt x="2118" y="426"/>
                  </a:lnTo>
                  <a:moveTo>
                    <a:pt x="2179" y="426"/>
                  </a:moveTo>
                  <a:lnTo>
                    <a:pt x="2154" y="380"/>
                  </a:lnTo>
                  <a:lnTo>
                    <a:pt x="2179" y="335"/>
                  </a:lnTo>
                  <a:lnTo>
                    <a:pt x="2206" y="380"/>
                  </a:lnTo>
                  <a:lnTo>
                    <a:pt x="2179" y="426"/>
                  </a:lnTo>
                  <a:moveTo>
                    <a:pt x="2241" y="426"/>
                  </a:moveTo>
                  <a:lnTo>
                    <a:pt x="2215" y="380"/>
                  </a:lnTo>
                  <a:lnTo>
                    <a:pt x="2241" y="335"/>
                  </a:lnTo>
                  <a:lnTo>
                    <a:pt x="2268" y="380"/>
                  </a:lnTo>
                  <a:lnTo>
                    <a:pt x="2241" y="426"/>
                  </a:lnTo>
                  <a:moveTo>
                    <a:pt x="2302" y="426"/>
                  </a:moveTo>
                  <a:lnTo>
                    <a:pt x="2277" y="380"/>
                  </a:lnTo>
                  <a:lnTo>
                    <a:pt x="2302" y="335"/>
                  </a:lnTo>
                  <a:lnTo>
                    <a:pt x="2329" y="380"/>
                  </a:lnTo>
                  <a:lnTo>
                    <a:pt x="2302" y="426"/>
                  </a:lnTo>
                  <a:moveTo>
                    <a:pt x="2364" y="426"/>
                  </a:moveTo>
                  <a:lnTo>
                    <a:pt x="2338" y="380"/>
                  </a:lnTo>
                  <a:lnTo>
                    <a:pt x="2364" y="335"/>
                  </a:lnTo>
                  <a:lnTo>
                    <a:pt x="2391" y="380"/>
                  </a:lnTo>
                  <a:lnTo>
                    <a:pt x="2364" y="426"/>
                  </a:lnTo>
                  <a:moveTo>
                    <a:pt x="2425" y="426"/>
                  </a:moveTo>
                  <a:lnTo>
                    <a:pt x="2400" y="380"/>
                  </a:lnTo>
                  <a:lnTo>
                    <a:pt x="2425" y="335"/>
                  </a:lnTo>
                  <a:lnTo>
                    <a:pt x="2452" y="380"/>
                  </a:lnTo>
                  <a:lnTo>
                    <a:pt x="2425" y="426"/>
                  </a:lnTo>
                  <a:moveTo>
                    <a:pt x="2488" y="426"/>
                  </a:moveTo>
                  <a:lnTo>
                    <a:pt x="2461" y="380"/>
                  </a:lnTo>
                  <a:lnTo>
                    <a:pt x="2488" y="335"/>
                  </a:lnTo>
                  <a:lnTo>
                    <a:pt x="2514" y="380"/>
                  </a:lnTo>
                  <a:lnTo>
                    <a:pt x="2488" y="426"/>
                  </a:lnTo>
                  <a:moveTo>
                    <a:pt x="54" y="372"/>
                  </a:moveTo>
                  <a:lnTo>
                    <a:pt x="27" y="327"/>
                  </a:lnTo>
                  <a:lnTo>
                    <a:pt x="54" y="281"/>
                  </a:lnTo>
                  <a:lnTo>
                    <a:pt x="80" y="327"/>
                  </a:lnTo>
                  <a:lnTo>
                    <a:pt x="54" y="372"/>
                  </a:lnTo>
                  <a:moveTo>
                    <a:pt x="116" y="372"/>
                  </a:moveTo>
                  <a:lnTo>
                    <a:pt x="89" y="327"/>
                  </a:lnTo>
                  <a:lnTo>
                    <a:pt x="116" y="281"/>
                  </a:lnTo>
                  <a:lnTo>
                    <a:pt x="141" y="327"/>
                  </a:lnTo>
                  <a:lnTo>
                    <a:pt x="116" y="372"/>
                  </a:lnTo>
                  <a:moveTo>
                    <a:pt x="177" y="372"/>
                  </a:moveTo>
                  <a:lnTo>
                    <a:pt x="150" y="327"/>
                  </a:lnTo>
                  <a:lnTo>
                    <a:pt x="177" y="281"/>
                  </a:lnTo>
                  <a:lnTo>
                    <a:pt x="202" y="327"/>
                  </a:lnTo>
                  <a:lnTo>
                    <a:pt x="177" y="372"/>
                  </a:lnTo>
                  <a:moveTo>
                    <a:pt x="238" y="372"/>
                  </a:moveTo>
                  <a:lnTo>
                    <a:pt x="213" y="327"/>
                  </a:lnTo>
                  <a:lnTo>
                    <a:pt x="238" y="281"/>
                  </a:lnTo>
                  <a:lnTo>
                    <a:pt x="265" y="327"/>
                  </a:lnTo>
                  <a:lnTo>
                    <a:pt x="238" y="372"/>
                  </a:lnTo>
                  <a:moveTo>
                    <a:pt x="300" y="372"/>
                  </a:moveTo>
                  <a:lnTo>
                    <a:pt x="274" y="327"/>
                  </a:lnTo>
                  <a:lnTo>
                    <a:pt x="300" y="281"/>
                  </a:lnTo>
                  <a:lnTo>
                    <a:pt x="327" y="327"/>
                  </a:lnTo>
                  <a:lnTo>
                    <a:pt x="300" y="372"/>
                  </a:lnTo>
                  <a:moveTo>
                    <a:pt x="361" y="372"/>
                  </a:moveTo>
                  <a:lnTo>
                    <a:pt x="336" y="327"/>
                  </a:lnTo>
                  <a:lnTo>
                    <a:pt x="361" y="281"/>
                  </a:lnTo>
                  <a:lnTo>
                    <a:pt x="388" y="327"/>
                  </a:lnTo>
                  <a:lnTo>
                    <a:pt x="361" y="372"/>
                  </a:lnTo>
                  <a:moveTo>
                    <a:pt x="423" y="372"/>
                  </a:moveTo>
                  <a:lnTo>
                    <a:pt x="397" y="327"/>
                  </a:lnTo>
                  <a:lnTo>
                    <a:pt x="423" y="281"/>
                  </a:lnTo>
                  <a:lnTo>
                    <a:pt x="450" y="327"/>
                  </a:lnTo>
                  <a:lnTo>
                    <a:pt x="423" y="372"/>
                  </a:lnTo>
                  <a:moveTo>
                    <a:pt x="484" y="372"/>
                  </a:moveTo>
                  <a:lnTo>
                    <a:pt x="459" y="327"/>
                  </a:lnTo>
                  <a:lnTo>
                    <a:pt x="484" y="281"/>
                  </a:lnTo>
                  <a:lnTo>
                    <a:pt x="511" y="327"/>
                  </a:lnTo>
                  <a:lnTo>
                    <a:pt x="484" y="372"/>
                  </a:lnTo>
                  <a:moveTo>
                    <a:pt x="546" y="372"/>
                  </a:moveTo>
                  <a:lnTo>
                    <a:pt x="520" y="327"/>
                  </a:lnTo>
                  <a:lnTo>
                    <a:pt x="546" y="281"/>
                  </a:lnTo>
                  <a:lnTo>
                    <a:pt x="573" y="327"/>
                  </a:lnTo>
                  <a:lnTo>
                    <a:pt x="546" y="372"/>
                  </a:lnTo>
                  <a:moveTo>
                    <a:pt x="609" y="372"/>
                  </a:moveTo>
                  <a:lnTo>
                    <a:pt x="582" y="327"/>
                  </a:lnTo>
                  <a:lnTo>
                    <a:pt x="609" y="281"/>
                  </a:lnTo>
                  <a:lnTo>
                    <a:pt x="634" y="327"/>
                  </a:lnTo>
                  <a:lnTo>
                    <a:pt x="609" y="372"/>
                  </a:lnTo>
                  <a:moveTo>
                    <a:pt x="670" y="372"/>
                  </a:moveTo>
                  <a:lnTo>
                    <a:pt x="643" y="327"/>
                  </a:lnTo>
                  <a:lnTo>
                    <a:pt x="670" y="281"/>
                  </a:lnTo>
                  <a:lnTo>
                    <a:pt x="696" y="327"/>
                  </a:lnTo>
                  <a:lnTo>
                    <a:pt x="670" y="372"/>
                  </a:lnTo>
                  <a:moveTo>
                    <a:pt x="732" y="372"/>
                  </a:moveTo>
                  <a:lnTo>
                    <a:pt x="705" y="327"/>
                  </a:lnTo>
                  <a:lnTo>
                    <a:pt x="732" y="281"/>
                  </a:lnTo>
                  <a:lnTo>
                    <a:pt x="757" y="327"/>
                  </a:lnTo>
                  <a:lnTo>
                    <a:pt x="732" y="372"/>
                  </a:lnTo>
                  <a:moveTo>
                    <a:pt x="793" y="372"/>
                  </a:moveTo>
                  <a:lnTo>
                    <a:pt x="766" y="327"/>
                  </a:lnTo>
                  <a:lnTo>
                    <a:pt x="793" y="281"/>
                  </a:lnTo>
                  <a:lnTo>
                    <a:pt x="819" y="327"/>
                  </a:lnTo>
                  <a:lnTo>
                    <a:pt x="793" y="372"/>
                  </a:lnTo>
                  <a:moveTo>
                    <a:pt x="855" y="372"/>
                  </a:moveTo>
                  <a:lnTo>
                    <a:pt x="828" y="327"/>
                  </a:lnTo>
                  <a:lnTo>
                    <a:pt x="855" y="281"/>
                  </a:lnTo>
                  <a:lnTo>
                    <a:pt x="880" y="327"/>
                  </a:lnTo>
                  <a:lnTo>
                    <a:pt x="855" y="372"/>
                  </a:lnTo>
                  <a:moveTo>
                    <a:pt x="916" y="372"/>
                  </a:moveTo>
                  <a:lnTo>
                    <a:pt x="889" y="327"/>
                  </a:lnTo>
                  <a:lnTo>
                    <a:pt x="916" y="281"/>
                  </a:lnTo>
                  <a:lnTo>
                    <a:pt x="942" y="327"/>
                  </a:lnTo>
                  <a:lnTo>
                    <a:pt x="916" y="372"/>
                  </a:lnTo>
                  <a:moveTo>
                    <a:pt x="978" y="372"/>
                  </a:moveTo>
                  <a:lnTo>
                    <a:pt x="952" y="327"/>
                  </a:lnTo>
                  <a:lnTo>
                    <a:pt x="978" y="281"/>
                  </a:lnTo>
                  <a:lnTo>
                    <a:pt x="1005" y="327"/>
                  </a:lnTo>
                  <a:lnTo>
                    <a:pt x="978" y="372"/>
                  </a:lnTo>
                  <a:moveTo>
                    <a:pt x="1039" y="372"/>
                  </a:moveTo>
                  <a:lnTo>
                    <a:pt x="1014" y="327"/>
                  </a:lnTo>
                  <a:lnTo>
                    <a:pt x="1039" y="281"/>
                  </a:lnTo>
                  <a:lnTo>
                    <a:pt x="1066" y="327"/>
                  </a:lnTo>
                  <a:lnTo>
                    <a:pt x="1039" y="372"/>
                  </a:lnTo>
                  <a:moveTo>
                    <a:pt x="1101" y="372"/>
                  </a:moveTo>
                  <a:lnTo>
                    <a:pt x="1075" y="327"/>
                  </a:lnTo>
                  <a:lnTo>
                    <a:pt x="1101" y="281"/>
                  </a:lnTo>
                  <a:lnTo>
                    <a:pt x="1128" y="327"/>
                  </a:lnTo>
                  <a:lnTo>
                    <a:pt x="1101" y="372"/>
                  </a:lnTo>
                  <a:moveTo>
                    <a:pt x="1162" y="372"/>
                  </a:moveTo>
                  <a:lnTo>
                    <a:pt x="1137" y="327"/>
                  </a:lnTo>
                  <a:lnTo>
                    <a:pt x="1162" y="281"/>
                  </a:lnTo>
                  <a:lnTo>
                    <a:pt x="1189" y="327"/>
                  </a:lnTo>
                  <a:lnTo>
                    <a:pt x="1162" y="372"/>
                  </a:lnTo>
                  <a:moveTo>
                    <a:pt x="1224" y="372"/>
                  </a:moveTo>
                  <a:lnTo>
                    <a:pt x="1198" y="327"/>
                  </a:lnTo>
                  <a:lnTo>
                    <a:pt x="1224" y="281"/>
                  </a:lnTo>
                  <a:lnTo>
                    <a:pt x="1251" y="327"/>
                  </a:lnTo>
                  <a:lnTo>
                    <a:pt x="1224" y="372"/>
                  </a:lnTo>
                  <a:moveTo>
                    <a:pt x="1285" y="372"/>
                  </a:moveTo>
                  <a:lnTo>
                    <a:pt x="1260" y="327"/>
                  </a:lnTo>
                  <a:lnTo>
                    <a:pt x="1285" y="281"/>
                  </a:lnTo>
                  <a:lnTo>
                    <a:pt x="1312" y="327"/>
                  </a:lnTo>
                  <a:lnTo>
                    <a:pt x="1285" y="372"/>
                  </a:lnTo>
                  <a:moveTo>
                    <a:pt x="1348" y="372"/>
                  </a:moveTo>
                  <a:lnTo>
                    <a:pt x="1321" y="327"/>
                  </a:lnTo>
                  <a:lnTo>
                    <a:pt x="1348" y="281"/>
                  </a:lnTo>
                  <a:lnTo>
                    <a:pt x="1374" y="327"/>
                  </a:lnTo>
                  <a:lnTo>
                    <a:pt x="1348" y="372"/>
                  </a:lnTo>
                  <a:moveTo>
                    <a:pt x="1410" y="372"/>
                  </a:moveTo>
                  <a:lnTo>
                    <a:pt x="1383" y="327"/>
                  </a:lnTo>
                  <a:lnTo>
                    <a:pt x="1410" y="281"/>
                  </a:lnTo>
                  <a:lnTo>
                    <a:pt x="1435" y="327"/>
                  </a:lnTo>
                  <a:lnTo>
                    <a:pt x="1410" y="372"/>
                  </a:lnTo>
                  <a:moveTo>
                    <a:pt x="1471" y="372"/>
                  </a:moveTo>
                  <a:lnTo>
                    <a:pt x="1444" y="327"/>
                  </a:lnTo>
                  <a:lnTo>
                    <a:pt x="1471" y="281"/>
                  </a:lnTo>
                  <a:lnTo>
                    <a:pt x="1497" y="327"/>
                  </a:lnTo>
                  <a:lnTo>
                    <a:pt x="1471" y="372"/>
                  </a:lnTo>
                  <a:moveTo>
                    <a:pt x="1533" y="372"/>
                  </a:moveTo>
                  <a:lnTo>
                    <a:pt x="1506" y="327"/>
                  </a:lnTo>
                  <a:lnTo>
                    <a:pt x="1533" y="281"/>
                  </a:lnTo>
                  <a:lnTo>
                    <a:pt x="1558" y="327"/>
                  </a:lnTo>
                  <a:lnTo>
                    <a:pt x="1533" y="372"/>
                  </a:lnTo>
                  <a:moveTo>
                    <a:pt x="1594" y="372"/>
                  </a:moveTo>
                  <a:lnTo>
                    <a:pt x="1567" y="327"/>
                  </a:lnTo>
                  <a:lnTo>
                    <a:pt x="1594" y="281"/>
                  </a:lnTo>
                  <a:lnTo>
                    <a:pt x="1620" y="327"/>
                  </a:lnTo>
                  <a:lnTo>
                    <a:pt x="1594" y="372"/>
                  </a:lnTo>
                  <a:moveTo>
                    <a:pt x="1656" y="372"/>
                  </a:moveTo>
                  <a:lnTo>
                    <a:pt x="1629" y="327"/>
                  </a:lnTo>
                  <a:lnTo>
                    <a:pt x="1656" y="281"/>
                  </a:lnTo>
                  <a:lnTo>
                    <a:pt x="1681" y="327"/>
                  </a:lnTo>
                  <a:lnTo>
                    <a:pt x="1656" y="372"/>
                  </a:lnTo>
                  <a:moveTo>
                    <a:pt x="1717" y="372"/>
                  </a:moveTo>
                  <a:lnTo>
                    <a:pt x="1692" y="327"/>
                  </a:lnTo>
                  <a:lnTo>
                    <a:pt x="1717" y="281"/>
                  </a:lnTo>
                  <a:lnTo>
                    <a:pt x="1744" y="327"/>
                  </a:lnTo>
                  <a:lnTo>
                    <a:pt x="1717" y="372"/>
                  </a:lnTo>
                  <a:moveTo>
                    <a:pt x="1779" y="372"/>
                  </a:moveTo>
                  <a:lnTo>
                    <a:pt x="1753" y="327"/>
                  </a:lnTo>
                  <a:lnTo>
                    <a:pt x="1779" y="281"/>
                  </a:lnTo>
                  <a:lnTo>
                    <a:pt x="1806" y="327"/>
                  </a:lnTo>
                  <a:lnTo>
                    <a:pt x="1779" y="372"/>
                  </a:lnTo>
                  <a:moveTo>
                    <a:pt x="1840" y="372"/>
                  </a:moveTo>
                  <a:lnTo>
                    <a:pt x="1815" y="327"/>
                  </a:lnTo>
                  <a:lnTo>
                    <a:pt x="1840" y="281"/>
                  </a:lnTo>
                  <a:lnTo>
                    <a:pt x="1867" y="327"/>
                  </a:lnTo>
                  <a:lnTo>
                    <a:pt x="1840" y="372"/>
                  </a:lnTo>
                  <a:moveTo>
                    <a:pt x="1902" y="372"/>
                  </a:moveTo>
                  <a:lnTo>
                    <a:pt x="1876" y="327"/>
                  </a:lnTo>
                  <a:lnTo>
                    <a:pt x="1902" y="281"/>
                  </a:lnTo>
                  <a:lnTo>
                    <a:pt x="1929" y="327"/>
                  </a:lnTo>
                  <a:lnTo>
                    <a:pt x="1902" y="372"/>
                  </a:lnTo>
                  <a:moveTo>
                    <a:pt x="1963" y="372"/>
                  </a:moveTo>
                  <a:lnTo>
                    <a:pt x="1938" y="327"/>
                  </a:lnTo>
                  <a:lnTo>
                    <a:pt x="1963" y="281"/>
                  </a:lnTo>
                  <a:lnTo>
                    <a:pt x="1990" y="327"/>
                  </a:lnTo>
                  <a:lnTo>
                    <a:pt x="1963" y="372"/>
                  </a:lnTo>
                  <a:moveTo>
                    <a:pt x="2025" y="372"/>
                  </a:moveTo>
                  <a:lnTo>
                    <a:pt x="1999" y="327"/>
                  </a:lnTo>
                  <a:lnTo>
                    <a:pt x="2025" y="281"/>
                  </a:lnTo>
                  <a:lnTo>
                    <a:pt x="2052" y="327"/>
                  </a:lnTo>
                  <a:lnTo>
                    <a:pt x="2025" y="372"/>
                  </a:lnTo>
                  <a:moveTo>
                    <a:pt x="2088" y="372"/>
                  </a:moveTo>
                  <a:lnTo>
                    <a:pt x="2061" y="327"/>
                  </a:lnTo>
                  <a:lnTo>
                    <a:pt x="2088" y="281"/>
                  </a:lnTo>
                  <a:lnTo>
                    <a:pt x="2113" y="327"/>
                  </a:lnTo>
                  <a:lnTo>
                    <a:pt x="2088" y="372"/>
                  </a:lnTo>
                  <a:moveTo>
                    <a:pt x="2149" y="372"/>
                  </a:moveTo>
                  <a:lnTo>
                    <a:pt x="2122" y="327"/>
                  </a:lnTo>
                  <a:lnTo>
                    <a:pt x="2149" y="281"/>
                  </a:lnTo>
                  <a:lnTo>
                    <a:pt x="2175" y="327"/>
                  </a:lnTo>
                  <a:lnTo>
                    <a:pt x="2149" y="372"/>
                  </a:lnTo>
                  <a:moveTo>
                    <a:pt x="2211" y="372"/>
                  </a:moveTo>
                  <a:lnTo>
                    <a:pt x="2184" y="327"/>
                  </a:lnTo>
                  <a:lnTo>
                    <a:pt x="2211" y="281"/>
                  </a:lnTo>
                  <a:lnTo>
                    <a:pt x="2236" y="327"/>
                  </a:lnTo>
                  <a:lnTo>
                    <a:pt x="2211" y="372"/>
                  </a:lnTo>
                  <a:moveTo>
                    <a:pt x="2272" y="372"/>
                  </a:moveTo>
                  <a:lnTo>
                    <a:pt x="2245" y="327"/>
                  </a:lnTo>
                  <a:lnTo>
                    <a:pt x="2272" y="281"/>
                  </a:lnTo>
                  <a:lnTo>
                    <a:pt x="2298" y="327"/>
                  </a:lnTo>
                  <a:lnTo>
                    <a:pt x="2272" y="372"/>
                  </a:lnTo>
                  <a:moveTo>
                    <a:pt x="2334" y="372"/>
                  </a:moveTo>
                  <a:lnTo>
                    <a:pt x="2307" y="327"/>
                  </a:lnTo>
                  <a:lnTo>
                    <a:pt x="2334" y="281"/>
                  </a:lnTo>
                  <a:lnTo>
                    <a:pt x="2359" y="327"/>
                  </a:lnTo>
                  <a:lnTo>
                    <a:pt x="2334" y="372"/>
                  </a:lnTo>
                  <a:moveTo>
                    <a:pt x="2395" y="372"/>
                  </a:moveTo>
                  <a:lnTo>
                    <a:pt x="2368" y="327"/>
                  </a:lnTo>
                  <a:lnTo>
                    <a:pt x="2395" y="281"/>
                  </a:lnTo>
                  <a:lnTo>
                    <a:pt x="2421" y="327"/>
                  </a:lnTo>
                  <a:lnTo>
                    <a:pt x="2395" y="372"/>
                  </a:lnTo>
                  <a:moveTo>
                    <a:pt x="2457" y="372"/>
                  </a:moveTo>
                  <a:lnTo>
                    <a:pt x="2431" y="327"/>
                  </a:lnTo>
                  <a:lnTo>
                    <a:pt x="2457" y="281"/>
                  </a:lnTo>
                  <a:lnTo>
                    <a:pt x="2484" y="327"/>
                  </a:lnTo>
                  <a:lnTo>
                    <a:pt x="2457" y="372"/>
                  </a:lnTo>
                  <a:moveTo>
                    <a:pt x="2518" y="372"/>
                  </a:moveTo>
                  <a:lnTo>
                    <a:pt x="2493" y="327"/>
                  </a:lnTo>
                  <a:lnTo>
                    <a:pt x="2518" y="281"/>
                  </a:lnTo>
                  <a:lnTo>
                    <a:pt x="2545" y="327"/>
                  </a:lnTo>
                  <a:lnTo>
                    <a:pt x="2518" y="372"/>
                  </a:lnTo>
                  <a:moveTo>
                    <a:pt x="84" y="318"/>
                  </a:moveTo>
                  <a:lnTo>
                    <a:pt x="59" y="274"/>
                  </a:lnTo>
                  <a:lnTo>
                    <a:pt x="84" y="229"/>
                  </a:lnTo>
                  <a:lnTo>
                    <a:pt x="111" y="274"/>
                  </a:lnTo>
                  <a:lnTo>
                    <a:pt x="84" y="318"/>
                  </a:lnTo>
                  <a:moveTo>
                    <a:pt x="146" y="318"/>
                  </a:moveTo>
                  <a:lnTo>
                    <a:pt x="120" y="274"/>
                  </a:lnTo>
                  <a:lnTo>
                    <a:pt x="146" y="229"/>
                  </a:lnTo>
                  <a:lnTo>
                    <a:pt x="172" y="274"/>
                  </a:lnTo>
                  <a:lnTo>
                    <a:pt x="146" y="318"/>
                  </a:lnTo>
                  <a:moveTo>
                    <a:pt x="207" y="318"/>
                  </a:moveTo>
                  <a:lnTo>
                    <a:pt x="181" y="274"/>
                  </a:lnTo>
                  <a:lnTo>
                    <a:pt x="207" y="229"/>
                  </a:lnTo>
                  <a:lnTo>
                    <a:pt x="234" y="274"/>
                  </a:lnTo>
                  <a:lnTo>
                    <a:pt x="207" y="318"/>
                  </a:lnTo>
                  <a:moveTo>
                    <a:pt x="270" y="318"/>
                  </a:moveTo>
                  <a:lnTo>
                    <a:pt x="243" y="274"/>
                  </a:lnTo>
                  <a:lnTo>
                    <a:pt x="270" y="229"/>
                  </a:lnTo>
                  <a:lnTo>
                    <a:pt x="295" y="274"/>
                  </a:lnTo>
                  <a:lnTo>
                    <a:pt x="270" y="318"/>
                  </a:lnTo>
                  <a:moveTo>
                    <a:pt x="331" y="318"/>
                  </a:moveTo>
                  <a:lnTo>
                    <a:pt x="304" y="274"/>
                  </a:lnTo>
                  <a:lnTo>
                    <a:pt x="331" y="229"/>
                  </a:lnTo>
                  <a:lnTo>
                    <a:pt x="357" y="274"/>
                  </a:lnTo>
                  <a:lnTo>
                    <a:pt x="331" y="318"/>
                  </a:lnTo>
                  <a:moveTo>
                    <a:pt x="393" y="318"/>
                  </a:moveTo>
                  <a:lnTo>
                    <a:pt x="366" y="274"/>
                  </a:lnTo>
                  <a:lnTo>
                    <a:pt x="393" y="229"/>
                  </a:lnTo>
                  <a:lnTo>
                    <a:pt x="418" y="274"/>
                  </a:lnTo>
                  <a:lnTo>
                    <a:pt x="393" y="318"/>
                  </a:lnTo>
                  <a:moveTo>
                    <a:pt x="454" y="318"/>
                  </a:moveTo>
                  <a:lnTo>
                    <a:pt x="427" y="274"/>
                  </a:lnTo>
                  <a:lnTo>
                    <a:pt x="454" y="229"/>
                  </a:lnTo>
                  <a:lnTo>
                    <a:pt x="480" y="274"/>
                  </a:lnTo>
                  <a:lnTo>
                    <a:pt x="454" y="318"/>
                  </a:lnTo>
                  <a:moveTo>
                    <a:pt x="516" y="318"/>
                  </a:moveTo>
                  <a:lnTo>
                    <a:pt x="489" y="274"/>
                  </a:lnTo>
                  <a:lnTo>
                    <a:pt x="516" y="229"/>
                  </a:lnTo>
                  <a:lnTo>
                    <a:pt x="541" y="274"/>
                  </a:lnTo>
                  <a:lnTo>
                    <a:pt x="516" y="318"/>
                  </a:lnTo>
                  <a:moveTo>
                    <a:pt x="577" y="318"/>
                  </a:moveTo>
                  <a:lnTo>
                    <a:pt x="550" y="274"/>
                  </a:lnTo>
                  <a:lnTo>
                    <a:pt x="577" y="229"/>
                  </a:lnTo>
                  <a:lnTo>
                    <a:pt x="603" y="274"/>
                  </a:lnTo>
                  <a:lnTo>
                    <a:pt x="577" y="318"/>
                  </a:lnTo>
                  <a:moveTo>
                    <a:pt x="639" y="318"/>
                  </a:moveTo>
                  <a:lnTo>
                    <a:pt x="613" y="274"/>
                  </a:lnTo>
                  <a:lnTo>
                    <a:pt x="639" y="229"/>
                  </a:lnTo>
                  <a:lnTo>
                    <a:pt x="666" y="274"/>
                  </a:lnTo>
                  <a:lnTo>
                    <a:pt x="639" y="318"/>
                  </a:lnTo>
                  <a:moveTo>
                    <a:pt x="700" y="318"/>
                  </a:moveTo>
                  <a:lnTo>
                    <a:pt x="675" y="274"/>
                  </a:lnTo>
                  <a:lnTo>
                    <a:pt x="700" y="229"/>
                  </a:lnTo>
                  <a:lnTo>
                    <a:pt x="727" y="274"/>
                  </a:lnTo>
                  <a:lnTo>
                    <a:pt x="700" y="318"/>
                  </a:lnTo>
                  <a:moveTo>
                    <a:pt x="762" y="318"/>
                  </a:moveTo>
                  <a:lnTo>
                    <a:pt x="736" y="274"/>
                  </a:lnTo>
                  <a:lnTo>
                    <a:pt x="762" y="229"/>
                  </a:lnTo>
                  <a:lnTo>
                    <a:pt x="789" y="274"/>
                  </a:lnTo>
                  <a:lnTo>
                    <a:pt x="762" y="318"/>
                  </a:lnTo>
                  <a:moveTo>
                    <a:pt x="823" y="318"/>
                  </a:moveTo>
                  <a:lnTo>
                    <a:pt x="798" y="274"/>
                  </a:lnTo>
                  <a:lnTo>
                    <a:pt x="823" y="229"/>
                  </a:lnTo>
                  <a:lnTo>
                    <a:pt x="850" y="274"/>
                  </a:lnTo>
                  <a:lnTo>
                    <a:pt x="823" y="318"/>
                  </a:lnTo>
                  <a:moveTo>
                    <a:pt x="885" y="318"/>
                  </a:moveTo>
                  <a:lnTo>
                    <a:pt x="859" y="274"/>
                  </a:lnTo>
                  <a:lnTo>
                    <a:pt x="885" y="229"/>
                  </a:lnTo>
                  <a:lnTo>
                    <a:pt x="912" y="274"/>
                  </a:lnTo>
                  <a:lnTo>
                    <a:pt x="885" y="318"/>
                  </a:lnTo>
                  <a:moveTo>
                    <a:pt x="946" y="318"/>
                  </a:moveTo>
                  <a:lnTo>
                    <a:pt x="921" y="274"/>
                  </a:lnTo>
                  <a:lnTo>
                    <a:pt x="946" y="229"/>
                  </a:lnTo>
                  <a:lnTo>
                    <a:pt x="973" y="274"/>
                  </a:lnTo>
                  <a:lnTo>
                    <a:pt x="946" y="318"/>
                  </a:lnTo>
                  <a:moveTo>
                    <a:pt x="1009" y="318"/>
                  </a:moveTo>
                  <a:lnTo>
                    <a:pt x="982" y="274"/>
                  </a:lnTo>
                  <a:lnTo>
                    <a:pt x="1009" y="229"/>
                  </a:lnTo>
                  <a:lnTo>
                    <a:pt x="1035" y="274"/>
                  </a:lnTo>
                  <a:lnTo>
                    <a:pt x="1009" y="318"/>
                  </a:lnTo>
                  <a:moveTo>
                    <a:pt x="1071" y="318"/>
                  </a:moveTo>
                  <a:lnTo>
                    <a:pt x="1044" y="274"/>
                  </a:lnTo>
                  <a:lnTo>
                    <a:pt x="1071" y="229"/>
                  </a:lnTo>
                  <a:lnTo>
                    <a:pt x="1096" y="274"/>
                  </a:lnTo>
                  <a:lnTo>
                    <a:pt x="1071" y="318"/>
                  </a:lnTo>
                  <a:moveTo>
                    <a:pt x="1132" y="318"/>
                  </a:moveTo>
                  <a:lnTo>
                    <a:pt x="1105" y="274"/>
                  </a:lnTo>
                  <a:lnTo>
                    <a:pt x="1132" y="229"/>
                  </a:lnTo>
                  <a:lnTo>
                    <a:pt x="1158" y="274"/>
                  </a:lnTo>
                  <a:lnTo>
                    <a:pt x="1132" y="318"/>
                  </a:lnTo>
                  <a:moveTo>
                    <a:pt x="1194" y="318"/>
                  </a:moveTo>
                  <a:lnTo>
                    <a:pt x="1167" y="274"/>
                  </a:lnTo>
                  <a:lnTo>
                    <a:pt x="1194" y="229"/>
                  </a:lnTo>
                  <a:lnTo>
                    <a:pt x="1219" y="274"/>
                  </a:lnTo>
                  <a:lnTo>
                    <a:pt x="1194" y="318"/>
                  </a:lnTo>
                  <a:moveTo>
                    <a:pt x="1255" y="318"/>
                  </a:moveTo>
                  <a:lnTo>
                    <a:pt x="1228" y="274"/>
                  </a:lnTo>
                  <a:lnTo>
                    <a:pt x="1255" y="229"/>
                  </a:lnTo>
                  <a:lnTo>
                    <a:pt x="1281" y="274"/>
                  </a:lnTo>
                  <a:lnTo>
                    <a:pt x="1255" y="318"/>
                  </a:lnTo>
                  <a:moveTo>
                    <a:pt x="1317" y="318"/>
                  </a:moveTo>
                  <a:lnTo>
                    <a:pt x="1290" y="274"/>
                  </a:lnTo>
                  <a:lnTo>
                    <a:pt x="1317" y="229"/>
                  </a:lnTo>
                  <a:lnTo>
                    <a:pt x="1342" y="274"/>
                  </a:lnTo>
                  <a:lnTo>
                    <a:pt x="1317" y="318"/>
                  </a:lnTo>
                  <a:moveTo>
                    <a:pt x="1378" y="318"/>
                  </a:moveTo>
                  <a:lnTo>
                    <a:pt x="1353" y="274"/>
                  </a:lnTo>
                  <a:lnTo>
                    <a:pt x="1378" y="229"/>
                  </a:lnTo>
                  <a:lnTo>
                    <a:pt x="1405" y="274"/>
                  </a:lnTo>
                  <a:lnTo>
                    <a:pt x="1378" y="318"/>
                  </a:lnTo>
                  <a:moveTo>
                    <a:pt x="1440" y="318"/>
                  </a:moveTo>
                  <a:lnTo>
                    <a:pt x="1414" y="274"/>
                  </a:lnTo>
                  <a:lnTo>
                    <a:pt x="1440" y="229"/>
                  </a:lnTo>
                  <a:lnTo>
                    <a:pt x="1467" y="274"/>
                  </a:lnTo>
                  <a:lnTo>
                    <a:pt x="1440" y="318"/>
                  </a:lnTo>
                  <a:moveTo>
                    <a:pt x="1501" y="318"/>
                  </a:moveTo>
                  <a:lnTo>
                    <a:pt x="1476" y="274"/>
                  </a:lnTo>
                  <a:lnTo>
                    <a:pt x="1501" y="229"/>
                  </a:lnTo>
                  <a:lnTo>
                    <a:pt x="1528" y="274"/>
                  </a:lnTo>
                  <a:lnTo>
                    <a:pt x="1501" y="318"/>
                  </a:lnTo>
                  <a:moveTo>
                    <a:pt x="1563" y="318"/>
                  </a:moveTo>
                  <a:lnTo>
                    <a:pt x="1537" y="274"/>
                  </a:lnTo>
                  <a:lnTo>
                    <a:pt x="1563" y="229"/>
                  </a:lnTo>
                  <a:lnTo>
                    <a:pt x="1590" y="274"/>
                  </a:lnTo>
                  <a:lnTo>
                    <a:pt x="1563" y="318"/>
                  </a:lnTo>
                  <a:moveTo>
                    <a:pt x="1624" y="318"/>
                  </a:moveTo>
                  <a:lnTo>
                    <a:pt x="1599" y="274"/>
                  </a:lnTo>
                  <a:lnTo>
                    <a:pt x="1624" y="229"/>
                  </a:lnTo>
                  <a:lnTo>
                    <a:pt x="1651" y="274"/>
                  </a:lnTo>
                  <a:lnTo>
                    <a:pt x="1624" y="318"/>
                  </a:lnTo>
                  <a:moveTo>
                    <a:pt x="1686" y="318"/>
                  </a:moveTo>
                  <a:lnTo>
                    <a:pt x="1660" y="274"/>
                  </a:lnTo>
                  <a:lnTo>
                    <a:pt x="1686" y="229"/>
                  </a:lnTo>
                  <a:lnTo>
                    <a:pt x="1713" y="274"/>
                  </a:lnTo>
                  <a:lnTo>
                    <a:pt x="1686" y="318"/>
                  </a:lnTo>
                  <a:moveTo>
                    <a:pt x="1749" y="318"/>
                  </a:moveTo>
                  <a:lnTo>
                    <a:pt x="1722" y="274"/>
                  </a:lnTo>
                  <a:lnTo>
                    <a:pt x="1749" y="229"/>
                  </a:lnTo>
                  <a:lnTo>
                    <a:pt x="1774" y="274"/>
                  </a:lnTo>
                  <a:lnTo>
                    <a:pt x="1749" y="318"/>
                  </a:lnTo>
                  <a:moveTo>
                    <a:pt x="1810" y="318"/>
                  </a:moveTo>
                  <a:lnTo>
                    <a:pt x="1783" y="274"/>
                  </a:lnTo>
                  <a:lnTo>
                    <a:pt x="1810" y="229"/>
                  </a:lnTo>
                  <a:lnTo>
                    <a:pt x="1836" y="274"/>
                  </a:lnTo>
                  <a:lnTo>
                    <a:pt x="1810" y="318"/>
                  </a:lnTo>
                  <a:moveTo>
                    <a:pt x="1872" y="318"/>
                  </a:moveTo>
                  <a:lnTo>
                    <a:pt x="1845" y="274"/>
                  </a:lnTo>
                  <a:lnTo>
                    <a:pt x="1872" y="229"/>
                  </a:lnTo>
                  <a:lnTo>
                    <a:pt x="1897" y="274"/>
                  </a:lnTo>
                  <a:lnTo>
                    <a:pt x="1872" y="318"/>
                  </a:lnTo>
                  <a:moveTo>
                    <a:pt x="1933" y="318"/>
                  </a:moveTo>
                  <a:lnTo>
                    <a:pt x="1906" y="274"/>
                  </a:lnTo>
                  <a:lnTo>
                    <a:pt x="1933" y="229"/>
                  </a:lnTo>
                  <a:lnTo>
                    <a:pt x="1959" y="274"/>
                  </a:lnTo>
                  <a:lnTo>
                    <a:pt x="1933" y="318"/>
                  </a:lnTo>
                  <a:moveTo>
                    <a:pt x="1995" y="318"/>
                  </a:moveTo>
                  <a:lnTo>
                    <a:pt x="1968" y="274"/>
                  </a:lnTo>
                  <a:lnTo>
                    <a:pt x="1995" y="229"/>
                  </a:lnTo>
                  <a:lnTo>
                    <a:pt x="2020" y="274"/>
                  </a:lnTo>
                  <a:lnTo>
                    <a:pt x="1995" y="318"/>
                  </a:lnTo>
                  <a:moveTo>
                    <a:pt x="2056" y="318"/>
                  </a:moveTo>
                  <a:lnTo>
                    <a:pt x="2029" y="274"/>
                  </a:lnTo>
                  <a:lnTo>
                    <a:pt x="2056" y="229"/>
                  </a:lnTo>
                  <a:lnTo>
                    <a:pt x="2082" y="274"/>
                  </a:lnTo>
                  <a:lnTo>
                    <a:pt x="2056" y="318"/>
                  </a:lnTo>
                  <a:moveTo>
                    <a:pt x="2118" y="318"/>
                  </a:moveTo>
                  <a:lnTo>
                    <a:pt x="2092" y="274"/>
                  </a:lnTo>
                  <a:lnTo>
                    <a:pt x="2118" y="229"/>
                  </a:lnTo>
                  <a:lnTo>
                    <a:pt x="2145" y="274"/>
                  </a:lnTo>
                  <a:lnTo>
                    <a:pt x="2118" y="318"/>
                  </a:lnTo>
                  <a:moveTo>
                    <a:pt x="2179" y="318"/>
                  </a:moveTo>
                  <a:lnTo>
                    <a:pt x="2154" y="274"/>
                  </a:lnTo>
                  <a:lnTo>
                    <a:pt x="2179" y="229"/>
                  </a:lnTo>
                  <a:lnTo>
                    <a:pt x="2206" y="274"/>
                  </a:lnTo>
                  <a:lnTo>
                    <a:pt x="2179" y="318"/>
                  </a:lnTo>
                  <a:moveTo>
                    <a:pt x="2241" y="318"/>
                  </a:moveTo>
                  <a:lnTo>
                    <a:pt x="2215" y="274"/>
                  </a:lnTo>
                  <a:lnTo>
                    <a:pt x="2241" y="229"/>
                  </a:lnTo>
                  <a:lnTo>
                    <a:pt x="2268" y="274"/>
                  </a:lnTo>
                  <a:lnTo>
                    <a:pt x="2241" y="318"/>
                  </a:lnTo>
                  <a:moveTo>
                    <a:pt x="2302" y="318"/>
                  </a:moveTo>
                  <a:lnTo>
                    <a:pt x="2277" y="274"/>
                  </a:lnTo>
                  <a:lnTo>
                    <a:pt x="2302" y="229"/>
                  </a:lnTo>
                  <a:lnTo>
                    <a:pt x="2329" y="274"/>
                  </a:lnTo>
                  <a:lnTo>
                    <a:pt x="2302" y="318"/>
                  </a:lnTo>
                  <a:moveTo>
                    <a:pt x="2364" y="318"/>
                  </a:moveTo>
                  <a:lnTo>
                    <a:pt x="2338" y="274"/>
                  </a:lnTo>
                  <a:lnTo>
                    <a:pt x="2364" y="229"/>
                  </a:lnTo>
                  <a:lnTo>
                    <a:pt x="2391" y="274"/>
                  </a:lnTo>
                  <a:lnTo>
                    <a:pt x="2364" y="318"/>
                  </a:lnTo>
                  <a:moveTo>
                    <a:pt x="2425" y="318"/>
                  </a:moveTo>
                  <a:lnTo>
                    <a:pt x="2400" y="274"/>
                  </a:lnTo>
                  <a:lnTo>
                    <a:pt x="2425" y="229"/>
                  </a:lnTo>
                  <a:lnTo>
                    <a:pt x="2452" y="274"/>
                  </a:lnTo>
                  <a:lnTo>
                    <a:pt x="2425" y="318"/>
                  </a:lnTo>
                  <a:moveTo>
                    <a:pt x="2488" y="318"/>
                  </a:moveTo>
                  <a:lnTo>
                    <a:pt x="2461" y="274"/>
                  </a:lnTo>
                  <a:lnTo>
                    <a:pt x="2488" y="229"/>
                  </a:lnTo>
                  <a:lnTo>
                    <a:pt x="2514" y="274"/>
                  </a:lnTo>
                  <a:lnTo>
                    <a:pt x="2488" y="318"/>
                  </a:lnTo>
                  <a:moveTo>
                    <a:pt x="54" y="266"/>
                  </a:moveTo>
                  <a:lnTo>
                    <a:pt x="27" y="220"/>
                  </a:lnTo>
                  <a:lnTo>
                    <a:pt x="54" y="175"/>
                  </a:lnTo>
                  <a:lnTo>
                    <a:pt x="80" y="220"/>
                  </a:lnTo>
                  <a:lnTo>
                    <a:pt x="54" y="266"/>
                  </a:lnTo>
                  <a:moveTo>
                    <a:pt x="116" y="266"/>
                  </a:moveTo>
                  <a:lnTo>
                    <a:pt x="89" y="220"/>
                  </a:lnTo>
                  <a:lnTo>
                    <a:pt x="116" y="175"/>
                  </a:lnTo>
                  <a:lnTo>
                    <a:pt x="141" y="220"/>
                  </a:lnTo>
                  <a:lnTo>
                    <a:pt x="116" y="266"/>
                  </a:lnTo>
                  <a:moveTo>
                    <a:pt x="177" y="266"/>
                  </a:moveTo>
                  <a:lnTo>
                    <a:pt x="150" y="220"/>
                  </a:lnTo>
                  <a:lnTo>
                    <a:pt x="177" y="175"/>
                  </a:lnTo>
                  <a:lnTo>
                    <a:pt x="202" y="220"/>
                  </a:lnTo>
                  <a:lnTo>
                    <a:pt x="177" y="266"/>
                  </a:lnTo>
                  <a:moveTo>
                    <a:pt x="238" y="266"/>
                  </a:moveTo>
                  <a:lnTo>
                    <a:pt x="213" y="220"/>
                  </a:lnTo>
                  <a:lnTo>
                    <a:pt x="238" y="175"/>
                  </a:lnTo>
                  <a:lnTo>
                    <a:pt x="265" y="220"/>
                  </a:lnTo>
                  <a:lnTo>
                    <a:pt x="238" y="266"/>
                  </a:lnTo>
                  <a:moveTo>
                    <a:pt x="300" y="266"/>
                  </a:moveTo>
                  <a:lnTo>
                    <a:pt x="274" y="220"/>
                  </a:lnTo>
                  <a:lnTo>
                    <a:pt x="300" y="175"/>
                  </a:lnTo>
                  <a:lnTo>
                    <a:pt x="327" y="220"/>
                  </a:lnTo>
                  <a:lnTo>
                    <a:pt x="300" y="266"/>
                  </a:lnTo>
                  <a:moveTo>
                    <a:pt x="361" y="266"/>
                  </a:moveTo>
                  <a:lnTo>
                    <a:pt x="336" y="220"/>
                  </a:lnTo>
                  <a:lnTo>
                    <a:pt x="361" y="175"/>
                  </a:lnTo>
                  <a:lnTo>
                    <a:pt x="388" y="220"/>
                  </a:lnTo>
                  <a:lnTo>
                    <a:pt x="361" y="266"/>
                  </a:lnTo>
                  <a:moveTo>
                    <a:pt x="423" y="266"/>
                  </a:moveTo>
                  <a:lnTo>
                    <a:pt x="397" y="220"/>
                  </a:lnTo>
                  <a:lnTo>
                    <a:pt x="423" y="175"/>
                  </a:lnTo>
                  <a:lnTo>
                    <a:pt x="450" y="220"/>
                  </a:lnTo>
                  <a:lnTo>
                    <a:pt x="423" y="266"/>
                  </a:lnTo>
                  <a:moveTo>
                    <a:pt x="484" y="266"/>
                  </a:moveTo>
                  <a:lnTo>
                    <a:pt x="459" y="220"/>
                  </a:lnTo>
                  <a:lnTo>
                    <a:pt x="484" y="175"/>
                  </a:lnTo>
                  <a:lnTo>
                    <a:pt x="511" y="220"/>
                  </a:lnTo>
                  <a:lnTo>
                    <a:pt x="484" y="266"/>
                  </a:lnTo>
                  <a:moveTo>
                    <a:pt x="546" y="266"/>
                  </a:moveTo>
                  <a:lnTo>
                    <a:pt x="520" y="220"/>
                  </a:lnTo>
                  <a:lnTo>
                    <a:pt x="546" y="175"/>
                  </a:lnTo>
                  <a:lnTo>
                    <a:pt x="573" y="220"/>
                  </a:lnTo>
                  <a:lnTo>
                    <a:pt x="546" y="266"/>
                  </a:lnTo>
                  <a:moveTo>
                    <a:pt x="609" y="266"/>
                  </a:moveTo>
                  <a:lnTo>
                    <a:pt x="582" y="220"/>
                  </a:lnTo>
                  <a:lnTo>
                    <a:pt x="609" y="175"/>
                  </a:lnTo>
                  <a:lnTo>
                    <a:pt x="634" y="220"/>
                  </a:lnTo>
                  <a:lnTo>
                    <a:pt x="609" y="266"/>
                  </a:lnTo>
                  <a:moveTo>
                    <a:pt x="670" y="266"/>
                  </a:moveTo>
                  <a:lnTo>
                    <a:pt x="643" y="220"/>
                  </a:lnTo>
                  <a:lnTo>
                    <a:pt x="670" y="175"/>
                  </a:lnTo>
                  <a:lnTo>
                    <a:pt x="696" y="220"/>
                  </a:lnTo>
                  <a:lnTo>
                    <a:pt x="670" y="266"/>
                  </a:lnTo>
                  <a:moveTo>
                    <a:pt x="732" y="266"/>
                  </a:moveTo>
                  <a:lnTo>
                    <a:pt x="705" y="220"/>
                  </a:lnTo>
                  <a:lnTo>
                    <a:pt x="732" y="175"/>
                  </a:lnTo>
                  <a:lnTo>
                    <a:pt x="757" y="220"/>
                  </a:lnTo>
                  <a:lnTo>
                    <a:pt x="732" y="266"/>
                  </a:lnTo>
                  <a:moveTo>
                    <a:pt x="793" y="266"/>
                  </a:moveTo>
                  <a:lnTo>
                    <a:pt x="766" y="220"/>
                  </a:lnTo>
                  <a:lnTo>
                    <a:pt x="793" y="175"/>
                  </a:lnTo>
                  <a:lnTo>
                    <a:pt x="819" y="220"/>
                  </a:lnTo>
                  <a:lnTo>
                    <a:pt x="793" y="266"/>
                  </a:lnTo>
                  <a:moveTo>
                    <a:pt x="855" y="266"/>
                  </a:moveTo>
                  <a:lnTo>
                    <a:pt x="828" y="220"/>
                  </a:lnTo>
                  <a:lnTo>
                    <a:pt x="855" y="175"/>
                  </a:lnTo>
                  <a:lnTo>
                    <a:pt x="880" y="220"/>
                  </a:lnTo>
                  <a:lnTo>
                    <a:pt x="855" y="266"/>
                  </a:lnTo>
                  <a:moveTo>
                    <a:pt x="916" y="266"/>
                  </a:moveTo>
                  <a:lnTo>
                    <a:pt x="889" y="220"/>
                  </a:lnTo>
                  <a:lnTo>
                    <a:pt x="916" y="175"/>
                  </a:lnTo>
                  <a:lnTo>
                    <a:pt x="942" y="220"/>
                  </a:lnTo>
                  <a:lnTo>
                    <a:pt x="916" y="266"/>
                  </a:lnTo>
                  <a:moveTo>
                    <a:pt x="978" y="266"/>
                  </a:moveTo>
                  <a:lnTo>
                    <a:pt x="952" y="220"/>
                  </a:lnTo>
                  <a:lnTo>
                    <a:pt x="978" y="175"/>
                  </a:lnTo>
                  <a:lnTo>
                    <a:pt x="1005" y="220"/>
                  </a:lnTo>
                  <a:lnTo>
                    <a:pt x="978" y="266"/>
                  </a:lnTo>
                  <a:moveTo>
                    <a:pt x="1039" y="266"/>
                  </a:moveTo>
                  <a:lnTo>
                    <a:pt x="1014" y="220"/>
                  </a:lnTo>
                  <a:lnTo>
                    <a:pt x="1039" y="175"/>
                  </a:lnTo>
                  <a:lnTo>
                    <a:pt x="1066" y="220"/>
                  </a:lnTo>
                  <a:lnTo>
                    <a:pt x="1039" y="266"/>
                  </a:lnTo>
                  <a:moveTo>
                    <a:pt x="1101" y="266"/>
                  </a:moveTo>
                  <a:lnTo>
                    <a:pt x="1075" y="220"/>
                  </a:lnTo>
                  <a:lnTo>
                    <a:pt x="1101" y="175"/>
                  </a:lnTo>
                  <a:lnTo>
                    <a:pt x="1128" y="220"/>
                  </a:lnTo>
                  <a:lnTo>
                    <a:pt x="1101" y="266"/>
                  </a:lnTo>
                  <a:moveTo>
                    <a:pt x="1162" y="266"/>
                  </a:moveTo>
                  <a:lnTo>
                    <a:pt x="1137" y="220"/>
                  </a:lnTo>
                  <a:lnTo>
                    <a:pt x="1162" y="175"/>
                  </a:lnTo>
                  <a:lnTo>
                    <a:pt x="1189" y="220"/>
                  </a:lnTo>
                  <a:lnTo>
                    <a:pt x="1162" y="266"/>
                  </a:lnTo>
                  <a:moveTo>
                    <a:pt x="1224" y="266"/>
                  </a:moveTo>
                  <a:lnTo>
                    <a:pt x="1198" y="220"/>
                  </a:lnTo>
                  <a:lnTo>
                    <a:pt x="1224" y="175"/>
                  </a:lnTo>
                  <a:lnTo>
                    <a:pt x="1251" y="220"/>
                  </a:lnTo>
                  <a:lnTo>
                    <a:pt x="1224" y="266"/>
                  </a:lnTo>
                  <a:moveTo>
                    <a:pt x="1285" y="266"/>
                  </a:moveTo>
                  <a:lnTo>
                    <a:pt x="1260" y="220"/>
                  </a:lnTo>
                  <a:lnTo>
                    <a:pt x="1285" y="175"/>
                  </a:lnTo>
                  <a:lnTo>
                    <a:pt x="1312" y="220"/>
                  </a:lnTo>
                  <a:lnTo>
                    <a:pt x="1285" y="266"/>
                  </a:lnTo>
                  <a:moveTo>
                    <a:pt x="1348" y="266"/>
                  </a:moveTo>
                  <a:lnTo>
                    <a:pt x="1321" y="220"/>
                  </a:lnTo>
                  <a:lnTo>
                    <a:pt x="1348" y="175"/>
                  </a:lnTo>
                  <a:lnTo>
                    <a:pt x="1374" y="220"/>
                  </a:lnTo>
                  <a:lnTo>
                    <a:pt x="1348" y="266"/>
                  </a:lnTo>
                  <a:moveTo>
                    <a:pt x="1410" y="266"/>
                  </a:moveTo>
                  <a:lnTo>
                    <a:pt x="1383" y="220"/>
                  </a:lnTo>
                  <a:lnTo>
                    <a:pt x="1410" y="175"/>
                  </a:lnTo>
                  <a:lnTo>
                    <a:pt x="1435" y="220"/>
                  </a:lnTo>
                  <a:lnTo>
                    <a:pt x="1410" y="266"/>
                  </a:lnTo>
                  <a:moveTo>
                    <a:pt x="1471" y="266"/>
                  </a:moveTo>
                  <a:lnTo>
                    <a:pt x="1444" y="220"/>
                  </a:lnTo>
                  <a:lnTo>
                    <a:pt x="1471" y="175"/>
                  </a:lnTo>
                  <a:lnTo>
                    <a:pt x="1497" y="220"/>
                  </a:lnTo>
                  <a:lnTo>
                    <a:pt x="1471" y="266"/>
                  </a:lnTo>
                  <a:moveTo>
                    <a:pt x="1533" y="266"/>
                  </a:moveTo>
                  <a:lnTo>
                    <a:pt x="1506" y="220"/>
                  </a:lnTo>
                  <a:lnTo>
                    <a:pt x="1533" y="175"/>
                  </a:lnTo>
                  <a:lnTo>
                    <a:pt x="1558" y="220"/>
                  </a:lnTo>
                  <a:lnTo>
                    <a:pt x="1533" y="266"/>
                  </a:lnTo>
                  <a:moveTo>
                    <a:pt x="1594" y="266"/>
                  </a:moveTo>
                  <a:lnTo>
                    <a:pt x="1567" y="220"/>
                  </a:lnTo>
                  <a:lnTo>
                    <a:pt x="1594" y="175"/>
                  </a:lnTo>
                  <a:lnTo>
                    <a:pt x="1620" y="220"/>
                  </a:lnTo>
                  <a:lnTo>
                    <a:pt x="1594" y="266"/>
                  </a:lnTo>
                  <a:moveTo>
                    <a:pt x="1656" y="266"/>
                  </a:moveTo>
                  <a:lnTo>
                    <a:pt x="1629" y="220"/>
                  </a:lnTo>
                  <a:lnTo>
                    <a:pt x="1656" y="175"/>
                  </a:lnTo>
                  <a:lnTo>
                    <a:pt x="1681" y="220"/>
                  </a:lnTo>
                  <a:lnTo>
                    <a:pt x="1656" y="266"/>
                  </a:lnTo>
                  <a:moveTo>
                    <a:pt x="1717" y="266"/>
                  </a:moveTo>
                  <a:lnTo>
                    <a:pt x="1692" y="220"/>
                  </a:lnTo>
                  <a:lnTo>
                    <a:pt x="1717" y="175"/>
                  </a:lnTo>
                  <a:lnTo>
                    <a:pt x="1744" y="220"/>
                  </a:lnTo>
                  <a:lnTo>
                    <a:pt x="1717" y="266"/>
                  </a:lnTo>
                  <a:moveTo>
                    <a:pt x="1779" y="266"/>
                  </a:moveTo>
                  <a:lnTo>
                    <a:pt x="1753" y="220"/>
                  </a:lnTo>
                  <a:lnTo>
                    <a:pt x="1779" y="175"/>
                  </a:lnTo>
                  <a:lnTo>
                    <a:pt x="1806" y="220"/>
                  </a:lnTo>
                  <a:lnTo>
                    <a:pt x="1779" y="266"/>
                  </a:lnTo>
                  <a:moveTo>
                    <a:pt x="1840" y="266"/>
                  </a:moveTo>
                  <a:lnTo>
                    <a:pt x="1815" y="220"/>
                  </a:lnTo>
                  <a:lnTo>
                    <a:pt x="1840" y="175"/>
                  </a:lnTo>
                  <a:lnTo>
                    <a:pt x="1867" y="220"/>
                  </a:lnTo>
                  <a:lnTo>
                    <a:pt x="1840" y="266"/>
                  </a:lnTo>
                  <a:moveTo>
                    <a:pt x="1902" y="266"/>
                  </a:moveTo>
                  <a:lnTo>
                    <a:pt x="1876" y="220"/>
                  </a:lnTo>
                  <a:lnTo>
                    <a:pt x="1902" y="175"/>
                  </a:lnTo>
                  <a:lnTo>
                    <a:pt x="1929" y="220"/>
                  </a:lnTo>
                  <a:lnTo>
                    <a:pt x="1902" y="266"/>
                  </a:lnTo>
                  <a:moveTo>
                    <a:pt x="1963" y="266"/>
                  </a:moveTo>
                  <a:lnTo>
                    <a:pt x="1938" y="220"/>
                  </a:lnTo>
                  <a:lnTo>
                    <a:pt x="1963" y="175"/>
                  </a:lnTo>
                  <a:lnTo>
                    <a:pt x="1990" y="220"/>
                  </a:lnTo>
                  <a:lnTo>
                    <a:pt x="1963" y="266"/>
                  </a:lnTo>
                  <a:moveTo>
                    <a:pt x="2025" y="266"/>
                  </a:moveTo>
                  <a:lnTo>
                    <a:pt x="1999" y="220"/>
                  </a:lnTo>
                  <a:lnTo>
                    <a:pt x="2025" y="175"/>
                  </a:lnTo>
                  <a:lnTo>
                    <a:pt x="2052" y="220"/>
                  </a:lnTo>
                  <a:lnTo>
                    <a:pt x="2025" y="266"/>
                  </a:lnTo>
                  <a:moveTo>
                    <a:pt x="2088" y="266"/>
                  </a:moveTo>
                  <a:lnTo>
                    <a:pt x="2061" y="220"/>
                  </a:lnTo>
                  <a:lnTo>
                    <a:pt x="2088" y="175"/>
                  </a:lnTo>
                  <a:lnTo>
                    <a:pt x="2113" y="220"/>
                  </a:lnTo>
                  <a:lnTo>
                    <a:pt x="2088" y="266"/>
                  </a:lnTo>
                  <a:moveTo>
                    <a:pt x="2149" y="266"/>
                  </a:moveTo>
                  <a:lnTo>
                    <a:pt x="2122" y="220"/>
                  </a:lnTo>
                  <a:lnTo>
                    <a:pt x="2149" y="175"/>
                  </a:lnTo>
                  <a:lnTo>
                    <a:pt x="2175" y="220"/>
                  </a:lnTo>
                  <a:lnTo>
                    <a:pt x="2149" y="266"/>
                  </a:lnTo>
                  <a:moveTo>
                    <a:pt x="2211" y="266"/>
                  </a:moveTo>
                  <a:lnTo>
                    <a:pt x="2184" y="220"/>
                  </a:lnTo>
                  <a:lnTo>
                    <a:pt x="2211" y="175"/>
                  </a:lnTo>
                  <a:lnTo>
                    <a:pt x="2236" y="220"/>
                  </a:lnTo>
                  <a:lnTo>
                    <a:pt x="2211" y="266"/>
                  </a:lnTo>
                  <a:moveTo>
                    <a:pt x="2272" y="266"/>
                  </a:moveTo>
                  <a:lnTo>
                    <a:pt x="2245" y="220"/>
                  </a:lnTo>
                  <a:lnTo>
                    <a:pt x="2272" y="175"/>
                  </a:lnTo>
                  <a:lnTo>
                    <a:pt x="2298" y="220"/>
                  </a:lnTo>
                  <a:lnTo>
                    <a:pt x="2272" y="266"/>
                  </a:lnTo>
                  <a:moveTo>
                    <a:pt x="2334" y="266"/>
                  </a:moveTo>
                  <a:lnTo>
                    <a:pt x="2307" y="220"/>
                  </a:lnTo>
                  <a:lnTo>
                    <a:pt x="2334" y="175"/>
                  </a:lnTo>
                  <a:lnTo>
                    <a:pt x="2359" y="220"/>
                  </a:lnTo>
                  <a:lnTo>
                    <a:pt x="2334" y="266"/>
                  </a:lnTo>
                  <a:moveTo>
                    <a:pt x="2395" y="266"/>
                  </a:moveTo>
                  <a:lnTo>
                    <a:pt x="2368" y="220"/>
                  </a:lnTo>
                  <a:lnTo>
                    <a:pt x="2395" y="175"/>
                  </a:lnTo>
                  <a:lnTo>
                    <a:pt x="2421" y="220"/>
                  </a:lnTo>
                  <a:lnTo>
                    <a:pt x="2395" y="266"/>
                  </a:lnTo>
                  <a:moveTo>
                    <a:pt x="2457" y="266"/>
                  </a:moveTo>
                  <a:lnTo>
                    <a:pt x="2431" y="220"/>
                  </a:lnTo>
                  <a:lnTo>
                    <a:pt x="2457" y="175"/>
                  </a:lnTo>
                  <a:lnTo>
                    <a:pt x="2484" y="220"/>
                  </a:lnTo>
                  <a:lnTo>
                    <a:pt x="2457" y="266"/>
                  </a:lnTo>
                  <a:moveTo>
                    <a:pt x="2518" y="266"/>
                  </a:moveTo>
                  <a:lnTo>
                    <a:pt x="2493" y="220"/>
                  </a:lnTo>
                  <a:lnTo>
                    <a:pt x="2518" y="175"/>
                  </a:lnTo>
                  <a:lnTo>
                    <a:pt x="2545" y="220"/>
                  </a:lnTo>
                  <a:lnTo>
                    <a:pt x="2518" y="266"/>
                  </a:lnTo>
                  <a:moveTo>
                    <a:pt x="84" y="212"/>
                  </a:moveTo>
                  <a:lnTo>
                    <a:pt x="59" y="167"/>
                  </a:lnTo>
                  <a:lnTo>
                    <a:pt x="84" y="121"/>
                  </a:lnTo>
                  <a:lnTo>
                    <a:pt x="111" y="167"/>
                  </a:lnTo>
                  <a:lnTo>
                    <a:pt x="84" y="212"/>
                  </a:lnTo>
                  <a:moveTo>
                    <a:pt x="146" y="212"/>
                  </a:moveTo>
                  <a:lnTo>
                    <a:pt x="120" y="167"/>
                  </a:lnTo>
                  <a:lnTo>
                    <a:pt x="146" y="121"/>
                  </a:lnTo>
                  <a:lnTo>
                    <a:pt x="172" y="167"/>
                  </a:lnTo>
                  <a:lnTo>
                    <a:pt x="146" y="212"/>
                  </a:lnTo>
                  <a:moveTo>
                    <a:pt x="207" y="212"/>
                  </a:moveTo>
                  <a:lnTo>
                    <a:pt x="181" y="167"/>
                  </a:lnTo>
                  <a:lnTo>
                    <a:pt x="207" y="121"/>
                  </a:lnTo>
                  <a:lnTo>
                    <a:pt x="234" y="167"/>
                  </a:lnTo>
                  <a:lnTo>
                    <a:pt x="207" y="212"/>
                  </a:lnTo>
                  <a:moveTo>
                    <a:pt x="270" y="212"/>
                  </a:moveTo>
                  <a:lnTo>
                    <a:pt x="243" y="167"/>
                  </a:lnTo>
                  <a:lnTo>
                    <a:pt x="270" y="121"/>
                  </a:lnTo>
                  <a:lnTo>
                    <a:pt x="295" y="167"/>
                  </a:lnTo>
                  <a:lnTo>
                    <a:pt x="270" y="212"/>
                  </a:lnTo>
                  <a:moveTo>
                    <a:pt x="331" y="212"/>
                  </a:moveTo>
                  <a:lnTo>
                    <a:pt x="304" y="167"/>
                  </a:lnTo>
                  <a:lnTo>
                    <a:pt x="331" y="121"/>
                  </a:lnTo>
                  <a:lnTo>
                    <a:pt x="357" y="167"/>
                  </a:lnTo>
                  <a:lnTo>
                    <a:pt x="331" y="212"/>
                  </a:lnTo>
                  <a:moveTo>
                    <a:pt x="393" y="212"/>
                  </a:moveTo>
                  <a:lnTo>
                    <a:pt x="366" y="167"/>
                  </a:lnTo>
                  <a:lnTo>
                    <a:pt x="393" y="121"/>
                  </a:lnTo>
                  <a:lnTo>
                    <a:pt x="418" y="167"/>
                  </a:lnTo>
                  <a:lnTo>
                    <a:pt x="393" y="212"/>
                  </a:lnTo>
                  <a:moveTo>
                    <a:pt x="454" y="212"/>
                  </a:moveTo>
                  <a:lnTo>
                    <a:pt x="427" y="167"/>
                  </a:lnTo>
                  <a:lnTo>
                    <a:pt x="454" y="121"/>
                  </a:lnTo>
                  <a:lnTo>
                    <a:pt x="480" y="167"/>
                  </a:lnTo>
                  <a:lnTo>
                    <a:pt x="454" y="212"/>
                  </a:lnTo>
                  <a:moveTo>
                    <a:pt x="516" y="212"/>
                  </a:moveTo>
                  <a:lnTo>
                    <a:pt x="489" y="167"/>
                  </a:lnTo>
                  <a:lnTo>
                    <a:pt x="516" y="121"/>
                  </a:lnTo>
                  <a:lnTo>
                    <a:pt x="541" y="167"/>
                  </a:lnTo>
                  <a:lnTo>
                    <a:pt x="516" y="212"/>
                  </a:lnTo>
                  <a:moveTo>
                    <a:pt x="577" y="212"/>
                  </a:moveTo>
                  <a:lnTo>
                    <a:pt x="550" y="167"/>
                  </a:lnTo>
                  <a:lnTo>
                    <a:pt x="577" y="121"/>
                  </a:lnTo>
                  <a:lnTo>
                    <a:pt x="603" y="167"/>
                  </a:lnTo>
                  <a:lnTo>
                    <a:pt x="577" y="212"/>
                  </a:lnTo>
                  <a:moveTo>
                    <a:pt x="639" y="212"/>
                  </a:moveTo>
                  <a:lnTo>
                    <a:pt x="613" y="167"/>
                  </a:lnTo>
                  <a:lnTo>
                    <a:pt x="639" y="121"/>
                  </a:lnTo>
                  <a:lnTo>
                    <a:pt x="666" y="167"/>
                  </a:lnTo>
                  <a:lnTo>
                    <a:pt x="639" y="212"/>
                  </a:lnTo>
                  <a:moveTo>
                    <a:pt x="700" y="212"/>
                  </a:moveTo>
                  <a:lnTo>
                    <a:pt x="675" y="167"/>
                  </a:lnTo>
                  <a:lnTo>
                    <a:pt x="700" y="121"/>
                  </a:lnTo>
                  <a:lnTo>
                    <a:pt x="727" y="167"/>
                  </a:lnTo>
                  <a:lnTo>
                    <a:pt x="700" y="212"/>
                  </a:lnTo>
                  <a:moveTo>
                    <a:pt x="762" y="212"/>
                  </a:moveTo>
                  <a:lnTo>
                    <a:pt x="736" y="167"/>
                  </a:lnTo>
                  <a:lnTo>
                    <a:pt x="762" y="121"/>
                  </a:lnTo>
                  <a:lnTo>
                    <a:pt x="789" y="167"/>
                  </a:lnTo>
                  <a:lnTo>
                    <a:pt x="762" y="212"/>
                  </a:lnTo>
                  <a:moveTo>
                    <a:pt x="823" y="212"/>
                  </a:moveTo>
                  <a:lnTo>
                    <a:pt x="798" y="167"/>
                  </a:lnTo>
                  <a:lnTo>
                    <a:pt x="823" y="121"/>
                  </a:lnTo>
                  <a:lnTo>
                    <a:pt x="850" y="167"/>
                  </a:lnTo>
                  <a:lnTo>
                    <a:pt x="823" y="212"/>
                  </a:lnTo>
                  <a:moveTo>
                    <a:pt x="885" y="212"/>
                  </a:moveTo>
                  <a:lnTo>
                    <a:pt x="859" y="167"/>
                  </a:lnTo>
                  <a:lnTo>
                    <a:pt x="885" y="121"/>
                  </a:lnTo>
                  <a:lnTo>
                    <a:pt x="912" y="167"/>
                  </a:lnTo>
                  <a:lnTo>
                    <a:pt x="885" y="212"/>
                  </a:lnTo>
                  <a:moveTo>
                    <a:pt x="946" y="212"/>
                  </a:moveTo>
                  <a:lnTo>
                    <a:pt x="921" y="167"/>
                  </a:lnTo>
                  <a:lnTo>
                    <a:pt x="946" y="121"/>
                  </a:lnTo>
                  <a:lnTo>
                    <a:pt x="973" y="167"/>
                  </a:lnTo>
                  <a:lnTo>
                    <a:pt x="946" y="212"/>
                  </a:lnTo>
                  <a:moveTo>
                    <a:pt x="1009" y="212"/>
                  </a:moveTo>
                  <a:lnTo>
                    <a:pt x="982" y="167"/>
                  </a:lnTo>
                  <a:lnTo>
                    <a:pt x="1009" y="121"/>
                  </a:lnTo>
                  <a:lnTo>
                    <a:pt x="1035" y="167"/>
                  </a:lnTo>
                  <a:lnTo>
                    <a:pt x="1009" y="212"/>
                  </a:lnTo>
                  <a:moveTo>
                    <a:pt x="1071" y="212"/>
                  </a:moveTo>
                  <a:lnTo>
                    <a:pt x="1044" y="167"/>
                  </a:lnTo>
                  <a:lnTo>
                    <a:pt x="1071" y="121"/>
                  </a:lnTo>
                  <a:lnTo>
                    <a:pt x="1096" y="167"/>
                  </a:lnTo>
                  <a:lnTo>
                    <a:pt x="1071" y="212"/>
                  </a:lnTo>
                  <a:moveTo>
                    <a:pt x="1132" y="212"/>
                  </a:moveTo>
                  <a:lnTo>
                    <a:pt x="1105" y="167"/>
                  </a:lnTo>
                  <a:lnTo>
                    <a:pt x="1132" y="121"/>
                  </a:lnTo>
                  <a:lnTo>
                    <a:pt x="1158" y="167"/>
                  </a:lnTo>
                  <a:lnTo>
                    <a:pt x="1132" y="212"/>
                  </a:lnTo>
                  <a:moveTo>
                    <a:pt x="1194" y="212"/>
                  </a:moveTo>
                  <a:lnTo>
                    <a:pt x="1167" y="167"/>
                  </a:lnTo>
                  <a:lnTo>
                    <a:pt x="1194" y="121"/>
                  </a:lnTo>
                  <a:lnTo>
                    <a:pt x="1219" y="167"/>
                  </a:lnTo>
                  <a:lnTo>
                    <a:pt x="1194" y="212"/>
                  </a:lnTo>
                  <a:moveTo>
                    <a:pt x="1255" y="212"/>
                  </a:moveTo>
                  <a:lnTo>
                    <a:pt x="1228" y="167"/>
                  </a:lnTo>
                  <a:lnTo>
                    <a:pt x="1255" y="121"/>
                  </a:lnTo>
                  <a:lnTo>
                    <a:pt x="1281" y="167"/>
                  </a:lnTo>
                  <a:lnTo>
                    <a:pt x="1255" y="212"/>
                  </a:lnTo>
                  <a:moveTo>
                    <a:pt x="1317" y="212"/>
                  </a:moveTo>
                  <a:lnTo>
                    <a:pt x="1290" y="167"/>
                  </a:lnTo>
                  <a:lnTo>
                    <a:pt x="1317" y="121"/>
                  </a:lnTo>
                  <a:lnTo>
                    <a:pt x="1342" y="167"/>
                  </a:lnTo>
                  <a:lnTo>
                    <a:pt x="1317" y="212"/>
                  </a:lnTo>
                  <a:moveTo>
                    <a:pt x="1378" y="212"/>
                  </a:moveTo>
                  <a:lnTo>
                    <a:pt x="1353" y="167"/>
                  </a:lnTo>
                  <a:lnTo>
                    <a:pt x="1378" y="121"/>
                  </a:lnTo>
                  <a:lnTo>
                    <a:pt x="1405" y="167"/>
                  </a:lnTo>
                  <a:lnTo>
                    <a:pt x="1378" y="212"/>
                  </a:lnTo>
                  <a:moveTo>
                    <a:pt x="1440" y="212"/>
                  </a:moveTo>
                  <a:lnTo>
                    <a:pt x="1414" y="167"/>
                  </a:lnTo>
                  <a:lnTo>
                    <a:pt x="1440" y="121"/>
                  </a:lnTo>
                  <a:lnTo>
                    <a:pt x="1467" y="167"/>
                  </a:lnTo>
                  <a:lnTo>
                    <a:pt x="1440" y="212"/>
                  </a:lnTo>
                  <a:moveTo>
                    <a:pt x="1501" y="212"/>
                  </a:moveTo>
                  <a:lnTo>
                    <a:pt x="1476" y="167"/>
                  </a:lnTo>
                  <a:lnTo>
                    <a:pt x="1501" y="121"/>
                  </a:lnTo>
                  <a:lnTo>
                    <a:pt x="1528" y="167"/>
                  </a:lnTo>
                  <a:lnTo>
                    <a:pt x="1501" y="212"/>
                  </a:lnTo>
                  <a:moveTo>
                    <a:pt x="1563" y="212"/>
                  </a:moveTo>
                  <a:lnTo>
                    <a:pt x="1537" y="167"/>
                  </a:lnTo>
                  <a:lnTo>
                    <a:pt x="1563" y="121"/>
                  </a:lnTo>
                  <a:lnTo>
                    <a:pt x="1590" y="167"/>
                  </a:lnTo>
                  <a:lnTo>
                    <a:pt x="1563" y="212"/>
                  </a:lnTo>
                  <a:moveTo>
                    <a:pt x="1624" y="212"/>
                  </a:moveTo>
                  <a:lnTo>
                    <a:pt x="1599" y="167"/>
                  </a:lnTo>
                  <a:lnTo>
                    <a:pt x="1624" y="121"/>
                  </a:lnTo>
                  <a:lnTo>
                    <a:pt x="1651" y="167"/>
                  </a:lnTo>
                  <a:lnTo>
                    <a:pt x="1624" y="212"/>
                  </a:lnTo>
                  <a:moveTo>
                    <a:pt x="1686" y="212"/>
                  </a:moveTo>
                  <a:lnTo>
                    <a:pt x="1660" y="167"/>
                  </a:lnTo>
                  <a:lnTo>
                    <a:pt x="1686" y="121"/>
                  </a:lnTo>
                  <a:lnTo>
                    <a:pt x="1713" y="167"/>
                  </a:lnTo>
                  <a:lnTo>
                    <a:pt x="1686" y="212"/>
                  </a:lnTo>
                  <a:moveTo>
                    <a:pt x="1749" y="212"/>
                  </a:moveTo>
                  <a:lnTo>
                    <a:pt x="1722" y="167"/>
                  </a:lnTo>
                  <a:lnTo>
                    <a:pt x="1749" y="121"/>
                  </a:lnTo>
                  <a:lnTo>
                    <a:pt x="1774" y="167"/>
                  </a:lnTo>
                  <a:lnTo>
                    <a:pt x="1749" y="212"/>
                  </a:lnTo>
                  <a:moveTo>
                    <a:pt x="1810" y="212"/>
                  </a:moveTo>
                  <a:lnTo>
                    <a:pt x="1783" y="167"/>
                  </a:lnTo>
                  <a:lnTo>
                    <a:pt x="1810" y="121"/>
                  </a:lnTo>
                  <a:lnTo>
                    <a:pt x="1836" y="167"/>
                  </a:lnTo>
                  <a:lnTo>
                    <a:pt x="1810" y="212"/>
                  </a:lnTo>
                  <a:moveTo>
                    <a:pt x="1872" y="212"/>
                  </a:moveTo>
                  <a:lnTo>
                    <a:pt x="1845" y="167"/>
                  </a:lnTo>
                  <a:lnTo>
                    <a:pt x="1872" y="121"/>
                  </a:lnTo>
                  <a:lnTo>
                    <a:pt x="1897" y="167"/>
                  </a:lnTo>
                  <a:lnTo>
                    <a:pt x="1872" y="212"/>
                  </a:lnTo>
                  <a:moveTo>
                    <a:pt x="1933" y="212"/>
                  </a:moveTo>
                  <a:lnTo>
                    <a:pt x="1906" y="167"/>
                  </a:lnTo>
                  <a:lnTo>
                    <a:pt x="1933" y="121"/>
                  </a:lnTo>
                  <a:lnTo>
                    <a:pt x="1959" y="167"/>
                  </a:lnTo>
                  <a:lnTo>
                    <a:pt x="1933" y="212"/>
                  </a:lnTo>
                  <a:moveTo>
                    <a:pt x="1995" y="212"/>
                  </a:moveTo>
                  <a:lnTo>
                    <a:pt x="1968" y="167"/>
                  </a:lnTo>
                  <a:lnTo>
                    <a:pt x="1995" y="121"/>
                  </a:lnTo>
                  <a:lnTo>
                    <a:pt x="2020" y="167"/>
                  </a:lnTo>
                  <a:lnTo>
                    <a:pt x="1995" y="212"/>
                  </a:lnTo>
                  <a:moveTo>
                    <a:pt x="2056" y="212"/>
                  </a:moveTo>
                  <a:lnTo>
                    <a:pt x="2029" y="167"/>
                  </a:lnTo>
                  <a:lnTo>
                    <a:pt x="2056" y="121"/>
                  </a:lnTo>
                  <a:lnTo>
                    <a:pt x="2082" y="167"/>
                  </a:lnTo>
                  <a:lnTo>
                    <a:pt x="2056" y="212"/>
                  </a:lnTo>
                  <a:moveTo>
                    <a:pt x="2118" y="212"/>
                  </a:moveTo>
                  <a:lnTo>
                    <a:pt x="2092" y="167"/>
                  </a:lnTo>
                  <a:lnTo>
                    <a:pt x="2118" y="121"/>
                  </a:lnTo>
                  <a:lnTo>
                    <a:pt x="2145" y="167"/>
                  </a:lnTo>
                  <a:lnTo>
                    <a:pt x="2118" y="212"/>
                  </a:lnTo>
                  <a:moveTo>
                    <a:pt x="2179" y="212"/>
                  </a:moveTo>
                  <a:lnTo>
                    <a:pt x="2154" y="167"/>
                  </a:lnTo>
                  <a:lnTo>
                    <a:pt x="2179" y="121"/>
                  </a:lnTo>
                  <a:lnTo>
                    <a:pt x="2206" y="167"/>
                  </a:lnTo>
                  <a:lnTo>
                    <a:pt x="2179" y="212"/>
                  </a:lnTo>
                  <a:moveTo>
                    <a:pt x="2241" y="212"/>
                  </a:moveTo>
                  <a:lnTo>
                    <a:pt x="2215" y="167"/>
                  </a:lnTo>
                  <a:lnTo>
                    <a:pt x="2241" y="121"/>
                  </a:lnTo>
                  <a:lnTo>
                    <a:pt x="2268" y="167"/>
                  </a:lnTo>
                  <a:lnTo>
                    <a:pt x="2241" y="212"/>
                  </a:lnTo>
                  <a:moveTo>
                    <a:pt x="2302" y="212"/>
                  </a:moveTo>
                  <a:lnTo>
                    <a:pt x="2277" y="167"/>
                  </a:lnTo>
                  <a:lnTo>
                    <a:pt x="2302" y="121"/>
                  </a:lnTo>
                  <a:lnTo>
                    <a:pt x="2329" y="167"/>
                  </a:lnTo>
                  <a:lnTo>
                    <a:pt x="2302" y="212"/>
                  </a:lnTo>
                  <a:moveTo>
                    <a:pt x="2364" y="212"/>
                  </a:moveTo>
                  <a:lnTo>
                    <a:pt x="2338" y="167"/>
                  </a:lnTo>
                  <a:lnTo>
                    <a:pt x="2364" y="121"/>
                  </a:lnTo>
                  <a:lnTo>
                    <a:pt x="2391" y="167"/>
                  </a:lnTo>
                  <a:lnTo>
                    <a:pt x="2364" y="212"/>
                  </a:lnTo>
                  <a:moveTo>
                    <a:pt x="2425" y="212"/>
                  </a:moveTo>
                  <a:lnTo>
                    <a:pt x="2400" y="167"/>
                  </a:lnTo>
                  <a:lnTo>
                    <a:pt x="2425" y="121"/>
                  </a:lnTo>
                  <a:lnTo>
                    <a:pt x="2452" y="167"/>
                  </a:lnTo>
                  <a:lnTo>
                    <a:pt x="2425" y="212"/>
                  </a:lnTo>
                  <a:moveTo>
                    <a:pt x="2488" y="212"/>
                  </a:moveTo>
                  <a:lnTo>
                    <a:pt x="2461" y="167"/>
                  </a:lnTo>
                  <a:lnTo>
                    <a:pt x="2488" y="121"/>
                  </a:lnTo>
                  <a:lnTo>
                    <a:pt x="2514" y="167"/>
                  </a:lnTo>
                  <a:lnTo>
                    <a:pt x="2488" y="212"/>
                  </a:lnTo>
                  <a:moveTo>
                    <a:pt x="54" y="160"/>
                  </a:moveTo>
                  <a:lnTo>
                    <a:pt x="27" y="113"/>
                  </a:lnTo>
                  <a:lnTo>
                    <a:pt x="54" y="68"/>
                  </a:lnTo>
                  <a:lnTo>
                    <a:pt x="80" y="113"/>
                  </a:lnTo>
                  <a:lnTo>
                    <a:pt x="54" y="160"/>
                  </a:lnTo>
                  <a:moveTo>
                    <a:pt x="116" y="160"/>
                  </a:moveTo>
                  <a:lnTo>
                    <a:pt x="89" y="113"/>
                  </a:lnTo>
                  <a:lnTo>
                    <a:pt x="116" y="68"/>
                  </a:lnTo>
                  <a:lnTo>
                    <a:pt x="141" y="113"/>
                  </a:lnTo>
                  <a:lnTo>
                    <a:pt x="116" y="160"/>
                  </a:lnTo>
                  <a:moveTo>
                    <a:pt x="177" y="160"/>
                  </a:moveTo>
                  <a:lnTo>
                    <a:pt x="150" y="113"/>
                  </a:lnTo>
                  <a:lnTo>
                    <a:pt x="177" y="68"/>
                  </a:lnTo>
                  <a:lnTo>
                    <a:pt x="202" y="113"/>
                  </a:lnTo>
                  <a:lnTo>
                    <a:pt x="177" y="160"/>
                  </a:lnTo>
                  <a:moveTo>
                    <a:pt x="238" y="160"/>
                  </a:moveTo>
                  <a:lnTo>
                    <a:pt x="213" y="113"/>
                  </a:lnTo>
                  <a:lnTo>
                    <a:pt x="238" y="68"/>
                  </a:lnTo>
                  <a:lnTo>
                    <a:pt x="265" y="113"/>
                  </a:lnTo>
                  <a:lnTo>
                    <a:pt x="238" y="160"/>
                  </a:lnTo>
                  <a:moveTo>
                    <a:pt x="300" y="160"/>
                  </a:moveTo>
                  <a:lnTo>
                    <a:pt x="274" y="113"/>
                  </a:lnTo>
                  <a:lnTo>
                    <a:pt x="300" y="68"/>
                  </a:lnTo>
                  <a:lnTo>
                    <a:pt x="327" y="113"/>
                  </a:lnTo>
                  <a:lnTo>
                    <a:pt x="300" y="160"/>
                  </a:lnTo>
                  <a:moveTo>
                    <a:pt x="361" y="160"/>
                  </a:moveTo>
                  <a:lnTo>
                    <a:pt x="336" y="113"/>
                  </a:lnTo>
                  <a:lnTo>
                    <a:pt x="361" y="68"/>
                  </a:lnTo>
                  <a:lnTo>
                    <a:pt x="388" y="113"/>
                  </a:lnTo>
                  <a:lnTo>
                    <a:pt x="361" y="160"/>
                  </a:lnTo>
                  <a:moveTo>
                    <a:pt x="423" y="160"/>
                  </a:moveTo>
                  <a:lnTo>
                    <a:pt x="397" y="113"/>
                  </a:lnTo>
                  <a:lnTo>
                    <a:pt x="423" y="68"/>
                  </a:lnTo>
                  <a:lnTo>
                    <a:pt x="450" y="113"/>
                  </a:lnTo>
                  <a:lnTo>
                    <a:pt x="423" y="160"/>
                  </a:lnTo>
                  <a:moveTo>
                    <a:pt x="484" y="160"/>
                  </a:moveTo>
                  <a:lnTo>
                    <a:pt x="459" y="113"/>
                  </a:lnTo>
                  <a:lnTo>
                    <a:pt x="484" y="68"/>
                  </a:lnTo>
                  <a:lnTo>
                    <a:pt x="511" y="113"/>
                  </a:lnTo>
                  <a:lnTo>
                    <a:pt x="484" y="160"/>
                  </a:lnTo>
                  <a:moveTo>
                    <a:pt x="546" y="160"/>
                  </a:moveTo>
                  <a:lnTo>
                    <a:pt x="520" y="113"/>
                  </a:lnTo>
                  <a:lnTo>
                    <a:pt x="546" y="68"/>
                  </a:lnTo>
                  <a:lnTo>
                    <a:pt x="573" y="113"/>
                  </a:lnTo>
                  <a:lnTo>
                    <a:pt x="546" y="160"/>
                  </a:lnTo>
                  <a:moveTo>
                    <a:pt x="609" y="160"/>
                  </a:moveTo>
                  <a:lnTo>
                    <a:pt x="582" y="113"/>
                  </a:lnTo>
                  <a:lnTo>
                    <a:pt x="609" y="68"/>
                  </a:lnTo>
                  <a:lnTo>
                    <a:pt x="634" y="113"/>
                  </a:lnTo>
                  <a:lnTo>
                    <a:pt x="609" y="160"/>
                  </a:lnTo>
                  <a:moveTo>
                    <a:pt x="670" y="160"/>
                  </a:moveTo>
                  <a:lnTo>
                    <a:pt x="643" y="113"/>
                  </a:lnTo>
                  <a:lnTo>
                    <a:pt x="670" y="68"/>
                  </a:lnTo>
                  <a:lnTo>
                    <a:pt x="696" y="113"/>
                  </a:lnTo>
                  <a:lnTo>
                    <a:pt x="670" y="160"/>
                  </a:lnTo>
                  <a:moveTo>
                    <a:pt x="732" y="160"/>
                  </a:moveTo>
                  <a:lnTo>
                    <a:pt x="705" y="113"/>
                  </a:lnTo>
                  <a:lnTo>
                    <a:pt x="732" y="68"/>
                  </a:lnTo>
                  <a:lnTo>
                    <a:pt x="757" y="113"/>
                  </a:lnTo>
                  <a:lnTo>
                    <a:pt x="732" y="160"/>
                  </a:lnTo>
                  <a:moveTo>
                    <a:pt x="793" y="160"/>
                  </a:moveTo>
                  <a:lnTo>
                    <a:pt x="766" y="113"/>
                  </a:lnTo>
                  <a:lnTo>
                    <a:pt x="793" y="68"/>
                  </a:lnTo>
                  <a:lnTo>
                    <a:pt x="819" y="113"/>
                  </a:lnTo>
                  <a:lnTo>
                    <a:pt x="793" y="160"/>
                  </a:lnTo>
                  <a:moveTo>
                    <a:pt x="855" y="160"/>
                  </a:moveTo>
                  <a:lnTo>
                    <a:pt x="828" y="113"/>
                  </a:lnTo>
                  <a:lnTo>
                    <a:pt x="855" y="68"/>
                  </a:lnTo>
                  <a:lnTo>
                    <a:pt x="880" y="113"/>
                  </a:lnTo>
                  <a:lnTo>
                    <a:pt x="855" y="160"/>
                  </a:lnTo>
                  <a:moveTo>
                    <a:pt x="916" y="160"/>
                  </a:moveTo>
                  <a:lnTo>
                    <a:pt x="889" y="113"/>
                  </a:lnTo>
                  <a:lnTo>
                    <a:pt x="916" y="68"/>
                  </a:lnTo>
                  <a:lnTo>
                    <a:pt x="942" y="113"/>
                  </a:lnTo>
                  <a:lnTo>
                    <a:pt x="916" y="160"/>
                  </a:lnTo>
                  <a:moveTo>
                    <a:pt x="978" y="160"/>
                  </a:moveTo>
                  <a:lnTo>
                    <a:pt x="952" y="113"/>
                  </a:lnTo>
                  <a:lnTo>
                    <a:pt x="978" y="68"/>
                  </a:lnTo>
                  <a:lnTo>
                    <a:pt x="1005" y="113"/>
                  </a:lnTo>
                  <a:lnTo>
                    <a:pt x="978" y="160"/>
                  </a:lnTo>
                  <a:moveTo>
                    <a:pt x="1039" y="160"/>
                  </a:moveTo>
                  <a:lnTo>
                    <a:pt x="1014" y="113"/>
                  </a:lnTo>
                  <a:lnTo>
                    <a:pt x="1039" y="68"/>
                  </a:lnTo>
                  <a:lnTo>
                    <a:pt x="1066" y="113"/>
                  </a:lnTo>
                  <a:lnTo>
                    <a:pt x="1039" y="160"/>
                  </a:lnTo>
                  <a:moveTo>
                    <a:pt x="1101" y="160"/>
                  </a:moveTo>
                  <a:lnTo>
                    <a:pt x="1075" y="113"/>
                  </a:lnTo>
                  <a:lnTo>
                    <a:pt x="1101" y="68"/>
                  </a:lnTo>
                  <a:lnTo>
                    <a:pt x="1128" y="113"/>
                  </a:lnTo>
                  <a:lnTo>
                    <a:pt x="1101" y="160"/>
                  </a:lnTo>
                  <a:moveTo>
                    <a:pt x="1162" y="160"/>
                  </a:moveTo>
                  <a:lnTo>
                    <a:pt x="1137" y="113"/>
                  </a:lnTo>
                  <a:lnTo>
                    <a:pt x="1162" y="68"/>
                  </a:lnTo>
                  <a:lnTo>
                    <a:pt x="1189" y="113"/>
                  </a:lnTo>
                  <a:lnTo>
                    <a:pt x="1162" y="160"/>
                  </a:lnTo>
                  <a:moveTo>
                    <a:pt x="1224" y="160"/>
                  </a:moveTo>
                  <a:lnTo>
                    <a:pt x="1198" y="113"/>
                  </a:lnTo>
                  <a:lnTo>
                    <a:pt x="1224" y="68"/>
                  </a:lnTo>
                  <a:lnTo>
                    <a:pt x="1251" y="113"/>
                  </a:lnTo>
                  <a:lnTo>
                    <a:pt x="1224" y="160"/>
                  </a:lnTo>
                  <a:moveTo>
                    <a:pt x="1285" y="160"/>
                  </a:moveTo>
                  <a:lnTo>
                    <a:pt x="1260" y="113"/>
                  </a:lnTo>
                  <a:lnTo>
                    <a:pt x="1285" y="68"/>
                  </a:lnTo>
                  <a:lnTo>
                    <a:pt x="1312" y="113"/>
                  </a:lnTo>
                  <a:lnTo>
                    <a:pt x="1285" y="160"/>
                  </a:lnTo>
                  <a:moveTo>
                    <a:pt x="1348" y="160"/>
                  </a:moveTo>
                  <a:lnTo>
                    <a:pt x="1321" y="113"/>
                  </a:lnTo>
                  <a:lnTo>
                    <a:pt x="1348" y="68"/>
                  </a:lnTo>
                  <a:lnTo>
                    <a:pt x="1374" y="113"/>
                  </a:lnTo>
                  <a:lnTo>
                    <a:pt x="1348" y="160"/>
                  </a:lnTo>
                  <a:moveTo>
                    <a:pt x="1410" y="160"/>
                  </a:moveTo>
                  <a:lnTo>
                    <a:pt x="1383" y="113"/>
                  </a:lnTo>
                  <a:lnTo>
                    <a:pt x="1410" y="68"/>
                  </a:lnTo>
                  <a:lnTo>
                    <a:pt x="1435" y="113"/>
                  </a:lnTo>
                  <a:lnTo>
                    <a:pt x="1410" y="160"/>
                  </a:lnTo>
                  <a:moveTo>
                    <a:pt x="1471" y="160"/>
                  </a:moveTo>
                  <a:lnTo>
                    <a:pt x="1444" y="113"/>
                  </a:lnTo>
                  <a:lnTo>
                    <a:pt x="1471" y="68"/>
                  </a:lnTo>
                  <a:lnTo>
                    <a:pt x="1497" y="113"/>
                  </a:lnTo>
                  <a:lnTo>
                    <a:pt x="1471" y="160"/>
                  </a:lnTo>
                  <a:moveTo>
                    <a:pt x="1533" y="160"/>
                  </a:moveTo>
                  <a:lnTo>
                    <a:pt x="1506" y="113"/>
                  </a:lnTo>
                  <a:lnTo>
                    <a:pt x="1533" y="68"/>
                  </a:lnTo>
                  <a:lnTo>
                    <a:pt x="1558" y="113"/>
                  </a:lnTo>
                  <a:lnTo>
                    <a:pt x="1533" y="160"/>
                  </a:lnTo>
                  <a:moveTo>
                    <a:pt x="1594" y="160"/>
                  </a:moveTo>
                  <a:lnTo>
                    <a:pt x="1567" y="113"/>
                  </a:lnTo>
                  <a:lnTo>
                    <a:pt x="1594" y="68"/>
                  </a:lnTo>
                  <a:lnTo>
                    <a:pt x="1620" y="113"/>
                  </a:lnTo>
                  <a:lnTo>
                    <a:pt x="1594" y="160"/>
                  </a:lnTo>
                  <a:moveTo>
                    <a:pt x="1656" y="160"/>
                  </a:moveTo>
                  <a:lnTo>
                    <a:pt x="1629" y="113"/>
                  </a:lnTo>
                  <a:lnTo>
                    <a:pt x="1656" y="68"/>
                  </a:lnTo>
                  <a:lnTo>
                    <a:pt x="1681" y="113"/>
                  </a:lnTo>
                  <a:lnTo>
                    <a:pt x="1656" y="160"/>
                  </a:lnTo>
                  <a:moveTo>
                    <a:pt x="1717" y="160"/>
                  </a:moveTo>
                  <a:lnTo>
                    <a:pt x="1692" y="113"/>
                  </a:lnTo>
                  <a:lnTo>
                    <a:pt x="1717" y="68"/>
                  </a:lnTo>
                  <a:lnTo>
                    <a:pt x="1744" y="113"/>
                  </a:lnTo>
                  <a:lnTo>
                    <a:pt x="1717" y="160"/>
                  </a:lnTo>
                  <a:moveTo>
                    <a:pt x="1779" y="160"/>
                  </a:moveTo>
                  <a:lnTo>
                    <a:pt x="1753" y="113"/>
                  </a:lnTo>
                  <a:lnTo>
                    <a:pt x="1779" y="68"/>
                  </a:lnTo>
                  <a:lnTo>
                    <a:pt x="1806" y="113"/>
                  </a:lnTo>
                  <a:lnTo>
                    <a:pt x="1779" y="160"/>
                  </a:lnTo>
                  <a:moveTo>
                    <a:pt x="1840" y="160"/>
                  </a:moveTo>
                  <a:lnTo>
                    <a:pt x="1815" y="113"/>
                  </a:lnTo>
                  <a:lnTo>
                    <a:pt x="1840" y="68"/>
                  </a:lnTo>
                  <a:lnTo>
                    <a:pt x="1867" y="113"/>
                  </a:lnTo>
                  <a:lnTo>
                    <a:pt x="1840" y="160"/>
                  </a:lnTo>
                  <a:moveTo>
                    <a:pt x="1902" y="160"/>
                  </a:moveTo>
                  <a:lnTo>
                    <a:pt x="1876" y="113"/>
                  </a:lnTo>
                  <a:lnTo>
                    <a:pt x="1902" y="68"/>
                  </a:lnTo>
                  <a:lnTo>
                    <a:pt x="1929" y="113"/>
                  </a:lnTo>
                  <a:lnTo>
                    <a:pt x="1902" y="160"/>
                  </a:lnTo>
                  <a:moveTo>
                    <a:pt x="1963" y="160"/>
                  </a:moveTo>
                  <a:lnTo>
                    <a:pt x="1938" y="113"/>
                  </a:lnTo>
                  <a:lnTo>
                    <a:pt x="1963" y="68"/>
                  </a:lnTo>
                  <a:lnTo>
                    <a:pt x="1990" y="113"/>
                  </a:lnTo>
                  <a:lnTo>
                    <a:pt x="1963" y="160"/>
                  </a:lnTo>
                  <a:moveTo>
                    <a:pt x="2025" y="160"/>
                  </a:moveTo>
                  <a:lnTo>
                    <a:pt x="1999" y="113"/>
                  </a:lnTo>
                  <a:lnTo>
                    <a:pt x="2025" y="68"/>
                  </a:lnTo>
                  <a:lnTo>
                    <a:pt x="2052" y="113"/>
                  </a:lnTo>
                  <a:lnTo>
                    <a:pt x="2025" y="160"/>
                  </a:lnTo>
                  <a:moveTo>
                    <a:pt x="2088" y="160"/>
                  </a:moveTo>
                  <a:lnTo>
                    <a:pt x="2061" y="113"/>
                  </a:lnTo>
                  <a:lnTo>
                    <a:pt x="2088" y="68"/>
                  </a:lnTo>
                  <a:lnTo>
                    <a:pt x="2113" y="113"/>
                  </a:lnTo>
                  <a:lnTo>
                    <a:pt x="2088" y="160"/>
                  </a:lnTo>
                  <a:moveTo>
                    <a:pt x="2149" y="160"/>
                  </a:moveTo>
                  <a:lnTo>
                    <a:pt x="2122" y="113"/>
                  </a:lnTo>
                  <a:lnTo>
                    <a:pt x="2149" y="68"/>
                  </a:lnTo>
                  <a:lnTo>
                    <a:pt x="2175" y="113"/>
                  </a:lnTo>
                  <a:lnTo>
                    <a:pt x="2149" y="160"/>
                  </a:lnTo>
                  <a:moveTo>
                    <a:pt x="2211" y="160"/>
                  </a:moveTo>
                  <a:lnTo>
                    <a:pt x="2184" y="113"/>
                  </a:lnTo>
                  <a:lnTo>
                    <a:pt x="2211" y="68"/>
                  </a:lnTo>
                  <a:lnTo>
                    <a:pt x="2236" y="113"/>
                  </a:lnTo>
                  <a:lnTo>
                    <a:pt x="2211" y="160"/>
                  </a:lnTo>
                  <a:moveTo>
                    <a:pt x="2272" y="160"/>
                  </a:moveTo>
                  <a:lnTo>
                    <a:pt x="2245" y="113"/>
                  </a:lnTo>
                  <a:lnTo>
                    <a:pt x="2272" y="68"/>
                  </a:lnTo>
                  <a:lnTo>
                    <a:pt x="2298" y="113"/>
                  </a:lnTo>
                  <a:lnTo>
                    <a:pt x="2272" y="160"/>
                  </a:lnTo>
                  <a:moveTo>
                    <a:pt x="2334" y="160"/>
                  </a:moveTo>
                  <a:lnTo>
                    <a:pt x="2307" y="113"/>
                  </a:lnTo>
                  <a:lnTo>
                    <a:pt x="2334" y="68"/>
                  </a:lnTo>
                  <a:lnTo>
                    <a:pt x="2359" y="113"/>
                  </a:lnTo>
                  <a:lnTo>
                    <a:pt x="2334" y="160"/>
                  </a:lnTo>
                  <a:moveTo>
                    <a:pt x="2395" y="160"/>
                  </a:moveTo>
                  <a:lnTo>
                    <a:pt x="2368" y="113"/>
                  </a:lnTo>
                  <a:lnTo>
                    <a:pt x="2395" y="68"/>
                  </a:lnTo>
                  <a:lnTo>
                    <a:pt x="2421" y="113"/>
                  </a:lnTo>
                  <a:lnTo>
                    <a:pt x="2395" y="160"/>
                  </a:lnTo>
                  <a:moveTo>
                    <a:pt x="2457" y="160"/>
                  </a:moveTo>
                  <a:lnTo>
                    <a:pt x="2431" y="113"/>
                  </a:lnTo>
                  <a:lnTo>
                    <a:pt x="2457" y="68"/>
                  </a:lnTo>
                  <a:lnTo>
                    <a:pt x="2484" y="113"/>
                  </a:lnTo>
                  <a:lnTo>
                    <a:pt x="2457" y="160"/>
                  </a:lnTo>
                  <a:moveTo>
                    <a:pt x="2518" y="160"/>
                  </a:moveTo>
                  <a:lnTo>
                    <a:pt x="2493" y="113"/>
                  </a:lnTo>
                  <a:lnTo>
                    <a:pt x="2518" y="68"/>
                  </a:lnTo>
                  <a:lnTo>
                    <a:pt x="2545" y="113"/>
                  </a:lnTo>
                  <a:lnTo>
                    <a:pt x="2518" y="160"/>
                  </a:lnTo>
                  <a:moveTo>
                    <a:pt x="84" y="106"/>
                  </a:moveTo>
                  <a:lnTo>
                    <a:pt x="59" y="61"/>
                  </a:lnTo>
                  <a:lnTo>
                    <a:pt x="84" y="15"/>
                  </a:lnTo>
                  <a:lnTo>
                    <a:pt x="111" y="61"/>
                  </a:lnTo>
                  <a:lnTo>
                    <a:pt x="84" y="106"/>
                  </a:lnTo>
                  <a:moveTo>
                    <a:pt x="146" y="106"/>
                  </a:moveTo>
                  <a:lnTo>
                    <a:pt x="120" y="61"/>
                  </a:lnTo>
                  <a:lnTo>
                    <a:pt x="146" y="15"/>
                  </a:lnTo>
                  <a:lnTo>
                    <a:pt x="172" y="61"/>
                  </a:lnTo>
                  <a:lnTo>
                    <a:pt x="146" y="106"/>
                  </a:lnTo>
                  <a:moveTo>
                    <a:pt x="207" y="106"/>
                  </a:moveTo>
                  <a:lnTo>
                    <a:pt x="181" y="61"/>
                  </a:lnTo>
                  <a:lnTo>
                    <a:pt x="207" y="15"/>
                  </a:lnTo>
                  <a:lnTo>
                    <a:pt x="234" y="61"/>
                  </a:lnTo>
                  <a:lnTo>
                    <a:pt x="207" y="106"/>
                  </a:lnTo>
                  <a:moveTo>
                    <a:pt x="270" y="106"/>
                  </a:moveTo>
                  <a:lnTo>
                    <a:pt x="243" y="61"/>
                  </a:lnTo>
                  <a:lnTo>
                    <a:pt x="270" y="15"/>
                  </a:lnTo>
                  <a:lnTo>
                    <a:pt x="295" y="61"/>
                  </a:lnTo>
                  <a:lnTo>
                    <a:pt x="270" y="106"/>
                  </a:lnTo>
                  <a:moveTo>
                    <a:pt x="331" y="106"/>
                  </a:moveTo>
                  <a:lnTo>
                    <a:pt x="304" y="61"/>
                  </a:lnTo>
                  <a:lnTo>
                    <a:pt x="331" y="15"/>
                  </a:lnTo>
                  <a:lnTo>
                    <a:pt x="357" y="61"/>
                  </a:lnTo>
                  <a:lnTo>
                    <a:pt x="331" y="106"/>
                  </a:lnTo>
                  <a:moveTo>
                    <a:pt x="393" y="106"/>
                  </a:moveTo>
                  <a:lnTo>
                    <a:pt x="366" y="61"/>
                  </a:lnTo>
                  <a:lnTo>
                    <a:pt x="393" y="15"/>
                  </a:lnTo>
                  <a:lnTo>
                    <a:pt x="418" y="61"/>
                  </a:lnTo>
                  <a:lnTo>
                    <a:pt x="393" y="106"/>
                  </a:lnTo>
                  <a:moveTo>
                    <a:pt x="454" y="106"/>
                  </a:moveTo>
                  <a:lnTo>
                    <a:pt x="427" y="61"/>
                  </a:lnTo>
                  <a:lnTo>
                    <a:pt x="454" y="15"/>
                  </a:lnTo>
                  <a:lnTo>
                    <a:pt x="480" y="61"/>
                  </a:lnTo>
                  <a:lnTo>
                    <a:pt x="454" y="106"/>
                  </a:lnTo>
                  <a:moveTo>
                    <a:pt x="516" y="106"/>
                  </a:moveTo>
                  <a:lnTo>
                    <a:pt x="489" y="61"/>
                  </a:lnTo>
                  <a:lnTo>
                    <a:pt x="516" y="15"/>
                  </a:lnTo>
                  <a:lnTo>
                    <a:pt x="541" y="61"/>
                  </a:lnTo>
                  <a:lnTo>
                    <a:pt x="516" y="106"/>
                  </a:lnTo>
                  <a:moveTo>
                    <a:pt x="577" y="106"/>
                  </a:moveTo>
                  <a:lnTo>
                    <a:pt x="550" y="61"/>
                  </a:lnTo>
                  <a:lnTo>
                    <a:pt x="577" y="15"/>
                  </a:lnTo>
                  <a:lnTo>
                    <a:pt x="603" y="61"/>
                  </a:lnTo>
                  <a:lnTo>
                    <a:pt x="577" y="106"/>
                  </a:lnTo>
                  <a:moveTo>
                    <a:pt x="639" y="106"/>
                  </a:moveTo>
                  <a:lnTo>
                    <a:pt x="613" y="61"/>
                  </a:lnTo>
                  <a:lnTo>
                    <a:pt x="639" y="15"/>
                  </a:lnTo>
                  <a:lnTo>
                    <a:pt x="666" y="61"/>
                  </a:lnTo>
                  <a:lnTo>
                    <a:pt x="639" y="106"/>
                  </a:lnTo>
                  <a:moveTo>
                    <a:pt x="700" y="106"/>
                  </a:moveTo>
                  <a:lnTo>
                    <a:pt x="675" y="61"/>
                  </a:lnTo>
                  <a:lnTo>
                    <a:pt x="700" y="15"/>
                  </a:lnTo>
                  <a:lnTo>
                    <a:pt x="727" y="61"/>
                  </a:lnTo>
                  <a:lnTo>
                    <a:pt x="700" y="106"/>
                  </a:lnTo>
                  <a:moveTo>
                    <a:pt x="762" y="106"/>
                  </a:moveTo>
                  <a:lnTo>
                    <a:pt x="736" y="61"/>
                  </a:lnTo>
                  <a:lnTo>
                    <a:pt x="762" y="15"/>
                  </a:lnTo>
                  <a:lnTo>
                    <a:pt x="789" y="61"/>
                  </a:lnTo>
                  <a:lnTo>
                    <a:pt x="762" y="106"/>
                  </a:lnTo>
                  <a:moveTo>
                    <a:pt x="823" y="106"/>
                  </a:moveTo>
                  <a:lnTo>
                    <a:pt x="798" y="61"/>
                  </a:lnTo>
                  <a:lnTo>
                    <a:pt x="823" y="15"/>
                  </a:lnTo>
                  <a:lnTo>
                    <a:pt x="850" y="61"/>
                  </a:lnTo>
                  <a:lnTo>
                    <a:pt x="823" y="106"/>
                  </a:lnTo>
                  <a:moveTo>
                    <a:pt x="885" y="106"/>
                  </a:moveTo>
                  <a:lnTo>
                    <a:pt x="859" y="61"/>
                  </a:lnTo>
                  <a:lnTo>
                    <a:pt x="885" y="15"/>
                  </a:lnTo>
                  <a:lnTo>
                    <a:pt x="912" y="61"/>
                  </a:lnTo>
                  <a:lnTo>
                    <a:pt x="885" y="106"/>
                  </a:lnTo>
                  <a:moveTo>
                    <a:pt x="946" y="106"/>
                  </a:moveTo>
                  <a:lnTo>
                    <a:pt x="921" y="61"/>
                  </a:lnTo>
                  <a:lnTo>
                    <a:pt x="946" y="15"/>
                  </a:lnTo>
                  <a:lnTo>
                    <a:pt x="973" y="61"/>
                  </a:lnTo>
                  <a:lnTo>
                    <a:pt x="946" y="106"/>
                  </a:lnTo>
                  <a:moveTo>
                    <a:pt x="1009" y="106"/>
                  </a:moveTo>
                  <a:lnTo>
                    <a:pt x="982" y="61"/>
                  </a:lnTo>
                  <a:lnTo>
                    <a:pt x="1009" y="15"/>
                  </a:lnTo>
                  <a:lnTo>
                    <a:pt x="1035" y="61"/>
                  </a:lnTo>
                  <a:lnTo>
                    <a:pt x="1009" y="106"/>
                  </a:lnTo>
                  <a:moveTo>
                    <a:pt x="1071" y="106"/>
                  </a:moveTo>
                  <a:lnTo>
                    <a:pt x="1044" y="61"/>
                  </a:lnTo>
                  <a:lnTo>
                    <a:pt x="1071" y="15"/>
                  </a:lnTo>
                  <a:lnTo>
                    <a:pt x="1096" y="61"/>
                  </a:lnTo>
                  <a:lnTo>
                    <a:pt x="1071" y="106"/>
                  </a:lnTo>
                  <a:moveTo>
                    <a:pt x="1132" y="106"/>
                  </a:moveTo>
                  <a:lnTo>
                    <a:pt x="1105" y="61"/>
                  </a:lnTo>
                  <a:lnTo>
                    <a:pt x="1132" y="15"/>
                  </a:lnTo>
                  <a:lnTo>
                    <a:pt x="1158" y="61"/>
                  </a:lnTo>
                  <a:lnTo>
                    <a:pt x="1132" y="106"/>
                  </a:lnTo>
                  <a:moveTo>
                    <a:pt x="1194" y="106"/>
                  </a:moveTo>
                  <a:lnTo>
                    <a:pt x="1167" y="61"/>
                  </a:lnTo>
                  <a:lnTo>
                    <a:pt x="1194" y="15"/>
                  </a:lnTo>
                  <a:lnTo>
                    <a:pt x="1219" y="61"/>
                  </a:lnTo>
                  <a:lnTo>
                    <a:pt x="1194" y="106"/>
                  </a:lnTo>
                  <a:moveTo>
                    <a:pt x="1255" y="106"/>
                  </a:moveTo>
                  <a:lnTo>
                    <a:pt x="1228" y="61"/>
                  </a:lnTo>
                  <a:lnTo>
                    <a:pt x="1255" y="15"/>
                  </a:lnTo>
                  <a:lnTo>
                    <a:pt x="1281" y="61"/>
                  </a:lnTo>
                  <a:lnTo>
                    <a:pt x="1255" y="106"/>
                  </a:lnTo>
                  <a:moveTo>
                    <a:pt x="1317" y="106"/>
                  </a:moveTo>
                  <a:lnTo>
                    <a:pt x="1290" y="61"/>
                  </a:lnTo>
                  <a:lnTo>
                    <a:pt x="1317" y="15"/>
                  </a:lnTo>
                  <a:lnTo>
                    <a:pt x="1342" y="61"/>
                  </a:lnTo>
                  <a:lnTo>
                    <a:pt x="1317" y="106"/>
                  </a:lnTo>
                  <a:moveTo>
                    <a:pt x="1378" y="106"/>
                  </a:moveTo>
                  <a:lnTo>
                    <a:pt x="1353" y="61"/>
                  </a:lnTo>
                  <a:lnTo>
                    <a:pt x="1378" y="15"/>
                  </a:lnTo>
                  <a:lnTo>
                    <a:pt x="1405" y="61"/>
                  </a:lnTo>
                  <a:lnTo>
                    <a:pt x="1378" y="106"/>
                  </a:lnTo>
                  <a:moveTo>
                    <a:pt x="1440" y="106"/>
                  </a:moveTo>
                  <a:lnTo>
                    <a:pt x="1414" y="61"/>
                  </a:lnTo>
                  <a:lnTo>
                    <a:pt x="1440" y="15"/>
                  </a:lnTo>
                  <a:lnTo>
                    <a:pt x="1467" y="61"/>
                  </a:lnTo>
                  <a:lnTo>
                    <a:pt x="1440" y="106"/>
                  </a:lnTo>
                  <a:moveTo>
                    <a:pt x="1501" y="106"/>
                  </a:moveTo>
                  <a:lnTo>
                    <a:pt x="1476" y="61"/>
                  </a:lnTo>
                  <a:lnTo>
                    <a:pt x="1501" y="15"/>
                  </a:lnTo>
                  <a:lnTo>
                    <a:pt x="1528" y="61"/>
                  </a:lnTo>
                  <a:lnTo>
                    <a:pt x="1501" y="106"/>
                  </a:lnTo>
                  <a:moveTo>
                    <a:pt x="1563" y="106"/>
                  </a:moveTo>
                  <a:lnTo>
                    <a:pt x="1537" y="61"/>
                  </a:lnTo>
                  <a:lnTo>
                    <a:pt x="1563" y="15"/>
                  </a:lnTo>
                  <a:lnTo>
                    <a:pt x="1590" y="61"/>
                  </a:lnTo>
                  <a:lnTo>
                    <a:pt x="1563" y="106"/>
                  </a:lnTo>
                  <a:moveTo>
                    <a:pt x="1624" y="106"/>
                  </a:moveTo>
                  <a:lnTo>
                    <a:pt x="1599" y="61"/>
                  </a:lnTo>
                  <a:lnTo>
                    <a:pt x="1624" y="15"/>
                  </a:lnTo>
                  <a:lnTo>
                    <a:pt x="1651" y="61"/>
                  </a:lnTo>
                  <a:lnTo>
                    <a:pt x="1624" y="106"/>
                  </a:lnTo>
                  <a:moveTo>
                    <a:pt x="1686" y="106"/>
                  </a:moveTo>
                  <a:lnTo>
                    <a:pt x="1660" y="61"/>
                  </a:lnTo>
                  <a:lnTo>
                    <a:pt x="1686" y="15"/>
                  </a:lnTo>
                  <a:lnTo>
                    <a:pt x="1713" y="61"/>
                  </a:lnTo>
                  <a:lnTo>
                    <a:pt x="1686" y="106"/>
                  </a:lnTo>
                  <a:moveTo>
                    <a:pt x="1749" y="106"/>
                  </a:moveTo>
                  <a:lnTo>
                    <a:pt x="1722" y="61"/>
                  </a:lnTo>
                  <a:lnTo>
                    <a:pt x="1749" y="15"/>
                  </a:lnTo>
                  <a:lnTo>
                    <a:pt x="1774" y="61"/>
                  </a:lnTo>
                  <a:lnTo>
                    <a:pt x="1749" y="106"/>
                  </a:lnTo>
                  <a:moveTo>
                    <a:pt x="1810" y="106"/>
                  </a:moveTo>
                  <a:lnTo>
                    <a:pt x="1783" y="61"/>
                  </a:lnTo>
                  <a:lnTo>
                    <a:pt x="1810" y="15"/>
                  </a:lnTo>
                  <a:lnTo>
                    <a:pt x="1836" y="61"/>
                  </a:lnTo>
                  <a:lnTo>
                    <a:pt x="1810" y="106"/>
                  </a:lnTo>
                  <a:moveTo>
                    <a:pt x="1872" y="106"/>
                  </a:moveTo>
                  <a:lnTo>
                    <a:pt x="1845" y="61"/>
                  </a:lnTo>
                  <a:lnTo>
                    <a:pt x="1872" y="15"/>
                  </a:lnTo>
                  <a:lnTo>
                    <a:pt x="1897" y="61"/>
                  </a:lnTo>
                  <a:lnTo>
                    <a:pt x="1872" y="106"/>
                  </a:lnTo>
                  <a:moveTo>
                    <a:pt x="1933" y="106"/>
                  </a:moveTo>
                  <a:lnTo>
                    <a:pt x="1906" y="61"/>
                  </a:lnTo>
                  <a:lnTo>
                    <a:pt x="1933" y="15"/>
                  </a:lnTo>
                  <a:lnTo>
                    <a:pt x="1959" y="61"/>
                  </a:lnTo>
                  <a:lnTo>
                    <a:pt x="1933" y="106"/>
                  </a:lnTo>
                  <a:moveTo>
                    <a:pt x="1995" y="106"/>
                  </a:moveTo>
                  <a:lnTo>
                    <a:pt x="1968" y="61"/>
                  </a:lnTo>
                  <a:lnTo>
                    <a:pt x="1995" y="15"/>
                  </a:lnTo>
                  <a:lnTo>
                    <a:pt x="2020" y="61"/>
                  </a:lnTo>
                  <a:lnTo>
                    <a:pt x="1995" y="106"/>
                  </a:lnTo>
                  <a:moveTo>
                    <a:pt x="2056" y="106"/>
                  </a:moveTo>
                  <a:lnTo>
                    <a:pt x="2029" y="61"/>
                  </a:lnTo>
                  <a:lnTo>
                    <a:pt x="2056" y="15"/>
                  </a:lnTo>
                  <a:lnTo>
                    <a:pt x="2082" y="61"/>
                  </a:lnTo>
                  <a:lnTo>
                    <a:pt x="2056" y="106"/>
                  </a:lnTo>
                  <a:moveTo>
                    <a:pt x="2118" y="106"/>
                  </a:moveTo>
                  <a:lnTo>
                    <a:pt x="2092" y="61"/>
                  </a:lnTo>
                  <a:lnTo>
                    <a:pt x="2118" y="15"/>
                  </a:lnTo>
                  <a:lnTo>
                    <a:pt x="2145" y="61"/>
                  </a:lnTo>
                  <a:lnTo>
                    <a:pt x="2118" y="106"/>
                  </a:lnTo>
                  <a:moveTo>
                    <a:pt x="2179" y="106"/>
                  </a:moveTo>
                  <a:lnTo>
                    <a:pt x="2154" y="61"/>
                  </a:lnTo>
                  <a:lnTo>
                    <a:pt x="2179" y="15"/>
                  </a:lnTo>
                  <a:lnTo>
                    <a:pt x="2206" y="61"/>
                  </a:lnTo>
                  <a:lnTo>
                    <a:pt x="2179" y="106"/>
                  </a:lnTo>
                  <a:moveTo>
                    <a:pt x="2241" y="106"/>
                  </a:moveTo>
                  <a:lnTo>
                    <a:pt x="2215" y="61"/>
                  </a:lnTo>
                  <a:lnTo>
                    <a:pt x="2241" y="15"/>
                  </a:lnTo>
                  <a:lnTo>
                    <a:pt x="2268" y="61"/>
                  </a:lnTo>
                  <a:lnTo>
                    <a:pt x="2241" y="106"/>
                  </a:lnTo>
                  <a:moveTo>
                    <a:pt x="2302" y="106"/>
                  </a:moveTo>
                  <a:lnTo>
                    <a:pt x="2277" y="61"/>
                  </a:lnTo>
                  <a:lnTo>
                    <a:pt x="2302" y="15"/>
                  </a:lnTo>
                  <a:lnTo>
                    <a:pt x="2329" y="61"/>
                  </a:lnTo>
                  <a:lnTo>
                    <a:pt x="2302" y="106"/>
                  </a:lnTo>
                  <a:moveTo>
                    <a:pt x="2364" y="106"/>
                  </a:moveTo>
                  <a:lnTo>
                    <a:pt x="2338" y="61"/>
                  </a:lnTo>
                  <a:lnTo>
                    <a:pt x="2364" y="15"/>
                  </a:lnTo>
                  <a:lnTo>
                    <a:pt x="2391" y="61"/>
                  </a:lnTo>
                  <a:lnTo>
                    <a:pt x="2364" y="106"/>
                  </a:lnTo>
                  <a:moveTo>
                    <a:pt x="2425" y="106"/>
                  </a:moveTo>
                  <a:lnTo>
                    <a:pt x="2400" y="61"/>
                  </a:lnTo>
                  <a:lnTo>
                    <a:pt x="2425" y="15"/>
                  </a:lnTo>
                  <a:lnTo>
                    <a:pt x="2452" y="61"/>
                  </a:lnTo>
                  <a:lnTo>
                    <a:pt x="2425" y="106"/>
                  </a:lnTo>
                  <a:moveTo>
                    <a:pt x="2488" y="106"/>
                  </a:moveTo>
                  <a:lnTo>
                    <a:pt x="2461" y="61"/>
                  </a:lnTo>
                  <a:lnTo>
                    <a:pt x="2488" y="15"/>
                  </a:lnTo>
                  <a:lnTo>
                    <a:pt x="2514" y="61"/>
                  </a:lnTo>
                  <a:lnTo>
                    <a:pt x="2488" y="106"/>
                  </a:lnTo>
                  <a:moveTo>
                    <a:pt x="2559" y="0"/>
                  </a:moveTo>
                  <a:lnTo>
                    <a:pt x="2550" y="0"/>
                  </a:lnTo>
                  <a:lnTo>
                    <a:pt x="2550" y="0"/>
                  </a:lnTo>
                  <a:lnTo>
                    <a:pt x="2550" y="0"/>
                  </a:lnTo>
                  <a:lnTo>
                    <a:pt x="2541" y="0"/>
                  </a:lnTo>
                  <a:lnTo>
                    <a:pt x="2545" y="7"/>
                  </a:lnTo>
                  <a:lnTo>
                    <a:pt x="2518" y="52"/>
                  </a:lnTo>
                  <a:lnTo>
                    <a:pt x="2493" y="7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78" y="0"/>
                  </a:lnTo>
                  <a:lnTo>
                    <a:pt x="2484" y="7"/>
                  </a:lnTo>
                  <a:lnTo>
                    <a:pt x="2457" y="52"/>
                  </a:lnTo>
                  <a:lnTo>
                    <a:pt x="2431" y="7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0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7"/>
                  </a:lnTo>
                  <a:lnTo>
                    <a:pt x="2395" y="52"/>
                  </a:lnTo>
                  <a:lnTo>
                    <a:pt x="2368" y="7"/>
                  </a:lnTo>
                  <a:lnTo>
                    <a:pt x="237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7"/>
                  </a:lnTo>
                  <a:lnTo>
                    <a:pt x="2334" y="52"/>
                  </a:lnTo>
                  <a:lnTo>
                    <a:pt x="2307" y="7"/>
                  </a:lnTo>
                  <a:lnTo>
                    <a:pt x="2311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7"/>
                  </a:lnTo>
                  <a:lnTo>
                    <a:pt x="2272" y="52"/>
                  </a:lnTo>
                  <a:lnTo>
                    <a:pt x="2245" y="7"/>
                  </a:lnTo>
                  <a:lnTo>
                    <a:pt x="2250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7"/>
                  </a:lnTo>
                  <a:lnTo>
                    <a:pt x="2211" y="52"/>
                  </a:lnTo>
                  <a:lnTo>
                    <a:pt x="2184" y="7"/>
                  </a:lnTo>
                  <a:lnTo>
                    <a:pt x="2188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7"/>
                  </a:lnTo>
                  <a:lnTo>
                    <a:pt x="2149" y="52"/>
                  </a:lnTo>
                  <a:lnTo>
                    <a:pt x="2122" y="7"/>
                  </a:lnTo>
                  <a:lnTo>
                    <a:pt x="2127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09" y="0"/>
                  </a:lnTo>
                  <a:lnTo>
                    <a:pt x="2113" y="7"/>
                  </a:lnTo>
                  <a:lnTo>
                    <a:pt x="2088" y="52"/>
                  </a:lnTo>
                  <a:lnTo>
                    <a:pt x="2061" y="7"/>
                  </a:lnTo>
                  <a:lnTo>
                    <a:pt x="2065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47" y="0"/>
                  </a:lnTo>
                  <a:lnTo>
                    <a:pt x="2052" y="7"/>
                  </a:lnTo>
                  <a:lnTo>
                    <a:pt x="2025" y="52"/>
                  </a:lnTo>
                  <a:lnTo>
                    <a:pt x="1999" y="7"/>
                  </a:lnTo>
                  <a:lnTo>
                    <a:pt x="2004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86" y="0"/>
                  </a:lnTo>
                  <a:lnTo>
                    <a:pt x="1990" y="7"/>
                  </a:lnTo>
                  <a:lnTo>
                    <a:pt x="1963" y="52"/>
                  </a:lnTo>
                  <a:lnTo>
                    <a:pt x="1938" y="7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24" y="0"/>
                  </a:lnTo>
                  <a:lnTo>
                    <a:pt x="1929" y="7"/>
                  </a:lnTo>
                  <a:lnTo>
                    <a:pt x="1902" y="52"/>
                  </a:lnTo>
                  <a:lnTo>
                    <a:pt x="1876" y="7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63" y="0"/>
                  </a:lnTo>
                  <a:lnTo>
                    <a:pt x="1867" y="7"/>
                  </a:lnTo>
                  <a:lnTo>
                    <a:pt x="1840" y="52"/>
                  </a:lnTo>
                  <a:lnTo>
                    <a:pt x="1815" y="7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01" y="0"/>
                  </a:lnTo>
                  <a:lnTo>
                    <a:pt x="1806" y="7"/>
                  </a:lnTo>
                  <a:lnTo>
                    <a:pt x="1779" y="52"/>
                  </a:lnTo>
                  <a:lnTo>
                    <a:pt x="1753" y="7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38" y="0"/>
                  </a:lnTo>
                  <a:lnTo>
                    <a:pt x="1744" y="7"/>
                  </a:lnTo>
                  <a:lnTo>
                    <a:pt x="1717" y="52"/>
                  </a:lnTo>
                  <a:lnTo>
                    <a:pt x="1692" y="7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0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7"/>
                  </a:lnTo>
                  <a:lnTo>
                    <a:pt x="1656" y="52"/>
                  </a:lnTo>
                  <a:lnTo>
                    <a:pt x="1629" y="7"/>
                  </a:lnTo>
                  <a:lnTo>
                    <a:pt x="1635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7"/>
                  </a:lnTo>
                  <a:lnTo>
                    <a:pt x="1594" y="52"/>
                  </a:lnTo>
                  <a:lnTo>
                    <a:pt x="1567" y="7"/>
                  </a:lnTo>
                  <a:lnTo>
                    <a:pt x="1572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7"/>
                  </a:lnTo>
                  <a:lnTo>
                    <a:pt x="1533" y="52"/>
                  </a:lnTo>
                  <a:lnTo>
                    <a:pt x="1506" y="7"/>
                  </a:lnTo>
                  <a:lnTo>
                    <a:pt x="1510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7"/>
                  </a:lnTo>
                  <a:lnTo>
                    <a:pt x="1471" y="52"/>
                  </a:lnTo>
                  <a:lnTo>
                    <a:pt x="1444" y="7"/>
                  </a:lnTo>
                  <a:lnTo>
                    <a:pt x="1449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7"/>
                  </a:lnTo>
                  <a:lnTo>
                    <a:pt x="1410" y="52"/>
                  </a:lnTo>
                  <a:lnTo>
                    <a:pt x="1383" y="7"/>
                  </a:lnTo>
                  <a:lnTo>
                    <a:pt x="1387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69" y="0"/>
                  </a:lnTo>
                  <a:lnTo>
                    <a:pt x="1374" y="7"/>
                  </a:lnTo>
                  <a:lnTo>
                    <a:pt x="1348" y="52"/>
                  </a:lnTo>
                  <a:lnTo>
                    <a:pt x="1321" y="7"/>
                  </a:lnTo>
                  <a:lnTo>
                    <a:pt x="1326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08" y="0"/>
                  </a:lnTo>
                  <a:lnTo>
                    <a:pt x="1312" y="7"/>
                  </a:lnTo>
                  <a:lnTo>
                    <a:pt x="1285" y="52"/>
                  </a:lnTo>
                  <a:lnTo>
                    <a:pt x="1260" y="7"/>
                  </a:lnTo>
                  <a:lnTo>
                    <a:pt x="1264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46" y="0"/>
                  </a:lnTo>
                  <a:lnTo>
                    <a:pt x="1251" y="7"/>
                  </a:lnTo>
                  <a:lnTo>
                    <a:pt x="1224" y="52"/>
                  </a:lnTo>
                  <a:lnTo>
                    <a:pt x="1198" y="7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85" y="0"/>
                  </a:lnTo>
                  <a:lnTo>
                    <a:pt x="1189" y="7"/>
                  </a:lnTo>
                  <a:lnTo>
                    <a:pt x="1162" y="52"/>
                  </a:lnTo>
                  <a:lnTo>
                    <a:pt x="1137" y="7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23" y="0"/>
                  </a:lnTo>
                  <a:lnTo>
                    <a:pt x="1128" y="7"/>
                  </a:lnTo>
                  <a:lnTo>
                    <a:pt x="1101" y="52"/>
                  </a:lnTo>
                  <a:lnTo>
                    <a:pt x="1075" y="7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62" y="0"/>
                  </a:lnTo>
                  <a:lnTo>
                    <a:pt x="1066" y="7"/>
                  </a:lnTo>
                  <a:lnTo>
                    <a:pt x="1039" y="52"/>
                  </a:lnTo>
                  <a:lnTo>
                    <a:pt x="1014" y="7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999" y="0"/>
                  </a:lnTo>
                  <a:lnTo>
                    <a:pt x="1005" y="7"/>
                  </a:lnTo>
                  <a:lnTo>
                    <a:pt x="978" y="52"/>
                  </a:lnTo>
                  <a:lnTo>
                    <a:pt x="952" y="7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0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7"/>
                  </a:lnTo>
                  <a:lnTo>
                    <a:pt x="916" y="52"/>
                  </a:lnTo>
                  <a:lnTo>
                    <a:pt x="889" y="7"/>
                  </a:lnTo>
                  <a:lnTo>
                    <a:pt x="89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7"/>
                  </a:lnTo>
                  <a:lnTo>
                    <a:pt x="855" y="52"/>
                  </a:lnTo>
                  <a:lnTo>
                    <a:pt x="828" y="7"/>
                  </a:lnTo>
                  <a:lnTo>
                    <a:pt x="832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7"/>
                  </a:lnTo>
                  <a:lnTo>
                    <a:pt x="793" y="52"/>
                  </a:lnTo>
                  <a:lnTo>
                    <a:pt x="766" y="7"/>
                  </a:lnTo>
                  <a:lnTo>
                    <a:pt x="771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7"/>
                  </a:lnTo>
                  <a:lnTo>
                    <a:pt x="732" y="52"/>
                  </a:lnTo>
                  <a:lnTo>
                    <a:pt x="705" y="7"/>
                  </a:lnTo>
                  <a:lnTo>
                    <a:pt x="709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7"/>
                  </a:lnTo>
                  <a:lnTo>
                    <a:pt x="670" y="52"/>
                  </a:lnTo>
                  <a:lnTo>
                    <a:pt x="643" y="7"/>
                  </a:lnTo>
                  <a:lnTo>
                    <a:pt x="648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0" y="0"/>
                  </a:lnTo>
                  <a:lnTo>
                    <a:pt x="634" y="7"/>
                  </a:lnTo>
                  <a:lnTo>
                    <a:pt x="609" y="52"/>
                  </a:lnTo>
                  <a:lnTo>
                    <a:pt x="582" y="7"/>
                  </a:lnTo>
                  <a:lnTo>
                    <a:pt x="586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68" y="0"/>
                  </a:lnTo>
                  <a:lnTo>
                    <a:pt x="573" y="7"/>
                  </a:lnTo>
                  <a:lnTo>
                    <a:pt x="546" y="52"/>
                  </a:lnTo>
                  <a:lnTo>
                    <a:pt x="520" y="7"/>
                  </a:lnTo>
                  <a:lnTo>
                    <a:pt x="525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07" y="0"/>
                  </a:lnTo>
                  <a:lnTo>
                    <a:pt x="511" y="7"/>
                  </a:lnTo>
                  <a:lnTo>
                    <a:pt x="484" y="52"/>
                  </a:lnTo>
                  <a:lnTo>
                    <a:pt x="459" y="7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45" y="0"/>
                  </a:lnTo>
                  <a:lnTo>
                    <a:pt x="450" y="7"/>
                  </a:lnTo>
                  <a:lnTo>
                    <a:pt x="423" y="52"/>
                  </a:lnTo>
                  <a:lnTo>
                    <a:pt x="397" y="7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84" y="0"/>
                  </a:lnTo>
                  <a:lnTo>
                    <a:pt x="388" y="7"/>
                  </a:lnTo>
                  <a:lnTo>
                    <a:pt x="361" y="52"/>
                  </a:lnTo>
                  <a:lnTo>
                    <a:pt x="336" y="7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22" y="0"/>
                  </a:lnTo>
                  <a:lnTo>
                    <a:pt x="327" y="7"/>
                  </a:lnTo>
                  <a:lnTo>
                    <a:pt x="300" y="52"/>
                  </a:lnTo>
                  <a:lnTo>
                    <a:pt x="274" y="7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59" y="0"/>
                  </a:lnTo>
                  <a:lnTo>
                    <a:pt x="265" y="7"/>
                  </a:lnTo>
                  <a:lnTo>
                    <a:pt x="238" y="52"/>
                  </a:lnTo>
                  <a:lnTo>
                    <a:pt x="213" y="7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0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7"/>
                  </a:lnTo>
                  <a:lnTo>
                    <a:pt x="177" y="52"/>
                  </a:lnTo>
                  <a:lnTo>
                    <a:pt x="150" y="7"/>
                  </a:lnTo>
                  <a:lnTo>
                    <a:pt x="15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7"/>
                  </a:lnTo>
                  <a:lnTo>
                    <a:pt x="116" y="52"/>
                  </a:lnTo>
                  <a:lnTo>
                    <a:pt x="89" y="7"/>
                  </a:lnTo>
                  <a:lnTo>
                    <a:pt x="93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7"/>
                  </a:lnTo>
                  <a:lnTo>
                    <a:pt x="54" y="52"/>
                  </a:lnTo>
                  <a:lnTo>
                    <a:pt x="27" y="7"/>
                  </a:lnTo>
                  <a:lnTo>
                    <a:pt x="3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7"/>
                  </a:lnTo>
                  <a:lnTo>
                    <a:pt x="0" y="40"/>
                  </a:lnTo>
                  <a:lnTo>
                    <a:pt x="0" y="56"/>
                  </a:lnTo>
                  <a:lnTo>
                    <a:pt x="23" y="15"/>
                  </a:lnTo>
                  <a:lnTo>
                    <a:pt x="50" y="61"/>
                  </a:lnTo>
                  <a:lnTo>
                    <a:pt x="23" y="106"/>
                  </a:lnTo>
                  <a:lnTo>
                    <a:pt x="0" y="65"/>
                  </a:lnTo>
                  <a:lnTo>
                    <a:pt x="0" y="80"/>
                  </a:lnTo>
                  <a:lnTo>
                    <a:pt x="18" y="113"/>
                  </a:lnTo>
                  <a:lnTo>
                    <a:pt x="0" y="146"/>
                  </a:lnTo>
                  <a:lnTo>
                    <a:pt x="0" y="163"/>
                  </a:lnTo>
                  <a:lnTo>
                    <a:pt x="23" y="121"/>
                  </a:lnTo>
                  <a:lnTo>
                    <a:pt x="50" y="167"/>
                  </a:lnTo>
                  <a:lnTo>
                    <a:pt x="23" y="212"/>
                  </a:lnTo>
                  <a:lnTo>
                    <a:pt x="0" y="172"/>
                  </a:lnTo>
                  <a:lnTo>
                    <a:pt x="0" y="187"/>
                  </a:lnTo>
                  <a:lnTo>
                    <a:pt x="18" y="220"/>
                  </a:lnTo>
                  <a:lnTo>
                    <a:pt x="0" y="253"/>
                  </a:lnTo>
                  <a:lnTo>
                    <a:pt x="0" y="269"/>
                  </a:lnTo>
                  <a:lnTo>
                    <a:pt x="23" y="229"/>
                  </a:lnTo>
                  <a:lnTo>
                    <a:pt x="50" y="274"/>
                  </a:lnTo>
                  <a:lnTo>
                    <a:pt x="23" y="318"/>
                  </a:lnTo>
                  <a:lnTo>
                    <a:pt x="0" y="278"/>
                  </a:lnTo>
                  <a:lnTo>
                    <a:pt x="0" y="295"/>
                  </a:lnTo>
                  <a:lnTo>
                    <a:pt x="18" y="327"/>
                  </a:lnTo>
                  <a:lnTo>
                    <a:pt x="0" y="360"/>
                  </a:lnTo>
                  <a:lnTo>
                    <a:pt x="0" y="375"/>
                  </a:lnTo>
                  <a:lnTo>
                    <a:pt x="23" y="335"/>
                  </a:lnTo>
                  <a:lnTo>
                    <a:pt x="50" y="380"/>
                  </a:lnTo>
                  <a:lnTo>
                    <a:pt x="23" y="426"/>
                  </a:lnTo>
                  <a:lnTo>
                    <a:pt x="0" y="384"/>
                  </a:lnTo>
                  <a:lnTo>
                    <a:pt x="0" y="401"/>
                  </a:lnTo>
                  <a:lnTo>
                    <a:pt x="18" y="434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23" y="441"/>
                  </a:lnTo>
                  <a:lnTo>
                    <a:pt x="50" y="486"/>
                  </a:lnTo>
                  <a:lnTo>
                    <a:pt x="23" y="533"/>
                  </a:lnTo>
                  <a:lnTo>
                    <a:pt x="0" y="491"/>
                  </a:lnTo>
                  <a:lnTo>
                    <a:pt x="0" y="507"/>
                  </a:lnTo>
                  <a:lnTo>
                    <a:pt x="18" y="540"/>
                  </a:lnTo>
                  <a:lnTo>
                    <a:pt x="0" y="573"/>
                  </a:lnTo>
                  <a:lnTo>
                    <a:pt x="0" y="588"/>
                  </a:lnTo>
                  <a:lnTo>
                    <a:pt x="23" y="548"/>
                  </a:lnTo>
                  <a:lnTo>
                    <a:pt x="50" y="594"/>
                  </a:lnTo>
                  <a:lnTo>
                    <a:pt x="23" y="639"/>
                  </a:lnTo>
                  <a:lnTo>
                    <a:pt x="0" y="598"/>
                  </a:lnTo>
                  <a:lnTo>
                    <a:pt x="0" y="613"/>
                  </a:lnTo>
                  <a:lnTo>
                    <a:pt x="18" y="646"/>
                  </a:lnTo>
                  <a:lnTo>
                    <a:pt x="0" y="679"/>
                  </a:lnTo>
                  <a:lnTo>
                    <a:pt x="0" y="696"/>
                  </a:lnTo>
                  <a:lnTo>
                    <a:pt x="23" y="654"/>
                  </a:lnTo>
                  <a:lnTo>
                    <a:pt x="50" y="700"/>
                  </a:lnTo>
                  <a:lnTo>
                    <a:pt x="23" y="745"/>
                  </a:lnTo>
                  <a:lnTo>
                    <a:pt x="0" y="705"/>
                  </a:lnTo>
                  <a:lnTo>
                    <a:pt x="0" y="720"/>
                  </a:lnTo>
                  <a:lnTo>
                    <a:pt x="18" y="753"/>
                  </a:lnTo>
                  <a:lnTo>
                    <a:pt x="0" y="786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7"/>
                  </a:lnTo>
                  <a:lnTo>
                    <a:pt x="23" y="851"/>
                  </a:lnTo>
                  <a:lnTo>
                    <a:pt x="0" y="811"/>
                  </a:lnTo>
                  <a:lnTo>
                    <a:pt x="0" y="828"/>
                  </a:lnTo>
                  <a:lnTo>
                    <a:pt x="18" y="859"/>
                  </a:lnTo>
                  <a:lnTo>
                    <a:pt x="0" y="892"/>
                  </a:lnTo>
                  <a:lnTo>
                    <a:pt x="0" y="908"/>
                  </a:lnTo>
                  <a:lnTo>
                    <a:pt x="23" y="868"/>
                  </a:lnTo>
                  <a:lnTo>
                    <a:pt x="50" y="913"/>
                  </a:lnTo>
                  <a:lnTo>
                    <a:pt x="23" y="958"/>
                  </a:lnTo>
                  <a:lnTo>
                    <a:pt x="0" y="917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5"/>
                  </a:lnTo>
                  <a:lnTo>
                    <a:pt x="23" y="974"/>
                  </a:lnTo>
                  <a:lnTo>
                    <a:pt x="50" y="1019"/>
                  </a:lnTo>
                  <a:lnTo>
                    <a:pt x="23" y="1066"/>
                  </a:lnTo>
                  <a:lnTo>
                    <a:pt x="0" y="1024"/>
                  </a:lnTo>
                  <a:lnTo>
                    <a:pt x="0" y="1040"/>
                  </a:lnTo>
                  <a:lnTo>
                    <a:pt x="18" y="1073"/>
                  </a:lnTo>
                  <a:lnTo>
                    <a:pt x="0" y="1106"/>
                  </a:lnTo>
                  <a:lnTo>
                    <a:pt x="0" y="1121"/>
                  </a:lnTo>
                  <a:lnTo>
                    <a:pt x="23" y="1081"/>
                  </a:lnTo>
                  <a:lnTo>
                    <a:pt x="50" y="1125"/>
                  </a:lnTo>
                  <a:lnTo>
                    <a:pt x="23" y="1172"/>
                  </a:lnTo>
                  <a:lnTo>
                    <a:pt x="0" y="1131"/>
                  </a:lnTo>
                  <a:lnTo>
                    <a:pt x="0" y="1146"/>
                  </a:lnTo>
                  <a:lnTo>
                    <a:pt x="18" y="1179"/>
                  </a:lnTo>
                  <a:lnTo>
                    <a:pt x="0" y="1212"/>
                  </a:lnTo>
                  <a:lnTo>
                    <a:pt x="0" y="1227"/>
                  </a:lnTo>
                  <a:lnTo>
                    <a:pt x="23" y="1187"/>
                  </a:lnTo>
                  <a:lnTo>
                    <a:pt x="50" y="1233"/>
                  </a:lnTo>
                  <a:lnTo>
                    <a:pt x="23" y="1278"/>
                  </a:lnTo>
                  <a:lnTo>
                    <a:pt x="0" y="1238"/>
                  </a:lnTo>
                  <a:lnTo>
                    <a:pt x="0" y="1253"/>
                  </a:lnTo>
                  <a:lnTo>
                    <a:pt x="18" y="1286"/>
                  </a:lnTo>
                  <a:lnTo>
                    <a:pt x="0" y="1319"/>
                  </a:lnTo>
                  <a:lnTo>
                    <a:pt x="0" y="1335"/>
                  </a:lnTo>
                  <a:lnTo>
                    <a:pt x="23" y="1293"/>
                  </a:lnTo>
                  <a:lnTo>
                    <a:pt x="50" y="1340"/>
                  </a:lnTo>
                  <a:lnTo>
                    <a:pt x="23" y="1385"/>
                  </a:lnTo>
                  <a:lnTo>
                    <a:pt x="0" y="1344"/>
                  </a:lnTo>
                  <a:lnTo>
                    <a:pt x="0" y="1359"/>
                  </a:lnTo>
                  <a:lnTo>
                    <a:pt x="18" y="1392"/>
                  </a:lnTo>
                  <a:lnTo>
                    <a:pt x="0" y="1425"/>
                  </a:lnTo>
                  <a:lnTo>
                    <a:pt x="0" y="1435"/>
                  </a:lnTo>
                  <a:lnTo>
                    <a:pt x="3" y="1435"/>
                  </a:lnTo>
                  <a:lnTo>
                    <a:pt x="23" y="1401"/>
                  </a:lnTo>
                  <a:lnTo>
                    <a:pt x="44" y="1435"/>
                  </a:lnTo>
                  <a:lnTo>
                    <a:pt x="53" y="1435"/>
                  </a:lnTo>
                  <a:lnTo>
                    <a:pt x="27" y="1392"/>
                  </a:lnTo>
                  <a:lnTo>
                    <a:pt x="54" y="1347"/>
                  </a:lnTo>
                  <a:lnTo>
                    <a:pt x="80" y="1392"/>
                  </a:lnTo>
                  <a:lnTo>
                    <a:pt x="56" y="1435"/>
                  </a:lnTo>
                  <a:lnTo>
                    <a:pt x="65" y="1435"/>
                  </a:lnTo>
                  <a:lnTo>
                    <a:pt x="84" y="1401"/>
                  </a:lnTo>
                  <a:lnTo>
                    <a:pt x="105" y="1435"/>
                  </a:lnTo>
                  <a:lnTo>
                    <a:pt x="114" y="1435"/>
                  </a:lnTo>
                  <a:lnTo>
                    <a:pt x="89" y="1392"/>
                  </a:lnTo>
                  <a:lnTo>
                    <a:pt x="116" y="1347"/>
                  </a:lnTo>
                  <a:lnTo>
                    <a:pt x="141" y="1392"/>
                  </a:lnTo>
                  <a:lnTo>
                    <a:pt x="117" y="1435"/>
                  </a:lnTo>
                  <a:lnTo>
                    <a:pt x="126" y="1435"/>
                  </a:lnTo>
                  <a:lnTo>
                    <a:pt x="146" y="1401"/>
                  </a:lnTo>
                  <a:lnTo>
                    <a:pt x="167" y="1435"/>
                  </a:lnTo>
                  <a:lnTo>
                    <a:pt x="175" y="1435"/>
                  </a:lnTo>
                  <a:lnTo>
                    <a:pt x="150" y="1392"/>
                  </a:lnTo>
                  <a:lnTo>
                    <a:pt x="177" y="1347"/>
                  </a:lnTo>
                  <a:lnTo>
                    <a:pt x="202" y="1392"/>
                  </a:lnTo>
                  <a:lnTo>
                    <a:pt x="178" y="1435"/>
                  </a:lnTo>
                  <a:lnTo>
                    <a:pt x="187" y="1435"/>
                  </a:lnTo>
                  <a:lnTo>
                    <a:pt x="207" y="1401"/>
                  </a:lnTo>
                  <a:lnTo>
                    <a:pt x="228" y="1435"/>
                  </a:lnTo>
                  <a:lnTo>
                    <a:pt x="237" y="1435"/>
                  </a:lnTo>
                  <a:lnTo>
                    <a:pt x="213" y="1392"/>
                  </a:lnTo>
                  <a:lnTo>
                    <a:pt x="238" y="1347"/>
                  </a:lnTo>
                  <a:lnTo>
                    <a:pt x="265" y="1392"/>
                  </a:lnTo>
                  <a:lnTo>
                    <a:pt x="240" y="1435"/>
                  </a:lnTo>
                  <a:lnTo>
                    <a:pt x="249" y="1435"/>
                  </a:lnTo>
                  <a:lnTo>
                    <a:pt x="270" y="1401"/>
                  </a:lnTo>
                  <a:lnTo>
                    <a:pt x="289" y="1435"/>
                  </a:lnTo>
                  <a:lnTo>
                    <a:pt x="298" y="1435"/>
                  </a:lnTo>
                  <a:lnTo>
                    <a:pt x="274" y="1392"/>
                  </a:lnTo>
                  <a:lnTo>
                    <a:pt x="300" y="1347"/>
                  </a:lnTo>
                  <a:lnTo>
                    <a:pt x="327" y="1392"/>
                  </a:lnTo>
                  <a:lnTo>
                    <a:pt x="301" y="1435"/>
                  </a:lnTo>
                  <a:lnTo>
                    <a:pt x="310" y="1435"/>
                  </a:lnTo>
                  <a:lnTo>
                    <a:pt x="331" y="1401"/>
                  </a:lnTo>
                  <a:lnTo>
                    <a:pt x="351" y="1435"/>
                  </a:lnTo>
                  <a:lnTo>
                    <a:pt x="360" y="1435"/>
                  </a:lnTo>
                  <a:lnTo>
                    <a:pt x="336" y="1392"/>
                  </a:lnTo>
                  <a:lnTo>
                    <a:pt x="361" y="1347"/>
                  </a:lnTo>
                  <a:lnTo>
                    <a:pt x="388" y="1392"/>
                  </a:lnTo>
                  <a:lnTo>
                    <a:pt x="363" y="1435"/>
                  </a:lnTo>
                  <a:lnTo>
                    <a:pt x="372" y="1435"/>
                  </a:lnTo>
                  <a:lnTo>
                    <a:pt x="393" y="1401"/>
                  </a:lnTo>
                  <a:lnTo>
                    <a:pt x="412" y="1435"/>
                  </a:lnTo>
                  <a:lnTo>
                    <a:pt x="421" y="1435"/>
                  </a:lnTo>
                  <a:lnTo>
                    <a:pt x="397" y="1392"/>
                  </a:lnTo>
                  <a:lnTo>
                    <a:pt x="423" y="1347"/>
                  </a:lnTo>
                  <a:lnTo>
                    <a:pt x="450" y="1392"/>
                  </a:lnTo>
                  <a:lnTo>
                    <a:pt x="424" y="1435"/>
                  </a:lnTo>
                  <a:lnTo>
                    <a:pt x="433" y="1435"/>
                  </a:lnTo>
                  <a:lnTo>
                    <a:pt x="454" y="1401"/>
                  </a:lnTo>
                  <a:lnTo>
                    <a:pt x="474" y="1435"/>
                  </a:lnTo>
                  <a:lnTo>
                    <a:pt x="483" y="1435"/>
                  </a:lnTo>
                  <a:lnTo>
                    <a:pt x="459" y="1392"/>
                  </a:lnTo>
                  <a:lnTo>
                    <a:pt x="484" y="1347"/>
                  </a:lnTo>
                  <a:lnTo>
                    <a:pt x="511" y="1392"/>
                  </a:lnTo>
                  <a:lnTo>
                    <a:pt x="487" y="1435"/>
                  </a:lnTo>
                  <a:lnTo>
                    <a:pt x="496" y="1435"/>
                  </a:lnTo>
                  <a:lnTo>
                    <a:pt x="516" y="1401"/>
                  </a:lnTo>
                  <a:lnTo>
                    <a:pt x="535" y="1435"/>
                  </a:lnTo>
                  <a:lnTo>
                    <a:pt x="544" y="1435"/>
                  </a:lnTo>
                  <a:lnTo>
                    <a:pt x="520" y="1392"/>
                  </a:lnTo>
                  <a:lnTo>
                    <a:pt x="546" y="1347"/>
                  </a:lnTo>
                  <a:lnTo>
                    <a:pt x="573" y="1392"/>
                  </a:lnTo>
                  <a:lnTo>
                    <a:pt x="549" y="1435"/>
                  </a:lnTo>
                  <a:lnTo>
                    <a:pt x="558" y="1435"/>
                  </a:lnTo>
                  <a:lnTo>
                    <a:pt x="577" y="1401"/>
                  </a:lnTo>
                  <a:lnTo>
                    <a:pt x="597" y="1435"/>
                  </a:lnTo>
                  <a:lnTo>
                    <a:pt x="606" y="1435"/>
                  </a:lnTo>
                  <a:lnTo>
                    <a:pt x="582" y="1392"/>
                  </a:lnTo>
                  <a:lnTo>
                    <a:pt x="609" y="1347"/>
                  </a:lnTo>
                  <a:lnTo>
                    <a:pt x="634" y="1392"/>
                  </a:lnTo>
                  <a:lnTo>
                    <a:pt x="610" y="1435"/>
                  </a:lnTo>
                  <a:lnTo>
                    <a:pt x="619" y="1435"/>
                  </a:lnTo>
                  <a:lnTo>
                    <a:pt x="639" y="1401"/>
                  </a:lnTo>
                  <a:lnTo>
                    <a:pt x="658" y="1435"/>
                  </a:lnTo>
                  <a:lnTo>
                    <a:pt x="667" y="1435"/>
                  </a:lnTo>
                  <a:lnTo>
                    <a:pt x="643" y="1392"/>
                  </a:lnTo>
                  <a:lnTo>
                    <a:pt x="670" y="1347"/>
                  </a:lnTo>
                  <a:lnTo>
                    <a:pt x="696" y="1392"/>
                  </a:lnTo>
                  <a:lnTo>
                    <a:pt x="672" y="1435"/>
                  </a:lnTo>
                  <a:lnTo>
                    <a:pt x="681" y="1435"/>
                  </a:lnTo>
                  <a:lnTo>
                    <a:pt x="700" y="1401"/>
                  </a:lnTo>
                  <a:lnTo>
                    <a:pt x="720" y="1435"/>
                  </a:lnTo>
                  <a:lnTo>
                    <a:pt x="730" y="1435"/>
                  </a:lnTo>
                  <a:lnTo>
                    <a:pt x="705" y="1392"/>
                  </a:lnTo>
                  <a:lnTo>
                    <a:pt x="732" y="1347"/>
                  </a:lnTo>
                  <a:lnTo>
                    <a:pt x="757" y="1392"/>
                  </a:lnTo>
                  <a:lnTo>
                    <a:pt x="733" y="1435"/>
                  </a:lnTo>
                  <a:lnTo>
                    <a:pt x="742" y="1435"/>
                  </a:lnTo>
                  <a:lnTo>
                    <a:pt x="762" y="1401"/>
                  </a:lnTo>
                  <a:lnTo>
                    <a:pt x="783" y="1435"/>
                  </a:lnTo>
                  <a:lnTo>
                    <a:pt x="792" y="1435"/>
                  </a:lnTo>
                  <a:lnTo>
                    <a:pt x="766" y="1392"/>
                  </a:lnTo>
                  <a:lnTo>
                    <a:pt x="793" y="1347"/>
                  </a:lnTo>
                  <a:lnTo>
                    <a:pt x="819" y="1392"/>
                  </a:lnTo>
                  <a:lnTo>
                    <a:pt x="795" y="1435"/>
                  </a:lnTo>
                  <a:lnTo>
                    <a:pt x="804" y="1435"/>
                  </a:lnTo>
                  <a:lnTo>
                    <a:pt x="823" y="1401"/>
                  </a:lnTo>
                  <a:lnTo>
                    <a:pt x="844" y="1435"/>
                  </a:lnTo>
                  <a:lnTo>
                    <a:pt x="853" y="1435"/>
                  </a:lnTo>
                  <a:lnTo>
                    <a:pt x="828" y="1392"/>
                  </a:lnTo>
                  <a:lnTo>
                    <a:pt x="855" y="1347"/>
                  </a:lnTo>
                  <a:lnTo>
                    <a:pt x="880" y="1392"/>
                  </a:lnTo>
                  <a:lnTo>
                    <a:pt x="856" y="1435"/>
                  </a:lnTo>
                  <a:lnTo>
                    <a:pt x="865" y="1435"/>
                  </a:lnTo>
                  <a:lnTo>
                    <a:pt x="885" y="1401"/>
                  </a:lnTo>
                  <a:lnTo>
                    <a:pt x="906" y="1435"/>
                  </a:lnTo>
                  <a:lnTo>
                    <a:pt x="915" y="1435"/>
                  </a:lnTo>
                  <a:lnTo>
                    <a:pt x="889" y="1392"/>
                  </a:lnTo>
                  <a:lnTo>
                    <a:pt x="916" y="1347"/>
                  </a:lnTo>
                  <a:lnTo>
                    <a:pt x="942" y="1392"/>
                  </a:lnTo>
                  <a:lnTo>
                    <a:pt x="918" y="1435"/>
                  </a:lnTo>
                  <a:lnTo>
                    <a:pt x="927" y="1435"/>
                  </a:lnTo>
                  <a:lnTo>
                    <a:pt x="946" y="1401"/>
                  </a:lnTo>
                  <a:lnTo>
                    <a:pt x="967" y="1435"/>
                  </a:lnTo>
                  <a:lnTo>
                    <a:pt x="976" y="1435"/>
                  </a:lnTo>
                  <a:lnTo>
                    <a:pt x="952" y="1392"/>
                  </a:lnTo>
                  <a:lnTo>
                    <a:pt x="978" y="1347"/>
                  </a:lnTo>
                  <a:lnTo>
                    <a:pt x="1005" y="1392"/>
                  </a:lnTo>
                  <a:lnTo>
                    <a:pt x="979" y="1435"/>
                  </a:lnTo>
                  <a:lnTo>
                    <a:pt x="988" y="1435"/>
                  </a:lnTo>
                  <a:lnTo>
                    <a:pt x="1009" y="1401"/>
                  </a:lnTo>
                  <a:lnTo>
                    <a:pt x="1029" y="1435"/>
                  </a:lnTo>
                  <a:lnTo>
                    <a:pt x="1038" y="1435"/>
                  </a:lnTo>
                  <a:lnTo>
                    <a:pt x="1014" y="1392"/>
                  </a:lnTo>
                  <a:lnTo>
                    <a:pt x="1039" y="1347"/>
                  </a:lnTo>
                  <a:lnTo>
                    <a:pt x="1066" y="1392"/>
                  </a:lnTo>
                  <a:lnTo>
                    <a:pt x="1041" y="1435"/>
                  </a:lnTo>
                  <a:lnTo>
                    <a:pt x="1050" y="1435"/>
                  </a:lnTo>
                  <a:lnTo>
                    <a:pt x="1071" y="1401"/>
                  </a:lnTo>
                  <a:lnTo>
                    <a:pt x="1090" y="1435"/>
                  </a:lnTo>
                  <a:lnTo>
                    <a:pt x="1099" y="1435"/>
                  </a:lnTo>
                  <a:lnTo>
                    <a:pt x="1075" y="1392"/>
                  </a:lnTo>
                  <a:lnTo>
                    <a:pt x="1101" y="1347"/>
                  </a:lnTo>
                  <a:lnTo>
                    <a:pt x="1128" y="1392"/>
                  </a:lnTo>
                  <a:lnTo>
                    <a:pt x="1102" y="1435"/>
                  </a:lnTo>
                  <a:lnTo>
                    <a:pt x="1111" y="1435"/>
                  </a:lnTo>
                  <a:lnTo>
                    <a:pt x="1132" y="1401"/>
                  </a:lnTo>
                  <a:lnTo>
                    <a:pt x="1152" y="1435"/>
                  </a:lnTo>
                  <a:lnTo>
                    <a:pt x="1161" y="1435"/>
                  </a:lnTo>
                  <a:lnTo>
                    <a:pt x="1137" y="1392"/>
                  </a:lnTo>
                  <a:lnTo>
                    <a:pt x="1162" y="1347"/>
                  </a:lnTo>
                  <a:lnTo>
                    <a:pt x="1189" y="1392"/>
                  </a:lnTo>
                  <a:lnTo>
                    <a:pt x="1164" y="1435"/>
                  </a:lnTo>
                  <a:lnTo>
                    <a:pt x="1173" y="1435"/>
                  </a:lnTo>
                  <a:lnTo>
                    <a:pt x="1194" y="1401"/>
                  </a:lnTo>
                  <a:lnTo>
                    <a:pt x="1213" y="1435"/>
                  </a:lnTo>
                  <a:lnTo>
                    <a:pt x="1222" y="1435"/>
                  </a:lnTo>
                  <a:lnTo>
                    <a:pt x="1198" y="1392"/>
                  </a:lnTo>
                  <a:lnTo>
                    <a:pt x="1224" y="1347"/>
                  </a:lnTo>
                  <a:lnTo>
                    <a:pt x="1251" y="1392"/>
                  </a:lnTo>
                  <a:lnTo>
                    <a:pt x="1227" y="1435"/>
                  </a:lnTo>
                  <a:lnTo>
                    <a:pt x="1236" y="1435"/>
                  </a:lnTo>
                  <a:lnTo>
                    <a:pt x="1255" y="1401"/>
                  </a:lnTo>
                  <a:lnTo>
                    <a:pt x="1275" y="1435"/>
                  </a:lnTo>
                  <a:lnTo>
                    <a:pt x="1284" y="1435"/>
                  </a:lnTo>
                  <a:lnTo>
                    <a:pt x="1260" y="1392"/>
                  </a:lnTo>
                  <a:lnTo>
                    <a:pt x="1285" y="1347"/>
                  </a:lnTo>
                  <a:lnTo>
                    <a:pt x="1312" y="1392"/>
                  </a:lnTo>
                  <a:lnTo>
                    <a:pt x="1288" y="1435"/>
                  </a:lnTo>
                  <a:lnTo>
                    <a:pt x="1297" y="1435"/>
                  </a:lnTo>
                  <a:lnTo>
                    <a:pt x="1317" y="1401"/>
                  </a:lnTo>
                  <a:lnTo>
                    <a:pt x="1336" y="1435"/>
                  </a:lnTo>
                  <a:lnTo>
                    <a:pt x="1345" y="1435"/>
                  </a:lnTo>
                  <a:lnTo>
                    <a:pt x="1321" y="1392"/>
                  </a:lnTo>
                  <a:lnTo>
                    <a:pt x="1348" y="1347"/>
                  </a:lnTo>
                  <a:lnTo>
                    <a:pt x="1374" y="1392"/>
                  </a:lnTo>
                  <a:lnTo>
                    <a:pt x="1350" y="1435"/>
                  </a:lnTo>
                  <a:lnTo>
                    <a:pt x="1359" y="1435"/>
                  </a:lnTo>
                  <a:lnTo>
                    <a:pt x="1378" y="1401"/>
                  </a:lnTo>
                  <a:lnTo>
                    <a:pt x="1398" y="1435"/>
                  </a:lnTo>
                  <a:lnTo>
                    <a:pt x="1407" y="1435"/>
                  </a:lnTo>
                  <a:lnTo>
                    <a:pt x="1383" y="1392"/>
                  </a:lnTo>
                  <a:lnTo>
                    <a:pt x="1410" y="1347"/>
                  </a:lnTo>
                  <a:lnTo>
                    <a:pt x="1435" y="1392"/>
                  </a:lnTo>
                  <a:lnTo>
                    <a:pt x="1411" y="1435"/>
                  </a:lnTo>
                  <a:lnTo>
                    <a:pt x="1420" y="1435"/>
                  </a:lnTo>
                  <a:lnTo>
                    <a:pt x="1440" y="1401"/>
                  </a:lnTo>
                  <a:lnTo>
                    <a:pt x="1459" y="1435"/>
                  </a:lnTo>
                  <a:lnTo>
                    <a:pt x="1470" y="1435"/>
                  </a:lnTo>
                  <a:lnTo>
                    <a:pt x="1444" y="1392"/>
                  </a:lnTo>
                  <a:lnTo>
                    <a:pt x="1471" y="1347"/>
                  </a:lnTo>
                  <a:lnTo>
                    <a:pt x="1497" y="1392"/>
                  </a:lnTo>
                  <a:lnTo>
                    <a:pt x="1473" y="1435"/>
                  </a:lnTo>
                  <a:lnTo>
                    <a:pt x="1482" y="1435"/>
                  </a:lnTo>
                  <a:lnTo>
                    <a:pt x="1501" y="1401"/>
                  </a:lnTo>
                  <a:lnTo>
                    <a:pt x="1522" y="1435"/>
                  </a:lnTo>
                  <a:lnTo>
                    <a:pt x="1531" y="1435"/>
                  </a:lnTo>
                  <a:lnTo>
                    <a:pt x="1506" y="1392"/>
                  </a:lnTo>
                  <a:lnTo>
                    <a:pt x="1533" y="1347"/>
                  </a:lnTo>
                  <a:lnTo>
                    <a:pt x="1558" y="1392"/>
                  </a:lnTo>
                  <a:lnTo>
                    <a:pt x="1534" y="1435"/>
                  </a:lnTo>
                  <a:lnTo>
                    <a:pt x="1543" y="1435"/>
                  </a:lnTo>
                  <a:lnTo>
                    <a:pt x="1563" y="1401"/>
                  </a:lnTo>
                  <a:lnTo>
                    <a:pt x="1584" y="1435"/>
                  </a:lnTo>
                  <a:lnTo>
                    <a:pt x="1593" y="1435"/>
                  </a:lnTo>
                  <a:lnTo>
                    <a:pt x="1567" y="1392"/>
                  </a:lnTo>
                  <a:lnTo>
                    <a:pt x="1594" y="1347"/>
                  </a:lnTo>
                  <a:lnTo>
                    <a:pt x="1620" y="1392"/>
                  </a:lnTo>
                  <a:lnTo>
                    <a:pt x="1596" y="1435"/>
                  </a:lnTo>
                  <a:lnTo>
                    <a:pt x="1605" y="1435"/>
                  </a:lnTo>
                  <a:lnTo>
                    <a:pt x="1624" y="1401"/>
                  </a:lnTo>
                  <a:lnTo>
                    <a:pt x="1645" y="1435"/>
                  </a:lnTo>
                  <a:lnTo>
                    <a:pt x="1654" y="1435"/>
                  </a:lnTo>
                  <a:lnTo>
                    <a:pt x="1629" y="1392"/>
                  </a:lnTo>
                  <a:lnTo>
                    <a:pt x="1656" y="1347"/>
                  </a:lnTo>
                  <a:lnTo>
                    <a:pt x="1681" y="1392"/>
                  </a:lnTo>
                  <a:lnTo>
                    <a:pt x="1657" y="1435"/>
                  </a:lnTo>
                  <a:lnTo>
                    <a:pt x="1666" y="1435"/>
                  </a:lnTo>
                  <a:lnTo>
                    <a:pt x="1686" y="1401"/>
                  </a:lnTo>
                  <a:lnTo>
                    <a:pt x="1707" y="1435"/>
                  </a:lnTo>
                  <a:lnTo>
                    <a:pt x="1716" y="1435"/>
                  </a:lnTo>
                  <a:lnTo>
                    <a:pt x="1692" y="1392"/>
                  </a:lnTo>
                  <a:lnTo>
                    <a:pt x="1717" y="1347"/>
                  </a:lnTo>
                  <a:lnTo>
                    <a:pt x="1744" y="1392"/>
                  </a:lnTo>
                  <a:lnTo>
                    <a:pt x="1719" y="1435"/>
                  </a:lnTo>
                  <a:lnTo>
                    <a:pt x="1728" y="1435"/>
                  </a:lnTo>
                  <a:lnTo>
                    <a:pt x="1749" y="1401"/>
                  </a:lnTo>
                  <a:lnTo>
                    <a:pt x="1768" y="1435"/>
                  </a:lnTo>
                  <a:lnTo>
                    <a:pt x="1777" y="1435"/>
                  </a:lnTo>
                  <a:lnTo>
                    <a:pt x="1753" y="1392"/>
                  </a:lnTo>
                  <a:lnTo>
                    <a:pt x="1779" y="1347"/>
                  </a:lnTo>
                  <a:lnTo>
                    <a:pt x="1806" y="1392"/>
                  </a:lnTo>
                  <a:lnTo>
                    <a:pt x="1780" y="1435"/>
                  </a:lnTo>
                  <a:lnTo>
                    <a:pt x="1789" y="1435"/>
                  </a:lnTo>
                  <a:lnTo>
                    <a:pt x="1810" y="1401"/>
                  </a:lnTo>
                  <a:lnTo>
                    <a:pt x="1830" y="1435"/>
                  </a:lnTo>
                  <a:lnTo>
                    <a:pt x="1839" y="1435"/>
                  </a:lnTo>
                  <a:lnTo>
                    <a:pt x="1815" y="1392"/>
                  </a:lnTo>
                  <a:lnTo>
                    <a:pt x="1840" y="1347"/>
                  </a:lnTo>
                  <a:lnTo>
                    <a:pt x="1867" y="1392"/>
                  </a:lnTo>
                  <a:lnTo>
                    <a:pt x="1842" y="1435"/>
                  </a:lnTo>
                  <a:lnTo>
                    <a:pt x="1851" y="1435"/>
                  </a:lnTo>
                  <a:lnTo>
                    <a:pt x="1872" y="1401"/>
                  </a:lnTo>
                  <a:lnTo>
                    <a:pt x="1891" y="1435"/>
                  </a:lnTo>
                  <a:lnTo>
                    <a:pt x="1900" y="1435"/>
                  </a:lnTo>
                  <a:lnTo>
                    <a:pt x="1876" y="1392"/>
                  </a:lnTo>
                  <a:lnTo>
                    <a:pt x="1902" y="1347"/>
                  </a:lnTo>
                  <a:lnTo>
                    <a:pt x="1929" y="1392"/>
                  </a:lnTo>
                  <a:lnTo>
                    <a:pt x="1903" y="1435"/>
                  </a:lnTo>
                  <a:lnTo>
                    <a:pt x="1912" y="1435"/>
                  </a:lnTo>
                  <a:lnTo>
                    <a:pt x="1933" y="1401"/>
                  </a:lnTo>
                  <a:lnTo>
                    <a:pt x="1953" y="1435"/>
                  </a:lnTo>
                  <a:lnTo>
                    <a:pt x="1962" y="1435"/>
                  </a:lnTo>
                  <a:lnTo>
                    <a:pt x="1938" y="1392"/>
                  </a:lnTo>
                  <a:lnTo>
                    <a:pt x="1963" y="1347"/>
                  </a:lnTo>
                  <a:lnTo>
                    <a:pt x="1990" y="1392"/>
                  </a:lnTo>
                  <a:lnTo>
                    <a:pt x="1966" y="1435"/>
                  </a:lnTo>
                  <a:lnTo>
                    <a:pt x="1975" y="1435"/>
                  </a:lnTo>
                  <a:lnTo>
                    <a:pt x="1995" y="1401"/>
                  </a:lnTo>
                  <a:lnTo>
                    <a:pt x="2014" y="1435"/>
                  </a:lnTo>
                  <a:lnTo>
                    <a:pt x="2023" y="1435"/>
                  </a:lnTo>
                  <a:lnTo>
                    <a:pt x="1999" y="1392"/>
                  </a:lnTo>
                  <a:lnTo>
                    <a:pt x="2025" y="1347"/>
                  </a:lnTo>
                  <a:lnTo>
                    <a:pt x="2052" y="1392"/>
                  </a:lnTo>
                  <a:lnTo>
                    <a:pt x="2028" y="1435"/>
                  </a:lnTo>
                  <a:lnTo>
                    <a:pt x="2037" y="1435"/>
                  </a:lnTo>
                  <a:lnTo>
                    <a:pt x="2056" y="1401"/>
                  </a:lnTo>
                  <a:lnTo>
                    <a:pt x="2076" y="1435"/>
                  </a:lnTo>
                  <a:lnTo>
                    <a:pt x="2085" y="1435"/>
                  </a:lnTo>
                  <a:lnTo>
                    <a:pt x="2061" y="1392"/>
                  </a:lnTo>
                  <a:lnTo>
                    <a:pt x="2088" y="1347"/>
                  </a:lnTo>
                  <a:lnTo>
                    <a:pt x="2113" y="1392"/>
                  </a:lnTo>
                  <a:lnTo>
                    <a:pt x="2089" y="1435"/>
                  </a:lnTo>
                  <a:lnTo>
                    <a:pt x="2098" y="1435"/>
                  </a:lnTo>
                  <a:lnTo>
                    <a:pt x="2118" y="1401"/>
                  </a:lnTo>
                  <a:lnTo>
                    <a:pt x="2137" y="1435"/>
                  </a:lnTo>
                  <a:lnTo>
                    <a:pt x="2146" y="1435"/>
                  </a:lnTo>
                  <a:lnTo>
                    <a:pt x="2122" y="1392"/>
                  </a:lnTo>
                  <a:lnTo>
                    <a:pt x="2149" y="1347"/>
                  </a:lnTo>
                  <a:lnTo>
                    <a:pt x="2175" y="1392"/>
                  </a:lnTo>
                  <a:lnTo>
                    <a:pt x="2151" y="1435"/>
                  </a:lnTo>
                  <a:lnTo>
                    <a:pt x="2160" y="1435"/>
                  </a:lnTo>
                  <a:lnTo>
                    <a:pt x="2179" y="1401"/>
                  </a:lnTo>
                  <a:lnTo>
                    <a:pt x="2199" y="1435"/>
                  </a:lnTo>
                  <a:lnTo>
                    <a:pt x="2209" y="1435"/>
                  </a:lnTo>
                  <a:lnTo>
                    <a:pt x="2184" y="1392"/>
                  </a:lnTo>
                  <a:lnTo>
                    <a:pt x="2211" y="1347"/>
                  </a:lnTo>
                  <a:lnTo>
                    <a:pt x="2236" y="1392"/>
                  </a:lnTo>
                  <a:lnTo>
                    <a:pt x="2212" y="1435"/>
                  </a:lnTo>
                  <a:lnTo>
                    <a:pt x="2221" y="1435"/>
                  </a:lnTo>
                  <a:lnTo>
                    <a:pt x="2241" y="1401"/>
                  </a:lnTo>
                  <a:lnTo>
                    <a:pt x="2262" y="1435"/>
                  </a:lnTo>
                  <a:lnTo>
                    <a:pt x="2271" y="1435"/>
                  </a:lnTo>
                  <a:lnTo>
                    <a:pt x="2245" y="1392"/>
                  </a:lnTo>
                  <a:lnTo>
                    <a:pt x="2272" y="1347"/>
                  </a:lnTo>
                  <a:lnTo>
                    <a:pt x="2298" y="1392"/>
                  </a:lnTo>
                  <a:lnTo>
                    <a:pt x="2274" y="1435"/>
                  </a:lnTo>
                  <a:lnTo>
                    <a:pt x="2283" y="1435"/>
                  </a:lnTo>
                  <a:lnTo>
                    <a:pt x="2302" y="1401"/>
                  </a:lnTo>
                  <a:lnTo>
                    <a:pt x="2323" y="1435"/>
                  </a:lnTo>
                  <a:lnTo>
                    <a:pt x="2332" y="1435"/>
                  </a:lnTo>
                  <a:lnTo>
                    <a:pt x="2307" y="1392"/>
                  </a:lnTo>
                  <a:lnTo>
                    <a:pt x="2334" y="1347"/>
                  </a:lnTo>
                  <a:lnTo>
                    <a:pt x="2359" y="1392"/>
                  </a:lnTo>
                  <a:lnTo>
                    <a:pt x="2335" y="1435"/>
                  </a:lnTo>
                  <a:lnTo>
                    <a:pt x="2344" y="1435"/>
                  </a:lnTo>
                  <a:lnTo>
                    <a:pt x="2364" y="1401"/>
                  </a:lnTo>
                  <a:lnTo>
                    <a:pt x="2385" y="1435"/>
                  </a:lnTo>
                  <a:lnTo>
                    <a:pt x="2394" y="1435"/>
                  </a:lnTo>
                  <a:lnTo>
                    <a:pt x="2368" y="1392"/>
                  </a:lnTo>
                  <a:lnTo>
                    <a:pt x="2395" y="1347"/>
                  </a:lnTo>
                  <a:lnTo>
                    <a:pt x="2421" y="1392"/>
                  </a:lnTo>
                  <a:lnTo>
                    <a:pt x="2397" y="1435"/>
                  </a:lnTo>
                  <a:lnTo>
                    <a:pt x="2406" y="1435"/>
                  </a:lnTo>
                  <a:lnTo>
                    <a:pt x="2425" y="1401"/>
                  </a:lnTo>
                  <a:lnTo>
                    <a:pt x="2446" y="1435"/>
                  </a:lnTo>
                  <a:lnTo>
                    <a:pt x="2455" y="1435"/>
                  </a:lnTo>
                  <a:lnTo>
                    <a:pt x="2431" y="1392"/>
                  </a:lnTo>
                  <a:lnTo>
                    <a:pt x="2457" y="1347"/>
                  </a:lnTo>
                  <a:lnTo>
                    <a:pt x="2484" y="1392"/>
                  </a:lnTo>
                  <a:lnTo>
                    <a:pt x="2458" y="1435"/>
                  </a:lnTo>
                  <a:lnTo>
                    <a:pt x="2467" y="1435"/>
                  </a:lnTo>
                  <a:lnTo>
                    <a:pt x="2488" y="1401"/>
                  </a:lnTo>
                  <a:lnTo>
                    <a:pt x="2508" y="1435"/>
                  </a:lnTo>
                  <a:lnTo>
                    <a:pt x="2517" y="1435"/>
                  </a:lnTo>
                  <a:lnTo>
                    <a:pt x="2493" y="1392"/>
                  </a:lnTo>
                  <a:lnTo>
                    <a:pt x="2518" y="1347"/>
                  </a:lnTo>
                  <a:lnTo>
                    <a:pt x="2545" y="1392"/>
                  </a:lnTo>
                  <a:lnTo>
                    <a:pt x="2520" y="1435"/>
                  </a:lnTo>
                  <a:lnTo>
                    <a:pt x="2529" y="1435"/>
                  </a:lnTo>
                  <a:lnTo>
                    <a:pt x="2550" y="1401"/>
                  </a:lnTo>
                  <a:lnTo>
                    <a:pt x="2565" y="1426"/>
                  </a:lnTo>
                  <a:lnTo>
                    <a:pt x="2565" y="1410"/>
                  </a:lnTo>
                  <a:lnTo>
                    <a:pt x="2554" y="1392"/>
                  </a:lnTo>
                  <a:lnTo>
                    <a:pt x="2565" y="1374"/>
                  </a:lnTo>
                  <a:lnTo>
                    <a:pt x="2565" y="1359"/>
                  </a:lnTo>
                  <a:lnTo>
                    <a:pt x="2550" y="1385"/>
                  </a:lnTo>
                  <a:lnTo>
                    <a:pt x="2523" y="1340"/>
                  </a:lnTo>
                  <a:lnTo>
                    <a:pt x="2550" y="1293"/>
                  </a:lnTo>
                  <a:lnTo>
                    <a:pt x="2565" y="1320"/>
                  </a:lnTo>
                  <a:lnTo>
                    <a:pt x="2565" y="1304"/>
                  </a:lnTo>
                  <a:lnTo>
                    <a:pt x="2554" y="1286"/>
                  </a:lnTo>
                  <a:lnTo>
                    <a:pt x="2565" y="1268"/>
                  </a:lnTo>
                  <a:lnTo>
                    <a:pt x="2565" y="1253"/>
                  </a:lnTo>
                  <a:lnTo>
                    <a:pt x="2550" y="1278"/>
                  </a:lnTo>
                  <a:lnTo>
                    <a:pt x="2523" y="1233"/>
                  </a:lnTo>
                  <a:lnTo>
                    <a:pt x="2550" y="1187"/>
                  </a:lnTo>
                  <a:lnTo>
                    <a:pt x="2565" y="1214"/>
                  </a:lnTo>
                  <a:lnTo>
                    <a:pt x="2565" y="1197"/>
                  </a:lnTo>
                  <a:lnTo>
                    <a:pt x="2554" y="1179"/>
                  </a:lnTo>
                  <a:lnTo>
                    <a:pt x="2565" y="1161"/>
                  </a:lnTo>
                  <a:lnTo>
                    <a:pt x="2565" y="1145"/>
                  </a:lnTo>
                  <a:lnTo>
                    <a:pt x="2550" y="1172"/>
                  </a:lnTo>
                  <a:lnTo>
                    <a:pt x="2523" y="1125"/>
                  </a:lnTo>
                  <a:lnTo>
                    <a:pt x="2550" y="1081"/>
                  </a:lnTo>
                  <a:lnTo>
                    <a:pt x="2565" y="1106"/>
                  </a:lnTo>
                  <a:lnTo>
                    <a:pt x="2565" y="1091"/>
                  </a:lnTo>
                  <a:lnTo>
                    <a:pt x="2554" y="1073"/>
                  </a:lnTo>
                  <a:lnTo>
                    <a:pt x="2565" y="1055"/>
                  </a:lnTo>
                  <a:lnTo>
                    <a:pt x="2565" y="1039"/>
                  </a:lnTo>
                  <a:lnTo>
                    <a:pt x="2550" y="1066"/>
                  </a:lnTo>
                  <a:lnTo>
                    <a:pt x="2523" y="1019"/>
                  </a:lnTo>
                  <a:lnTo>
                    <a:pt x="2550" y="974"/>
                  </a:lnTo>
                  <a:lnTo>
                    <a:pt x="2565" y="1000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2"/>
                  </a:lnTo>
                  <a:lnTo>
                    <a:pt x="2550" y="958"/>
                  </a:lnTo>
                  <a:lnTo>
                    <a:pt x="2523" y="913"/>
                  </a:lnTo>
                  <a:lnTo>
                    <a:pt x="2550" y="868"/>
                  </a:lnTo>
                  <a:lnTo>
                    <a:pt x="2565" y="893"/>
                  </a:lnTo>
                  <a:lnTo>
                    <a:pt x="2565" y="877"/>
                  </a:lnTo>
                  <a:lnTo>
                    <a:pt x="2554" y="859"/>
                  </a:lnTo>
                  <a:lnTo>
                    <a:pt x="2565" y="841"/>
                  </a:lnTo>
                  <a:lnTo>
                    <a:pt x="2565" y="826"/>
                  </a:lnTo>
                  <a:lnTo>
                    <a:pt x="2550" y="851"/>
                  </a:lnTo>
                  <a:lnTo>
                    <a:pt x="2523" y="807"/>
                  </a:lnTo>
                  <a:lnTo>
                    <a:pt x="2550" y="762"/>
                  </a:lnTo>
                  <a:lnTo>
                    <a:pt x="2565" y="787"/>
                  </a:lnTo>
                  <a:lnTo>
                    <a:pt x="2565" y="771"/>
                  </a:lnTo>
                  <a:lnTo>
                    <a:pt x="2554" y="753"/>
                  </a:lnTo>
                  <a:lnTo>
                    <a:pt x="2565" y="735"/>
                  </a:lnTo>
                  <a:lnTo>
                    <a:pt x="2565" y="720"/>
                  </a:lnTo>
                  <a:lnTo>
                    <a:pt x="2550" y="745"/>
                  </a:lnTo>
                  <a:lnTo>
                    <a:pt x="2523" y="700"/>
                  </a:lnTo>
                  <a:lnTo>
                    <a:pt x="2550" y="654"/>
                  </a:lnTo>
                  <a:lnTo>
                    <a:pt x="2565" y="681"/>
                  </a:lnTo>
                  <a:lnTo>
                    <a:pt x="2565" y="664"/>
                  </a:lnTo>
                  <a:lnTo>
                    <a:pt x="2554" y="646"/>
                  </a:lnTo>
                  <a:lnTo>
                    <a:pt x="2565" y="628"/>
                  </a:lnTo>
                  <a:lnTo>
                    <a:pt x="2565" y="613"/>
                  </a:lnTo>
                  <a:lnTo>
                    <a:pt x="2550" y="639"/>
                  </a:lnTo>
                  <a:lnTo>
                    <a:pt x="2523" y="594"/>
                  </a:lnTo>
                  <a:lnTo>
                    <a:pt x="2550" y="548"/>
                  </a:lnTo>
                  <a:lnTo>
                    <a:pt x="2565" y="573"/>
                  </a:lnTo>
                  <a:lnTo>
                    <a:pt x="2565" y="558"/>
                  </a:lnTo>
                  <a:lnTo>
                    <a:pt x="2554" y="540"/>
                  </a:lnTo>
                  <a:lnTo>
                    <a:pt x="2565" y="522"/>
                  </a:lnTo>
                  <a:lnTo>
                    <a:pt x="2565" y="506"/>
                  </a:lnTo>
                  <a:lnTo>
                    <a:pt x="2550" y="533"/>
                  </a:lnTo>
                  <a:lnTo>
                    <a:pt x="2523" y="486"/>
                  </a:lnTo>
                  <a:lnTo>
                    <a:pt x="2550" y="441"/>
                  </a:lnTo>
                  <a:lnTo>
                    <a:pt x="2565" y="467"/>
                  </a:lnTo>
                  <a:lnTo>
                    <a:pt x="2565" y="452"/>
                  </a:lnTo>
                  <a:lnTo>
                    <a:pt x="2554" y="434"/>
                  </a:lnTo>
                  <a:lnTo>
                    <a:pt x="2565" y="416"/>
                  </a:lnTo>
                  <a:lnTo>
                    <a:pt x="2565" y="399"/>
                  </a:lnTo>
                  <a:lnTo>
                    <a:pt x="2550" y="426"/>
                  </a:lnTo>
                  <a:lnTo>
                    <a:pt x="2523" y="380"/>
                  </a:lnTo>
                  <a:lnTo>
                    <a:pt x="2550" y="335"/>
                  </a:lnTo>
                  <a:lnTo>
                    <a:pt x="2565" y="360"/>
                  </a:lnTo>
                  <a:lnTo>
                    <a:pt x="2565" y="345"/>
                  </a:lnTo>
                  <a:lnTo>
                    <a:pt x="2554" y="327"/>
                  </a:lnTo>
                  <a:lnTo>
                    <a:pt x="2565" y="310"/>
                  </a:lnTo>
                  <a:lnTo>
                    <a:pt x="2565" y="293"/>
                  </a:lnTo>
                  <a:lnTo>
                    <a:pt x="2550" y="318"/>
                  </a:lnTo>
                  <a:lnTo>
                    <a:pt x="2523" y="274"/>
                  </a:lnTo>
                  <a:lnTo>
                    <a:pt x="2550" y="229"/>
                  </a:lnTo>
                  <a:lnTo>
                    <a:pt x="2565" y="254"/>
                  </a:lnTo>
                  <a:lnTo>
                    <a:pt x="2565" y="238"/>
                  </a:lnTo>
                  <a:lnTo>
                    <a:pt x="2554" y="220"/>
                  </a:lnTo>
                  <a:lnTo>
                    <a:pt x="2565" y="202"/>
                  </a:lnTo>
                  <a:lnTo>
                    <a:pt x="2565" y="187"/>
                  </a:lnTo>
                  <a:lnTo>
                    <a:pt x="2550" y="212"/>
                  </a:lnTo>
                  <a:lnTo>
                    <a:pt x="2523" y="167"/>
                  </a:lnTo>
                  <a:lnTo>
                    <a:pt x="2550" y="121"/>
                  </a:lnTo>
                  <a:lnTo>
                    <a:pt x="2565" y="148"/>
                  </a:lnTo>
                  <a:lnTo>
                    <a:pt x="2565" y="131"/>
                  </a:lnTo>
                  <a:lnTo>
                    <a:pt x="2554" y="113"/>
                  </a:lnTo>
                  <a:lnTo>
                    <a:pt x="2565" y="95"/>
                  </a:lnTo>
                  <a:lnTo>
                    <a:pt x="2565" y="80"/>
                  </a:lnTo>
                  <a:lnTo>
                    <a:pt x="2550" y="106"/>
                  </a:lnTo>
                  <a:lnTo>
                    <a:pt x="2523" y="61"/>
                  </a:lnTo>
                  <a:lnTo>
                    <a:pt x="2550" y="15"/>
                  </a:lnTo>
                  <a:lnTo>
                    <a:pt x="2565" y="41"/>
                  </a:lnTo>
                  <a:lnTo>
                    <a:pt x="2565" y="25"/>
                  </a:lnTo>
                  <a:lnTo>
                    <a:pt x="2554" y="7"/>
                  </a:lnTo>
                  <a:lnTo>
                    <a:pt x="25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9">
              <a:extLst>
                <a:ext uri="{FF2B5EF4-FFF2-40B4-BE49-F238E27FC236}">
                  <a16:creationId xmlns:a16="http://schemas.microsoft.com/office/drawing/2014/main" id="{8BB1D2A9-B733-4611-9CB6-5645113750D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4489450"/>
              <a:ext cx="4059238" cy="2287588"/>
            </a:xfrm>
            <a:custGeom>
              <a:avLst/>
              <a:gdLst>
                <a:gd name="T0" fmla="*/ 1186 w 2557"/>
                <a:gd name="T1" fmla="*/ 1297 h 1441"/>
                <a:gd name="T2" fmla="*/ 2356 w 2557"/>
                <a:gd name="T3" fmla="*/ 1388 h 1441"/>
                <a:gd name="T4" fmla="*/ 995 w 2557"/>
                <a:gd name="T5" fmla="*/ 1290 h 1441"/>
                <a:gd name="T6" fmla="*/ 2114 w 2557"/>
                <a:gd name="T7" fmla="*/ 1290 h 1441"/>
                <a:gd name="T8" fmla="*/ 754 w 2557"/>
                <a:gd name="T9" fmla="*/ 1282 h 1441"/>
                <a:gd name="T10" fmla="*/ 1925 w 2557"/>
                <a:gd name="T11" fmla="*/ 1191 h 1441"/>
                <a:gd name="T12" fmla="*/ 599 w 2557"/>
                <a:gd name="T13" fmla="*/ 1228 h 1441"/>
                <a:gd name="T14" fmla="*/ 1735 w 2557"/>
                <a:gd name="T15" fmla="*/ 1183 h 1441"/>
                <a:gd name="T16" fmla="*/ 358 w 2557"/>
                <a:gd name="T17" fmla="*/ 1129 h 1441"/>
                <a:gd name="T18" fmla="*/ 1493 w 2557"/>
                <a:gd name="T19" fmla="*/ 1176 h 1441"/>
                <a:gd name="T20" fmla="*/ 169 w 2557"/>
                <a:gd name="T21" fmla="*/ 1031 h 1441"/>
                <a:gd name="T22" fmla="*/ 1339 w 2557"/>
                <a:gd name="T23" fmla="*/ 1122 h 1441"/>
                <a:gd name="T24" fmla="*/ 2474 w 2557"/>
                <a:gd name="T25" fmla="*/ 1077 h 1441"/>
                <a:gd name="T26" fmla="*/ 1097 w 2557"/>
                <a:gd name="T27" fmla="*/ 1023 h 1441"/>
                <a:gd name="T28" fmla="*/ 2233 w 2557"/>
                <a:gd name="T29" fmla="*/ 1068 h 1441"/>
                <a:gd name="T30" fmla="*/ 908 w 2557"/>
                <a:gd name="T31" fmla="*/ 924 h 1441"/>
                <a:gd name="T32" fmla="*/ 2078 w 2557"/>
                <a:gd name="T33" fmla="*/ 1016 h 1441"/>
                <a:gd name="T34" fmla="*/ 719 w 2557"/>
                <a:gd name="T35" fmla="*/ 917 h 1441"/>
                <a:gd name="T36" fmla="*/ 1837 w 2557"/>
                <a:gd name="T37" fmla="*/ 917 h 1441"/>
                <a:gd name="T38" fmla="*/ 476 w 2557"/>
                <a:gd name="T39" fmla="*/ 909 h 1441"/>
                <a:gd name="T40" fmla="*/ 1648 w 2557"/>
                <a:gd name="T41" fmla="*/ 818 h 1441"/>
                <a:gd name="T42" fmla="*/ 323 w 2557"/>
                <a:gd name="T43" fmla="*/ 855 h 1441"/>
                <a:gd name="T44" fmla="*/ 1459 w 2557"/>
                <a:gd name="T45" fmla="*/ 810 h 1441"/>
                <a:gd name="T46" fmla="*/ 81 w 2557"/>
                <a:gd name="T47" fmla="*/ 757 h 1441"/>
                <a:gd name="T48" fmla="*/ 1216 w 2557"/>
                <a:gd name="T49" fmla="*/ 801 h 1441"/>
                <a:gd name="T50" fmla="*/ 2387 w 2557"/>
                <a:gd name="T51" fmla="*/ 712 h 1441"/>
                <a:gd name="T52" fmla="*/ 1063 w 2557"/>
                <a:gd name="T53" fmla="*/ 749 h 1441"/>
                <a:gd name="T54" fmla="*/ 2198 w 2557"/>
                <a:gd name="T55" fmla="*/ 704 h 1441"/>
                <a:gd name="T56" fmla="*/ 820 w 2557"/>
                <a:gd name="T57" fmla="*/ 650 h 1441"/>
                <a:gd name="T58" fmla="*/ 1955 w 2557"/>
                <a:gd name="T59" fmla="*/ 695 h 1441"/>
                <a:gd name="T60" fmla="*/ 631 w 2557"/>
                <a:gd name="T61" fmla="*/ 551 h 1441"/>
                <a:gd name="T62" fmla="*/ 1802 w 2557"/>
                <a:gd name="T63" fmla="*/ 643 h 1441"/>
                <a:gd name="T64" fmla="*/ 442 w 2557"/>
                <a:gd name="T65" fmla="*/ 544 h 1441"/>
                <a:gd name="T66" fmla="*/ 1559 w 2557"/>
                <a:gd name="T67" fmla="*/ 544 h 1441"/>
                <a:gd name="T68" fmla="*/ 199 w 2557"/>
                <a:gd name="T69" fmla="*/ 536 h 1441"/>
                <a:gd name="T70" fmla="*/ 1370 w 2557"/>
                <a:gd name="T71" fmla="*/ 445 h 1441"/>
                <a:gd name="T72" fmla="*/ 46 w 2557"/>
                <a:gd name="T73" fmla="*/ 483 h 1441"/>
                <a:gd name="T74" fmla="*/ 1181 w 2557"/>
                <a:gd name="T75" fmla="*/ 438 h 1441"/>
                <a:gd name="T76" fmla="*/ 2299 w 2557"/>
                <a:gd name="T77" fmla="*/ 438 h 1441"/>
                <a:gd name="T78" fmla="*/ 938 w 2557"/>
                <a:gd name="T79" fmla="*/ 429 h 1441"/>
                <a:gd name="T80" fmla="*/ 2110 w 2557"/>
                <a:gd name="T81" fmla="*/ 339 h 1441"/>
                <a:gd name="T82" fmla="*/ 785 w 2557"/>
                <a:gd name="T83" fmla="*/ 376 h 1441"/>
                <a:gd name="T84" fmla="*/ 1921 w 2557"/>
                <a:gd name="T85" fmla="*/ 330 h 1441"/>
                <a:gd name="T86" fmla="*/ 542 w 2557"/>
                <a:gd name="T87" fmla="*/ 277 h 1441"/>
                <a:gd name="T88" fmla="*/ 1678 w 2557"/>
                <a:gd name="T89" fmla="*/ 322 h 1441"/>
                <a:gd name="T90" fmla="*/ 353 w 2557"/>
                <a:gd name="T91" fmla="*/ 179 h 1441"/>
                <a:gd name="T92" fmla="*/ 1525 w 2557"/>
                <a:gd name="T93" fmla="*/ 270 h 1441"/>
                <a:gd name="T94" fmla="*/ 164 w 2557"/>
                <a:gd name="T95" fmla="*/ 171 h 1441"/>
                <a:gd name="T96" fmla="*/ 1282 w 2557"/>
                <a:gd name="T97" fmla="*/ 171 h 1441"/>
                <a:gd name="T98" fmla="*/ 2417 w 2557"/>
                <a:gd name="T99" fmla="*/ 216 h 1441"/>
                <a:gd name="T100" fmla="*/ 1093 w 2557"/>
                <a:gd name="T101" fmla="*/ 72 h 1441"/>
                <a:gd name="T102" fmla="*/ 2264 w 2557"/>
                <a:gd name="T103" fmla="*/ 162 h 1441"/>
                <a:gd name="T104" fmla="*/ 904 w 2557"/>
                <a:gd name="T105" fmla="*/ 65 h 1441"/>
                <a:gd name="T106" fmla="*/ 2021 w 2557"/>
                <a:gd name="T107" fmla="*/ 65 h 1441"/>
                <a:gd name="T108" fmla="*/ 2141 w 2557"/>
                <a:gd name="T109" fmla="*/ 56 h 1441"/>
                <a:gd name="T110" fmla="*/ 1430 w 2557"/>
                <a:gd name="T111" fmla="*/ 0 h 1441"/>
                <a:gd name="T112" fmla="*/ 703 w 2557"/>
                <a:gd name="T113" fmla="*/ 0 h 1441"/>
                <a:gd name="T114" fmla="*/ 10 w 2557"/>
                <a:gd name="T115" fmla="*/ 11 h 1441"/>
                <a:gd name="T116" fmla="*/ 15 w 2557"/>
                <a:gd name="T117" fmla="*/ 1282 h 1441"/>
                <a:gd name="T118" fmla="*/ 610 w 2557"/>
                <a:gd name="T119" fmla="*/ 1441 h 1441"/>
                <a:gd name="T120" fmla="*/ 1339 w 2557"/>
                <a:gd name="T121" fmla="*/ 1351 h 1441"/>
                <a:gd name="T122" fmla="*/ 2069 w 2557"/>
                <a:gd name="T123" fmla="*/ 1441 h 1441"/>
                <a:gd name="T124" fmla="*/ 2542 w 2557"/>
                <a:gd name="T125" fmla="*/ 106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76" y="1388"/>
                  </a:moveTo>
                  <a:lnTo>
                    <a:pt x="51" y="1343"/>
                  </a:lnTo>
                  <a:lnTo>
                    <a:pt x="76" y="1297"/>
                  </a:lnTo>
                  <a:lnTo>
                    <a:pt x="103" y="1343"/>
                  </a:lnTo>
                  <a:lnTo>
                    <a:pt x="76" y="1388"/>
                  </a:lnTo>
                  <a:close/>
                  <a:moveTo>
                    <a:pt x="137" y="1388"/>
                  </a:moveTo>
                  <a:lnTo>
                    <a:pt x="112" y="1343"/>
                  </a:lnTo>
                  <a:lnTo>
                    <a:pt x="137" y="1297"/>
                  </a:lnTo>
                  <a:lnTo>
                    <a:pt x="164" y="1343"/>
                  </a:lnTo>
                  <a:lnTo>
                    <a:pt x="137" y="1388"/>
                  </a:lnTo>
                  <a:close/>
                  <a:moveTo>
                    <a:pt x="199" y="1388"/>
                  </a:moveTo>
                  <a:lnTo>
                    <a:pt x="173" y="1343"/>
                  </a:lnTo>
                  <a:lnTo>
                    <a:pt x="199" y="1297"/>
                  </a:lnTo>
                  <a:lnTo>
                    <a:pt x="226" y="1343"/>
                  </a:lnTo>
                  <a:lnTo>
                    <a:pt x="199" y="1388"/>
                  </a:lnTo>
                  <a:close/>
                  <a:moveTo>
                    <a:pt x="262" y="1388"/>
                  </a:moveTo>
                  <a:lnTo>
                    <a:pt x="235" y="1343"/>
                  </a:lnTo>
                  <a:lnTo>
                    <a:pt x="262" y="1297"/>
                  </a:lnTo>
                  <a:lnTo>
                    <a:pt x="287" y="1343"/>
                  </a:lnTo>
                  <a:lnTo>
                    <a:pt x="262" y="1388"/>
                  </a:lnTo>
                  <a:close/>
                  <a:moveTo>
                    <a:pt x="323" y="1388"/>
                  </a:moveTo>
                  <a:lnTo>
                    <a:pt x="296" y="1343"/>
                  </a:lnTo>
                  <a:lnTo>
                    <a:pt x="323" y="1297"/>
                  </a:lnTo>
                  <a:lnTo>
                    <a:pt x="349" y="1343"/>
                  </a:lnTo>
                  <a:lnTo>
                    <a:pt x="323" y="1388"/>
                  </a:lnTo>
                  <a:close/>
                  <a:moveTo>
                    <a:pt x="385" y="1388"/>
                  </a:moveTo>
                  <a:lnTo>
                    <a:pt x="358" y="1343"/>
                  </a:lnTo>
                  <a:lnTo>
                    <a:pt x="385" y="1297"/>
                  </a:lnTo>
                  <a:lnTo>
                    <a:pt x="410" y="1343"/>
                  </a:lnTo>
                  <a:lnTo>
                    <a:pt x="385" y="1388"/>
                  </a:lnTo>
                  <a:close/>
                  <a:moveTo>
                    <a:pt x="446" y="1388"/>
                  </a:moveTo>
                  <a:lnTo>
                    <a:pt x="419" y="1343"/>
                  </a:lnTo>
                  <a:lnTo>
                    <a:pt x="446" y="1297"/>
                  </a:lnTo>
                  <a:lnTo>
                    <a:pt x="472" y="1343"/>
                  </a:lnTo>
                  <a:lnTo>
                    <a:pt x="446" y="1388"/>
                  </a:lnTo>
                  <a:close/>
                  <a:moveTo>
                    <a:pt x="508" y="1388"/>
                  </a:moveTo>
                  <a:lnTo>
                    <a:pt x="481" y="1343"/>
                  </a:lnTo>
                  <a:lnTo>
                    <a:pt x="508" y="1297"/>
                  </a:lnTo>
                  <a:lnTo>
                    <a:pt x="533" y="1343"/>
                  </a:lnTo>
                  <a:lnTo>
                    <a:pt x="508" y="1388"/>
                  </a:lnTo>
                  <a:close/>
                  <a:moveTo>
                    <a:pt x="569" y="1388"/>
                  </a:moveTo>
                  <a:lnTo>
                    <a:pt x="542" y="1343"/>
                  </a:lnTo>
                  <a:lnTo>
                    <a:pt x="569" y="1297"/>
                  </a:lnTo>
                  <a:lnTo>
                    <a:pt x="595" y="1343"/>
                  </a:lnTo>
                  <a:lnTo>
                    <a:pt x="569" y="1388"/>
                  </a:lnTo>
                  <a:close/>
                  <a:moveTo>
                    <a:pt x="631" y="1388"/>
                  </a:moveTo>
                  <a:lnTo>
                    <a:pt x="605" y="1343"/>
                  </a:lnTo>
                  <a:lnTo>
                    <a:pt x="631" y="1297"/>
                  </a:lnTo>
                  <a:lnTo>
                    <a:pt x="658" y="1343"/>
                  </a:lnTo>
                  <a:lnTo>
                    <a:pt x="631" y="1388"/>
                  </a:lnTo>
                  <a:close/>
                  <a:moveTo>
                    <a:pt x="692" y="1388"/>
                  </a:moveTo>
                  <a:lnTo>
                    <a:pt x="667" y="1343"/>
                  </a:lnTo>
                  <a:lnTo>
                    <a:pt x="692" y="1297"/>
                  </a:lnTo>
                  <a:lnTo>
                    <a:pt x="719" y="1343"/>
                  </a:lnTo>
                  <a:lnTo>
                    <a:pt x="692" y="1388"/>
                  </a:lnTo>
                  <a:close/>
                  <a:moveTo>
                    <a:pt x="754" y="1388"/>
                  </a:moveTo>
                  <a:lnTo>
                    <a:pt x="728" y="1343"/>
                  </a:lnTo>
                  <a:lnTo>
                    <a:pt x="754" y="1297"/>
                  </a:lnTo>
                  <a:lnTo>
                    <a:pt x="781" y="1343"/>
                  </a:lnTo>
                  <a:lnTo>
                    <a:pt x="754" y="1388"/>
                  </a:lnTo>
                  <a:close/>
                  <a:moveTo>
                    <a:pt x="815" y="1388"/>
                  </a:moveTo>
                  <a:lnTo>
                    <a:pt x="790" y="1343"/>
                  </a:lnTo>
                  <a:lnTo>
                    <a:pt x="815" y="1297"/>
                  </a:lnTo>
                  <a:lnTo>
                    <a:pt x="842" y="1343"/>
                  </a:lnTo>
                  <a:lnTo>
                    <a:pt x="815" y="1388"/>
                  </a:lnTo>
                  <a:close/>
                  <a:moveTo>
                    <a:pt x="877" y="1388"/>
                  </a:moveTo>
                  <a:lnTo>
                    <a:pt x="851" y="1343"/>
                  </a:lnTo>
                  <a:lnTo>
                    <a:pt x="877" y="1297"/>
                  </a:lnTo>
                  <a:lnTo>
                    <a:pt x="904" y="1343"/>
                  </a:lnTo>
                  <a:lnTo>
                    <a:pt x="877" y="1388"/>
                  </a:lnTo>
                  <a:close/>
                  <a:moveTo>
                    <a:pt x="938" y="1388"/>
                  </a:moveTo>
                  <a:lnTo>
                    <a:pt x="913" y="1343"/>
                  </a:lnTo>
                  <a:lnTo>
                    <a:pt x="938" y="1297"/>
                  </a:lnTo>
                  <a:lnTo>
                    <a:pt x="965" y="1343"/>
                  </a:lnTo>
                  <a:lnTo>
                    <a:pt x="938" y="1388"/>
                  </a:lnTo>
                  <a:close/>
                  <a:moveTo>
                    <a:pt x="1001" y="1388"/>
                  </a:moveTo>
                  <a:lnTo>
                    <a:pt x="974" y="1343"/>
                  </a:lnTo>
                  <a:lnTo>
                    <a:pt x="1001" y="1297"/>
                  </a:lnTo>
                  <a:lnTo>
                    <a:pt x="1027" y="1343"/>
                  </a:lnTo>
                  <a:lnTo>
                    <a:pt x="1001" y="1388"/>
                  </a:lnTo>
                  <a:close/>
                  <a:moveTo>
                    <a:pt x="1063" y="1388"/>
                  </a:moveTo>
                  <a:lnTo>
                    <a:pt x="1036" y="1343"/>
                  </a:lnTo>
                  <a:lnTo>
                    <a:pt x="1063" y="1297"/>
                  </a:lnTo>
                  <a:lnTo>
                    <a:pt x="1088" y="1343"/>
                  </a:lnTo>
                  <a:lnTo>
                    <a:pt x="1063" y="1388"/>
                  </a:lnTo>
                  <a:close/>
                  <a:moveTo>
                    <a:pt x="1124" y="1388"/>
                  </a:moveTo>
                  <a:lnTo>
                    <a:pt x="1097" y="1343"/>
                  </a:lnTo>
                  <a:lnTo>
                    <a:pt x="1124" y="1297"/>
                  </a:lnTo>
                  <a:lnTo>
                    <a:pt x="1150" y="1343"/>
                  </a:lnTo>
                  <a:lnTo>
                    <a:pt x="1124" y="1388"/>
                  </a:lnTo>
                  <a:close/>
                  <a:moveTo>
                    <a:pt x="1186" y="1388"/>
                  </a:moveTo>
                  <a:lnTo>
                    <a:pt x="1159" y="1343"/>
                  </a:lnTo>
                  <a:lnTo>
                    <a:pt x="1186" y="1297"/>
                  </a:lnTo>
                  <a:lnTo>
                    <a:pt x="1211" y="1343"/>
                  </a:lnTo>
                  <a:lnTo>
                    <a:pt x="1186" y="1388"/>
                  </a:lnTo>
                  <a:close/>
                  <a:moveTo>
                    <a:pt x="1247" y="1388"/>
                  </a:moveTo>
                  <a:lnTo>
                    <a:pt x="1220" y="1343"/>
                  </a:lnTo>
                  <a:lnTo>
                    <a:pt x="1247" y="1297"/>
                  </a:lnTo>
                  <a:lnTo>
                    <a:pt x="1273" y="1343"/>
                  </a:lnTo>
                  <a:lnTo>
                    <a:pt x="1247" y="1388"/>
                  </a:lnTo>
                  <a:close/>
                  <a:moveTo>
                    <a:pt x="1309" y="1388"/>
                  </a:moveTo>
                  <a:lnTo>
                    <a:pt x="1282" y="1343"/>
                  </a:lnTo>
                  <a:lnTo>
                    <a:pt x="1309" y="1297"/>
                  </a:lnTo>
                  <a:lnTo>
                    <a:pt x="1334" y="1343"/>
                  </a:lnTo>
                  <a:lnTo>
                    <a:pt x="1309" y="1388"/>
                  </a:lnTo>
                  <a:close/>
                  <a:moveTo>
                    <a:pt x="1370" y="1388"/>
                  </a:moveTo>
                  <a:lnTo>
                    <a:pt x="1345" y="1343"/>
                  </a:lnTo>
                  <a:lnTo>
                    <a:pt x="1370" y="1297"/>
                  </a:lnTo>
                  <a:lnTo>
                    <a:pt x="1397" y="1343"/>
                  </a:lnTo>
                  <a:lnTo>
                    <a:pt x="1370" y="1388"/>
                  </a:lnTo>
                  <a:close/>
                  <a:moveTo>
                    <a:pt x="1432" y="1388"/>
                  </a:moveTo>
                  <a:lnTo>
                    <a:pt x="1406" y="1343"/>
                  </a:lnTo>
                  <a:lnTo>
                    <a:pt x="1432" y="1297"/>
                  </a:lnTo>
                  <a:lnTo>
                    <a:pt x="1459" y="1343"/>
                  </a:lnTo>
                  <a:lnTo>
                    <a:pt x="1432" y="1388"/>
                  </a:lnTo>
                  <a:close/>
                  <a:moveTo>
                    <a:pt x="1493" y="1388"/>
                  </a:moveTo>
                  <a:lnTo>
                    <a:pt x="1468" y="1343"/>
                  </a:lnTo>
                  <a:lnTo>
                    <a:pt x="1493" y="1297"/>
                  </a:lnTo>
                  <a:lnTo>
                    <a:pt x="1520" y="1343"/>
                  </a:lnTo>
                  <a:lnTo>
                    <a:pt x="1493" y="1388"/>
                  </a:lnTo>
                  <a:close/>
                  <a:moveTo>
                    <a:pt x="1555" y="1388"/>
                  </a:moveTo>
                  <a:lnTo>
                    <a:pt x="1529" y="1343"/>
                  </a:lnTo>
                  <a:lnTo>
                    <a:pt x="1555" y="1297"/>
                  </a:lnTo>
                  <a:lnTo>
                    <a:pt x="1582" y="1343"/>
                  </a:lnTo>
                  <a:lnTo>
                    <a:pt x="1555" y="1388"/>
                  </a:lnTo>
                  <a:close/>
                  <a:moveTo>
                    <a:pt x="1616" y="1388"/>
                  </a:moveTo>
                  <a:lnTo>
                    <a:pt x="1591" y="1343"/>
                  </a:lnTo>
                  <a:lnTo>
                    <a:pt x="1616" y="1297"/>
                  </a:lnTo>
                  <a:lnTo>
                    <a:pt x="1643" y="1343"/>
                  </a:lnTo>
                  <a:lnTo>
                    <a:pt x="1616" y="1388"/>
                  </a:lnTo>
                  <a:close/>
                  <a:moveTo>
                    <a:pt x="1678" y="1388"/>
                  </a:moveTo>
                  <a:lnTo>
                    <a:pt x="1652" y="1343"/>
                  </a:lnTo>
                  <a:lnTo>
                    <a:pt x="1678" y="1297"/>
                  </a:lnTo>
                  <a:lnTo>
                    <a:pt x="1705" y="1343"/>
                  </a:lnTo>
                  <a:lnTo>
                    <a:pt x="1678" y="1388"/>
                  </a:lnTo>
                  <a:close/>
                  <a:moveTo>
                    <a:pt x="1741" y="1388"/>
                  </a:moveTo>
                  <a:lnTo>
                    <a:pt x="1714" y="1343"/>
                  </a:lnTo>
                  <a:lnTo>
                    <a:pt x="1741" y="1297"/>
                  </a:lnTo>
                  <a:lnTo>
                    <a:pt x="1766" y="1343"/>
                  </a:lnTo>
                  <a:lnTo>
                    <a:pt x="1741" y="1388"/>
                  </a:lnTo>
                  <a:close/>
                  <a:moveTo>
                    <a:pt x="1802" y="1388"/>
                  </a:moveTo>
                  <a:lnTo>
                    <a:pt x="1775" y="1343"/>
                  </a:lnTo>
                  <a:lnTo>
                    <a:pt x="1802" y="1297"/>
                  </a:lnTo>
                  <a:lnTo>
                    <a:pt x="1828" y="1343"/>
                  </a:lnTo>
                  <a:lnTo>
                    <a:pt x="1802" y="1388"/>
                  </a:lnTo>
                  <a:close/>
                  <a:moveTo>
                    <a:pt x="1864" y="1388"/>
                  </a:moveTo>
                  <a:lnTo>
                    <a:pt x="1837" y="1343"/>
                  </a:lnTo>
                  <a:lnTo>
                    <a:pt x="1864" y="1297"/>
                  </a:lnTo>
                  <a:lnTo>
                    <a:pt x="1889" y="1343"/>
                  </a:lnTo>
                  <a:lnTo>
                    <a:pt x="1864" y="1388"/>
                  </a:lnTo>
                  <a:close/>
                  <a:moveTo>
                    <a:pt x="1925" y="1388"/>
                  </a:moveTo>
                  <a:lnTo>
                    <a:pt x="1898" y="1343"/>
                  </a:lnTo>
                  <a:lnTo>
                    <a:pt x="1925" y="1297"/>
                  </a:lnTo>
                  <a:lnTo>
                    <a:pt x="1951" y="1343"/>
                  </a:lnTo>
                  <a:lnTo>
                    <a:pt x="1925" y="1388"/>
                  </a:lnTo>
                  <a:close/>
                  <a:moveTo>
                    <a:pt x="1987" y="1388"/>
                  </a:moveTo>
                  <a:lnTo>
                    <a:pt x="1960" y="1343"/>
                  </a:lnTo>
                  <a:lnTo>
                    <a:pt x="1987" y="1297"/>
                  </a:lnTo>
                  <a:lnTo>
                    <a:pt x="2012" y="1343"/>
                  </a:lnTo>
                  <a:lnTo>
                    <a:pt x="1987" y="1388"/>
                  </a:lnTo>
                  <a:close/>
                  <a:moveTo>
                    <a:pt x="2048" y="1388"/>
                  </a:moveTo>
                  <a:lnTo>
                    <a:pt x="2021" y="1343"/>
                  </a:lnTo>
                  <a:lnTo>
                    <a:pt x="2048" y="1297"/>
                  </a:lnTo>
                  <a:lnTo>
                    <a:pt x="2074" y="1343"/>
                  </a:lnTo>
                  <a:lnTo>
                    <a:pt x="2048" y="1388"/>
                  </a:lnTo>
                  <a:close/>
                  <a:moveTo>
                    <a:pt x="2110" y="1388"/>
                  </a:moveTo>
                  <a:lnTo>
                    <a:pt x="2084" y="1343"/>
                  </a:lnTo>
                  <a:lnTo>
                    <a:pt x="2110" y="1297"/>
                  </a:lnTo>
                  <a:lnTo>
                    <a:pt x="2137" y="1343"/>
                  </a:lnTo>
                  <a:lnTo>
                    <a:pt x="2110" y="1388"/>
                  </a:lnTo>
                  <a:close/>
                  <a:moveTo>
                    <a:pt x="2171" y="1388"/>
                  </a:moveTo>
                  <a:lnTo>
                    <a:pt x="2146" y="1343"/>
                  </a:lnTo>
                  <a:lnTo>
                    <a:pt x="2171" y="1297"/>
                  </a:lnTo>
                  <a:lnTo>
                    <a:pt x="2198" y="1343"/>
                  </a:lnTo>
                  <a:lnTo>
                    <a:pt x="2171" y="1388"/>
                  </a:lnTo>
                  <a:close/>
                  <a:moveTo>
                    <a:pt x="2233" y="1388"/>
                  </a:moveTo>
                  <a:lnTo>
                    <a:pt x="2207" y="1343"/>
                  </a:lnTo>
                  <a:lnTo>
                    <a:pt x="2233" y="1297"/>
                  </a:lnTo>
                  <a:lnTo>
                    <a:pt x="2260" y="1343"/>
                  </a:lnTo>
                  <a:lnTo>
                    <a:pt x="2233" y="1388"/>
                  </a:lnTo>
                  <a:close/>
                  <a:moveTo>
                    <a:pt x="2294" y="1388"/>
                  </a:moveTo>
                  <a:lnTo>
                    <a:pt x="2269" y="1343"/>
                  </a:lnTo>
                  <a:lnTo>
                    <a:pt x="2294" y="1297"/>
                  </a:lnTo>
                  <a:lnTo>
                    <a:pt x="2321" y="1343"/>
                  </a:lnTo>
                  <a:lnTo>
                    <a:pt x="2294" y="1388"/>
                  </a:lnTo>
                  <a:close/>
                  <a:moveTo>
                    <a:pt x="2356" y="1388"/>
                  </a:moveTo>
                  <a:lnTo>
                    <a:pt x="2330" y="1343"/>
                  </a:lnTo>
                  <a:lnTo>
                    <a:pt x="2356" y="1297"/>
                  </a:lnTo>
                  <a:lnTo>
                    <a:pt x="2383" y="1343"/>
                  </a:lnTo>
                  <a:lnTo>
                    <a:pt x="2356" y="1388"/>
                  </a:lnTo>
                  <a:close/>
                  <a:moveTo>
                    <a:pt x="2417" y="1388"/>
                  </a:moveTo>
                  <a:lnTo>
                    <a:pt x="2392" y="1343"/>
                  </a:lnTo>
                  <a:lnTo>
                    <a:pt x="2417" y="1297"/>
                  </a:lnTo>
                  <a:lnTo>
                    <a:pt x="2444" y="1343"/>
                  </a:lnTo>
                  <a:lnTo>
                    <a:pt x="2417" y="1388"/>
                  </a:lnTo>
                  <a:close/>
                  <a:moveTo>
                    <a:pt x="2480" y="1388"/>
                  </a:moveTo>
                  <a:lnTo>
                    <a:pt x="2453" y="1343"/>
                  </a:lnTo>
                  <a:lnTo>
                    <a:pt x="2480" y="1297"/>
                  </a:lnTo>
                  <a:lnTo>
                    <a:pt x="2506" y="1343"/>
                  </a:lnTo>
                  <a:lnTo>
                    <a:pt x="2480" y="1388"/>
                  </a:lnTo>
                  <a:close/>
                  <a:moveTo>
                    <a:pt x="46" y="1334"/>
                  </a:moveTo>
                  <a:lnTo>
                    <a:pt x="19" y="1290"/>
                  </a:lnTo>
                  <a:lnTo>
                    <a:pt x="46" y="1245"/>
                  </a:lnTo>
                  <a:lnTo>
                    <a:pt x="72" y="1290"/>
                  </a:lnTo>
                  <a:lnTo>
                    <a:pt x="46" y="1334"/>
                  </a:lnTo>
                  <a:close/>
                  <a:moveTo>
                    <a:pt x="107" y="1334"/>
                  </a:moveTo>
                  <a:lnTo>
                    <a:pt x="81" y="1290"/>
                  </a:lnTo>
                  <a:lnTo>
                    <a:pt x="107" y="1245"/>
                  </a:lnTo>
                  <a:lnTo>
                    <a:pt x="133" y="1290"/>
                  </a:lnTo>
                  <a:lnTo>
                    <a:pt x="107" y="1334"/>
                  </a:lnTo>
                  <a:close/>
                  <a:moveTo>
                    <a:pt x="169" y="1334"/>
                  </a:moveTo>
                  <a:lnTo>
                    <a:pt x="142" y="1290"/>
                  </a:lnTo>
                  <a:lnTo>
                    <a:pt x="169" y="1245"/>
                  </a:lnTo>
                  <a:lnTo>
                    <a:pt x="194" y="1290"/>
                  </a:lnTo>
                  <a:lnTo>
                    <a:pt x="169" y="1334"/>
                  </a:lnTo>
                  <a:close/>
                  <a:moveTo>
                    <a:pt x="230" y="1334"/>
                  </a:moveTo>
                  <a:lnTo>
                    <a:pt x="203" y="1290"/>
                  </a:lnTo>
                  <a:lnTo>
                    <a:pt x="230" y="1245"/>
                  </a:lnTo>
                  <a:lnTo>
                    <a:pt x="256" y="1290"/>
                  </a:lnTo>
                  <a:lnTo>
                    <a:pt x="230" y="1334"/>
                  </a:lnTo>
                  <a:close/>
                  <a:moveTo>
                    <a:pt x="292" y="1334"/>
                  </a:moveTo>
                  <a:lnTo>
                    <a:pt x="266" y="1290"/>
                  </a:lnTo>
                  <a:lnTo>
                    <a:pt x="292" y="1245"/>
                  </a:lnTo>
                  <a:lnTo>
                    <a:pt x="319" y="1290"/>
                  </a:lnTo>
                  <a:lnTo>
                    <a:pt x="292" y="1334"/>
                  </a:lnTo>
                  <a:close/>
                  <a:moveTo>
                    <a:pt x="353" y="1334"/>
                  </a:moveTo>
                  <a:lnTo>
                    <a:pt x="328" y="1290"/>
                  </a:lnTo>
                  <a:lnTo>
                    <a:pt x="353" y="1245"/>
                  </a:lnTo>
                  <a:lnTo>
                    <a:pt x="380" y="1290"/>
                  </a:lnTo>
                  <a:lnTo>
                    <a:pt x="353" y="1334"/>
                  </a:lnTo>
                  <a:close/>
                  <a:moveTo>
                    <a:pt x="415" y="1334"/>
                  </a:moveTo>
                  <a:lnTo>
                    <a:pt x="389" y="1290"/>
                  </a:lnTo>
                  <a:lnTo>
                    <a:pt x="415" y="1245"/>
                  </a:lnTo>
                  <a:lnTo>
                    <a:pt x="442" y="1290"/>
                  </a:lnTo>
                  <a:lnTo>
                    <a:pt x="415" y="1334"/>
                  </a:lnTo>
                  <a:close/>
                  <a:moveTo>
                    <a:pt x="476" y="1334"/>
                  </a:moveTo>
                  <a:lnTo>
                    <a:pt x="451" y="1290"/>
                  </a:lnTo>
                  <a:lnTo>
                    <a:pt x="476" y="1245"/>
                  </a:lnTo>
                  <a:lnTo>
                    <a:pt x="503" y="1290"/>
                  </a:lnTo>
                  <a:lnTo>
                    <a:pt x="476" y="1334"/>
                  </a:lnTo>
                  <a:close/>
                  <a:moveTo>
                    <a:pt x="538" y="1334"/>
                  </a:moveTo>
                  <a:lnTo>
                    <a:pt x="512" y="1290"/>
                  </a:lnTo>
                  <a:lnTo>
                    <a:pt x="538" y="1245"/>
                  </a:lnTo>
                  <a:lnTo>
                    <a:pt x="565" y="1290"/>
                  </a:lnTo>
                  <a:lnTo>
                    <a:pt x="538" y="1334"/>
                  </a:lnTo>
                  <a:close/>
                  <a:moveTo>
                    <a:pt x="599" y="1334"/>
                  </a:moveTo>
                  <a:lnTo>
                    <a:pt x="574" y="1290"/>
                  </a:lnTo>
                  <a:lnTo>
                    <a:pt x="599" y="1245"/>
                  </a:lnTo>
                  <a:lnTo>
                    <a:pt x="626" y="1290"/>
                  </a:lnTo>
                  <a:lnTo>
                    <a:pt x="599" y="1334"/>
                  </a:lnTo>
                  <a:close/>
                  <a:moveTo>
                    <a:pt x="662" y="1334"/>
                  </a:moveTo>
                  <a:lnTo>
                    <a:pt x="635" y="1290"/>
                  </a:lnTo>
                  <a:lnTo>
                    <a:pt x="662" y="1245"/>
                  </a:lnTo>
                  <a:lnTo>
                    <a:pt x="688" y="1290"/>
                  </a:lnTo>
                  <a:lnTo>
                    <a:pt x="662" y="1334"/>
                  </a:lnTo>
                  <a:close/>
                  <a:moveTo>
                    <a:pt x="724" y="1334"/>
                  </a:moveTo>
                  <a:lnTo>
                    <a:pt x="697" y="1290"/>
                  </a:lnTo>
                  <a:lnTo>
                    <a:pt x="724" y="1245"/>
                  </a:lnTo>
                  <a:lnTo>
                    <a:pt x="749" y="1290"/>
                  </a:lnTo>
                  <a:lnTo>
                    <a:pt x="724" y="1334"/>
                  </a:lnTo>
                  <a:close/>
                  <a:moveTo>
                    <a:pt x="785" y="1334"/>
                  </a:moveTo>
                  <a:lnTo>
                    <a:pt x="758" y="1290"/>
                  </a:lnTo>
                  <a:lnTo>
                    <a:pt x="785" y="1245"/>
                  </a:lnTo>
                  <a:lnTo>
                    <a:pt x="811" y="1290"/>
                  </a:lnTo>
                  <a:lnTo>
                    <a:pt x="785" y="1334"/>
                  </a:lnTo>
                  <a:close/>
                  <a:moveTo>
                    <a:pt x="847" y="1334"/>
                  </a:moveTo>
                  <a:lnTo>
                    <a:pt x="820" y="1290"/>
                  </a:lnTo>
                  <a:lnTo>
                    <a:pt x="847" y="1245"/>
                  </a:lnTo>
                  <a:lnTo>
                    <a:pt x="872" y="1290"/>
                  </a:lnTo>
                  <a:lnTo>
                    <a:pt x="847" y="1334"/>
                  </a:lnTo>
                  <a:close/>
                  <a:moveTo>
                    <a:pt x="908" y="1334"/>
                  </a:moveTo>
                  <a:lnTo>
                    <a:pt x="881" y="1290"/>
                  </a:lnTo>
                  <a:lnTo>
                    <a:pt x="908" y="1245"/>
                  </a:lnTo>
                  <a:lnTo>
                    <a:pt x="934" y="1290"/>
                  </a:lnTo>
                  <a:lnTo>
                    <a:pt x="908" y="1334"/>
                  </a:lnTo>
                  <a:close/>
                  <a:moveTo>
                    <a:pt x="970" y="1334"/>
                  </a:moveTo>
                  <a:lnTo>
                    <a:pt x="943" y="1290"/>
                  </a:lnTo>
                  <a:lnTo>
                    <a:pt x="970" y="1245"/>
                  </a:lnTo>
                  <a:lnTo>
                    <a:pt x="995" y="1290"/>
                  </a:lnTo>
                  <a:lnTo>
                    <a:pt x="970" y="1334"/>
                  </a:lnTo>
                  <a:close/>
                  <a:moveTo>
                    <a:pt x="1031" y="1334"/>
                  </a:moveTo>
                  <a:lnTo>
                    <a:pt x="1006" y="1290"/>
                  </a:lnTo>
                  <a:lnTo>
                    <a:pt x="1031" y="1245"/>
                  </a:lnTo>
                  <a:lnTo>
                    <a:pt x="1058" y="1290"/>
                  </a:lnTo>
                  <a:lnTo>
                    <a:pt x="1031" y="1334"/>
                  </a:lnTo>
                  <a:close/>
                  <a:moveTo>
                    <a:pt x="1093" y="1334"/>
                  </a:moveTo>
                  <a:lnTo>
                    <a:pt x="1067" y="1290"/>
                  </a:lnTo>
                  <a:lnTo>
                    <a:pt x="1093" y="1245"/>
                  </a:lnTo>
                  <a:lnTo>
                    <a:pt x="1120" y="1290"/>
                  </a:lnTo>
                  <a:lnTo>
                    <a:pt x="1093" y="1334"/>
                  </a:lnTo>
                  <a:close/>
                  <a:moveTo>
                    <a:pt x="1154" y="1334"/>
                  </a:moveTo>
                  <a:lnTo>
                    <a:pt x="1129" y="1290"/>
                  </a:lnTo>
                  <a:lnTo>
                    <a:pt x="1154" y="1245"/>
                  </a:lnTo>
                  <a:lnTo>
                    <a:pt x="1181" y="1290"/>
                  </a:lnTo>
                  <a:lnTo>
                    <a:pt x="1154" y="1334"/>
                  </a:lnTo>
                  <a:close/>
                  <a:moveTo>
                    <a:pt x="1216" y="1334"/>
                  </a:moveTo>
                  <a:lnTo>
                    <a:pt x="1190" y="1290"/>
                  </a:lnTo>
                  <a:lnTo>
                    <a:pt x="1216" y="1245"/>
                  </a:lnTo>
                  <a:lnTo>
                    <a:pt x="1243" y="1290"/>
                  </a:lnTo>
                  <a:lnTo>
                    <a:pt x="1216" y="1334"/>
                  </a:lnTo>
                  <a:close/>
                  <a:moveTo>
                    <a:pt x="1277" y="1334"/>
                  </a:moveTo>
                  <a:lnTo>
                    <a:pt x="1252" y="1290"/>
                  </a:lnTo>
                  <a:lnTo>
                    <a:pt x="1277" y="1245"/>
                  </a:lnTo>
                  <a:lnTo>
                    <a:pt x="1304" y="1290"/>
                  </a:lnTo>
                  <a:lnTo>
                    <a:pt x="1277" y="1334"/>
                  </a:lnTo>
                  <a:close/>
                  <a:moveTo>
                    <a:pt x="1339" y="1334"/>
                  </a:moveTo>
                  <a:lnTo>
                    <a:pt x="1313" y="1290"/>
                  </a:lnTo>
                  <a:lnTo>
                    <a:pt x="1339" y="1245"/>
                  </a:lnTo>
                  <a:lnTo>
                    <a:pt x="1366" y="1290"/>
                  </a:lnTo>
                  <a:lnTo>
                    <a:pt x="1339" y="1334"/>
                  </a:lnTo>
                  <a:close/>
                  <a:moveTo>
                    <a:pt x="1402" y="1334"/>
                  </a:moveTo>
                  <a:lnTo>
                    <a:pt x="1375" y="1290"/>
                  </a:lnTo>
                  <a:lnTo>
                    <a:pt x="1402" y="1245"/>
                  </a:lnTo>
                  <a:lnTo>
                    <a:pt x="1427" y="1290"/>
                  </a:lnTo>
                  <a:lnTo>
                    <a:pt x="1402" y="1334"/>
                  </a:lnTo>
                  <a:close/>
                  <a:moveTo>
                    <a:pt x="1463" y="1334"/>
                  </a:moveTo>
                  <a:lnTo>
                    <a:pt x="1436" y="1290"/>
                  </a:lnTo>
                  <a:lnTo>
                    <a:pt x="1463" y="1245"/>
                  </a:lnTo>
                  <a:lnTo>
                    <a:pt x="1489" y="1290"/>
                  </a:lnTo>
                  <a:lnTo>
                    <a:pt x="1463" y="1334"/>
                  </a:lnTo>
                  <a:close/>
                  <a:moveTo>
                    <a:pt x="1525" y="1334"/>
                  </a:moveTo>
                  <a:lnTo>
                    <a:pt x="1498" y="1290"/>
                  </a:lnTo>
                  <a:lnTo>
                    <a:pt x="1525" y="1245"/>
                  </a:lnTo>
                  <a:lnTo>
                    <a:pt x="1550" y="1290"/>
                  </a:lnTo>
                  <a:lnTo>
                    <a:pt x="1525" y="1334"/>
                  </a:lnTo>
                  <a:close/>
                  <a:moveTo>
                    <a:pt x="1586" y="1334"/>
                  </a:moveTo>
                  <a:lnTo>
                    <a:pt x="1559" y="1290"/>
                  </a:lnTo>
                  <a:lnTo>
                    <a:pt x="1586" y="1245"/>
                  </a:lnTo>
                  <a:lnTo>
                    <a:pt x="1612" y="1290"/>
                  </a:lnTo>
                  <a:lnTo>
                    <a:pt x="1586" y="1334"/>
                  </a:lnTo>
                  <a:close/>
                  <a:moveTo>
                    <a:pt x="1648" y="1334"/>
                  </a:moveTo>
                  <a:lnTo>
                    <a:pt x="1621" y="1290"/>
                  </a:lnTo>
                  <a:lnTo>
                    <a:pt x="1648" y="1245"/>
                  </a:lnTo>
                  <a:lnTo>
                    <a:pt x="1673" y="1290"/>
                  </a:lnTo>
                  <a:lnTo>
                    <a:pt x="1648" y="1334"/>
                  </a:lnTo>
                  <a:close/>
                  <a:moveTo>
                    <a:pt x="1709" y="1334"/>
                  </a:moveTo>
                  <a:lnTo>
                    <a:pt x="1682" y="1290"/>
                  </a:lnTo>
                  <a:lnTo>
                    <a:pt x="1709" y="1245"/>
                  </a:lnTo>
                  <a:lnTo>
                    <a:pt x="1735" y="1290"/>
                  </a:lnTo>
                  <a:lnTo>
                    <a:pt x="1709" y="1334"/>
                  </a:lnTo>
                  <a:close/>
                  <a:moveTo>
                    <a:pt x="1771" y="1334"/>
                  </a:moveTo>
                  <a:lnTo>
                    <a:pt x="1745" y="1290"/>
                  </a:lnTo>
                  <a:lnTo>
                    <a:pt x="1771" y="1245"/>
                  </a:lnTo>
                  <a:lnTo>
                    <a:pt x="1798" y="1290"/>
                  </a:lnTo>
                  <a:lnTo>
                    <a:pt x="1771" y="1334"/>
                  </a:lnTo>
                  <a:close/>
                  <a:moveTo>
                    <a:pt x="1832" y="1334"/>
                  </a:moveTo>
                  <a:lnTo>
                    <a:pt x="1807" y="1290"/>
                  </a:lnTo>
                  <a:lnTo>
                    <a:pt x="1832" y="1245"/>
                  </a:lnTo>
                  <a:lnTo>
                    <a:pt x="1859" y="1290"/>
                  </a:lnTo>
                  <a:lnTo>
                    <a:pt x="1832" y="1334"/>
                  </a:lnTo>
                  <a:close/>
                  <a:moveTo>
                    <a:pt x="1894" y="1334"/>
                  </a:moveTo>
                  <a:lnTo>
                    <a:pt x="1868" y="1290"/>
                  </a:lnTo>
                  <a:lnTo>
                    <a:pt x="1894" y="1245"/>
                  </a:lnTo>
                  <a:lnTo>
                    <a:pt x="1921" y="1290"/>
                  </a:lnTo>
                  <a:lnTo>
                    <a:pt x="1894" y="1334"/>
                  </a:lnTo>
                  <a:close/>
                  <a:moveTo>
                    <a:pt x="1955" y="1334"/>
                  </a:moveTo>
                  <a:lnTo>
                    <a:pt x="1930" y="1290"/>
                  </a:lnTo>
                  <a:lnTo>
                    <a:pt x="1955" y="1245"/>
                  </a:lnTo>
                  <a:lnTo>
                    <a:pt x="1982" y="1290"/>
                  </a:lnTo>
                  <a:lnTo>
                    <a:pt x="1955" y="1334"/>
                  </a:lnTo>
                  <a:close/>
                  <a:moveTo>
                    <a:pt x="2017" y="1334"/>
                  </a:moveTo>
                  <a:lnTo>
                    <a:pt x="1991" y="1290"/>
                  </a:lnTo>
                  <a:lnTo>
                    <a:pt x="2017" y="1245"/>
                  </a:lnTo>
                  <a:lnTo>
                    <a:pt x="2044" y="1290"/>
                  </a:lnTo>
                  <a:lnTo>
                    <a:pt x="2017" y="1334"/>
                  </a:lnTo>
                  <a:close/>
                  <a:moveTo>
                    <a:pt x="2078" y="1334"/>
                  </a:moveTo>
                  <a:lnTo>
                    <a:pt x="2053" y="1290"/>
                  </a:lnTo>
                  <a:lnTo>
                    <a:pt x="2078" y="1245"/>
                  </a:lnTo>
                  <a:lnTo>
                    <a:pt x="2105" y="1290"/>
                  </a:lnTo>
                  <a:lnTo>
                    <a:pt x="2078" y="1334"/>
                  </a:lnTo>
                  <a:close/>
                  <a:moveTo>
                    <a:pt x="2141" y="1334"/>
                  </a:moveTo>
                  <a:lnTo>
                    <a:pt x="2114" y="1290"/>
                  </a:lnTo>
                  <a:lnTo>
                    <a:pt x="2141" y="1245"/>
                  </a:lnTo>
                  <a:lnTo>
                    <a:pt x="2167" y="1290"/>
                  </a:lnTo>
                  <a:lnTo>
                    <a:pt x="2141" y="1334"/>
                  </a:lnTo>
                  <a:close/>
                  <a:moveTo>
                    <a:pt x="2203" y="1334"/>
                  </a:moveTo>
                  <a:lnTo>
                    <a:pt x="2176" y="1290"/>
                  </a:lnTo>
                  <a:lnTo>
                    <a:pt x="2203" y="1245"/>
                  </a:lnTo>
                  <a:lnTo>
                    <a:pt x="2228" y="1290"/>
                  </a:lnTo>
                  <a:lnTo>
                    <a:pt x="2203" y="1334"/>
                  </a:lnTo>
                  <a:close/>
                  <a:moveTo>
                    <a:pt x="2264" y="1334"/>
                  </a:moveTo>
                  <a:lnTo>
                    <a:pt x="2237" y="1290"/>
                  </a:lnTo>
                  <a:lnTo>
                    <a:pt x="2264" y="1245"/>
                  </a:lnTo>
                  <a:lnTo>
                    <a:pt x="2290" y="1290"/>
                  </a:lnTo>
                  <a:lnTo>
                    <a:pt x="2264" y="1334"/>
                  </a:lnTo>
                  <a:close/>
                  <a:moveTo>
                    <a:pt x="2326" y="1334"/>
                  </a:moveTo>
                  <a:lnTo>
                    <a:pt x="2299" y="1290"/>
                  </a:lnTo>
                  <a:lnTo>
                    <a:pt x="2326" y="1245"/>
                  </a:lnTo>
                  <a:lnTo>
                    <a:pt x="2351" y="1290"/>
                  </a:lnTo>
                  <a:lnTo>
                    <a:pt x="2326" y="1334"/>
                  </a:lnTo>
                  <a:close/>
                  <a:moveTo>
                    <a:pt x="2387" y="1334"/>
                  </a:moveTo>
                  <a:lnTo>
                    <a:pt x="2360" y="1290"/>
                  </a:lnTo>
                  <a:lnTo>
                    <a:pt x="2387" y="1245"/>
                  </a:lnTo>
                  <a:lnTo>
                    <a:pt x="2413" y="1290"/>
                  </a:lnTo>
                  <a:lnTo>
                    <a:pt x="2387" y="1334"/>
                  </a:lnTo>
                  <a:close/>
                  <a:moveTo>
                    <a:pt x="2449" y="1334"/>
                  </a:moveTo>
                  <a:lnTo>
                    <a:pt x="2422" y="1290"/>
                  </a:lnTo>
                  <a:lnTo>
                    <a:pt x="2449" y="1245"/>
                  </a:lnTo>
                  <a:lnTo>
                    <a:pt x="2474" y="1290"/>
                  </a:lnTo>
                  <a:lnTo>
                    <a:pt x="2449" y="1334"/>
                  </a:lnTo>
                  <a:close/>
                  <a:moveTo>
                    <a:pt x="2510" y="1334"/>
                  </a:moveTo>
                  <a:lnTo>
                    <a:pt x="2485" y="1290"/>
                  </a:lnTo>
                  <a:lnTo>
                    <a:pt x="2510" y="1245"/>
                  </a:lnTo>
                  <a:lnTo>
                    <a:pt x="2537" y="1290"/>
                  </a:lnTo>
                  <a:lnTo>
                    <a:pt x="2510" y="1334"/>
                  </a:lnTo>
                  <a:close/>
                  <a:moveTo>
                    <a:pt x="76" y="1282"/>
                  </a:moveTo>
                  <a:lnTo>
                    <a:pt x="51" y="1236"/>
                  </a:lnTo>
                  <a:lnTo>
                    <a:pt x="76" y="1191"/>
                  </a:lnTo>
                  <a:lnTo>
                    <a:pt x="103" y="1236"/>
                  </a:lnTo>
                  <a:lnTo>
                    <a:pt x="76" y="1282"/>
                  </a:lnTo>
                  <a:close/>
                  <a:moveTo>
                    <a:pt x="137" y="1282"/>
                  </a:moveTo>
                  <a:lnTo>
                    <a:pt x="112" y="1236"/>
                  </a:lnTo>
                  <a:lnTo>
                    <a:pt x="137" y="1191"/>
                  </a:lnTo>
                  <a:lnTo>
                    <a:pt x="164" y="1236"/>
                  </a:lnTo>
                  <a:lnTo>
                    <a:pt x="137" y="1282"/>
                  </a:lnTo>
                  <a:close/>
                  <a:moveTo>
                    <a:pt x="199" y="1282"/>
                  </a:moveTo>
                  <a:lnTo>
                    <a:pt x="173" y="1236"/>
                  </a:lnTo>
                  <a:lnTo>
                    <a:pt x="199" y="1191"/>
                  </a:lnTo>
                  <a:lnTo>
                    <a:pt x="226" y="1236"/>
                  </a:lnTo>
                  <a:lnTo>
                    <a:pt x="199" y="1282"/>
                  </a:lnTo>
                  <a:close/>
                  <a:moveTo>
                    <a:pt x="262" y="1282"/>
                  </a:moveTo>
                  <a:lnTo>
                    <a:pt x="235" y="1236"/>
                  </a:lnTo>
                  <a:lnTo>
                    <a:pt x="262" y="1191"/>
                  </a:lnTo>
                  <a:lnTo>
                    <a:pt x="287" y="1236"/>
                  </a:lnTo>
                  <a:lnTo>
                    <a:pt x="262" y="1282"/>
                  </a:lnTo>
                  <a:close/>
                  <a:moveTo>
                    <a:pt x="323" y="1282"/>
                  </a:moveTo>
                  <a:lnTo>
                    <a:pt x="296" y="1236"/>
                  </a:lnTo>
                  <a:lnTo>
                    <a:pt x="323" y="1191"/>
                  </a:lnTo>
                  <a:lnTo>
                    <a:pt x="349" y="1236"/>
                  </a:lnTo>
                  <a:lnTo>
                    <a:pt x="323" y="1282"/>
                  </a:lnTo>
                  <a:close/>
                  <a:moveTo>
                    <a:pt x="385" y="1282"/>
                  </a:moveTo>
                  <a:lnTo>
                    <a:pt x="358" y="1236"/>
                  </a:lnTo>
                  <a:lnTo>
                    <a:pt x="385" y="1191"/>
                  </a:lnTo>
                  <a:lnTo>
                    <a:pt x="410" y="1236"/>
                  </a:lnTo>
                  <a:lnTo>
                    <a:pt x="385" y="1282"/>
                  </a:lnTo>
                  <a:close/>
                  <a:moveTo>
                    <a:pt x="446" y="1282"/>
                  </a:moveTo>
                  <a:lnTo>
                    <a:pt x="419" y="1236"/>
                  </a:lnTo>
                  <a:lnTo>
                    <a:pt x="446" y="1191"/>
                  </a:lnTo>
                  <a:lnTo>
                    <a:pt x="472" y="1236"/>
                  </a:lnTo>
                  <a:lnTo>
                    <a:pt x="446" y="1282"/>
                  </a:lnTo>
                  <a:close/>
                  <a:moveTo>
                    <a:pt x="508" y="1282"/>
                  </a:moveTo>
                  <a:lnTo>
                    <a:pt x="481" y="1236"/>
                  </a:lnTo>
                  <a:lnTo>
                    <a:pt x="508" y="1191"/>
                  </a:lnTo>
                  <a:lnTo>
                    <a:pt x="533" y="1236"/>
                  </a:lnTo>
                  <a:lnTo>
                    <a:pt x="508" y="1282"/>
                  </a:lnTo>
                  <a:close/>
                  <a:moveTo>
                    <a:pt x="569" y="1282"/>
                  </a:moveTo>
                  <a:lnTo>
                    <a:pt x="542" y="1236"/>
                  </a:lnTo>
                  <a:lnTo>
                    <a:pt x="569" y="1191"/>
                  </a:lnTo>
                  <a:lnTo>
                    <a:pt x="595" y="1236"/>
                  </a:lnTo>
                  <a:lnTo>
                    <a:pt x="569" y="1282"/>
                  </a:lnTo>
                  <a:close/>
                  <a:moveTo>
                    <a:pt x="631" y="1282"/>
                  </a:moveTo>
                  <a:lnTo>
                    <a:pt x="605" y="1236"/>
                  </a:lnTo>
                  <a:lnTo>
                    <a:pt x="631" y="1191"/>
                  </a:lnTo>
                  <a:lnTo>
                    <a:pt x="658" y="1236"/>
                  </a:lnTo>
                  <a:lnTo>
                    <a:pt x="631" y="1282"/>
                  </a:lnTo>
                  <a:close/>
                  <a:moveTo>
                    <a:pt x="692" y="1282"/>
                  </a:moveTo>
                  <a:lnTo>
                    <a:pt x="667" y="1236"/>
                  </a:lnTo>
                  <a:lnTo>
                    <a:pt x="692" y="1191"/>
                  </a:lnTo>
                  <a:lnTo>
                    <a:pt x="719" y="1236"/>
                  </a:lnTo>
                  <a:lnTo>
                    <a:pt x="692" y="1282"/>
                  </a:lnTo>
                  <a:close/>
                  <a:moveTo>
                    <a:pt x="754" y="1282"/>
                  </a:moveTo>
                  <a:lnTo>
                    <a:pt x="728" y="1236"/>
                  </a:lnTo>
                  <a:lnTo>
                    <a:pt x="754" y="1191"/>
                  </a:lnTo>
                  <a:lnTo>
                    <a:pt x="781" y="1236"/>
                  </a:lnTo>
                  <a:lnTo>
                    <a:pt x="754" y="1282"/>
                  </a:lnTo>
                  <a:close/>
                  <a:moveTo>
                    <a:pt x="815" y="1282"/>
                  </a:moveTo>
                  <a:lnTo>
                    <a:pt x="790" y="1236"/>
                  </a:lnTo>
                  <a:lnTo>
                    <a:pt x="815" y="1191"/>
                  </a:lnTo>
                  <a:lnTo>
                    <a:pt x="842" y="1236"/>
                  </a:lnTo>
                  <a:lnTo>
                    <a:pt x="815" y="1282"/>
                  </a:lnTo>
                  <a:close/>
                  <a:moveTo>
                    <a:pt x="877" y="1282"/>
                  </a:moveTo>
                  <a:lnTo>
                    <a:pt x="851" y="1236"/>
                  </a:lnTo>
                  <a:lnTo>
                    <a:pt x="877" y="1191"/>
                  </a:lnTo>
                  <a:lnTo>
                    <a:pt x="904" y="1236"/>
                  </a:lnTo>
                  <a:lnTo>
                    <a:pt x="877" y="1282"/>
                  </a:lnTo>
                  <a:close/>
                  <a:moveTo>
                    <a:pt x="938" y="1282"/>
                  </a:moveTo>
                  <a:lnTo>
                    <a:pt x="913" y="1236"/>
                  </a:lnTo>
                  <a:lnTo>
                    <a:pt x="938" y="1191"/>
                  </a:lnTo>
                  <a:lnTo>
                    <a:pt x="965" y="1236"/>
                  </a:lnTo>
                  <a:lnTo>
                    <a:pt x="938" y="1282"/>
                  </a:lnTo>
                  <a:close/>
                  <a:moveTo>
                    <a:pt x="1001" y="1282"/>
                  </a:moveTo>
                  <a:lnTo>
                    <a:pt x="974" y="1236"/>
                  </a:lnTo>
                  <a:lnTo>
                    <a:pt x="1001" y="1191"/>
                  </a:lnTo>
                  <a:lnTo>
                    <a:pt x="1027" y="1236"/>
                  </a:lnTo>
                  <a:lnTo>
                    <a:pt x="1001" y="1282"/>
                  </a:lnTo>
                  <a:close/>
                  <a:moveTo>
                    <a:pt x="1063" y="1282"/>
                  </a:moveTo>
                  <a:lnTo>
                    <a:pt x="1036" y="1236"/>
                  </a:lnTo>
                  <a:lnTo>
                    <a:pt x="1063" y="1191"/>
                  </a:lnTo>
                  <a:lnTo>
                    <a:pt x="1088" y="1236"/>
                  </a:lnTo>
                  <a:lnTo>
                    <a:pt x="1063" y="1282"/>
                  </a:lnTo>
                  <a:close/>
                  <a:moveTo>
                    <a:pt x="1124" y="1282"/>
                  </a:moveTo>
                  <a:lnTo>
                    <a:pt x="1097" y="1236"/>
                  </a:lnTo>
                  <a:lnTo>
                    <a:pt x="1124" y="1191"/>
                  </a:lnTo>
                  <a:lnTo>
                    <a:pt x="1150" y="1236"/>
                  </a:lnTo>
                  <a:lnTo>
                    <a:pt x="1124" y="1282"/>
                  </a:lnTo>
                  <a:close/>
                  <a:moveTo>
                    <a:pt x="1186" y="1282"/>
                  </a:moveTo>
                  <a:lnTo>
                    <a:pt x="1159" y="1236"/>
                  </a:lnTo>
                  <a:lnTo>
                    <a:pt x="1186" y="1191"/>
                  </a:lnTo>
                  <a:lnTo>
                    <a:pt x="1211" y="1236"/>
                  </a:lnTo>
                  <a:lnTo>
                    <a:pt x="1186" y="1282"/>
                  </a:lnTo>
                  <a:close/>
                  <a:moveTo>
                    <a:pt x="1247" y="1282"/>
                  </a:moveTo>
                  <a:lnTo>
                    <a:pt x="1220" y="1236"/>
                  </a:lnTo>
                  <a:lnTo>
                    <a:pt x="1247" y="1191"/>
                  </a:lnTo>
                  <a:lnTo>
                    <a:pt x="1273" y="1236"/>
                  </a:lnTo>
                  <a:lnTo>
                    <a:pt x="1247" y="1282"/>
                  </a:lnTo>
                  <a:close/>
                  <a:moveTo>
                    <a:pt x="1309" y="1282"/>
                  </a:moveTo>
                  <a:lnTo>
                    <a:pt x="1282" y="1236"/>
                  </a:lnTo>
                  <a:lnTo>
                    <a:pt x="1309" y="1191"/>
                  </a:lnTo>
                  <a:lnTo>
                    <a:pt x="1334" y="1236"/>
                  </a:lnTo>
                  <a:lnTo>
                    <a:pt x="1309" y="1282"/>
                  </a:lnTo>
                  <a:close/>
                  <a:moveTo>
                    <a:pt x="1370" y="1282"/>
                  </a:moveTo>
                  <a:lnTo>
                    <a:pt x="1345" y="1236"/>
                  </a:lnTo>
                  <a:lnTo>
                    <a:pt x="1370" y="1191"/>
                  </a:lnTo>
                  <a:lnTo>
                    <a:pt x="1397" y="1236"/>
                  </a:lnTo>
                  <a:lnTo>
                    <a:pt x="1370" y="1282"/>
                  </a:lnTo>
                  <a:close/>
                  <a:moveTo>
                    <a:pt x="1432" y="1282"/>
                  </a:moveTo>
                  <a:lnTo>
                    <a:pt x="1406" y="1236"/>
                  </a:lnTo>
                  <a:lnTo>
                    <a:pt x="1432" y="1191"/>
                  </a:lnTo>
                  <a:lnTo>
                    <a:pt x="1459" y="1236"/>
                  </a:lnTo>
                  <a:lnTo>
                    <a:pt x="1432" y="1282"/>
                  </a:lnTo>
                  <a:close/>
                  <a:moveTo>
                    <a:pt x="1493" y="1282"/>
                  </a:moveTo>
                  <a:lnTo>
                    <a:pt x="1468" y="1236"/>
                  </a:lnTo>
                  <a:lnTo>
                    <a:pt x="1493" y="1191"/>
                  </a:lnTo>
                  <a:lnTo>
                    <a:pt x="1520" y="1236"/>
                  </a:lnTo>
                  <a:lnTo>
                    <a:pt x="1493" y="1282"/>
                  </a:lnTo>
                  <a:close/>
                  <a:moveTo>
                    <a:pt x="1555" y="1282"/>
                  </a:moveTo>
                  <a:lnTo>
                    <a:pt x="1529" y="1236"/>
                  </a:lnTo>
                  <a:lnTo>
                    <a:pt x="1555" y="1191"/>
                  </a:lnTo>
                  <a:lnTo>
                    <a:pt x="1582" y="1236"/>
                  </a:lnTo>
                  <a:lnTo>
                    <a:pt x="1555" y="1282"/>
                  </a:lnTo>
                  <a:close/>
                  <a:moveTo>
                    <a:pt x="1616" y="1282"/>
                  </a:moveTo>
                  <a:lnTo>
                    <a:pt x="1591" y="1236"/>
                  </a:lnTo>
                  <a:lnTo>
                    <a:pt x="1616" y="1191"/>
                  </a:lnTo>
                  <a:lnTo>
                    <a:pt x="1643" y="1236"/>
                  </a:lnTo>
                  <a:lnTo>
                    <a:pt x="1616" y="1282"/>
                  </a:lnTo>
                  <a:close/>
                  <a:moveTo>
                    <a:pt x="1678" y="1282"/>
                  </a:moveTo>
                  <a:lnTo>
                    <a:pt x="1652" y="1236"/>
                  </a:lnTo>
                  <a:lnTo>
                    <a:pt x="1678" y="1191"/>
                  </a:lnTo>
                  <a:lnTo>
                    <a:pt x="1705" y="1236"/>
                  </a:lnTo>
                  <a:lnTo>
                    <a:pt x="1678" y="1282"/>
                  </a:lnTo>
                  <a:close/>
                  <a:moveTo>
                    <a:pt x="1741" y="1282"/>
                  </a:moveTo>
                  <a:lnTo>
                    <a:pt x="1714" y="1236"/>
                  </a:lnTo>
                  <a:lnTo>
                    <a:pt x="1741" y="1191"/>
                  </a:lnTo>
                  <a:lnTo>
                    <a:pt x="1766" y="1236"/>
                  </a:lnTo>
                  <a:lnTo>
                    <a:pt x="1741" y="1282"/>
                  </a:lnTo>
                  <a:close/>
                  <a:moveTo>
                    <a:pt x="1802" y="1282"/>
                  </a:moveTo>
                  <a:lnTo>
                    <a:pt x="1775" y="1236"/>
                  </a:lnTo>
                  <a:lnTo>
                    <a:pt x="1802" y="1191"/>
                  </a:lnTo>
                  <a:lnTo>
                    <a:pt x="1828" y="1236"/>
                  </a:lnTo>
                  <a:lnTo>
                    <a:pt x="1802" y="1282"/>
                  </a:lnTo>
                  <a:close/>
                  <a:moveTo>
                    <a:pt x="1864" y="1282"/>
                  </a:moveTo>
                  <a:lnTo>
                    <a:pt x="1837" y="1236"/>
                  </a:lnTo>
                  <a:lnTo>
                    <a:pt x="1864" y="1191"/>
                  </a:lnTo>
                  <a:lnTo>
                    <a:pt x="1889" y="1236"/>
                  </a:lnTo>
                  <a:lnTo>
                    <a:pt x="1864" y="1282"/>
                  </a:lnTo>
                  <a:close/>
                  <a:moveTo>
                    <a:pt x="1925" y="1282"/>
                  </a:moveTo>
                  <a:lnTo>
                    <a:pt x="1898" y="1236"/>
                  </a:lnTo>
                  <a:lnTo>
                    <a:pt x="1925" y="1191"/>
                  </a:lnTo>
                  <a:lnTo>
                    <a:pt x="1951" y="1236"/>
                  </a:lnTo>
                  <a:lnTo>
                    <a:pt x="1925" y="1282"/>
                  </a:lnTo>
                  <a:close/>
                  <a:moveTo>
                    <a:pt x="1987" y="1282"/>
                  </a:moveTo>
                  <a:lnTo>
                    <a:pt x="1960" y="1236"/>
                  </a:lnTo>
                  <a:lnTo>
                    <a:pt x="1987" y="1191"/>
                  </a:lnTo>
                  <a:lnTo>
                    <a:pt x="2012" y="1236"/>
                  </a:lnTo>
                  <a:lnTo>
                    <a:pt x="1987" y="1282"/>
                  </a:lnTo>
                  <a:close/>
                  <a:moveTo>
                    <a:pt x="2048" y="1282"/>
                  </a:moveTo>
                  <a:lnTo>
                    <a:pt x="2021" y="1236"/>
                  </a:lnTo>
                  <a:lnTo>
                    <a:pt x="2048" y="1191"/>
                  </a:lnTo>
                  <a:lnTo>
                    <a:pt x="2074" y="1236"/>
                  </a:lnTo>
                  <a:lnTo>
                    <a:pt x="2048" y="1282"/>
                  </a:lnTo>
                  <a:close/>
                  <a:moveTo>
                    <a:pt x="2110" y="1282"/>
                  </a:moveTo>
                  <a:lnTo>
                    <a:pt x="2084" y="1236"/>
                  </a:lnTo>
                  <a:lnTo>
                    <a:pt x="2110" y="1191"/>
                  </a:lnTo>
                  <a:lnTo>
                    <a:pt x="2137" y="1236"/>
                  </a:lnTo>
                  <a:lnTo>
                    <a:pt x="2110" y="1282"/>
                  </a:lnTo>
                  <a:close/>
                  <a:moveTo>
                    <a:pt x="2171" y="1282"/>
                  </a:moveTo>
                  <a:lnTo>
                    <a:pt x="2146" y="1236"/>
                  </a:lnTo>
                  <a:lnTo>
                    <a:pt x="2171" y="1191"/>
                  </a:lnTo>
                  <a:lnTo>
                    <a:pt x="2198" y="1236"/>
                  </a:lnTo>
                  <a:lnTo>
                    <a:pt x="2171" y="1282"/>
                  </a:lnTo>
                  <a:close/>
                  <a:moveTo>
                    <a:pt x="2233" y="1282"/>
                  </a:moveTo>
                  <a:lnTo>
                    <a:pt x="2207" y="1236"/>
                  </a:lnTo>
                  <a:lnTo>
                    <a:pt x="2233" y="1191"/>
                  </a:lnTo>
                  <a:lnTo>
                    <a:pt x="2260" y="1236"/>
                  </a:lnTo>
                  <a:lnTo>
                    <a:pt x="2233" y="1282"/>
                  </a:lnTo>
                  <a:close/>
                  <a:moveTo>
                    <a:pt x="2294" y="1282"/>
                  </a:moveTo>
                  <a:lnTo>
                    <a:pt x="2269" y="1236"/>
                  </a:lnTo>
                  <a:lnTo>
                    <a:pt x="2294" y="1191"/>
                  </a:lnTo>
                  <a:lnTo>
                    <a:pt x="2321" y="1236"/>
                  </a:lnTo>
                  <a:lnTo>
                    <a:pt x="2294" y="1282"/>
                  </a:lnTo>
                  <a:close/>
                  <a:moveTo>
                    <a:pt x="2356" y="1282"/>
                  </a:moveTo>
                  <a:lnTo>
                    <a:pt x="2330" y="1236"/>
                  </a:lnTo>
                  <a:lnTo>
                    <a:pt x="2356" y="1191"/>
                  </a:lnTo>
                  <a:lnTo>
                    <a:pt x="2383" y="1236"/>
                  </a:lnTo>
                  <a:lnTo>
                    <a:pt x="2356" y="1282"/>
                  </a:lnTo>
                  <a:close/>
                  <a:moveTo>
                    <a:pt x="2417" y="1282"/>
                  </a:moveTo>
                  <a:lnTo>
                    <a:pt x="2392" y="1236"/>
                  </a:lnTo>
                  <a:lnTo>
                    <a:pt x="2417" y="1191"/>
                  </a:lnTo>
                  <a:lnTo>
                    <a:pt x="2444" y="1236"/>
                  </a:lnTo>
                  <a:lnTo>
                    <a:pt x="2417" y="1282"/>
                  </a:lnTo>
                  <a:close/>
                  <a:moveTo>
                    <a:pt x="2480" y="1282"/>
                  </a:moveTo>
                  <a:lnTo>
                    <a:pt x="2453" y="1236"/>
                  </a:lnTo>
                  <a:lnTo>
                    <a:pt x="2480" y="1191"/>
                  </a:lnTo>
                  <a:lnTo>
                    <a:pt x="2506" y="1236"/>
                  </a:lnTo>
                  <a:lnTo>
                    <a:pt x="2480" y="1282"/>
                  </a:lnTo>
                  <a:close/>
                  <a:moveTo>
                    <a:pt x="46" y="1228"/>
                  </a:moveTo>
                  <a:lnTo>
                    <a:pt x="19" y="1183"/>
                  </a:lnTo>
                  <a:lnTo>
                    <a:pt x="46" y="1138"/>
                  </a:lnTo>
                  <a:lnTo>
                    <a:pt x="72" y="1183"/>
                  </a:lnTo>
                  <a:lnTo>
                    <a:pt x="46" y="1228"/>
                  </a:lnTo>
                  <a:close/>
                  <a:moveTo>
                    <a:pt x="107" y="1228"/>
                  </a:moveTo>
                  <a:lnTo>
                    <a:pt x="81" y="1183"/>
                  </a:lnTo>
                  <a:lnTo>
                    <a:pt x="107" y="1138"/>
                  </a:lnTo>
                  <a:lnTo>
                    <a:pt x="133" y="1183"/>
                  </a:lnTo>
                  <a:lnTo>
                    <a:pt x="107" y="1228"/>
                  </a:lnTo>
                  <a:close/>
                  <a:moveTo>
                    <a:pt x="169" y="1228"/>
                  </a:moveTo>
                  <a:lnTo>
                    <a:pt x="142" y="1183"/>
                  </a:lnTo>
                  <a:lnTo>
                    <a:pt x="169" y="1138"/>
                  </a:lnTo>
                  <a:lnTo>
                    <a:pt x="194" y="1183"/>
                  </a:lnTo>
                  <a:lnTo>
                    <a:pt x="169" y="1228"/>
                  </a:lnTo>
                  <a:close/>
                  <a:moveTo>
                    <a:pt x="230" y="1228"/>
                  </a:moveTo>
                  <a:lnTo>
                    <a:pt x="203" y="1183"/>
                  </a:lnTo>
                  <a:lnTo>
                    <a:pt x="230" y="1138"/>
                  </a:lnTo>
                  <a:lnTo>
                    <a:pt x="256" y="1183"/>
                  </a:lnTo>
                  <a:lnTo>
                    <a:pt x="230" y="1228"/>
                  </a:lnTo>
                  <a:close/>
                  <a:moveTo>
                    <a:pt x="292" y="1228"/>
                  </a:moveTo>
                  <a:lnTo>
                    <a:pt x="266" y="1183"/>
                  </a:lnTo>
                  <a:lnTo>
                    <a:pt x="292" y="1138"/>
                  </a:lnTo>
                  <a:lnTo>
                    <a:pt x="319" y="1183"/>
                  </a:lnTo>
                  <a:lnTo>
                    <a:pt x="292" y="1228"/>
                  </a:lnTo>
                  <a:close/>
                  <a:moveTo>
                    <a:pt x="353" y="1228"/>
                  </a:moveTo>
                  <a:lnTo>
                    <a:pt x="328" y="1183"/>
                  </a:lnTo>
                  <a:lnTo>
                    <a:pt x="353" y="1138"/>
                  </a:lnTo>
                  <a:lnTo>
                    <a:pt x="380" y="1183"/>
                  </a:lnTo>
                  <a:lnTo>
                    <a:pt x="353" y="1228"/>
                  </a:lnTo>
                  <a:close/>
                  <a:moveTo>
                    <a:pt x="415" y="1228"/>
                  </a:moveTo>
                  <a:lnTo>
                    <a:pt x="389" y="1183"/>
                  </a:lnTo>
                  <a:lnTo>
                    <a:pt x="415" y="1138"/>
                  </a:lnTo>
                  <a:lnTo>
                    <a:pt x="442" y="1183"/>
                  </a:lnTo>
                  <a:lnTo>
                    <a:pt x="415" y="1228"/>
                  </a:lnTo>
                  <a:close/>
                  <a:moveTo>
                    <a:pt x="476" y="1228"/>
                  </a:moveTo>
                  <a:lnTo>
                    <a:pt x="451" y="1183"/>
                  </a:lnTo>
                  <a:lnTo>
                    <a:pt x="476" y="1138"/>
                  </a:lnTo>
                  <a:lnTo>
                    <a:pt x="503" y="1183"/>
                  </a:lnTo>
                  <a:lnTo>
                    <a:pt x="476" y="1228"/>
                  </a:lnTo>
                  <a:close/>
                  <a:moveTo>
                    <a:pt x="538" y="1228"/>
                  </a:moveTo>
                  <a:lnTo>
                    <a:pt x="512" y="1183"/>
                  </a:lnTo>
                  <a:lnTo>
                    <a:pt x="538" y="1138"/>
                  </a:lnTo>
                  <a:lnTo>
                    <a:pt x="565" y="1183"/>
                  </a:lnTo>
                  <a:lnTo>
                    <a:pt x="538" y="1228"/>
                  </a:lnTo>
                  <a:close/>
                  <a:moveTo>
                    <a:pt x="599" y="1228"/>
                  </a:moveTo>
                  <a:lnTo>
                    <a:pt x="574" y="1183"/>
                  </a:lnTo>
                  <a:lnTo>
                    <a:pt x="599" y="1138"/>
                  </a:lnTo>
                  <a:lnTo>
                    <a:pt x="626" y="1183"/>
                  </a:lnTo>
                  <a:lnTo>
                    <a:pt x="599" y="1228"/>
                  </a:lnTo>
                  <a:close/>
                  <a:moveTo>
                    <a:pt x="662" y="1228"/>
                  </a:moveTo>
                  <a:lnTo>
                    <a:pt x="635" y="1183"/>
                  </a:lnTo>
                  <a:lnTo>
                    <a:pt x="662" y="1138"/>
                  </a:lnTo>
                  <a:lnTo>
                    <a:pt x="688" y="1183"/>
                  </a:lnTo>
                  <a:lnTo>
                    <a:pt x="662" y="1228"/>
                  </a:lnTo>
                  <a:close/>
                  <a:moveTo>
                    <a:pt x="724" y="1228"/>
                  </a:moveTo>
                  <a:lnTo>
                    <a:pt x="697" y="1183"/>
                  </a:lnTo>
                  <a:lnTo>
                    <a:pt x="724" y="1138"/>
                  </a:lnTo>
                  <a:lnTo>
                    <a:pt x="749" y="1183"/>
                  </a:lnTo>
                  <a:lnTo>
                    <a:pt x="724" y="1228"/>
                  </a:lnTo>
                  <a:close/>
                  <a:moveTo>
                    <a:pt x="785" y="1228"/>
                  </a:moveTo>
                  <a:lnTo>
                    <a:pt x="758" y="1183"/>
                  </a:lnTo>
                  <a:lnTo>
                    <a:pt x="785" y="1138"/>
                  </a:lnTo>
                  <a:lnTo>
                    <a:pt x="811" y="1183"/>
                  </a:lnTo>
                  <a:lnTo>
                    <a:pt x="785" y="1228"/>
                  </a:lnTo>
                  <a:close/>
                  <a:moveTo>
                    <a:pt x="847" y="1228"/>
                  </a:moveTo>
                  <a:lnTo>
                    <a:pt x="820" y="1183"/>
                  </a:lnTo>
                  <a:lnTo>
                    <a:pt x="847" y="1138"/>
                  </a:lnTo>
                  <a:lnTo>
                    <a:pt x="872" y="1183"/>
                  </a:lnTo>
                  <a:lnTo>
                    <a:pt x="847" y="1228"/>
                  </a:lnTo>
                  <a:close/>
                  <a:moveTo>
                    <a:pt x="908" y="1228"/>
                  </a:moveTo>
                  <a:lnTo>
                    <a:pt x="881" y="1183"/>
                  </a:lnTo>
                  <a:lnTo>
                    <a:pt x="908" y="1138"/>
                  </a:lnTo>
                  <a:lnTo>
                    <a:pt x="934" y="1183"/>
                  </a:lnTo>
                  <a:lnTo>
                    <a:pt x="908" y="1228"/>
                  </a:lnTo>
                  <a:close/>
                  <a:moveTo>
                    <a:pt x="970" y="1228"/>
                  </a:moveTo>
                  <a:lnTo>
                    <a:pt x="943" y="1183"/>
                  </a:lnTo>
                  <a:lnTo>
                    <a:pt x="970" y="1138"/>
                  </a:lnTo>
                  <a:lnTo>
                    <a:pt x="995" y="1183"/>
                  </a:lnTo>
                  <a:lnTo>
                    <a:pt x="970" y="1228"/>
                  </a:lnTo>
                  <a:close/>
                  <a:moveTo>
                    <a:pt x="1031" y="1228"/>
                  </a:moveTo>
                  <a:lnTo>
                    <a:pt x="1006" y="1183"/>
                  </a:lnTo>
                  <a:lnTo>
                    <a:pt x="1031" y="1138"/>
                  </a:lnTo>
                  <a:lnTo>
                    <a:pt x="1058" y="1183"/>
                  </a:lnTo>
                  <a:lnTo>
                    <a:pt x="1031" y="1228"/>
                  </a:lnTo>
                  <a:close/>
                  <a:moveTo>
                    <a:pt x="1093" y="1228"/>
                  </a:moveTo>
                  <a:lnTo>
                    <a:pt x="1067" y="1183"/>
                  </a:lnTo>
                  <a:lnTo>
                    <a:pt x="1093" y="1138"/>
                  </a:lnTo>
                  <a:lnTo>
                    <a:pt x="1120" y="1183"/>
                  </a:lnTo>
                  <a:lnTo>
                    <a:pt x="1093" y="1228"/>
                  </a:lnTo>
                  <a:close/>
                  <a:moveTo>
                    <a:pt x="1154" y="1228"/>
                  </a:moveTo>
                  <a:lnTo>
                    <a:pt x="1129" y="1183"/>
                  </a:lnTo>
                  <a:lnTo>
                    <a:pt x="1154" y="1138"/>
                  </a:lnTo>
                  <a:lnTo>
                    <a:pt x="1181" y="1183"/>
                  </a:lnTo>
                  <a:lnTo>
                    <a:pt x="1154" y="1228"/>
                  </a:lnTo>
                  <a:close/>
                  <a:moveTo>
                    <a:pt x="1216" y="1228"/>
                  </a:moveTo>
                  <a:lnTo>
                    <a:pt x="1190" y="1183"/>
                  </a:lnTo>
                  <a:lnTo>
                    <a:pt x="1216" y="1138"/>
                  </a:lnTo>
                  <a:lnTo>
                    <a:pt x="1243" y="1183"/>
                  </a:lnTo>
                  <a:lnTo>
                    <a:pt x="1216" y="1228"/>
                  </a:lnTo>
                  <a:close/>
                  <a:moveTo>
                    <a:pt x="1277" y="1228"/>
                  </a:moveTo>
                  <a:lnTo>
                    <a:pt x="1252" y="1183"/>
                  </a:lnTo>
                  <a:lnTo>
                    <a:pt x="1277" y="1138"/>
                  </a:lnTo>
                  <a:lnTo>
                    <a:pt x="1304" y="1183"/>
                  </a:lnTo>
                  <a:lnTo>
                    <a:pt x="1277" y="1228"/>
                  </a:lnTo>
                  <a:close/>
                  <a:moveTo>
                    <a:pt x="1339" y="1228"/>
                  </a:moveTo>
                  <a:lnTo>
                    <a:pt x="1313" y="1183"/>
                  </a:lnTo>
                  <a:lnTo>
                    <a:pt x="1339" y="1138"/>
                  </a:lnTo>
                  <a:lnTo>
                    <a:pt x="1366" y="1183"/>
                  </a:lnTo>
                  <a:lnTo>
                    <a:pt x="1339" y="1228"/>
                  </a:lnTo>
                  <a:close/>
                  <a:moveTo>
                    <a:pt x="1402" y="1228"/>
                  </a:moveTo>
                  <a:lnTo>
                    <a:pt x="1375" y="1183"/>
                  </a:lnTo>
                  <a:lnTo>
                    <a:pt x="1402" y="1138"/>
                  </a:lnTo>
                  <a:lnTo>
                    <a:pt x="1427" y="1183"/>
                  </a:lnTo>
                  <a:lnTo>
                    <a:pt x="1402" y="1228"/>
                  </a:lnTo>
                  <a:close/>
                  <a:moveTo>
                    <a:pt x="1463" y="1228"/>
                  </a:moveTo>
                  <a:lnTo>
                    <a:pt x="1436" y="1183"/>
                  </a:lnTo>
                  <a:lnTo>
                    <a:pt x="1463" y="1138"/>
                  </a:lnTo>
                  <a:lnTo>
                    <a:pt x="1489" y="1183"/>
                  </a:lnTo>
                  <a:lnTo>
                    <a:pt x="1463" y="1228"/>
                  </a:lnTo>
                  <a:close/>
                  <a:moveTo>
                    <a:pt x="1525" y="1228"/>
                  </a:moveTo>
                  <a:lnTo>
                    <a:pt x="1498" y="1183"/>
                  </a:lnTo>
                  <a:lnTo>
                    <a:pt x="1525" y="1138"/>
                  </a:lnTo>
                  <a:lnTo>
                    <a:pt x="1550" y="1183"/>
                  </a:lnTo>
                  <a:lnTo>
                    <a:pt x="1525" y="1228"/>
                  </a:lnTo>
                  <a:close/>
                  <a:moveTo>
                    <a:pt x="1586" y="1228"/>
                  </a:moveTo>
                  <a:lnTo>
                    <a:pt x="1559" y="1183"/>
                  </a:lnTo>
                  <a:lnTo>
                    <a:pt x="1586" y="1138"/>
                  </a:lnTo>
                  <a:lnTo>
                    <a:pt x="1612" y="1183"/>
                  </a:lnTo>
                  <a:lnTo>
                    <a:pt x="1586" y="1228"/>
                  </a:lnTo>
                  <a:close/>
                  <a:moveTo>
                    <a:pt x="1648" y="1228"/>
                  </a:moveTo>
                  <a:lnTo>
                    <a:pt x="1621" y="1183"/>
                  </a:lnTo>
                  <a:lnTo>
                    <a:pt x="1648" y="1138"/>
                  </a:lnTo>
                  <a:lnTo>
                    <a:pt x="1673" y="1183"/>
                  </a:lnTo>
                  <a:lnTo>
                    <a:pt x="1648" y="1228"/>
                  </a:lnTo>
                  <a:close/>
                  <a:moveTo>
                    <a:pt x="1709" y="1228"/>
                  </a:moveTo>
                  <a:lnTo>
                    <a:pt x="1682" y="1183"/>
                  </a:lnTo>
                  <a:lnTo>
                    <a:pt x="1709" y="1138"/>
                  </a:lnTo>
                  <a:lnTo>
                    <a:pt x="1735" y="1183"/>
                  </a:lnTo>
                  <a:lnTo>
                    <a:pt x="1709" y="1228"/>
                  </a:lnTo>
                  <a:close/>
                  <a:moveTo>
                    <a:pt x="1771" y="1228"/>
                  </a:moveTo>
                  <a:lnTo>
                    <a:pt x="1745" y="1183"/>
                  </a:lnTo>
                  <a:lnTo>
                    <a:pt x="1771" y="1138"/>
                  </a:lnTo>
                  <a:lnTo>
                    <a:pt x="1798" y="1183"/>
                  </a:lnTo>
                  <a:lnTo>
                    <a:pt x="1771" y="1228"/>
                  </a:lnTo>
                  <a:close/>
                  <a:moveTo>
                    <a:pt x="1832" y="1228"/>
                  </a:moveTo>
                  <a:lnTo>
                    <a:pt x="1807" y="1183"/>
                  </a:lnTo>
                  <a:lnTo>
                    <a:pt x="1832" y="1138"/>
                  </a:lnTo>
                  <a:lnTo>
                    <a:pt x="1859" y="1183"/>
                  </a:lnTo>
                  <a:lnTo>
                    <a:pt x="1832" y="1228"/>
                  </a:lnTo>
                  <a:close/>
                  <a:moveTo>
                    <a:pt x="1894" y="1228"/>
                  </a:moveTo>
                  <a:lnTo>
                    <a:pt x="1868" y="1183"/>
                  </a:lnTo>
                  <a:lnTo>
                    <a:pt x="1894" y="1138"/>
                  </a:lnTo>
                  <a:lnTo>
                    <a:pt x="1921" y="1183"/>
                  </a:lnTo>
                  <a:lnTo>
                    <a:pt x="1894" y="1228"/>
                  </a:lnTo>
                  <a:close/>
                  <a:moveTo>
                    <a:pt x="1955" y="1228"/>
                  </a:moveTo>
                  <a:lnTo>
                    <a:pt x="1930" y="1183"/>
                  </a:lnTo>
                  <a:lnTo>
                    <a:pt x="1955" y="1138"/>
                  </a:lnTo>
                  <a:lnTo>
                    <a:pt x="1982" y="1183"/>
                  </a:lnTo>
                  <a:lnTo>
                    <a:pt x="1955" y="1228"/>
                  </a:lnTo>
                  <a:close/>
                  <a:moveTo>
                    <a:pt x="2017" y="1228"/>
                  </a:moveTo>
                  <a:lnTo>
                    <a:pt x="1991" y="1183"/>
                  </a:lnTo>
                  <a:lnTo>
                    <a:pt x="2017" y="1138"/>
                  </a:lnTo>
                  <a:lnTo>
                    <a:pt x="2044" y="1183"/>
                  </a:lnTo>
                  <a:lnTo>
                    <a:pt x="2017" y="1228"/>
                  </a:lnTo>
                  <a:close/>
                  <a:moveTo>
                    <a:pt x="2078" y="1228"/>
                  </a:moveTo>
                  <a:lnTo>
                    <a:pt x="2053" y="1183"/>
                  </a:lnTo>
                  <a:lnTo>
                    <a:pt x="2078" y="1138"/>
                  </a:lnTo>
                  <a:lnTo>
                    <a:pt x="2105" y="1183"/>
                  </a:lnTo>
                  <a:lnTo>
                    <a:pt x="2078" y="1228"/>
                  </a:lnTo>
                  <a:close/>
                  <a:moveTo>
                    <a:pt x="2141" y="1228"/>
                  </a:moveTo>
                  <a:lnTo>
                    <a:pt x="2114" y="1183"/>
                  </a:lnTo>
                  <a:lnTo>
                    <a:pt x="2141" y="1138"/>
                  </a:lnTo>
                  <a:lnTo>
                    <a:pt x="2167" y="1183"/>
                  </a:lnTo>
                  <a:lnTo>
                    <a:pt x="2141" y="1228"/>
                  </a:lnTo>
                  <a:close/>
                  <a:moveTo>
                    <a:pt x="2203" y="1228"/>
                  </a:moveTo>
                  <a:lnTo>
                    <a:pt x="2176" y="1183"/>
                  </a:lnTo>
                  <a:lnTo>
                    <a:pt x="2203" y="1138"/>
                  </a:lnTo>
                  <a:lnTo>
                    <a:pt x="2228" y="1183"/>
                  </a:lnTo>
                  <a:lnTo>
                    <a:pt x="2203" y="1228"/>
                  </a:lnTo>
                  <a:close/>
                  <a:moveTo>
                    <a:pt x="2264" y="1228"/>
                  </a:moveTo>
                  <a:lnTo>
                    <a:pt x="2237" y="1183"/>
                  </a:lnTo>
                  <a:lnTo>
                    <a:pt x="2264" y="1138"/>
                  </a:lnTo>
                  <a:lnTo>
                    <a:pt x="2290" y="1183"/>
                  </a:lnTo>
                  <a:lnTo>
                    <a:pt x="2264" y="1228"/>
                  </a:lnTo>
                  <a:close/>
                  <a:moveTo>
                    <a:pt x="2326" y="1228"/>
                  </a:moveTo>
                  <a:lnTo>
                    <a:pt x="2299" y="1183"/>
                  </a:lnTo>
                  <a:lnTo>
                    <a:pt x="2326" y="1138"/>
                  </a:lnTo>
                  <a:lnTo>
                    <a:pt x="2351" y="1183"/>
                  </a:lnTo>
                  <a:lnTo>
                    <a:pt x="2326" y="1228"/>
                  </a:lnTo>
                  <a:close/>
                  <a:moveTo>
                    <a:pt x="2387" y="1228"/>
                  </a:moveTo>
                  <a:lnTo>
                    <a:pt x="2360" y="1183"/>
                  </a:lnTo>
                  <a:lnTo>
                    <a:pt x="2387" y="1138"/>
                  </a:lnTo>
                  <a:lnTo>
                    <a:pt x="2413" y="1183"/>
                  </a:lnTo>
                  <a:lnTo>
                    <a:pt x="2387" y="1228"/>
                  </a:lnTo>
                  <a:close/>
                  <a:moveTo>
                    <a:pt x="2449" y="1228"/>
                  </a:moveTo>
                  <a:lnTo>
                    <a:pt x="2422" y="1183"/>
                  </a:lnTo>
                  <a:lnTo>
                    <a:pt x="2449" y="1138"/>
                  </a:lnTo>
                  <a:lnTo>
                    <a:pt x="2474" y="1183"/>
                  </a:lnTo>
                  <a:lnTo>
                    <a:pt x="2449" y="1228"/>
                  </a:lnTo>
                  <a:close/>
                  <a:moveTo>
                    <a:pt x="2510" y="1228"/>
                  </a:moveTo>
                  <a:lnTo>
                    <a:pt x="2485" y="1183"/>
                  </a:lnTo>
                  <a:lnTo>
                    <a:pt x="2510" y="1138"/>
                  </a:lnTo>
                  <a:lnTo>
                    <a:pt x="2537" y="1183"/>
                  </a:lnTo>
                  <a:lnTo>
                    <a:pt x="2510" y="1228"/>
                  </a:lnTo>
                  <a:close/>
                  <a:moveTo>
                    <a:pt x="76" y="1176"/>
                  </a:moveTo>
                  <a:lnTo>
                    <a:pt x="51" y="1129"/>
                  </a:lnTo>
                  <a:lnTo>
                    <a:pt x="76" y="1084"/>
                  </a:lnTo>
                  <a:lnTo>
                    <a:pt x="103" y="1129"/>
                  </a:lnTo>
                  <a:lnTo>
                    <a:pt x="76" y="1176"/>
                  </a:lnTo>
                  <a:close/>
                  <a:moveTo>
                    <a:pt x="137" y="1176"/>
                  </a:moveTo>
                  <a:lnTo>
                    <a:pt x="112" y="1129"/>
                  </a:lnTo>
                  <a:lnTo>
                    <a:pt x="137" y="1084"/>
                  </a:lnTo>
                  <a:lnTo>
                    <a:pt x="164" y="1129"/>
                  </a:lnTo>
                  <a:lnTo>
                    <a:pt x="137" y="1176"/>
                  </a:lnTo>
                  <a:close/>
                  <a:moveTo>
                    <a:pt x="199" y="1176"/>
                  </a:moveTo>
                  <a:lnTo>
                    <a:pt x="173" y="1129"/>
                  </a:lnTo>
                  <a:lnTo>
                    <a:pt x="199" y="1084"/>
                  </a:lnTo>
                  <a:lnTo>
                    <a:pt x="226" y="1129"/>
                  </a:lnTo>
                  <a:lnTo>
                    <a:pt x="199" y="1176"/>
                  </a:lnTo>
                  <a:close/>
                  <a:moveTo>
                    <a:pt x="262" y="1176"/>
                  </a:moveTo>
                  <a:lnTo>
                    <a:pt x="235" y="1129"/>
                  </a:lnTo>
                  <a:lnTo>
                    <a:pt x="262" y="1084"/>
                  </a:lnTo>
                  <a:lnTo>
                    <a:pt x="287" y="1129"/>
                  </a:lnTo>
                  <a:lnTo>
                    <a:pt x="262" y="1176"/>
                  </a:lnTo>
                  <a:close/>
                  <a:moveTo>
                    <a:pt x="323" y="1176"/>
                  </a:moveTo>
                  <a:lnTo>
                    <a:pt x="296" y="1129"/>
                  </a:lnTo>
                  <a:lnTo>
                    <a:pt x="323" y="1084"/>
                  </a:lnTo>
                  <a:lnTo>
                    <a:pt x="349" y="1129"/>
                  </a:lnTo>
                  <a:lnTo>
                    <a:pt x="323" y="1176"/>
                  </a:lnTo>
                  <a:close/>
                  <a:moveTo>
                    <a:pt x="385" y="1176"/>
                  </a:moveTo>
                  <a:lnTo>
                    <a:pt x="358" y="1129"/>
                  </a:lnTo>
                  <a:lnTo>
                    <a:pt x="385" y="1084"/>
                  </a:lnTo>
                  <a:lnTo>
                    <a:pt x="410" y="1129"/>
                  </a:lnTo>
                  <a:lnTo>
                    <a:pt x="385" y="1176"/>
                  </a:lnTo>
                  <a:close/>
                  <a:moveTo>
                    <a:pt x="446" y="1176"/>
                  </a:moveTo>
                  <a:lnTo>
                    <a:pt x="419" y="1129"/>
                  </a:lnTo>
                  <a:lnTo>
                    <a:pt x="446" y="1084"/>
                  </a:lnTo>
                  <a:lnTo>
                    <a:pt x="472" y="1129"/>
                  </a:lnTo>
                  <a:lnTo>
                    <a:pt x="446" y="1176"/>
                  </a:lnTo>
                  <a:close/>
                  <a:moveTo>
                    <a:pt x="508" y="1176"/>
                  </a:moveTo>
                  <a:lnTo>
                    <a:pt x="481" y="1129"/>
                  </a:lnTo>
                  <a:lnTo>
                    <a:pt x="508" y="1084"/>
                  </a:lnTo>
                  <a:lnTo>
                    <a:pt x="533" y="1129"/>
                  </a:lnTo>
                  <a:lnTo>
                    <a:pt x="508" y="1176"/>
                  </a:lnTo>
                  <a:close/>
                  <a:moveTo>
                    <a:pt x="569" y="1176"/>
                  </a:moveTo>
                  <a:lnTo>
                    <a:pt x="542" y="1129"/>
                  </a:lnTo>
                  <a:lnTo>
                    <a:pt x="569" y="1084"/>
                  </a:lnTo>
                  <a:lnTo>
                    <a:pt x="595" y="1129"/>
                  </a:lnTo>
                  <a:lnTo>
                    <a:pt x="569" y="1176"/>
                  </a:lnTo>
                  <a:close/>
                  <a:moveTo>
                    <a:pt x="631" y="1176"/>
                  </a:moveTo>
                  <a:lnTo>
                    <a:pt x="605" y="1129"/>
                  </a:lnTo>
                  <a:lnTo>
                    <a:pt x="631" y="1084"/>
                  </a:lnTo>
                  <a:lnTo>
                    <a:pt x="658" y="1129"/>
                  </a:lnTo>
                  <a:lnTo>
                    <a:pt x="631" y="1176"/>
                  </a:lnTo>
                  <a:close/>
                  <a:moveTo>
                    <a:pt x="692" y="1176"/>
                  </a:moveTo>
                  <a:lnTo>
                    <a:pt x="667" y="1129"/>
                  </a:lnTo>
                  <a:lnTo>
                    <a:pt x="692" y="1084"/>
                  </a:lnTo>
                  <a:lnTo>
                    <a:pt x="719" y="1129"/>
                  </a:lnTo>
                  <a:lnTo>
                    <a:pt x="692" y="1176"/>
                  </a:lnTo>
                  <a:close/>
                  <a:moveTo>
                    <a:pt x="754" y="1176"/>
                  </a:moveTo>
                  <a:lnTo>
                    <a:pt x="728" y="1129"/>
                  </a:lnTo>
                  <a:lnTo>
                    <a:pt x="754" y="1084"/>
                  </a:lnTo>
                  <a:lnTo>
                    <a:pt x="781" y="1129"/>
                  </a:lnTo>
                  <a:lnTo>
                    <a:pt x="754" y="1176"/>
                  </a:lnTo>
                  <a:close/>
                  <a:moveTo>
                    <a:pt x="815" y="1176"/>
                  </a:moveTo>
                  <a:lnTo>
                    <a:pt x="790" y="1129"/>
                  </a:lnTo>
                  <a:lnTo>
                    <a:pt x="815" y="1084"/>
                  </a:lnTo>
                  <a:lnTo>
                    <a:pt x="842" y="1129"/>
                  </a:lnTo>
                  <a:lnTo>
                    <a:pt x="815" y="1176"/>
                  </a:lnTo>
                  <a:close/>
                  <a:moveTo>
                    <a:pt x="877" y="1176"/>
                  </a:moveTo>
                  <a:lnTo>
                    <a:pt x="851" y="1129"/>
                  </a:lnTo>
                  <a:lnTo>
                    <a:pt x="877" y="1084"/>
                  </a:lnTo>
                  <a:lnTo>
                    <a:pt x="904" y="1129"/>
                  </a:lnTo>
                  <a:lnTo>
                    <a:pt x="877" y="1176"/>
                  </a:lnTo>
                  <a:close/>
                  <a:moveTo>
                    <a:pt x="938" y="1176"/>
                  </a:moveTo>
                  <a:lnTo>
                    <a:pt x="913" y="1129"/>
                  </a:lnTo>
                  <a:lnTo>
                    <a:pt x="938" y="1084"/>
                  </a:lnTo>
                  <a:lnTo>
                    <a:pt x="965" y="1129"/>
                  </a:lnTo>
                  <a:lnTo>
                    <a:pt x="938" y="1176"/>
                  </a:lnTo>
                  <a:close/>
                  <a:moveTo>
                    <a:pt x="1001" y="1176"/>
                  </a:moveTo>
                  <a:lnTo>
                    <a:pt x="974" y="1129"/>
                  </a:lnTo>
                  <a:lnTo>
                    <a:pt x="1001" y="1084"/>
                  </a:lnTo>
                  <a:lnTo>
                    <a:pt x="1027" y="1129"/>
                  </a:lnTo>
                  <a:lnTo>
                    <a:pt x="1001" y="1176"/>
                  </a:lnTo>
                  <a:close/>
                  <a:moveTo>
                    <a:pt x="1063" y="1176"/>
                  </a:moveTo>
                  <a:lnTo>
                    <a:pt x="1036" y="1129"/>
                  </a:lnTo>
                  <a:lnTo>
                    <a:pt x="1063" y="1084"/>
                  </a:lnTo>
                  <a:lnTo>
                    <a:pt x="1088" y="1129"/>
                  </a:lnTo>
                  <a:lnTo>
                    <a:pt x="1063" y="1176"/>
                  </a:lnTo>
                  <a:close/>
                  <a:moveTo>
                    <a:pt x="1124" y="1176"/>
                  </a:moveTo>
                  <a:lnTo>
                    <a:pt x="1097" y="1129"/>
                  </a:lnTo>
                  <a:lnTo>
                    <a:pt x="1124" y="1084"/>
                  </a:lnTo>
                  <a:lnTo>
                    <a:pt x="1150" y="1129"/>
                  </a:lnTo>
                  <a:lnTo>
                    <a:pt x="1124" y="1176"/>
                  </a:lnTo>
                  <a:close/>
                  <a:moveTo>
                    <a:pt x="1186" y="1176"/>
                  </a:moveTo>
                  <a:lnTo>
                    <a:pt x="1159" y="1129"/>
                  </a:lnTo>
                  <a:lnTo>
                    <a:pt x="1186" y="1084"/>
                  </a:lnTo>
                  <a:lnTo>
                    <a:pt x="1211" y="1129"/>
                  </a:lnTo>
                  <a:lnTo>
                    <a:pt x="1186" y="1176"/>
                  </a:lnTo>
                  <a:close/>
                  <a:moveTo>
                    <a:pt x="1247" y="1176"/>
                  </a:moveTo>
                  <a:lnTo>
                    <a:pt x="1220" y="1129"/>
                  </a:lnTo>
                  <a:lnTo>
                    <a:pt x="1247" y="1084"/>
                  </a:lnTo>
                  <a:lnTo>
                    <a:pt x="1273" y="1129"/>
                  </a:lnTo>
                  <a:lnTo>
                    <a:pt x="1247" y="1176"/>
                  </a:lnTo>
                  <a:close/>
                  <a:moveTo>
                    <a:pt x="1309" y="1176"/>
                  </a:moveTo>
                  <a:lnTo>
                    <a:pt x="1282" y="1129"/>
                  </a:lnTo>
                  <a:lnTo>
                    <a:pt x="1309" y="1084"/>
                  </a:lnTo>
                  <a:lnTo>
                    <a:pt x="1334" y="1129"/>
                  </a:lnTo>
                  <a:lnTo>
                    <a:pt x="1309" y="1176"/>
                  </a:lnTo>
                  <a:close/>
                  <a:moveTo>
                    <a:pt x="1370" y="1176"/>
                  </a:moveTo>
                  <a:lnTo>
                    <a:pt x="1345" y="1129"/>
                  </a:lnTo>
                  <a:lnTo>
                    <a:pt x="1370" y="1084"/>
                  </a:lnTo>
                  <a:lnTo>
                    <a:pt x="1397" y="1129"/>
                  </a:lnTo>
                  <a:lnTo>
                    <a:pt x="1370" y="1176"/>
                  </a:lnTo>
                  <a:close/>
                  <a:moveTo>
                    <a:pt x="1432" y="1176"/>
                  </a:moveTo>
                  <a:lnTo>
                    <a:pt x="1406" y="1129"/>
                  </a:lnTo>
                  <a:lnTo>
                    <a:pt x="1432" y="1084"/>
                  </a:lnTo>
                  <a:lnTo>
                    <a:pt x="1459" y="1129"/>
                  </a:lnTo>
                  <a:lnTo>
                    <a:pt x="1432" y="1176"/>
                  </a:lnTo>
                  <a:close/>
                  <a:moveTo>
                    <a:pt x="1493" y="1176"/>
                  </a:moveTo>
                  <a:lnTo>
                    <a:pt x="1468" y="1129"/>
                  </a:lnTo>
                  <a:lnTo>
                    <a:pt x="1493" y="1084"/>
                  </a:lnTo>
                  <a:lnTo>
                    <a:pt x="1520" y="1129"/>
                  </a:lnTo>
                  <a:lnTo>
                    <a:pt x="1493" y="1176"/>
                  </a:lnTo>
                  <a:close/>
                  <a:moveTo>
                    <a:pt x="1555" y="1176"/>
                  </a:moveTo>
                  <a:lnTo>
                    <a:pt x="1529" y="1129"/>
                  </a:lnTo>
                  <a:lnTo>
                    <a:pt x="1555" y="1084"/>
                  </a:lnTo>
                  <a:lnTo>
                    <a:pt x="1582" y="1129"/>
                  </a:lnTo>
                  <a:lnTo>
                    <a:pt x="1555" y="1176"/>
                  </a:lnTo>
                  <a:close/>
                  <a:moveTo>
                    <a:pt x="1616" y="1176"/>
                  </a:moveTo>
                  <a:lnTo>
                    <a:pt x="1591" y="1129"/>
                  </a:lnTo>
                  <a:lnTo>
                    <a:pt x="1616" y="1084"/>
                  </a:lnTo>
                  <a:lnTo>
                    <a:pt x="1643" y="1129"/>
                  </a:lnTo>
                  <a:lnTo>
                    <a:pt x="1616" y="1176"/>
                  </a:lnTo>
                  <a:close/>
                  <a:moveTo>
                    <a:pt x="1678" y="1176"/>
                  </a:moveTo>
                  <a:lnTo>
                    <a:pt x="1652" y="1129"/>
                  </a:lnTo>
                  <a:lnTo>
                    <a:pt x="1678" y="1084"/>
                  </a:lnTo>
                  <a:lnTo>
                    <a:pt x="1705" y="1129"/>
                  </a:lnTo>
                  <a:lnTo>
                    <a:pt x="1678" y="1176"/>
                  </a:lnTo>
                  <a:close/>
                  <a:moveTo>
                    <a:pt x="1741" y="1176"/>
                  </a:moveTo>
                  <a:lnTo>
                    <a:pt x="1714" y="1129"/>
                  </a:lnTo>
                  <a:lnTo>
                    <a:pt x="1741" y="1084"/>
                  </a:lnTo>
                  <a:lnTo>
                    <a:pt x="1766" y="1129"/>
                  </a:lnTo>
                  <a:lnTo>
                    <a:pt x="1741" y="1176"/>
                  </a:lnTo>
                  <a:close/>
                  <a:moveTo>
                    <a:pt x="1802" y="1176"/>
                  </a:moveTo>
                  <a:lnTo>
                    <a:pt x="1775" y="1129"/>
                  </a:lnTo>
                  <a:lnTo>
                    <a:pt x="1802" y="1084"/>
                  </a:lnTo>
                  <a:lnTo>
                    <a:pt x="1828" y="1129"/>
                  </a:lnTo>
                  <a:lnTo>
                    <a:pt x="1802" y="1176"/>
                  </a:lnTo>
                  <a:close/>
                  <a:moveTo>
                    <a:pt x="1864" y="1176"/>
                  </a:moveTo>
                  <a:lnTo>
                    <a:pt x="1837" y="1129"/>
                  </a:lnTo>
                  <a:lnTo>
                    <a:pt x="1864" y="1084"/>
                  </a:lnTo>
                  <a:lnTo>
                    <a:pt x="1889" y="1129"/>
                  </a:lnTo>
                  <a:lnTo>
                    <a:pt x="1864" y="1176"/>
                  </a:lnTo>
                  <a:close/>
                  <a:moveTo>
                    <a:pt x="1925" y="1176"/>
                  </a:moveTo>
                  <a:lnTo>
                    <a:pt x="1898" y="1129"/>
                  </a:lnTo>
                  <a:lnTo>
                    <a:pt x="1925" y="1084"/>
                  </a:lnTo>
                  <a:lnTo>
                    <a:pt x="1951" y="1129"/>
                  </a:lnTo>
                  <a:lnTo>
                    <a:pt x="1925" y="1176"/>
                  </a:lnTo>
                  <a:close/>
                  <a:moveTo>
                    <a:pt x="1987" y="1176"/>
                  </a:moveTo>
                  <a:lnTo>
                    <a:pt x="1960" y="1129"/>
                  </a:lnTo>
                  <a:lnTo>
                    <a:pt x="1987" y="1084"/>
                  </a:lnTo>
                  <a:lnTo>
                    <a:pt x="2012" y="1129"/>
                  </a:lnTo>
                  <a:lnTo>
                    <a:pt x="1987" y="1176"/>
                  </a:lnTo>
                  <a:close/>
                  <a:moveTo>
                    <a:pt x="2048" y="1176"/>
                  </a:moveTo>
                  <a:lnTo>
                    <a:pt x="2021" y="1129"/>
                  </a:lnTo>
                  <a:lnTo>
                    <a:pt x="2048" y="1084"/>
                  </a:lnTo>
                  <a:lnTo>
                    <a:pt x="2074" y="1129"/>
                  </a:lnTo>
                  <a:lnTo>
                    <a:pt x="2048" y="1176"/>
                  </a:lnTo>
                  <a:close/>
                  <a:moveTo>
                    <a:pt x="2110" y="1176"/>
                  </a:moveTo>
                  <a:lnTo>
                    <a:pt x="2084" y="1129"/>
                  </a:lnTo>
                  <a:lnTo>
                    <a:pt x="2110" y="1084"/>
                  </a:lnTo>
                  <a:lnTo>
                    <a:pt x="2137" y="1129"/>
                  </a:lnTo>
                  <a:lnTo>
                    <a:pt x="2110" y="1176"/>
                  </a:lnTo>
                  <a:close/>
                  <a:moveTo>
                    <a:pt x="2171" y="1176"/>
                  </a:moveTo>
                  <a:lnTo>
                    <a:pt x="2146" y="1129"/>
                  </a:lnTo>
                  <a:lnTo>
                    <a:pt x="2171" y="1084"/>
                  </a:lnTo>
                  <a:lnTo>
                    <a:pt x="2198" y="1129"/>
                  </a:lnTo>
                  <a:lnTo>
                    <a:pt x="2171" y="1176"/>
                  </a:lnTo>
                  <a:close/>
                  <a:moveTo>
                    <a:pt x="2233" y="1176"/>
                  </a:moveTo>
                  <a:lnTo>
                    <a:pt x="2207" y="1129"/>
                  </a:lnTo>
                  <a:lnTo>
                    <a:pt x="2233" y="1084"/>
                  </a:lnTo>
                  <a:lnTo>
                    <a:pt x="2260" y="1129"/>
                  </a:lnTo>
                  <a:lnTo>
                    <a:pt x="2233" y="1176"/>
                  </a:lnTo>
                  <a:close/>
                  <a:moveTo>
                    <a:pt x="2294" y="1176"/>
                  </a:moveTo>
                  <a:lnTo>
                    <a:pt x="2269" y="1129"/>
                  </a:lnTo>
                  <a:lnTo>
                    <a:pt x="2294" y="1084"/>
                  </a:lnTo>
                  <a:lnTo>
                    <a:pt x="2321" y="1129"/>
                  </a:lnTo>
                  <a:lnTo>
                    <a:pt x="2294" y="1176"/>
                  </a:lnTo>
                  <a:close/>
                  <a:moveTo>
                    <a:pt x="2356" y="1176"/>
                  </a:moveTo>
                  <a:lnTo>
                    <a:pt x="2330" y="1129"/>
                  </a:lnTo>
                  <a:lnTo>
                    <a:pt x="2356" y="1084"/>
                  </a:lnTo>
                  <a:lnTo>
                    <a:pt x="2383" y="1129"/>
                  </a:lnTo>
                  <a:lnTo>
                    <a:pt x="2356" y="1176"/>
                  </a:lnTo>
                  <a:close/>
                  <a:moveTo>
                    <a:pt x="2417" y="1176"/>
                  </a:moveTo>
                  <a:lnTo>
                    <a:pt x="2392" y="1129"/>
                  </a:lnTo>
                  <a:lnTo>
                    <a:pt x="2417" y="1084"/>
                  </a:lnTo>
                  <a:lnTo>
                    <a:pt x="2444" y="1129"/>
                  </a:lnTo>
                  <a:lnTo>
                    <a:pt x="2417" y="1176"/>
                  </a:lnTo>
                  <a:close/>
                  <a:moveTo>
                    <a:pt x="2480" y="1176"/>
                  </a:moveTo>
                  <a:lnTo>
                    <a:pt x="2453" y="1129"/>
                  </a:lnTo>
                  <a:lnTo>
                    <a:pt x="2480" y="1084"/>
                  </a:lnTo>
                  <a:lnTo>
                    <a:pt x="2506" y="1129"/>
                  </a:lnTo>
                  <a:lnTo>
                    <a:pt x="2480" y="1176"/>
                  </a:lnTo>
                  <a:close/>
                  <a:moveTo>
                    <a:pt x="46" y="1122"/>
                  </a:moveTo>
                  <a:lnTo>
                    <a:pt x="19" y="1077"/>
                  </a:lnTo>
                  <a:lnTo>
                    <a:pt x="46" y="1031"/>
                  </a:lnTo>
                  <a:lnTo>
                    <a:pt x="72" y="1077"/>
                  </a:lnTo>
                  <a:lnTo>
                    <a:pt x="46" y="1122"/>
                  </a:lnTo>
                  <a:close/>
                  <a:moveTo>
                    <a:pt x="107" y="1122"/>
                  </a:moveTo>
                  <a:lnTo>
                    <a:pt x="81" y="1077"/>
                  </a:lnTo>
                  <a:lnTo>
                    <a:pt x="107" y="1031"/>
                  </a:lnTo>
                  <a:lnTo>
                    <a:pt x="133" y="1077"/>
                  </a:lnTo>
                  <a:lnTo>
                    <a:pt x="107" y="1122"/>
                  </a:lnTo>
                  <a:close/>
                  <a:moveTo>
                    <a:pt x="169" y="1122"/>
                  </a:moveTo>
                  <a:lnTo>
                    <a:pt x="142" y="1077"/>
                  </a:lnTo>
                  <a:lnTo>
                    <a:pt x="169" y="1031"/>
                  </a:lnTo>
                  <a:lnTo>
                    <a:pt x="194" y="1077"/>
                  </a:lnTo>
                  <a:lnTo>
                    <a:pt x="169" y="1122"/>
                  </a:lnTo>
                  <a:close/>
                  <a:moveTo>
                    <a:pt x="230" y="1122"/>
                  </a:moveTo>
                  <a:lnTo>
                    <a:pt x="203" y="1077"/>
                  </a:lnTo>
                  <a:lnTo>
                    <a:pt x="230" y="1031"/>
                  </a:lnTo>
                  <a:lnTo>
                    <a:pt x="256" y="1077"/>
                  </a:lnTo>
                  <a:lnTo>
                    <a:pt x="230" y="1122"/>
                  </a:lnTo>
                  <a:close/>
                  <a:moveTo>
                    <a:pt x="292" y="1122"/>
                  </a:moveTo>
                  <a:lnTo>
                    <a:pt x="266" y="1077"/>
                  </a:lnTo>
                  <a:lnTo>
                    <a:pt x="292" y="1031"/>
                  </a:lnTo>
                  <a:lnTo>
                    <a:pt x="319" y="1077"/>
                  </a:lnTo>
                  <a:lnTo>
                    <a:pt x="292" y="1122"/>
                  </a:lnTo>
                  <a:close/>
                  <a:moveTo>
                    <a:pt x="353" y="1122"/>
                  </a:moveTo>
                  <a:lnTo>
                    <a:pt x="328" y="1077"/>
                  </a:lnTo>
                  <a:lnTo>
                    <a:pt x="353" y="1031"/>
                  </a:lnTo>
                  <a:lnTo>
                    <a:pt x="380" y="1077"/>
                  </a:lnTo>
                  <a:lnTo>
                    <a:pt x="353" y="1122"/>
                  </a:lnTo>
                  <a:close/>
                  <a:moveTo>
                    <a:pt x="415" y="1122"/>
                  </a:moveTo>
                  <a:lnTo>
                    <a:pt x="389" y="1077"/>
                  </a:lnTo>
                  <a:lnTo>
                    <a:pt x="415" y="1031"/>
                  </a:lnTo>
                  <a:lnTo>
                    <a:pt x="442" y="1077"/>
                  </a:lnTo>
                  <a:lnTo>
                    <a:pt x="415" y="1122"/>
                  </a:lnTo>
                  <a:close/>
                  <a:moveTo>
                    <a:pt x="476" y="1122"/>
                  </a:moveTo>
                  <a:lnTo>
                    <a:pt x="451" y="1077"/>
                  </a:lnTo>
                  <a:lnTo>
                    <a:pt x="476" y="1031"/>
                  </a:lnTo>
                  <a:lnTo>
                    <a:pt x="503" y="1077"/>
                  </a:lnTo>
                  <a:lnTo>
                    <a:pt x="476" y="1122"/>
                  </a:lnTo>
                  <a:close/>
                  <a:moveTo>
                    <a:pt x="538" y="1122"/>
                  </a:moveTo>
                  <a:lnTo>
                    <a:pt x="512" y="1077"/>
                  </a:lnTo>
                  <a:lnTo>
                    <a:pt x="538" y="1031"/>
                  </a:lnTo>
                  <a:lnTo>
                    <a:pt x="565" y="1077"/>
                  </a:lnTo>
                  <a:lnTo>
                    <a:pt x="538" y="1122"/>
                  </a:lnTo>
                  <a:close/>
                  <a:moveTo>
                    <a:pt x="599" y="1122"/>
                  </a:moveTo>
                  <a:lnTo>
                    <a:pt x="574" y="1077"/>
                  </a:lnTo>
                  <a:lnTo>
                    <a:pt x="599" y="1031"/>
                  </a:lnTo>
                  <a:lnTo>
                    <a:pt x="626" y="1077"/>
                  </a:lnTo>
                  <a:lnTo>
                    <a:pt x="599" y="1122"/>
                  </a:lnTo>
                  <a:close/>
                  <a:moveTo>
                    <a:pt x="662" y="1122"/>
                  </a:moveTo>
                  <a:lnTo>
                    <a:pt x="635" y="1077"/>
                  </a:lnTo>
                  <a:lnTo>
                    <a:pt x="662" y="1031"/>
                  </a:lnTo>
                  <a:lnTo>
                    <a:pt x="688" y="1077"/>
                  </a:lnTo>
                  <a:lnTo>
                    <a:pt x="662" y="1122"/>
                  </a:lnTo>
                  <a:close/>
                  <a:moveTo>
                    <a:pt x="724" y="1122"/>
                  </a:moveTo>
                  <a:lnTo>
                    <a:pt x="697" y="1077"/>
                  </a:lnTo>
                  <a:lnTo>
                    <a:pt x="724" y="1031"/>
                  </a:lnTo>
                  <a:lnTo>
                    <a:pt x="749" y="1077"/>
                  </a:lnTo>
                  <a:lnTo>
                    <a:pt x="724" y="1122"/>
                  </a:lnTo>
                  <a:close/>
                  <a:moveTo>
                    <a:pt x="785" y="1122"/>
                  </a:moveTo>
                  <a:lnTo>
                    <a:pt x="758" y="1077"/>
                  </a:lnTo>
                  <a:lnTo>
                    <a:pt x="785" y="1031"/>
                  </a:lnTo>
                  <a:lnTo>
                    <a:pt x="811" y="1077"/>
                  </a:lnTo>
                  <a:lnTo>
                    <a:pt x="785" y="1122"/>
                  </a:lnTo>
                  <a:close/>
                  <a:moveTo>
                    <a:pt x="847" y="1122"/>
                  </a:moveTo>
                  <a:lnTo>
                    <a:pt x="820" y="1077"/>
                  </a:lnTo>
                  <a:lnTo>
                    <a:pt x="847" y="1031"/>
                  </a:lnTo>
                  <a:lnTo>
                    <a:pt x="872" y="1077"/>
                  </a:lnTo>
                  <a:lnTo>
                    <a:pt x="847" y="1122"/>
                  </a:lnTo>
                  <a:close/>
                  <a:moveTo>
                    <a:pt x="908" y="1122"/>
                  </a:moveTo>
                  <a:lnTo>
                    <a:pt x="881" y="1077"/>
                  </a:lnTo>
                  <a:lnTo>
                    <a:pt x="908" y="1031"/>
                  </a:lnTo>
                  <a:lnTo>
                    <a:pt x="934" y="1077"/>
                  </a:lnTo>
                  <a:lnTo>
                    <a:pt x="908" y="1122"/>
                  </a:lnTo>
                  <a:close/>
                  <a:moveTo>
                    <a:pt x="970" y="1122"/>
                  </a:moveTo>
                  <a:lnTo>
                    <a:pt x="943" y="1077"/>
                  </a:lnTo>
                  <a:lnTo>
                    <a:pt x="970" y="1031"/>
                  </a:lnTo>
                  <a:lnTo>
                    <a:pt x="995" y="1077"/>
                  </a:lnTo>
                  <a:lnTo>
                    <a:pt x="970" y="1122"/>
                  </a:lnTo>
                  <a:close/>
                  <a:moveTo>
                    <a:pt x="1031" y="1122"/>
                  </a:moveTo>
                  <a:lnTo>
                    <a:pt x="1006" y="1077"/>
                  </a:lnTo>
                  <a:lnTo>
                    <a:pt x="1031" y="1031"/>
                  </a:lnTo>
                  <a:lnTo>
                    <a:pt x="1058" y="1077"/>
                  </a:lnTo>
                  <a:lnTo>
                    <a:pt x="1031" y="1122"/>
                  </a:lnTo>
                  <a:close/>
                  <a:moveTo>
                    <a:pt x="1093" y="1122"/>
                  </a:moveTo>
                  <a:lnTo>
                    <a:pt x="1067" y="1077"/>
                  </a:lnTo>
                  <a:lnTo>
                    <a:pt x="1093" y="1031"/>
                  </a:lnTo>
                  <a:lnTo>
                    <a:pt x="1120" y="1077"/>
                  </a:lnTo>
                  <a:lnTo>
                    <a:pt x="1093" y="1122"/>
                  </a:lnTo>
                  <a:close/>
                  <a:moveTo>
                    <a:pt x="1154" y="1122"/>
                  </a:moveTo>
                  <a:lnTo>
                    <a:pt x="1129" y="1077"/>
                  </a:lnTo>
                  <a:lnTo>
                    <a:pt x="1154" y="1031"/>
                  </a:lnTo>
                  <a:lnTo>
                    <a:pt x="1181" y="1077"/>
                  </a:lnTo>
                  <a:lnTo>
                    <a:pt x="1154" y="1122"/>
                  </a:lnTo>
                  <a:close/>
                  <a:moveTo>
                    <a:pt x="1216" y="1122"/>
                  </a:moveTo>
                  <a:lnTo>
                    <a:pt x="1190" y="1077"/>
                  </a:lnTo>
                  <a:lnTo>
                    <a:pt x="1216" y="1031"/>
                  </a:lnTo>
                  <a:lnTo>
                    <a:pt x="1243" y="1077"/>
                  </a:lnTo>
                  <a:lnTo>
                    <a:pt x="1216" y="1122"/>
                  </a:lnTo>
                  <a:close/>
                  <a:moveTo>
                    <a:pt x="1277" y="1122"/>
                  </a:moveTo>
                  <a:lnTo>
                    <a:pt x="1252" y="1077"/>
                  </a:lnTo>
                  <a:lnTo>
                    <a:pt x="1277" y="1031"/>
                  </a:lnTo>
                  <a:lnTo>
                    <a:pt x="1304" y="1077"/>
                  </a:lnTo>
                  <a:lnTo>
                    <a:pt x="1277" y="1122"/>
                  </a:lnTo>
                  <a:close/>
                  <a:moveTo>
                    <a:pt x="1339" y="1122"/>
                  </a:moveTo>
                  <a:lnTo>
                    <a:pt x="1313" y="1077"/>
                  </a:lnTo>
                  <a:lnTo>
                    <a:pt x="1339" y="1031"/>
                  </a:lnTo>
                  <a:lnTo>
                    <a:pt x="1366" y="1077"/>
                  </a:lnTo>
                  <a:lnTo>
                    <a:pt x="1339" y="1122"/>
                  </a:lnTo>
                  <a:close/>
                  <a:moveTo>
                    <a:pt x="1402" y="1122"/>
                  </a:moveTo>
                  <a:lnTo>
                    <a:pt x="1375" y="1077"/>
                  </a:lnTo>
                  <a:lnTo>
                    <a:pt x="1402" y="1031"/>
                  </a:lnTo>
                  <a:lnTo>
                    <a:pt x="1427" y="1077"/>
                  </a:lnTo>
                  <a:lnTo>
                    <a:pt x="1402" y="1122"/>
                  </a:lnTo>
                  <a:close/>
                  <a:moveTo>
                    <a:pt x="1463" y="1122"/>
                  </a:moveTo>
                  <a:lnTo>
                    <a:pt x="1436" y="1077"/>
                  </a:lnTo>
                  <a:lnTo>
                    <a:pt x="1463" y="1031"/>
                  </a:lnTo>
                  <a:lnTo>
                    <a:pt x="1489" y="1077"/>
                  </a:lnTo>
                  <a:lnTo>
                    <a:pt x="1463" y="1122"/>
                  </a:lnTo>
                  <a:close/>
                  <a:moveTo>
                    <a:pt x="1525" y="1122"/>
                  </a:moveTo>
                  <a:lnTo>
                    <a:pt x="1498" y="1077"/>
                  </a:lnTo>
                  <a:lnTo>
                    <a:pt x="1525" y="1031"/>
                  </a:lnTo>
                  <a:lnTo>
                    <a:pt x="1550" y="1077"/>
                  </a:lnTo>
                  <a:lnTo>
                    <a:pt x="1525" y="1122"/>
                  </a:lnTo>
                  <a:close/>
                  <a:moveTo>
                    <a:pt x="1586" y="1122"/>
                  </a:moveTo>
                  <a:lnTo>
                    <a:pt x="1559" y="1077"/>
                  </a:lnTo>
                  <a:lnTo>
                    <a:pt x="1586" y="1031"/>
                  </a:lnTo>
                  <a:lnTo>
                    <a:pt x="1612" y="1077"/>
                  </a:lnTo>
                  <a:lnTo>
                    <a:pt x="1586" y="1122"/>
                  </a:lnTo>
                  <a:close/>
                  <a:moveTo>
                    <a:pt x="1648" y="1122"/>
                  </a:moveTo>
                  <a:lnTo>
                    <a:pt x="1621" y="1077"/>
                  </a:lnTo>
                  <a:lnTo>
                    <a:pt x="1648" y="1031"/>
                  </a:lnTo>
                  <a:lnTo>
                    <a:pt x="1673" y="1077"/>
                  </a:lnTo>
                  <a:lnTo>
                    <a:pt x="1648" y="1122"/>
                  </a:lnTo>
                  <a:close/>
                  <a:moveTo>
                    <a:pt x="1709" y="1122"/>
                  </a:moveTo>
                  <a:lnTo>
                    <a:pt x="1682" y="1077"/>
                  </a:lnTo>
                  <a:lnTo>
                    <a:pt x="1709" y="1031"/>
                  </a:lnTo>
                  <a:lnTo>
                    <a:pt x="1735" y="1077"/>
                  </a:lnTo>
                  <a:lnTo>
                    <a:pt x="1709" y="1122"/>
                  </a:lnTo>
                  <a:close/>
                  <a:moveTo>
                    <a:pt x="1771" y="1122"/>
                  </a:moveTo>
                  <a:lnTo>
                    <a:pt x="1745" y="1077"/>
                  </a:lnTo>
                  <a:lnTo>
                    <a:pt x="1771" y="1031"/>
                  </a:lnTo>
                  <a:lnTo>
                    <a:pt x="1798" y="1077"/>
                  </a:lnTo>
                  <a:lnTo>
                    <a:pt x="1771" y="1122"/>
                  </a:lnTo>
                  <a:close/>
                  <a:moveTo>
                    <a:pt x="1832" y="1122"/>
                  </a:moveTo>
                  <a:lnTo>
                    <a:pt x="1807" y="1077"/>
                  </a:lnTo>
                  <a:lnTo>
                    <a:pt x="1832" y="1031"/>
                  </a:lnTo>
                  <a:lnTo>
                    <a:pt x="1859" y="1077"/>
                  </a:lnTo>
                  <a:lnTo>
                    <a:pt x="1832" y="1122"/>
                  </a:lnTo>
                  <a:close/>
                  <a:moveTo>
                    <a:pt x="1894" y="1122"/>
                  </a:moveTo>
                  <a:lnTo>
                    <a:pt x="1868" y="1077"/>
                  </a:lnTo>
                  <a:lnTo>
                    <a:pt x="1894" y="1031"/>
                  </a:lnTo>
                  <a:lnTo>
                    <a:pt x="1921" y="1077"/>
                  </a:lnTo>
                  <a:lnTo>
                    <a:pt x="1894" y="1122"/>
                  </a:lnTo>
                  <a:close/>
                  <a:moveTo>
                    <a:pt x="1955" y="1122"/>
                  </a:moveTo>
                  <a:lnTo>
                    <a:pt x="1930" y="1077"/>
                  </a:lnTo>
                  <a:lnTo>
                    <a:pt x="1955" y="1031"/>
                  </a:lnTo>
                  <a:lnTo>
                    <a:pt x="1982" y="1077"/>
                  </a:lnTo>
                  <a:lnTo>
                    <a:pt x="1955" y="1122"/>
                  </a:lnTo>
                  <a:close/>
                  <a:moveTo>
                    <a:pt x="2017" y="1122"/>
                  </a:moveTo>
                  <a:lnTo>
                    <a:pt x="1991" y="1077"/>
                  </a:lnTo>
                  <a:lnTo>
                    <a:pt x="2017" y="1031"/>
                  </a:lnTo>
                  <a:lnTo>
                    <a:pt x="2044" y="1077"/>
                  </a:lnTo>
                  <a:lnTo>
                    <a:pt x="2017" y="1122"/>
                  </a:lnTo>
                  <a:close/>
                  <a:moveTo>
                    <a:pt x="2078" y="1122"/>
                  </a:moveTo>
                  <a:lnTo>
                    <a:pt x="2053" y="1077"/>
                  </a:lnTo>
                  <a:lnTo>
                    <a:pt x="2078" y="1031"/>
                  </a:lnTo>
                  <a:lnTo>
                    <a:pt x="2105" y="1077"/>
                  </a:lnTo>
                  <a:lnTo>
                    <a:pt x="2078" y="1122"/>
                  </a:lnTo>
                  <a:close/>
                  <a:moveTo>
                    <a:pt x="2141" y="1122"/>
                  </a:moveTo>
                  <a:lnTo>
                    <a:pt x="2114" y="1077"/>
                  </a:lnTo>
                  <a:lnTo>
                    <a:pt x="2141" y="1031"/>
                  </a:lnTo>
                  <a:lnTo>
                    <a:pt x="2167" y="1077"/>
                  </a:lnTo>
                  <a:lnTo>
                    <a:pt x="2141" y="1122"/>
                  </a:lnTo>
                  <a:close/>
                  <a:moveTo>
                    <a:pt x="2203" y="1122"/>
                  </a:moveTo>
                  <a:lnTo>
                    <a:pt x="2176" y="1077"/>
                  </a:lnTo>
                  <a:lnTo>
                    <a:pt x="2203" y="1031"/>
                  </a:lnTo>
                  <a:lnTo>
                    <a:pt x="2228" y="1077"/>
                  </a:lnTo>
                  <a:lnTo>
                    <a:pt x="2203" y="1122"/>
                  </a:lnTo>
                  <a:close/>
                  <a:moveTo>
                    <a:pt x="2264" y="1122"/>
                  </a:moveTo>
                  <a:lnTo>
                    <a:pt x="2237" y="1077"/>
                  </a:lnTo>
                  <a:lnTo>
                    <a:pt x="2264" y="1031"/>
                  </a:lnTo>
                  <a:lnTo>
                    <a:pt x="2290" y="1077"/>
                  </a:lnTo>
                  <a:lnTo>
                    <a:pt x="2264" y="1122"/>
                  </a:lnTo>
                  <a:close/>
                  <a:moveTo>
                    <a:pt x="2326" y="1122"/>
                  </a:moveTo>
                  <a:lnTo>
                    <a:pt x="2299" y="1077"/>
                  </a:lnTo>
                  <a:lnTo>
                    <a:pt x="2326" y="1031"/>
                  </a:lnTo>
                  <a:lnTo>
                    <a:pt x="2351" y="1077"/>
                  </a:lnTo>
                  <a:lnTo>
                    <a:pt x="2326" y="1122"/>
                  </a:lnTo>
                  <a:close/>
                  <a:moveTo>
                    <a:pt x="2387" y="1122"/>
                  </a:moveTo>
                  <a:lnTo>
                    <a:pt x="2360" y="1077"/>
                  </a:lnTo>
                  <a:lnTo>
                    <a:pt x="2387" y="1031"/>
                  </a:lnTo>
                  <a:lnTo>
                    <a:pt x="2413" y="1077"/>
                  </a:lnTo>
                  <a:lnTo>
                    <a:pt x="2387" y="1122"/>
                  </a:lnTo>
                  <a:close/>
                  <a:moveTo>
                    <a:pt x="2449" y="1122"/>
                  </a:moveTo>
                  <a:lnTo>
                    <a:pt x="2422" y="1077"/>
                  </a:lnTo>
                  <a:lnTo>
                    <a:pt x="2449" y="1031"/>
                  </a:lnTo>
                  <a:lnTo>
                    <a:pt x="2474" y="1077"/>
                  </a:lnTo>
                  <a:lnTo>
                    <a:pt x="2449" y="1122"/>
                  </a:lnTo>
                  <a:close/>
                  <a:moveTo>
                    <a:pt x="2510" y="1122"/>
                  </a:moveTo>
                  <a:lnTo>
                    <a:pt x="2485" y="1077"/>
                  </a:lnTo>
                  <a:lnTo>
                    <a:pt x="2510" y="1031"/>
                  </a:lnTo>
                  <a:lnTo>
                    <a:pt x="2537" y="1077"/>
                  </a:lnTo>
                  <a:lnTo>
                    <a:pt x="2510" y="1122"/>
                  </a:lnTo>
                  <a:close/>
                  <a:moveTo>
                    <a:pt x="76" y="1068"/>
                  </a:moveTo>
                  <a:lnTo>
                    <a:pt x="51" y="1023"/>
                  </a:lnTo>
                  <a:lnTo>
                    <a:pt x="76" y="978"/>
                  </a:lnTo>
                  <a:lnTo>
                    <a:pt x="103" y="1023"/>
                  </a:lnTo>
                  <a:lnTo>
                    <a:pt x="76" y="1068"/>
                  </a:lnTo>
                  <a:close/>
                  <a:moveTo>
                    <a:pt x="137" y="1068"/>
                  </a:moveTo>
                  <a:lnTo>
                    <a:pt x="112" y="1023"/>
                  </a:lnTo>
                  <a:lnTo>
                    <a:pt x="137" y="978"/>
                  </a:lnTo>
                  <a:lnTo>
                    <a:pt x="164" y="1023"/>
                  </a:lnTo>
                  <a:lnTo>
                    <a:pt x="137" y="1068"/>
                  </a:lnTo>
                  <a:close/>
                  <a:moveTo>
                    <a:pt x="199" y="1068"/>
                  </a:moveTo>
                  <a:lnTo>
                    <a:pt x="173" y="1023"/>
                  </a:lnTo>
                  <a:lnTo>
                    <a:pt x="199" y="978"/>
                  </a:lnTo>
                  <a:lnTo>
                    <a:pt x="226" y="1023"/>
                  </a:lnTo>
                  <a:lnTo>
                    <a:pt x="199" y="1068"/>
                  </a:lnTo>
                  <a:close/>
                  <a:moveTo>
                    <a:pt x="262" y="1068"/>
                  </a:moveTo>
                  <a:lnTo>
                    <a:pt x="235" y="1023"/>
                  </a:lnTo>
                  <a:lnTo>
                    <a:pt x="262" y="978"/>
                  </a:lnTo>
                  <a:lnTo>
                    <a:pt x="287" y="1023"/>
                  </a:lnTo>
                  <a:lnTo>
                    <a:pt x="262" y="1068"/>
                  </a:lnTo>
                  <a:close/>
                  <a:moveTo>
                    <a:pt x="323" y="1068"/>
                  </a:moveTo>
                  <a:lnTo>
                    <a:pt x="296" y="1023"/>
                  </a:lnTo>
                  <a:lnTo>
                    <a:pt x="323" y="978"/>
                  </a:lnTo>
                  <a:lnTo>
                    <a:pt x="349" y="1023"/>
                  </a:lnTo>
                  <a:lnTo>
                    <a:pt x="323" y="1068"/>
                  </a:lnTo>
                  <a:close/>
                  <a:moveTo>
                    <a:pt x="385" y="1068"/>
                  </a:moveTo>
                  <a:lnTo>
                    <a:pt x="358" y="1023"/>
                  </a:lnTo>
                  <a:lnTo>
                    <a:pt x="385" y="978"/>
                  </a:lnTo>
                  <a:lnTo>
                    <a:pt x="410" y="1023"/>
                  </a:lnTo>
                  <a:lnTo>
                    <a:pt x="385" y="1068"/>
                  </a:lnTo>
                  <a:close/>
                  <a:moveTo>
                    <a:pt x="446" y="1068"/>
                  </a:moveTo>
                  <a:lnTo>
                    <a:pt x="419" y="1023"/>
                  </a:lnTo>
                  <a:lnTo>
                    <a:pt x="446" y="978"/>
                  </a:lnTo>
                  <a:lnTo>
                    <a:pt x="472" y="1023"/>
                  </a:lnTo>
                  <a:lnTo>
                    <a:pt x="446" y="1068"/>
                  </a:lnTo>
                  <a:close/>
                  <a:moveTo>
                    <a:pt x="508" y="1068"/>
                  </a:moveTo>
                  <a:lnTo>
                    <a:pt x="481" y="1023"/>
                  </a:lnTo>
                  <a:lnTo>
                    <a:pt x="508" y="978"/>
                  </a:lnTo>
                  <a:lnTo>
                    <a:pt x="533" y="1023"/>
                  </a:lnTo>
                  <a:lnTo>
                    <a:pt x="508" y="1068"/>
                  </a:lnTo>
                  <a:close/>
                  <a:moveTo>
                    <a:pt x="569" y="1068"/>
                  </a:moveTo>
                  <a:lnTo>
                    <a:pt x="542" y="1023"/>
                  </a:lnTo>
                  <a:lnTo>
                    <a:pt x="569" y="978"/>
                  </a:lnTo>
                  <a:lnTo>
                    <a:pt x="595" y="1023"/>
                  </a:lnTo>
                  <a:lnTo>
                    <a:pt x="569" y="1068"/>
                  </a:lnTo>
                  <a:close/>
                  <a:moveTo>
                    <a:pt x="631" y="1068"/>
                  </a:moveTo>
                  <a:lnTo>
                    <a:pt x="605" y="1023"/>
                  </a:lnTo>
                  <a:lnTo>
                    <a:pt x="631" y="978"/>
                  </a:lnTo>
                  <a:lnTo>
                    <a:pt x="658" y="1023"/>
                  </a:lnTo>
                  <a:lnTo>
                    <a:pt x="631" y="1068"/>
                  </a:lnTo>
                  <a:close/>
                  <a:moveTo>
                    <a:pt x="692" y="1068"/>
                  </a:moveTo>
                  <a:lnTo>
                    <a:pt x="667" y="1023"/>
                  </a:lnTo>
                  <a:lnTo>
                    <a:pt x="692" y="978"/>
                  </a:lnTo>
                  <a:lnTo>
                    <a:pt x="719" y="1023"/>
                  </a:lnTo>
                  <a:lnTo>
                    <a:pt x="692" y="1068"/>
                  </a:lnTo>
                  <a:close/>
                  <a:moveTo>
                    <a:pt x="754" y="1068"/>
                  </a:moveTo>
                  <a:lnTo>
                    <a:pt x="728" y="1023"/>
                  </a:lnTo>
                  <a:lnTo>
                    <a:pt x="754" y="978"/>
                  </a:lnTo>
                  <a:lnTo>
                    <a:pt x="781" y="1023"/>
                  </a:lnTo>
                  <a:lnTo>
                    <a:pt x="754" y="1068"/>
                  </a:lnTo>
                  <a:close/>
                  <a:moveTo>
                    <a:pt x="815" y="1068"/>
                  </a:moveTo>
                  <a:lnTo>
                    <a:pt x="790" y="1023"/>
                  </a:lnTo>
                  <a:lnTo>
                    <a:pt x="815" y="978"/>
                  </a:lnTo>
                  <a:lnTo>
                    <a:pt x="842" y="1023"/>
                  </a:lnTo>
                  <a:lnTo>
                    <a:pt x="815" y="1068"/>
                  </a:lnTo>
                  <a:close/>
                  <a:moveTo>
                    <a:pt x="877" y="1068"/>
                  </a:moveTo>
                  <a:lnTo>
                    <a:pt x="851" y="1023"/>
                  </a:lnTo>
                  <a:lnTo>
                    <a:pt x="877" y="978"/>
                  </a:lnTo>
                  <a:lnTo>
                    <a:pt x="904" y="1023"/>
                  </a:lnTo>
                  <a:lnTo>
                    <a:pt x="877" y="1068"/>
                  </a:lnTo>
                  <a:close/>
                  <a:moveTo>
                    <a:pt x="938" y="1068"/>
                  </a:moveTo>
                  <a:lnTo>
                    <a:pt x="913" y="1023"/>
                  </a:lnTo>
                  <a:lnTo>
                    <a:pt x="938" y="978"/>
                  </a:lnTo>
                  <a:lnTo>
                    <a:pt x="965" y="1023"/>
                  </a:lnTo>
                  <a:lnTo>
                    <a:pt x="938" y="1068"/>
                  </a:lnTo>
                  <a:close/>
                  <a:moveTo>
                    <a:pt x="1001" y="1068"/>
                  </a:moveTo>
                  <a:lnTo>
                    <a:pt x="974" y="1023"/>
                  </a:lnTo>
                  <a:lnTo>
                    <a:pt x="1001" y="978"/>
                  </a:lnTo>
                  <a:lnTo>
                    <a:pt x="1027" y="1023"/>
                  </a:lnTo>
                  <a:lnTo>
                    <a:pt x="1001" y="1068"/>
                  </a:lnTo>
                  <a:close/>
                  <a:moveTo>
                    <a:pt x="1063" y="1068"/>
                  </a:moveTo>
                  <a:lnTo>
                    <a:pt x="1036" y="1023"/>
                  </a:lnTo>
                  <a:lnTo>
                    <a:pt x="1063" y="978"/>
                  </a:lnTo>
                  <a:lnTo>
                    <a:pt x="1088" y="1023"/>
                  </a:lnTo>
                  <a:lnTo>
                    <a:pt x="1063" y="1068"/>
                  </a:lnTo>
                  <a:close/>
                  <a:moveTo>
                    <a:pt x="1124" y="1068"/>
                  </a:moveTo>
                  <a:lnTo>
                    <a:pt x="1097" y="1023"/>
                  </a:lnTo>
                  <a:lnTo>
                    <a:pt x="1124" y="978"/>
                  </a:lnTo>
                  <a:lnTo>
                    <a:pt x="1150" y="1023"/>
                  </a:lnTo>
                  <a:lnTo>
                    <a:pt x="1124" y="1068"/>
                  </a:lnTo>
                  <a:close/>
                  <a:moveTo>
                    <a:pt x="1186" y="1068"/>
                  </a:moveTo>
                  <a:lnTo>
                    <a:pt x="1159" y="1023"/>
                  </a:lnTo>
                  <a:lnTo>
                    <a:pt x="1186" y="978"/>
                  </a:lnTo>
                  <a:lnTo>
                    <a:pt x="1211" y="1023"/>
                  </a:lnTo>
                  <a:lnTo>
                    <a:pt x="1186" y="1068"/>
                  </a:lnTo>
                  <a:close/>
                  <a:moveTo>
                    <a:pt x="1247" y="1068"/>
                  </a:moveTo>
                  <a:lnTo>
                    <a:pt x="1220" y="1023"/>
                  </a:lnTo>
                  <a:lnTo>
                    <a:pt x="1247" y="978"/>
                  </a:lnTo>
                  <a:lnTo>
                    <a:pt x="1273" y="1023"/>
                  </a:lnTo>
                  <a:lnTo>
                    <a:pt x="1247" y="1068"/>
                  </a:lnTo>
                  <a:close/>
                  <a:moveTo>
                    <a:pt x="1309" y="1068"/>
                  </a:moveTo>
                  <a:lnTo>
                    <a:pt x="1282" y="1023"/>
                  </a:lnTo>
                  <a:lnTo>
                    <a:pt x="1309" y="978"/>
                  </a:lnTo>
                  <a:lnTo>
                    <a:pt x="1334" y="1023"/>
                  </a:lnTo>
                  <a:lnTo>
                    <a:pt x="1309" y="1068"/>
                  </a:lnTo>
                  <a:close/>
                  <a:moveTo>
                    <a:pt x="1370" y="1068"/>
                  </a:moveTo>
                  <a:lnTo>
                    <a:pt x="1345" y="1023"/>
                  </a:lnTo>
                  <a:lnTo>
                    <a:pt x="1370" y="978"/>
                  </a:lnTo>
                  <a:lnTo>
                    <a:pt x="1397" y="1023"/>
                  </a:lnTo>
                  <a:lnTo>
                    <a:pt x="1370" y="1068"/>
                  </a:lnTo>
                  <a:close/>
                  <a:moveTo>
                    <a:pt x="1432" y="1068"/>
                  </a:moveTo>
                  <a:lnTo>
                    <a:pt x="1406" y="1023"/>
                  </a:lnTo>
                  <a:lnTo>
                    <a:pt x="1432" y="978"/>
                  </a:lnTo>
                  <a:lnTo>
                    <a:pt x="1459" y="1023"/>
                  </a:lnTo>
                  <a:lnTo>
                    <a:pt x="1432" y="1068"/>
                  </a:lnTo>
                  <a:close/>
                  <a:moveTo>
                    <a:pt x="1493" y="1068"/>
                  </a:moveTo>
                  <a:lnTo>
                    <a:pt x="1468" y="1023"/>
                  </a:lnTo>
                  <a:lnTo>
                    <a:pt x="1493" y="978"/>
                  </a:lnTo>
                  <a:lnTo>
                    <a:pt x="1520" y="1023"/>
                  </a:lnTo>
                  <a:lnTo>
                    <a:pt x="1493" y="1068"/>
                  </a:lnTo>
                  <a:close/>
                  <a:moveTo>
                    <a:pt x="1555" y="1068"/>
                  </a:moveTo>
                  <a:lnTo>
                    <a:pt x="1529" y="1023"/>
                  </a:lnTo>
                  <a:lnTo>
                    <a:pt x="1555" y="978"/>
                  </a:lnTo>
                  <a:lnTo>
                    <a:pt x="1582" y="1023"/>
                  </a:lnTo>
                  <a:lnTo>
                    <a:pt x="1555" y="1068"/>
                  </a:lnTo>
                  <a:close/>
                  <a:moveTo>
                    <a:pt x="1616" y="1068"/>
                  </a:moveTo>
                  <a:lnTo>
                    <a:pt x="1591" y="1023"/>
                  </a:lnTo>
                  <a:lnTo>
                    <a:pt x="1616" y="978"/>
                  </a:lnTo>
                  <a:lnTo>
                    <a:pt x="1643" y="1023"/>
                  </a:lnTo>
                  <a:lnTo>
                    <a:pt x="1616" y="1068"/>
                  </a:lnTo>
                  <a:close/>
                  <a:moveTo>
                    <a:pt x="1678" y="1068"/>
                  </a:moveTo>
                  <a:lnTo>
                    <a:pt x="1652" y="1023"/>
                  </a:lnTo>
                  <a:lnTo>
                    <a:pt x="1678" y="978"/>
                  </a:lnTo>
                  <a:lnTo>
                    <a:pt x="1705" y="1023"/>
                  </a:lnTo>
                  <a:lnTo>
                    <a:pt x="1678" y="1068"/>
                  </a:lnTo>
                  <a:close/>
                  <a:moveTo>
                    <a:pt x="1741" y="1068"/>
                  </a:moveTo>
                  <a:lnTo>
                    <a:pt x="1714" y="1023"/>
                  </a:lnTo>
                  <a:lnTo>
                    <a:pt x="1741" y="978"/>
                  </a:lnTo>
                  <a:lnTo>
                    <a:pt x="1766" y="1023"/>
                  </a:lnTo>
                  <a:lnTo>
                    <a:pt x="1741" y="1068"/>
                  </a:lnTo>
                  <a:close/>
                  <a:moveTo>
                    <a:pt x="1802" y="1068"/>
                  </a:moveTo>
                  <a:lnTo>
                    <a:pt x="1775" y="1023"/>
                  </a:lnTo>
                  <a:lnTo>
                    <a:pt x="1802" y="978"/>
                  </a:lnTo>
                  <a:lnTo>
                    <a:pt x="1828" y="1023"/>
                  </a:lnTo>
                  <a:lnTo>
                    <a:pt x="1802" y="1068"/>
                  </a:lnTo>
                  <a:close/>
                  <a:moveTo>
                    <a:pt x="1864" y="1068"/>
                  </a:moveTo>
                  <a:lnTo>
                    <a:pt x="1837" y="1023"/>
                  </a:lnTo>
                  <a:lnTo>
                    <a:pt x="1864" y="978"/>
                  </a:lnTo>
                  <a:lnTo>
                    <a:pt x="1889" y="1023"/>
                  </a:lnTo>
                  <a:lnTo>
                    <a:pt x="1864" y="1068"/>
                  </a:lnTo>
                  <a:close/>
                  <a:moveTo>
                    <a:pt x="1925" y="1068"/>
                  </a:moveTo>
                  <a:lnTo>
                    <a:pt x="1898" y="1023"/>
                  </a:lnTo>
                  <a:lnTo>
                    <a:pt x="1925" y="978"/>
                  </a:lnTo>
                  <a:lnTo>
                    <a:pt x="1951" y="1023"/>
                  </a:lnTo>
                  <a:lnTo>
                    <a:pt x="1925" y="1068"/>
                  </a:lnTo>
                  <a:close/>
                  <a:moveTo>
                    <a:pt x="1987" y="1068"/>
                  </a:moveTo>
                  <a:lnTo>
                    <a:pt x="1960" y="1023"/>
                  </a:lnTo>
                  <a:lnTo>
                    <a:pt x="1987" y="978"/>
                  </a:lnTo>
                  <a:lnTo>
                    <a:pt x="2012" y="1023"/>
                  </a:lnTo>
                  <a:lnTo>
                    <a:pt x="1987" y="1068"/>
                  </a:lnTo>
                  <a:close/>
                  <a:moveTo>
                    <a:pt x="2048" y="1068"/>
                  </a:moveTo>
                  <a:lnTo>
                    <a:pt x="2021" y="1023"/>
                  </a:lnTo>
                  <a:lnTo>
                    <a:pt x="2048" y="978"/>
                  </a:lnTo>
                  <a:lnTo>
                    <a:pt x="2074" y="1023"/>
                  </a:lnTo>
                  <a:lnTo>
                    <a:pt x="2048" y="1068"/>
                  </a:lnTo>
                  <a:close/>
                  <a:moveTo>
                    <a:pt x="2110" y="1068"/>
                  </a:moveTo>
                  <a:lnTo>
                    <a:pt x="2084" y="1023"/>
                  </a:lnTo>
                  <a:lnTo>
                    <a:pt x="2110" y="978"/>
                  </a:lnTo>
                  <a:lnTo>
                    <a:pt x="2137" y="1023"/>
                  </a:lnTo>
                  <a:lnTo>
                    <a:pt x="2110" y="1068"/>
                  </a:lnTo>
                  <a:close/>
                  <a:moveTo>
                    <a:pt x="2171" y="1068"/>
                  </a:moveTo>
                  <a:lnTo>
                    <a:pt x="2146" y="1023"/>
                  </a:lnTo>
                  <a:lnTo>
                    <a:pt x="2171" y="978"/>
                  </a:lnTo>
                  <a:lnTo>
                    <a:pt x="2198" y="1023"/>
                  </a:lnTo>
                  <a:lnTo>
                    <a:pt x="2171" y="1068"/>
                  </a:lnTo>
                  <a:close/>
                  <a:moveTo>
                    <a:pt x="2233" y="1068"/>
                  </a:moveTo>
                  <a:lnTo>
                    <a:pt x="2207" y="1023"/>
                  </a:lnTo>
                  <a:lnTo>
                    <a:pt x="2233" y="978"/>
                  </a:lnTo>
                  <a:lnTo>
                    <a:pt x="2260" y="1023"/>
                  </a:lnTo>
                  <a:lnTo>
                    <a:pt x="2233" y="1068"/>
                  </a:lnTo>
                  <a:close/>
                  <a:moveTo>
                    <a:pt x="2294" y="1068"/>
                  </a:moveTo>
                  <a:lnTo>
                    <a:pt x="2269" y="1023"/>
                  </a:lnTo>
                  <a:lnTo>
                    <a:pt x="2294" y="978"/>
                  </a:lnTo>
                  <a:lnTo>
                    <a:pt x="2321" y="1023"/>
                  </a:lnTo>
                  <a:lnTo>
                    <a:pt x="2294" y="1068"/>
                  </a:lnTo>
                  <a:close/>
                  <a:moveTo>
                    <a:pt x="2356" y="1068"/>
                  </a:moveTo>
                  <a:lnTo>
                    <a:pt x="2330" y="1023"/>
                  </a:lnTo>
                  <a:lnTo>
                    <a:pt x="2356" y="978"/>
                  </a:lnTo>
                  <a:lnTo>
                    <a:pt x="2383" y="1023"/>
                  </a:lnTo>
                  <a:lnTo>
                    <a:pt x="2356" y="1068"/>
                  </a:lnTo>
                  <a:close/>
                  <a:moveTo>
                    <a:pt x="2417" y="1068"/>
                  </a:moveTo>
                  <a:lnTo>
                    <a:pt x="2392" y="1023"/>
                  </a:lnTo>
                  <a:lnTo>
                    <a:pt x="2417" y="978"/>
                  </a:lnTo>
                  <a:lnTo>
                    <a:pt x="2444" y="1023"/>
                  </a:lnTo>
                  <a:lnTo>
                    <a:pt x="2417" y="1068"/>
                  </a:lnTo>
                  <a:close/>
                  <a:moveTo>
                    <a:pt x="2480" y="1068"/>
                  </a:moveTo>
                  <a:lnTo>
                    <a:pt x="2453" y="1023"/>
                  </a:lnTo>
                  <a:lnTo>
                    <a:pt x="2480" y="978"/>
                  </a:lnTo>
                  <a:lnTo>
                    <a:pt x="2506" y="1023"/>
                  </a:lnTo>
                  <a:lnTo>
                    <a:pt x="2480" y="1068"/>
                  </a:lnTo>
                  <a:close/>
                  <a:moveTo>
                    <a:pt x="46" y="1016"/>
                  </a:moveTo>
                  <a:lnTo>
                    <a:pt x="19" y="971"/>
                  </a:lnTo>
                  <a:lnTo>
                    <a:pt x="46" y="924"/>
                  </a:lnTo>
                  <a:lnTo>
                    <a:pt x="72" y="971"/>
                  </a:lnTo>
                  <a:lnTo>
                    <a:pt x="46" y="1016"/>
                  </a:lnTo>
                  <a:close/>
                  <a:moveTo>
                    <a:pt x="107" y="1016"/>
                  </a:moveTo>
                  <a:lnTo>
                    <a:pt x="81" y="971"/>
                  </a:lnTo>
                  <a:lnTo>
                    <a:pt x="107" y="924"/>
                  </a:lnTo>
                  <a:lnTo>
                    <a:pt x="133" y="971"/>
                  </a:lnTo>
                  <a:lnTo>
                    <a:pt x="107" y="1016"/>
                  </a:lnTo>
                  <a:close/>
                  <a:moveTo>
                    <a:pt x="169" y="1016"/>
                  </a:moveTo>
                  <a:lnTo>
                    <a:pt x="142" y="971"/>
                  </a:lnTo>
                  <a:lnTo>
                    <a:pt x="169" y="924"/>
                  </a:lnTo>
                  <a:lnTo>
                    <a:pt x="194" y="971"/>
                  </a:lnTo>
                  <a:lnTo>
                    <a:pt x="169" y="1016"/>
                  </a:lnTo>
                  <a:close/>
                  <a:moveTo>
                    <a:pt x="230" y="1016"/>
                  </a:moveTo>
                  <a:lnTo>
                    <a:pt x="203" y="971"/>
                  </a:lnTo>
                  <a:lnTo>
                    <a:pt x="230" y="924"/>
                  </a:lnTo>
                  <a:lnTo>
                    <a:pt x="256" y="971"/>
                  </a:lnTo>
                  <a:lnTo>
                    <a:pt x="230" y="1016"/>
                  </a:lnTo>
                  <a:close/>
                  <a:moveTo>
                    <a:pt x="292" y="1016"/>
                  </a:moveTo>
                  <a:lnTo>
                    <a:pt x="266" y="971"/>
                  </a:lnTo>
                  <a:lnTo>
                    <a:pt x="292" y="924"/>
                  </a:lnTo>
                  <a:lnTo>
                    <a:pt x="319" y="971"/>
                  </a:lnTo>
                  <a:lnTo>
                    <a:pt x="292" y="1016"/>
                  </a:lnTo>
                  <a:close/>
                  <a:moveTo>
                    <a:pt x="353" y="1016"/>
                  </a:moveTo>
                  <a:lnTo>
                    <a:pt x="328" y="971"/>
                  </a:lnTo>
                  <a:lnTo>
                    <a:pt x="353" y="924"/>
                  </a:lnTo>
                  <a:lnTo>
                    <a:pt x="380" y="971"/>
                  </a:lnTo>
                  <a:lnTo>
                    <a:pt x="353" y="1016"/>
                  </a:lnTo>
                  <a:close/>
                  <a:moveTo>
                    <a:pt x="415" y="1016"/>
                  </a:moveTo>
                  <a:lnTo>
                    <a:pt x="389" y="971"/>
                  </a:lnTo>
                  <a:lnTo>
                    <a:pt x="415" y="924"/>
                  </a:lnTo>
                  <a:lnTo>
                    <a:pt x="442" y="971"/>
                  </a:lnTo>
                  <a:lnTo>
                    <a:pt x="415" y="1016"/>
                  </a:lnTo>
                  <a:close/>
                  <a:moveTo>
                    <a:pt x="476" y="1016"/>
                  </a:moveTo>
                  <a:lnTo>
                    <a:pt x="451" y="971"/>
                  </a:lnTo>
                  <a:lnTo>
                    <a:pt x="476" y="924"/>
                  </a:lnTo>
                  <a:lnTo>
                    <a:pt x="503" y="971"/>
                  </a:lnTo>
                  <a:lnTo>
                    <a:pt x="476" y="1016"/>
                  </a:lnTo>
                  <a:close/>
                  <a:moveTo>
                    <a:pt x="538" y="1016"/>
                  </a:moveTo>
                  <a:lnTo>
                    <a:pt x="512" y="971"/>
                  </a:lnTo>
                  <a:lnTo>
                    <a:pt x="538" y="924"/>
                  </a:lnTo>
                  <a:lnTo>
                    <a:pt x="565" y="971"/>
                  </a:lnTo>
                  <a:lnTo>
                    <a:pt x="538" y="1016"/>
                  </a:lnTo>
                  <a:close/>
                  <a:moveTo>
                    <a:pt x="599" y="1016"/>
                  </a:moveTo>
                  <a:lnTo>
                    <a:pt x="574" y="971"/>
                  </a:lnTo>
                  <a:lnTo>
                    <a:pt x="599" y="924"/>
                  </a:lnTo>
                  <a:lnTo>
                    <a:pt x="626" y="971"/>
                  </a:lnTo>
                  <a:lnTo>
                    <a:pt x="599" y="1016"/>
                  </a:lnTo>
                  <a:close/>
                  <a:moveTo>
                    <a:pt x="662" y="1016"/>
                  </a:moveTo>
                  <a:lnTo>
                    <a:pt x="635" y="971"/>
                  </a:lnTo>
                  <a:lnTo>
                    <a:pt x="662" y="924"/>
                  </a:lnTo>
                  <a:lnTo>
                    <a:pt x="688" y="971"/>
                  </a:lnTo>
                  <a:lnTo>
                    <a:pt x="662" y="1016"/>
                  </a:lnTo>
                  <a:close/>
                  <a:moveTo>
                    <a:pt x="724" y="1016"/>
                  </a:moveTo>
                  <a:lnTo>
                    <a:pt x="697" y="971"/>
                  </a:lnTo>
                  <a:lnTo>
                    <a:pt x="724" y="924"/>
                  </a:lnTo>
                  <a:lnTo>
                    <a:pt x="749" y="971"/>
                  </a:lnTo>
                  <a:lnTo>
                    <a:pt x="724" y="1016"/>
                  </a:lnTo>
                  <a:close/>
                  <a:moveTo>
                    <a:pt x="785" y="1016"/>
                  </a:moveTo>
                  <a:lnTo>
                    <a:pt x="758" y="971"/>
                  </a:lnTo>
                  <a:lnTo>
                    <a:pt x="785" y="924"/>
                  </a:lnTo>
                  <a:lnTo>
                    <a:pt x="811" y="971"/>
                  </a:lnTo>
                  <a:lnTo>
                    <a:pt x="785" y="1016"/>
                  </a:lnTo>
                  <a:close/>
                  <a:moveTo>
                    <a:pt x="847" y="1016"/>
                  </a:moveTo>
                  <a:lnTo>
                    <a:pt x="820" y="971"/>
                  </a:lnTo>
                  <a:lnTo>
                    <a:pt x="847" y="924"/>
                  </a:lnTo>
                  <a:lnTo>
                    <a:pt x="872" y="971"/>
                  </a:lnTo>
                  <a:lnTo>
                    <a:pt x="847" y="1016"/>
                  </a:lnTo>
                  <a:close/>
                  <a:moveTo>
                    <a:pt x="908" y="1016"/>
                  </a:moveTo>
                  <a:lnTo>
                    <a:pt x="881" y="971"/>
                  </a:lnTo>
                  <a:lnTo>
                    <a:pt x="908" y="924"/>
                  </a:lnTo>
                  <a:lnTo>
                    <a:pt x="934" y="971"/>
                  </a:lnTo>
                  <a:lnTo>
                    <a:pt x="908" y="1016"/>
                  </a:lnTo>
                  <a:close/>
                  <a:moveTo>
                    <a:pt x="970" y="1016"/>
                  </a:moveTo>
                  <a:lnTo>
                    <a:pt x="943" y="971"/>
                  </a:lnTo>
                  <a:lnTo>
                    <a:pt x="970" y="924"/>
                  </a:lnTo>
                  <a:lnTo>
                    <a:pt x="995" y="971"/>
                  </a:lnTo>
                  <a:lnTo>
                    <a:pt x="970" y="1016"/>
                  </a:lnTo>
                  <a:close/>
                  <a:moveTo>
                    <a:pt x="1031" y="1016"/>
                  </a:moveTo>
                  <a:lnTo>
                    <a:pt x="1006" y="971"/>
                  </a:lnTo>
                  <a:lnTo>
                    <a:pt x="1031" y="924"/>
                  </a:lnTo>
                  <a:lnTo>
                    <a:pt x="1058" y="971"/>
                  </a:lnTo>
                  <a:lnTo>
                    <a:pt x="1031" y="1016"/>
                  </a:lnTo>
                  <a:close/>
                  <a:moveTo>
                    <a:pt x="1093" y="1016"/>
                  </a:moveTo>
                  <a:lnTo>
                    <a:pt x="1067" y="971"/>
                  </a:lnTo>
                  <a:lnTo>
                    <a:pt x="1093" y="924"/>
                  </a:lnTo>
                  <a:lnTo>
                    <a:pt x="1120" y="971"/>
                  </a:lnTo>
                  <a:lnTo>
                    <a:pt x="1093" y="1016"/>
                  </a:lnTo>
                  <a:close/>
                  <a:moveTo>
                    <a:pt x="1154" y="1016"/>
                  </a:moveTo>
                  <a:lnTo>
                    <a:pt x="1129" y="971"/>
                  </a:lnTo>
                  <a:lnTo>
                    <a:pt x="1154" y="924"/>
                  </a:lnTo>
                  <a:lnTo>
                    <a:pt x="1181" y="971"/>
                  </a:lnTo>
                  <a:lnTo>
                    <a:pt x="1154" y="1016"/>
                  </a:lnTo>
                  <a:close/>
                  <a:moveTo>
                    <a:pt x="1216" y="1016"/>
                  </a:moveTo>
                  <a:lnTo>
                    <a:pt x="1190" y="971"/>
                  </a:lnTo>
                  <a:lnTo>
                    <a:pt x="1216" y="924"/>
                  </a:lnTo>
                  <a:lnTo>
                    <a:pt x="1243" y="971"/>
                  </a:lnTo>
                  <a:lnTo>
                    <a:pt x="1216" y="1016"/>
                  </a:lnTo>
                  <a:close/>
                  <a:moveTo>
                    <a:pt x="1277" y="1016"/>
                  </a:moveTo>
                  <a:lnTo>
                    <a:pt x="1252" y="971"/>
                  </a:lnTo>
                  <a:lnTo>
                    <a:pt x="1277" y="924"/>
                  </a:lnTo>
                  <a:lnTo>
                    <a:pt x="1304" y="971"/>
                  </a:lnTo>
                  <a:lnTo>
                    <a:pt x="1277" y="1016"/>
                  </a:lnTo>
                  <a:close/>
                  <a:moveTo>
                    <a:pt x="1339" y="1016"/>
                  </a:moveTo>
                  <a:lnTo>
                    <a:pt x="1313" y="971"/>
                  </a:lnTo>
                  <a:lnTo>
                    <a:pt x="1339" y="924"/>
                  </a:lnTo>
                  <a:lnTo>
                    <a:pt x="1366" y="971"/>
                  </a:lnTo>
                  <a:lnTo>
                    <a:pt x="1339" y="1016"/>
                  </a:lnTo>
                  <a:close/>
                  <a:moveTo>
                    <a:pt x="1402" y="1016"/>
                  </a:moveTo>
                  <a:lnTo>
                    <a:pt x="1375" y="971"/>
                  </a:lnTo>
                  <a:lnTo>
                    <a:pt x="1402" y="924"/>
                  </a:lnTo>
                  <a:lnTo>
                    <a:pt x="1427" y="971"/>
                  </a:lnTo>
                  <a:lnTo>
                    <a:pt x="1402" y="1016"/>
                  </a:lnTo>
                  <a:close/>
                  <a:moveTo>
                    <a:pt x="1463" y="1016"/>
                  </a:moveTo>
                  <a:lnTo>
                    <a:pt x="1436" y="971"/>
                  </a:lnTo>
                  <a:lnTo>
                    <a:pt x="1463" y="924"/>
                  </a:lnTo>
                  <a:lnTo>
                    <a:pt x="1489" y="971"/>
                  </a:lnTo>
                  <a:lnTo>
                    <a:pt x="1463" y="1016"/>
                  </a:lnTo>
                  <a:close/>
                  <a:moveTo>
                    <a:pt x="1525" y="1016"/>
                  </a:moveTo>
                  <a:lnTo>
                    <a:pt x="1498" y="971"/>
                  </a:lnTo>
                  <a:lnTo>
                    <a:pt x="1525" y="924"/>
                  </a:lnTo>
                  <a:lnTo>
                    <a:pt x="1550" y="971"/>
                  </a:lnTo>
                  <a:lnTo>
                    <a:pt x="1525" y="1016"/>
                  </a:lnTo>
                  <a:close/>
                  <a:moveTo>
                    <a:pt x="1586" y="1016"/>
                  </a:moveTo>
                  <a:lnTo>
                    <a:pt x="1559" y="971"/>
                  </a:lnTo>
                  <a:lnTo>
                    <a:pt x="1586" y="924"/>
                  </a:lnTo>
                  <a:lnTo>
                    <a:pt x="1612" y="971"/>
                  </a:lnTo>
                  <a:lnTo>
                    <a:pt x="1586" y="1016"/>
                  </a:lnTo>
                  <a:close/>
                  <a:moveTo>
                    <a:pt x="1648" y="1016"/>
                  </a:moveTo>
                  <a:lnTo>
                    <a:pt x="1621" y="971"/>
                  </a:lnTo>
                  <a:lnTo>
                    <a:pt x="1648" y="924"/>
                  </a:lnTo>
                  <a:lnTo>
                    <a:pt x="1673" y="971"/>
                  </a:lnTo>
                  <a:lnTo>
                    <a:pt x="1648" y="1016"/>
                  </a:lnTo>
                  <a:close/>
                  <a:moveTo>
                    <a:pt x="1709" y="1016"/>
                  </a:moveTo>
                  <a:lnTo>
                    <a:pt x="1682" y="971"/>
                  </a:lnTo>
                  <a:lnTo>
                    <a:pt x="1709" y="924"/>
                  </a:lnTo>
                  <a:lnTo>
                    <a:pt x="1735" y="971"/>
                  </a:lnTo>
                  <a:lnTo>
                    <a:pt x="1709" y="1016"/>
                  </a:lnTo>
                  <a:close/>
                  <a:moveTo>
                    <a:pt x="1771" y="1016"/>
                  </a:moveTo>
                  <a:lnTo>
                    <a:pt x="1745" y="971"/>
                  </a:lnTo>
                  <a:lnTo>
                    <a:pt x="1771" y="924"/>
                  </a:lnTo>
                  <a:lnTo>
                    <a:pt x="1798" y="971"/>
                  </a:lnTo>
                  <a:lnTo>
                    <a:pt x="1771" y="1016"/>
                  </a:lnTo>
                  <a:close/>
                  <a:moveTo>
                    <a:pt x="1832" y="1016"/>
                  </a:moveTo>
                  <a:lnTo>
                    <a:pt x="1807" y="971"/>
                  </a:lnTo>
                  <a:lnTo>
                    <a:pt x="1832" y="924"/>
                  </a:lnTo>
                  <a:lnTo>
                    <a:pt x="1859" y="971"/>
                  </a:lnTo>
                  <a:lnTo>
                    <a:pt x="1832" y="1016"/>
                  </a:lnTo>
                  <a:close/>
                  <a:moveTo>
                    <a:pt x="1894" y="1016"/>
                  </a:moveTo>
                  <a:lnTo>
                    <a:pt x="1868" y="971"/>
                  </a:lnTo>
                  <a:lnTo>
                    <a:pt x="1894" y="924"/>
                  </a:lnTo>
                  <a:lnTo>
                    <a:pt x="1921" y="971"/>
                  </a:lnTo>
                  <a:lnTo>
                    <a:pt x="1894" y="1016"/>
                  </a:lnTo>
                  <a:close/>
                  <a:moveTo>
                    <a:pt x="1955" y="1016"/>
                  </a:moveTo>
                  <a:lnTo>
                    <a:pt x="1930" y="971"/>
                  </a:lnTo>
                  <a:lnTo>
                    <a:pt x="1955" y="924"/>
                  </a:lnTo>
                  <a:lnTo>
                    <a:pt x="1982" y="971"/>
                  </a:lnTo>
                  <a:lnTo>
                    <a:pt x="1955" y="1016"/>
                  </a:lnTo>
                  <a:close/>
                  <a:moveTo>
                    <a:pt x="2017" y="1016"/>
                  </a:moveTo>
                  <a:lnTo>
                    <a:pt x="1991" y="971"/>
                  </a:lnTo>
                  <a:lnTo>
                    <a:pt x="2017" y="924"/>
                  </a:lnTo>
                  <a:lnTo>
                    <a:pt x="2044" y="971"/>
                  </a:lnTo>
                  <a:lnTo>
                    <a:pt x="2017" y="1016"/>
                  </a:lnTo>
                  <a:close/>
                  <a:moveTo>
                    <a:pt x="2078" y="1016"/>
                  </a:moveTo>
                  <a:lnTo>
                    <a:pt x="2053" y="971"/>
                  </a:lnTo>
                  <a:lnTo>
                    <a:pt x="2078" y="924"/>
                  </a:lnTo>
                  <a:lnTo>
                    <a:pt x="2105" y="971"/>
                  </a:lnTo>
                  <a:lnTo>
                    <a:pt x="2078" y="1016"/>
                  </a:lnTo>
                  <a:close/>
                  <a:moveTo>
                    <a:pt x="2141" y="1016"/>
                  </a:moveTo>
                  <a:lnTo>
                    <a:pt x="2114" y="971"/>
                  </a:lnTo>
                  <a:lnTo>
                    <a:pt x="2141" y="924"/>
                  </a:lnTo>
                  <a:lnTo>
                    <a:pt x="2167" y="971"/>
                  </a:lnTo>
                  <a:lnTo>
                    <a:pt x="2141" y="1016"/>
                  </a:lnTo>
                  <a:close/>
                  <a:moveTo>
                    <a:pt x="2203" y="1016"/>
                  </a:moveTo>
                  <a:lnTo>
                    <a:pt x="2176" y="971"/>
                  </a:lnTo>
                  <a:lnTo>
                    <a:pt x="2203" y="924"/>
                  </a:lnTo>
                  <a:lnTo>
                    <a:pt x="2228" y="971"/>
                  </a:lnTo>
                  <a:lnTo>
                    <a:pt x="2203" y="1016"/>
                  </a:lnTo>
                  <a:close/>
                  <a:moveTo>
                    <a:pt x="2264" y="1016"/>
                  </a:moveTo>
                  <a:lnTo>
                    <a:pt x="2237" y="971"/>
                  </a:lnTo>
                  <a:lnTo>
                    <a:pt x="2264" y="924"/>
                  </a:lnTo>
                  <a:lnTo>
                    <a:pt x="2290" y="971"/>
                  </a:lnTo>
                  <a:lnTo>
                    <a:pt x="2264" y="1016"/>
                  </a:lnTo>
                  <a:close/>
                  <a:moveTo>
                    <a:pt x="2326" y="1016"/>
                  </a:moveTo>
                  <a:lnTo>
                    <a:pt x="2299" y="971"/>
                  </a:lnTo>
                  <a:lnTo>
                    <a:pt x="2326" y="924"/>
                  </a:lnTo>
                  <a:lnTo>
                    <a:pt x="2351" y="971"/>
                  </a:lnTo>
                  <a:lnTo>
                    <a:pt x="2326" y="1016"/>
                  </a:lnTo>
                  <a:close/>
                  <a:moveTo>
                    <a:pt x="2387" y="1016"/>
                  </a:moveTo>
                  <a:lnTo>
                    <a:pt x="2360" y="971"/>
                  </a:lnTo>
                  <a:lnTo>
                    <a:pt x="2387" y="924"/>
                  </a:lnTo>
                  <a:lnTo>
                    <a:pt x="2413" y="971"/>
                  </a:lnTo>
                  <a:lnTo>
                    <a:pt x="2387" y="1016"/>
                  </a:lnTo>
                  <a:close/>
                  <a:moveTo>
                    <a:pt x="2449" y="1016"/>
                  </a:moveTo>
                  <a:lnTo>
                    <a:pt x="2422" y="971"/>
                  </a:lnTo>
                  <a:lnTo>
                    <a:pt x="2449" y="924"/>
                  </a:lnTo>
                  <a:lnTo>
                    <a:pt x="2474" y="971"/>
                  </a:lnTo>
                  <a:lnTo>
                    <a:pt x="2449" y="1016"/>
                  </a:lnTo>
                  <a:close/>
                  <a:moveTo>
                    <a:pt x="2510" y="1016"/>
                  </a:moveTo>
                  <a:lnTo>
                    <a:pt x="2485" y="971"/>
                  </a:lnTo>
                  <a:lnTo>
                    <a:pt x="2510" y="924"/>
                  </a:lnTo>
                  <a:lnTo>
                    <a:pt x="2537" y="971"/>
                  </a:lnTo>
                  <a:lnTo>
                    <a:pt x="2510" y="1016"/>
                  </a:lnTo>
                  <a:close/>
                  <a:moveTo>
                    <a:pt x="76" y="962"/>
                  </a:moveTo>
                  <a:lnTo>
                    <a:pt x="51" y="917"/>
                  </a:lnTo>
                  <a:lnTo>
                    <a:pt x="76" y="872"/>
                  </a:lnTo>
                  <a:lnTo>
                    <a:pt x="103" y="917"/>
                  </a:lnTo>
                  <a:lnTo>
                    <a:pt x="76" y="962"/>
                  </a:lnTo>
                  <a:close/>
                  <a:moveTo>
                    <a:pt x="137" y="962"/>
                  </a:moveTo>
                  <a:lnTo>
                    <a:pt x="112" y="917"/>
                  </a:lnTo>
                  <a:lnTo>
                    <a:pt x="137" y="872"/>
                  </a:lnTo>
                  <a:lnTo>
                    <a:pt x="164" y="917"/>
                  </a:lnTo>
                  <a:lnTo>
                    <a:pt x="137" y="962"/>
                  </a:lnTo>
                  <a:close/>
                  <a:moveTo>
                    <a:pt x="199" y="962"/>
                  </a:moveTo>
                  <a:lnTo>
                    <a:pt x="173" y="917"/>
                  </a:lnTo>
                  <a:lnTo>
                    <a:pt x="199" y="872"/>
                  </a:lnTo>
                  <a:lnTo>
                    <a:pt x="226" y="917"/>
                  </a:lnTo>
                  <a:lnTo>
                    <a:pt x="199" y="962"/>
                  </a:lnTo>
                  <a:close/>
                  <a:moveTo>
                    <a:pt x="262" y="962"/>
                  </a:moveTo>
                  <a:lnTo>
                    <a:pt x="235" y="917"/>
                  </a:lnTo>
                  <a:lnTo>
                    <a:pt x="262" y="872"/>
                  </a:lnTo>
                  <a:lnTo>
                    <a:pt x="287" y="917"/>
                  </a:lnTo>
                  <a:lnTo>
                    <a:pt x="262" y="962"/>
                  </a:lnTo>
                  <a:close/>
                  <a:moveTo>
                    <a:pt x="323" y="962"/>
                  </a:moveTo>
                  <a:lnTo>
                    <a:pt x="296" y="917"/>
                  </a:lnTo>
                  <a:lnTo>
                    <a:pt x="323" y="872"/>
                  </a:lnTo>
                  <a:lnTo>
                    <a:pt x="349" y="917"/>
                  </a:lnTo>
                  <a:lnTo>
                    <a:pt x="323" y="962"/>
                  </a:lnTo>
                  <a:close/>
                  <a:moveTo>
                    <a:pt x="385" y="962"/>
                  </a:moveTo>
                  <a:lnTo>
                    <a:pt x="358" y="917"/>
                  </a:lnTo>
                  <a:lnTo>
                    <a:pt x="385" y="872"/>
                  </a:lnTo>
                  <a:lnTo>
                    <a:pt x="410" y="917"/>
                  </a:lnTo>
                  <a:lnTo>
                    <a:pt x="385" y="962"/>
                  </a:lnTo>
                  <a:close/>
                  <a:moveTo>
                    <a:pt x="446" y="962"/>
                  </a:moveTo>
                  <a:lnTo>
                    <a:pt x="419" y="917"/>
                  </a:lnTo>
                  <a:lnTo>
                    <a:pt x="446" y="872"/>
                  </a:lnTo>
                  <a:lnTo>
                    <a:pt x="472" y="917"/>
                  </a:lnTo>
                  <a:lnTo>
                    <a:pt x="446" y="962"/>
                  </a:lnTo>
                  <a:close/>
                  <a:moveTo>
                    <a:pt x="508" y="962"/>
                  </a:moveTo>
                  <a:lnTo>
                    <a:pt x="481" y="917"/>
                  </a:lnTo>
                  <a:lnTo>
                    <a:pt x="508" y="872"/>
                  </a:lnTo>
                  <a:lnTo>
                    <a:pt x="533" y="917"/>
                  </a:lnTo>
                  <a:lnTo>
                    <a:pt x="508" y="962"/>
                  </a:lnTo>
                  <a:close/>
                  <a:moveTo>
                    <a:pt x="569" y="962"/>
                  </a:moveTo>
                  <a:lnTo>
                    <a:pt x="542" y="917"/>
                  </a:lnTo>
                  <a:lnTo>
                    <a:pt x="569" y="872"/>
                  </a:lnTo>
                  <a:lnTo>
                    <a:pt x="595" y="917"/>
                  </a:lnTo>
                  <a:lnTo>
                    <a:pt x="569" y="962"/>
                  </a:lnTo>
                  <a:close/>
                  <a:moveTo>
                    <a:pt x="631" y="962"/>
                  </a:moveTo>
                  <a:lnTo>
                    <a:pt x="605" y="917"/>
                  </a:lnTo>
                  <a:lnTo>
                    <a:pt x="631" y="872"/>
                  </a:lnTo>
                  <a:lnTo>
                    <a:pt x="658" y="917"/>
                  </a:lnTo>
                  <a:lnTo>
                    <a:pt x="631" y="962"/>
                  </a:lnTo>
                  <a:close/>
                  <a:moveTo>
                    <a:pt x="692" y="962"/>
                  </a:moveTo>
                  <a:lnTo>
                    <a:pt x="667" y="917"/>
                  </a:lnTo>
                  <a:lnTo>
                    <a:pt x="692" y="872"/>
                  </a:lnTo>
                  <a:lnTo>
                    <a:pt x="719" y="917"/>
                  </a:lnTo>
                  <a:lnTo>
                    <a:pt x="692" y="962"/>
                  </a:lnTo>
                  <a:close/>
                  <a:moveTo>
                    <a:pt x="754" y="962"/>
                  </a:moveTo>
                  <a:lnTo>
                    <a:pt x="728" y="917"/>
                  </a:lnTo>
                  <a:lnTo>
                    <a:pt x="754" y="872"/>
                  </a:lnTo>
                  <a:lnTo>
                    <a:pt x="781" y="917"/>
                  </a:lnTo>
                  <a:lnTo>
                    <a:pt x="754" y="962"/>
                  </a:lnTo>
                  <a:close/>
                  <a:moveTo>
                    <a:pt x="815" y="962"/>
                  </a:moveTo>
                  <a:lnTo>
                    <a:pt x="790" y="917"/>
                  </a:lnTo>
                  <a:lnTo>
                    <a:pt x="815" y="872"/>
                  </a:lnTo>
                  <a:lnTo>
                    <a:pt x="842" y="917"/>
                  </a:lnTo>
                  <a:lnTo>
                    <a:pt x="815" y="962"/>
                  </a:lnTo>
                  <a:close/>
                  <a:moveTo>
                    <a:pt x="877" y="962"/>
                  </a:moveTo>
                  <a:lnTo>
                    <a:pt x="851" y="917"/>
                  </a:lnTo>
                  <a:lnTo>
                    <a:pt x="877" y="872"/>
                  </a:lnTo>
                  <a:lnTo>
                    <a:pt x="904" y="917"/>
                  </a:lnTo>
                  <a:lnTo>
                    <a:pt x="877" y="962"/>
                  </a:lnTo>
                  <a:close/>
                  <a:moveTo>
                    <a:pt x="938" y="962"/>
                  </a:moveTo>
                  <a:lnTo>
                    <a:pt x="913" y="917"/>
                  </a:lnTo>
                  <a:lnTo>
                    <a:pt x="938" y="872"/>
                  </a:lnTo>
                  <a:lnTo>
                    <a:pt x="965" y="917"/>
                  </a:lnTo>
                  <a:lnTo>
                    <a:pt x="938" y="962"/>
                  </a:lnTo>
                  <a:close/>
                  <a:moveTo>
                    <a:pt x="1001" y="962"/>
                  </a:moveTo>
                  <a:lnTo>
                    <a:pt x="974" y="917"/>
                  </a:lnTo>
                  <a:lnTo>
                    <a:pt x="1001" y="872"/>
                  </a:lnTo>
                  <a:lnTo>
                    <a:pt x="1027" y="917"/>
                  </a:lnTo>
                  <a:lnTo>
                    <a:pt x="1001" y="962"/>
                  </a:lnTo>
                  <a:close/>
                  <a:moveTo>
                    <a:pt x="1063" y="962"/>
                  </a:moveTo>
                  <a:lnTo>
                    <a:pt x="1036" y="917"/>
                  </a:lnTo>
                  <a:lnTo>
                    <a:pt x="1063" y="872"/>
                  </a:lnTo>
                  <a:lnTo>
                    <a:pt x="1088" y="917"/>
                  </a:lnTo>
                  <a:lnTo>
                    <a:pt x="1063" y="962"/>
                  </a:lnTo>
                  <a:close/>
                  <a:moveTo>
                    <a:pt x="1124" y="962"/>
                  </a:moveTo>
                  <a:lnTo>
                    <a:pt x="1097" y="917"/>
                  </a:lnTo>
                  <a:lnTo>
                    <a:pt x="1124" y="872"/>
                  </a:lnTo>
                  <a:lnTo>
                    <a:pt x="1150" y="917"/>
                  </a:lnTo>
                  <a:lnTo>
                    <a:pt x="1124" y="962"/>
                  </a:lnTo>
                  <a:close/>
                  <a:moveTo>
                    <a:pt x="1186" y="962"/>
                  </a:moveTo>
                  <a:lnTo>
                    <a:pt x="1159" y="917"/>
                  </a:lnTo>
                  <a:lnTo>
                    <a:pt x="1186" y="872"/>
                  </a:lnTo>
                  <a:lnTo>
                    <a:pt x="1211" y="917"/>
                  </a:lnTo>
                  <a:lnTo>
                    <a:pt x="1186" y="962"/>
                  </a:lnTo>
                  <a:close/>
                  <a:moveTo>
                    <a:pt x="1247" y="962"/>
                  </a:moveTo>
                  <a:lnTo>
                    <a:pt x="1220" y="917"/>
                  </a:lnTo>
                  <a:lnTo>
                    <a:pt x="1247" y="872"/>
                  </a:lnTo>
                  <a:lnTo>
                    <a:pt x="1273" y="917"/>
                  </a:lnTo>
                  <a:lnTo>
                    <a:pt x="1247" y="962"/>
                  </a:lnTo>
                  <a:close/>
                  <a:moveTo>
                    <a:pt x="1309" y="962"/>
                  </a:moveTo>
                  <a:lnTo>
                    <a:pt x="1282" y="917"/>
                  </a:lnTo>
                  <a:lnTo>
                    <a:pt x="1309" y="872"/>
                  </a:lnTo>
                  <a:lnTo>
                    <a:pt x="1334" y="917"/>
                  </a:lnTo>
                  <a:lnTo>
                    <a:pt x="1309" y="962"/>
                  </a:lnTo>
                  <a:close/>
                  <a:moveTo>
                    <a:pt x="1370" y="962"/>
                  </a:moveTo>
                  <a:lnTo>
                    <a:pt x="1345" y="917"/>
                  </a:lnTo>
                  <a:lnTo>
                    <a:pt x="1370" y="872"/>
                  </a:lnTo>
                  <a:lnTo>
                    <a:pt x="1397" y="917"/>
                  </a:lnTo>
                  <a:lnTo>
                    <a:pt x="1370" y="962"/>
                  </a:lnTo>
                  <a:close/>
                  <a:moveTo>
                    <a:pt x="1432" y="962"/>
                  </a:moveTo>
                  <a:lnTo>
                    <a:pt x="1406" y="917"/>
                  </a:lnTo>
                  <a:lnTo>
                    <a:pt x="1432" y="872"/>
                  </a:lnTo>
                  <a:lnTo>
                    <a:pt x="1459" y="917"/>
                  </a:lnTo>
                  <a:lnTo>
                    <a:pt x="1432" y="962"/>
                  </a:lnTo>
                  <a:close/>
                  <a:moveTo>
                    <a:pt x="1493" y="962"/>
                  </a:moveTo>
                  <a:lnTo>
                    <a:pt x="1468" y="917"/>
                  </a:lnTo>
                  <a:lnTo>
                    <a:pt x="1493" y="872"/>
                  </a:lnTo>
                  <a:lnTo>
                    <a:pt x="1520" y="917"/>
                  </a:lnTo>
                  <a:lnTo>
                    <a:pt x="1493" y="962"/>
                  </a:lnTo>
                  <a:close/>
                  <a:moveTo>
                    <a:pt x="1555" y="962"/>
                  </a:moveTo>
                  <a:lnTo>
                    <a:pt x="1529" y="917"/>
                  </a:lnTo>
                  <a:lnTo>
                    <a:pt x="1555" y="872"/>
                  </a:lnTo>
                  <a:lnTo>
                    <a:pt x="1582" y="917"/>
                  </a:lnTo>
                  <a:lnTo>
                    <a:pt x="1555" y="962"/>
                  </a:lnTo>
                  <a:close/>
                  <a:moveTo>
                    <a:pt x="1616" y="962"/>
                  </a:moveTo>
                  <a:lnTo>
                    <a:pt x="1591" y="917"/>
                  </a:lnTo>
                  <a:lnTo>
                    <a:pt x="1616" y="872"/>
                  </a:lnTo>
                  <a:lnTo>
                    <a:pt x="1643" y="917"/>
                  </a:lnTo>
                  <a:lnTo>
                    <a:pt x="1616" y="962"/>
                  </a:lnTo>
                  <a:close/>
                  <a:moveTo>
                    <a:pt x="1678" y="962"/>
                  </a:moveTo>
                  <a:lnTo>
                    <a:pt x="1652" y="917"/>
                  </a:lnTo>
                  <a:lnTo>
                    <a:pt x="1678" y="872"/>
                  </a:lnTo>
                  <a:lnTo>
                    <a:pt x="1705" y="917"/>
                  </a:lnTo>
                  <a:lnTo>
                    <a:pt x="1678" y="962"/>
                  </a:lnTo>
                  <a:close/>
                  <a:moveTo>
                    <a:pt x="1741" y="962"/>
                  </a:moveTo>
                  <a:lnTo>
                    <a:pt x="1714" y="917"/>
                  </a:lnTo>
                  <a:lnTo>
                    <a:pt x="1741" y="872"/>
                  </a:lnTo>
                  <a:lnTo>
                    <a:pt x="1766" y="917"/>
                  </a:lnTo>
                  <a:lnTo>
                    <a:pt x="1741" y="962"/>
                  </a:lnTo>
                  <a:close/>
                  <a:moveTo>
                    <a:pt x="1802" y="962"/>
                  </a:moveTo>
                  <a:lnTo>
                    <a:pt x="1775" y="917"/>
                  </a:lnTo>
                  <a:lnTo>
                    <a:pt x="1802" y="872"/>
                  </a:lnTo>
                  <a:lnTo>
                    <a:pt x="1828" y="917"/>
                  </a:lnTo>
                  <a:lnTo>
                    <a:pt x="1802" y="962"/>
                  </a:lnTo>
                  <a:close/>
                  <a:moveTo>
                    <a:pt x="1864" y="962"/>
                  </a:moveTo>
                  <a:lnTo>
                    <a:pt x="1837" y="917"/>
                  </a:lnTo>
                  <a:lnTo>
                    <a:pt x="1864" y="872"/>
                  </a:lnTo>
                  <a:lnTo>
                    <a:pt x="1889" y="917"/>
                  </a:lnTo>
                  <a:lnTo>
                    <a:pt x="1864" y="962"/>
                  </a:lnTo>
                  <a:close/>
                  <a:moveTo>
                    <a:pt x="1925" y="962"/>
                  </a:moveTo>
                  <a:lnTo>
                    <a:pt x="1898" y="917"/>
                  </a:lnTo>
                  <a:lnTo>
                    <a:pt x="1925" y="872"/>
                  </a:lnTo>
                  <a:lnTo>
                    <a:pt x="1951" y="917"/>
                  </a:lnTo>
                  <a:lnTo>
                    <a:pt x="1925" y="962"/>
                  </a:lnTo>
                  <a:close/>
                  <a:moveTo>
                    <a:pt x="1987" y="962"/>
                  </a:moveTo>
                  <a:lnTo>
                    <a:pt x="1960" y="917"/>
                  </a:lnTo>
                  <a:lnTo>
                    <a:pt x="1987" y="872"/>
                  </a:lnTo>
                  <a:lnTo>
                    <a:pt x="2012" y="917"/>
                  </a:lnTo>
                  <a:lnTo>
                    <a:pt x="1987" y="962"/>
                  </a:lnTo>
                  <a:close/>
                  <a:moveTo>
                    <a:pt x="2048" y="962"/>
                  </a:moveTo>
                  <a:lnTo>
                    <a:pt x="2021" y="917"/>
                  </a:lnTo>
                  <a:lnTo>
                    <a:pt x="2048" y="872"/>
                  </a:lnTo>
                  <a:lnTo>
                    <a:pt x="2074" y="917"/>
                  </a:lnTo>
                  <a:lnTo>
                    <a:pt x="2048" y="962"/>
                  </a:lnTo>
                  <a:close/>
                  <a:moveTo>
                    <a:pt x="2110" y="962"/>
                  </a:moveTo>
                  <a:lnTo>
                    <a:pt x="2084" y="917"/>
                  </a:lnTo>
                  <a:lnTo>
                    <a:pt x="2110" y="872"/>
                  </a:lnTo>
                  <a:lnTo>
                    <a:pt x="2137" y="917"/>
                  </a:lnTo>
                  <a:lnTo>
                    <a:pt x="2110" y="962"/>
                  </a:lnTo>
                  <a:close/>
                  <a:moveTo>
                    <a:pt x="2171" y="962"/>
                  </a:moveTo>
                  <a:lnTo>
                    <a:pt x="2146" y="917"/>
                  </a:lnTo>
                  <a:lnTo>
                    <a:pt x="2171" y="872"/>
                  </a:lnTo>
                  <a:lnTo>
                    <a:pt x="2198" y="917"/>
                  </a:lnTo>
                  <a:lnTo>
                    <a:pt x="2171" y="962"/>
                  </a:lnTo>
                  <a:close/>
                  <a:moveTo>
                    <a:pt x="2233" y="962"/>
                  </a:moveTo>
                  <a:lnTo>
                    <a:pt x="2207" y="917"/>
                  </a:lnTo>
                  <a:lnTo>
                    <a:pt x="2233" y="872"/>
                  </a:lnTo>
                  <a:lnTo>
                    <a:pt x="2260" y="917"/>
                  </a:lnTo>
                  <a:lnTo>
                    <a:pt x="2233" y="962"/>
                  </a:lnTo>
                  <a:close/>
                  <a:moveTo>
                    <a:pt x="2294" y="962"/>
                  </a:moveTo>
                  <a:lnTo>
                    <a:pt x="2269" y="917"/>
                  </a:lnTo>
                  <a:lnTo>
                    <a:pt x="2294" y="872"/>
                  </a:lnTo>
                  <a:lnTo>
                    <a:pt x="2321" y="917"/>
                  </a:lnTo>
                  <a:lnTo>
                    <a:pt x="2294" y="962"/>
                  </a:lnTo>
                  <a:close/>
                  <a:moveTo>
                    <a:pt x="2356" y="962"/>
                  </a:moveTo>
                  <a:lnTo>
                    <a:pt x="2330" y="917"/>
                  </a:lnTo>
                  <a:lnTo>
                    <a:pt x="2356" y="872"/>
                  </a:lnTo>
                  <a:lnTo>
                    <a:pt x="2383" y="917"/>
                  </a:lnTo>
                  <a:lnTo>
                    <a:pt x="2356" y="962"/>
                  </a:lnTo>
                  <a:close/>
                  <a:moveTo>
                    <a:pt x="2417" y="962"/>
                  </a:moveTo>
                  <a:lnTo>
                    <a:pt x="2392" y="917"/>
                  </a:lnTo>
                  <a:lnTo>
                    <a:pt x="2417" y="872"/>
                  </a:lnTo>
                  <a:lnTo>
                    <a:pt x="2444" y="917"/>
                  </a:lnTo>
                  <a:lnTo>
                    <a:pt x="2417" y="962"/>
                  </a:lnTo>
                  <a:close/>
                  <a:moveTo>
                    <a:pt x="2480" y="962"/>
                  </a:moveTo>
                  <a:lnTo>
                    <a:pt x="2453" y="917"/>
                  </a:lnTo>
                  <a:lnTo>
                    <a:pt x="2480" y="872"/>
                  </a:lnTo>
                  <a:lnTo>
                    <a:pt x="2506" y="917"/>
                  </a:lnTo>
                  <a:lnTo>
                    <a:pt x="2480" y="962"/>
                  </a:lnTo>
                  <a:close/>
                  <a:moveTo>
                    <a:pt x="46" y="909"/>
                  </a:moveTo>
                  <a:lnTo>
                    <a:pt x="19" y="863"/>
                  </a:lnTo>
                  <a:lnTo>
                    <a:pt x="46" y="818"/>
                  </a:lnTo>
                  <a:lnTo>
                    <a:pt x="72" y="863"/>
                  </a:lnTo>
                  <a:lnTo>
                    <a:pt x="46" y="909"/>
                  </a:lnTo>
                  <a:close/>
                  <a:moveTo>
                    <a:pt x="107" y="909"/>
                  </a:moveTo>
                  <a:lnTo>
                    <a:pt x="81" y="863"/>
                  </a:lnTo>
                  <a:lnTo>
                    <a:pt x="107" y="818"/>
                  </a:lnTo>
                  <a:lnTo>
                    <a:pt x="133" y="863"/>
                  </a:lnTo>
                  <a:lnTo>
                    <a:pt x="107" y="909"/>
                  </a:lnTo>
                  <a:close/>
                  <a:moveTo>
                    <a:pt x="169" y="909"/>
                  </a:moveTo>
                  <a:lnTo>
                    <a:pt x="142" y="863"/>
                  </a:lnTo>
                  <a:lnTo>
                    <a:pt x="169" y="818"/>
                  </a:lnTo>
                  <a:lnTo>
                    <a:pt x="194" y="863"/>
                  </a:lnTo>
                  <a:lnTo>
                    <a:pt x="169" y="909"/>
                  </a:lnTo>
                  <a:close/>
                  <a:moveTo>
                    <a:pt x="230" y="909"/>
                  </a:moveTo>
                  <a:lnTo>
                    <a:pt x="203" y="863"/>
                  </a:lnTo>
                  <a:lnTo>
                    <a:pt x="230" y="818"/>
                  </a:lnTo>
                  <a:lnTo>
                    <a:pt x="256" y="863"/>
                  </a:lnTo>
                  <a:lnTo>
                    <a:pt x="230" y="909"/>
                  </a:lnTo>
                  <a:close/>
                  <a:moveTo>
                    <a:pt x="292" y="909"/>
                  </a:moveTo>
                  <a:lnTo>
                    <a:pt x="266" y="863"/>
                  </a:lnTo>
                  <a:lnTo>
                    <a:pt x="292" y="818"/>
                  </a:lnTo>
                  <a:lnTo>
                    <a:pt x="319" y="863"/>
                  </a:lnTo>
                  <a:lnTo>
                    <a:pt x="292" y="909"/>
                  </a:lnTo>
                  <a:close/>
                  <a:moveTo>
                    <a:pt x="353" y="909"/>
                  </a:moveTo>
                  <a:lnTo>
                    <a:pt x="328" y="863"/>
                  </a:lnTo>
                  <a:lnTo>
                    <a:pt x="353" y="818"/>
                  </a:lnTo>
                  <a:lnTo>
                    <a:pt x="380" y="863"/>
                  </a:lnTo>
                  <a:lnTo>
                    <a:pt x="353" y="909"/>
                  </a:lnTo>
                  <a:close/>
                  <a:moveTo>
                    <a:pt x="415" y="909"/>
                  </a:moveTo>
                  <a:lnTo>
                    <a:pt x="389" y="863"/>
                  </a:lnTo>
                  <a:lnTo>
                    <a:pt x="415" y="818"/>
                  </a:lnTo>
                  <a:lnTo>
                    <a:pt x="442" y="863"/>
                  </a:lnTo>
                  <a:lnTo>
                    <a:pt x="415" y="909"/>
                  </a:lnTo>
                  <a:close/>
                  <a:moveTo>
                    <a:pt x="476" y="909"/>
                  </a:moveTo>
                  <a:lnTo>
                    <a:pt x="451" y="863"/>
                  </a:lnTo>
                  <a:lnTo>
                    <a:pt x="476" y="818"/>
                  </a:lnTo>
                  <a:lnTo>
                    <a:pt x="503" y="863"/>
                  </a:lnTo>
                  <a:lnTo>
                    <a:pt x="476" y="909"/>
                  </a:lnTo>
                  <a:close/>
                  <a:moveTo>
                    <a:pt x="538" y="909"/>
                  </a:moveTo>
                  <a:lnTo>
                    <a:pt x="512" y="863"/>
                  </a:lnTo>
                  <a:lnTo>
                    <a:pt x="538" y="818"/>
                  </a:lnTo>
                  <a:lnTo>
                    <a:pt x="565" y="863"/>
                  </a:lnTo>
                  <a:lnTo>
                    <a:pt x="538" y="909"/>
                  </a:lnTo>
                  <a:close/>
                  <a:moveTo>
                    <a:pt x="599" y="909"/>
                  </a:moveTo>
                  <a:lnTo>
                    <a:pt x="574" y="863"/>
                  </a:lnTo>
                  <a:lnTo>
                    <a:pt x="599" y="818"/>
                  </a:lnTo>
                  <a:lnTo>
                    <a:pt x="626" y="863"/>
                  </a:lnTo>
                  <a:lnTo>
                    <a:pt x="599" y="909"/>
                  </a:lnTo>
                  <a:close/>
                  <a:moveTo>
                    <a:pt x="662" y="909"/>
                  </a:moveTo>
                  <a:lnTo>
                    <a:pt x="635" y="863"/>
                  </a:lnTo>
                  <a:lnTo>
                    <a:pt x="662" y="818"/>
                  </a:lnTo>
                  <a:lnTo>
                    <a:pt x="688" y="863"/>
                  </a:lnTo>
                  <a:lnTo>
                    <a:pt x="662" y="909"/>
                  </a:lnTo>
                  <a:close/>
                  <a:moveTo>
                    <a:pt x="724" y="909"/>
                  </a:moveTo>
                  <a:lnTo>
                    <a:pt x="697" y="863"/>
                  </a:lnTo>
                  <a:lnTo>
                    <a:pt x="724" y="818"/>
                  </a:lnTo>
                  <a:lnTo>
                    <a:pt x="749" y="863"/>
                  </a:lnTo>
                  <a:lnTo>
                    <a:pt x="724" y="909"/>
                  </a:lnTo>
                  <a:close/>
                  <a:moveTo>
                    <a:pt x="785" y="909"/>
                  </a:moveTo>
                  <a:lnTo>
                    <a:pt x="758" y="863"/>
                  </a:lnTo>
                  <a:lnTo>
                    <a:pt x="785" y="818"/>
                  </a:lnTo>
                  <a:lnTo>
                    <a:pt x="811" y="863"/>
                  </a:lnTo>
                  <a:lnTo>
                    <a:pt x="785" y="909"/>
                  </a:lnTo>
                  <a:close/>
                  <a:moveTo>
                    <a:pt x="847" y="909"/>
                  </a:moveTo>
                  <a:lnTo>
                    <a:pt x="820" y="863"/>
                  </a:lnTo>
                  <a:lnTo>
                    <a:pt x="847" y="818"/>
                  </a:lnTo>
                  <a:lnTo>
                    <a:pt x="872" y="863"/>
                  </a:lnTo>
                  <a:lnTo>
                    <a:pt x="847" y="909"/>
                  </a:lnTo>
                  <a:close/>
                  <a:moveTo>
                    <a:pt x="908" y="909"/>
                  </a:moveTo>
                  <a:lnTo>
                    <a:pt x="881" y="863"/>
                  </a:lnTo>
                  <a:lnTo>
                    <a:pt x="908" y="818"/>
                  </a:lnTo>
                  <a:lnTo>
                    <a:pt x="934" y="863"/>
                  </a:lnTo>
                  <a:lnTo>
                    <a:pt x="908" y="909"/>
                  </a:lnTo>
                  <a:close/>
                  <a:moveTo>
                    <a:pt x="970" y="909"/>
                  </a:moveTo>
                  <a:lnTo>
                    <a:pt x="943" y="863"/>
                  </a:lnTo>
                  <a:lnTo>
                    <a:pt x="970" y="818"/>
                  </a:lnTo>
                  <a:lnTo>
                    <a:pt x="995" y="863"/>
                  </a:lnTo>
                  <a:lnTo>
                    <a:pt x="970" y="909"/>
                  </a:lnTo>
                  <a:close/>
                  <a:moveTo>
                    <a:pt x="1031" y="909"/>
                  </a:moveTo>
                  <a:lnTo>
                    <a:pt x="1006" y="863"/>
                  </a:lnTo>
                  <a:lnTo>
                    <a:pt x="1031" y="818"/>
                  </a:lnTo>
                  <a:lnTo>
                    <a:pt x="1058" y="863"/>
                  </a:lnTo>
                  <a:lnTo>
                    <a:pt x="1031" y="909"/>
                  </a:lnTo>
                  <a:close/>
                  <a:moveTo>
                    <a:pt x="1093" y="909"/>
                  </a:moveTo>
                  <a:lnTo>
                    <a:pt x="1067" y="863"/>
                  </a:lnTo>
                  <a:lnTo>
                    <a:pt x="1093" y="818"/>
                  </a:lnTo>
                  <a:lnTo>
                    <a:pt x="1120" y="863"/>
                  </a:lnTo>
                  <a:lnTo>
                    <a:pt x="1093" y="909"/>
                  </a:lnTo>
                  <a:close/>
                  <a:moveTo>
                    <a:pt x="1154" y="909"/>
                  </a:moveTo>
                  <a:lnTo>
                    <a:pt x="1129" y="863"/>
                  </a:lnTo>
                  <a:lnTo>
                    <a:pt x="1154" y="818"/>
                  </a:lnTo>
                  <a:lnTo>
                    <a:pt x="1181" y="863"/>
                  </a:lnTo>
                  <a:lnTo>
                    <a:pt x="1154" y="909"/>
                  </a:lnTo>
                  <a:close/>
                  <a:moveTo>
                    <a:pt x="1216" y="909"/>
                  </a:moveTo>
                  <a:lnTo>
                    <a:pt x="1190" y="863"/>
                  </a:lnTo>
                  <a:lnTo>
                    <a:pt x="1216" y="818"/>
                  </a:lnTo>
                  <a:lnTo>
                    <a:pt x="1243" y="863"/>
                  </a:lnTo>
                  <a:lnTo>
                    <a:pt x="1216" y="909"/>
                  </a:lnTo>
                  <a:close/>
                  <a:moveTo>
                    <a:pt x="1277" y="909"/>
                  </a:moveTo>
                  <a:lnTo>
                    <a:pt x="1252" y="863"/>
                  </a:lnTo>
                  <a:lnTo>
                    <a:pt x="1277" y="818"/>
                  </a:lnTo>
                  <a:lnTo>
                    <a:pt x="1304" y="863"/>
                  </a:lnTo>
                  <a:lnTo>
                    <a:pt x="1277" y="909"/>
                  </a:lnTo>
                  <a:close/>
                  <a:moveTo>
                    <a:pt x="1339" y="909"/>
                  </a:moveTo>
                  <a:lnTo>
                    <a:pt x="1313" y="863"/>
                  </a:lnTo>
                  <a:lnTo>
                    <a:pt x="1339" y="818"/>
                  </a:lnTo>
                  <a:lnTo>
                    <a:pt x="1366" y="863"/>
                  </a:lnTo>
                  <a:lnTo>
                    <a:pt x="1339" y="909"/>
                  </a:lnTo>
                  <a:close/>
                  <a:moveTo>
                    <a:pt x="1402" y="909"/>
                  </a:moveTo>
                  <a:lnTo>
                    <a:pt x="1375" y="863"/>
                  </a:lnTo>
                  <a:lnTo>
                    <a:pt x="1402" y="818"/>
                  </a:lnTo>
                  <a:lnTo>
                    <a:pt x="1427" y="863"/>
                  </a:lnTo>
                  <a:lnTo>
                    <a:pt x="1402" y="909"/>
                  </a:lnTo>
                  <a:close/>
                  <a:moveTo>
                    <a:pt x="1463" y="909"/>
                  </a:moveTo>
                  <a:lnTo>
                    <a:pt x="1436" y="863"/>
                  </a:lnTo>
                  <a:lnTo>
                    <a:pt x="1463" y="818"/>
                  </a:lnTo>
                  <a:lnTo>
                    <a:pt x="1489" y="863"/>
                  </a:lnTo>
                  <a:lnTo>
                    <a:pt x="1463" y="909"/>
                  </a:lnTo>
                  <a:close/>
                  <a:moveTo>
                    <a:pt x="1525" y="909"/>
                  </a:moveTo>
                  <a:lnTo>
                    <a:pt x="1498" y="863"/>
                  </a:lnTo>
                  <a:lnTo>
                    <a:pt x="1525" y="818"/>
                  </a:lnTo>
                  <a:lnTo>
                    <a:pt x="1550" y="863"/>
                  </a:lnTo>
                  <a:lnTo>
                    <a:pt x="1525" y="909"/>
                  </a:lnTo>
                  <a:close/>
                  <a:moveTo>
                    <a:pt x="1586" y="909"/>
                  </a:moveTo>
                  <a:lnTo>
                    <a:pt x="1559" y="863"/>
                  </a:lnTo>
                  <a:lnTo>
                    <a:pt x="1586" y="818"/>
                  </a:lnTo>
                  <a:lnTo>
                    <a:pt x="1612" y="863"/>
                  </a:lnTo>
                  <a:lnTo>
                    <a:pt x="1586" y="909"/>
                  </a:lnTo>
                  <a:close/>
                  <a:moveTo>
                    <a:pt x="1648" y="909"/>
                  </a:moveTo>
                  <a:lnTo>
                    <a:pt x="1621" y="863"/>
                  </a:lnTo>
                  <a:lnTo>
                    <a:pt x="1648" y="818"/>
                  </a:lnTo>
                  <a:lnTo>
                    <a:pt x="1673" y="863"/>
                  </a:lnTo>
                  <a:lnTo>
                    <a:pt x="1648" y="909"/>
                  </a:lnTo>
                  <a:close/>
                  <a:moveTo>
                    <a:pt x="1709" y="909"/>
                  </a:moveTo>
                  <a:lnTo>
                    <a:pt x="1682" y="863"/>
                  </a:lnTo>
                  <a:lnTo>
                    <a:pt x="1709" y="818"/>
                  </a:lnTo>
                  <a:lnTo>
                    <a:pt x="1735" y="863"/>
                  </a:lnTo>
                  <a:lnTo>
                    <a:pt x="1709" y="909"/>
                  </a:lnTo>
                  <a:close/>
                  <a:moveTo>
                    <a:pt x="1771" y="909"/>
                  </a:moveTo>
                  <a:lnTo>
                    <a:pt x="1745" y="863"/>
                  </a:lnTo>
                  <a:lnTo>
                    <a:pt x="1771" y="818"/>
                  </a:lnTo>
                  <a:lnTo>
                    <a:pt x="1798" y="863"/>
                  </a:lnTo>
                  <a:lnTo>
                    <a:pt x="1771" y="909"/>
                  </a:lnTo>
                  <a:close/>
                  <a:moveTo>
                    <a:pt x="1832" y="909"/>
                  </a:moveTo>
                  <a:lnTo>
                    <a:pt x="1807" y="863"/>
                  </a:lnTo>
                  <a:lnTo>
                    <a:pt x="1832" y="818"/>
                  </a:lnTo>
                  <a:lnTo>
                    <a:pt x="1859" y="863"/>
                  </a:lnTo>
                  <a:lnTo>
                    <a:pt x="1832" y="909"/>
                  </a:lnTo>
                  <a:close/>
                  <a:moveTo>
                    <a:pt x="1894" y="909"/>
                  </a:moveTo>
                  <a:lnTo>
                    <a:pt x="1868" y="863"/>
                  </a:lnTo>
                  <a:lnTo>
                    <a:pt x="1894" y="818"/>
                  </a:lnTo>
                  <a:lnTo>
                    <a:pt x="1921" y="863"/>
                  </a:lnTo>
                  <a:lnTo>
                    <a:pt x="1894" y="909"/>
                  </a:lnTo>
                  <a:close/>
                  <a:moveTo>
                    <a:pt x="1955" y="909"/>
                  </a:moveTo>
                  <a:lnTo>
                    <a:pt x="1930" y="863"/>
                  </a:lnTo>
                  <a:lnTo>
                    <a:pt x="1955" y="818"/>
                  </a:lnTo>
                  <a:lnTo>
                    <a:pt x="1982" y="863"/>
                  </a:lnTo>
                  <a:lnTo>
                    <a:pt x="1955" y="909"/>
                  </a:lnTo>
                  <a:close/>
                  <a:moveTo>
                    <a:pt x="2017" y="909"/>
                  </a:moveTo>
                  <a:lnTo>
                    <a:pt x="1991" y="863"/>
                  </a:lnTo>
                  <a:lnTo>
                    <a:pt x="2017" y="818"/>
                  </a:lnTo>
                  <a:lnTo>
                    <a:pt x="2044" y="863"/>
                  </a:lnTo>
                  <a:lnTo>
                    <a:pt x="2017" y="909"/>
                  </a:lnTo>
                  <a:close/>
                  <a:moveTo>
                    <a:pt x="2078" y="909"/>
                  </a:moveTo>
                  <a:lnTo>
                    <a:pt x="2053" y="863"/>
                  </a:lnTo>
                  <a:lnTo>
                    <a:pt x="2078" y="818"/>
                  </a:lnTo>
                  <a:lnTo>
                    <a:pt x="2105" y="863"/>
                  </a:lnTo>
                  <a:lnTo>
                    <a:pt x="2078" y="909"/>
                  </a:lnTo>
                  <a:close/>
                  <a:moveTo>
                    <a:pt x="2141" y="909"/>
                  </a:moveTo>
                  <a:lnTo>
                    <a:pt x="2114" y="863"/>
                  </a:lnTo>
                  <a:lnTo>
                    <a:pt x="2141" y="818"/>
                  </a:lnTo>
                  <a:lnTo>
                    <a:pt x="2167" y="863"/>
                  </a:lnTo>
                  <a:lnTo>
                    <a:pt x="2141" y="909"/>
                  </a:lnTo>
                  <a:close/>
                  <a:moveTo>
                    <a:pt x="2203" y="909"/>
                  </a:moveTo>
                  <a:lnTo>
                    <a:pt x="2176" y="863"/>
                  </a:lnTo>
                  <a:lnTo>
                    <a:pt x="2203" y="818"/>
                  </a:lnTo>
                  <a:lnTo>
                    <a:pt x="2228" y="863"/>
                  </a:lnTo>
                  <a:lnTo>
                    <a:pt x="2203" y="909"/>
                  </a:lnTo>
                  <a:close/>
                  <a:moveTo>
                    <a:pt x="2264" y="909"/>
                  </a:moveTo>
                  <a:lnTo>
                    <a:pt x="2237" y="863"/>
                  </a:lnTo>
                  <a:lnTo>
                    <a:pt x="2264" y="818"/>
                  </a:lnTo>
                  <a:lnTo>
                    <a:pt x="2290" y="863"/>
                  </a:lnTo>
                  <a:lnTo>
                    <a:pt x="2264" y="909"/>
                  </a:lnTo>
                  <a:close/>
                  <a:moveTo>
                    <a:pt x="2326" y="909"/>
                  </a:moveTo>
                  <a:lnTo>
                    <a:pt x="2299" y="863"/>
                  </a:lnTo>
                  <a:lnTo>
                    <a:pt x="2326" y="818"/>
                  </a:lnTo>
                  <a:lnTo>
                    <a:pt x="2351" y="863"/>
                  </a:lnTo>
                  <a:lnTo>
                    <a:pt x="2326" y="909"/>
                  </a:lnTo>
                  <a:close/>
                  <a:moveTo>
                    <a:pt x="2387" y="909"/>
                  </a:moveTo>
                  <a:lnTo>
                    <a:pt x="2360" y="863"/>
                  </a:lnTo>
                  <a:lnTo>
                    <a:pt x="2387" y="818"/>
                  </a:lnTo>
                  <a:lnTo>
                    <a:pt x="2413" y="863"/>
                  </a:lnTo>
                  <a:lnTo>
                    <a:pt x="2387" y="909"/>
                  </a:lnTo>
                  <a:close/>
                  <a:moveTo>
                    <a:pt x="2449" y="909"/>
                  </a:moveTo>
                  <a:lnTo>
                    <a:pt x="2422" y="863"/>
                  </a:lnTo>
                  <a:lnTo>
                    <a:pt x="2449" y="818"/>
                  </a:lnTo>
                  <a:lnTo>
                    <a:pt x="2474" y="863"/>
                  </a:lnTo>
                  <a:lnTo>
                    <a:pt x="2449" y="909"/>
                  </a:lnTo>
                  <a:close/>
                  <a:moveTo>
                    <a:pt x="2510" y="909"/>
                  </a:moveTo>
                  <a:lnTo>
                    <a:pt x="2485" y="863"/>
                  </a:lnTo>
                  <a:lnTo>
                    <a:pt x="2510" y="818"/>
                  </a:lnTo>
                  <a:lnTo>
                    <a:pt x="2537" y="863"/>
                  </a:lnTo>
                  <a:lnTo>
                    <a:pt x="2510" y="909"/>
                  </a:lnTo>
                  <a:close/>
                  <a:moveTo>
                    <a:pt x="76" y="855"/>
                  </a:moveTo>
                  <a:lnTo>
                    <a:pt x="51" y="810"/>
                  </a:lnTo>
                  <a:lnTo>
                    <a:pt x="76" y="764"/>
                  </a:lnTo>
                  <a:lnTo>
                    <a:pt x="103" y="810"/>
                  </a:lnTo>
                  <a:lnTo>
                    <a:pt x="76" y="855"/>
                  </a:lnTo>
                  <a:close/>
                  <a:moveTo>
                    <a:pt x="137" y="855"/>
                  </a:moveTo>
                  <a:lnTo>
                    <a:pt x="112" y="810"/>
                  </a:lnTo>
                  <a:lnTo>
                    <a:pt x="137" y="764"/>
                  </a:lnTo>
                  <a:lnTo>
                    <a:pt x="164" y="810"/>
                  </a:lnTo>
                  <a:lnTo>
                    <a:pt x="137" y="855"/>
                  </a:lnTo>
                  <a:close/>
                  <a:moveTo>
                    <a:pt x="199" y="855"/>
                  </a:moveTo>
                  <a:lnTo>
                    <a:pt x="173" y="810"/>
                  </a:lnTo>
                  <a:lnTo>
                    <a:pt x="199" y="764"/>
                  </a:lnTo>
                  <a:lnTo>
                    <a:pt x="226" y="810"/>
                  </a:lnTo>
                  <a:lnTo>
                    <a:pt x="199" y="855"/>
                  </a:lnTo>
                  <a:close/>
                  <a:moveTo>
                    <a:pt x="262" y="855"/>
                  </a:moveTo>
                  <a:lnTo>
                    <a:pt x="235" y="810"/>
                  </a:lnTo>
                  <a:lnTo>
                    <a:pt x="262" y="764"/>
                  </a:lnTo>
                  <a:lnTo>
                    <a:pt x="287" y="810"/>
                  </a:lnTo>
                  <a:lnTo>
                    <a:pt x="262" y="855"/>
                  </a:lnTo>
                  <a:close/>
                  <a:moveTo>
                    <a:pt x="323" y="855"/>
                  </a:moveTo>
                  <a:lnTo>
                    <a:pt x="296" y="810"/>
                  </a:lnTo>
                  <a:lnTo>
                    <a:pt x="323" y="764"/>
                  </a:lnTo>
                  <a:lnTo>
                    <a:pt x="349" y="810"/>
                  </a:lnTo>
                  <a:lnTo>
                    <a:pt x="323" y="855"/>
                  </a:lnTo>
                  <a:close/>
                  <a:moveTo>
                    <a:pt x="385" y="855"/>
                  </a:moveTo>
                  <a:lnTo>
                    <a:pt x="358" y="810"/>
                  </a:lnTo>
                  <a:lnTo>
                    <a:pt x="385" y="764"/>
                  </a:lnTo>
                  <a:lnTo>
                    <a:pt x="410" y="810"/>
                  </a:lnTo>
                  <a:lnTo>
                    <a:pt x="385" y="855"/>
                  </a:lnTo>
                  <a:close/>
                  <a:moveTo>
                    <a:pt x="446" y="855"/>
                  </a:moveTo>
                  <a:lnTo>
                    <a:pt x="419" y="810"/>
                  </a:lnTo>
                  <a:lnTo>
                    <a:pt x="446" y="764"/>
                  </a:lnTo>
                  <a:lnTo>
                    <a:pt x="472" y="810"/>
                  </a:lnTo>
                  <a:lnTo>
                    <a:pt x="446" y="855"/>
                  </a:lnTo>
                  <a:close/>
                  <a:moveTo>
                    <a:pt x="508" y="855"/>
                  </a:moveTo>
                  <a:lnTo>
                    <a:pt x="481" y="810"/>
                  </a:lnTo>
                  <a:lnTo>
                    <a:pt x="508" y="764"/>
                  </a:lnTo>
                  <a:lnTo>
                    <a:pt x="533" y="810"/>
                  </a:lnTo>
                  <a:lnTo>
                    <a:pt x="508" y="855"/>
                  </a:lnTo>
                  <a:close/>
                  <a:moveTo>
                    <a:pt x="569" y="855"/>
                  </a:moveTo>
                  <a:lnTo>
                    <a:pt x="542" y="810"/>
                  </a:lnTo>
                  <a:lnTo>
                    <a:pt x="569" y="764"/>
                  </a:lnTo>
                  <a:lnTo>
                    <a:pt x="595" y="810"/>
                  </a:lnTo>
                  <a:lnTo>
                    <a:pt x="569" y="855"/>
                  </a:lnTo>
                  <a:close/>
                  <a:moveTo>
                    <a:pt x="631" y="855"/>
                  </a:moveTo>
                  <a:lnTo>
                    <a:pt x="605" y="810"/>
                  </a:lnTo>
                  <a:lnTo>
                    <a:pt x="631" y="764"/>
                  </a:lnTo>
                  <a:lnTo>
                    <a:pt x="658" y="810"/>
                  </a:lnTo>
                  <a:lnTo>
                    <a:pt x="631" y="855"/>
                  </a:lnTo>
                  <a:close/>
                  <a:moveTo>
                    <a:pt x="692" y="855"/>
                  </a:moveTo>
                  <a:lnTo>
                    <a:pt x="667" y="810"/>
                  </a:lnTo>
                  <a:lnTo>
                    <a:pt x="692" y="764"/>
                  </a:lnTo>
                  <a:lnTo>
                    <a:pt x="719" y="810"/>
                  </a:lnTo>
                  <a:lnTo>
                    <a:pt x="692" y="855"/>
                  </a:lnTo>
                  <a:close/>
                  <a:moveTo>
                    <a:pt x="754" y="855"/>
                  </a:moveTo>
                  <a:lnTo>
                    <a:pt x="728" y="810"/>
                  </a:lnTo>
                  <a:lnTo>
                    <a:pt x="754" y="764"/>
                  </a:lnTo>
                  <a:lnTo>
                    <a:pt x="781" y="810"/>
                  </a:lnTo>
                  <a:lnTo>
                    <a:pt x="754" y="855"/>
                  </a:lnTo>
                  <a:close/>
                  <a:moveTo>
                    <a:pt x="815" y="855"/>
                  </a:moveTo>
                  <a:lnTo>
                    <a:pt x="790" y="810"/>
                  </a:lnTo>
                  <a:lnTo>
                    <a:pt x="815" y="764"/>
                  </a:lnTo>
                  <a:lnTo>
                    <a:pt x="842" y="810"/>
                  </a:lnTo>
                  <a:lnTo>
                    <a:pt x="815" y="855"/>
                  </a:lnTo>
                  <a:close/>
                  <a:moveTo>
                    <a:pt x="877" y="855"/>
                  </a:moveTo>
                  <a:lnTo>
                    <a:pt x="851" y="810"/>
                  </a:lnTo>
                  <a:lnTo>
                    <a:pt x="877" y="764"/>
                  </a:lnTo>
                  <a:lnTo>
                    <a:pt x="904" y="810"/>
                  </a:lnTo>
                  <a:lnTo>
                    <a:pt x="877" y="855"/>
                  </a:lnTo>
                  <a:close/>
                  <a:moveTo>
                    <a:pt x="938" y="855"/>
                  </a:moveTo>
                  <a:lnTo>
                    <a:pt x="913" y="810"/>
                  </a:lnTo>
                  <a:lnTo>
                    <a:pt x="938" y="764"/>
                  </a:lnTo>
                  <a:lnTo>
                    <a:pt x="965" y="810"/>
                  </a:lnTo>
                  <a:lnTo>
                    <a:pt x="938" y="855"/>
                  </a:lnTo>
                  <a:close/>
                  <a:moveTo>
                    <a:pt x="1001" y="855"/>
                  </a:moveTo>
                  <a:lnTo>
                    <a:pt x="974" y="810"/>
                  </a:lnTo>
                  <a:lnTo>
                    <a:pt x="1001" y="764"/>
                  </a:lnTo>
                  <a:lnTo>
                    <a:pt x="1027" y="810"/>
                  </a:lnTo>
                  <a:lnTo>
                    <a:pt x="1001" y="855"/>
                  </a:lnTo>
                  <a:close/>
                  <a:moveTo>
                    <a:pt x="1063" y="855"/>
                  </a:moveTo>
                  <a:lnTo>
                    <a:pt x="1036" y="810"/>
                  </a:lnTo>
                  <a:lnTo>
                    <a:pt x="1063" y="764"/>
                  </a:lnTo>
                  <a:lnTo>
                    <a:pt x="1088" y="810"/>
                  </a:lnTo>
                  <a:lnTo>
                    <a:pt x="1063" y="855"/>
                  </a:lnTo>
                  <a:close/>
                  <a:moveTo>
                    <a:pt x="1124" y="855"/>
                  </a:moveTo>
                  <a:lnTo>
                    <a:pt x="1097" y="810"/>
                  </a:lnTo>
                  <a:lnTo>
                    <a:pt x="1124" y="764"/>
                  </a:lnTo>
                  <a:lnTo>
                    <a:pt x="1150" y="810"/>
                  </a:lnTo>
                  <a:lnTo>
                    <a:pt x="1124" y="855"/>
                  </a:lnTo>
                  <a:close/>
                  <a:moveTo>
                    <a:pt x="1186" y="855"/>
                  </a:moveTo>
                  <a:lnTo>
                    <a:pt x="1159" y="810"/>
                  </a:lnTo>
                  <a:lnTo>
                    <a:pt x="1186" y="764"/>
                  </a:lnTo>
                  <a:lnTo>
                    <a:pt x="1211" y="810"/>
                  </a:lnTo>
                  <a:lnTo>
                    <a:pt x="1186" y="855"/>
                  </a:lnTo>
                  <a:close/>
                  <a:moveTo>
                    <a:pt x="1247" y="855"/>
                  </a:moveTo>
                  <a:lnTo>
                    <a:pt x="1220" y="810"/>
                  </a:lnTo>
                  <a:lnTo>
                    <a:pt x="1247" y="764"/>
                  </a:lnTo>
                  <a:lnTo>
                    <a:pt x="1273" y="810"/>
                  </a:lnTo>
                  <a:lnTo>
                    <a:pt x="1247" y="855"/>
                  </a:lnTo>
                  <a:close/>
                  <a:moveTo>
                    <a:pt x="1309" y="855"/>
                  </a:moveTo>
                  <a:lnTo>
                    <a:pt x="1282" y="810"/>
                  </a:lnTo>
                  <a:lnTo>
                    <a:pt x="1309" y="764"/>
                  </a:lnTo>
                  <a:lnTo>
                    <a:pt x="1334" y="810"/>
                  </a:lnTo>
                  <a:lnTo>
                    <a:pt x="1309" y="855"/>
                  </a:lnTo>
                  <a:close/>
                  <a:moveTo>
                    <a:pt x="1370" y="855"/>
                  </a:moveTo>
                  <a:lnTo>
                    <a:pt x="1345" y="810"/>
                  </a:lnTo>
                  <a:lnTo>
                    <a:pt x="1370" y="764"/>
                  </a:lnTo>
                  <a:lnTo>
                    <a:pt x="1397" y="810"/>
                  </a:lnTo>
                  <a:lnTo>
                    <a:pt x="1370" y="855"/>
                  </a:lnTo>
                  <a:close/>
                  <a:moveTo>
                    <a:pt x="1432" y="855"/>
                  </a:moveTo>
                  <a:lnTo>
                    <a:pt x="1406" y="810"/>
                  </a:lnTo>
                  <a:lnTo>
                    <a:pt x="1432" y="764"/>
                  </a:lnTo>
                  <a:lnTo>
                    <a:pt x="1459" y="810"/>
                  </a:lnTo>
                  <a:lnTo>
                    <a:pt x="1432" y="855"/>
                  </a:lnTo>
                  <a:close/>
                  <a:moveTo>
                    <a:pt x="1493" y="855"/>
                  </a:moveTo>
                  <a:lnTo>
                    <a:pt x="1468" y="810"/>
                  </a:lnTo>
                  <a:lnTo>
                    <a:pt x="1493" y="764"/>
                  </a:lnTo>
                  <a:lnTo>
                    <a:pt x="1520" y="810"/>
                  </a:lnTo>
                  <a:lnTo>
                    <a:pt x="1493" y="855"/>
                  </a:lnTo>
                  <a:close/>
                  <a:moveTo>
                    <a:pt x="1555" y="855"/>
                  </a:moveTo>
                  <a:lnTo>
                    <a:pt x="1529" y="810"/>
                  </a:lnTo>
                  <a:lnTo>
                    <a:pt x="1555" y="764"/>
                  </a:lnTo>
                  <a:lnTo>
                    <a:pt x="1582" y="810"/>
                  </a:lnTo>
                  <a:lnTo>
                    <a:pt x="1555" y="855"/>
                  </a:lnTo>
                  <a:close/>
                  <a:moveTo>
                    <a:pt x="1616" y="855"/>
                  </a:moveTo>
                  <a:lnTo>
                    <a:pt x="1591" y="810"/>
                  </a:lnTo>
                  <a:lnTo>
                    <a:pt x="1616" y="764"/>
                  </a:lnTo>
                  <a:lnTo>
                    <a:pt x="1643" y="810"/>
                  </a:lnTo>
                  <a:lnTo>
                    <a:pt x="1616" y="855"/>
                  </a:lnTo>
                  <a:close/>
                  <a:moveTo>
                    <a:pt x="1678" y="855"/>
                  </a:moveTo>
                  <a:lnTo>
                    <a:pt x="1652" y="810"/>
                  </a:lnTo>
                  <a:lnTo>
                    <a:pt x="1678" y="764"/>
                  </a:lnTo>
                  <a:lnTo>
                    <a:pt x="1705" y="810"/>
                  </a:lnTo>
                  <a:lnTo>
                    <a:pt x="1678" y="855"/>
                  </a:lnTo>
                  <a:close/>
                  <a:moveTo>
                    <a:pt x="1741" y="855"/>
                  </a:moveTo>
                  <a:lnTo>
                    <a:pt x="1714" y="810"/>
                  </a:lnTo>
                  <a:lnTo>
                    <a:pt x="1741" y="764"/>
                  </a:lnTo>
                  <a:lnTo>
                    <a:pt x="1766" y="810"/>
                  </a:lnTo>
                  <a:lnTo>
                    <a:pt x="1741" y="855"/>
                  </a:lnTo>
                  <a:close/>
                  <a:moveTo>
                    <a:pt x="1802" y="855"/>
                  </a:moveTo>
                  <a:lnTo>
                    <a:pt x="1775" y="810"/>
                  </a:lnTo>
                  <a:lnTo>
                    <a:pt x="1802" y="764"/>
                  </a:lnTo>
                  <a:lnTo>
                    <a:pt x="1828" y="810"/>
                  </a:lnTo>
                  <a:lnTo>
                    <a:pt x="1802" y="855"/>
                  </a:lnTo>
                  <a:close/>
                  <a:moveTo>
                    <a:pt x="1864" y="855"/>
                  </a:moveTo>
                  <a:lnTo>
                    <a:pt x="1837" y="810"/>
                  </a:lnTo>
                  <a:lnTo>
                    <a:pt x="1864" y="764"/>
                  </a:lnTo>
                  <a:lnTo>
                    <a:pt x="1889" y="810"/>
                  </a:lnTo>
                  <a:lnTo>
                    <a:pt x="1864" y="855"/>
                  </a:lnTo>
                  <a:close/>
                  <a:moveTo>
                    <a:pt x="1925" y="855"/>
                  </a:moveTo>
                  <a:lnTo>
                    <a:pt x="1898" y="810"/>
                  </a:lnTo>
                  <a:lnTo>
                    <a:pt x="1925" y="764"/>
                  </a:lnTo>
                  <a:lnTo>
                    <a:pt x="1951" y="810"/>
                  </a:lnTo>
                  <a:lnTo>
                    <a:pt x="1925" y="855"/>
                  </a:lnTo>
                  <a:close/>
                  <a:moveTo>
                    <a:pt x="1987" y="855"/>
                  </a:moveTo>
                  <a:lnTo>
                    <a:pt x="1960" y="810"/>
                  </a:lnTo>
                  <a:lnTo>
                    <a:pt x="1987" y="764"/>
                  </a:lnTo>
                  <a:lnTo>
                    <a:pt x="2012" y="810"/>
                  </a:lnTo>
                  <a:lnTo>
                    <a:pt x="1987" y="855"/>
                  </a:lnTo>
                  <a:close/>
                  <a:moveTo>
                    <a:pt x="2048" y="855"/>
                  </a:moveTo>
                  <a:lnTo>
                    <a:pt x="2021" y="810"/>
                  </a:lnTo>
                  <a:lnTo>
                    <a:pt x="2048" y="764"/>
                  </a:lnTo>
                  <a:lnTo>
                    <a:pt x="2074" y="810"/>
                  </a:lnTo>
                  <a:lnTo>
                    <a:pt x="2048" y="855"/>
                  </a:lnTo>
                  <a:close/>
                  <a:moveTo>
                    <a:pt x="2110" y="855"/>
                  </a:moveTo>
                  <a:lnTo>
                    <a:pt x="2084" y="810"/>
                  </a:lnTo>
                  <a:lnTo>
                    <a:pt x="2110" y="764"/>
                  </a:lnTo>
                  <a:lnTo>
                    <a:pt x="2137" y="810"/>
                  </a:lnTo>
                  <a:lnTo>
                    <a:pt x="2110" y="855"/>
                  </a:lnTo>
                  <a:close/>
                  <a:moveTo>
                    <a:pt x="2171" y="855"/>
                  </a:moveTo>
                  <a:lnTo>
                    <a:pt x="2146" y="810"/>
                  </a:lnTo>
                  <a:lnTo>
                    <a:pt x="2171" y="764"/>
                  </a:lnTo>
                  <a:lnTo>
                    <a:pt x="2198" y="810"/>
                  </a:lnTo>
                  <a:lnTo>
                    <a:pt x="2171" y="855"/>
                  </a:lnTo>
                  <a:close/>
                  <a:moveTo>
                    <a:pt x="2233" y="855"/>
                  </a:moveTo>
                  <a:lnTo>
                    <a:pt x="2207" y="810"/>
                  </a:lnTo>
                  <a:lnTo>
                    <a:pt x="2233" y="764"/>
                  </a:lnTo>
                  <a:lnTo>
                    <a:pt x="2260" y="810"/>
                  </a:lnTo>
                  <a:lnTo>
                    <a:pt x="2233" y="855"/>
                  </a:lnTo>
                  <a:close/>
                  <a:moveTo>
                    <a:pt x="2294" y="855"/>
                  </a:moveTo>
                  <a:lnTo>
                    <a:pt x="2269" y="810"/>
                  </a:lnTo>
                  <a:lnTo>
                    <a:pt x="2294" y="764"/>
                  </a:lnTo>
                  <a:lnTo>
                    <a:pt x="2321" y="810"/>
                  </a:lnTo>
                  <a:lnTo>
                    <a:pt x="2294" y="855"/>
                  </a:lnTo>
                  <a:close/>
                  <a:moveTo>
                    <a:pt x="2356" y="855"/>
                  </a:moveTo>
                  <a:lnTo>
                    <a:pt x="2330" y="810"/>
                  </a:lnTo>
                  <a:lnTo>
                    <a:pt x="2356" y="764"/>
                  </a:lnTo>
                  <a:lnTo>
                    <a:pt x="2383" y="810"/>
                  </a:lnTo>
                  <a:lnTo>
                    <a:pt x="2356" y="855"/>
                  </a:lnTo>
                  <a:close/>
                  <a:moveTo>
                    <a:pt x="2417" y="855"/>
                  </a:moveTo>
                  <a:lnTo>
                    <a:pt x="2392" y="810"/>
                  </a:lnTo>
                  <a:lnTo>
                    <a:pt x="2417" y="764"/>
                  </a:lnTo>
                  <a:lnTo>
                    <a:pt x="2444" y="810"/>
                  </a:lnTo>
                  <a:lnTo>
                    <a:pt x="2417" y="855"/>
                  </a:lnTo>
                  <a:close/>
                  <a:moveTo>
                    <a:pt x="2480" y="855"/>
                  </a:moveTo>
                  <a:lnTo>
                    <a:pt x="2453" y="810"/>
                  </a:lnTo>
                  <a:lnTo>
                    <a:pt x="2480" y="764"/>
                  </a:lnTo>
                  <a:lnTo>
                    <a:pt x="2506" y="810"/>
                  </a:lnTo>
                  <a:lnTo>
                    <a:pt x="2480" y="855"/>
                  </a:lnTo>
                  <a:close/>
                  <a:moveTo>
                    <a:pt x="46" y="801"/>
                  </a:moveTo>
                  <a:lnTo>
                    <a:pt x="19" y="757"/>
                  </a:lnTo>
                  <a:lnTo>
                    <a:pt x="46" y="712"/>
                  </a:lnTo>
                  <a:lnTo>
                    <a:pt x="72" y="757"/>
                  </a:lnTo>
                  <a:lnTo>
                    <a:pt x="46" y="801"/>
                  </a:lnTo>
                  <a:close/>
                  <a:moveTo>
                    <a:pt x="107" y="801"/>
                  </a:moveTo>
                  <a:lnTo>
                    <a:pt x="81" y="757"/>
                  </a:lnTo>
                  <a:lnTo>
                    <a:pt x="107" y="712"/>
                  </a:lnTo>
                  <a:lnTo>
                    <a:pt x="133" y="757"/>
                  </a:lnTo>
                  <a:lnTo>
                    <a:pt x="107" y="801"/>
                  </a:lnTo>
                  <a:close/>
                  <a:moveTo>
                    <a:pt x="169" y="801"/>
                  </a:moveTo>
                  <a:lnTo>
                    <a:pt x="142" y="757"/>
                  </a:lnTo>
                  <a:lnTo>
                    <a:pt x="169" y="712"/>
                  </a:lnTo>
                  <a:lnTo>
                    <a:pt x="194" y="757"/>
                  </a:lnTo>
                  <a:lnTo>
                    <a:pt x="169" y="801"/>
                  </a:lnTo>
                  <a:close/>
                  <a:moveTo>
                    <a:pt x="230" y="801"/>
                  </a:moveTo>
                  <a:lnTo>
                    <a:pt x="203" y="757"/>
                  </a:lnTo>
                  <a:lnTo>
                    <a:pt x="230" y="712"/>
                  </a:lnTo>
                  <a:lnTo>
                    <a:pt x="256" y="757"/>
                  </a:lnTo>
                  <a:lnTo>
                    <a:pt x="230" y="801"/>
                  </a:lnTo>
                  <a:close/>
                  <a:moveTo>
                    <a:pt x="292" y="801"/>
                  </a:moveTo>
                  <a:lnTo>
                    <a:pt x="266" y="757"/>
                  </a:lnTo>
                  <a:lnTo>
                    <a:pt x="292" y="712"/>
                  </a:lnTo>
                  <a:lnTo>
                    <a:pt x="319" y="757"/>
                  </a:lnTo>
                  <a:lnTo>
                    <a:pt x="292" y="801"/>
                  </a:lnTo>
                  <a:close/>
                  <a:moveTo>
                    <a:pt x="353" y="801"/>
                  </a:moveTo>
                  <a:lnTo>
                    <a:pt x="328" y="757"/>
                  </a:lnTo>
                  <a:lnTo>
                    <a:pt x="353" y="712"/>
                  </a:lnTo>
                  <a:lnTo>
                    <a:pt x="380" y="757"/>
                  </a:lnTo>
                  <a:lnTo>
                    <a:pt x="353" y="801"/>
                  </a:lnTo>
                  <a:close/>
                  <a:moveTo>
                    <a:pt x="415" y="801"/>
                  </a:moveTo>
                  <a:lnTo>
                    <a:pt x="389" y="757"/>
                  </a:lnTo>
                  <a:lnTo>
                    <a:pt x="415" y="712"/>
                  </a:lnTo>
                  <a:lnTo>
                    <a:pt x="442" y="757"/>
                  </a:lnTo>
                  <a:lnTo>
                    <a:pt x="415" y="801"/>
                  </a:lnTo>
                  <a:close/>
                  <a:moveTo>
                    <a:pt x="476" y="801"/>
                  </a:moveTo>
                  <a:lnTo>
                    <a:pt x="451" y="757"/>
                  </a:lnTo>
                  <a:lnTo>
                    <a:pt x="476" y="712"/>
                  </a:lnTo>
                  <a:lnTo>
                    <a:pt x="503" y="757"/>
                  </a:lnTo>
                  <a:lnTo>
                    <a:pt x="476" y="801"/>
                  </a:lnTo>
                  <a:close/>
                  <a:moveTo>
                    <a:pt x="538" y="801"/>
                  </a:moveTo>
                  <a:lnTo>
                    <a:pt x="512" y="757"/>
                  </a:lnTo>
                  <a:lnTo>
                    <a:pt x="538" y="712"/>
                  </a:lnTo>
                  <a:lnTo>
                    <a:pt x="565" y="757"/>
                  </a:lnTo>
                  <a:lnTo>
                    <a:pt x="538" y="801"/>
                  </a:lnTo>
                  <a:close/>
                  <a:moveTo>
                    <a:pt x="599" y="801"/>
                  </a:moveTo>
                  <a:lnTo>
                    <a:pt x="574" y="757"/>
                  </a:lnTo>
                  <a:lnTo>
                    <a:pt x="599" y="712"/>
                  </a:lnTo>
                  <a:lnTo>
                    <a:pt x="626" y="757"/>
                  </a:lnTo>
                  <a:lnTo>
                    <a:pt x="599" y="801"/>
                  </a:lnTo>
                  <a:close/>
                  <a:moveTo>
                    <a:pt x="662" y="801"/>
                  </a:moveTo>
                  <a:lnTo>
                    <a:pt x="635" y="757"/>
                  </a:lnTo>
                  <a:lnTo>
                    <a:pt x="662" y="712"/>
                  </a:lnTo>
                  <a:lnTo>
                    <a:pt x="688" y="757"/>
                  </a:lnTo>
                  <a:lnTo>
                    <a:pt x="662" y="801"/>
                  </a:lnTo>
                  <a:close/>
                  <a:moveTo>
                    <a:pt x="724" y="801"/>
                  </a:moveTo>
                  <a:lnTo>
                    <a:pt x="697" y="757"/>
                  </a:lnTo>
                  <a:lnTo>
                    <a:pt x="724" y="712"/>
                  </a:lnTo>
                  <a:lnTo>
                    <a:pt x="749" y="757"/>
                  </a:lnTo>
                  <a:lnTo>
                    <a:pt x="724" y="801"/>
                  </a:lnTo>
                  <a:close/>
                  <a:moveTo>
                    <a:pt x="785" y="801"/>
                  </a:moveTo>
                  <a:lnTo>
                    <a:pt x="758" y="757"/>
                  </a:lnTo>
                  <a:lnTo>
                    <a:pt x="785" y="712"/>
                  </a:lnTo>
                  <a:lnTo>
                    <a:pt x="811" y="757"/>
                  </a:lnTo>
                  <a:lnTo>
                    <a:pt x="785" y="801"/>
                  </a:lnTo>
                  <a:close/>
                  <a:moveTo>
                    <a:pt x="847" y="801"/>
                  </a:moveTo>
                  <a:lnTo>
                    <a:pt x="820" y="757"/>
                  </a:lnTo>
                  <a:lnTo>
                    <a:pt x="847" y="712"/>
                  </a:lnTo>
                  <a:lnTo>
                    <a:pt x="872" y="757"/>
                  </a:lnTo>
                  <a:lnTo>
                    <a:pt x="847" y="801"/>
                  </a:lnTo>
                  <a:close/>
                  <a:moveTo>
                    <a:pt x="908" y="801"/>
                  </a:moveTo>
                  <a:lnTo>
                    <a:pt x="881" y="757"/>
                  </a:lnTo>
                  <a:lnTo>
                    <a:pt x="908" y="712"/>
                  </a:lnTo>
                  <a:lnTo>
                    <a:pt x="934" y="757"/>
                  </a:lnTo>
                  <a:lnTo>
                    <a:pt x="908" y="801"/>
                  </a:lnTo>
                  <a:close/>
                  <a:moveTo>
                    <a:pt x="970" y="801"/>
                  </a:moveTo>
                  <a:lnTo>
                    <a:pt x="943" y="757"/>
                  </a:lnTo>
                  <a:lnTo>
                    <a:pt x="970" y="712"/>
                  </a:lnTo>
                  <a:lnTo>
                    <a:pt x="995" y="757"/>
                  </a:lnTo>
                  <a:lnTo>
                    <a:pt x="970" y="801"/>
                  </a:lnTo>
                  <a:close/>
                  <a:moveTo>
                    <a:pt x="1031" y="801"/>
                  </a:moveTo>
                  <a:lnTo>
                    <a:pt x="1006" y="757"/>
                  </a:lnTo>
                  <a:lnTo>
                    <a:pt x="1031" y="712"/>
                  </a:lnTo>
                  <a:lnTo>
                    <a:pt x="1058" y="757"/>
                  </a:lnTo>
                  <a:lnTo>
                    <a:pt x="1031" y="801"/>
                  </a:lnTo>
                  <a:close/>
                  <a:moveTo>
                    <a:pt x="1093" y="801"/>
                  </a:moveTo>
                  <a:lnTo>
                    <a:pt x="1067" y="757"/>
                  </a:lnTo>
                  <a:lnTo>
                    <a:pt x="1093" y="712"/>
                  </a:lnTo>
                  <a:lnTo>
                    <a:pt x="1120" y="757"/>
                  </a:lnTo>
                  <a:lnTo>
                    <a:pt x="1093" y="801"/>
                  </a:lnTo>
                  <a:close/>
                  <a:moveTo>
                    <a:pt x="1154" y="801"/>
                  </a:moveTo>
                  <a:lnTo>
                    <a:pt x="1129" y="757"/>
                  </a:lnTo>
                  <a:lnTo>
                    <a:pt x="1154" y="712"/>
                  </a:lnTo>
                  <a:lnTo>
                    <a:pt x="1181" y="757"/>
                  </a:lnTo>
                  <a:lnTo>
                    <a:pt x="1154" y="801"/>
                  </a:lnTo>
                  <a:close/>
                  <a:moveTo>
                    <a:pt x="1216" y="801"/>
                  </a:moveTo>
                  <a:lnTo>
                    <a:pt x="1190" y="757"/>
                  </a:lnTo>
                  <a:lnTo>
                    <a:pt x="1216" y="712"/>
                  </a:lnTo>
                  <a:lnTo>
                    <a:pt x="1243" y="757"/>
                  </a:lnTo>
                  <a:lnTo>
                    <a:pt x="1216" y="801"/>
                  </a:lnTo>
                  <a:close/>
                  <a:moveTo>
                    <a:pt x="1277" y="801"/>
                  </a:moveTo>
                  <a:lnTo>
                    <a:pt x="1252" y="757"/>
                  </a:lnTo>
                  <a:lnTo>
                    <a:pt x="1277" y="712"/>
                  </a:lnTo>
                  <a:lnTo>
                    <a:pt x="1304" y="757"/>
                  </a:lnTo>
                  <a:lnTo>
                    <a:pt x="1277" y="801"/>
                  </a:lnTo>
                  <a:close/>
                  <a:moveTo>
                    <a:pt x="1339" y="801"/>
                  </a:moveTo>
                  <a:lnTo>
                    <a:pt x="1313" y="757"/>
                  </a:lnTo>
                  <a:lnTo>
                    <a:pt x="1339" y="712"/>
                  </a:lnTo>
                  <a:lnTo>
                    <a:pt x="1366" y="757"/>
                  </a:lnTo>
                  <a:lnTo>
                    <a:pt x="1339" y="801"/>
                  </a:lnTo>
                  <a:close/>
                  <a:moveTo>
                    <a:pt x="1402" y="801"/>
                  </a:moveTo>
                  <a:lnTo>
                    <a:pt x="1375" y="757"/>
                  </a:lnTo>
                  <a:lnTo>
                    <a:pt x="1402" y="712"/>
                  </a:lnTo>
                  <a:lnTo>
                    <a:pt x="1427" y="757"/>
                  </a:lnTo>
                  <a:lnTo>
                    <a:pt x="1402" y="801"/>
                  </a:lnTo>
                  <a:close/>
                  <a:moveTo>
                    <a:pt x="1463" y="801"/>
                  </a:moveTo>
                  <a:lnTo>
                    <a:pt x="1436" y="757"/>
                  </a:lnTo>
                  <a:lnTo>
                    <a:pt x="1463" y="712"/>
                  </a:lnTo>
                  <a:lnTo>
                    <a:pt x="1489" y="757"/>
                  </a:lnTo>
                  <a:lnTo>
                    <a:pt x="1463" y="801"/>
                  </a:lnTo>
                  <a:close/>
                  <a:moveTo>
                    <a:pt x="1525" y="801"/>
                  </a:moveTo>
                  <a:lnTo>
                    <a:pt x="1498" y="757"/>
                  </a:lnTo>
                  <a:lnTo>
                    <a:pt x="1525" y="712"/>
                  </a:lnTo>
                  <a:lnTo>
                    <a:pt x="1550" y="757"/>
                  </a:lnTo>
                  <a:lnTo>
                    <a:pt x="1525" y="801"/>
                  </a:lnTo>
                  <a:close/>
                  <a:moveTo>
                    <a:pt x="1586" y="801"/>
                  </a:moveTo>
                  <a:lnTo>
                    <a:pt x="1559" y="757"/>
                  </a:lnTo>
                  <a:lnTo>
                    <a:pt x="1586" y="712"/>
                  </a:lnTo>
                  <a:lnTo>
                    <a:pt x="1612" y="757"/>
                  </a:lnTo>
                  <a:lnTo>
                    <a:pt x="1586" y="801"/>
                  </a:lnTo>
                  <a:close/>
                  <a:moveTo>
                    <a:pt x="1648" y="801"/>
                  </a:moveTo>
                  <a:lnTo>
                    <a:pt x="1621" y="757"/>
                  </a:lnTo>
                  <a:lnTo>
                    <a:pt x="1648" y="712"/>
                  </a:lnTo>
                  <a:lnTo>
                    <a:pt x="1673" y="757"/>
                  </a:lnTo>
                  <a:lnTo>
                    <a:pt x="1648" y="801"/>
                  </a:lnTo>
                  <a:close/>
                  <a:moveTo>
                    <a:pt x="1709" y="801"/>
                  </a:moveTo>
                  <a:lnTo>
                    <a:pt x="1682" y="757"/>
                  </a:lnTo>
                  <a:lnTo>
                    <a:pt x="1709" y="712"/>
                  </a:lnTo>
                  <a:lnTo>
                    <a:pt x="1735" y="757"/>
                  </a:lnTo>
                  <a:lnTo>
                    <a:pt x="1709" y="801"/>
                  </a:lnTo>
                  <a:close/>
                  <a:moveTo>
                    <a:pt x="1771" y="801"/>
                  </a:moveTo>
                  <a:lnTo>
                    <a:pt x="1745" y="757"/>
                  </a:lnTo>
                  <a:lnTo>
                    <a:pt x="1771" y="712"/>
                  </a:lnTo>
                  <a:lnTo>
                    <a:pt x="1798" y="757"/>
                  </a:lnTo>
                  <a:lnTo>
                    <a:pt x="1771" y="801"/>
                  </a:lnTo>
                  <a:close/>
                  <a:moveTo>
                    <a:pt x="1832" y="801"/>
                  </a:moveTo>
                  <a:lnTo>
                    <a:pt x="1807" y="757"/>
                  </a:lnTo>
                  <a:lnTo>
                    <a:pt x="1832" y="712"/>
                  </a:lnTo>
                  <a:lnTo>
                    <a:pt x="1859" y="757"/>
                  </a:lnTo>
                  <a:lnTo>
                    <a:pt x="1832" y="801"/>
                  </a:lnTo>
                  <a:close/>
                  <a:moveTo>
                    <a:pt x="1894" y="801"/>
                  </a:moveTo>
                  <a:lnTo>
                    <a:pt x="1868" y="757"/>
                  </a:lnTo>
                  <a:lnTo>
                    <a:pt x="1894" y="712"/>
                  </a:lnTo>
                  <a:lnTo>
                    <a:pt x="1921" y="757"/>
                  </a:lnTo>
                  <a:lnTo>
                    <a:pt x="1894" y="801"/>
                  </a:lnTo>
                  <a:close/>
                  <a:moveTo>
                    <a:pt x="1955" y="801"/>
                  </a:moveTo>
                  <a:lnTo>
                    <a:pt x="1930" y="757"/>
                  </a:lnTo>
                  <a:lnTo>
                    <a:pt x="1955" y="712"/>
                  </a:lnTo>
                  <a:lnTo>
                    <a:pt x="1982" y="757"/>
                  </a:lnTo>
                  <a:lnTo>
                    <a:pt x="1955" y="801"/>
                  </a:lnTo>
                  <a:close/>
                  <a:moveTo>
                    <a:pt x="2017" y="801"/>
                  </a:moveTo>
                  <a:lnTo>
                    <a:pt x="1991" y="757"/>
                  </a:lnTo>
                  <a:lnTo>
                    <a:pt x="2017" y="712"/>
                  </a:lnTo>
                  <a:lnTo>
                    <a:pt x="2044" y="757"/>
                  </a:lnTo>
                  <a:lnTo>
                    <a:pt x="2017" y="801"/>
                  </a:lnTo>
                  <a:close/>
                  <a:moveTo>
                    <a:pt x="2078" y="801"/>
                  </a:moveTo>
                  <a:lnTo>
                    <a:pt x="2053" y="757"/>
                  </a:lnTo>
                  <a:lnTo>
                    <a:pt x="2078" y="712"/>
                  </a:lnTo>
                  <a:lnTo>
                    <a:pt x="2105" y="757"/>
                  </a:lnTo>
                  <a:lnTo>
                    <a:pt x="2078" y="801"/>
                  </a:lnTo>
                  <a:close/>
                  <a:moveTo>
                    <a:pt x="2141" y="801"/>
                  </a:moveTo>
                  <a:lnTo>
                    <a:pt x="2114" y="757"/>
                  </a:lnTo>
                  <a:lnTo>
                    <a:pt x="2141" y="712"/>
                  </a:lnTo>
                  <a:lnTo>
                    <a:pt x="2167" y="757"/>
                  </a:lnTo>
                  <a:lnTo>
                    <a:pt x="2141" y="801"/>
                  </a:lnTo>
                  <a:close/>
                  <a:moveTo>
                    <a:pt x="2203" y="801"/>
                  </a:moveTo>
                  <a:lnTo>
                    <a:pt x="2176" y="757"/>
                  </a:lnTo>
                  <a:lnTo>
                    <a:pt x="2203" y="712"/>
                  </a:lnTo>
                  <a:lnTo>
                    <a:pt x="2228" y="757"/>
                  </a:lnTo>
                  <a:lnTo>
                    <a:pt x="2203" y="801"/>
                  </a:lnTo>
                  <a:close/>
                  <a:moveTo>
                    <a:pt x="2264" y="801"/>
                  </a:moveTo>
                  <a:lnTo>
                    <a:pt x="2237" y="757"/>
                  </a:lnTo>
                  <a:lnTo>
                    <a:pt x="2264" y="712"/>
                  </a:lnTo>
                  <a:lnTo>
                    <a:pt x="2290" y="757"/>
                  </a:lnTo>
                  <a:lnTo>
                    <a:pt x="2264" y="801"/>
                  </a:lnTo>
                  <a:close/>
                  <a:moveTo>
                    <a:pt x="2326" y="801"/>
                  </a:moveTo>
                  <a:lnTo>
                    <a:pt x="2299" y="757"/>
                  </a:lnTo>
                  <a:lnTo>
                    <a:pt x="2326" y="712"/>
                  </a:lnTo>
                  <a:lnTo>
                    <a:pt x="2351" y="757"/>
                  </a:lnTo>
                  <a:lnTo>
                    <a:pt x="2326" y="801"/>
                  </a:lnTo>
                  <a:close/>
                  <a:moveTo>
                    <a:pt x="2387" y="801"/>
                  </a:moveTo>
                  <a:lnTo>
                    <a:pt x="2360" y="757"/>
                  </a:lnTo>
                  <a:lnTo>
                    <a:pt x="2387" y="712"/>
                  </a:lnTo>
                  <a:lnTo>
                    <a:pt x="2413" y="757"/>
                  </a:lnTo>
                  <a:lnTo>
                    <a:pt x="2387" y="801"/>
                  </a:lnTo>
                  <a:close/>
                  <a:moveTo>
                    <a:pt x="2449" y="801"/>
                  </a:moveTo>
                  <a:lnTo>
                    <a:pt x="2422" y="757"/>
                  </a:lnTo>
                  <a:lnTo>
                    <a:pt x="2449" y="712"/>
                  </a:lnTo>
                  <a:lnTo>
                    <a:pt x="2474" y="757"/>
                  </a:lnTo>
                  <a:lnTo>
                    <a:pt x="2449" y="801"/>
                  </a:lnTo>
                  <a:close/>
                  <a:moveTo>
                    <a:pt x="2510" y="801"/>
                  </a:moveTo>
                  <a:lnTo>
                    <a:pt x="2485" y="757"/>
                  </a:lnTo>
                  <a:lnTo>
                    <a:pt x="2510" y="712"/>
                  </a:lnTo>
                  <a:lnTo>
                    <a:pt x="2537" y="757"/>
                  </a:lnTo>
                  <a:lnTo>
                    <a:pt x="2510" y="801"/>
                  </a:lnTo>
                  <a:close/>
                  <a:moveTo>
                    <a:pt x="76" y="749"/>
                  </a:moveTo>
                  <a:lnTo>
                    <a:pt x="51" y="704"/>
                  </a:lnTo>
                  <a:lnTo>
                    <a:pt x="76" y="658"/>
                  </a:lnTo>
                  <a:lnTo>
                    <a:pt x="103" y="704"/>
                  </a:lnTo>
                  <a:lnTo>
                    <a:pt x="76" y="749"/>
                  </a:lnTo>
                  <a:close/>
                  <a:moveTo>
                    <a:pt x="137" y="749"/>
                  </a:moveTo>
                  <a:lnTo>
                    <a:pt x="112" y="704"/>
                  </a:lnTo>
                  <a:lnTo>
                    <a:pt x="137" y="658"/>
                  </a:lnTo>
                  <a:lnTo>
                    <a:pt x="164" y="704"/>
                  </a:lnTo>
                  <a:lnTo>
                    <a:pt x="137" y="749"/>
                  </a:lnTo>
                  <a:close/>
                  <a:moveTo>
                    <a:pt x="199" y="749"/>
                  </a:moveTo>
                  <a:lnTo>
                    <a:pt x="173" y="704"/>
                  </a:lnTo>
                  <a:lnTo>
                    <a:pt x="199" y="658"/>
                  </a:lnTo>
                  <a:lnTo>
                    <a:pt x="226" y="704"/>
                  </a:lnTo>
                  <a:lnTo>
                    <a:pt x="199" y="749"/>
                  </a:lnTo>
                  <a:close/>
                  <a:moveTo>
                    <a:pt x="262" y="749"/>
                  </a:moveTo>
                  <a:lnTo>
                    <a:pt x="235" y="704"/>
                  </a:lnTo>
                  <a:lnTo>
                    <a:pt x="262" y="658"/>
                  </a:lnTo>
                  <a:lnTo>
                    <a:pt x="287" y="704"/>
                  </a:lnTo>
                  <a:lnTo>
                    <a:pt x="262" y="749"/>
                  </a:lnTo>
                  <a:close/>
                  <a:moveTo>
                    <a:pt x="323" y="749"/>
                  </a:moveTo>
                  <a:lnTo>
                    <a:pt x="296" y="704"/>
                  </a:lnTo>
                  <a:lnTo>
                    <a:pt x="323" y="658"/>
                  </a:lnTo>
                  <a:lnTo>
                    <a:pt x="349" y="704"/>
                  </a:lnTo>
                  <a:lnTo>
                    <a:pt x="323" y="749"/>
                  </a:lnTo>
                  <a:close/>
                  <a:moveTo>
                    <a:pt x="385" y="749"/>
                  </a:moveTo>
                  <a:lnTo>
                    <a:pt x="358" y="704"/>
                  </a:lnTo>
                  <a:lnTo>
                    <a:pt x="385" y="658"/>
                  </a:lnTo>
                  <a:lnTo>
                    <a:pt x="410" y="704"/>
                  </a:lnTo>
                  <a:lnTo>
                    <a:pt x="385" y="749"/>
                  </a:lnTo>
                  <a:close/>
                  <a:moveTo>
                    <a:pt x="446" y="749"/>
                  </a:moveTo>
                  <a:lnTo>
                    <a:pt x="419" y="704"/>
                  </a:lnTo>
                  <a:lnTo>
                    <a:pt x="446" y="658"/>
                  </a:lnTo>
                  <a:lnTo>
                    <a:pt x="472" y="704"/>
                  </a:lnTo>
                  <a:lnTo>
                    <a:pt x="446" y="749"/>
                  </a:lnTo>
                  <a:close/>
                  <a:moveTo>
                    <a:pt x="508" y="749"/>
                  </a:moveTo>
                  <a:lnTo>
                    <a:pt x="481" y="704"/>
                  </a:lnTo>
                  <a:lnTo>
                    <a:pt x="508" y="658"/>
                  </a:lnTo>
                  <a:lnTo>
                    <a:pt x="533" y="704"/>
                  </a:lnTo>
                  <a:lnTo>
                    <a:pt x="508" y="749"/>
                  </a:lnTo>
                  <a:close/>
                  <a:moveTo>
                    <a:pt x="569" y="749"/>
                  </a:moveTo>
                  <a:lnTo>
                    <a:pt x="542" y="704"/>
                  </a:lnTo>
                  <a:lnTo>
                    <a:pt x="569" y="658"/>
                  </a:lnTo>
                  <a:lnTo>
                    <a:pt x="595" y="704"/>
                  </a:lnTo>
                  <a:lnTo>
                    <a:pt x="569" y="749"/>
                  </a:lnTo>
                  <a:close/>
                  <a:moveTo>
                    <a:pt x="631" y="749"/>
                  </a:moveTo>
                  <a:lnTo>
                    <a:pt x="605" y="704"/>
                  </a:lnTo>
                  <a:lnTo>
                    <a:pt x="631" y="658"/>
                  </a:lnTo>
                  <a:lnTo>
                    <a:pt x="658" y="704"/>
                  </a:lnTo>
                  <a:lnTo>
                    <a:pt x="631" y="749"/>
                  </a:lnTo>
                  <a:close/>
                  <a:moveTo>
                    <a:pt x="692" y="749"/>
                  </a:moveTo>
                  <a:lnTo>
                    <a:pt x="667" y="704"/>
                  </a:lnTo>
                  <a:lnTo>
                    <a:pt x="692" y="658"/>
                  </a:lnTo>
                  <a:lnTo>
                    <a:pt x="719" y="704"/>
                  </a:lnTo>
                  <a:lnTo>
                    <a:pt x="692" y="749"/>
                  </a:lnTo>
                  <a:close/>
                  <a:moveTo>
                    <a:pt x="754" y="749"/>
                  </a:moveTo>
                  <a:lnTo>
                    <a:pt x="728" y="704"/>
                  </a:lnTo>
                  <a:lnTo>
                    <a:pt x="754" y="658"/>
                  </a:lnTo>
                  <a:lnTo>
                    <a:pt x="781" y="704"/>
                  </a:lnTo>
                  <a:lnTo>
                    <a:pt x="754" y="749"/>
                  </a:lnTo>
                  <a:close/>
                  <a:moveTo>
                    <a:pt x="815" y="749"/>
                  </a:moveTo>
                  <a:lnTo>
                    <a:pt x="790" y="704"/>
                  </a:lnTo>
                  <a:lnTo>
                    <a:pt x="815" y="658"/>
                  </a:lnTo>
                  <a:lnTo>
                    <a:pt x="842" y="704"/>
                  </a:lnTo>
                  <a:lnTo>
                    <a:pt x="815" y="749"/>
                  </a:lnTo>
                  <a:close/>
                  <a:moveTo>
                    <a:pt x="877" y="749"/>
                  </a:moveTo>
                  <a:lnTo>
                    <a:pt x="851" y="704"/>
                  </a:lnTo>
                  <a:lnTo>
                    <a:pt x="877" y="658"/>
                  </a:lnTo>
                  <a:lnTo>
                    <a:pt x="904" y="704"/>
                  </a:lnTo>
                  <a:lnTo>
                    <a:pt x="877" y="749"/>
                  </a:lnTo>
                  <a:close/>
                  <a:moveTo>
                    <a:pt x="938" y="749"/>
                  </a:moveTo>
                  <a:lnTo>
                    <a:pt x="913" y="704"/>
                  </a:lnTo>
                  <a:lnTo>
                    <a:pt x="938" y="658"/>
                  </a:lnTo>
                  <a:lnTo>
                    <a:pt x="965" y="704"/>
                  </a:lnTo>
                  <a:lnTo>
                    <a:pt x="938" y="749"/>
                  </a:lnTo>
                  <a:close/>
                  <a:moveTo>
                    <a:pt x="1001" y="749"/>
                  </a:moveTo>
                  <a:lnTo>
                    <a:pt x="974" y="704"/>
                  </a:lnTo>
                  <a:lnTo>
                    <a:pt x="1001" y="658"/>
                  </a:lnTo>
                  <a:lnTo>
                    <a:pt x="1027" y="704"/>
                  </a:lnTo>
                  <a:lnTo>
                    <a:pt x="1001" y="749"/>
                  </a:lnTo>
                  <a:close/>
                  <a:moveTo>
                    <a:pt x="1063" y="749"/>
                  </a:moveTo>
                  <a:lnTo>
                    <a:pt x="1036" y="704"/>
                  </a:lnTo>
                  <a:lnTo>
                    <a:pt x="1063" y="658"/>
                  </a:lnTo>
                  <a:lnTo>
                    <a:pt x="1088" y="704"/>
                  </a:lnTo>
                  <a:lnTo>
                    <a:pt x="1063" y="749"/>
                  </a:lnTo>
                  <a:close/>
                  <a:moveTo>
                    <a:pt x="1124" y="749"/>
                  </a:moveTo>
                  <a:lnTo>
                    <a:pt x="1097" y="704"/>
                  </a:lnTo>
                  <a:lnTo>
                    <a:pt x="1124" y="658"/>
                  </a:lnTo>
                  <a:lnTo>
                    <a:pt x="1150" y="704"/>
                  </a:lnTo>
                  <a:lnTo>
                    <a:pt x="1124" y="749"/>
                  </a:lnTo>
                  <a:close/>
                  <a:moveTo>
                    <a:pt x="1186" y="749"/>
                  </a:moveTo>
                  <a:lnTo>
                    <a:pt x="1159" y="704"/>
                  </a:lnTo>
                  <a:lnTo>
                    <a:pt x="1186" y="658"/>
                  </a:lnTo>
                  <a:lnTo>
                    <a:pt x="1211" y="704"/>
                  </a:lnTo>
                  <a:lnTo>
                    <a:pt x="1186" y="749"/>
                  </a:lnTo>
                  <a:close/>
                  <a:moveTo>
                    <a:pt x="1247" y="749"/>
                  </a:moveTo>
                  <a:lnTo>
                    <a:pt x="1220" y="704"/>
                  </a:lnTo>
                  <a:lnTo>
                    <a:pt x="1247" y="658"/>
                  </a:lnTo>
                  <a:lnTo>
                    <a:pt x="1273" y="704"/>
                  </a:lnTo>
                  <a:lnTo>
                    <a:pt x="1247" y="749"/>
                  </a:lnTo>
                  <a:close/>
                  <a:moveTo>
                    <a:pt x="1309" y="749"/>
                  </a:moveTo>
                  <a:lnTo>
                    <a:pt x="1282" y="704"/>
                  </a:lnTo>
                  <a:lnTo>
                    <a:pt x="1309" y="658"/>
                  </a:lnTo>
                  <a:lnTo>
                    <a:pt x="1334" y="704"/>
                  </a:lnTo>
                  <a:lnTo>
                    <a:pt x="1309" y="749"/>
                  </a:lnTo>
                  <a:close/>
                  <a:moveTo>
                    <a:pt x="1370" y="749"/>
                  </a:moveTo>
                  <a:lnTo>
                    <a:pt x="1345" y="704"/>
                  </a:lnTo>
                  <a:lnTo>
                    <a:pt x="1370" y="658"/>
                  </a:lnTo>
                  <a:lnTo>
                    <a:pt x="1397" y="704"/>
                  </a:lnTo>
                  <a:lnTo>
                    <a:pt x="1370" y="749"/>
                  </a:lnTo>
                  <a:close/>
                  <a:moveTo>
                    <a:pt x="1432" y="749"/>
                  </a:moveTo>
                  <a:lnTo>
                    <a:pt x="1406" y="704"/>
                  </a:lnTo>
                  <a:lnTo>
                    <a:pt x="1432" y="658"/>
                  </a:lnTo>
                  <a:lnTo>
                    <a:pt x="1459" y="704"/>
                  </a:lnTo>
                  <a:lnTo>
                    <a:pt x="1432" y="749"/>
                  </a:lnTo>
                  <a:close/>
                  <a:moveTo>
                    <a:pt x="1493" y="749"/>
                  </a:moveTo>
                  <a:lnTo>
                    <a:pt x="1468" y="704"/>
                  </a:lnTo>
                  <a:lnTo>
                    <a:pt x="1493" y="658"/>
                  </a:lnTo>
                  <a:lnTo>
                    <a:pt x="1520" y="704"/>
                  </a:lnTo>
                  <a:lnTo>
                    <a:pt x="1493" y="749"/>
                  </a:lnTo>
                  <a:close/>
                  <a:moveTo>
                    <a:pt x="1555" y="749"/>
                  </a:moveTo>
                  <a:lnTo>
                    <a:pt x="1529" y="704"/>
                  </a:lnTo>
                  <a:lnTo>
                    <a:pt x="1555" y="658"/>
                  </a:lnTo>
                  <a:lnTo>
                    <a:pt x="1582" y="704"/>
                  </a:lnTo>
                  <a:lnTo>
                    <a:pt x="1555" y="749"/>
                  </a:lnTo>
                  <a:close/>
                  <a:moveTo>
                    <a:pt x="1616" y="749"/>
                  </a:moveTo>
                  <a:lnTo>
                    <a:pt x="1591" y="704"/>
                  </a:lnTo>
                  <a:lnTo>
                    <a:pt x="1616" y="658"/>
                  </a:lnTo>
                  <a:lnTo>
                    <a:pt x="1643" y="704"/>
                  </a:lnTo>
                  <a:lnTo>
                    <a:pt x="1616" y="749"/>
                  </a:lnTo>
                  <a:close/>
                  <a:moveTo>
                    <a:pt x="1678" y="749"/>
                  </a:moveTo>
                  <a:lnTo>
                    <a:pt x="1652" y="704"/>
                  </a:lnTo>
                  <a:lnTo>
                    <a:pt x="1678" y="658"/>
                  </a:lnTo>
                  <a:lnTo>
                    <a:pt x="1705" y="704"/>
                  </a:lnTo>
                  <a:lnTo>
                    <a:pt x="1678" y="749"/>
                  </a:lnTo>
                  <a:close/>
                  <a:moveTo>
                    <a:pt x="1741" y="749"/>
                  </a:moveTo>
                  <a:lnTo>
                    <a:pt x="1714" y="704"/>
                  </a:lnTo>
                  <a:lnTo>
                    <a:pt x="1741" y="658"/>
                  </a:lnTo>
                  <a:lnTo>
                    <a:pt x="1766" y="704"/>
                  </a:lnTo>
                  <a:lnTo>
                    <a:pt x="1741" y="749"/>
                  </a:lnTo>
                  <a:close/>
                  <a:moveTo>
                    <a:pt x="1802" y="749"/>
                  </a:moveTo>
                  <a:lnTo>
                    <a:pt x="1775" y="704"/>
                  </a:lnTo>
                  <a:lnTo>
                    <a:pt x="1802" y="658"/>
                  </a:lnTo>
                  <a:lnTo>
                    <a:pt x="1828" y="704"/>
                  </a:lnTo>
                  <a:lnTo>
                    <a:pt x="1802" y="749"/>
                  </a:lnTo>
                  <a:close/>
                  <a:moveTo>
                    <a:pt x="1864" y="749"/>
                  </a:moveTo>
                  <a:lnTo>
                    <a:pt x="1837" y="704"/>
                  </a:lnTo>
                  <a:lnTo>
                    <a:pt x="1864" y="658"/>
                  </a:lnTo>
                  <a:lnTo>
                    <a:pt x="1889" y="704"/>
                  </a:lnTo>
                  <a:lnTo>
                    <a:pt x="1864" y="749"/>
                  </a:lnTo>
                  <a:close/>
                  <a:moveTo>
                    <a:pt x="1925" y="749"/>
                  </a:moveTo>
                  <a:lnTo>
                    <a:pt x="1898" y="704"/>
                  </a:lnTo>
                  <a:lnTo>
                    <a:pt x="1925" y="658"/>
                  </a:lnTo>
                  <a:lnTo>
                    <a:pt x="1951" y="704"/>
                  </a:lnTo>
                  <a:lnTo>
                    <a:pt x="1925" y="749"/>
                  </a:lnTo>
                  <a:close/>
                  <a:moveTo>
                    <a:pt x="1987" y="749"/>
                  </a:moveTo>
                  <a:lnTo>
                    <a:pt x="1960" y="704"/>
                  </a:lnTo>
                  <a:lnTo>
                    <a:pt x="1987" y="658"/>
                  </a:lnTo>
                  <a:lnTo>
                    <a:pt x="2012" y="704"/>
                  </a:lnTo>
                  <a:lnTo>
                    <a:pt x="1987" y="749"/>
                  </a:lnTo>
                  <a:close/>
                  <a:moveTo>
                    <a:pt x="2048" y="749"/>
                  </a:moveTo>
                  <a:lnTo>
                    <a:pt x="2021" y="704"/>
                  </a:lnTo>
                  <a:lnTo>
                    <a:pt x="2048" y="658"/>
                  </a:lnTo>
                  <a:lnTo>
                    <a:pt x="2074" y="704"/>
                  </a:lnTo>
                  <a:lnTo>
                    <a:pt x="2048" y="749"/>
                  </a:lnTo>
                  <a:close/>
                  <a:moveTo>
                    <a:pt x="2110" y="749"/>
                  </a:moveTo>
                  <a:lnTo>
                    <a:pt x="2084" y="704"/>
                  </a:lnTo>
                  <a:lnTo>
                    <a:pt x="2110" y="658"/>
                  </a:lnTo>
                  <a:lnTo>
                    <a:pt x="2137" y="704"/>
                  </a:lnTo>
                  <a:lnTo>
                    <a:pt x="2110" y="749"/>
                  </a:lnTo>
                  <a:close/>
                  <a:moveTo>
                    <a:pt x="2171" y="749"/>
                  </a:moveTo>
                  <a:lnTo>
                    <a:pt x="2146" y="704"/>
                  </a:lnTo>
                  <a:lnTo>
                    <a:pt x="2171" y="658"/>
                  </a:lnTo>
                  <a:lnTo>
                    <a:pt x="2198" y="704"/>
                  </a:lnTo>
                  <a:lnTo>
                    <a:pt x="2171" y="749"/>
                  </a:lnTo>
                  <a:close/>
                  <a:moveTo>
                    <a:pt x="2233" y="749"/>
                  </a:moveTo>
                  <a:lnTo>
                    <a:pt x="2207" y="704"/>
                  </a:lnTo>
                  <a:lnTo>
                    <a:pt x="2233" y="658"/>
                  </a:lnTo>
                  <a:lnTo>
                    <a:pt x="2260" y="704"/>
                  </a:lnTo>
                  <a:lnTo>
                    <a:pt x="2233" y="749"/>
                  </a:lnTo>
                  <a:close/>
                  <a:moveTo>
                    <a:pt x="2294" y="749"/>
                  </a:moveTo>
                  <a:lnTo>
                    <a:pt x="2269" y="704"/>
                  </a:lnTo>
                  <a:lnTo>
                    <a:pt x="2294" y="658"/>
                  </a:lnTo>
                  <a:lnTo>
                    <a:pt x="2321" y="704"/>
                  </a:lnTo>
                  <a:lnTo>
                    <a:pt x="2294" y="749"/>
                  </a:lnTo>
                  <a:close/>
                  <a:moveTo>
                    <a:pt x="2356" y="749"/>
                  </a:moveTo>
                  <a:lnTo>
                    <a:pt x="2330" y="704"/>
                  </a:lnTo>
                  <a:lnTo>
                    <a:pt x="2356" y="658"/>
                  </a:lnTo>
                  <a:lnTo>
                    <a:pt x="2383" y="704"/>
                  </a:lnTo>
                  <a:lnTo>
                    <a:pt x="2356" y="749"/>
                  </a:lnTo>
                  <a:close/>
                  <a:moveTo>
                    <a:pt x="2417" y="749"/>
                  </a:moveTo>
                  <a:lnTo>
                    <a:pt x="2392" y="704"/>
                  </a:lnTo>
                  <a:lnTo>
                    <a:pt x="2417" y="658"/>
                  </a:lnTo>
                  <a:lnTo>
                    <a:pt x="2444" y="704"/>
                  </a:lnTo>
                  <a:lnTo>
                    <a:pt x="2417" y="749"/>
                  </a:lnTo>
                  <a:close/>
                  <a:moveTo>
                    <a:pt x="2480" y="749"/>
                  </a:moveTo>
                  <a:lnTo>
                    <a:pt x="2453" y="704"/>
                  </a:lnTo>
                  <a:lnTo>
                    <a:pt x="2480" y="658"/>
                  </a:lnTo>
                  <a:lnTo>
                    <a:pt x="2506" y="704"/>
                  </a:lnTo>
                  <a:lnTo>
                    <a:pt x="2480" y="749"/>
                  </a:lnTo>
                  <a:close/>
                  <a:moveTo>
                    <a:pt x="46" y="695"/>
                  </a:moveTo>
                  <a:lnTo>
                    <a:pt x="19" y="650"/>
                  </a:lnTo>
                  <a:lnTo>
                    <a:pt x="46" y="605"/>
                  </a:lnTo>
                  <a:lnTo>
                    <a:pt x="72" y="650"/>
                  </a:lnTo>
                  <a:lnTo>
                    <a:pt x="46" y="695"/>
                  </a:lnTo>
                  <a:close/>
                  <a:moveTo>
                    <a:pt x="107" y="695"/>
                  </a:moveTo>
                  <a:lnTo>
                    <a:pt x="81" y="650"/>
                  </a:lnTo>
                  <a:lnTo>
                    <a:pt x="107" y="605"/>
                  </a:lnTo>
                  <a:lnTo>
                    <a:pt x="133" y="650"/>
                  </a:lnTo>
                  <a:lnTo>
                    <a:pt x="107" y="695"/>
                  </a:lnTo>
                  <a:close/>
                  <a:moveTo>
                    <a:pt x="169" y="695"/>
                  </a:moveTo>
                  <a:lnTo>
                    <a:pt x="142" y="650"/>
                  </a:lnTo>
                  <a:lnTo>
                    <a:pt x="169" y="605"/>
                  </a:lnTo>
                  <a:lnTo>
                    <a:pt x="194" y="650"/>
                  </a:lnTo>
                  <a:lnTo>
                    <a:pt x="169" y="695"/>
                  </a:lnTo>
                  <a:close/>
                  <a:moveTo>
                    <a:pt x="230" y="695"/>
                  </a:moveTo>
                  <a:lnTo>
                    <a:pt x="203" y="650"/>
                  </a:lnTo>
                  <a:lnTo>
                    <a:pt x="230" y="605"/>
                  </a:lnTo>
                  <a:lnTo>
                    <a:pt x="256" y="650"/>
                  </a:lnTo>
                  <a:lnTo>
                    <a:pt x="230" y="695"/>
                  </a:lnTo>
                  <a:close/>
                  <a:moveTo>
                    <a:pt x="292" y="695"/>
                  </a:moveTo>
                  <a:lnTo>
                    <a:pt x="266" y="650"/>
                  </a:lnTo>
                  <a:lnTo>
                    <a:pt x="292" y="605"/>
                  </a:lnTo>
                  <a:lnTo>
                    <a:pt x="319" y="650"/>
                  </a:lnTo>
                  <a:lnTo>
                    <a:pt x="292" y="695"/>
                  </a:lnTo>
                  <a:close/>
                  <a:moveTo>
                    <a:pt x="353" y="695"/>
                  </a:moveTo>
                  <a:lnTo>
                    <a:pt x="328" y="650"/>
                  </a:lnTo>
                  <a:lnTo>
                    <a:pt x="353" y="605"/>
                  </a:lnTo>
                  <a:lnTo>
                    <a:pt x="380" y="650"/>
                  </a:lnTo>
                  <a:lnTo>
                    <a:pt x="353" y="695"/>
                  </a:lnTo>
                  <a:close/>
                  <a:moveTo>
                    <a:pt x="415" y="695"/>
                  </a:moveTo>
                  <a:lnTo>
                    <a:pt x="389" y="650"/>
                  </a:lnTo>
                  <a:lnTo>
                    <a:pt x="415" y="605"/>
                  </a:lnTo>
                  <a:lnTo>
                    <a:pt x="442" y="650"/>
                  </a:lnTo>
                  <a:lnTo>
                    <a:pt x="415" y="695"/>
                  </a:lnTo>
                  <a:close/>
                  <a:moveTo>
                    <a:pt x="476" y="695"/>
                  </a:moveTo>
                  <a:lnTo>
                    <a:pt x="451" y="650"/>
                  </a:lnTo>
                  <a:lnTo>
                    <a:pt x="476" y="605"/>
                  </a:lnTo>
                  <a:lnTo>
                    <a:pt x="503" y="650"/>
                  </a:lnTo>
                  <a:lnTo>
                    <a:pt x="476" y="695"/>
                  </a:lnTo>
                  <a:close/>
                  <a:moveTo>
                    <a:pt x="538" y="695"/>
                  </a:moveTo>
                  <a:lnTo>
                    <a:pt x="512" y="650"/>
                  </a:lnTo>
                  <a:lnTo>
                    <a:pt x="538" y="605"/>
                  </a:lnTo>
                  <a:lnTo>
                    <a:pt x="565" y="650"/>
                  </a:lnTo>
                  <a:lnTo>
                    <a:pt x="538" y="695"/>
                  </a:lnTo>
                  <a:close/>
                  <a:moveTo>
                    <a:pt x="599" y="695"/>
                  </a:moveTo>
                  <a:lnTo>
                    <a:pt x="574" y="650"/>
                  </a:lnTo>
                  <a:lnTo>
                    <a:pt x="599" y="605"/>
                  </a:lnTo>
                  <a:lnTo>
                    <a:pt x="626" y="650"/>
                  </a:lnTo>
                  <a:lnTo>
                    <a:pt x="599" y="695"/>
                  </a:lnTo>
                  <a:close/>
                  <a:moveTo>
                    <a:pt x="662" y="695"/>
                  </a:moveTo>
                  <a:lnTo>
                    <a:pt x="635" y="650"/>
                  </a:lnTo>
                  <a:lnTo>
                    <a:pt x="662" y="605"/>
                  </a:lnTo>
                  <a:lnTo>
                    <a:pt x="688" y="650"/>
                  </a:lnTo>
                  <a:lnTo>
                    <a:pt x="662" y="695"/>
                  </a:lnTo>
                  <a:close/>
                  <a:moveTo>
                    <a:pt x="724" y="695"/>
                  </a:moveTo>
                  <a:lnTo>
                    <a:pt x="697" y="650"/>
                  </a:lnTo>
                  <a:lnTo>
                    <a:pt x="724" y="605"/>
                  </a:lnTo>
                  <a:lnTo>
                    <a:pt x="749" y="650"/>
                  </a:lnTo>
                  <a:lnTo>
                    <a:pt x="724" y="695"/>
                  </a:lnTo>
                  <a:close/>
                  <a:moveTo>
                    <a:pt x="785" y="695"/>
                  </a:moveTo>
                  <a:lnTo>
                    <a:pt x="758" y="650"/>
                  </a:lnTo>
                  <a:lnTo>
                    <a:pt x="785" y="605"/>
                  </a:lnTo>
                  <a:lnTo>
                    <a:pt x="811" y="650"/>
                  </a:lnTo>
                  <a:lnTo>
                    <a:pt x="785" y="695"/>
                  </a:lnTo>
                  <a:close/>
                  <a:moveTo>
                    <a:pt x="847" y="695"/>
                  </a:moveTo>
                  <a:lnTo>
                    <a:pt x="820" y="650"/>
                  </a:lnTo>
                  <a:lnTo>
                    <a:pt x="847" y="605"/>
                  </a:lnTo>
                  <a:lnTo>
                    <a:pt x="872" y="650"/>
                  </a:lnTo>
                  <a:lnTo>
                    <a:pt x="847" y="695"/>
                  </a:lnTo>
                  <a:close/>
                  <a:moveTo>
                    <a:pt x="908" y="695"/>
                  </a:moveTo>
                  <a:lnTo>
                    <a:pt x="881" y="650"/>
                  </a:lnTo>
                  <a:lnTo>
                    <a:pt x="908" y="605"/>
                  </a:lnTo>
                  <a:lnTo>
                    <a:pt x="934" y="650"/>
                  </a:lnTo>
                  <a:lnTo>
                    <a:pt x="908" y="695"/>
                  </a:lnTo>
                  <a:close/>
                  <a:moveTo>
                    <a:pt x="970" y="695"/>
                  </a:moveTo>
                  <a:lnTo>
                    <a:pt x="943" y="650"/>
                  </a:lnTo>
                  <a:lnTo>
                    <a:pt x="970" y="605"/>
                  </a:lnTo>
                  <a:lnTo>
                    <a:pt x="995" y="650"/>
                  </a:lnTo>
                  <a:lnTo>
                    <a:pt x="970" y="695"/>
                  </a:lnTo>
                  <a:close/>
                  <a:moveTo>
                    <a:pt x="1031" y="695"/>
                  </a:moveTo>
                  <a:lnTo>
                    <a:pt x="1006" y="650"/>
                  </a:lnTo>
                  <a:lnTo>
                    <a:pt x="1031" y="605"/>
                  </a:lnTo>
                  <a:lnTo>
                    <a:pt x="1058" y="650"/>
                  </a:lnTo>
                  <a:lnTo>
                    <a:pt x="1031" y="695"/>
                  </a:lnTo>
                  <a:close/>
                  <a:moveTo>
                    <a:pt x="1093" y="695"/>
                  </a:moveTo>
                  <a:lnTo>
                    <a:pt x="1067" y="650"/>
                  </a:lnTo>
                  <a:lnTo>
                    <a:pt x="1093" y="605"/>
                  </a:lnTo>
                  <a:lnTo>
                    <a:pt x="1120" y="650"/>
                  </a:lnTo>
                  <a:lnTo>
                    <a:pt x="1093" y="695"/>
                  </a:lnTo>
                  <a:close/>
                  <a:moveTo>
                    <a:pt x="1154" y="695"/>
                  </a:moveTo>
                  <a:lnTo>
                    <a:pt x="1129" y="650"/>
                  </a:lnTo>
                  <a:lnTo>
                    <a:pt x="1154" y="605"/>
                  </a:lnTo>
                  <a:lnTo>
                    <a:pt x="1181" y="650"/>
                  </a:lnTo>
                  <a:lnTo>
                    <a:pt x="1154" y="695"/>
                  </a:lnTo>
                  <a:close/>
                  <a:moveTo>
                    <a:pt x="1216" y="695"/>
                  </a:moveTo>
                  <a:lnTo>
                    <a:pt x="1190" y="650"/>
                  </a:lnTo>
                  <a:lnTo>
                    <a:pt x="1216" y="605"/>
                  </a:lnTo>
                  <a:lnTo>
                    <a:pt x="1243" y="650"/>
                  </a:lnTo>
                  <a:lnTo>
                    <a:pt x="1216" y="695"/>
                  </a:lnTo>
                  <a:close/>
                  <a:moveTo>
                    <a:pt x="1277" y="695"/>
                  </a:moveTo>
                  <a:lnTo>
                    <a:pt x="1252" y="650"/>
                  </a:lnTo>
                  <a:lnTo>
                    <a:pt x="1277" y="605"/>
                  </a:lnTo>
                  <a:lnTo>
                    <a:pt x="1304" y="650"/>
                  </a:lnTo>
                  <a:lnTo>
                    <a:pt x="1277" y="695"/>
                  </a:lnTo>
                  <a:close/>
                  <a:moveTo>
                    <a:pt x="1339" y="695"/>
                  </a:moveTo>
                  <a:lnTo>
                    <a:pt x="1313" y="650"/>
                  </a:lnTo>
                  <a:lnTo>
                    <a:pt x="1339" y="605"/>
                  </a:lnTo>
                  <a:lnTo>
                    <a:pt x="1366" y="650"/>
                  </a:lnTo>
                  <a:lnTo>
                    <a:pt x="1339" y="695"/>
                  </a:lnTo>
                  <a:close/>
                  <a:moveTo>
                    <a:pt x="1402" y="695"/>
                  </a:moveTo>
                  <a:lnTo>
                    <a:pt x="1375" y="650"/>
                  </a:lnTo>
                  <a:lnTo>
                    <a:pt x="1402" y="605"/>
                  </a:lnTo>
                  <a:lnTo>
                    <a:pt x="1427" y="650"/>
                  </a:lnTo>
                  <a:lnTo>
                    <a:pt x="1402" y="695"/>
                  </a:lnTo>
                  <a:close/>
                  <a:moveTo>
                    <a:pt x="1463" y="695"/>
                  </a:moveTo>
                  <a:lnTo>
                    <a:pt x="1436" y="650"/>
                  </a:lnTo>
                  <a:lnTo>
                    <a:pt x="1463" y="605"/>
                  </a:lnTo>
                  <a:lnTo>
                    <a:pt x="1489" y="650"/>
                  </a:lnTo>
                  <a:lnTo>
                    <a:pt x="1463" y="695"/>
                  </a:lnTo>
                  <a:close/>
                  <a:moveTo>
                    <a:pt x="1525" y="695"/>
                  </a:moveTo>
                  <a:lnTo>
                    <a:pt x="1498" y="650"/>
                  </a:lnTo>
                  <a:lnTo>
                    <a:pt x="1525" y="605"/>
                  </a:lnTo>
                  <a:lnTo>
                    <a:pt x="1550" y="650"/>
                  </a:lnTo>
                  <a:lnTo>
                    <a:pt x="1525" y="695"/>
                  </a:lnTo>
                  <a:close/>
                  <a:moveTo>
                    <a:pt x="1586" y="695"/>
                  </a:moveTo>
                  <a:lnTo>
                    <a:pt x="1559" y="650"/>
                  </a:lnTo>
                  <a:lnTo>
                    <a:pt x="1586" y="605"/>
                  </a:lnTo>
                  <a:lnTo>
                    <a:pt x="1612" y="650"/>
                  </a:lnTo>
                  <a:lnTo>
                    <a:pt x="1586" y="695"/>
                  </a:lnTo>
                  <a:close/>
                  <a:moveTo>
                    <a:pt x="1648" y="695"/>
                  </a:moveTo>
                  <a:lnTo>
                    <a:pt x="1621" y="650"/>
                  </a:lnTo>
                  <a:lnTo>
                    <a:pt x="1648" y="605"/>
                  </a:lnTo>
                  <a:lnTo>
                    <a:pt x="1673" y="650"/>
                  </a:lnTo>
                  <a:lnTo>
                    <a:pt x="1648" y="695"/>
                  </a:lnTo>
                  <a:close/>
                  <a:moveTo>
                    <a:pt x="1709" y="695"/>
                  </a:moveTo>
                  <a:lnTo>
                    <a:pt x="1682" y="650"/>
                  </a:lnTo>
                  <a:lnTo>
                    <a:pt x="1709" y="605"/>
                  </a:lnTo>
                  <a:lnTo>
                    <a:pt x="1735" y="650"/>
                  </a:lnTo>
                  <a:lnTo>
                    <a:pt x="1709" y="695"/>
                  </a:lnTo>
                  <a:close/>
                  <a:moveTo>
                    <a:pt x="1771" y="695"/>
                  </a:moveTo>
                  <a:lnTo>
                    <a:pt x="1745" y="650"/>
                  </a:lnTo>
                  <a:lnTo>
                    <a:pt x="1771" y="605"/>
                  </a:lnTo>
                  <a:lnTo>
                    <a:pt x="1798" y="650"/>
                  </a:lnTo>
                  <a:lnTo>
                    <a:pt x="1771" y="695"/>
                  </a:lnTo>
                  <a:close/>
                  <a:moveTo>
                    <a:pt x="1832" y="695"/>
                  </a:moveTo>
                  <a:lnTo>
                    <a:pt x="1807" y="650"/>
                  </a:lnTo>
                  <a:lnTo>
                    <a:pt x="1832" y="605"/>
                  </a:lnTo>
                  <a:lnTo>
                    <a:pt x="1859" y="650"/>
                  </a:lnTo>
                  <a:lnTo>
                    <a:pt x="1832" y="695"/>
                  </a:lnTo>
                  <a:close/>
                  <a:moveTo>
                    <a:pt x="1894" y="695"/>
                  </a:moveTo>
                  <a:lnTo>
                    <a:pt x="1868" y="650"/>
                  </a:lnTo>
                  <a:lnTo>
                    <a:pt x="1894" y="605"/>
                  </a:lnTo>
                  <a:lnTo>
                    <a:pt x="1921" y="650"/>
                  </a:lnTo>
                  <a:lnTo>
                    <a:pt x="1894" y="695"/>
                  </a:lnTo>
                  <a:close/>
                  <a:moveTo>
                    <a:pt x="1955" y="695"/>
                  </a:moveTo>
                  <a:lnTo>
                    <a:pt x="1930" y="650"/>
                  </a:lnTo>
                  <a:lnTo>
                    <a:pt x="1955" y="605"/>
                  </a:lnTo>
                  <a:lnTo>
                    <a:pt x="1982" y="650"/>
                  </a:lnTo>
                  <a:lnTo>
                    <a:pt x="1955" y="695"/>
                  </a:lnTo>
                  <a:close/>
                  <a:moveTo>
                    <a:pt x="2017" y="695"/>
                  </a:moveTo>
                  <a:lnTo>
                    <a:pt x="1991" y="650"/>
                  </a:lnTo>
                  <a:lnTo>
                    <a:pt x="2017" y="605"/>
                  </a:lnTo>
                  <a:lnTo>
                    <a:pt x="2044" y="650"/>
                  </a:lnTo>
                  <a:lnTo>
                    <a:pt x="2017" y="695"/>
                  </a:lnTo>
                  <a:close/>
                  <a:moveTo>
                    <a:pt x="2078" y="695"/>
                  </a:moveTo>
                  <a:lnTo>
                    <a:pt x="2053" y="650"/>
                  </a:lnTo>
                  <a:lnTo>
                    <a:pt x="2078" y="605"/>
                  </a:lnTo>
                  <a:lnTo>
                    <a:pt x="2105" y="650"/>
                  </a:lnTo>
                  <a:lnTo>
                    <a:pt x="2078" y="695"/>
                  </a:lnTo>
                  <a:close/>
                  <a:moveTo>
                    <a:pt x="2141" y="695"/>
                  </a:moveTo>
                  <a:lnTo>
                    <a:pt x="2114" y="650"/>
                  </a:lnTo>
                  <a:lnTo>
                    <a:pt x="2141" y="605"/>
                  </a:lnTo>
                  <a:lnTo>
                    <a:pt x="2167" y="650"/>
                  </a:lnTo>
                  <a:lnTo>
                    <a:pt x="2141" y="695"/>
                  </a:lnTo>
                  <a:close/>
                  <a:moveTo>
                    <a:pt x="2203" y="695"/>
                  </a:moveTo>
                  <a:lnTo>
                    <a:pt x="2176" y="650"/>
                  </a:lnTo>
                  <a:lnTo>
                    <a:pt x="2203" y="605"/>
                  </a:lnTo>
                  <a:lnTo>
                    <a:pt x="2228" y="650"/>
                  </a:lnTo>
                  <a:lnTo>
                    <a:pt x="2203" y="695"/>
                  </a:lnTo>
                  <a:close/>
                  <a:moveTo>
                    <a:pt x="2264" y="695"/>
                  </a:moveTo>
                  <a:lnTo>
                    <a:pt x="2237" y="650"/>
                  </a:lnTo>
                  <a:lnTo>
                    <a:pt x="2264" y="605"/>
                  </a:lnTo>
                  <a:lnTo>
                    <a:pt x="2290" y="650"/>
                  </a:lnTo>
                  <a:lnTo>
                    <a:pt x="2264" y="695"/>
                  </a:lnTo>
                  <a:close/>
                  <a:moveTo>
                    <a:pt x="2326" y="695"/>
                  </a:moveTo>
                  <a:lnTo>
                    <a:pt x="2299" y="650"/>
                  </a:lnTo>
                  <a:lnTo>
                    <a:pt x="2326" y="605"/>
                  </a:lnTo>
                  <a:lnTo>
                    <a:pt x="2351" y="650"/>
                  </a:lnTo>
                  <a:lnTo>
                    <a:pt x="2326" y="695"/>
                  </a:lnTo>
                  <a:close/>
                  <a:moveTo>
                    <a:pt x="2387" y="695"/>
                  </a:moveTo>
                  <a:lnTo>
                    <a:pt x="2360" y="650"/>
                  </a:lnTo>
                  <a:lnTo>
                    <a:pt x="2387" y="605"/>
                  </a:lnTo>
                  <a:lnTo>
                    <a:pt x="2413" y="650"/>
                  </a:lnTo>
                  <a:lnTo>
                    <a:pt x="2387" y="695"/>
                  </a:lnTo>
                  <a:close/>
                  <a:moveTo>
                    <a:pt x="2449" y="695"/>
                  </a:moveTo>
                  <a:lnTo>
                    <a:pt x="2422" y="650"/>
                  </a:lnTo>
                  <a:lnTo>
                    <a:pt x="2449" y="605"/>
                  </a:lnTo>
                  <a:lnTo>
                    <a:pt x="2474" y="650"/>
                  </a:lnTo>
                  <a:lnTo>
                    <a:pt x="2449" y="695"/>
                  </a:lnTo>
                  <a:close/>
                  <a:moveTo>
                    <a:pt x="2510" y="695"/>
                  </a:moveTo>
                  <a:lnTo>
                    <a:pt x="2485" y="650"/>
                  </a:lnTo>
                  <a:lnTo>
                    <a:pt x="2510" y="605"/>
                  </a:lnTo>
                  <a:lnTo>
                    <a:pt x="2537" y="650"/>
                  </a:lnTo>
                  <a:lnTo>
                    <a:pt x="2510" y="695"/>
                  </a:lnTo>
                  <a:close/>
                  <a:moveTo>
                    <a:pt x="76" y="643"/>
                  </a:moveTo>
                  <a:lnTo>
                    <a:pt x="51" y="596"/>
                  </a:lnTo>
                  <a:lnTo>
                    <a:pt x="76" y="551"/>
                  </a:lnTo>
                  <a:lnTo>
                    <a:pt x="103" y="596"/>
                  </a:lnTo>
                  <a:lnTo>
                    <a:pt x="76" y="643"/>
                  </a:lnTo>
                  <a:close/>
                  <a:moveTo>
                    <a:pt x="137" y="643"/>
                  </a:moveTo>
                  <a:lnTo>
                    <a:pt x="112" y="596"/>
                  </a:lnTo>
                  <a:lnTo>
                    <a:pt x="137" y="551"/>
                  </a:lnTo>
                  <a:lnTo>
                    <a:pt x="164" y="596"/>
                  </a:lnTo>
                  <a:lnTo>
                    <a:pt x="137" y="643"/>
                  </a:lnTo>
                  <a:close/>
                  <a:moveTo>
                    <a:pt x="199" y="643"/>
                  </a:moveTo>
                  <a:lnTo>
                    <a:pt x="173" y="596"/>
                  </a:lnTo>
                  <a:lnTo>
                    <a:pt x="199" y="551"/>
                  </a:lnTo>
                  <a:lnTo>
                    <a:pt x="226" y="596"/>
                  </a:lnTo>
                  <a:lnTo>
                    <a:pt x="199" y="643"/>
                  </a:lnTo>
                  <a:close/>
                  <a:moveTo>
                    <a:pt x="262" y="643"/>
                  </a:moveTo>
                  <a:lnTo>
                    <a:pt x="235" y="596"/>
                  </a:lnTo>
                  <a:lnTo>
                    <a:pt x="262" y="551"/>
                  </a:lnTo>
                  <a:lnTo>
                    <a:pt x="287" y="596"/>
                  </a:lnTo>
                  <a:lnTo>
                    <a:pt x="262" y="643"/>
                  </a:lnTo>
                  <a:close/>
                  <a:moveTo>
                    <a:pt x="323" y="643"/>
                  </a:moveTo>
                  <a:lnTo>
                    <a:pt x="296" y="596"/>
                  </a:lnTo>
                  <a:lnTo>
                    <a:pt x="323" y="551"/>
                  </a:lnTo>
                  <a:lnTo>
                    <a:pt x="349" y="596"/>
                  </a:lnTo>
                  <a:lnTo>
                    <a:pt x="323" y="643"/>
                  </a:lnTo>
                  <a:close/>
                  <a:moveTo>
                    <a:pt x="385" y="643"/>
                  </a:moveTo>
                  <a:lnTo>
                    <a:pt x="358" y="596"/>
                  </a:lnTo>
                  <a:lnTo>
                    <a:pt x="385" y="551"/>
                  </a:lnTo>
                  <a:lnTo>
                    <a:pt x="410" y="596"/>
                  </a:lnTo>
                  <a:lnTo>
                    <a:pt x="385" y="643"/>
                  </a:lnTo>
                  <a:close/>
                  <a:moveTo>
                    <a:pt x="446" y="643"/>
                  </a:moveTo>
                  <a:lnTo>
                    <a:pt x="419" y="596"/>
                  </a:lnTo>
                  <a:lnTo>
                    <a:pt x="446" y="551"/>
                  </a:lnTo>
                  <a:lnTo>
                    <a:pt x="472" y="596"/>
                  </a:lnTo>
                  <a:lnTo>
                    <a:pt x="446" y="643"/>
                  </a:lnTo>
                  <a:close/>
                  <a:moveTo>
                    <a:pt x="508" y="643"/>
                  </a:moveTo>
                  <a:lnTo>
                    <a:pt x="481" y="596"/>
                  </a:lnTo>
                  <a:lnTo>
                    <a:pt x="508" y="551"/>
                  </a:lnTo>
                  <a:lnTo>
                    <a:pt x="533" y="596"/>
                  </a:lnTo>
                  <a:lnTo>
                    <a:pt x="508" y="643"/>
                  </a:lnTo>
                  <a:close/>
                  <a:moveTo>
                    <a:pt x="569" y="643"/>
                  </a:moveTo>
                  <a:lnTo>
                    <a:pt x="542" y="596"/>
                  </a:lnTo>
                  <a:lnTo>
                    <a:pt x="569" y="551"/>
                  </a:lnTo>
                  <a:lnTo>
                    <a:pt x="595" y="596"/>
                  </a:lnTo>
                  <a:lnTo>
                    <a:pt x="569" y="643"/>
                  </a:lnTo>
                  <a:close/>
                  <a:moveTo>
                    <a:pt x="631" y="643"/>
                  </a:moveTo>
                  <a:lnTo>
                    <a:pt x="605" y="596"/>
                  </a:lnTo>
                  <a:lnTo>
                    <a:pt x="631" y="551"/>
                  </a:lnTo>
                  <a:lnTo>
                    <a:pt x="658" y="596"/>
                  </a:lnTo>
                  <a:lnTo>
                    <a:pt x="631" y="643"/>
                  </a:lnTo>
                  <a:close/>
                  <a:moveTo>
                    <a:pt x="692" y="643"/>
                  </a:moveTo>
                  <a:lnTo>
                    <a:pt x="667" y="596"/>
                  </a:lnTo>
                  <a:lnTo>
                    <a:pt x="692" y="551"/>
                  </a:lnTo>
                  <a:lnTo>
                    <a:pt x="719" y="596"/>
                  </a:lnTo>
                  <a:lnTo>
                    <a:pt x="692" y="643"/>
                  </a:lnTo>
                  <a:close/>
                  <a:moveTo>
                    <a:pt x="754" y="643"/>
                  </a:moveTo>
                  <a:lnTo>
                    <a:pt x="728" y="596"/>
                  </a:lnTo>
                  <a:lnTo>
                    <a:pt x="754" y="551"/>
                  </a:lnTo>
                  <a:lnTo>
                    <a:pt x="781" y="596"/>
                  </a:lnTo>
                  <a:lnTo>
                    <a:pt x="754" y="643"/>
                  </a:lnTo>
                  <a:close/>
                  <a:moveTo>
                    <a:pt x="815" y="643"/>
                  </a:moveTo>
                  <a:lnTo>
                    <a:pt x="790" y="596"/>
                  </a:lnTo>
                  <a:lnTo>
                    <a:pt x="815" y="551"/>
                  </a:lnTo>
                  <a:lnTo>
                    <a:pt x="842" y="596"/>
                  </a:lnTo>
                  <a:lnTo>
                    <a:pt x="815" y="643"/>
                  </a:lnTo>
                  <a:close/>
                  <a:moveTo>
                    <a:pt x="877" y="643"/>
                  </a:moveTo>
                  <a:lnTo>
                    <a:pt x="851" y="596"/>
                  </a:lnTo>
                  <a:lnTo>
                    <a:pt x="877" y="551"/>
                  </a:lnTo>
                  <a:lnTo>
                    <a:pt x="904" y="596"/>
                  </a:lnTo>
                  <a:lnTo>
                    <a:pt x="877" y="643"/>
                  </a:lnTo>
                  <a:close/>
                  <a:moveTo>
                    <a:pt x="938" y="643"/>
                  </a:moveTo>
                  <a:lnTo>
                    <a:pt x="913" y="596"/>
                  </a:lnTo>
                  <a:lnTo>
                    <a:pt x="938" y="551"/>
                  </a:lnTo>
                  <a:lnTo>
                    <a:pt x="965" y="596"/>
                  </a:lnTo>
                  <a:lnTo>
                    <a:pt x="938" y="643"/>
                  </a:lnTo>
                  <a:close/>
                  <a:moveTo>
                    <a:pt x="1001" y="643"/>
                  </a:moveTo>
                  <a:lnTo>
                    <a:pt x="974" y="596"/>
                  </a:lnTo>
                  <a:lnTo>
                    <a:pt x="1001" y="551"/>
                  </a:lnTo>
                  <a:lnTo>
                    <a:pt x="1027" y="596"/>
                  </a:lnTo>
                  <a:lnTo>
                    <a:pt x="1001" y="643"/>
                  </a:lnTo>
                  <a:close/>
                  <a:moveTo>
                    <a:pt x="1063" y="643"/>
                  </a:moveTo>
                  <a:lnTo>
                    <a:pt x="1036" y="596"/>
                  </a:lnTo>
                  <a:lnTo>
                    <a:pt x="1063" y="551"/>
                  </a:lnTo>
                  <a:lnTo>
                    <a:pt x="1088" y="596"/>
                  </a:lnTo>
                  <a:lnTo>
                    <a:pt x="1063" y="643"/>
                  </a:lnTo>
                  <a:close/>
                  <a:moveTo>
                    <a:pt x="1124" y="643"/>
                  </a:moveTo>
                  <a:lnTo>
                    <a:pt x="1097" y="596"/>
                  </a:lnTo>
                  <a:lnTo>
                    <a:pt x="1124" y="551"/>
                  </a:lnTo>
                  <a:lnTo>
                    <a:pt x="1150" y="596"/>
                  </a:lnTo>
                  <a:lnTo>
                    <a:pt x="1124" y="643"/>
                  </a:lnTo>
                  <a:close/>
                  <a:moveTo>
                    <a:pt x="1186" y="643"/>
                  </a:moveTo>
                  <a:lnTo>
                    <a:pt x="1159" y="596"/>
                  </a:lnTo>
                  <a:lnTo>
                    <a:pt x="1186" y="551"/>
                  </a:lnTo>
                  <a:lnTo>
                    <a:pt x="1211" y="596"/>
                  </a:lnTo>
                  <a:lnTo>
                    <a:pt x="1186" y="643"/>
                  </a:lnTo>
                  <a:close/>
                  <a:moveTo>
                    <a:pt x="1247" y="643"/>
                  </a:moveTo>
                  <a:lnTo>
                    <a:pt x="1220" y="596"/>
                  </a:lnTo>
                  <a:lnTo>
                    <a:pt x="1247" y="551"/>
                  </a:lnTo>
                  <a:lnTo>
                    <a:pt x="1273" y="596"/>
                  </a:lnTo>
                  <a:lnTo>
                    <a:pt x="1247" y="643"/>
                  </a:lnTo>
                  <a:close/>
                  <a:moveTo>
                    <a:pt x="1309" y="643"/>
                  </a:moveTo>
                  <a:lnTo>
                    <a:pt x="1282" y="596"/>
                  </a:lnTo>
                  <a:lnTo>
                    <a:pt x="1309" y="551"/>
                  </a:lnTo>
                  <a:lnTo>
                    <a:pt x="1334" y="596"/>
                  </a:lnTo>
                  <a:lnTo>
                    <a:pt x="1309" y="643"/>
                  </a:lnTo>
                  <a:close/>
                  <a:moveTo>
                    <a:pt x="1370" y="643"/>
                  </a:moveTo>
                  <a:lnTo>
                    <a:pt x="1345" y="596"/>
                  </a:lnTo>
                  <a:lnTo>
                    <a:pt x="1370" y="551"/>
                  </a:lnTo>
                  <a:lnTo>
                    <a:pt x="1397" y="596"/>
                  </a:lnTo>
                  <a:lnTo>
                    <a:pt x="1370" y="643"/>
                  </a:lnTo>
                  <a:close/>
                  <a:moveTo>
                    <a:pt x="1432" y="643"/>
                  </a:moveTo>
                  <a:lnTo>
                    <a:pt x="1406" y="596"/>
                  </a:lnTo>
                  <a:lnTo>
                    <a:pt x="1432" y="551"/>
                  </a:lnTo>
                  <a:lnTo>
                    <a:pt x="1459" y="596"/>
                  </a:lnTo>
                  <a:lnTo>
                    <a:pt x="1432" y="643"/>
                  </a:lnTo>
                  <a:close/>
                  <a:moveTo>
                    <a:pt x="1493" y="643"/>
                  </a:moveTo>
                  <a:lnTo>
                    <a:pt x="1468" y="596"/>
                  </a:lnTo>
                  <a:lnTo>
                    <a:pt x="1493" y="551"/>
                  </a:lnTo>
                  <a:lnTo>
                    <a:pt x="1520" y="596"/>
                  </a:lnTo>
                  <a:lnTo>
                    <a:pt x="1493" y="643"/>
                  </a:lnTo>
                  <a:close/>
                  <a:moveTo>
                    <a:pt x="1555" y="643"/>
                  </a:moveTo>
                  <a:lnTo>
                    <a:pt x="1529" y="596"/>
                  </a:lnTo>
                  <a:lnTo>
                    <a:pt x="1555" y="551"/>
                  </a:lnTo>
                  <a:lnTo>
                    <a:pt x="1582" y="596"/>
                  </a:lnTo>
                  <a:lnTo>
                    <a:pt x="1555" y="643"/>
                  </a:lnTo>
                  <a:close/>
                  <a:moveTo>
                    <a:pt x="1616" y="643"/>
                  </a:moveTo>
                  <a:lnTo>
                    <a:pt x="1591" y="596"/>
                  </a:lnTo>
                  <a:lnTo>
                    <a:pt x="1616" y="551"/>
                  </a:lnTo>
                  <a:lnTo>
                    <a:pt x="1643" y="596"/>
                  </a:lnTo>
                  <a:lnTo>
                    <a:pt x="1616" y="643"/>
                  </a:lnTo>
                  <a:close/>
                  <a:moveTo>
                    <a:pt x="1678" y="643"/>
                  </a:moveTo>
                  <a:lnTo>
                    <a:pt x="1652" y="596"/>
                  </a:lnTo>
                  <a:lnTo>
                    <a:pt x="1678" y="551"/>
                  </a:lnTo>
                  <a:lnTo>
                    <a:pt x="1705" y="596"/>
                  </a:lnTo>
                  <a:lnTo>
                    <a:pt x="1678" y="643"/>
                  </a:lnTo>
                  <a:close/>
                  <a:moveTo>
                    <a:pt x="1741" y="643"/>
                  </a:moveTo>
                  <a:lnTo>
                    <a:pt x="1714" y="596"/>
                  </a:lnTo>
                  <a:lnTo>
                    <a:pt x="1741" y="551"/>
                  </a:lnTo>
                  <a:lnTo>
                    <a:pt x="1766" y="596"/>
                  </a:lnTo>
                  <a:lnTo>
                    <a:pt x="1741" y="643"/>
                  </a:lnTo>
                  <a:close/>
                  <a:moveTo>
                    <a:pt x="1802" y="643"/>
                  </a:moveTo>
                  <a:lnTo>
                    <a:pt x="1775" y="596"/>
                  </a:lnTo>
                  <a:lnTo>
                    <a:pt x="1802" y="551"/>
                  </a:lnTo>
                  <a:lnTo>
                    <a:pt x="1828" y="596"/>
                  </a:lnTo>
                  <a:lnTo>
                    <a:pt x="1802" y="643"/>
                  </a:lnTo>
                  <a:close/>
                  <a:moveTo>
                    <a:pt x="1864" y="643"/>
                  </a:moveTo>
                  <a:lnTo>
                    <a:pt x="1837" y="596"/>
                  </a:lnTo>
                  <a:lnTo>
                    <a:pt x="1864" y="551"/>
                  </a:lnTo>
                  <a:lnTo>
                    <a:pt x="1889" y="596"/>
                  </a:lnTo>
                  <a:lnTo>
                    <a:pt x="1864" y="643"/>
                  </a:lnTo>
                  <a:close/>
                  <a:moveTo>
                    <a:pt x="1925" y="643"/>
                  </a:moveTo>
                  <a:lnTo>
                    <a:pt x="1898" y="596"/>
                  </a:lnTo>
                  <a:lnTo>
                    <a:pt x="1925" y="551"/>
                  </a:lnTo>
                  <a:lnTo>
                    <a:pt x="1951" y="596"/>
                  </a:lnTo>
                  <a:lnTo>
                    <a:pt x="1925" y="643"/>
                  </a:lnTo>
                  <a:close/>
                  <a:moveTo>
                    <a:pt x="1987" y="643"/>
                  </a:moveTo>
                  <a:lnTo>
                    <a:pt x="1960" y="596"/>
                  </a:lnTo>
                  <a:lnTo>
                    <a:pt x="1987" y="551"/>
                  </a:lnTo>
                  <a:lnTo>
                    <a:pt x="2012" y="596"/>
                  </a:lnTo>
                  <a:lnTo>
                    <a:pt x="1987" y="643"/>
                  </a:lnTo>
                  <a:close/>
                  <a:moveTo>
                    <a:pt x="2048" y="643"/>
                  </a:moveTo>
                  <a:lnTo>
                    <a:pt x="2021" y="596"/>
                  </a:lnTo>
                  <a:lnTo>
                    <a:pt x="2048" y="551"/>
                  </a:lnTo>
                  <a:lnTo>
                    <a:pt x="2074" y="596"/>
                  </a:lnTo>
                  <a:lnTo>
                    <a:pt x="2048" y="643"/>
                  </a:lnTo>
                  <a:close/>
                  <a:moveTo>
                    <a:pt x="2110" y="643"/>
                  </a:moveTo>
                  <a:lnTo>
                    <a:pt x="2084" y="596"/>
                  </a:lnTo>
                  <a:lnTo>
                    <a:pt x="2110" y="551"/>
                  </a:lnTo>
                  <a:lnTo>
                    <a:pt x="2137" y="596"/>
                  </a:lnTo>
                  <a:lnTo>
                    <a:pt x="2110" y="643"/>
                  </a:lnTo>
                  <a:close/>
                  <a:moveTo>
                    <a:pt x="2171" y="643"/>
                  </a:moveTo>
                  <a:lnTo>
                    <a:pt x="2146" y="596"/>
                  </a:lnTo>
                  <a:lnTo>
                    <a:pt x="2171" y="551"/>
                  </a:lnTo>
                  <a:lnTo>
                    <a:pt x="2198" y="596"/>
                  </a:lnTo>
                  <a:lnTo>
                    <a:pt x="2171" y="643"/>
                  </a:lnTo>
                  <a:close/>
                  <a:moveTo>
                    <a:pt x="2233" y="643"/>
                  </a:moveTo>
                  <a:lnTo>
                    <a:pt x="2207" y="596"/>
                  </a:lnTo>
                  <a:lnTo>
                    <a:pt x="2233" y="551"/>
                  </a:lnTo>
                  <a:lnTo>
                    <a:pt x="2260" y="596"/>
                  </a:lnTo>
                  <a:lnTo>
                    <a:pt x="2233" y="643"/>
                  </a:lnTo>
                  <a:close/>
                  <a:moveTo>
                    <a:pt x="2294" y="643"/>
                  </a:moveTo>
                  <a:lnTo>
                    <a:pt x="2269" y="596"/>
                  </a:lnTo>
                  <a:lnTo>
                    <a:pt x="2294" y="551"/>
                  </a:lnTo>
                  <a:lnTo>
                    <a:pt x="2321" y="596"/>
                  </a:lnTo>
                  <a:lnTo>
                    <a:pt x="2294" y="643"/>
                  </a:lnTo>
                  <a:close/>
                  <a:moveTo>
                    <a:pt x="2356" y="643"/>
                  </a:moveTo>
                  <a:lnTo>
                    <a:pt x="2330" y="596"/>
                  </a:lnTo>
                  <a:lnTo>
                    <a:pt x="2356" y="551"/>
                  </a:lnTo>
                  <a:lnTo>
                    <a:pt x="2383" y="596"/>
                  </a:lnTo>
                  <a:lnTo>
                    <a:pt x="2356" y="643"/>
                  </a:lnTo>
                  <a:close/>
                  <a:moveTo>
                    <a:pt x="2417" y="643"/>
                  </a:moveTo>
                  <a:lnTo>
                    <a:pt x="2392" y="596"/>
                  </a:lnTo>
                  <a:lnTo>
                    <a:pt x="2417" y="551"/>
                  </a:lnTo>
                  <a:lnTo>
                    <a:pt x="2444" y="596"/>
                  </a:lnTo>
                  <a:lnTo>
                    <a:pt x="2417" y="643"/>
                  </a:lnTo>
                  <a:close/>
                  <a:moveTo>
                    <a:pt x="2480" y="643"/>
                  </a:moveTo>
                  <a:lnTo>
                    <a:pt x="2453" y="596"/>
                  </a:lnTo>
                  <a:lnTo>
                    <a:pt x="2480" y="551"/>
                  </a:lnTo>
                  <a:lnTo>
                    <a:pt x="2506" y="596"/>
                  </a:lnTo>
                  <a:lnTo>
                    <a:pt x="2480" y="643"/>
                  </a:lnTo>
                  <a:close/>
                  <a:moveTo>
                    <a:pt x="46" y="589"/>
                  </a:moveTo>
                  <a:lnTo>
                    <a:pt x="19" y="544"/>
                  </a:lnTo>
                  <a:lnTo>
                    <a:pt x="46" y="497"/>
                  </a:lnTo>
                  <a:lnTo>
                    <a:pt x="72" y="544"/>
                  </a:lnTo>
                  <a:lnTo>
                    <a:pt x="46" y="589"/>
                  </a:lnTo>
                  <a:close/>
                  <a:moveTo>
                    <a:pt x="107" y="589"/>
                  </a:moveTo>
                  <a:lnTo>
                    <a:pt x="81" y="544"/>
                  </a:lnTo>
                  <a:lnTo>
                    <a:pt x="107" y="497"/>
                  </a:lnTo>
                  <a:lnTo>
                    <a:pt x="133" y="544"/>
                  </a:lnTo>
                  <a:lnTo>
                    <a:pt x="107" y="589"/>
                  </a:lnTo>
                  <a:close/>
                  <a:moveTo>
                    <a:pt x="169" y="589"/>
                  </a:moveTo>
                  <a:lnTo>
                    <a:pt x="142" y="544"/>
                  </a:lnTo>
                  <a:lnTo>
                    <a:pt x="169" y="497"/>
                  </a:lnTo>
                  <a:lnTo>
                    <a:pt x="194" y="544"/>
                  </a:lnTo>
                  <a:lnTo>
                    <a:pt x="169" y="589"/>
                  </a:lnTo>
                  <a:close/>
                  <a:moveTo>
                    <a:pt x="230" y="589"/>
                  </a:moveTo>
                  <a:lnTo>
                    <a:pt x="203" y="544"/>
                  </a:lnTo>
                  <a:lnTo>
                    <a:pt x="230" y="497"/>
                  </a:lnTo>
                  <a:lnTo>
                    <a:pt x="256" y="544"/>
                  </a:lnTo>
                  <a:lnTo>
                    <a:pt x="230" y="589"/>
                  </a:lnTo>
                  <a:close/>
                  <a:moveTo>
                    <a:pt x="292" y="589"/>
                  </a:moveTo>
                  <a:lnTo>
                    <a:pt x="266" y="544"/>
                  </a:lnTo>
                  <a:lnTo>
                    <a:pt x="292" y="497"/>
                  </a:lnTo>
                  <a:lnTo>
                    <a:pt x="319" y="544"/>
                  </a:lnTo>
                  <a:lnTo>
                    <a:pt x="292" y="589"/>
                  </a:lnTo>
                  <a:close/>
                  <a:moveTo>
                    <a:pt x="353" y="589"/>
                  </a:moveTo>
                  <a:lnTo>
                    <a:pt x="328" y="544"/>
                  </a:lnTo>
                  <a:lnTo>
                    <a:pt x="353" y="497"/>
                  </a:lnTo>
                  <a:lnTo>
                    <a:pt x="380" y="544"/>
                  </a:lnTo>
                  <a:lnTo>
                    <a:pt x="353" y="589"/>
                  </a:lnTo>
                  <a:close/>
                  <a:moveTo>
                    <a:pt x="415" y="589"/>
                  </a:moveTo>
                  <a:lnTo>
                    <a:pt x="389" y="544"/>
                  </a:lnTo>
                  <a:lnTo>
                    <a:pt x="415" y="497"/>
                  </a:lnTo>
                  <a:lnTo>
                    <a:pt x="442" y="544"/>
                  </a:lnTo>
                  <a:lnTo>
                    <a:pt x="415" y="589"/>
                  </a:lnTo>
                  <a:close/>
                  <a:moveTo>
                    <a:pt x="476" y="589"/>
                  </a:moveTo>
                  <a:lnTo>
                    <a:pt x="451" y="544"/>
                  </a:lnTo>
                  <a:lnTo>
                    <a:pt x="476" y="497"/>
                  </a:lnTo>
                  <a:lnTo>
                    <a:pt x="503" y="544"/>
                  </a:lnTo>
                  <a:lnTo>
                    <a:pt x="476" y="589"/>
                  </a:lnTo>
                  <a:close/>
                  <a:moveTo>
                    <a:pt x="538" y="589"/>
                  </a:moveTo>
                  <a:lnTo>
                    <a:pt x="512" y="544"/>
                  </a:lnTo>
                  <a:lnTo>
                    <a:pt x="538" y="497"/>
                  </a:lnTo>
                  <a:lnTo>
                    <a:pt x="565" y="544"/>
                  </a:lnTo>
                  <a:lnTo>
                    <a:pt x="538" y="589"/>
                  </a:lnTo>
                  <a:close/>
                  <a:moveTo>
                    <a:pt x="599" y="589"/>
                  </a:moveTo>
                  <a:lnTo>
                    <a:pt x="574" y="544"/>
                  </a:lnTo>
                  <a:lnTo>
                    <a:pt x="599" y="497"/>
                  </a:lnTo>
                  <a:lnTo>
                    <a:pt x="626" y="544"/>
                  </a:lnTo>
                  <a:lnTo>
                    <a:pt x="599" y="589"/>
                  </a:lnTo>
                  <a:close/>
                  <a:moveTo>
                    <a:pt x="662" y="589"/>
                  </a:moveTo>
                  <a:lnTo>
                    <a:pt x="635" y="544"/>
                  </a:lnTo>
                  <a:lnTo>
                    <a:pt x="662" y="497"/>
                  </a:lnTo>
                  <a:lnTo>
                    <a:pt x="688" y="544"/>
                  </a:lnTo>
                  <a:lnTo>
                    <a:pt x="662" y="589"/>
                  </a:lnTo>
                  <a:close/>
                  <a:moveTo>
                    <a:pt x="724" y="589"/>
                  </a:moveTo>
                  <a:lnTo>
                    <a:pt x="697" y="544"/>
                  </a:lnTo>
                  <a:lnTo>
                    <a:pt x="724" y="497"/>
                  </a:lnTo>
                  <a:lnTo>
                    <a:pt x="749" y="544"/>
                  </a:lnTo>
                  <a:lnTo>
                    <a:pt x="724" y="589"/>
                  </a:lnTo>
                  <a:close/>
                  <a:moveTo>
                    <a:pt x="785" y="589"/>
                  </a:moveTo>
                  <a:lnTo>
                    <a:pt x="758" y="544"/>
                  </a:lnTo>
                  <a:lnTo>
                    <a:pt x="785" y="497"/>
                  </a:lnTo>
                  <a:lnTo>
                    <a:pt x="811" y="544"/>
                  </a:lnTo>
                  <a:lnTo>
                    <a:pt x="785" y="589"/>
                  </a:lnTo>
                  <a:close/>
                  <a:moveTo>
                    <a:pt x="847" y="589"/>
                  </a:moveTo>
                  <a:lnTo>
                    <a:pt x="820" y="544"/>
                  </a:lnTo>
                  <a:lnTo>
                    <a:pt x="847" y="497"/>
                  </a:lnTo>
                  <a:lnTo>
                    <a:pt x="872" y="544"/>
                  </a:lnTo>
                  <a:lnTo>
                    <a:pt x="847" y="589"/>
                  </a:lnTo>
                  <a:close/>
                  <a:moveTo>
                    <a:pt x="908" y="589"/>
                  </a:moveTo>
                  <a:lnTo>
                    <a:pt x="881" y="544"/>
                  </a:lnTo>
                  <a:lnTo>
                    <a:pt x="908" y="497"/>
                  </a:lnTo>
                  <a:lnTo>
                    <a:pt x="934" y="544"/>
                  </a:lnTo>
                  <a:lnTo>
                    <a:pt x="908" y="589"/>
                  </a:lnTo>
                  <a:close/>
                  <a:moveTo>
                    <a:pt x="970" y="589"/>
                  </a:moveTo>
                  <a:lnTo>
                    <a:pt x="943" y="544"/>
                  </a:lnTo>
                  <a:lnTo>
                    <a:pt x="970" y="497"/>
                  </a:lnTo>
                  <a:lnTo>
                    <a:pt x="995" y="544"/>
                  </a:lnTo>
                  <a:lnTo>
                    <a:pt x="970" y="589"/>
                  </a:lnTo>
                  <a:close/>
                  <a:moveTo>
                    <a:pt x="1031" y="589"/>
                  </a:moveTo>
                  <a:lnTo>
                    <a:pt x="1006" y="544"/>
                  </a:lnTo>
                  <a:lnTo>
                    <a:pt x="1031" y="497"/>
                  </a:lnTo>
                  <a:lnTo>
                    <a:pt x="1058" y="544"/>
                  </a:lnTo>
                  <a:lnTo>
                    <a:pt x="1031" y="589"/>
                  </a:lnTo>
                  <a:close/>
                  <a:moveTo>
                    <a:pt x="1093" y="589"/>
                  </a:moveTo>
                  <a:lnTo>
                    <a:pt x="1067" y="544"/>
                  </a:lnTo>
                  <a:lnTo>
                    <a:pt x="1093" y="497"/>
                  </a:lnTo>
                  <a:lnTo>
                    <a:pt x="1120" y="544"/>
                  </a:lnTo>
                  <a:lnTo>
                    <a:pt x="1093" y="589"/>
                  </a:lnTo>
                  <a:close/>
                  <a:moveTo>
                    <a:pt x="1154" y="589"/>
                  </a:moveTo>
                  <a:lnTo>
                    <a:pt x="1129" y="544"/>
                  </a:lnTo>
                  <a:lnTo>
                    <a:pt x="1154" y="497"/>
                  </a:lnTo>
                  <a:lnTo>
                    <a:pt x="1181" y="544"/>
                  </a:lnTo>
                  <a:lnTo>
                    <a:pt x="1154" y="589"/>
                  </a:lnTo>
                  <a:close/>
                  <a:moveTo>
                    <a:pt x="1216" y="589"/>
                  </a:moveTo>
                  <a:lnTo>
                    <a:pt x="1190" y="544"/>
                  </a:lnTo>
                  <a:lnTo>
                    <a:pt x="1216" y="497"/>
                  </a:lnTo>
                  <a:lnTo>
                    <a:pt x="1243" y="544"/>
                  </a:lnTo>
                  <a:lnTo>
                    <a:pt x="1216" y="589"/>
                  </a:lnTo>
                  <a:close/>
                  <a:moveTo>
                    <a:pt x="1277" y="589"/>
                  </a:moveTo>
                  <a:lnTo>
                    <a:pt x="1252" y="544"/>
                  </a:lnTo>
                  <a:lnTo>
                    <a:pt x="1277" y="497"/>
                  </a:lnTo>
                  <a:lnTo>
                    <a:pt x="1304" y="544"/>
                  </a:lnTo>
                  <a:lnTo>
                    <a:pt x="1277" y="589"/>
                  </a:lnTo>
                  <a:close/>
                  <a:moveTo>
                    <a:pt x="1339" y="589"/>
                  </a:moveTo>
                  <a:lnTo>
                    <a:pt x="1313" y="544"/>
                  </a:lnTo>
                  <a:lnTo>
                    <a:pt x="1339" y="497"/>
                  </a:lnTo>
                  <a:lnTo>
                    <a:pt x="1366" y="544"/>
                  </a:lnTo>
                  <a:lnTo>
                    <a:pt x="1339" y="589"/>
                  </a:lnTo>
                  <a:close/>
                  <a:moveTo>
                    <a:pt x="1402" y="589"/>
                  </a:moveTo>
                  <a:lnTo>
                    <a:pt x="1375" y="544"/>
                  </a:lnTo>
                  <a:lnTo>
                    <a:pt x="1402" y="497"/>
                  </a:lnTo>
                  <a:lnTo>
                    <a:pt x="1427" y="544"/>
                  </a:lnTo>
                  <a:lnTo>
                    <a:pt x="1402" y="589"/>
                  </a:lnTo>
                  <a:close/>
                  <a:moveTo>
                    <a:pt x="1463" y="589"/>
                  </a:moveTo>
                  <a:lnTo>
                    <a:pt x="1436" y="544"/>
                  </a:lnTo>
                  <a:lnTo>
                    <a:pt x="1463" y="497"/>
                  </a:lnTo>
                  <a:lnTo>
                    <a:pt x="1489" y="544"/>
                  </a:lnTo>
                  <a:lnTo>
                    <a:pt x="1463" y="589"/>
                  </a:lnTo>
                  <a:close/>
                  <a:moveTo>
                    <a:pt x="1525" y="589"/>
                  </a:moveTo>
                  <a:lnTo>
                    <a:pt x="1498" y="544"/>
                  </a:lnTo>
                  <a:lnTo>
                    <a:pt x="1525" y="497"/>
                  </a:lnTo>
                  <a:lnTo>
                    <a:pt x="1550" y="544"/>
                  </a:lnTo>
                  <a:lnTo>
                    <a:pt x="1525" y="589"/>
                  </a:lnTo>
                  <a:close/>
                  <a:moveTo>
                    <a:pt x="1586" y="589"/>
                  </a:moveTo>
                  <a:lnTo>
                    <a:pt x="1559" y="544"/>
                  </a:lnTo>
                  <a:lnTo>
                    <a:pt x="1586" y="497"/>
                  </a:lnTo>
                  <a:lnTo>
                    <a:pt x="1612" y="544"/>
                  </a:lnTo>
                  <a:lnTo>
                    <a:pt x="1586" y="589"/>
                  </a:lnTo>
                  <a:close/>
                  <a:moveTo>
                    <a:pt x="1648" y="589"/>
                  </a:moveTo>
                  <a:lnTo>
                    <a:pt x="1621" y="544"/>
                  </a:lnTo>
                  <a:lnTo>
                    <a:pt x="1648" y="497"/>
                  </a:lnTo>
                  <a:lnTo>
                    <a:pt x="1673" y="544"/>
                  </a:lnTo>
                  <a:lnTo>
                    <a:pt x="1648" y="589"/>
                  </a:lnTo>
                  <a:close/>
                  <a:moveTo>
                    <a:pt x="1709" y="589"/>
                  </a:moveTo>
                  <a:lnTo>
                    <a:pt x="1682" y="544"/>
                  </a:lnTo>
                  <a:lnTo>
                    <a:pt x="1709" y="497"/>
                  </a:lnTo>
                  <a:lnTo>
                    <a:pt x="1735" y="544"/>
                  </a:lnTo>
                  <a:lnTo>
                    <a:pt x="1709" y="589"/>
                  </a:lnTo>
                  <a:close/>
                  <a:moveTo>
                    <a:pt x="1771" y="589"/>
                  </a:moveTo>
                  <a:lnTo>
                    <a:pt x="1745" y="544"/>
                  </a:lnTo>
                  <a:lnTo>
                    <a:pt x="1771" y="497"/>
                  </a:lnTo>
                  <a:lnTo>
                    <a:pt x="1798" y="544"/>
                  </a:lnTo>
                  <a:lnTo>
                    <a:pt x="1771" y="589"/>
                  </a:lnTo>
                  <a:close/>
                  <a:moveTo>
                    <a:pt x="1832" y="589"/>
                  </a:moveTo>
                  <a:lnTo>
                    <a:pt x="1807" y="544"/>
                  </a:lnTo>
                  <a:lnTo>
                    <a:pt x="1832" y="497"/>
                  </a:lnTo>
                  <a:lnTo>
                    <a:pt x="1859" y="544"/>
                  </a:lnTo>
                  <a:lnTo>
                    <a:pt x="1832" y="589"/>
                  </a:lnTo>
                  <a:close/>
                  <a:moveTo>
                    <a:pt x="1894" y="589"/>
                  </a:moveTo>
                  <a:lnTo>
                    <a:pt x="1868" y="544"/>
                  </a:lnTo>
                  <a:lnTo>
                    <a:pt x="1894" y="497"/>
                  </a:lnTo>
                  <a:lnTo>
                    <a:pt x="1921" y="544"/>
                  </a:lnTo>
                  <a:lnTo>
                    <a:pt x="1894" y="589"/>
                  </a:lnTo>
                  <a:close/>
                  <a:moveTo>
                    <a:pt x="1955" y="589"/>
                  </a:moveTo>
                  <a:lnTo>
                    <a:pt x="1930" y="544"/>
                  </a:lnTo>
                  <a:lnTo>
                    <a:pt x="1955" y="497"/>
                  </a:lnTo>
                  <a:lnTo>
                    <a:pt x="1982" y="544"/>
                  </a:lnTo>
                  <a:lnTo>
                    <a:pt x="1955" y="589"/>
                  </a:lnTo>
                  <a:close/>
                  <a:moveTo>
                    <a:pt x="2017" y="589"/>
                  </a:moveTo>
                  <a:lnTo>
                    <a:pt x="1991" y="544"/>
                  </a:lnTo>
                  <a:lnTo>
                    <a:pt x="2017" y="497"/>
                  </a:lnTo>
                  <a:lnTo>
                    <a:pt x="2044" y="544"/>
                  </a:lnTo>
                  <a:lnTo>
                    <a:pt x="2017" y="589"/>
                  </a:lnTo>
                  <a:close/>
                  <a:moveTo>
                    <a:pt x="2078" y="589"/>
                  </a:moveTo>
                  <a:lnTo>
                    <a:pt x="2053" y="544"/>
                  </a:lnTo>
                  <a:lnTo>
                    <a:pt x="2078" y="497"/>
                  </a:lnTo>
                  <a:lnTo>
                    <a:pt x="2105" y="544"/>
                  </a:lnTo>
                  <a:lnTo>
                    <a:pt x="2078" y="589"/>
                  </a:lnTo>
                  <a:close/>
                  <a:moveTo>
                    <a:pt x="2141" y="589"/>
                  </a:moveTo>
                  <a:lnTo>
                    <a:pt x="2114" y="544"/>
                  </a:lnTo>
                  <a:lnTo>
                    <a:pt x="2141" y="497"/>
                  </a:lnTo>
                  <a:lnTo>
                    <a:pt x="2167" y="544"/>
                  </a:lnTo>
                  <a:lnTo>
                    <a:pt x="2141" y="589"/>
                  </a:lnTo>
                  <a:close/>
                  <a:moveTo>
                    <a:pt x="2203" y="589"/>
                  </a:moveTo>
                  <a:lnTo>
                    <a:pt x="2176" y="544"/>
                  </a:lnTo>
                  <a:lnTo>
                    <a:pt x="2203" y="497"/>
                  </a:lnTo>
                  <a:lnTo>
                    <a:pt x="2228" y="544"/>
                  </a:lnTo>
                  <a:lnTo>
                    <a:pt x="2203" y="589"/>
                  </a:lnTo>
                  <a:close/>
                  <a:moveTo>
                    <a:pt x="2264" y="589"/>
                  </a:moveTo>
                  <a:lnTo>
                    <a:pt x="2237" y="544"/>
                  </a:lnTo>
                  <a:lnTo>
                    <a:pt x="2264" y="497"/>
                  </a:lnTo>
                  <a:lnTo>
                    <a:pt x="2290" y="544"/>
                  </a:lnTo>
                  <a:lnTo>
                    <a:pt x="2264" y="589"/>
                  </a:lnTo>
                  <a:close/>
                  <a:moveTo>
                    <a:pt x="2326" y="589"/>
                  </a:moveTo>
                  <a:lnTo>
                    <a:pt x="2299" y="544"/>
                  </a:lnTo>
                  <a:lnTo>
                    <a:pt x="2326" y="497"/>
                  </a:lnTo>
                  <a:lnTo>
                    <a:pt x="2351" y="544"/>
                  </a:lnTo>
                  <a:lnTo>
                    <a:pt x="2326" y="589"/>
                  </a:lnTo>
                  <a:close/>
                  <a:moveTo>
                    <a:pt x="2387" y="589"/>
                  </a:moveTo>
                  <a:lnTo>
                    <a:pt x="2360" y="544"/>
                  </a:lnTo>
                  <a:lnTo>
                    <a:pt x="2387" y="497"/>
                  </a:lnTo>
                  <a:lnTo>
                    <a:pt x="2413" y="544"/>
                  </a:lnTo>
                  <a:lnTo>
                    <a:pt x="2387" y="589"/>
                  </a:lnTo>
                  <a:close/>
                  <a:moveTo>
                    <a:pt x="2449" y="589"/>
                  </a:moveTo>
                  <a:lnTo>
                    <a:pt x="2422" y="544"/>
                  </a:lnTo>
                  <a:lnTo>
                    <a:pt x="2449" y="497"/>
                  </a:lnTo>
                  <a:lnTo>
                    <a:pt x="2474" y="544"/>
                  </a:lnTo>
                  <a:lnTo>
                    <a:pt x="2449" y="589"/>
                  </a:lnTo>
                  <a:close/>
                  <a:moveTo>
                    <a:pt x="2510" y="589"/>
                  </a:moveTo>
                  <a:lnTo>
                    <a:pt x="2485" y="544"/>
                  </a:lnTo>
                  <a:lnTo>
                    <a:pt x="2510" y="497"/>
                  </a:lnTo>
                  <a:lnTo>
                    <a:pt x="2537" y="544"/>
                  </a:lnTo>
                  <a:lnTo>
                    <a:pt x="2510" y="589"/>
                  </a:lnTo>
                  <a:close/>
                  <a:moveTo>
                    <a:pt x="76" y="536"/>
                  </a:moveTo>
                  <a:lnTo>
                    <a:pt x="51" y="490"/>
                  </a:lnTo>
                  <a:lnTo>
                    <a:pt x="76" y="445"/>
                  </a:lnTo>
                  <a:lnTo>
                    <a:pt x="103" y="490"/>
                  </a:lnTo>
                  <a:lnTo>
                    <a:pt x="76" y="536"/>
                  </a:lnTo>
                  <a:close/>
                  <a:moveTo>
                    <a:pt x="137" y="536"/>
                  </a:moveTo>
                  <a:lnTo>
                    <a:pt x="112" y="490"/>
                  </a:lnTo>
                  <a:lnTo>
                    <a:pt x="137" y="445"/>
                  </a:lnTo>
                  <a:lnTo>
                    <a:pt x="164" y="490"/>
                  </a:lnTo>
                  <a:lnTo>
                    <a:pt x="137" y="536"/>
                  </a:lnTo>
                  <a:close/>
                  <a:moveTo>
                    <a:pt x="199" y="536"/>
                  </a:moveTo>
                  <a:lnTo>
                    <a:pt x="173" y="490"/>
                  </a:lnTo>
                  <a:lnTo>
                    <a:pt x="199" y="445"/>
                  </a:lnTo>
                  <a:lnTo>
                    <a:pt x="226" y="490"/>
                  </a:lnTo>
                  <a:lnTo>
                    <a:pt x="199" y="536"/>
                  </a:lnTo>
                  <a:close/>
                  <a:moveTo>
                    <a:pt x="262" y="536"/>
                  </a:moveTo>
                  <a:lnTo>
                    <a:pt x="235" y="490"/>
                  </a:lnTo>
                  <a:lnTo>
                    <a:pt x="262" y="445"/>
                  </a:lnTo>
                  <a:lnTo>
                    <a:pt x="287" y="490"/>
                  </a:lnTo>
                  <a:lnTo>
                    <a:pt x="262" y="536"/>
                  </a:lnTo>
                  <a:close/>
                  <a:moveTo>
                    <a:pt x="323" y="536"/>
                  </a:moveTo>
                  <a:lnTo>
                    <a:pt x="296" y="490"/>
                  </a:lnTo>
                  <a:lnTo>
                    <a:pt x="323" y="445"/>
                  </a:lnTo>
                  <a:lnTo>
                    <a:pt x="349" y="490"/>
                  </a:lnTo>
                  <a:lnTo>
                    <a:pt x="323" y="536"/>
                  </a:lnTo>
                  <a:close/>
                  <a:moveTo>
                    <a:pt x="385" y="536"/>
                  </a:moveTo>
                  <a:lnTo>
                    <a:pt x="358" y="490"/>
                  </a:lnTo>
                  <a:lnTo>
                    <a:pt x="385" y="445"/>
                  </a:lnTo>
                  <a:lnTo>
                    <a:pt x="410" y="490"/>
                  </a:lnTo>
                  <a:lnTo>
                    <a:pt x="385" y="536"/>
                  </a:lnTo>
                  <a:close/>
                  <a:moveTo>
                    <a:pt x="446" y="536"/>
                  </a:moveTo>
                  <a:lnTo>
                    <a:pt x="419" y="490"/>
                  </a:lnTo>
                  <a:lnTo>
                    <a:pt x="446" y="445"/>
                  </a:lnTo>
                  <a:lnTo>
                    <a:pt x="472" y="490"/>
                  </a:lnTo>
                  <a:lnTo>
                    <a:pt x="446" y="536"/>
                  </a:lnTo>
                  <a:close/>
                  <a:moveTo>
                    <a:pt x="508" y="536"/>
                  </a:moveTo>
                  <a:lnTo>
                    <a:pt x="481" y="490"/>
                  </a:lnTo>
                  <a:lnTo>
                    <a:pt x="508" y="445"/>
                  </a:lnTo>
                  <a:lnTo>
                    <a:pt x="533" y="490"/>
                  </a:lnTo>
                  <a:lnTo>
                    <a:pt x="508" y="536"/>
                  </a:lnTo>
                  <a:close/>
                  <a:moveTo>
                    <a:pt x="569" y="536"/>
                  </a:moveTo>
                  <a:lnTo>
                    <a:pt x="542" y="490"/>
                  </a:lnTo>
                  <a:lnTo>
                    <a:pt x="569" y="445"/>
                  </a:lnTo>
                  <a:lnTo>
                    <a:pt x="595" y="490"/>
                  </a:lnTo>
                  <a:lnTo>
                    <a:pt x="569" y="536"/>
                  </a:lnTo>
                  <a:close/>
                  <a:moveTo>
                    <a:pt x="631" y="536"/>
                  </a:moveTo>
                  <a:lnTo>
                    <a:pt x="605" y="490"/>
                  </a:lnTo>
                  <a:lnTo>
                    <a:pt x="631" y="445"/>
                  </a:lnTo>
                  <a:lnTo>
                    <a:pt x="658" y="490"/>
                  </a:lnTo>
                  <a:lnTo>
                    <a:pt x="631" y="536"/>
                  </a:lnTo>
                  <a:close/>
                  <a:moveTo>
                    <a:pt x="692" y="536"/>
                  </a:moveTo>
                  <a:lnTo>
                    <a:pt x="667" y="490"/>
                  </a:lnTo>
                  <a:lnTo>
                    <a:pt x="692" y="445"/>
                  </a:lnTo>
                  <a:lnTo>
                    <a:pt x="719" y="490"/>
                  </a:lnTo>
                  <a:lnTo>
                    <a:pt x="692" y="536"/>
                  </a:lnTo>
                  <a:close/>
                  <a:moveTo>
                    <a:pt x="754" y="536"/>
                  </a:moveTo>
                  <a:lnTo>
                    <a:pt x="728" y="490"/>
                  </a:lnTo>
                  <a:lnTo>
                    <a:pt x="754" y="445"/>
                  </a:lnTo>
                  <a:lnTo>
                    <a:pt x="781" y="490"/>
                  </a:lnTo>
                  <a:lnTo>
                    <a:pt x="754" y="536"/>
                  </a:lnTo>
                  <a:close/>
                  <a:moveTo>
                    <a:pt x="815" y="536"/>
                  </a:moveTo>
                  <a:lnTo>
                    <a:pt x="790" y="490"/>
                  </a:lnTo>
                  <a:lnTo>
                    <a:pt x="815" y="445"/>
                  </a:lnTo>
                  <a:lnTo>
                    <a:pt x="842" y="490"/>
                  </a:lnTo>
                  <a:lnTo>
                    <a:pt x="815" y="536"/>
                  </a:lnTo>
                  <a:close/>
                  <a:moveTo>
                    <a:pt x="877" y="536"/>
                  </a:moveTo>
                  <a:lnTo>
                    <a:pt x="851" y="490"/>
                  </a:lnTo>
                  <a:lnTo>
                    <a:pt x="877" y="445"/>
                  </a:lnTo>
                  <a:lnTo>
                    <a:pt x="904" y="490"/>
                  </a:lnTo>
                  <a:lnTo>
                    <a:pt x="877" y="536"/>
                  </a:lnTo>
                  <a:close/>
                  <a:moveTo>
                    <a:pt x="938" y="536"/>
                  </a:moveTo>
                  <a:lnTo>
                    <a:pt x="913" y="490"/>
                  </a:lnTo>
                  <a:lnTo>
                    <a:pt x="938" y="445"/>
                  </a:lnTo>
                  <a:lnTo>
                    <a:pt x="965" y="490"/>
                  </a:lnTo>
                  <a:lnTo>
                    <a:pt x="938" y="536"/>
                  </a:lnTo>
                  <a:close/>
                  <a:moveTo>
                    <a:pt x="1001" y="536"/>
                  </a:moveTo>
                  <a:lnTo>
                    <a:pt x="974" y="490"/>
                  </a:lnTo>
                  <a:lnTo>
                    <a:pt x="1001" y="445"/>
                  </a:lnTo>
                  <a:lnTo>
                    <a:pt x="1027" y="490"/>
                  </a:lnTo>
                  <a:lnTo>
                    <a:pt x="1001" y="536"/>
                  </a:lnTo>
                  <a:close/>
                  <a:moveTo>
                    <a:pt x="1063" y="536"/>
                  </a:moveTo>
                  <a:lnTo>
                    <a:pt x="1036" y="490"/>
                  </a:lnTo>
                  <a:lnTo>
                    <a:pt x="1063" y="445"/>
                  </a:lnTo>
                  <a:lnTo>
                    <a:pt x="1088" y="490"/>
                  </a:lnTo>
                  <a:lnTo>
                    <a:pt x="1063" y="536"/>
                  </a:lnTo>
                  <a:close/>
                  <a:moveTo>
                    <a:pt x="1124" y="536"/>
                  </a:moveTo>
                  <a:lnTo>
                    <a:pt x="1097" y="490"/>
                  </a:lnTo>
                  <a:lnTo>
                    <a:pt x="1124" y="445"/>
                  </a:lnTo>
                  <a:lnTo>
                    <a:pt x="1150" y="490"/>
                  </a:lnTo>
                  <a:lnTo>
                    <a:pt x="1124" y="536"/>
                  </a:lnTo>
                  <a:close/>
                  <a:moveTo>
                    <a:pt x="1186" y="536"/>
                  </a:moveTo>
                  <a:lnTo>
                    <a:pt x="1159" y="490"/>
                  </a:lnTo>
                  <a:lnTo>
                    <a:pt x="1186" y="445"/>
                  </a:lnTo>
                  <a:lnTo>
                    <a:pt x="1211" y="490"/>
                  </a:lnTo>
                  <a:lnTo>
                    <a:pt x="1186" y="536"/>
                  </a:lnTo>
                  <a:close/>
                  <a:moveTo>
                    <a:pt x="1247" y="536"/>
                  </a:moveTo>
                  <a:lnTo>
                    <a:pt x="1220" y="490"/>
                  </a:lnTo>
                  <a:lnTo>
                    <a:pt x="1247" y="445"/>
                  </a:lnTo>
                  <a:lnTo>
                    <a:pt x="1273" y="490"/>
                  </a:lnTo>
                  <a:lnTo>
                    <a:pt x="1247" y="536"/>
                  </a:lnTo>
                  <a:close/>
                  <a:moveTo>
                    <a:pt x="1309" y="536"/>
                  </a:moveTo>
                  <a:lnTo>
                    <a:pt x="1282" y="490"/>
                  </a:lnTo>
                  <a:lnTo>
                    <a:pt x="1309" y="445"/>
                  </a:lnTo>
                  <a:lnTo>
                    <a:pt x="1334" y="490"/>
                  </a:lnTo>
                  <a:lnTo>
                    <a:pt x="1309" y="536"/>
                  </a:lnTo>
                  <a:close/>
                  <a:moveTo>
                    <a:pt x="1370" y="536"/>
                  </a:moveTo>
                  <a:lnTo>
                    <a:pt x="1345" y="490"/>
                  </a:lnTo>
                  <a:lnTo>
                    <a:pt x="1370" y="445"/>
                  </a:lnTo>
                  <a:lnTo>
                    <a:pt x="1397" y="490"/>
                  </a:lnTo>
                  <a:lnTo>
                    <a:pt x="1370" y="536"/>
                  </a:lnTo>
                  <a:close/>
                  <a:moveTo>
                    <a:pt x="1432" y="536"/>
                  </a:moveTo>
                  <a:lnTo>
                    <a:pt x="1406" y="490"/>
                  </a:lnTo>
                  <a:lnTo>
                    <a:pt x="1432" y="445"/>
                  </a:lnTo>
                  <a:lnTo>
                    <a:pt x="1459" y="490"/>
                  </a:lnTo>
                  <a:lnTo>
                    <a:pt x="1432" y="536"/>
                  </a:lnTo>
                  <a:close/>
                  <a:moveTo>
                    <a:pt x="1493" y="536"/>
                  </a:moveTo>
                  <a:lnTo>
                    <a:pt x="1468" y="490"/>
                  </a:lnTo>
                  <a:lnTo>
                    <a:pt x="1493" y="445"/>
                  </a:lnTo>
                  <a:lnTo>
                    <a:pt x="1520" y="490"/>
                  </a:lnTo>
                  <a:lnTo>
                    <a:pt x="1493" y="536"/>
                  </a:lnTo>
                  <a:close/>
                  <a:moveTo>
                    <a:pt x="1555" y="536"/>
                  </a:moveTo>
                  <a:lnTo>
                    <a:pt x="1529" y="490"/>
                  </a:lnTo>
                  <a:lnTo>
                    <a:pt x="1555" y="445"/>
                  </a:lnTo>
                  <a:lnTo>
                    <a:pt x="1582" y="490"/>
                  </a:lnTo>
                  <a:lnTo>
                    <a:pt x="1555" y="536"/>
                  </a:lnTo>
                  <a:close/>
                  <a:moveTo>
                    <a:pt x="1616" y="536"/>
                  </a:moveTo>
                  <a:lnTo>
                    <a:pt x="1591" y="490"/>
                  </a:lnTo>
                  <a:lnTo>
                    <a:pt x="1616" y="445"/>
                  </a:lnTo>
                  <a:lnTo>
                    <a:pt x="1643" y="490"/>
                  </a:lnTo>
                  <a:lnTo>
                    <a:pt x="1616" y="536"/>
                  </a:lnTo>
                  <a:close/>
                  <a:moveTo>
                    <a:pt x="1678" y="536"/>
                  </a:moveTo>
                  <a:lnTo>
                    <a:pt x="1652" y="490"/>
                  </a:lnTo>
                  <a:lnTo>
                    <a:pt x="1678" y="445"/>
                  </a:lnTo>
                  <a:lnTo>
                    <a:pt x="1705" y="490"/>
                  </a:lnTo>
                  <a:lnTo>
                    <a:pt x="1678" y="536"/>
                  </a:lnTo>
                  <a:close/>
                  <a:moveTo>
                    <a:pt x="1741" y="536"/>
                  </a:moveTo>
                  <a:lnTo>
                    <a:pt x="1714" y="490"/>
                  </a:lnTo>
                  <a:lnTo>
                    <a:pt x="1741" y="445"/>
                  </a:lnTo>
                  <a:lnTo>
                    <a:pt x="1766" y="490"/>
                  </a:lnTo>
                  <a:lnTo>
                    <a:pt x="1741" y="536"/>
                  </a:lnTo>
                  <a:close/>
                  <a:moveTo>
                    <a:pt x="1802" y="536"/>
                  </a:moveTo>
                  <a:lnTo>
                    <a:pt x="1775" y="490"/>
                  </a:lnTo>
                  <a:lnTo>
                    <a:pt x="1802" y="445"/>
                  </a:lnTo>
                  <a:lnTo>
                    <a:pt x="1828" y="490"/>
                  </a:lnTo>
                  <a:lnTo>
                    <a:pt x="1802" y="536"/>
                  </a:lnTo>
                  <a:close/>
                  <a:moveTo>
                    <a:pt x="1864" y="536"/>
                  </a:moveTo>
                  <a:lnTo>
                    <a:pt x="1837" y="490"/>
                  </a:lnTo>
                  <a:lnTo>
                    <a:pt x="1864" y="445"/>
                  </a:lnTo>
                  <a:lnTo>
                    <a:pt x="1889" y="490"/>
                  </a:lnTo>
                  <a:lnTo>
                    <a:pt x="1864" y="536"/>
                  </a:lnTo>
                  <a:close/>
                  <a:moveTo>
                    <a:pt x="1925" y="536"/>
                  </a:moveTo>
                  <a:lnTo>
                    <a:pt x="1898" y="490"/>
                  </a:lnTo>
                  <a:lnTo>
                    <a:pt x="1925" y="445"/>
                  </a:lnTo>
                  <a:lnTo>
                    <a:pt x="1951" y="490"/>
                  </a:lnTo>
                  <a:lnTo>
                    <a:pt x="1925" y="536"/>
                  </a:lnTo>
                  <a:close/>
                  <a:moveTo>
                    <a:pt x="1987" y="536"/>
                  </a:moveTo>
                  <a:lnTo>
                    <a:pt x="1960" y="490"/>
                  </a:lnTo>
                  <a:lnTo>
                    <a:pt x="1987" y="445"/>
                  </a:lnTo>
                  <a:lnTo>
                    <a:pt x="2012" y="490"/>
                  </a:lnTo>
                  <a:lnTo>
                    <a:pt x="1987" y="536"/>
                  </a:lnTo>
                  <a:close/>
                  <a:moveTo>
                    <a:pt x="2048" y="536"/>
                  </a:moveTo>
                  <a:lnTo>
                    <a:pt x="2021" y="490"/>
                  </a:lnTo>
                  <a:lnTo>
                    <a:pt x="2048" y="445"/>
                  </a:lnTo>
                  <a:lnTo>
                    <a:pt x="2074" y="490"/>
                  </a:lnTo>
                  <a:lnTo>
                    <a:pt x="2048" y="536"/>
                  </a:lnTo>
                  <a:close/>
                  <a:moveTo>
                    <a:pt x="2110" y="536"/>
                  </a:moveTo>
                  <a:lnTo>
                    <a:pt x="2084" y="490"/>
                  </a:lnTo>
                  <a:lnTo>
                    <a:pt x="2110" y="445"/>
                  </a:lnTo>
                  <a:lnTo>
                    <a:pt x="2137" y="490"/>
                  </a:lnTo>
                  <a:lnTo>
                    <a:pt x="2110" y="536"/>
                  </a:lnTo>
                  <a:close/>
                  <a:moveTo>
                    <a:pt x="2171" y="536"/>
                  </a:moveTo>
                  <a:lnTo>
                    <a:pt x="2146" y="490"/>
                  </a:lnTo>
                  <a:lnTo>
                    <a:pt x="2171" y="445"/>
                  </a:lnTo>
                  <a:lnTo>
                    <a:pt x="2198" y="490"/>
                  </a:lnTo>
                  <a:lnTo>
                    <a:pt x="2171" y="536"/>
                  </a:lnTo>
                  <a:close/>
                  <a:moveTo>
                    <a:pt x="2233" y="536"/>
                  </a:moveTo>
                  <a:lnTo>
                    <a:pt x="2207" y="490"/>
                  </a:lnTo>
                  <a:lnTo>
                    <a:pt x="2233" y="445"/>
                  </a:lnTo>
                  <a:lnTo>
                    <a:pt x="2260" y="490"/>
                  </a:lnTo>
                  <a:lnTo>
                    <a:pt x="2233" y="536"/>
                  </a:lnTo>
                  <a:close/>
                  <a:moveTo>
                    <a:pt x="2294" y="536"/>
                  </a:moveTo>
                  <a:lnTo>
                    <a:pt x="2269" y="490"/>
                  </a:lnTo>
                  <a:lnTo>
                    <a:pt x="2294" y="445"/>
                  </a:lnTo>
                  <a:lnTo>
                    <a:pt x="2321" y="490"/>
                  </a:lnTo>
                  <a:lnTo>
                    <a:pt x="2294" y="536"/>
                  </a:lnTo>
                  <a:close/>
                  <a:moveTo>
                    <a:pt x="2356" y="536"/>
                  </a:moveTo>
                  <a:lnTo>
                    <a:pt x="2330" y="490"/>
                  </a:lnTo>
                  <a:lnTo>
                    <a:pt x="2356" y="445"/>
                  </a:lnTo>
                  <a:lnTo>
                    <a:pt x="2383" y="490"/>
                  </a:lnTo>
                  <a:lnTo>
                    <a:pt x="2356" y="536"/>
                  </a:lnTo>
                  <a:close/>
                  <a:moveTo>
                    <a:pt x="2417" y="536"/>
                  </a:moveTo>
                  <a:lnTo>
                    <a:pt x="2392" y="490"/>
                  </a:lnTo>
                  <a:lnTo>
                    <a:pt x="2417" y="445"/>
                  </a:lnTo>
                  <a:lnTo>
                    <a:pt x="2444" y="490"/>
                  </a:lnTo>
                  <a:lnTo>
                    <a:pt x="2417" y="536"/>
                  </a:lnTo>
                  <a:close/>
                  <a:moveTo>
                    <a:pt x="2480" y="536"/>
                  </a:moveTo>
                  <a:lnTo>
                    <a:pt x="2453" y="490"/>
                  </a:lnTo>
                  <a:lnTo>
                    <a:pt x="2480" y="445"/>
                  </a:lnTo>
                  <a:lnTo>
                    <a:pt x="2506" y="490"/>
                  </a:lnTo>
                  <a:lnTo>
                    <a:pt x="2480" y="536"/>
                  </a:lnTo>
                  <a:close/>
                  <a:moveTo>
                    <a:pt x="46" y="483"/>
                  </a:moveTo>
                  <a:lnTo>
                    <a:pt x="19" y="438"/>
                  </a:lnTo>
                  <a:lnTo>
                    <a:pt x="46" y="391"/>
                  </a:lnTo>
                  <a:lnTo>
                    <a:pt x="72" y="438"/>
                  </a:lnTo>
                  <a:lnTo>
                    <a:pt x="46" y="483"/>
                  </a:lnTo>
                  <a:close/>
                  <a:moveTo>
                    <a:pt x="107" y="483"/>
                  </a:moveTo>
                  <a:lnTo>
                    <a:pt x="81" y="438"/>
                  </a:lnTo>
                  <a:lnTo>
                    <a:pt x="107" y="391"/>
                  </a:lnTo>
                  <a:lnTo>
                    <a:pt x="133" y="438"/>
                  </a:lnTo>
                  <a:lnTo>
                    <a:pt x="107" y="483"/>
                  </a:lnTo>
                  <a:close/>
                  <a:moveTo>
                    <a:pt x="169" y="483"/>
                  </a:moveTo>
                  <a:lnTo>
                    <a:pt x="142" y="438"/>
                  </a:lnTo>
                  <a:lnTo>
                    <a:pt x="169" y="391"/>
                  </a:lnTo>
                  <a:lnTo>
                    <a:pt x="194" y="438"/>
                  </a:lnTo>
                  <a:lnTo>
                    <a:pt x="169" y="483"/>
                  </a:lnTo>
                  <a:close/>
                  <a:moveTo>
                    <a:pt x="230" y="483"/>
                  </a:moveTo>
                  <a:lnTo>
                    <a:pt x="203" y="438"/>
                  </a:lnTo>
                  <a:lnTo>
                    <a:pt x="230" y="391"/>
                  </a:lnTo>
                  <a:lnTo>
                    <a:pt x="256" y="438"/>
                  </a:lnTo>
                  <a:lnTo>
                    <a:pt x="230" y="483"/>
                  </a:lnTo>
                  <a:close/>
                  <a:moveTo>
                    <a:pt x="292" y="483"/>
                  </a:moveTo>
                  <a:lnTo>
                    <a:pt x="266" y="438"/>
                  </a:lnTo>
                  <a:lnTo>
                    <a:pt x="292" y="391"/>
                  </a:lnTo>
                  <a:lnTo>
                    <a:pt x="319" y="438"/>
                  </a:lnTo>
                  <a:lnTo>
                    <a:pt x="292" y="483"/>
                  </a:lnTo>
                  <a:close/>
                  <a:moveTo>
                    <a:pt x="353" y="483"/>
                  </a:moveTo>
                  <a:lnTo>
                    <a:pt x="328" y="438"/>
                  </a:lnTo>
                  <a:lnTo>
                    <a:pt x="353" y="391"/>
                  </a:lnTo>
                  <a:lnTo>
                    <a:pt x="380" y="438"/>
                  </a:lnTo>
                  <a:lnTo>
                    <a:pt x="353" y="483"/>
                  </a:lnTo>
                  <a:close/>
                  <a:moveTo>
                    <a:pt x="415" y="483"/>
                  </a:moveTo>
                  <a:lnTo>
                    <a:pt x="389" y="438"/>
                  </a:lnTo>
                  <a:lnTo>
                    <a:pt x="415" y="391"/>
                  </a:lnTo>
                  <a:lnTo>
                    <a:pt x="442" y="438"/>
                  </a:lnTo>
                  <a:lnTo>
                    <a:pt x="415" y="483"/>
                  </a:lnTo>
                  <a:close/>
                  <a:moveTo>
                    <a:pt x="476" y="483"/>
                  </a:moveTo>
                  <a:lnTo>
                    <a:pt x="451" y="438"/>
                  </a:lnTo>
                  <a:lnTo>
                    <a:pt x="476" y="391"/>
                  </a:lnTo>
                  <a:lnTo>
                    <a:pt x="503" y="438"/>
                  </a:lnTo>
                  <a:lnTo>
                    <a:pt x="476" y="483"/>
                  </a:lnTo>
                  <a:close/>
                  <a:moveTo>
                    <a:pt x="538" y="483"/>
                  </a:moveTo>
                  <a:lnTo>
                    <a:pt x="512" y="438"/>
                  </a:lnTo>
                  <a:lnTo>
                    <a:pt x="538" y="391"/>
                  </a:lnTo>
                  <a:lnTo>
                    <a:pt x="565" y="438"/>
                  </a:lnTo>
                  <a:lnTo>
                    <a:pt x="538" y="483"/>
                  </a:lnTo>
                  <a:close/>
                  <a:moveTo>
                    <a:pt x="599" y="483"/>
                  </a:moveTo>
                  <a:lnTo>
                    <a:pt x="574" y="438"/>
                  </a:lnTo>
                  <a:lnTo>
                    <a:pt x="599" y="391"/>
                  </a:lnTo>
                  <a:lnTo>
                    <a:pt x="626" y="438"/>
                  </a:lnTo>
                  <a:lnTo>
                    <a:pt x="599" y="483"/>
                  </a:lnTo>
                  <a:close/>
                  <a:moveTo>
                    <a:pt x="662" y="483"/>
                  </a:moveTo>
                  <a:lnTo>
                    <a:pt x="635" y="438"/>
                  </a:lnTo>
                  <a:lnTo>
                    <a:pt x="662" y="391"/>
                  </a:lnTo>
                  <a:lnTo>
                    <a:pt x="688" y="438"/>
                  </a:lnTo>
                  <a:lnTo>
                    <a:pt x="662" y="483"/>
                  </a:lnTo>
                  <a:close/>
                  <a:moveTo>
                    <a:pt x="724" y="483"/>
                  </a:moveTo>
                  <a:lnTo>
                    <a:pt x="697" y="438"/>
                  </a:lnTo>
                  <a:lnTo>
                    <a:pt x="724" y="391"/>
                  </a:lnTo>
                  <a:lnTo>
                    <a:pt x="749" y="438"/>
                  </a:lnTo>
                  <a:lnTo>
                    <a:pt x="724" y="483"/>
                  </a:lnTo>
                  <a:close/>
                  <a:moveTo>
                    <a:pt x="785" y="483"/>
                  </a:moveTo>
                  <a:lnTo>
                    <a:pt x="758" y="438"/>
                  </a:lnTo>
                  <a:lnTo>
                    <a:pt x="785" y="391"/>
                  </a:lnTo>
                  <a:lnTo>
                    <a:pt x="811" y="438"/>
                  </a:lnTo>
                  <a:lnTo>
                    <a:pt x="785" y="483"/>
                  </a:lnTo>
                  <a:close/>
                  <a:moveTo>
                    <a:pt x="847" y="483"/>
                  </a:moveTo>
                  <a:lnTo>
                    <a:pt x="820" y="438"/>
                  </a:lnTo>
                  <a:lnTo>
                    <a:pt x="847" y="391"/>
                  </a:lnTo>
                  <a:lnTo>
                    <a:pt x="872" y="438"/>
                  </a:lnTo>
                  <a:lnTo>
                    <a:pt x="847" y="483"/>
                  </a:lnTo>
                  <a:close/>
                  <a:moveTo>
                    <a:pt x="908" y="483"/>
                  </a:moveTo>
                  <a:lnTo>
                    <a:pt x="881" y="438"/>
                  </a:lnTo>
                  <a:lnTo>
                    <a:pt x="908" y="391"/>
                  </a:lnTo>
                  <a:lnTo>
                    <a:pt x="934" y="438"/>
                  </a:lnTo>
                  <a:lnTo>
                    <a:pt x="908" y="483"/>
                  </a:lnTo>
                  <a:close/>
                  <a:moveTo>
                    <a:pt x="970" y="483"/>
                  </a:moveTo>
                  <a:lnTo>
                    <a:pt x="943" y="438"/>
                  </a:lnTo>
                  <a:lnTo>
                    <a:pt x="970" y="391"/>
                  </a:lnTo>
                  <a:lnTo>
                    <a:pt x="995" y="438"/>
                  </a:lnTo>
                  <a:lnTo>
                    <a:pt x="970" y="483"/>
                  </a:lnTo>
                  <a:close/>
                  <a:moveTo>
                    <a:pt x="1031" y="483"/>
                  </a:moveTo>
                  <a:lnTo>
                    <a:pt x="1006" y="438"/>
                  </a:lnTo>
                  <a:lnTo>
                    <a:pt x="1031" y="391"/>
                  </a:lnTo>
                  <a:lnTo>
                    <a:pt x="1058" y="438"/>
                  </a:lnTo>
                  <a:lnTo>
                    <a:pt x="1031" y="483"/>
                  </a:lnTo>
                  <a:close/>
                  <a:moveTo>
                    <a:pt x="1093" y="483"/>
                  </a:moveTo>
                  <a:lnTo>
                    <a:pt x="1067" y="438"/>
                  </a:lnTo>
                  <a:lnTo>
                    <a:pt x="1093" y="391"/>
                  </a:lnTo>
                  <a:lnTo>
                    <a:pt x="1120" y="438"/>
                  </a:lnTo>
                  <a:lnTo>
                    <a:pt x="1093" y="483"/>
                  </a:lnTo>
                  <a:close/>
                  <a:moveTo>
                    <a:pt x="1154" y="483"/>
                  </a:moveTo>
                  <a:lnTo>
                    <a:pt x="1129" y="438"/>
                  </a:lnTo>
                  <a:lnTo>
                    <a:pt x="1154" y="391"/>
                  </a:lnTo>
                  <a:lnTo>
                    <a:pt x="1181" y="438"/>
                  </a:lnTo>
                  <a:lnTo>
                    <a:pt x="1154" y="483"/>
                  </a:lnTo>
                  <a:close/>
                  <a:moveTo>
                    <a:pt x="1216" y="483"/>
                  </a:moveTo>
                  <a:lnTo>
                    <a:pt x="1190" y="438"/>
                  </a:lnTo>
                  <a:lnTo>
                    <a:pt x="1216" y="391"/>
                  </a:lnTo>
                  <a:lnTo>
                    <a:pt x="1243" y="438"/>
                  </a:lnTo>
                  <a:lnTo>
                    <a:pt x="1216" y="483"/>
                  </a:lnTo>
                  <a:close/>
                  <a:moveTo>
                    <a:pt x="1277" y="483"/>
                  </a:moveTo>
                  <a:lnTo>
                    <a:pt x="1252" y="438"/>
                  </a:lnTo>
                  <a:lnTo>
                    <a:pt x="1277" y="391"/>
                  </a:lnTo>
                  <a:lnTo>
                    <a:pt x="1304" y="438"/>
                  </a:lnTo>
                  <a:lnTo>
                    <a:pt x="1277" y="483"/>
                  </a:lnTo>
                  <a:close/>
                  <a:moveTo>
                    <a:pt x="1339" y="483"/>
                  </a:moveTo>
                  <a:lnTo>
                    <a:pt x="1313" y="438"/>
                  </a:lnTo>
                  <a:lnTo>
                    <a:pt x="1339" y="391"/>
                  </a:lnTo>
                  <a:lnTo>
                    <a:pt x="1366" y="438"/>
                  </a:lnTo>
                  <a:lnTo>
                    <a:pt x="1339" y="483"/>
                  </a:lnTo>
                  <a:close/>
                  <a:moveTo>
                    <a:pt x="1402" y="483"/>
                  </a:moveTo>
                  <a:lnTo>
                    <a:pt x="1375" y="438"/>
                  </a:lnTo>
                  <a:lnTo>
                    <a:pt x="1402" y="391"/>
                  </a:lnTo>
                  <a:lnTo>
                    <a:pt x="1427" y="438"/>
                  </a:lnTo>
                  <a:lnTo>
                    <a:pt x="1402" y="483"/>
                  </a:lnTo>
                  <a:close/>
                  <a:moveTo>
                    <a:pt x="1463" y="483"/>
                  </a:moveTo>
                  <a:lnTo>
                    <a:pt x="1436" y="438"/>
                  </a:lnTo>
                  <a:lnTo>
                    <a:pt x="1463" y="391"/>
                  </a:lnTo>
                  <a:lnTo>
                    <a:pt x="1489" y="438"/>
                  </a:lnTo>
                  <a:lnTo>
                    <a:pt x="1463" y="483"/>
                  </a:lnTo>
                  <a:close/>
                  <a:moveTo>
                    <a:pt x="1525" y="483"/>
                  </a:moveTo>
                  <a:lnTo>
                    <a:pt x="1498" y="438"/>
                  </a:lnTo>
                  <a:lnTo>
                    <a:pt x="1525" y="391"/>
                  </a:lnTo>
                  <a:lnTo>
                    <a:pt x="1550" y="438"/>
                  </a:lnTo>
                  <a:lnTo>
                    <a:pt x="1525" y="483"/>
                  </a:lnTo>
                  <a:close/>
                  <a:moveTo>
                    <a:pt x="1586" y="483"/>
                  </a:moveTo>
                  <a:lnTo>
                    <a:pt x="1559" y="438"/>
                  </a:lnTo>
                  <a:lnTo>
                    <a:pt x="1586" y="391"/>
                  </a:lnTo>
                  <a:lnTo>
                    <a:pt x="1612" y="438"/>
                  </a:lnTo>
                  <a:lnTo>
                    <a:pt x="1586" y="483"/>
                  </a:lnTo>
                  <a:close/>
                  <a:moveTo>
                    <a:pt x="1648" y="483"/>
                  </a:moveTo>
                  <a:lnTo>
                    <a:pt x="1621" y="438"/>
                  </a:lnTo>
                  <a:lnTo>
                    <a:pt x="1648" y="391"/>
                  </a:lnTo>
                  <a:lnTo>
                    <a:pt x="1673" y="438"/>
                  </a:lnTo>
                  <a:lnTo>
                    <a:pt x="1648" y="483"/>
                  </a:lnTo>
                  <a:close/>
                  <a:moveTo>
                    <a:pt x="1709" y="483"/>
                  </a:moveTo>
                  <a:lnTo>
                    <a:pt x="1682" y="438"/>
                  </a:lnTo>
                  <a:lnTo>
                    <a:pt x="1709" y="391"/>
                  </a:lnTo>
                  <a:lnTo>
                    <a:pt x="1735" y="438"/>
                  </a:lnTo>
                  <a:lnTo>
                    <a:pt x="1709" y="483"/>
                  </a:lnTo>
                  <a:close/>
                  <a:moveTo>
                    <a:pt x="1771" y="483"/>
                  </a:moveTo>
                  <a:lnTo>
                    <a:pt x="1745" y="438"/>
                  </a:lnTo>
                  <a:lnTo>
                    <a:pt x="1771" y="391"/>
                  </a:lnTo>
                  <a:lnTo>
                    <a:pt x="1798" y="438"/>
                  </a:lnTo>
                  <a:lnTo>
                    <a:pt x="1771" y="483"/>
                  </a:lnTo>
                  <a:close/>
                  <a:moveTo>
                    <a:pt x="1832" y="483"/>
                  </a:moveTo>
                  <a:lnTo>
                    <a:pt x="1807" y="438"/>
                  </a:lnTo>
                  <a:lnTo>
                    <a:pt x="1832" y="391"/>
                  </a:lnTo>
                  <a:lnTo>
                    <a:pt x="1859" y="438"/>
                  </a:lnTo>
                  <a:lnTo>
                    <a:pt x="1832" y="483"/>
                  </a:lnTo>
                  <a:close/>
                  <a:moveTo>
                    <a:pt x="1894" y="483"/>
                  </a:moveTo>
                  <a:lnTo>
                    <a:pt x="1868" y="438"/>
                  </a:lnTo>
                  <a:lnTo>
                    <a:pt x="1894" y="391"/>
                  </a:lnTo>
                  <a:lnTo>
                    <a:pt x="1921" y="438"/>
                  </a:lnTo>
                  <a:lnTo>
                    <a:pt x="1894" y="483"/>
                  </a:lnTo>
                  <a:close/>
                  <a:moveTo>
                    <a:pt x="1955" y="483"/>
                  </a:moveTo>
                  <a:lnTo>
                    <a:pt x="1930" y="438"/>
                  </a:lnTo>
                  <a:lnTo>
                    <a:pt x="1955" y="391"/>
                  </a:lnTo>
                  <a:lnTo>
                    <a:pt x="1982" y="438"/>
                  </a:lnTo>
                  <a:lnTo>
                    <a:pt x="1955" y="483"/>
                  </a:lnTo>
                  <a:close/>
                  <a:moveTo>
                    <a:pt x="2017" y="483"/>
                  </a:moveTo>
                  <a:lnTo>
                    <a:pt x="1991" y="438"/>
                  </a:lnTo>
                  <a:lnTo>
                    <a:pt x="2017" y="391"/>
                  </a:lnTo>
                  <a:lnTo>
                    <a:pt x="2044" y="438"/>
                  </a:lnTo>
                  <a:lnTo>
                    <a:pt x="2017" y="483"/>
                  </a:lnTo>
                  <a:close/>
                  <a:moveTo>
                    <a:pt x="2078" y="483"/>
                  </a:moveTo>
                  <a:lnTo>
                    <a:pt x="2053" y="438"/>
                  </a:lnTo>
                  <a:lnTo>
                    <a:pt x="2078" y="391"/>
                  </a:lnTo>
                  <a:lnTo>
                    <a:pt x="2105" y="438"/>
                  </a:lnTo>
                  <a:lnTo>
                    <a:pt x="2078" y="483"/>
                  </a:lnTo>
                  <a:close/>
                  <a:moveTo>
                    <a:pt x="2141" y="483"/>
                  </a:moveTo>
                  <a:lnTo>
                    <a:pt x="2114" y="438"/>
                  </a:lnTo>
                  <a:lnTo>
                    <a:pt x="2141" y="391"/>
                  </a:lnTo>
                  <a:lnTo>
                    <a:pt x="2167" y="438"/>
                  </a:lnTo>
                  <a:lnTo>
                    <a:pt x="2141" y="483"/>
                  </a:lnTo>
                  <a:close/>
                  <a:moveTo>
                    <a:pt x="2203" y="483"/>
                  </a:moveTo>
                  <a:lnTo>
                    <a:pt x="2176" y="438"/>
                  </a:lnTo>
                  <a:lnTo>
                    <a:pt x="2203" y="391"/>
                  </a:lnTo>
                  <a:lnTo>
                    <a:pt x="2228" y="438"/>
                  </a:lnTo>
                  <a:lnTo>
                    <a:pt x="2203" y="483"/>
                  </a:lnTo>
                  <a:close/>
                  <a:moveTo>
                    <a:pt x="2264" y="483"/>
                  </a:moveTo>
                  <a:lnTo>
                    <a:pt x="2237" y="438"/>
                  </a:lnTo>
                  <a:lnTo>
                    <a:pt x="2264" y="391"/>
                  </a:lnTo>
                  <a:lnTo>
                    <a:pt x="2290" y="438"/>
                  </a:lnTo>
                  <a:lnTo>
                    <a:pt x="2264" y="483"/>
                  </a:lnTo>
                  <a:close/>
                  <a:moveTo>
                    <a:pt x="2326" y="483"/>
                  </a:moveTo>
                  <a:lnTo>
                    <a:pt x="2299" y="438"/>
                  </a:lnTo>
                  <a:lnTo>
                    <a:pt x="2326" y="391"/>
                  </a:lnTo>
                  <a:lnTo>
                    <a:pt x="2351" y="438"/>
                  </a:lnTo>
                  <a:lnTo>
                    <a:pt x="2326" y="483"/>
                  </a:lnTo>
                  <a:close/>
                  <a:moveTo>
                    <a:pt x="2387" y="483"/>
                  </a:moveTo>
                  <a:lnTo>
                    <a:pt x="2360" y="438"/>
                  </a:lnTo>
                  <a:lnTo>
                    <a:pt x="2387" y="391"/>
                  </a:lnTo>
                  <a:lnTo>
                    <a:pt x="2413" y="438"/>
                  </a:lnTo>
                  <a:lnTo>
                    <a:pt x="2387" y="483"/>
                  </a:lnTo>
                  <a:close/>
                  <a:moveTo>
                    <a:pt x="2449" y="483"/>
                  </a:moveTo>
                  <a:lnTo>
                    <a:pt x="2422" y="438"/>
                  </a:lnTo>
                  <a:lnTo>
                    <a:pt x="2449" y="391"/>
                  </a:lnTo>
                  <a:lnTo>
                    <a:pt x="2474" y="438"/>
                  </a:lnTo>
                  <a:lnTo>
                    <a:pt x="2449" y="483"/>
                  </a:lnTo>
                  <a:close/>
                  <a:moveTo>
                    <a:pt x="2510" y="483"/>
                  </a:moveTo>
                  <a:lnTo>
                    <a:pt x="2485" y="438"/>
                  </a:lnTo>
                  <a:lnTo>
                    <a:pt x="2510" y="391"/>
                  </a:lnTo>
                  <a:lnTo>
                    <a:pt x="2537" y="438"/>
                  </a:lnTo>
                  <a:lnTo>
                    <a:pt x="2510" y="483"/>
                  </a:lnTo>
                  <a:close/>
                  <a:moveTo>
                    <a:pt x="76" y="429"/>
                  </a:moveTo>
                  <a:lnTo>
                    <a:pt x="51" y="384"/>
                  </a:lnTo>
                  <a:lnTo>
                    <a:pt x="76" y="339"/>
                  </a:lnTo>
                  <a:lnTo>
                    <a:pt x="103" y="384"/>
                  </a:lnTo>
                  <a:lnTo>
                    <a:pt x="76" y="429"/>
                  </a:lnTo>
                  <a:close/>
                  <a:moveTo>
                    <a:pt x="137" y="429"/>
                  </a:moveTo>
                  <a:lnTo>
                    <a:pt x="112" y="384"/>
                  </a:lnTo>
                  <a:lnTo>
                    <a:pt x="137" y="339"/>
                  </a:lnTo>
                  <a:lnTo>
                    <a:pt x="164" y="384"/>
                  </a:lnTo>
                  <a:lnTo>
                    <a:pt x="137" y="429"/>
                  </a:lnTo>
                  <a:close/>
                  <a:moveTo>
                    <a:pt x="199" y="429"/>
                  </a:moveTo>
                  <a:lnTo>
                    <a:pt x="173" y="384"/>
                  </a:lnTo>
                  <a:lnTo>
                    <a:pt x="199" y="339"/>
                  </a:lnTo>
                  <a:lnTo>
                    <a:pt x="226" y="384"/>
                  </a:lnTo>
                  <a:lnTo>
                    <a:pt x="199" y="429"/>
                  </a:lnTo>
                  <a:close/>
                  <a:moveTo>
                    <a:pt x="262" y="429"/>
                  </a:moveTo>
                  <a:lnTo>
                    <a:pt x="235" y="384"/>
                  </a:lnTo>
                  <a:lnTo>
                    <a:pt x="262" y="339"/>
                  </a:lnTo>
                  <a:lnTo>
                    <a:pt x="287" y="384"/>
                  </a:lnTo>
                  <a:lnTo>
                    <a:pt x="262" y="429"/>
                  </a:lnTo>
                  <a:close/>
                  <a:moveTo>
                    <a:pt x="323" y="429"/>
                  </a:moveTo>
                  <a:lnTo>
                    <a:pt x="296" y="384"/>
                  </a:lnTo>
                  <a:lnTo>
                    <a:pt x="323" y="339"/>
                  </a:lnTo>
                  <a:lnTo>
                    <a:pt x="349" y="384"/>
                  </a:lnTo>
                  <a:lnTo>
                    <a:pt x="323" y="429"/>
                  </a:lnTo>
                  <a:close/>
                  <a:moveTo>
                    <a:pt x="385" y="429"/>
                  </a:moveTo>
                  <a:lnTo>
                    <a:pt x="358" y="384"/>
                  </a:lnTo>
                  <a:lnTo>
                    <a:pt x="385" y="339"/>
                  </a:lnTo>
                  <a:lnTo>
                    <a:pt x="410" y="384"/>
                  </a:lnTo>
                  <a:lnTo>
                    <a:pt x="385" y="429"/>
                  </a:lnTo>
                  <a:close/>
                  <a:moveTo>
                    <a:pt x="446" y="429"/>
                  </a:moveTo>
                  <a:lnTo>
                    <a:pt x="419" y="384"/>
                  </a:lnTo>
                  <a:lnTo>
                    <a:pt x="446" y="339"/>
                  </a:lnTo>
                  <a:lnTo>
                    <a:pt x="472" y="384"/>
                  </a:lnTo>
                  <a:lnTo>
                    <a:pt x="446" y="429"/>
                  </a:lnTo>
                  <a:close/>
                  <a:moveTo>
                    <a:pt x="508" y="429"/>
                  </a:moveTo>
                  <a:lnTo>
                    <a:pt x="481" y="384"/>
                  </a:lnTo>
                  <a:lnTo>
                    <a:pt x="508" y="339"/>
                  </a:lnTo>
                  <a:lnTo>
                    <a:pt x="533" y="384"/>
                  </a:lnTo>
                  <a:lnTo>
                    <a:pt x="508" y="429"/>
                  </a:lnTo>
                  <a:close/>
                  <a:moveTo>
                    <a:pt x="569" y="429"/>
                  </a:moveTo>
                  <a:lnTo>
                    <a:pt x="542" y="384"/>
                  </a:lnTo>
                  <a:lnTo>
                    <a:pt x="569" y="339"/>
                  </a:lnTo>
                  <a:lnTo>
                    <a:pt x="595" y="384"/>
                  </a:lnTo>
                  <a:lnTo>
                    <a:pt x="569" y="429"/>
                  </a:lnTo>
                  <a:close/>
                  <a:moveTo>
                    <a:pt x="631" y="429"/>
                  </a:moveTo>
                  <a:lnTo>
                    <a:pt x="605" y="384"/>
                  </a:lnTo>
                  <a:lnTo>
                    <a:pt x="631" y="339"/>
                  </a:lnTo>
                  <a:lnTo>
                    <a:pt x="658" y="384"/>
                  </a:lnTo>
                  <a:lnTo>
                    <a:pt x="631" y="429"/>
                  </a:lnTo>
                  <a:close/>
                  <a:moveTo>
                    <a:pt x="692" y="429"/>
                  </a:moveTo>
                  <a:lnTo>
                    <a:pt x="667" y="384"/>
                  </a:lnTo>
                  <a:lnTo>
                    <a:pt x="692" y="339"/>
                  </a:lnTo>
                  <a:lnTo>
                    <a:pt x="719" y="384"/>
                  </a:lnTo>
                  <a:lnTo>
                    <a:pt x="692" y="429"/>
                  </a:lnTo>
                  <a:close/>
                  <a:moveTo>
                    <a:pt x="754" y="429"/>
                  </a:moveTo>
                  <a:lnTo>
                    <a:pt x="728" y="384"/>
                  </a:lnTo>
                  <a:lnTo>
                    <a:pt x="754" y="339"/>
                  </a:lnTo>
                  <a:lnTo>
                    <a:pt x="781" y="384"/>
                  </a:lnTo>
                  <a:lnTo>
                    <a:pt x="754" y="429"/>
                  </a:lnTo>
                  <a:close/>
                  <a:moveTo>
                    <a:pt x="815" y="429"/>
                  </a:moveTo>
                  <a:lnTo>
                    <a:pt x="790" y="384"/>
                  </a:lnTo>
                  <a:lnTo>
                    <a:pt x="815" y="339"/>
                  </a:lnTo>
                  <a:lnTo>
                    <a:pt x="842" y="384"/>
                  </a:lnTo>
                  <a:lnTo>
                    <a:pt x="815" y="429"/>
                  </a:lnTo>
                  <a:close/>
                  <a:moveTo>
                    <a:pt x="877" y="429"/>
                  </a:moveTo>
                  <a:lnTo>
                    <a:pt x="851" y="384"/>
                  </a:lnTo>
                  <a:lnTo>
                    <a:pt x="877" y="339"/>
                  </a:lnTo>
                  <a:lnTo>
                    <a:pt x="904" y="384"/>
                  </a:lnTo>
                  <a:lnTo>
                    <a:pt x="877" y="429"/>
                  </a:lnTo>
                  <a:close/>
                  <a:moveTo>
                    <a:pt x="938" y="429"/>
                  </a:moveTo>
                  <a:lnTo>
                    <a:pt x="913" y="384"/>
                  </a:lnTo>
                  <a:lnTo>
                    <a:pt x="938" y="339"/>
                  </a:lnTo>
                  <a:lnTo>
                    <a:pt x="965" y="384"/>
                  </a:lnTo>
                  <a:lnTo>
                    <a:pt x="938" y="429"/>
                  </a:lnTo>
                  <a:close/>
                  <a:moveTo>
                    <a:pt x="1001" y="429"/>
                  </a:moveTo>
                  <a:lnTo>
                    <a:pt x="974" y="384"/>
                  </a:lnTo>
                  <a:lnTo>
                    <a:pt x="1001" y="339"/>
                  </a:lnTo>
                  <a:lnTo>
                    <a:pt x="1027" y="384"/>
                  </a:lnTo>
                  <a:lnTo>
                    <a:pt x="1001" y="429"/>
                  </a:lnTo>
                  <a:close/>
                  <a:moveTo>
                    <a:pt x="1063" y="429"/>
                  </a:moveTo>
                  <a:lnTo>
                    <a:pt x="1036" y="384"/>
                  </a:lnTo>
                  <a:lnTo>
                    <a:pt x="1063" y="339"/>
                  </a:lnTo>
                  <a:lnTo>
                    <a:pt x="1088" y="384"/>
                  </a:lnTo>
                  <a:lnTo>
                    <a:pt x="1063" y="429"/>
                  </a:lnTo>
                  <a:close/>
                  <a:moveTo>
                    <a:pt x="1124" y="429"/>
                  </a:moveTo>
                  <a:lnTo>
                    <a:pt x="1097" y="384"/>
                  </a:lnTo>
                  <a:lnTo>
                    <a:pt x="1124" y="339"/>
                  </a:lnTo>
                  <a:lnTo>
                    <a:pt x="1150" y="384"/>
                  </a:lnTo>
                  <a:lnTo>
                    <a:pt x="1124" y="429"/>
                  </a:lnTo>
                  <a:close/>
                  <a:moveTo>
                    <a:pt x="1186" y="429"/>
                  </a:moveTo>
                  <a:lnTo>
                    <a:pt x="1159" y="384"/>
                  </a:lnTo>
                  <a:lnTo>
                    <a:pt x="1186" y="339"/>
                  </a:lnTo>
                  <a:lnTo>
                    <a:pt x="1211" y="384"/>
                  </a:lnTo>
                  <a:lnTo>
                    <a:pt x="1186" y="429"/>
                  </a:lnTo>
                  <a:close/>
                  <a:moveTo>
                    <a:pt x="1247" y="429"/>
                  </a:moveTo>
                  <a:lnTo>
                    <a:pt x="1220" y="384"/>
                  </a:lnTo>
                  <a:lnTo>
                    <a:pt x="1247" y="339"/>
                  </a:lnTo>
                  <a:lnTo>
                    <a:pt x="1273" y="384"/>
                  </a:lnTo>
                  <a:lnTo>
                    <a:pt x="1247" y="429"/>
                  </a:lnTo>
                  <a:close/>
                  <a:moveTo>
                    <a:pt x="1309" y="429"/>
                  </a:moveTo>
                  <a:lnTo>
                    <a:pt x="1282" y="384"/>
                  </a:lnTo>
                  <a:lnTo>
                    <a:pt x="1309" y="339"/>
                  </a:lnTo>
                  <a:lnTo>
                    <a:pt x="1334" y="384"/>
                  </a:lnTo>
                  <a:lnTo>
                    <a:pt x="1309" y="429"/>
                  </a:lnTo>
                  <a:close/>
                  <a:moveTo>
                    <a:pt x="1370" y="429"/>
                  </a:moveTo>
                  <a:lnTo>
                    <a:pt x="1345" y="384"/>
                  </a:lnTo>
                  <a:lnTo>
                    <a:pt x="1370" y="339"/>
                  </a:lnTo>
                  <a:lnTo>
                    <a:pt x="1397" y="384"/>
                  </a:lnTo>
                  <a:lnTo>
                    <a:pt x="1370" y="429"/>
                  </a:lnTo>
                  <a:close/>
                  <a:moveTo>
                    <a:pt x="1432" y="429"/>
                  </a:moveTo>
                  <a:lnTo>
                    <a:pt x="1406" y="384"/>
                  </a:lnTo>
                  <a:lnTo>
                    <a:pt x="1432" y="339"/>
                  </a:lnTo>
                  <a:lnTo>
                    <a:pt x="1459" y="384"/>
                  </a:lnTo>
                  <a:lnTo>
                    <a:pt x="1432" y="429"/>
                  </a:lnTo>
                  <a:close/>
                  <a:moveTo>
                    <a:pt x="1493" y="429"/>
                  </a:moveTo>
                  <a:lnTo>
                    <a:pt x="1468" y="384"/>
                  </a:lnTo>
                  <a:lnTo>
                    <a:pt x="1493" y="339"/>
                  </a:lnTo>
                  <a:lnTo>
                    <a:pt x="1520" y="384"/>
                  </a:lnTo>
                  <a:lnTo>
                    <a:pt x="1493" y="429"/>
                  </a:lnTo>
                  <a:close/>
                  <a:moveTo>
                    <a:pt x="1555" y="429"/>
                  </a:moveTo>
                  <a:lnTo>
                    <a:pt x="1529" y="384"/>
                  </a:lnTo>
                  <a:lnTo>
                    <a:pt x="1555" y="339"/>
                  </a:lnTo>
                  <a:lnTo>
                    <a:pt x="1582" y="384"/>
                  </a:lnTo>
                  <a:lnTo>
                    <a:pt x="1555" y="429"/>
                  </a:lnTo>
                  <a:close/>
                  <a:moveTo>
                    <a:pt x="1616" y="429"/>
                  </a:moveTo>
                  <a:lnTo>
                    <a:pt x="1591" y="384"/>
                  </a:lnTo>
                  <a:lnTo>
                    <a:pt x="1616" y="339"/>
                  </a:lnTo>
                  <a:lnTo>
                    <a:pt x="1643" y="384"/>
                  </a:lnTo>
                  <a:lnTo>
                    <a:pt x="1616" y="429"/>
                  </a:lnTo>
                  <a:close/>
                  <a:moveTo>
                    <a:pt x="1678" y="429"/>
                  </a:moveTo>
                  <a:lnTo>
                    <a:pt x="1652" y="384"/>
                  </a:lnTo>
                  <a:lnTo>
                    <a:pt x="1678" y="339"/>
                  </a:lnTo>
                  <a:lnTo>
                    <a:pt x="1705" y="384"/>
                  </a:lnTo>
                  <a:lnTo>
                    <a:pt x="1678" y="429"/>
                  </a:lnTo>
                  <a:close/>
                  <a:moveTo>
                    <a:pt x="1741" y="429"/>
                  </a:moveTo>
                  <a:lnTo>
                    <a:pt x="1714" y="384"/>
                  </a:lnTo>
                  <a:lnTo>
                    <a:pt x="1741" y="339"/>
                  </a:lnTo>
                  <a:lnTo>
                    <a:pt x="1766" y="384"/>
                  </a:lnTo>
                  <a:lnTo>
                    <a:pt x="1741" y="429"/>
                  </a:lnTo>
                  <a:close/>
                  <a:moveTo>
                    <a:pt x="1802" y="429"/>
                  </a:moveTo>
                  <a:lnTo>
                    <a:pt x="1775" y="384"/>
                  </a:lnTo>
                  <a:lnTo>
                    <a:pt x="1802" y="339"/>
                  </a:lnTo>
                  <a:lnTo>
                    <a:pt x="1828" y="384"/>
                  </a:lnTo>
                  <a:lnTo>
                    <a:pt x="1802" y="429"/>
                  </a:lnTo>
                  <a:close/>
                  <a:moveTo>
                    <a:pt x="1864" y="429"/>
                  </a:moveTo>
                  <a:lnTo>
                    <a:pt x="1837" y="384"/>
                  </a:lnTo>
                  <a:lnTo>
                    <a:pt x="1864" y="339"/>
                  </a:lnTo>
                  <a:lnTo>
                    <a:pt x="1889" y="384"/>
                  </a:lnTo>
                  <a:lnTo>
                    <a:pt x="1864" y="429"/>
                  </a:lnTo>
                  <a:close/>
                  <a:moveTo>
                    <a:pt x="1925" y="429"/>
                  </a:moveTo>
                  <a:lnTo>
                    <a:pt x="1898" y="384"/>
                  </a:lnTo>
                  <a:lnTo>
                    <a:pt x="1925" y="339"/>
                  </a:lnTo>
                  <a:lnTo>
                    <a:pt x="1951" y="384"/>
                  </a:lnTo>
                  <a:lnTo>
                    <a:pt x="1925" y="429"/>
                  </a:lnTo>
                  <a:close/>
                  <a:moveTo>
                    <a:pt x="1987" y="429"/>
                  </a:moveTo>
                  <a:lnTo>
                    <a:pt x="1960" y="384"/>
                  </a:lnTo>
                  <a:lnTo>
                    <a:pt x="1987" y="339"/>
                  </a:lnTo>
                  <a:lnTo>
                    <a:pt x="2012" y="384"/>
                  </a:lnTo>
                  <a:lnTo>
                    <a:pt x="1987" y="429"/>
                  </a:lnTo>
                  <a:close/>
                  <a:moveTo>
                    <a:pt x="2048" y="429"/>
                  </a:moveTo>
                  <a:lnTo>
                    <a:pt x="2021" y="384"/>
                  </a:lnTo>
                  <a:lnTo>
                    <a:pt x="2048" y="339"/>
                  </a:lnTo>
                  <a:lnTo>
                    <a:pt x="2074" y="384"/>
                  </a:lnTo>
                  <a:lnTo>
                    <a:pt x="2048" y="429"/>
                  </a:lnTo>
                  <a:close/>
                  <a:moveTo>
                    <a:pt x="2110" y="429"/>
                  </a:moveTo>
                  <a:lnTo>
                    <a:pt x="2084" y="384"/>
                  </a:lnTo>
                  <a:lnTo>
                    <a:pt x="2110" y="339"/>
                  </a:lnTo>
                  <a:lnTo>
                    <a:pt x="2137" y="384"/>
                  </a:lnTo>
                  <a:lnTo>
                    <a:pt x="2110" y="429"/>
                  </a:lnTo>
                  <a:close/>
                  <a:moveTo>
                    <a:pt x="2171" y="429"/>
                  </a:moveTo>
                  <a:lnTo>
                    <a:pt x="2146" y="384"/>
                  </a:lnTo>
                  <a:lnTo>
                    <a:pt x="2171" y="339"/>
                  </a:lnTo>
                  <a:lnTo>
                    <a:pt x="2198" y="384"/>
                  </a:lnTo>
                  <a:lnTo>
                    <a:pt x="2171" y="429"/>
                  </a:lnTo>
                  <a:close/>
                  <a:moveTo>
                    <a:pt x="2233" y="429"/>
                  </a:moveTo>
                  <a:lnTo>
                    <a:pt x="2207" y="384"/>
                  </a:lnTo>
                  <a:lnTo>
                    <a:pt x="2233" y="339"/>
                  </a:lnTo>
                  <a:lnTo>
                    <a:pt x="2260" y="384"/>
                  </a:lnTo>
                  <a:lnTo>
                    <a:pt x="2233" y="429"/>
                  </a:lnTo>
                  <a:close/>
                  <a:moveTo>
                    <a:pt x="2294" y="429"/>
                  </a:moveTo>
                  <a:lnTo>
                    <a:pt x="2269" y="384"/>
                  </a:lnTo>
                  <a:lnTo>
                    <a:pt x="2294" y="339"/>
                  </a:lnTo>
                  <a:lnTo>
                    <a:pt x="2321" y="384"/>
                  </a:lnTo>
                  <a:lnTo>
                    <a:pt x="2294" y="429"/>
                  </a:lnTo>
                  <a:close/>
                  <a:moveTo>
                    <a:pt x="2356" y="429"/>
                  </a:moveTo>
                  <a:lnTo>
                    <a:pt x="2330" y="384"/>
                  </a:lnTo>
                  <a:lnTo>
                    <a:pt x="2356" y="339"/>
                  </a:lnTo>
                  <a:lnTo>
                    <a:pt x="2383" y="384"/>
                  </a:lnTo>
                  <a:lnTo>
                    <a:pt x="2356" y="429"/>
                  </a:lnTo>
                  <a:close/>
                  <a:moveTo>
                    <a:pt x="2417" y="429"/>
                  </a:moveTo>
                  <a:lnTo>
                    <a:pt x="2392" y="384"/>
                  </a:lnTo>
                  <a:lnTo>
                    <a:pt x="2417" y="339"/>
                  </a:lnTo>
                  <a:lnTo>
                    <a:pt x="2444" y="384"/>
                  </a:lnTo>
                  <a:lnTo>
                    <a:pt x="2417" y="429"/>
                  </a:lnTo>
                  <a:close/>
                  <a:moveTo>
                    <a:pt x="2480" y="429"/>
                  </a:moveTo>
                  <a:lnTo>
                    <a:pt x="2453" y="384"/>
                  </a:lnTo>
                  <a:lnTo>
                    <a:pt x="2480" y="339"/>
                  </a:lnTo>
                  <a:lnTo>
                    <a:pt x="2506" y="384"/>
                  </a:lnTo>
                  <a:lnTo>
                    <a:pt x="2480" y="429"/>
                  </a:lnTo>
                  <a:close/>
                  <a:moveTo>
                    <a:pt x="46" y="376"/>
                  </a:moveTo>
                  <a:lnTo>
                    <a:pt x="19" y="330"/>
                  </a:lnTo>
                  <a:lnTo>
                    <a:pt x="46" y="285"/>
                  </a:lnTo>
                  <a:lnTo>
                    <a:pt x="72" y="330"/>
                  </a:lnTo>
                  <a:lnTo>
                    <a:pt x="46" y="376"/>
                  </a:lnTo>
                  <a:close/>
                  <a:moveTo>
                    <a:pt x="107" y="376"/>
                  </a:moveTo>
                  <a:lnTo>
                    <a:pt x="81" y="330"/>
                  </a:lnTo>
                  <a:lnTo>
                    <a:pt x="107" y="285"/>
                  </a:lnTo>
                  <a:lnTo>
                    <a:pt x="133" y="330"/>
                  </a:lnTo>
                  <a:lnTo>
                    <a:pt x="107" y="376"/>
                  </a:lnTo>
                  <a:close/>
                  <a:moveTo>
                    <a:pt x="169" y="376"/>
                  </a:moveTo>
                  <a:lnTo>
                    <a:pt x="142" y="330"/>
                  </a:lnTo>
                  <a:lnTo>
                    <a:pt x="169" y="285"/>
                  </a:lnTo>
                  <a:lnTo>
                    <a:pt x="194" y="330"/>
                  </a:lnTo>
                  <a:lnTo>
                    <a:pt x="169" y="376"/>
                  </a:lnTo>
                  <a:close/>
                  <a:moveTo>
                    <a:pt x="230" y="376"/>
                  </a:moveTo>
                  <a:lnTo>
                    <a:pt x="203" y="330"/>
                  </a:lnTo>
                  <a:lnTo>
                    <a:pt x="230" y="285"/>
                  </a:lnTo>
                  <a:lnTo>
                    <a:pt x="256" y="330"/>
                  </a:lnTo>
                  <a:lnTo>
                    <a:pt x="230" y="376"/>
                  </a:lnTo>
                  <a:close/>
                  <a:moveTo>
                    <a:pt x="292" y="376"/>
                  </a:moveTo>
                  <a:lnTo>
                    <a:pt x="266" y="330"/>
                  </a:lnTo>
                  <a:lnTo>
                    <a:pt x="292" y="285"/>
                  </a:lnTo>
                  <a:lnTo>
                    <a:pt x="319" y="330"/>
                  </a:lnTo>
                  <a:lnTo>
                    <a:pt x="292" y="376"/>
                  </a:lnTo>
                  <a:close/>
                  <a:moveTo>
                    <a:pt x="353" y="376"/>
                  </a:moveTo>
                  <a:lnTo>
                    <a:pt x="328" y="330"/>
                  </a:lnTo>
                  <a:lnTo>
                    <a:pt x="353" y="285"/>
                  </a:lnTo>
                  <a:lnTo>
                    <a:pt x="380" y="330"/>
                  </a:lnTo>
                  <a:lnTo>
                    <a:pt x="353" y="376"/>
                  </a:lnTo>
                  <a:close/>
                  <a:moveTo>
                    <a:pt x="415" y="376"/>
                  </a:moveTo>
                  <a:lnTo>
                    <a:pt x="389" y="330"/>
                  </a:lnTo>
                  <a:lnTo>
                    <a:pt x="415" y="285"/>
                  </a:lnTo>
                  <a:lnTo>
                    <a:pt x="442" y="330"/>
                  </a:lnTo>
                  <a:lnTo>
                    <a:pt x="415" y="376"/>
                  </a:lnTo>
                  <a:close/>
                  <a:moveTo>
                    <a:pt x="476" y="376"/>
                  </a:moveTo>
                  <a:lnTo>
                    <a:pt x="451" y="330"/>
                  </a:lnTo>
                  <a:lnTo>
                    <a:pt x="476" y="285"/>
                  </a:lnTo>
                  <a:lnTo>
                    <a:pt x="503" y="330"/>
                  </a:lnTo>
                  <a:lnTo>
                    <a:pt x="476" y="376"/>
                  </a:lnTo>
                  <a:close/>
                  <a:moveTo>
                    <a:pt x="538" y="376"/>
                  </a:moveTo>
                  <a:lnTo>
                    <a:pt x="512" y="330"/>
                  </a:lnTo>
                  <a:lnTo>
                    <a:pt x="538" y="285"/>
                  </a:lnTo>
                  <a:lnTo>
                    <a:pt x="565" y="330"/>
                  </a:lnTo>
                  <a:lnTo>
                    <a:pt x="538" y="376"/>
                  </a:lnTo>
                  <a:close/>
                  <a:moveTo>
                    <a:pt x="599" y="376"/>
                  </a:moveTo>
                  <a:lnTo>
                    <a:pt x="574" y="330"/>
                  </a:lnTo>
                  <a:lnTo>
                    <a:pt x="599" y="285"/>
                  </a:lnTo>
                  <a:lnTo>
                    <a:pt x="626" y="330"/>
                  </a:lnTo>
                  <a:lnTo>
                    <a:pt x="599" y="376"/>
                  </a:lnTo>
                  <a:close/>
                  <a:moveTo>
                    <a:pt x="662" y="376"/>
                  </a:moveTo>
                  <a:lnTo>
                    <a:pt x="635" y="330"/>
                  </a:lnTo>
                  <a:lnTo>
                    <a:pt x="662" y="285"/>
                  </a:lnTo>
                  <a:lnTo>
                    <a:pt x="688" y="330"/>
                  </a:lnTo>
                  <a:lnTo>
                    <a:pt x="662" y="376"/>
                  </a:lnTo>
                  <a:close/>
                  <a:moveTo>
                    <a:pt x="724" y="376"/>
                  </a:moveTo>
                  <a:lnTo>
                    <a:pt x="697" y="330"/>
                  </a:lnTo>
                  <a:lnTo>
                    <a:pt x="724" y="285"/>
                  </a:lnTo>
                  <a:lnTo>
                    <a:pt x="749" y="330"/>
                  </a:lnTo>
                  <a:lnTo>
                    <a:pt x="724" y="376"/>
                  </a:lnTo>
                  <a:close/>
                  <a:moveTo>
                    <a:pt x="785" y="376"/>
                  </a:moveTo>
                  <a:lnTo>
                    <a:pt x="758" y="330"/>
                  </a:lnTo>
                  <a:lnTo>
                    <a:pt x="785" y="285"/>
                  </a:lnTo>
                  <a:lnTo>
                    <a:pt x="811" y="330"/>
                  </a:lnTo>
                  <a:lnTo>
                    <a:pt x="785" y="376"/>
                  </a:lnTo>
                  <a:close/>
                  <a:moveTo>
                    <a:pt x="847" y="376"/>
                  </a:moveTo>
                  <a:lnTo>
                    <a:pt x="820" y="330"/>
                  </a:lnTo>
                  <a:lnTo>
                    <a:pt x="847" y="285"/>
                  </a:lnTo>
                  <a:lnTo>
                    <a:pt x="872" y="330"/>
                  </a:lnTo>
                  <a:lnTo>
                    <a:pt x="847" y="376"/>
                  </a:lnTo>
                  <a:close/>
                  <a:moveTo>
                    <a:pt x="908" y="376"/>
                  </a:moveTo>
                  <a:lnTo>
                    <a:pt x="881" y="330"/>
                  </a:lnTo>
                  <a:lnTo>
                    <a:pt x="908" y="285"/>
                  </a:lnTo>
                  <a:lnTo>
                    <a:pt x="934" y="330"/>
                  </a:lnTo>
                  <a:lnTo>
                    <a:pt x="908" y="376"/>
                  </a:lnTo>
                  <a:close/>
                  <a:moveTo>
                    <a:pt x="970" y="376"/>
                  </a:moveTo>
                  <a:lnTo>
                    <a:pt x="943" y="330"/>
                  </a:lnTo>
                  <a:lnTo>
                    <a:pt x="970" y="285"/>
                  </a:lnTo>
                  <a:lnTo>
                    <a:pt x="995" y="330"/>
                  </a:lnTo>
                  <a:lnTo>
                    <a:pt x="970" y="376"/>
                  </a:lnTo>
                  <a:close/>
                  <a:moveTo>
                    <a:pt x="1031" y="376"/>
                  </a:moveTo>
                  <a:lnTo>
                    <a:pt x="1006" y="330"/>
                  </a:lnTo>
                  <a:lnTo>
                    <a:pt x="1031" y="285"/>
                  </a:lnTo>
                  <a:lnTo>
                    <a:pt x="1058" y="330"/>
                  </a:lnTo>
                  <a:lnTo>
                    <a:pt x="1031" y="376"/>
                  </a:lnTo>
                  <a:close/>
                  <a:moveTo>
                    <a:pt x="1093" y="376"/>
                  </a:moveTo>
                  <a:lnTo>
                    <a:pt x="1067" y="330"/>
                  </a:lnTo>
                  <a:lnTo>
                    <a:pt x="1093" y="285"/>
                  </a:lnTo>
                  <a:lnTo>
                    <a:pt x="1120" y="330"/>
                  </a:lnTo>
                  <a:lnTo>
                    <a:pt x="1093" y="376"/>
                  </a:lnTo>
                  <a:close/>
                  <a:moveTo>
                    <a:pt x="1154" y="376"/>
                  </a:moveTo>
                  <a:lnTo>
                    <a:pt x="1129" y="330"/>
                  </a:lnTo>
                  <a:lnTo>
                    <a:pt x="1154" y="285"/>
                  </a:lnTo>
                  <a:lnTo>
                    <a:pt x="1181" y="330"/>
                  </a:lnTo>
                  <a:lnTo>
                    <a:pt x="1154" y="376"/>
                  </a:lnTo>
                  <a:close/>
                  <a:moveTo>
                    <a:pt x="1216" y="376"/>
                  </a:moveTo>
                  <a:lnTo>
                    <a:pt x="1190" y="330"/>
                  </a:lnTo>
                  <a:lnTo>
                    <a:pt x="1216" y="285"/>
                  </a:lnTo>
                  <a:lnTo>
                    <a:pt x="1243" y="330"/>
                  </a:lnTo>
                  <a:lnTo>
                    <a:pt x="1216" y="376"/>
                  </a:lnTo>
                  <a:close/>
                  <a:moveTo>
                    <a:pt x="1277" y="376"/>
                  </a:moveTo>
                  <a:lnTo>
                    <a:pt x="1252" y="330"/>
                  </a:lnTo>
                  <a:lnTo>
                    <a:pt x="1277" y="285"/>
                  </a:lnTo>
                  <a:lnTo>
                    <a:pt x="1304" y="330"/>
                  </a:lnTo>
                  <a:lnTo>
                    <a:pt x="1277" y="376"/>
                  </a:lnTo>
                  <a:close/>
                  <a:moveTo>
                    <a:pt x="1339" y="376"/>
                  </a:moveTo>
                  <a:lnTo>
                    <a:pt x="1313" y="330"/>
                  </a:lnTo>
                  <a:lnTo>
                    <a:pt x="1339" y="285"/>
                  </a:lnTo>
                  <a:lnTo>
                    <a:pt x="1366" y="330"/>
                  </a:lnTo>
                  <a:lnTo>
                    <a:pt x="1339" y="376"/>
                  </a:lnTo>
                  <a:close/>
                  <a:moveTo>
                    <a:pt x="1402" y="376"/>
                  </a:moveTo>
                  <a:lnTo>
                    <a:pt x="1375" y="330"/>
                  </a:lnTo>
                  <a:lnTo>
                    <a:pt x="1402" y="285"/>
                  </a:lnTo>
                  <a:lnTo>
                    <a:pt x="1427" y="330"/>
                  </a:lnTo>
                  <a:lnTo>
                    <a:pt x="1402" y="376"/>
                  </a:lnTo>
                  <a:close/>
                  <a:moveTo>
                    <a:pt x="1463" y="376"/>
                  </a:moveTo>
                  <a:lnTo>
                    <a:pt x="1436" y="330"/>
                  </a:lnTo>
                  <a:lnTo>
                    <a:pt x="1463" y="285"/>
                  </a:lnTo>
                  <a:lnTo>
                    <a:pt x="1489" y="330"/>
                  </a:lnTo>
                  <a:lnTo>
                    <a:pt x="1463" y="376"/>
                  </a:lnTo>
                  <a:close/>
                  <a:moveTo>
                    <a:pt x="1525" y="376"/>
                  </a:moveTo>
                  <a:lnTo>
                    <a:pt x="1498" y="330"/>
                  </a:lnTo>
                  <a:lnTo>
                    <a:pt x="1525" y="285"/>
                  </a:lnTo>
                  <a:lnTo>
                    <a:pt x="1550" y="330"/>
                  </a:lnTo>
                  <a:lnTo>
                    <a:pt x="1525" y="376"/>
                  </a:lnTo>
                  <a:close/>
                  <a:moveTo>
                    <a:pt x="1586" y="376"/>
                  </a:moveTo>
                  <a:lnTo>
                    <a:pt x="1559" y="330"/>
                  </a:lnTo>
                  <a:lnTo>
                    <a:pt x="1586" y="285"/>
                  </a:lnTo>
                  <a:lnTo>
                    <a:pt x="1612" y="330"/>
                  </a:lnTo>
                  <a:lnTo>
                    <a:pt x="1586" y="376"/>
                  </a:lnTo>
                  <a:close/>
                  <a:moveTo>
                    <a:pt x="1648" y="376"/>
                  </a:moveTo>
                  <a:lnTo>
                    <a:pt x="1621" y="330"/>
                  </a:lnTo>
                  <a:lnTo>
                    <a:pt x="1648" y="285"/>
                  </a:lnTo>
                  <a:lnTo>
                    <a:pt x="1673" y="330"/>
                  </a:lnTo>
                  <a:lnTo>
                    <a:pt x="1648" y="376"/>
                  </a:lnTo>
                  <a:close/>
                  <a:moveTo>
                    <a:pt x="1709" y="376"/>
                  </a:moveTo>
                  <a:lnTo>
                    <a:pt x="1682" y="330"/>
                  </a:lnTo>
                  <a:lnTo>
                    <a:pt x="1709" y="285"/>
                  </a:lnTo>
                  <a:lnTo>
                    <a:pt x="1735" y="330"/>
                  </a:lnTo>
                  <a:lnTo>
                    <a:pt x="1709" y="376"/>
                  </a:lnTo>
                  <a:close/>
                  <a:moveTo>
                    <a:pt x="1771" y="376"/>
                  </a:moveTo>
                  <a:lnTo>
                    <a:pt x="1745" y="330"/>
                  </a:lnTo>
                  <a:lnTo>
                    <a:pt x="1771" y="285"/>
                  </a:lnTo>
                  <a:lnTo>
                    <a:pt x="1798" y="330"/>
                  </a:lnTo>
                  <a:lnTo>
                    <a:pt x="1771" y="376"/>
                  </a:lnTo>
                  <a:close/>
                  <a:moveTo>
                    <a:pt x="1832" y="376"/>
                  </a:moveTo>
                  <a:lnTo>
                    <a:pt x="1807" y="330"/>
                  </a:lnTo>
                  <a:lnTo>
                    <a:pt x="1832" y="285"/>
                  </a:lnTo>
                  <a:lnTo>
                    <a:pt x="1859" y="330"/>
                  </a:lnTo>
                  <a:lnTo>
                    <a:pt x="1832" y="376"/>
                  </a:lnTo>
                  <a:close/>
                  <a:moveTo>
                    <a:pt x="1894" y="376"/>
                  </a:moveTo>
                  <a:lnTo>
                    <a:pt x="1868" y="330"/>
                  </a:lnTo>
                  <a:lnTo>
                    <a:pt x="1894" y="285"/>
                  </a:lnTo>
                  <a:lnTo>
                    <a:pt x="1921" y="330"/>
                  </a:lnTo>
                  <a:lnTo>
                    <a:pt x="1894" y="376"/>
                  </a:lnTo>
                  <a:close/>
                  <a:moveTo>
                    <a:pt x="1955" y="376"/>
                  </a:moveTo>
                  <a:lnTo>
                    <a:pt x="1930" y="330"/>
                  </a:lnTo>
                  <a:lnTo>
                    <a:pt x="1955" y="285"/>
                  </a:lnTo>
                  <a:lnTo>
                    <a:pt x="1982" y="330"/>
                  </a:lnTo>
                  <a:lnTo>
                    <a:pt x="1955" y="376"/>
                  </a:lnTo>
                  <a:close/>
                  <a:moveTo>
                    <a:pt x="2017" y="376"/>
                  </a:moveTo>
                  <a:lnTo>
                    <a:pt x="1991" y="330"/>
                  </a:lnTo>
                  <a:lnTo>
                    <a:pt x="2017" y="285"/>
                  </a:lnTo>
                  <a:lnTo>
                    <a:pt x="2044" y="330"/>
                  </a:lnTo>
                  <a:lnTo>
                    <a:pt x="2017" y="376"/>
                  </a:lnTo>
                  <a:close/>
                  <a:moveTo>
                    <a:pt x="2078" y="376"/>
                  </a:moveTo>
                  <a:lnTo>
                    <a:pt x="2053" y="330"/>
                  </a:lnTo>
                  <a:lnTo>
                    <a:pt x="2078" y="285"/>
                  </a:lnTo>
                  <a:lnTo>
                    <a:pt x="2105" y="330"/>
                  </a:lnTo>
                  <a:lnTo>
                    <a:pt x="2078" y="376"/>
                  </a:lnTo>
                  <a:close/>
                  <a:moveTo>
                    <a:pt x="2141" y="376"/>
                  </a:moveTo>
                  <a:lnTo>
                    <a:pt x="2114" y="330"/>
                  </a:lnTo>
                  <a:lnTo>
                    <a:pt x="2141" y="285"/>
                  </a:lnTo>
                  <a:lnTo>
                    <a:pt x="2167" y="330"/>
                  </a:lnTo>
                  <a:lnTo>
                    <a:pt x="2141" y="376"/>
                  </a:lnTo>
                  <a:close/>
                  <a:moveTo>
                    <a:pt x="2203" y="376"/>
                  </a:moveTo>
                  <a:lnTo>
                    <a:pt x="2176" y="330"/>
                  </a:lnTo>
                  <a:lnTo>
                    <a:pt x="2203" y="285"/>
                  </a:lnTo>
                  <a:lnTo>
                    <a:pt x="2228" y="330"/>
                  </a:lnTo>
                  <a:lnTo>
                    <a:pt x="2203" y="376"/>
                  </a:lnTo>
                  <a:close/>
                  <a:moveTo>
                    <a:pt x="2264" y="376"/>
                  </a:moveTo>
                  <a:lnTo>
                    <a:pt x="2237" y="330"/>
                  </a:lnTo>
                  <a:lnTo>
                    <a:pt x="2264" y="285"/>
                  </a:lnTo>
                  <a:lnTo>
                    <a:pt x="2290" y="330"/>
                  </a:lnTo>
                  <a:lnTo>
                    <a:pt x="2264" y="376"/>
                  </a:lnTo>
                  <a:close/>
                  <a:moveTo>
                    <a:pt x="2326" y="376"/>
                  </a:moveTo>
                  <a:lnTo>
                    <a:pt x="2299" y="330"/>
                  </a:lnTo>
                  <a:lnTo>
                    <a:pt x="2326" y="285"/>
                  </a:lnTo>
                  <a:lnTo>
                    <a:pt x="2351" y="330"/>
                  </a:lnTo>
                  <a:lnTo>
                    <a:pt x="2326" y="376"/>
                  </a:lnTo>
                  <a:close/>
                  <a:moveTo>
                    <a:pt x="2387" y="376"/>
                  </a:moveTo>
                  <a:lnTo>
                    <a:pt x="2360" y="330"/>
                  </a:lnTo>
                  <a:lnTo>
                    <a:pt x="2387" y="285"/>
                  </a:lnTo>
                  <a:lnTo>
                    <a:pt x="2413" y="330"/>
                  </a:lnTo>
                  <a:lnTo>
                    <a:pt x="2387" y="376"/>
                  </a:lnTo>
                  <a:close/>
                  <a:moveTo>
                    <a:pt x="2449" y="376"/>
                  </a:moveTo>
                  <a:lnTo>
                    <a:pt x="2422" y="330"/>
                  </a:lnTo>
                  <a:lnTo>
                    <a:pt x="2449" y="285"/>
                  </a:lnTo>
                  <a:lnTo>
                    <a:pt x="2474" y="330"/>
                  </a:lnTo>
                  <a:lnTo>
                    <a:pt x="2449" y="376"/>
                  </a:lnTo>
                  <a:close/>
                  <a:moveTo>
                    <a:pt x="2510" y="376"/>
                  </a:moveTo>
                  <a:lnTo>
                    <a:pt x="2485" y="330"/>
                  </a:lnTo>
                  <a:lnTo>
                    <a:pt x="2510" y="285"/>
                  </a:lnTo>
                  <a:lnTo>
                    <a:pt x="2537" y="330"/>
                  </a:lnTo>
                  <a:lnTo>
                    <a:pt x="2510" y="376"/>
                  </a:lnTo>
                  <a:close/>
                  <a:moveTo>
                    <a:pt x="76" y="322"/>
                  </a:moveTo>
                  <a:lnTo>
                    <a:pt x="51" y="277"/>
                  </a:lnTo>
                  <a:lnTo>
                    <a:pt x="76" y="232"/>
                  </a:lnTo>
                  <a:lnTo>
                    <a:pt x="103" y="277"/>
                  </a:lnTo>
                  <a:lnTo>
                    <a:pt x="76" y="322"/>
                  </a:lnTo>
                  <a:close/>
                  <a:moveTo>
                    <a:pt x="137" y="322"/>
                  </a:moveTo>
                  <a:lnTo>
                    <a:pt x="112" y="277"/>
                  </a:lnTo>
                  <a:lnTo>
                    <a:pt x="137" y="232"/>
                  </a:lnTo>
                  <a:lnTo>
                    <a:pt x="164" y="277"/>
                  </a:lnTo>
                  <a:lnTo>
                    <a:pt x="137" y="322"/>
                  </a:lnTo>
                  <a:close/>
                  <a:moveTo>
                    <a:pt x="199" y="322"/>
                  </a:moveTo>
                  <a:lnTo>
                    <a:pt x="173" y="277"/>
                  </a:lnTo>
                  <a:lnTo>
                    <a:pt x="199" y="232"/>
                  </a:lnTo>
                  <a:lnTo>
                    <a:pt x="226" y="277"/>
                  </a:lnTo>
                  <a:lnTo>
                    <a:pt x="199" y="322"/>
                  </a:lnTo>
                  <a:close/>
                  <a:moveTo>
                    <a:pt x="262" y="322"/>
                  </a:moveTo>
                  <a:lnTo>
                    <a:pt x="235" y="277"/>
                  </a:lnTo>
                  <a:lnTo>
                    <a:pt x="262" y="232"/>
                  </a:lnTo>
                  <a:lnTo>
                    <a:pt x="287" y="277"/>
                  </a:lnTo>
                  <a:lnTo>
                    <a:pt x="262" y="322"/>
                  </a:lnTo>
                  <a:close/>
                  <a:moveTo>
                    <a:pt x="323" y="322"/>
                  </a:moveTo>
                  <a:lnTo>
                    <a:pt x="296" y="277"/>
                  </a:lnTo>
                  <a:lnTo>
                    <a:pt x="323" y="232"/>
                  </a:lnTo>
                  <a:lnTo>
                    <a:pt x="349" y="277"/>
                  </a:lnTo>
                  <a:lnTo>
                    <a:pt x="323" y="322"/>
                  </a:lnTo>
                  <a:close/>
                  <a:moveTo>
                    <a:pt x="385" y="322"/>
                  </a:moveTo>
                  <a:lnTo>
                    <a:pt x="358" y="277"/>
                  </a:lnTo>
                  <a:lnTo>
                    <a:pt x="385" y="232"/>
                  </a:lnTo>
                  <a:lnTo>
                    <a:pt x="410" y="277"/>
                  </a:lnTo>
                  <a:lnTo>
                    <a:pt x="385" y="322"/>
                  </a:lnTo>
                  <a:close/>
                  <a:moveTo>
                    <a:pt x="446" y="322"/>
                  </a:moveTo>
                  <a:lnTo>
                    <a:pt x="419" y="277"/>
                  </a:lnTo>
                  <a:lnTo>
                    <a:pt x="446" y="232"/>
                  </a:lnTo>
                  <a:lnTo>
                    <a:pt x="472" y="277"/>
                  </a:lnTo>
                  <a:lnTo>
                    <a:pt x="446" y="322"/>
                  </a:lnTo>
                  <a:close/>
                  <a:moveTo>
                    <a:pt x="508" y="322"/>
                  </a:moveTo>
                  <a:lnTo>
                    <a:pt x="481" y="277"/>
                  </a:lnTo>
                  <a:lnTo>
                    <a:pt x="508" y="232"/>
                  </a:lnTo>
                  <a:lnTo>
                    <a:pt x="533" y="277"/>
                  </a:lnTo>
                  <a:lnTo>
                    <a:pt x="508" y="322"/>
                  </a:lnTo>
                  <a:close/>
                  <a:moveTo>
                    <a:pt x="569" y="322"/>
                  </a:moveTo>
                  <a:lnTo>
                    <a:pt x="542" y="277"/>
                  </a:lnTo>
                  <a:lnTo>
                    <a:pt x="569" y="232"/>
                  </a:lnTo>
                  <a:lnTo>
                    <a:pt x="595" y="277"/>
                  </a:lnTo>
                  <a:lnTo>
                    <a:pt x="569" y="322"/>
                  </a:lnTo>
                  <a:close/>
                  <a:moveTo>
                    <a:pt x="631" y="322"/>
                  </a:moveTo>
                  <a:lnTo>
                    <a:pt x="605" y="277"/>
                  </a:lnTo>
                  <a:lnTo>
                    <a:pt x="631" y="232"/>
                  </a:lnTo>
                  <a:lnTo>
                    <a:pt x="658" y="277"/>
                  </a:lnTo>
                  <a:lnTo>
                    <a:pt x="631" y="322"/>
                  </a:lnTo>
                  <a:close/>
                  <a:moveTo>
                    <a:pt x="692" y="322"/>
                  </a:moveTo>
                  <a:lnTo>
                    <a:pt x="667" y="277"/>
                  </a:lnTo>
                  <a:lnTo>
                    <a:pt x="692" y="232"/>
                  </a:lnTo>
                  <a:lnTo>
                    <a:pt x="719" y="277"/>
                  </a:lnTo>
                  <a:lnTo>
                    <a:pt x="692" y="322"/>
                  </a:lnTo>
                  <a:close/>
                  <a:moveTo>
                    <a:pt x="754" y="322"/>
                  </a:moveTo>
                  <a:lnTo>
                    <a:pt x="728" y="277"/>
                  </a:lnTo>
                  <a:lnTo>
                    <a:pt x="754" y="232"/>
                  </a:lnTo>
                  <a:lnTo>
                    <a:pt x="781" y="277"/>
                  </a:lnTo>
                  <a:lnTo>
                    <a:pt x="754" y="322"/>
                  </a:lnTo>
                  <a:close/>
                  <a:moveTo>
                    <a:pt x="815" y="322"/>
                  </a:moveTo>
                  <a:lnTo>
                    <a:pt x="790" y="277"/>
                  </a:lnTo>
                  <a:lnTo>
                    <a:pt x="815" y="232"/>
                  </a:lnTo>
                  <a:lnTo>
                    <a:pt x="842" y="277"/>
                  </a:lnTo>
                  <a:lnTo>
                    <a:pt x="815" y="322"/>
                  </a:lnTo>
                  <a:close/>
                  <a:moveTo>
                    <a:pt x="877" y="322"/>
                  </a:moveTo>
                  <a:lnTo>
                    <a:pt x="851" y="277"/>
                  </a:lnTo>
                  <a:lnTo>
                    <a:pt x="877" y="232"/>
                  </a:lnTo>
                  <a:lnTo>
                    <a:pt x="904" y="277"/>
                  </a:lnTo>
                  <a:lnTo>
                    <a:pt x="877" y="322"/>
                  </a:lnTo>
                  <a:close/>
                  <a:moveTo>
                    <a:pt x="938" y="322"/>
                  </a:moveTo>
                  <a:lnTo>
                    <a:pt x="913" y="277"/>
                  </a:lnTo>
                  <a:lnTo>
                    <a:pt x="938" y="232"/>
                  </a:lnTo>
                  <a:lnTo>
                    <a:pt x="965" y="277"/>
                  </a:lnTo>
                  <a:lnTo>
                    <a:pt x="938" y="322"/>
                  </a:lnTo>
                  <a:close/>
                  <a:moveTo>
                    <a:pt x="1001" y="322"/>
                  </a:moveTo>
                  <a:lnTo>
                    <a:pt x="974" y="277"/>
                  </a:lnTo>
                  <a:lnTo>
                    <a:pt x="1001" y="232"/>
                  </a:lnTo>
                  <a:lnTo>
                    <a:pt x="1027" y="277"/>
                  </a:lnTo>
                  <a:lnTo>
                    <a:pt x="1001" y="322"/>
                  </a:lnTo>
                  <a:close/>
                  <a:moveTo>
                    <a:pt x="1063" y="322"/>
                  </a:moveTo>
                  <a:lnTo>
                    <a:pt x="1036" y="277"/>
                  </a:lnTo>
                  <a:lnTo>
                    <a:pt x="1063" y="232"/>
                  </a:lnTo>
                  <a:lnTo>
                    <a:pt x="1088" y="277"/>
                  </a:lnTo>
                  <a:lnTo>
                    <a:pt x="1063" y="322"/>
                  </a:lnTo>
                  <a:close/>
                  <a:moveTo>
                    <a:pt x="1124" y="322"/>
                  </a:moveTo>
                  <a:lnTo>
                    <a:pt x="1097" y="277"/>
                  </a:lnTo>
                  <a:lnTo>
                    <a:pt x="1124" y="232"/>
                  </a:lnTo>
                  <a:lnTo>
                    <a:pt x="1150" y="277"/>
                  </a:lnTo>
                  <a:lnTo>
                    <a:pt x="1124" y="322"/>
                  </a:lnTo>
                  <a:close/>
                  <a:moveTo>
                    <a:pt x="1186" y="322"/>
                  </a:moveTo>
                  <a:lnTo>
                    <a:pt x="1159" y="277"/>
                  </a:lnTo>
                  <a:lnTo>
                    <a:pt x="1186" y="232"/>
                  </a:lnTo>
                  <a:lnTo>
                    <a:pt x="1211" y="277"/>
                  </a:lnTo>
                  <a:lnTo>
                    <a:pt x="1186" y="322"/>
                  </a:lnTo>
                  <a:close/>
                  <a:moveTo>
                    <a:pt x="1247" y="322"/>
                  </a:moveTo>
                  <a:lnTo>
                    <a:pt x="1220" y="277"/>
                  </a:lnTo>
                  <a:lnTo>
                    <a:pt x="1247" y="232"/>
                  </a:lnTo>
                  <a:lnTo>
                    <a:pt x="1273" y="277"/>
                  </a:lnTo>
                  <a:lnTo>
                    <a:pt x="1247" y="322"/>
                  </a:lnTo>
                  <a:close/>
                  <a:moveTo>
                    <a:pt x="1309" y="322"/>
                  </a:moveTo>
                  <a:lnTo>
                    <a:pt x="1282" y="277"/>
                  </a:lnTo>
                  <a:lnTo>
                    <a:pt x="1309" y="232"/>
                  </a:lnTo>
                  <a:lnTo>
                    <a:pt x="1334" y="277"/>
                  </a:lnTo>
                  <a:lnTo>
                    <a:pt x="1309" y="322"/>
                  </a:lnTo>
                  <a:close/>
                  <a:moveTo>
                    <a:pt x="1370" y="322"/>
                  </a:moveTo>
                  <a:lnTo>
                    <a:pt x="1345" y="277"/>
                  </a:lnTo>
                  <a:lnTo>
                    <a:pt x="1370" y="232"/>
                  </a:lnTo>
                  <a:lnTo>
                    <a:pt x="1397" y="277"/>
                  </a:lnTo>
                  <a:lnTo>
                    <a:pt x="1370" y="322"/>
                  </a:lnTo>
                  <a:close/>
                  <a:moveTo>
                    <a:pt x="1432" y="322"/>
                  </a:moveTo>
                  <a:lnTo>
                    <a:pt x="1406" y="277"/>
                  </a:lnTo>
                  <a:lnTo>
                    <a:pt x="1432" y="232"/>
                  </a:lnTo>
                  <a:lnTo>
                    <a:pt x="1459" y="277"/>
                  </a:lnTo>
                  <a:lnTo>
                    <a:pt x="1432" y="322"/>
                  </a:lnTo>
                  <a:close/>
                  <a:moveTo>
                    <a:pt x="1493" y="322"/>
                  </a:moveTo>
                  <a:lnTo>
                    <a:pt x="1468" y="277"/>
                  </a:lnTo>
                  <a:lnTo>
                    <a:pt x="1493" y="232"/>
                  </a:lnTo>
                  <a:lnTo>
                    <a:pt x="1520" y="277"/>
                  </a:lnTo>
                  <a:lnTo>
                    <a:pt x="1493" y="322"/>
                  </a:lnTo>
                  <a:close/>
                  <a:moveTo>
                    <a:pt x="1555" y="322"/>
                  </a:moveTo>
                  <a:lnTo>
                    <a:pt x="1529" y="277"/>
                  </a:lnTo>
                  <a:lnTo>
                    <a:pt x="1555" y="232"/>
                  </a:lnTo>
                  <a:lnTo>
                    <a:pt x="1582" y="277"/>
                  </a:lnTo>
                  <a:lnTo>
                    <a:pt x="1555" y="322"/>
                  </a:lnTo>
                  <a:close/>
                  <a:moveTo>
                    <a:pt x="1616" y="322"/>
                  </a:moveTo>
                  <a:lnTo>
                    <a:pt x="1591" y="277"/>
                  </a:lnTo>
                  <a:lnTo>
                    <a:pt x="1616" y="232"/>
                  </a:lnTo>
                  <a:lnTo>
                    <a:pt x="1643" y="277"/>
                  </a:lnTo>
                  <a:lnTo>
                    <a:pt x="1616" y="322"/>
                  </a:lnTo>
                  <a:close/>
                  <a:moveTo>
                    <a:pt x="1678" y="322"/>
                  </a:moveTo>
                  <a:lnTo>
                    <a:pt x="1652" y="277"/>
                  </a:lnTo>
                  <a:lnTo>
                    <a:pt x="1678" y="232"/>
                  </a:lnTo>
                  <a:lnTo>
                    <a:pt x="1705" y="277"/>
                  </a:lnTo>
                  <a:lnTo>
                    <a:pt x="1678" y="322"/>
                  </a:lnTo>
                  <a:close/>
                  <a:moveTo>
                    <a:pt x="1741" y="322"/>
                  </a:moveTo>
                  <a:lnTo>
                    <a:pt x="1714" y="277"/>
                  </a:lnTo>
                  <a:lnTo>
                    <a:pt x="1741" y="232"/>
                  </a:lnTo>
                  <a:lnTo>
                    <a:pt x="1766" y="277"/>
                  </a:lnTo>
                  <a:lnTo>
                    <a:pt x="1741" y="322"/>
                  </a:lnTo>
                  <a:close/>
                  <a:moveTo>
                    <a:pt x="1802" y="322"/>
                  </a:moveTo>
                  <a:lnTo>
                    <a:pt x="1775" y="277"/>
                  </a:lnTo>
                  <a:lnTo>
                    <a:pt x="1802" y="232"/>
                  </a:lnTo>
                  <a:lnTo>
                    <a:pt x="1828" y="277"/>
                  </a:lnTo>
                  <a:lnTo>
                    <a:pt x="1802" y="322"/>
                  </a:lnTo>
                  <a:close/>
                  <a:moveTo>
                    <a:pt x="1864" y="322"/>
                  </a:moveTo>
                  <a:lnTo>
                    <a:pt x="1837" y="277"/>
                  </a:lnTo>
                  <a:lnTo>
                    <a:pt x="1864" y="232"/>
                  </a:lnTo>
                  <a:lnTo>
                    <a:pt x="1889" y="277"/>
                  </a:lnTo>
                  <a:lnTo>
                    <a:pt x="1864" y="322"/>
                  </a:lnTo>
                  <a:close/>
                  <a:moveTo>
                    <a:pt x="1925" y="322"/>
                  </a:moveTo>
                  <a:lnTo>
                    <a:pt x="1898" y="277"/>
                  </a:lnTo>
                  <a:lnTo>
                    <a:pt x="1925" y="232"/>
                  </a:lnTo>
                  <a:lnTo>
                    <a:pt x="1951" y="277"/>
                  </a:lnTo>
                  <a:lnTo>
                    <a:pt x="1925" y="322"/>
                  </a:lnTo>
                  <a:close/>
                  <a:moveTo>
                    <a:pt x="1987" y="322"/>
                  </a:moveTo>
                  <a:lnTo>
                    <a:pt x="1960" y="277"/>
                  </a:lnTo>
                  <a:lnTo>
                    <a:pt x="1987" y="232"/>
                  </a:lnTo>
                  <a:lnTo>
                    <a:pt x="2012" y="277"/>
                  </a:lnTo>
                  <a:lnTo>
                    <a:pt x="1987" y="322"/>
                  </a:lnTo>
                  <a:close/>
                  <a:moveTo>
                    <a:pt x="2048" y="322"/>
                  </a:moveTo>
                  <a:lnTo>
                    <a:pt x="2021" y="277"/>
                  </a:lnTo>
                  <a:lnTo>
                    <a:pt x="2048" y="232"/>
                  </a:lnTo>
                  <a:lnTo>
                    <a:pt x="2074" y="277"/>
                  </a:lnTo>
                  <a:lnTo>
                    <a:pt x="2048" y="322"/>
                  </a:lnTo>
                  <a:close/>
                  <a:moveTo>
                    <a:pt x="2110" y="322"/>
                  </a:moveTo>
                  <a:lnTo>
                    <a:pt x="2084" y="277"/>
                  </a:lnTo>
                  <a:lnTo>
                    <a:pt x="2110" y="232"/>
                  </a:lnTo>
                  <a:lnTo>
                    <a:pt x="2137" y="277"/>
                  </a:lnTo>
                  <a:lnTo>
                    <a:pt x="2110" y="322"/>
                  </a:lnTo>
                  <a:close/>
                  <a:moveTo>
                    <a:pt x="2171" y="322"/>
                  </a:moveTo>
                  <a:lnTo>
                    <a:pt x="2146" y="277"/>
                  </a:lnTo>
                  <a:lnTo>
                    <a:pt x="2171" y="232"/>
                  </a:lnTo>
                  <a:lnTo>
                    <a:pt x="2198" y="277"/>
                  </a:lnTo>
                  <a:lnTo>
                    <a:pt x="2171" y="322"/>
                  </a:lnTo>
                  <a:close/>
                  <a:moveTo>
                    <a:pt x="2233" y="322"/>
                  </a:moveTo>
                  <a:lnTo>
                    <a:pt x="2207" y="277"/>
                  </a:lnTo>
                  <a:lnTo>
                    <a:pt x="2233" y="232"/>
                  </a:lnTo>
                  <a:lnTo>
                    <a:pt x="2260" y="277"/>
                  </a:lnTo>
                  <a:lnTo>
                    <a:pt x="2233" y="322"/>
                  </a:lnTo>
                  <a:close/>
                  <a:moveTo>
                    <a:pt x="2294" y="322"/>
                  </a:moveTo>
                  <a:lnTo>
                    <a:pt x="2269" y="277"/>
                  </a:lnTo>
                  <a:lnTo>
                    <a:pt x="2294" y="232"/>
                  </a:lnTo>
                  <a:lnTo>
                    <a:pt x="2321" y="277"/>
                  </a:lnTo>
                  <a:lnTo>
                    <a:pt x="2294" y="322"/>
                  </a:lnTo>
                  <a:close/>
                  <a:moveTo>
                    <a:pt x="2356" y="322"/>
                  </a:moveTo>
                  <a:lnTo>
                    <a:pt x="2330" y="277"/>
                  </a:lnTo>
                  <a:lnTo>
                    <a:pt x="2356" y="232"/>
                  </a:lnTo>
                  <a:lnTo>
                    <a:pt x="2383" y="277"/>
                  </a:lnTo>
                  <a:lnTo>
                    <a:pt x="2356" y="322"/>
                  </a:lnTo>
                  <a:close/>
                  <a:moveTo>
                    <a:pt x="2417" y="322"/>
                  </a:moveTo>
                  <a:lnTo>
                    <a:pt x="2392" y="277"/>
                  </a:lnTo>
                  <a:lnTo>
                    <a:pt x="2417" y="232"/>
                  </a:lnTo>
                  <a:lnTo>
                    <a:pt x="2444" y="277"/>
                  </a:lnTo>
                  <a:lnTo>
                    <a:pt x="2417" y="322"/>
                  </a:lnTo>
                  <a:close/>
                  <a:moveTo>
                    <a:pt x="2480" y="322"/>
                  </a:moveTo>
                  <a:lnTo>
                    <a:pt x="2453" y="277"/>
                  </a:lnTo>
                  <a:lnTo>
                    <a:pt x="2480" y="232"/>
                  </a:lnTo>
                  <a:lnTo>
                    <a:pt x="2506" y="277"/>
                  </a:lnTo>
                  <a:lnTo>
                    <a:pt x="2480" y="322"/>
                  </a:lnTo>
                  <a:close/>
                  <a:moveTo>
                    <a:pt x="46" y="270"/>
                  </a:moveTo>
                  <a:lnTo>
                    <a:pt x="19" y="223"/>
                  </a:lnTo>
                  <a:lnTo>
                    <a:pt x="46" y="179"/>
                  </a:lnTo>
                  <a:lnTo>
                    <a:pt x="72" y="223"/>
                  </a:lnTo>
                  <a:lnTo>
                    <a:pt x="46" y="270"/>
                  </a:lnTo>
                  <a:close/>
                  <a:moveTo>
                    <a:pt x="107" y="270"/>
                  </a:moveTo>
                  <a:lnTo>
                    <a:pt x="81" y="223"/>
                  </a:lnTo>
                  <a:lnTo>
                    <a:pt x="107" y="179"/>
                  </a:lnTo>
                  <a:lnTo>
                    <a:pt x="133" y="223"/>
                  </a:lnTo>
                  <a:lnTo>
                    <a:pt x="107" y="270"/>
                  </a:lnTo>
                  <a:close/>
                  <a:moveTo>
                    <a:pt x="169" y="270"/>
                  </a:moveTo>
                  <a:lnTo>
                    <a:pt x="142" y="223"/>
                  </a:lnTo>
                  <a:lnTo>
                    <a:pt x="169" y="179"/>
                  </a:lnTo>
                  <a:lnTo>
                    <a:pt x="194" y="223"/>
                  </a:lnTo>
                  <a:lnTo>
                    <a:pt x="169" y="270"/>
                  </a:lnTo>
                  <a:close/>
                  <a:moveTo>
                    <a:pt x="230" y="270"/>
                  </a:moveTo>
                  <a:lnTo>
                    <a:pt x="203" y="223"/>
                  </a:lnTo>
                  <a:lnTo>
                    <a:pt x="230" y="179"/>
                  </a:lnTo>
                  <a:lnTo>
                    <a:pt x="256" y="223"/>
                  </a:lnTo>
                  <a:lnTo>
                    <a:pt x="230" y="270"/>
                  </a:lnTo>
                  <a:close/>
                  <a:moveTo>
                    <a:pt x="292" y="270"/>
                  </a:moveTo>
                  <a:lnTo>
                    <a:pt x="266" y="223"/>
                  </a:lnTo>
                  <a:lnTo>
                    <a:pt x="292" y="179"/>
                  </a:lnTo>
                  <a:lnTo>
                    <a:pt x="319" y="223"/>
                  </a:lnTo>
                  <a:lnTo>
                    <a:pt x="292" y="270"/>
                  </a:lnTo>
                  <a:close/>
                  <a:moveTo>
                    <a:pt x="353" y="270"/>
                  </a:moveTo>
                  <a:lnTo>
                    <a:pt x="328" y="223"/>
                  </a:lnTo>
                  <a:lnTo>
                    <a:pt x="353" y="179"/>
                  </a:lnTo>
                  <a:lnTo>
                    <a:pt x="380" y="223"/>
                  </a:lnTo>
                  <a:lnTo>
                    <a:pt x="353" y="270"/>
                  </a:lnTo>
                  <a:close/>
                  <a:moveTo>
                    <a:pt x="415" y="270"/>
                  </a:moveTo>
                  <a:lnTo>
                    <a:pt x="389" y="223"/>
                  </a:lnTo>
                  <a:lnTo>
                    <a:pt x="415" y="179"/>
                  </a:lnTo>
                  <a:lnTo>
                    <a:pt x="442" y="223"/>
                  </a:lnTo>
                  <a:lnTo>
                    <a:pt x="415" y="270"/>
                  </a:lnTo>
                  <a:close/>
                  <a:moveTo>
                    <a:pt x="476" y="270"/>
                  </a:moveTo>
                  <a:lnTo>
                    <a:pt x="451" y="223"/>
                  </a:lnTo>
                  <a:lnTo>
                    <a:pt x="476" y="179"/>
                  </a:lnTo>
                  <a:lnTo>
                    <a:pt x="503" y="223"/>
                  </a:lnTo>
                  <a:lnTo>
                    <a:pt x="476" y="270"/>
                  </a:lnTo>
                  <a:close/>
                  <a:moveTo>
                    <a:pt x="538" y="270"/>
                  </a:moveTo>
                  <a:lnTo>
                    <a:pt x="512" y="223"/>
                  </a:lnTo>
                  <a:lnTo>
                    <a:pt x="538" y="179"/>
                  </a:lnTo>
                  <a:lnTo>
                    <a:pt x="565" y="223"/>
                  </a:lnTo>
                  <a:lnTo>
                    <a:pt x="538" y="270"/>
                  </a:lnTo>
                  <a:close/>
                  <a:moveTo>
                    <a:pt x="599" y="270"/>
                  </a:moveTo>
                  <a:lnTo>
                    <a:pt x="574" y="223"/>
                  </a:lnTo>
                  <a:lnTo>
                    <a:pt x="599" y="179"/>
                  </a:lnTo>
                  <a:lnTo>
                    <a:pt x="626" y="223"/>
                  </a:lnTo>
                  <a:lnTo>
                    <a:pt x="599" y="270"/>
                  </a:lnTo>
                  <a:close/>
                  <a:moveTo>
                    <a:pt x="662" y="270"/>
                  </a:moveTo>
                  <a:lnTo>
                    <a:pt x="635" y="223"/>
                  </a:lnTo>
                  <a:lnTo>
                    <a:pt x="662" y="179"/>
                  </a:lnTo>
                  <a:lnTo>
                    <a:pt x="688" y="223"/>
                  </a:lnTo>
                  <a:lnTo>
                    <a:pt x="662" y="270"/>
                  </a:lnTo>
                  <a:close/>
                  <a:moveTo>
                    <a:pt x="724" y="270"/>
                  </a:moveTo>
                  <a:lnTo>
                    <a:pt x="697" y="223"/>
                  </a:lnTo>
                  <a:lnTo>
                    <a:pt x="724" y="179"/>
                  </a:lnTo>
                  <a:lnTo>
                    <a:pt x="749" y="223"/>
                  </a:lnTo>
                  <a:lnTo>
                    <a:pt x="724" y="270"/>
                  </a:lnTo>
                  <a:close/>
                  <a:moveTo>
                    <a:pt x="785" y="270"/>
                  </a:moveTo>
                  <a:lnTo>
                    <a:pt x="758" y="223"/>
                  </a:lnTo>
                  <a:lnTo>
                    <a:pt x="785" y="179"/>
                  </a:lnTo>
                  <a:lnTo>
                    <a:pt x="811" y="223"/>
                  </a:lnTo>
                  <a:lnTo>
                    <a:pt x="785" y="270"/>
                  </a:lnTo>
                  <a:close/>
                  <a:moveTo>
                    <a:pt x="847" y="270"/>
                  </a:moveTo>
                  <a:lnTo>
                    <a:pt x="820" y="223"/>
                  </a:lnTo>
                  <a:lnTo>
                    <a:pt x="847" y="179"/>
                  </a:lnTo>
                  <a:lnTo>
                    <a:pt x="872" y="223"/>
                  </a:lnTo>
                  <a:lnTo>
                    <a:pt x="847" y="270"/>
                  </a:lnTo>
                  <a:close/>
                  <a:moveTo>
                    <a:pt x="908" y="270"/>
                  </a:moveTo>
                  <a:lnTo>
                    <a:pt x="881" y="223"/>
                  </a:lnTo>
                  <a:lnTo>
                    <a:pt x="908" y="179"/>
                  </a:lnTo>
                  <a:lnTo>
                    <a:pt x="934" y="223"/>
                  </a:lnTo>
                  <a:lnTo>
                    <a:pt x="908" y="270"/>
                  </a:lnTo>
                  <a:close/>
                  <a:moveTo>
                    <a:pt x="970" y="270"/>
                  </a:moveTo>
                  <a:lnTo>
                    <a:pt x="943" y="223"/>
                  </a:lnTo>
                  <a:lnTo>
                    <a:pt x="970" y="179"/>
                  </a:lnTo>
                  <a:lnTo>
                    <a:pt x="995" y="223"/>
                  </a:lnTo>
                  <a:lnTo>
                    <a:pt x="970" y="270"/>
                  </a:lnTo>
                  <a:close/>
                  <a:moveTo>
                    <a:pt x="1031" y="270"/>
                  </a:moveTo>
                  <a:lnTo>
                    <a:pt x="1006" y="223"/>
                  </a:lnTo>
                  <a:lnTo>
                    <a:pt x="1031" y="179"/>
                  </a:lnTo>
                  <a:lnTo>
                    <a:pt x="1058" y="223"/>
                  </a:lnTo>
                  <a:lnTo>
                    <a:pt x="1031" y="270"/>
                  </a:lnTo>
                  <a:close/>
                  <a:moveTo>
                    <a:pt x="1093" y="270"/>
                  </a:moveTo>
                  <a:lnTo>
                    <a:pt x="1067" y="223"/>
                  </a:lnTo>
                  <a:lnTo>
                    <a:pt x="1093" y="179"/>
                  </a:lnTo>
                  <a:lnTo>
                    <a:pt x="1120" y="223"/>
                  </a:lnTo>
                  <a:lnTo>
                    <a:pt x="1093" y="270"/>
                  </a:lnTo>
                  <a:close/>
                  <a:moveTo>
                    <a:pt x="1154" y="270"/>
                  </a:moveTo>
                  <a:lnTo>
                    <a:pt x="1129" y="223"/>
                  </a:lnTo>
                  <a:lnTo>
                    <a:pt x="1154" y="179"/>
                  </a:lnTo>
                  <a:lnTo>
                    <a:pt x="1181" y="223"/>
                  </a:lnTo>
                  <a:lnTo>
                    <a:pt x="1154" y="270"/>
                  </a:lnTo>
                  <a:close/>
                  <a:moveTo>
                    <a:pt x="1216" y="270"/>
                  </a:moveTo>
                  <a:lnTo>
                    <a:pt x="1190" y="223"/>
                  </a:lnTo>
                  <a:lnTo>
                    <a:pt x="1216" y="179"/>
                  </a:lnTo>
                  <a:lnTo>
                    <a:pt x="1243" y="223"/>
                  </a:lnTo>
                  <a:lnTo>
                    <a:pt x="1216" y="270"/>
                  </a:lnTo>
                  <a:close/>
                  <a:moveTo>
                    <a:pt x="1277" y="270"/>
                  </a:moveTo>
                  <a:lnTo>
                    <a:pt x="1252" y="223"/>
                  </a:lnTo>
                  <a:lnTo>
                    <a:pt x="1277" y="179"/>
                  </a:lnTo>
                  <a:lnTo>
                    <a:pt x="1304" y="223"/>
                  </a:lnTo>
                  <a:lnTo>
                    <a:pt x="1277" y="270"/>
                  </a:lnTo>
                  <a:close/>
                  <a:moveTo>
                    <a:pt x="1339" y="270"/>
                  </a:moveTo>
                  <a:lnTo>
                    <a:pt x="1313" y="223"/>
                  </a:lnTo>
                  <a:lnTo>
                    <a:pt x="1339" y="179"/>
                  </a:lnTo>
                  <a:lnTo>
                    <a:pt x="1366" y="223"/>
                  </a:lnTo>
                  <a:lnTo>
                    <a:pt x="1339" y="270"/>
                  </a:lnTo>
                  <a:close/>
                  <a:moveTo>
                    <a:pt x="1402" y="270"/>
                  </a:moveTo>
                  <a:lnTo>
                    <a:pt x="1375" y="223"/>
                  </a:lnTo>
                  <a:lnTo>
                    <a:pt x="1402" y="179"/>
                  </a:lnTo>
                  <a:lnTo>
                    <a:pt x="1427" y="223"/>
                  </a:lnTo>
                  <a:lnTo>
                    <a:pt x="1402" y="270"/>
                  </a:lnTo>
                  <a:close/>
                  <a:moveTo>
                    <a:pt x="1463" y="270"/>
                  </a:moveTo>
                  <a:lnTo>
                    <a:pt x="1436" y="223"/>
                  </a:lnTo>
                  <a:lnTo>
                    <a:pt x="1463" y="179"/>
                  </a:lnTo>
                  <a:lnTo>
                    <a:pt x="1489" y="223"/>
                  </a:lnTo>
                  <a:lnTo>
                    <a:pt x="1463" y="270"/>
                  </a:lnTo>
                  <a:close/>
                  <a:moveTo>
                    <a:pt x="1525" y="270"/>
                  </a:moveTo>
                  <a:lnTo>
                    <a:pt x="1498" y="223"/>
                  </a:lnTo>
                  <a:lnTo>
                    <a:pt x="1525" y="179"/>
                  </a:lnTo>
                  <a:lnTo>
                    <a:pt x="1550" y="223"/>
                  </a:lnTo>
                  <a:lnTo>
                    <a:pt x="1525" y="270"/>
                  </a:lnTo>
                  <a:close/>
                  <a:moveTo>
                    <a:pt x="1586" y="270"/>
                  </a:moveTo>
                  <a:lnTo>
                    <a:pt x="1559" y="223"/>
                  </a:lnTo>
                  <a:lnTo>
                    <a:pt x="1586" y="179"/>
                  </a:lnTo>
                  <a:lnTo>
                    <a:pt x="1612" y="223"/>
                  </a:lnTo>
                  <a:lnTo>
                    <a:pt x="1586" y="270"/>
                  </a:lnTo>
                  <a:close/>
                  <a:moveTo>
                    <a:pt x="1648" y="270"/>
                  </a:moveTo>
                  <a:lnTo>
                    <a:pt x="1621" y="223"/>
                  </a:lnTo>
                  <a:lnTo>
                    <a:pt x="1648" y="179"/>
                  </a:lnTo>
                  <a:lnTo>
                    <a:pt x="1673" y="223"/>
                  </a:lnTo>
                  <a:lnTo>
                    <a:pt x="1648" y="270"/>
                  </a:lnTo>
                  <a:close/>
                  <a:moveTo>
                    <a:pt x="1709" y="270"/>
                  </a:moveTo>
                  <a:lnTo>
                    <a:pt x="1682" y="223"/>
                  </a:lnTo>
                  <a:lnTo>
                    <a:pt x="1709" y="179"/>
                  </a:lnTo>
                  <a:lnTo>
                    <a:pt x="1735" y="223"/>
                  </a:lnTo>
                  <a:lnTo>
                    <a:pt x="1709" y="270"/>
                  </a:lnTo>
                  <a:close/>
                  <a:moveTo>
                    <a:pt x="1771" y="270"/>
                  </a:moveTo>
                  <a:lnTo>
                    <a:pt x="1745" y="223"/>
                  </a:lnTo>
                  <a:lnTo>
                    <a:pt x="1771" y="179"/>
                  </a:lnTo>
                  <a:lnTo>
                    <a:pt x="1798" y="223"/>
                  </a:lnTo>
                  <a:lnTo>
                    <a:pt x="1771" y="270"/>
                  </a:lnTo>
                  <a:close/>
                  <a:moveTo>
                    <a:pt x="1832" y="270"/>
                  </a:moveTo>
                  <a:lnTo>
                    <a:pt x="1807" y="223"/>
                  </a:lnTo>
                  <a:lnTo>
                    <a:pt x="1832" y="179"/>
                  </a:lnTo>
                  <a:lnTo>
                    <a:pt x="1859" y="223"/>
                  </a:lnTo>
                  <a:lnTo>
                    <a:pt x="1832" y="270"/>
                  </a:lnTo>
                  <a:close/>
                  <a:moveTo>
                    <a:pt x="1894" y="270"/>
                  </a:moveTo>
                  <a:lnTo>
                    <a:pt x="1868" y="223"/>
                  </a:lnTo>
                  <a:lnTo>
                    <a:pt x="1894" y="179"/>
                  </a:lnTo>
                  <a:lnTo>
                    <a:pt x="1921" y="223"/>
                  </a:lnTo>
                  <a:lnTo>
                    <a:pt x="1894" y="270"/>
                  </a:lnTo>
                  <a:close/>
                  <a:moveTo>
                    <a:pt x="1955" y="270"/>
                  </a:moveTo>
                  <a:lnTo>
                    <a:pt x="1930" y="223"/>
                  </a:lnTo>
                  <a:lnTo>
                    <a:pt x="1955" y="179"/>
                  </a:lnTo>
                  <a:lnTo>
                    <a:pt x="1982" y="223"/>
                  </a:lnTo>
                  <a:lnTo>
                    <a:pt x="1955" y="270"/>
                  </a:lnTo>
                  <a:close/>
                  <a:moveTo>
                    <a:pt x="2017" y="270"/>
                  </a:moveTo>
                  <a:lnTo>
                    <a:pt x="1991" y="223"/>
                  </a:lnTo>
                  <a:lnTo>
                    <a:pt x="2017" y="179"/>
                  </a:lnTo>
                  <a:lnTo>
                    <a:pt x="2044" y="223"/>
                  </a:lnTo>
                  <a:lnTo>
                    <a:pt x="2017" y="270"/>
                  </a:lnTo>
                  <a:close/>
                  <a:moveTo>
                    <a:pt x="2078" y="270"/>
                  </a:moveTo>
                  <a:lnTo>
                    <a:pt x="2053" y="223"/>
                  </a:lnTo>
                  <a:lnTo>
                    <a:pt x="2078" y="179"/>
                  </a:lnTo>
                  <a:lnTo>
                    <a:pt x="2105" y="223"/>
                  </a:lnTo>
                  <a:lnTo>
                    <a:pt x="2078" y="270"/>
                  </a:lnTo>
                  <a:close/>
                  <a:moveTo>
                    <a:pt x="2141" y="270"/>
                  </a:moveTo>
                  <a:lnTo>
                    <a:pt x="2114" y="223"/>
                  </a:lnTo>
                  <a:lnTo>
                    <a:pt x="2141" y="179"/>
                  </a:lnTo>
                  <a:lnTo>
                    <a:pt x="2167" y="223"/>
                  </a:lnTo>
                  <a:lnTo>
                    <a:pt x="2141" y="270"/>
                  </a:lnTo>
                  <a:close/>
                  <a:moveTo>
                    <a:pt x="2203" y="270"/>
                  </a:moveTo>
                  <a:lnTo>
                    <a:pt x="2176" y="223"/>
                  </a:lnTo>
                  <a:lnTo>
                    <a:pt x="2203" y="179"/>
                  </a:lnTo>
                  <a:lnTo>
                    <a:pt x="2228" y="223"/>
                  </a:lnTo>
                  <a:lnTo>
                    <a:pt x="2203" y="270"/>
                  </a:lnTo>
                  <a:close/>
                  <a:moveTo>
                    <a:pt x="2264" y="270"/>
                  </a:moveTo>
                  <a:lnTo>
                    <a:pt x="2237" y="223"/>
                  </a:lnTo>
                  <a:lnTo>
                    <a:pt x="2264" y="179"/>
                  </a:lnTo>
                  <a:lnTo>
                    <a:pt x="2290" y="223"/>
                  </a:lnTo>
                  <a:lnTo>
                    <a:pt x="2264" y="270"/>
                  </a:lnTo>
                  <a:close/>
                  <a:moveTo>
                    <a:pt x="2326" y="270"/>
                  </a:moveTo>
                  <a:lnTo>
                    <a:pt x="2299" y="223"/>
                  </a:lnTo>
                  <a:lnTo>
                    <a:pt x="2326" y="179"/>
                  </a:lnTo>
                  <a:lnTo>
                    <a:pt x="2351" y="223"/>
                  </a:lnTo>
                  <a:lnTo>
                    <a:pt x="2326" y="270"/>
                  </a:lnTo>
                  <a:close/>
                  <a:moveTo>
                    <a:pt x="2387" y="270"/>
                  </a:moveTo>
                  <a:lnTo>
                    <a:pt x="2360" y="223"/>
                  </a:lnTo>
                  <a:lnTo>
                    <a:pt x="2387" y="179"/>
                  </a:lnTo>
                  <a:lnTo>
                    <a:pt x="2413" y="223"/>
                  </a:lnTo>
                  <a:lnTo>
                    <a:pt x="2387" y="270"/>
                  </a:lnTo>
                  <a:close/>
                  <a:moveTo>
                    <a:pt x="2449" y="270"/>
                  </a:moveTo>
                  <a:lnTo>
                    <a:pt x="2422" y="223"/>
                  </a:lnTo>
                  <a:lnTo>
                    <a:pt x="2449" y="179"/>
                  </a:lnTo>
                  <a:lnTo>
                    <a:pt x="2474" y="223"/>
                  </a:lnTo>
                  <a:lnTo>
                    <a:pt x="2449" y="270"/>
                  </a:lnTo>
                  <a:close/>
                  <a:moveTo>
                    <a:pt x="2510" y="270"/>
                  </a:moveTo>
                  <a:lnTo>
                    <a:pt x="2485" y="223"/>
                  </a:lnTo>
                  <a:lnTo>
                    <a:pt x="2510" y="179"/>
                  </a:lnTo>
                  <a:lnTo>
                    <a:pt x="2537" y="223"/>
                  </a:lnTo>
                  <a:lnTo>
                    <a:pt x="2510" y="270"/>
                  </a:lnTo>
                  <a:close/>
                  <a:moveTo>
                    <a:pt x="76" y="216"/>
                  </a:moveTo>
                  <a:lnTo>
                    <a:pt x="51" y="171"/>
                  </a:lnTo>
                  <a:lnTo>
                    <a:pt x="76" y="125"/>
                  </a:lnTo>
                  <a:lnTo>
                    <a:pt x="103" y="171"/>
                  </a:lnTo>
                  <a:lnTo>
                    <a:pt x="76" y="216"/>
                  </a:lnTo>
                  <a:close/>
                  <a:moveTo>
                    <a:pt x="137" y="216"/>
                  </a:moveTo>
                  <a:lnTo>
                    <a:pt x="112" y="171"/>
                  </a:lnTo>
                  <a:lnTo>
                    <a:pt x="137" y="125"/>
                  </a:lnTo>
                  <a:lnTo>
                    <a:pt x="164" y="171"/>
                  </a:lnTo>
                  <a:lnTo>
                    <a:pt x="137" y="216"/>
                  </a:lnTo>
                  <a:close/>
                  <a:moveTo>
                    <a:pt x="199" y="216"/>
                  </a:moveTo>
                  <a:lnTo>
                    <a:pt x="173" y="171"/>
                  </a:lnTo>
                  <a:lnTo>
                    <a:pt x="199" y="125"/>
                  </a:lnTo>
                  <a:lnTo>
                    <a:pt x="226" y="171"/>
                  </a:lnTo>
                  <a:lnTo>
                    <a:pt x="199" y="216"/>
                  </a:lnTo>
                  <a:close/>
                  <a:moveTo>
                    <a:pt x="262" y="216"/>
                  </a:moveTo>
                  <a:lnTo>
                    <a:pt x="235" y="171"/>
                  </a:lnTo>
                  <a:lnTo>
                    <a:pt x="262" y="125"/>
                  </a:lnTo>
                  <a:lnTo>
                    <a:pt x="287" y="171"/>
                  </a:lnTo>
                  <a:lnTo>
                    <a:pt x="262" y="216"/>
                  </a:lnTo>
                  <a:close/>
                  <a:moveTo>
                    <a:pt x="323" y="216"/>
                  </a:moveTo>
                  <a:lnTo>
                    <a:pt x="296" y="171"/>
                  </a:lnTo>
                  <a:lnTo>
                    <a:pt x="323" y="125"/>
                  </a:lnTo>
                  <a:lnTo>
                    <a:pt x="349" y="171"/>
                  </a:lnTo>
                  <a:lnTo>
                    <a:pt x="323" y="216"/>
                  </a:lnTo>
                  <a:close/>
                  <a:moveTo>
                    <a:pt x="385" y="216"/>
                  </a:moveTo>
                  <a:lnTo>
                    <a:pt x="358" y="171"/>
                  </a:lnTo>
                  <a:lnTo>
                    <a:pt x="385" y="125"/>
                  </a:lnTo>
                  <a:lnTo>
                    <a:pt x="410" y="171"/>
                  </a:lnTo>
                  <a:lnTo>
                    <a:pt x="385" y="216"/>
                  </a:lnTo>
                  <a:close/>
                  <a:moveTo>
                    <a:pt x="446" y="216"/>
                  </a:moveTo>
                  <a:lnTo>
                    <a:pt x="419" y="171"/>
                  </a:lnTo>
                  <a:lnTo>
                    <a:pt x="446" y="125"/>
                  </a:lnTo>
                  <a:lnTo>
                    <a:pt x="472" y="171"/>
                  </a:lnTo>
                  <a:lnTo>
                    <a:pt x="446" y="216"/>
                  </a:lnTo>
                  <a:close/>
                  <a:moveTo>
                    <a:pt x="508" y="216"/>
                  </a:moveTo>
                  <a:lnTo>
                    <a:pt x="481" y="171"/>
                  </a:lnTo>
                  <a:lnTo>
                    <a:pt x="508" y="125"/>
                  </a:lnTo>
                  <a:lnTo>
                    <a:pt x="533" y="171"/>
                  </a:lnTo>
                  <a:lnTo>
                    <a:pt x="508" y="216"/>
                  </a:lnTo>
                  <a:close/>
                  <a:moveTo>
                    <a:pt x="569" y="216"/>
                  </a:moveTo>
                  <a:lnTo>
                    <a:pt x="542" y="171"/>
                  </a:lnTo>
                  <a:lnTo>
                    <a:pt x="569" y="125"/>
                  </a:lnTo>
                  <a:lnTo>
                    <a:pt x="595" y="171"/>
                  </a:lnTo>
                  <a:lnTo>
                    <a:pt x="569" y="216"/>
                  </a:lnTo>
                  <a:close/>
                  <a:moveTo>
                    <a:pt x="631" y="216"/>
                  </a:moveTo>
                  <a:lnTo>
                    <a:pt x="605" y="171"/>
                  </a:lnTo>
                  <a:lnTo>
                    <a:pt x="631" y="125"/>
                  </a:lnTo>
                  <a:lnTo>
                    <a:pt x="658" y="171"/>
                  </a:lnTo>
                  <a:lnTo>
                    <a:pt x="631" y="216"/>
                  </a:lnTo>
                  <a:close/>
                  <a:moveTo>
                    <a:pt x="692" y="216"/>
                  </a:moveTo>
                  <a:lnTo>
                    <a:pt x="667" y="171"/>
                  </a:lnTo>
                  <a:lnTo>
                    <a:pt x="692" y="125"/>
                  </a:lnTo>
                  <a:lnTo>
                    <a:pt x="719" y="171"/>
                  </a:lnTo>
                  <a:lnTo>
                    <a:pt x="692" y="216"/>
                  </a:lnTo>
                  <a:close/>
                  <a:moveTo>
                    <a:pt x="754" y="216"/>
                  </a:moveTo>
                  <a:lnTo>
                    <a:pt x="728" y="171"/>
                  </a:lnTo>
                  <a:lnTo>
                    <a:pt x="754" y="125"/>
                  </a:lnTo>
                  <a:lnTo>
                    <a:pt x="781" y="171"/>
                  </a:lnTo>
                  <a:lnTo>
                    <a:pt x="754" y="216"/>
                  </a:lnTo>
                  <a:close/>
                  <a:moveTo>
                    <a:pt x="815" y="216"/>
                  </a:moveTo>
                  <a:lnTo>
                    <a:pt x="790" y="171"/>
                  </a:lnTo>
                  <a:lnTo>
                    <a:pt x="815" y="125"/>
                  </a:lnTo>
                  <a:lnTo>
                    <a:pt x="842" y="171"/>
                  </a:lnTo>
                  <a:lnTo>
                    <a:pt x="815" y="216"/>
                  </a:lnTo>
                  <a:close/>
                  <a:moveTo>
                    <a:pt x="877" y="216"/>
                  </a:moveTo>
                  <a:lnTo>
                    <a:pt x="851" y="171"/>
                  </a:lnTo>
                  <a:lnTo>
                    <a:pt x="877" y="125"/>
                  </a:lnTo>
                  <a:lnTo>
                    <a:pt x="904" y="171"/>
                  </a:lnTo>
                  <a:lnTo>
                    <a:pt x="877" y="216"/>
                  </a:lnTo>
                  <a:close/>
                  <a:moveTo>
                    <a:pt x="938" y="216"/>
                  </a:moveTo>
                  <a:lnTo>
                    <a:pt x="913" y="171"/>
                  </a:lnTo>
                  <a:lnTo>
                    <a:pt x="938" y="125"/>
                  </a:lnTo>
                  <a:lnTo>
                    <a:pt x="965" y="171"/>
                  </a:lnTo>
                  <a:lnTo>
                    <a:pt x="938" y="216"/>
                  </a:lnTo>
                  <a:close/>
                  <a:moveTo>
                    <a:pt x="1001" y="216"/>
                  </a:moveTo>
                  <a:lnTo>
                    <a:pt x="974" y="171"/>
                  </a:lnTo>
                  <a:lnTo>
                    <a:pt x="1001" y="125"/>
                  </a:lnTo>
                  <a:lnTo>
                    <a:pt x="1027" y="171"/>
                  </a:lnTo>
                  <a:lnTo>
                    <a:pt x="1001" y="216"/>
                  </a:lnTo>
                  <a:close/>
                  <a:moveTo>
                    <a:pt x="1063" y="216"/>
                  </a:moveTo>
                  <a:lnTo>
                    <a:pt x="1036" y="171"/>
                  </a:lnTo>
                  <a:lnTo>
                    <a:pt x="1063" y="125"/>
                  </a:lnTo>
                  <a:lnTo>
                    <a:pt x="1088" y="171"/>
                  </a:lnTo>
                  <a:lnTo>
                    <a:pt x="1063" y="216"/>
                  </a:lnTo>
                  <a:close/>
                  <a:moveTo>
                    <a:pt x="1124" y="216"/>
                  </a:moveTo>
                  <a:lnTo>
                    <a:pt x="1097" y="171"/>
                  </a:lnTo>
                  <a:lnTo>
                    <a:pt x="1124" y="125"/>
                  </a:lnTo>
                  <a:lnTo>
                    <a:pt x="1150" y="171"/>
                  </a:lnTo>
                  <a:lnTo>
                    <a:pt x="1124" y="216"/>
                  </a:lnTo>
                  <a:close/>
                  <a:moveTo>
                    <a:pt x="1186" y="216"/>
                  </a:moveTo>
                  <a:lnTo>
                    <a:pt x="1159" y="171"/>
                  </a:lnTo>
                  <a:lnTo>
                    <a:pt x="1186" y="125"/>
                  </a:lnTo>
                  <a:lnTo>
                    <a:pt x="1211" y="171"/>
                  </a:lnTo>
                  <a:lnTo>
                    <a:pt x="1186" y="216"/>
                  </a:lnTo>
                  <a:close/>
                  <a:moveTo>
                    <a:pt x="1247" y="216"/>
                  </a:moveTo>
                  <a:lnTo>
                    <a:pt x="1220" y="171"/>
                  </a:lnTo>
                  <a:lnTo>
                    <a:pt x="1247" y="125"/>
                  </a:lnTo>
                  <a:lnTo>
                    <a:pt x="1273" y="171"/>
                  </a:lnTo>
                  <a:lnTo>
                    <a:pt x="1247" y="216"/>
                  </a:lnTo>
                  <a:close/>
                  <a:moveTo>
                    <a:pt x="1309" y="216"/>
                  </a:moveTo>
                  <a:lnTo>
                    <a:pt x="1282" y="171"/>
                  </a:lnTo>
                  <a:lnTo>
                    <a:pt x="1309" y="125"/>
                  </a:lnTo>
                  <a:lnTo>
                    <a:pt x="1334" y="171"/>
                  </a:lnTo>
                  <a:lnTo>
                    <a:pt x="1309" y="216"/>
                  </a:lnTo>
                  <a:close/>
                  <a:moveTo>
                    <a:pt x="1370" y="216"/>
                  </a:moveTo>
                  <a:lnTo>
                    <a:pt x="1345" y="171"/>
                  </a:lnTo>
                  <a:lnTo>
                    <a:pt x="1370" y="125"/>
                  </a:lnTo>
                  <a:lnTo>
                    <a:pt x="1397" y="171"/>
                  </a:lnTo>
                  <a:lnTo>
                    <a:pt x="1370" y="216"/>
                  </a:lnTo>
                  <a:close/>
                  <a:moveTo>
                    <a:pt x="1432" y="216"/>
                  </a:moveTo>
                  <a:lnTo>
                    <a:pt x="1406" y="171"/>
                  </a:lnTo>
                  <a:lnTo>
                    <a:pt x="1432" y="125"/>
                  </a:lnTo>
                  <a:lnTo>
                    <a:pt x="1459" y="171"/>
                  </a:lnTo>
                  <a:lnTo>
                    <a:pt x="1432" y="216"/>
                  </a:lnTo>
                  <a:close/>
                  <a:moveTo>
                    <a:pt x="1493" y="216"/>
                  </a:moveTo>
                  <a:lnTo>
                    <a:pt x="1468" y="171"/>
                  </a:lnTo>
                  <a:lnTo>
                    <a:pt x="1493" y="125"/>
                  </a:lnTo>
                  <a:lnTo>
                    <a:pt x="1520" y="171"/>
                  </a:lnTo>
                  <a:lnTo>
                    <a:pt x="1493" y="216"/>
                  </a:lnTo>
                  <a:close/>
                  <a:moveTo>
                    <a:pt x="1555" y="216"/>
                  </a:moveTo>
                  <a:lnTo>
                    <a:pt x="1529" y="171"/>
                  </a:lnTo>
                  <a:lnTo>
                    <a:pt x="1555" y="125"/>
                  </a:lnTo>
                  <a:lnTo>
                    <a:pt x="1582" y="171"/>
                  </a:lnTo>
                  <a:lnTo>
                    <a:pt x="1555" y="216"/>
                  </a:lnTo>
                  <a:close/>
                  <a:moveTo>
                    <a:pt x="1616" y="216"/>
                  </a:moveTo>
                  <a:lnTo>
                    <a:pt x="1591" y="171"/>
                  </a:lnTo>
                  <a:lnTo>
                    <a:pt x="1616" y="125"/>
                  </a:lnTo>
                  <a:lnTo>
                    <a:pt x="1643" y="171"/>
                  </a:lnTo>
                  <a:lnTo>
                    <a:pt x="1616" y="216"/>
                  </a:lnTo>
                  <a:close/>
                  <a:moveTo>
                    <a:pt x="1678" y="216"/>
                  </a:moveTo>
                  <a:lnTo>
                    <a:pt x="1652" y="171"/>
                  </a:lnTo>
                  <a:lnTo>
                    <a:pt x="1678" y="125"/>
                  </a:lnTo>
                  <a:lnTo>
                    <a:pt x="1705" y="171"/>
                  </a:lnTo>
                  <a:lnTo>
                    <a:pt x="1678" y="216"/>
                  </a:lnTo>
                  <a:close/>
                  <a:moveTo>
                    <a:pt x="1741" y="216"/>
                  </a:moveTo>
                  <a:lnTo>
                    <a:pt x="1714" y="171"/>
                  </a:lnTo>
                  <a:lnTo>
                    <a:pt x="1741" y="125"/>
                  </a:lnTo>
                  <a:lnTo>
                    <a:pt x="1766" y="171"/>
                  </a:lnTo>
                  <a:lnTo>
                    <a:pt x="1741" y="216"/>
                  </a:lnTo>
                  <a:close/>
                  <a:moveTo>
                    <a:pt x="1802" y="216"/>
                  </a:moveTo>
                  <a:lnTo>
                    <a:pt x="1775" y="171"/>
                  </a:lnTo>
                  <a:lnTo>
                    <a:pt x="1802" y="125"/>
                  </a:lnTo>
                  <a:lnTo>
                    <a:pt x="1828" y="171"/>
                  </a:lnTo>
                  <a:lnTo>
                    <a:pt x="1802" y="216"/>
                  </a:lnTo>
                  <a:close/>
                  <a:moveTo>
                    <a:pt x="1864" y="216"/>
                  </a:moveTo>
                  <a:lnTo>
                    <a:pt x="1837" y="171"/>
                  </a:lnTo>
                  <a:lnTo>
                    <a:pt x="1864" y="125"/>
                  </a:lnTo>
                  <a:lnTo>
                    <a:pt x="1889" y="171"/>
                  </a:lnTo>
                  <a:lnTo>
                    <a:pt x="1864" y="216"/>
                  </a:lnTo>
                  <a:close/>
                  <a:moveTo>
                    <a:pt x="1925" y="216"/>
                  </a:moveTo>
                  <a:lnTo>
                    <a:pt x="1898" y="171"/>
                  </a:lnTo>
                  <a:lnTo>
                    <a:pt x="1925" y="125"/>
                  </a:lnTo>
                  <a:lnTo>
                    <a:pt x="1951" y="171"/>
                  </a:lnTo>
                  <a:lnTo>
                    <a:pt x="1925" y="216"/>
                  </a:lnTo>
                  <a:close/>
                  <a:moveTo>
                    <a:pt x="1987" y="216"/>
                  </a:moveTo>
                  <a:lnTo>
                    <a:pt x="1960" y="171"/>
                  </a:lnTo>
                  <a:lnTo>
                    <a:pt x="1987" y="125"/>
                  </a:lnTo>
                  <a:lnTo>
                    <a:pt x="2012" y="171"/>
                  </a:lnTo>
                  <a:lnTo>
                    <a:pt x="1987" y="216"/>
                  </a:lnTo>
                  <a:close/>
                  <a:moveTo>
                    <a:pt x="2048" y="216"/>
                  </a:moveTo>
                  <a:lnTo>
                    <a:pt x="2021" y="171"/>
                  </a:lnTo>
                  <a:lnTo>
                    <a:pt x="2048" y="125"/>
                  </a:lnTo>
                  <a:lnTo>
                    <a:pt x="2074" y="171"/>
                  </a:lnTo>
                  <a:lnTo>
                    <a:pt x="2048" y="216"/>
                  </a:lnTo>
                  <a:close/>
                  <a:moveTo>
                    <a:pt x="2110" y="216"/>
                  </a:moveTo>
                  <a:lnTo>
                    <a:pt x="2084" y="171"/>
                  </a:lnTo>
                  <a:lnTo>
                    <a:pt x="2110" y="125"/>
                  </a:lnTo>
                  <a:lnTo>
                    <a:pt x="2137" y="171"/>
                  </a:lnTo>
                  <a:lnTo>
                    <a:pt x="2110" y="216"/>
                  </a:lnTo>
                  <a:close/>
                  <a:moveTo>
                    <a:pt x="2171" y="216"/>
                  </a:moveTo>
                  <a:lnTo>
                    <a:pt x="2146" y="171"/>
                  </a:lnTo>
                  <a:lnTo>
                    <a:pt x="2171" y="125"/>
                  </a:lnTo>
                  <a:lnTo>
                    <a:pt x="2198" y="171"/>
                  </a:lnTo>
                  <a:lnTo>
                    <a:pt x="2171" y="216"/>
                  </a:lnTo>
                  <a:close/>
                  <a:moveTo>
                    <a:pt x="2233" y="216"/>
                  </a:moveTo>
                  <a:lnTo>
                    <a:pt x="2207" y="171"/>
                  </a:lnTo>
                  <a:lnTo>
                    <a:pt x="2233" y="125"/>
                  </a:lnTo>
                  <a:lnTo>
                    <a:pt x="2260" y="171"/>
                  </a:lnTo>
                  <a:lnTo>
                    <a:pt x="2233" y="216"/>
                  </a:lnTo>
                  <a:close/>
                  <a:moveTo>
                    <a:pt x="2294" y="216"/>
                  </a:moveTo>
                  <a:lnTo>
                    <a:pt x="2269" y="171"/>
                  </a:lnTo>
                  <a:lnTo>
                    <a:pt x="2294" y="125"/>
                  </a:lnTo>
                  <a:lnTo>
                    <a:pt x="2321" y="171"/>
                  </a:lnTo>
                  <a:lnTo>
                    <a:pt x="2294" y="216"/>
                  </a:lnTo>
                  <a:close/>
                  <a:moveTo>
                    <a:pt x="2356" y="216"/>
                  </a:moveTo>
                  <a:lnTo>
                    <a:pt x="2330" y="171"/>
                  </a:lnTo>
                  <a:lnTo>
                    <a:pt x="2356" y="125"/>
                  </a:lnTo>
                  <a:lnTo>
                    <a:pt x="2383" y="171"/>
                  </a:lnTo>
                  <a:lnTo>
                    <a:pt x="2356" y="216"/>
                  </a:lnTo>
                  <a:close/>
                  <a:moveTo>
                    <a:pt x="2417" y="216"/>
                  </a:moveTo>
                  <a:lnTo>
                    <a:pt x="2392" y="171"/>
                  </a:lnTo>
                  <a:lnTo>
                    <a:pt x="2417" y="125"/>
                  </a:lnTo>
                  <a:lnTo>
                    <a:pt x="2444" y="171"/>
                  </a:lnTo>
                  <a:lnTo>
                    <a:pt x="2417" y="216"/>
                  </a:lnTo>
                  <a:close/>
                  <a:moveTo>
                    <a:pt x="2480" y="216"/>
                  </a:moveTo>
                  <a:lnTo>
                    <a:pt x="2453" y="171"/>
                  </a:lnTo>
                  <a:lnTo>
                    <a:pt x="2480" y="125"/>
                  </a:lnTo>
                  <a:lnTo>
                    <a:pt x="2506" y="171"/>
                  </a:lnTo>
                  <a:lnTo>
                    <a:pt x="2480" y="216"/>
                  </a:lnTo>
                  <a:close/>
                  <a:moveTo>
                    <a:pt x="46" y="162"/>
                  </a:moveTo>
                  <a:lnTo>
                    <a:pt x="19" y="117"/>
                  </a:lnTo>
                  <a:lnTo>
                    <a:pt x="46" y="72"/>
                  </a:lnTo>
                  <a:lnTo>
                    <a:pt x="72" y="117"/>
                  </a:lnTo>
                  <a:lnTo>
                    <a:pt x="46" y="162"/>
                  </a:lnTo>
                  <a:close/>
                  <a:moveTo>
                    <a:pt x="107" y="162"/>
                  </a:moveTo>
                  <a:lnTo>
                    <a:pt x="81" y="117"/>
                  </a:lnTo>
                  <a:lnTo>
                    <a:pt x="107" y="72"/>
                  </a:lnTo>
                  <a:lnTo>
                    <a:pt x="133" y="117"/>
                  </a:lnTo>
                  <a:lnTo>
                    <a:pt x="107" y="162"/>
                  </a:lnTo>
                  <a:close/>
                  <a:moveTo>
                    <a:pt x="169" y="162"/>
                  </a:moveTo>
                  <a:lnTo>
                    <a:pt x="142" y="117"/>
                  </a:lnTo>
                  <a:lnTo>
                    <a:pt x="169" y="72"/>
                  </a:lnTo>
                  <a:lnTo>
                    <a:pt x="194" y="117"/>
                  </a:lnTo>
                  <a:lnTo>
                    <a:pt x="169" y="162"/>
                  </a:lnTo>
                  <a:close/>
                  <a:moveTo>
                    <a:pt x="230" y="162"/>
                  </a:moveTo>
                  <a:lnTo>
                    <a:pt x="203" y="117"/>
                  </a:lnTo>
                  <a:lnTo>
                    <a:pt x="230" y="72"/>
                  </a:lnTo>
                  <a:lnTo>
                    <a:pt x="256" y="117"/>
                  </a:lnTo>
                  <a:lnTo>
                    <a:pt x="230" y="162"/>
                  </a:lnTo>
                  <a:close/>
                  <a:moveTo>
                    <a:pt x="292" y="162"/>
                  </a:moveTo>
                  <a:lnTo>
                    <a:pt x="266" y="117"/>
                  </a:lnTo>
                  <a:lnTo>
                    <a:pt x="292" y="72"/>
                  </a:lnTo>
                  <a:lnTo>
                    <a:pt x="319" y="117"/>
                  </a:lnTo>
                  <a:lnTo>
                    <a:pt x="292" y="162"/>
                  </a:lnTo>
                  <a:close/>
                  <a:moveTo>
                    <a:pt x="353" y="162"/>
                  </a:moveTo>
                  <a:lnTo>
                    <a:pt x="328" y="117"/>
                  </a:lnTo>
                  <a:lnTo>
                    <a:pt x="353" y="72"/>
                  </a:lnTo>
                  <a:lnTo>
                    <a:pt x="380" y="117"/>
                  </a:lnTo>
                  <a:lnTo>
                    <a:pt x="353" y="162"/>
                  </a:lnTo>
                  <a:close/>
                  <a:moveTo>
                    <a:pt x="415" y="162"/>
                  </a:moveTo>
                  <a:lnTo>
                    <a:pt x="389" y="117"/>
                  </a:lnTo>
                  <a:lnTo>
                    <a:pt x="415" y="72"/>
                  </a:lnTo>
                  <a:lnTo>
                    <a:pt x="442" y="117"/>
                  </a:lnTo>
                  <a:lnTo>
                    <a:pt x="415" y="162"/>
                  </a:lnTo>
                  <a:close/>
                  <a:moveTo>
                    <a:pt x="476" y="162"/>
                  </a:moveTo>
                  <a:lnTo>
                    <a:pt x="451" y="117"/>
                  </a:lnTo>
                  <a:lnTo>
                    <a:pt x="476" y="72"/>
                  </a:lnTo>
                  <a:lnTo>
                    <a:pt x="503" y="117"/>
                  </a:lnTo>
                  <a:lnTo>
                    <a:pt x="476" y="162"/>
                  </a:lnTo>
                  <a:close/>
                  <a:moveTo>
                    <a:pt x="538" y="162"/>
                  </a:moveTo>
                  <a:lnTo>
                    <a:pt x="512" y="117"/>
                  </a:lnTo>
                  <a:lnTo>
                    <a:pt x="538" y="72"/>
                  </a:lnTo>
                  <a:lnTo>
                    <a:pt x="565" y="117"/>
                  </a:lnTo>
                  <a:lnTo>
                    <a:pt x="538" y="162"/>
                  </a:lnTo>
                  <a:close/>
                  <a:moveTo>
                    <a:pt x="599" y="162"/>
                  </a:moveTo>
                  <a:lnTo>
                    <a:pt x="574" y="117"/>
                  </a:lnTo>
                  <a:lnTo>
                    <a:pt x="599" y="72"/>
                  </a:lnTo>
                  <a:lnTo>
                    <a:pt x="626" y="117"/>
                  </a:lnTo>
                  <a:lnTo>
                    <a:pt x="599" y="162"/>
                  </a:lnTo>
                  <a:close/>
                  <a:moveTo>
                    <a:pt x="662" y="162"/>
                  </a:moveTo>
                  <a:lnTo>
                    <a:pt x="635" y="117"/>
                  </a:lnTo>
                  <a:lnTo>
                    <a:pt x="662" y="72"/>
                  </a:lnTo>
                  <a:lnTo>
                    <a:pt x="688" y="117"/>
                  </a:lnTo>
                  <a:lnTo>
                    <a:pt x="662" y="162"/>
                  </a:lnTo>
                  <a:close/>
                  <a:moveTo>
                    <a:pt x="724" y="162"/>
                  </a:moveTo>
                  <a:lnTo>
                    <a:pt x="697" y="117"/>
                  </a:lnTo>
                  <a:lnTo>
                    <a:pt x="724" y="72"/>
                  </a:lnTo>
                  <a:lnTo>
                    <a:pt x="749" y="117"/>
                  </a:lnTo>
                  <a:lnTo>
                    <a:pt x="724" y="162"/>
                  </a:lnTo>
                  <a:close/>
                  <a:moveTo>
                    <a:pt x="785" y="162"/>
                  </a:moveTo>
                  <a:lnTo>
                    <a:pt x="758" y="117"/>
                  </a:lnTo>
                  <a:lnTo>
                    <a:pt x="785" y="72"/>
                  </a:lnTo>
                  <a:lnTo>
                    <a:pt x="811" y="117"/>
                  </a:lnTo>
                  <a:lnTo>
                    <a:pt x="785" y="162"/>
                  </a:lnTo>
                  <a:close/>
                  <a:moveTo>
                    <a:pt x="847" y="162"/>
                  </a:moveTo>
                  <a:lnTo>
                    <a:pt x="820" y="117"/>
                  </a:lnTo>
                  <a:lnTo>
                    <a:pt x="847" y="72"/>
                  </a:lnTo>
                  <a:lnTo>
                    <a:pt x="872" y="117"/>
                  </a:lnTo>
                  <a:lnTo>
                    <a:pt x="847" y="162"/>
                  </a:lnTo>
                  <a:close/>
                  <a:moveTo>
                    <a:pt x="908" y="162"/>
                  </a:moveTo>
                  <a:lnTo>
                    <a:pt x="881" y="117"/>
                  </a:lnTo>
                  <a:lnTo>
                    <a:pt x="908" y="72"/>
                  </a:lnTo>
                  <a:lnTo>
                    <a:pt x="934" y="117"/>
                  </a:lnTo>
                  <a:lnTo>
                    <a:pt x="908" y="162"/>
                  </a:lnTo>
                  <a:close/>
                  <a:moveTo>
                    <a:pt x="970" y="162"/>
                  </a:moveTo>
                  <a:lnTo>
                    <a:pt x="943" y="117"/>
                  </a:lnTo>
                  <a:lnTo>
                    <a:pt x="970" y="72"/>
                  </a:lnTo>
                  <a:lnTo>
                    <a:pt x="995" y="117"/>
                  </a:lnTo>
                  <a:lnTo>
                    <a:pt x="970" y="162"/>
                  </a:lnTo>
                  <a:close/>
                  <a:moveTo>
                    <a:pt x="1031" y="162"/>
                  </a:moveTo>
                  <a:lnTo>
                    <a:pt x="1006" y="117"/>
                  </a:lnTo>
                  <a:lnTo>
                    <a:pt x="1031" y="72"/>
                  </a:lnTo>
                  <a:lnTo>
                    <a:pt x="1058" y="117"/>
                  </a:lnTo>
                  <a:lnTo>
                    <a:pt x="1031" y="162"/>
                  </a:lnTo>
                  <a:close/>
                  <a:moveTo>
                    <a:pt x="1093" y="162"/>
                  </a:moveTo>
                  <a:lnTo>
                    <a:pt x="1067" y="117"/>
                  </a:lnTo>
                  <a:lnTo>
                    <a:pt x="1093" y="72"/>
                  </a:lnTo>
                  <a:lnTo>
                    <a:pt x="1120" y="117"/>
                  </a:lnTo>
                  <a:lnTo>
                    <a:pt x="1093" y="162"/>
                  </a:lnTo>
                  <a:close/>
                  <a:moveTo>
                    <a:pt x="1154" y="162"/>
                  </a:moveTo>
                  <a:lnTo>
                    <a:pt x="1129" y="117"/>
                  </a:lnTo>
                  <a:lnTo>
                    <a:pt x="1154" y="72"/>
                  </a:lnTo>
                  <a:lnTo>
                    <a:pt x="1181" y="117"/>
                  </a:lnTo>
                  <a:lnTo>
                    <a:pt x="1154" y="162"/>
                  </a:lnTo>
                  <a:close/>
                  <a:moveTo>
                    <a:pt x="1216" y="162"/>
                  </a:moveTo>
                  <a:lnTo>
                    <a:pt x="1190" y="117"/>
                  </a:lnTo>
                  <a:lnTo>
                    <a:pt x="1216" y="72"/>
                  </a:lnTo>
                  <a:lnTo>
                    <a:pt x="1243" y="117"/>
                  </a:lnTo>
                  <a:lnTo>
                    <a:pt x="1216" y="162"/>
                  </a:lnTo>
                  <a:close/>
                  <a:moveTo>
                    <a:pt x="1277" y="162"/>
                  </a:moveTo>
                  <a:lnTo>
                    <a:pt x="1252" y="117"/>
                  </a:lnTo>
                  <a:lnTo>
                    <a:pt x="1277" y="72"/>
                  </a:lnTo>
                  <a:lnTo>
                    <a:pt x="1304" y="117"/>
                  </a:lnTo>
                  <a:lnTo>
                    <a:pt x="1277" y="162"/>
                  </a:lnTo>
                  <a:close/>
                  <a:moveTo>
                    <a:pt x="1339" y="162"/>
                  </a:moveTo>
                  <a:lnTo>
                    <a:pt x="1313" y="117"/>
                  </a:lnTo>
                  <a:lnTo>
                    <a:pt x="1339" y="72"/>
                  </a:lnTo>
                  <a:lnTo>
                    <a:pt x="1366" y="117"/>
                  </a:lnTo>
                  <a:lnTo>
                    <a:pt x="1339" y="162"/>
                  </a:lnTo>
                  <a:close/>
                  <a:moveTo>
                    <a:pt x="1402" y="162"/>
                  </a:moveTo>
                  <a:lnTo>
                    <a:pt x="1375" y="117"/>
                  </a:lnTo>
                  <a:lnTo>
                    <a:pt x="1402" y="72"/>
                  </a:lnTo>
                  <a:lnTo>
                    <a:pt x="1427" y="117"/>
                  </a:lnTo>
                  <a:lnTo>
                    <a:pt x="1402" y="162"/>
                  </a:lnTo>
                  <a:close/>
                  <a:moveTo>
                    <a:pt x="1463" y="162"/>
                  </a:moveTo>
                  <a:lnTo>
                    <a:pt x="1436" y="117"/>
                  </a:lnTo>
                  <a:lnTo>
                    <a:pt x="1463" y="72"/>
                  </a:lnTo>
                  <a:lnTo>
                    <a:pt x="1489" y="117"/>
                  </a:lnTo>
                  <a:lnTo>
                    <a:pt x="1463" y="162"/>
                  </a:lnTo>
                  <a:close/>
                  <a:moveTo>
                    <a:pt x="1525" y="162"/>
                  </a:moveTo>
                  <a:lnTo>
                    <a:pt x="1498" y="117"/>
                  </a:lnTo>
                  <a:lnTo>
                    <a:pt x="1525" y="72"/>
                  </a:lnTo>
                  <a:lnTo>
                    <a:pt x="1550" y="117"/>
                  </a:lnTo>
                  <a:lnTo>
                    <a:pt x="1525" y="162"/>
                  </a:lnTo>
                  <a:close/>
                  <a:moveTo>
                    <a:pt x="1586" y="162"/>
                  </a:moveTo>
                  <a:lnTo>
                    <a:pt x="1559" y="117"/>
                  </a:lnTo>
                  <a:lnTo>
                    <a:pt x="1586" y="72"/>
                  </a:lnTo>
                  <a:lnTo>
                    <a:pt x="1612" y="117"/>
                  </a:lnTo>
                  <a:lnTo>
                    <a:pt x="1586" y="162"/>
                  </a:lnTo>
                  <a:close/>
                  <a:moveTo>
                    <a:pt x="1648" y="162"/>
                  </a:moveTo>
                  <a:lnTo>
                    <a:pt x="1621" y="117"/>
                  </a:lnTo>
                  <a:lnTo>
                    <a:pt x="1648" y="72"/>
                  </a:lnTo>
                  <a:lnTo>
                    <a:pt x="1673" y="117"/>
                  </a:lnTo>
                  <a:lnTo>
                    <a:pt x="1648" y="162"/>
                  </a:lnTo>
                  <a:close/>
                  <a:moveTo>
                    <a:pt x="1709" y="162"/>
                  </a:moveTo>
                  <a:lnTo>
                    <a:pt x="1682" y="117"/>
                  </a:lnTo>
                  <a:lnTo>
                    <a:pt x="1709" y="72"/>
                  </a:lnTo>
                  <a:lnTo>
                    <a:pt x="1735" y="117"/>
                  </a:lnTo>
                  <a:lnTo>
                    <a:pt x="1709" y="162"/>
                  </a:lnTo>
                  <a:close/>
                  <a:moveTo>
                    <a:pt x="1771" y="162"/>
                  </a:moveTo>
                  <a:lnTo>
                    <a:pt x="1745" y="117"/>
                  </a:lnTo>
                  <a:lnTo>
                    <a:pt x="1771" y="72"/>
                  </a:lnTo>
                  <a:lnTo>
                    <a:pt x="1798" y="117"/>
                  </a:lnTo>
                  <a:lnTo>
                    <a:pt x="1771" y="162"/>
                  </a:lnTo>
                  <a:close/>
                  <a:moveTo>
                    <a:pt x="1832" y="162"/>
                  </a:moveTo>
                  <a:lnTo>
                    <a:pt x="1807" y="117"/>
                  </a:lnTo>
                  <a:lnTo>
                    <a:pt x="1832" y="72"/>
                  </a:lnTo>
                  <a:lnTo>
                    <a:pt x="1859" y="117"/>
                  </a:lnTo>
                  <a:lnTo>
                    <a:pt x="1832" y="162"/>
                  </a:lnTo>
                  <a:close/>
                  <a:moveTo>
                    <a:pt x="1894" y="162"/>
                  </a:moveTo>
                  <a:lnTo>
                    <a:pt x="1868" y="117"/>
                  </a:lnTo>
                  <a:lnTo>
                    <a:pt x="1894" y="72"/>
                  </a:lnTo>
                  <a:lnTo>
                    <a:pt x="1921" y="117"/>
                  </a:lnTo>
                  <a:lnTo>
                    <a:pt x="1894" y="162"/>
                  </a:lnTo>
                  <a:close/>
                  <a:moveTo>
                    <a:pt x="1955" y="162"/>
                  </a:moveTo>
                  <a:lnTo>
                    <a:pt x="1930" y="117"/>
                  </a:lnTo>
                  <a:lnTo>
                    <a:pt x="1955" y="72"/>
                  </a:lnTo>
                  <a:lnTo>
                    <a:pt x="1982" y="117"/>
                  </a:lnTo>
                  <a:lnTo>
                    <a:pt x="1955" y="162"/>
                  </a:lnTo>
                  <a:close/>
                  <a:moveTo>
                    <a:pt x="2017" y="162"/>
                  </a:moveTo>
                  <a:lnTo>
                    <a:pt x="1991" y="117"/>
                  </a:lnTo>
                  <a:lnTo>
                    <a:pt x="2017" y="72"/>
                  </a:lnTo>
                  <a:lnTo>
                    <a:pt x="2044" y="117"/>
                  </a:lnTo>
                  <a:lnTo>
                    <a:pt x="2017" y="162"/>
                  </a:lnTo>
                  <a:close/>
                  <a:moveTo>
                    <a:pt x="2078" y="162"/>
                  </a:moveTo>
                  <a:lnTo>
                    <a:pt x="2053" y="117"/>
                  </a:lnTo>
                  <a:lnTo>
                    <a:pt x="2078" y="72"/>
                  </a:lnTo>
                  <a:lnTo>
                    <a:pt x="2105" y="117"/>
                  </a:lnTo>
                  <a:lnTo>
                    <a:pt x="2078" y="162"/>
                  </a:lnTo>
                  <a:close/>
                  <a:moveTo>
                    <a:pt x="2141" y="162"/>
                  </a:moveTo>
                  <a:lnTo>
                    <a:pt x="2114" y="117"/>
                  </a:lnTo>
                  <a:lnTo>
                    <a:pt x="2141" y="72"/>
                  </a:lnTo>
                  <a:lnTo>
                    <a:pt x="2167" y="117"/>
                  </a:lnTo>
                  <a:lnTo>
                    <a:pt x="2141" y="162"/>
                  </a:lnTo>
                  <a:close/>
                  <a:moveTo>
                    <a:pt x="2203" y="162"/>
                  </a:moveTo>
                  <a:lnTo>
                    <a:pt x="2176" y="117"/>
                  </a:lnTo>
                  <a:lnTo>
                    <a:pt x="2203" y="72"/>
                  </a:lnTo>
                  <a:lnTo>
                    <a:pt x="2228" y="117"/>
                  </a:lnTo>
                  <a:lnTo>
                    <a:pt x="2203" y="162"/>
                  </a:lnTo>
                  <a:close/>
                  <a:moveTo>
                    <a:pt x="2264" y="162"/>
                  </a:moveTo>
                  <a:lnTo>
                    <a:pt x="2237" y="117"/>
                  </a:lnTo>
                  <a:lnTo>
                    <a:pt x="2264" y="72"/>
                  </a:lnTo>
                  <a:lnTo>
                    <a:pt x="2290" y="117"/>
                  </a:lnTo>
                  <a:lnTo>
                    <a:pt x="2264" y="162"/>
                  </a:lnTo>
                  <a:close/>
                  <a:moveTo>
                    <a:pt x="2326" y="162"/>
                  </a:moveTo>
                  <a:lnTo>
                    <a:pt x="2299" y="117"/>
                  </a:lnTo>
                  <a:lnTo>
                    <a:pt x="2326" y="72"/>
                  </a:lnTo>
                  <a:lnTo>
                    <a:pt x="2351" y="117"/>
                  </a:lnTo>
                  <a:lnTo>
                    <a:pt x="2326" y="162"/>
                  </a:lnTo>
                  <a:close/>
                  <a:moveTo>
                    <a:pt x="2387" y="162"/>
                  </a:moveTo>
                  <a:lnTo>
                    <a:pt x="2360" y="117"/>
                  </a:lnTo>
                  <a:lnTo>
                    <a:pt x="2387" y="72"/>
                  </a:lnTo>
                  <a:lnTo>
                    <a:pt x="2413" y="117"/>
                  </a:lnTo>
                  <a:lnTo>
                    <a:pt x="2387" y="162"/>
                  </a:lnTo>
                  <a:close/>
                  <a:moveTo>
                    <a:pt x="2449" y="162"/>
                  </a:moveTo>
                  <a:lnTo>
                    <a:pt x="2422" y="117"/>
                  </a:lnTo>
                  <a:lnTo>
                    <a:pt x="2449" y="72"/>
                  </a:lnTo>
                  <a:lnTo>
                    <a:pt x="2474" y="117"/>
                  </a:lnTo>
                  <a:lnTo>
                    <a:pt x="2449" y="162"/>
                  </a:lnTo>
                  <a:close/>
                  <a:moveTo>
                    <a:pt x="2510" y="162"/>
                  </a:moveTo>
                  <a:lnTo>
                    <a:pt x="2485" y="117"/>
                  </a:lnTo>
                  <a:lnTo>
                    <a:pt x="2510" y="72"/>
                  </a:lnTo>
                  <a:lnTo>
                    <a:pt x="2537" y="117"/>
                  </a:lnTo>
                  <a:lnTo>
                    <a:pt x="2510" y="162"/>
                  </a:lnTo>
                  <a:close/>
                  <a:moveTo>
                    <a:pt x="76" y="110"/>
                  </a:moveTo>
                  <a:lnTo>
                    <a:pt x="51" y="65"/>
                  </a:lnTo>
                  <a:lnTo>
                    <a:pt x="76" y="18"/>
                  </a:lnTo>
                  <a:lnTo>
                    <a:pt x="103" y="65"/>
                  </a:lnTo>
                  <a:lnTo>
                    <a:pt x="76" y="110"/>
                  </a:lnTo>
                  <a:close/>
                  <a:moveTo>
                    <a:pt x="137" y="110"/>
                  </a:moveTo>
                  <a:lnTo>
                    <a:pt x="112" y="65"/>
                  </a:lnTo>
                  <a:lnTo>
                    <a:pt x="137" y="18"/>
                  </a:lnTo>
                  <a:lnTo>
                    <a:pt x="164" y="65"/>
                  </a:lnTo>
                  <a:lnTo>
                    <a:pt x="137" y="110"/>
                  </a:lnTo>
                  <a:close/>
                  <a:moveTo>
                    <a:pt x="199" y="110"/>
                  </a:moveTo>
                  <a:lnTo>
                    <a:pt x="173" y="65"/>
                  </a:lnTo>
                  <a:lnTo>
                    <a:pt x="199" y="18"/>
                  </a:lnTo>
                  <a:lnTo>
                    <a:pt x="226" y="65"/>
                  </a:lnTo>
                  <a:lnTo>
                    <a:pt x="199" y="110"/>
                  </a:lnTo>
                  <a:close/>
                  <a:moveTo>
                    <a:pt x="262" y="110"/>
                  </a:moveTo>
                  <a:lnTo>
                    <a:pt x="235" y="65"/>
                  </a:lnTo>
                  <a:lnTo>
                    <a:pt x="262" y="18"/>
                  </a:lnTo>
                  <a:lnTo>
                    <a:pt x="287" y="65"/>
                  </a:lnTo>
                  <a:lnTo>
                    <a:pt x="262" y="110"/>
                  </a:lnTo>
                  <a:close/>
                  <a:moveTo>
                    <a:pt x="323" y="110"/>
                  </a:moveTo>
                  <a:lnTo>
                    <a:pt x="296" y="65"/>
                  </a:lnTo>
                  <a:lnTo>
                    <a:pt x="323" y="18"/>
                  </a:lnTo>
                  <a:lnTo>
                    <a:pt x="349" y="65"/>
                  </a:lnTo>
                  <a:lnTo>
                    <a:pt x="323" y="110"/>
                  </a:lnTo>
                  <a:close/>
                  <a:moveTo>
                    <a:pt x="385" y="110"/>
                  </a:moveTo>
                  <a:lnTo>
                    <a:pt x="358" y="65"/>
                  </a:lnTo>
                  <a:lnTo>
                    <a:pt x="385" y="18"/>
                  </a:lnTo>
                  <a:lnTo>
                    <a:pt x="410" y="65"/>
                  </a:lnTo>
                  <a:lnTo>
                    <a:pt x="385" y="110"/>
                  </a:lnTo>
                  <a:close/>
                  <a:moveTo>
                    <a:pt x="446" y="110"/>
                  </a:moveTo>
                  <a:lnTo>
                    <a:pt x="419" y="65"/>
                  </a:lnTo>
                  <a:lnTo>
                    <a:pt x="446" y="18"/>
                  </a:lnTo>
                  <a:lnTo>
                    <a:pt x="472" y="65"/>
                  </a:lnTo>
                  <a:lnTo>
                    <a:pt x="446" y="110"/>
                  </a:lnTo>
                  <a:close/>
                  <a:moveTo>
                    <a:pt x="508" y="110"/>
                  </a:moveTo>
                  <a:lnTo>
                    <a:pt x="481" y="65"/>
                  </a:lnTo>
                  <a:lnTo>
                    <a:pt x="508" y="18"/>
                  </a:lnTo>
                  <a:lnTo>
                    <a:pt x="533" y="65"/>
                  </a:lnTo>
                  <a:lnTo>
                    <a:pt x="508" y="110"/>
                  </a:lnTo>
                  <a:close/>
                  <a:moveTo>
                    <a:pt x="569" y="110"/>
                  </a:moveTo>
                  <a:lnTo>
                    <a:pt x="542" y="65"/>
                  </a:lnTo>
                  <a:lnTo>
                    <a:pt x="569" y="18"/>
                  </a:lnTo>
                  <a:lnTo>
                    <a:pt x="595" y="65"/>
                  </a:lnTo>
                  <a:lnTo>
                    <a:pt x="569" y="110"/>
                  </a:lnTo>
                  <a:close/>
                  <a:moveTo>
                    <a:pt x="631" y="110"/>
                  </a:moveTo>
                  <a:lnTo>
                    <a:pt x="605" y="65"/>
                  </a:lnTo>
                  <a:lnTo>
                    <a:pt x="631" y="18"/>
                  </a:lnTo>
                  <a:lnTo>
                    <a:pt x="658" y="65"/>
                  </a:lnTo>
                  <a:lnTo>
                    <a:pt x="631" y="110"/>
                  </a:lnTo>
                  <a:close/>
                  <a:moveTo>
                    <a:pt x="692" y="110"/>
                  </a:moveTo>
                  <a:lnTo>
                    <a:pt x="667" y="65"/>
                  </a:lnTo>
                  <a:lnTo>
                    <a:pt x="692" y="18"/>
                  </a:lnTo>
                  <a:lnTo>
                    <a:pt x="719" y="65"/>
                  </a:lnTo>
                  <a:lnTo>
                    <a:pt x="692" y="110"/>
                  </a:lnTo>
                  <a:close/>
                  <a:moveTo>
                    <a:pt x="754" y="110"/>
                  </a:moveTo>
                  <a:lnTo>
                    <a:pt x="728" y="65"/>
                  </a:lnTo>
                  <a:lnTo>
                    <a:pt x="754" y="18"/>
                  </a:lnTo>
                  <a:lnTo>
                    <a:pt x="781" y="65"/>
                  </a:lnTo>
                  <a:lnTo>
                    <a:pt x="754" y="110"/>
                  </a:lnTo>
                  <a:close/>
                  <a:moveTo>
                    <a:pt x="815" y="110"/>
                  </a:moveTo>
                  <a:lnTo>
                    <a:pt x="790" y="65"/>
                  </a:lnTo>
                  <a:lnTo>
                    <a:pt x="815" y="18"/>
                  </a:lnTo>
                  <a:lnTo>
                    <a:pt x="842" y="65"/>
                  </a:lnTo>
                  <a:lnTo>
                    <a:pt x="815" y="110"/>
                  </a:lnTo>
                  <a:close/>
                  <a:moveTo>
                    <a:pt x="877" y="110"/>
                  </a:moveTo>
                  <a:lnTo>
                    <a:pt x="851" y="65"/>
                  </a:lnTo>
                  <a:lnTo>
                    <a:pt x="877" y="18"/>
                  </a:lnTo>
                  <a:lnTo>
                    <a:pt x="904" y="65"/>
                  </a:lnTo>
                  <a:lnTo>
                    <a:pt x="877" y="110"/>
                  </a:lnTo>
                  <a:close/>
                  <a:moveTo>
                    <a:pt x="938" y="110"/>
                  </a:moveTo>
                  <a:lnTo>
                    <a:pt x="913" y="65"/>
                  </a:lnTo>
                  <a:lnTo>
                    <a:pt x="938" y="18"/>
                  </a:lnTo>
                  <a:lnTo>
                    <a:pt x="965" y="65"/>
                  </a:lnTo>
                  <a:lnTo>
                    <a:pt x="938" y="110"/>
                  </a:lnTo>
                  <a:close/>
                  <a:moveTo>
                    <a:pt x="1001" y="110"/>
                  </a:moveTo>
                  <a:lnTo>
                    <a:pt x="974" y="65"/>
                  </a:lnTo>
                  <a:lnTo>
                    <a:pt x="1001" y="18"/>
                  </a:lnTo>
                  <a:lnTo>
                    <a:pt x="1027" y="65"/>
                  </a:lnTo>
                  <a:lnTo>
                    <a:pt x="1001" y="110"/>
                  </a:lnTo>
                  <a:close/>
                  <a:moveTo>
                    <a:pt x="1063" y="110"/>
                  </a:moveTo>
                  <a:lnTo>
                    <a:pt x="1036" y="65"/>
                  </a:lnTo>
                  <a:lnTo>
                    <a:pt x="1063" y="18"/>
                  </a:lnTo>
                  <a:lnTo>
                    <a:pt x="1088" y="65"/>
                  </a:lnTo>
                  <a:lnTo>
                    <a:pt x="1063" y="110"/>
                  </a:lnTo>
                  <a:close/>
                  <a:moveTo>
                    <a:pt x="1124" y="110"/>
                  </a:moveTo>
                  <a:lnTo>
                    <a:pt x="1097" y="65"/>
                  </a:lnTo>
                  <a:lnTo>
                    <a:pt x="1124" y="18"/>
                  </a:lnTo>
                  <a:lnTo>
                    <a:pt x="1150" y="65"/>
                  </a:lnTo>
                  <a:lnTo>
                    <a:pt x="1124" y="110"/>
                  </a:lnTo>
                  <a:close/>
                  <a:moveTo>
                    <a:pt x="1186" y="110"/>
                  </a:moveTo>
                  <a:lnTo>
                    <a:pt x="1159" y="65"/>
                  </a:lnTo>
                  <a:lnTo>
                    <a:pt x="1186" y="18"/>
                  </a:lnTo>
                  <a:lnTo>
                    <a:pt x="1211" y="65"/>
                  </a:lnTo>
                  <a:lnTo>
                    <a:pt x="1186" y="110"/>
                  </a:lnTo>
                  <a:close/>
                  <a:moveTo>
                    <a:pt x="1247" y="110"/>
                  </a:moveTo>
                  <a:lnTo>
                    <a:pt x="1220" y="65"/>
                  </a:lnTo>
                  <a:lnTo>
                    <a:pt x="1247" y="18"/>
                  </a:lnTo>
                  <a:lnTo>
                    <a:pt x="1273" y="65"/>
                  </a:lnTo>
                  <a:lnTo>
                    <a:pt x="1247" y="110"/>
                  </a:lnTo>
                  <a:close/>
                  <a:moveTo>
                    <a:pt x="1309" y="110"/>
                  </a:moveTo>
                  <a:lnTo>
                    <a:pt x="1282" y="65"/>
                  </a:lnTo>
                  <a:lnTo>
                    <a:pt x="1309" y="18"/>
                  </a:lnTo>
                  <a:lnTo>
                    <a:pt x="1334" y="65"/>
                  </a:lnTo>
                  <a:lnTo>
                    <a:pt x="1309" y="110"/>
                  </a:lnTo>
                  <a:close/>
                  <a:moveTo>
                    <a:pt x="1370" y="110"/>
                  </a:moveTo>
                  <a:lnTo>
                    <a:pt x="1345" y="65"/>
                  </a:lnTo>
                  <a:lnTo>
                    <a:pt x="1370" y="18"/>
                  </a:lnTo>
                  <a:lnTo>
                    <a:pt x="1397" y="65"/>
                  </a:lnTo>
                  <a:lnTo>
                    <a:pt x="1370" y="110"/>
                  </a:lnTo>
                  <a:close/>
                  <a:moveTo>
                    <a:pt x="1432" y="110"/>
                  </a:moveTo>
                  <a:lnTo>
                    <a:pt x="1406" y="65"/>
                  </a:lnTo>
                  <a:lnTo>
                    <a:pt x="1432" y="18"/>
                  </a:lnTo>
                  <a:lnTo>
                    <a:pt x="1459" y="65"/>
                  </a:lnTo>
                  <a:lnTo>
                    <a:pt x="1432" y="110"/>
                  </a:lnTo>
                  <a:close/>
                  <a:moveTo>
                    <a:pt x="1493" y="110"/>
                  </a:moveTo>
                  <a:lnTo>
                    <a:pt x="1468" y="65"/>
                  </a:lnTo>
                  <a:lnTo>
                    <a:pt x="1493" y="18"/>
                  </a:lnTo>
                  <a:lnTo>
                    <a:pt x="1520" y="65"/>
                  </a:lnTo>
                  <a:lnTo>
                    <a:pt x="1493" y="110"/>
                  </a:lnTo>
                  <a:close/>
                  <a:moveTo>
                    <a:pt x="1555" y="110"/>
                  </a:moveTo>
                  <a:lnTo>
                    <a:pt x="1529" y="65"/>
                  </a:lnTo>
                  <a:lnTo>
                    <a:pt x="1555" y="18"/>
                  </a:lnTo>
                  <a:lnTo>
                    <a:pt x="1582" y="65"/>
                  </a:lnTo>
                  <a:lnTo>
                    <a:pt x="1555" y="110"/>
                  </a:lnTo>
                  <a:close/>
                  <a:moveTo>
                    <a:pt x="1616" y="110"/>
                  </a:moveTo>
                  <a:lnTo>
                    <a:pt x="1591" y="65"/>
                  </a:lnTo>
                  <a:lnTo>
                    <a:pt x="1616" y="18"/>
                  </a:lnTo>
                  <a:lnTo>
                    <a:pt x="1643" y="65"/>
                  </a:lnTo>
                  <a:lnTo>
                    <a:pt x="1616" y="110"/>
                  </a:lnTo>
                  <a:close/>
                  <a:moveTo>
                    <a:pt x="1678" y="110"/>
                  </a:moveTo>
                  <a:lnTo>
                    <a:pt x="1652" y="65"/>
                  </a:lnTo>
                  <a:lnTo>
                    <a:pt x="1678" y="18"/>
                  </a:lnTo>
                  <a:lnTo>
                    <a:pt x="1705" y="65"/>
                  </a:lnTo>
                  <a:lnTo>
                    <a:pt x="1678" y="110"/>
                  </a:lnTo>
                  <a:close/>
                  <a:moveTo>
                    <a:pt x="1741" y="110"/>
                  </a:moveTo>
                  <a:lnTo>
                    <a:pt x="1714" y="65"/>
                  </a:lnTo>
                  <a:lnTo>
                    <a:pt x="1741" y="18"/>
                  </a:lnTo>
                  <a:lnTo>
                    <a:pt x="1766" y="65"/>
                  </a:lnTo>
                  <a:lnTo>
                    <a:pt x="1741" y="110"/>
                  </a:lnTo>
                  <a:close/>
                  <a:moveTo>
                    <a:pt x="1802" y="110"/>
                  </a:moveTo>
                  <a:lnTo>
                    <a:pt x="1775" y="65"/>
                  </a:lnTo>
                  <a:lnTo>
                    <a:pt x="1802" y="18"/>
                  </a:lnTo>
                  <a:lnTo>
                    <a:pt x="1828" y="65"/>
                  </a:lnTo>
                  <a:lnTo>
                    <a:pt x="1802" y="110"/>
                  </a:lnTo>
                  <a:close/>
                  <a:moveTo>
                    <a:pt x="1864" y="110"/>
                  </a:moveTo>
                  <a:lnTo>
                    <a:pt x="1837" y="65"/>
                  </a:lnTo>
                  <a:lnTo>
                    <a:pt x="1864" y="18"/>
                  </a:lnTo>
                  <a:lnTo>
                    <a:pt x="1889" y="65"/>
                  </a:lnTo>
                  <a:lnTo>
                    <a:pt x="1864" y="110"/>
                  </a:lnTo>
                  <a:close/>
                  <a:moveTo>
                    <a:pt x="1925" y="110"/>
                  </a:moveTo>
                  <a:lnTo>
                    <a:pt x="1898" y="65"/>
                  </a:lnTo>
                  <a:lnTo>
                    <a:pt x="1925" y="18"/>
                  </a:lnTo>
                  <a:lnTo>
                    <a:pt x="1951" y="65"/>
                  </a:lnTo>
                  <a:lnTo>
                    <a:pt x="1925" y="110"/>
                  </a:lnTo>
                  <a:close/>
                  <a:moveTo>
                    <a:pt x="1987" y="110"/>
                  </a:moveTo>
                  <a:lnTo>
                    <a:pt x="1960" y="65"/>
                  </a:lnTo>
                  <a:lnTo>
                    <a:pt x="1987" y="18"/>
                  </a:lnTo>
                  <a:lnTo>
                    <a:pt x="2012" y="65"/>
                  </a:lnTo>
                  <a:lnTo>
                    <a:pt x="1987" y="110"/>
                  </a:lnTo>
                  <a:close/>
                  <a:moveTo>
                    <a:pt x="2048" y="110"/>
                  </a:moveTo>
                  <a:lnTo>
                    <a:pt x="2021" y="65"/>
                  </a:lnTo>
                  <a:lnTo>
                    <a:pt x="2048" y="18"/>
                  </a:lnTo>
                  <a:lnTo>
                    <a:pt x="2074" y="65"/>
                  </a:lnTo>
                  <a:lnTo>
                    <a:pt x="2048" y="110"/>
                  </a:lnTo>
                  <a:close/>
                  <a:moveTo>
                    <a:pt x="2110" y="110"/>
                  </a:moveTo>
                  <a:lnTo>
                    <a:pt x="2084" y="65"/>
                  </a:lnTo>
                  <a:lnTo>
                    <a:pt x="2110" y="18"/>
                  </a:lnTo>
                  <a:lnTo>
                    <a:pt x="2137" y="65"/>
                  </a:lnTo>
                  <a:lnTo>
                    <a:pt x="2110" y="110"/>
                  </a:lnTo>
                  <a:close/>
                  <a:moveTo>
                    <a:pt x="2171" y="110"/>
                  </a:moveTo>
                  <a:lnTo>
                    <a:pt x="2146" y="65"/>
                  </a:lnTo>
                  <a:lnTo>
                    <a:pt x="2171" y="18"/>
                  </a:lnTo>
                  <a:lnTo>
                    <a:pt x="2198" y="65"/>
                  </a:lnTo>
                  <a:lnTo>
                    <a:pt x="2171" y="110"/>
                  </a:lnTo>
                  <a:close/>
                  <a:moveTo>
                    <a:pt x="2233" y="110"/>
                  </a:moveTo>
                  <a:lnTo>
                    <a:pt x="2207" y="65"/>
                  </a:lnTo>
                  <a:lnTo>
                    <a:pt x="2233" y="18"/>
                  </a:lnTo>
                  <a:lnTo>
                    <a:pt x="2260" y="65"/>
                  </a:lnTo>
                  <a:lnTo>
                    <a:pt x="2233" y="110"/>
                  </a:lnTo>
                  <a:close/>
                  <a:moveTo>
                    <a:pt x="2294" y="110"/>
                  </a:moveTo>
                  <a:lnTo>
                    <a:pt x="2269" y="65"/>
                  </a:lnTo>
                  <a:lnTo>
                    <a:pt x="2294" y="18"/>
                  </a:lnTo>
                  <a:lnTo>
                    <a:pt x="2321" y="65"/>
                  </a:lnTo>
                  <a:lnTo>
                    <a:pt x="2294" y="110"/>
                  </a:lnTo>
                  <a:close/>
                  <a:moveTo>
                    <a:pt x="2356" y="110"/>
                  </a:moveTo>
                  <a:lnTo>
                    <a:pt x="2330" y="65"/>
                  </a:lnTo>
                  <a:lnTo>
                    <a:pt x="2356" y="18"/>
                  </a:lnTo>
                  <a:lnTo>
                    <a:pt x="2383" y="65"/>
                  </a:lnTo>
                  <a:lnTo>
                    <a:pt x="2356" y="110"/>
                  </a:lnTo>
                  <a:close/>
                  <a:moveTo>
                    <a:pt x="2417" y="110"/>
                  </a:moveTo>
                  <a:lnTo>
                    <a:pt x="2392" y="65"/>
                  </a:lnTo>
                  <a:lnTo>
                    <a:pt x="2417" y="18"/>
                  </a:lnTo>
                  <a:lnTo>
                    <a:pt x="2444" y="65"/>
                  </a:lnTo>
                  <a:lnTo>
                    <a:pt x="2417" y="110"/>
                  </a:lnTo>
                  <a:close/>
                  <a:moveTo>
                    <a:pt x="2480" y="110"/>
                  </a:moveTo>
                  <a:lnTo>
                    <a:pt x="2453" y="65"/>
                  </a:lnTo>
                  <a:lnTo>
                    <a:pt x="2480" y="18"/>
                  </a:lnTo>
                  <a:lnTo>
                    <a:pt x="2506" y="65"/>
                  </a:lnTo>
                  <a:lnTo>
                    <a:pt x="2480" y="110"/>
                  </a:lnTo>
                  <a:close/>
                  <a:moveTo>
                    <a:pt x="2552" y="0"/>
                  </a:moveTo>
                  <a:lnTo>
                    <a:pt x="2543" y="0"/>
                  </a:lnTo>
                  <a:lnTo>
                    <a:pt x="2542" y="3"/>
                  </a:lnTo>
                  <a:lnTo>
                    <a:pt x="2539" y="0"/>
                  </a:lnTo>
                  <a:lnTo>
                    <a:pt x="2530" y="0"/>
                  </a:lnTo>
                  <a:lnTo>
                    <a:pt x="2537" y="11"/>
                  </a:lnTo>
                  <a:lnTo>
                    <a:pt x="2510" y="56"/>
                  </a:lnTo>
                  <a:lnTo>
                    <a:pt x="2485" y="11"/>
                  </a:lnTo>
                  <a:lnTo>
                    <a:pt x="2491" y="0"/>
                  </a:lnTo>
                  <a:lnTo>
                    <a:pt x="2482" y="0"/>
                  </a:lnTo>
                  <a:lnTo>
                    <a:pt x="2480" y="3"/>
                  </a:lnTo>
                  <a:lnTo>
                    <a:pt x="2477" y="0"/>
                  </a:lnTo>
                  <a:lnTo>
                    <a:pt x="2468" y="0"/>
                  </a:lnTo>
                  <a:lnTo>
                    <a:pt x="2474" y="11"/>
                  </a:lnTo>
                  <a:lnTo>
                    <a:pt x="2449" y="56"/>
                  </a:lnTo>
                  <a:lnTo>
                    <a:pt x="2422" y="11"/>
                  </a:lnTo>
                  <a:lnTo>
                    <a:pt x="2429" y="0"/>
                  </a:lnTo>
                  <a:lnTo>
                    <a:pt x="2420" y="0"/>
                  </a:lnTo>
                  <a:lnTo>
                    <a:pt x="2417" y="3"/>
                  </a:lnTo>
                  <a:lnTo>
                    <a:pt x="2416" y="0"/>
                  </a:lnTo>
                  <a:lnTo>
                    <a:pt x="2407" y="0"/>
                  </a:lnTo>
                  <a:lnTo>
                    <a:pt x="2413" y="11"/>
                  </a:lnTo>
                  <a:lnTo>
                    <a:pt x="2387" y="56"/>
                  </a:lnTo>
                  <a:lnTo>
                    <a:pt x="2360" y="11"/>
                  </a:lnTo>
                  <a:lnTo>
                    <a:pt x="2368" y="0"/>
                  </a:lnTo>
                  <a:lnTo>
                    <a:pt x="2359" y="0"/>
                  </a:lnTo>
                  <a:lnTo>
                    <a:pt x="2356" y="3"/>
                  </a:lnTo>
                  <a:lnTo>
                    <a:pt x="2354" y="0"/>
                  </a:lnTo>
                  <a:lnTo>
                    <a:pt x="2345" y="0"/>
                  </a:lnTo>
                  <a:lnTo>
                    <a:pt x="2351" y="11"/>
                  </a:lnTo>
                  <a:lnTo>
                    <a:pt x="2326" y="56"/>
                  </a:lnTo>
                  <a:lnTo>
                    <a:pt x="2299" y="11"/>
                  </a:lnTo>
                  <a:lnTo>
                    <a:pt x="2305" y="0"/>
                  </a:lnTo>
                  <a:lnTo>
                    <a:pt x="2296" y="0"/>
                  </a:lnTo>
                  <a:lnTo>
                    <a:pt x="2294" y="3"/>
                  </a:lnTo>
                  <a:lnTo>
                    <a:pt x="2293" y="0"/>
                  </a:lnTo>
                  <a:lnTo>
                    <a:pt x="2284" y="0"/>
                  </a:lnTo>
                  <a:lnTo>
                    <a:pt x="2290" y="11"/>
                  </a:lnTo>
                  <a:lnTo>
                    <a:pt x="2264" y="56"/>
                  </a:lnTo>
                  <a:lnTo>
                    <a:pt x="2237" y="11"/>
                  </a:lnTo>
                  <a:lnTo>
                    <a:pt x="2243" y="0"/>
                  </a:lnTo>
                  <a:lnTo>
                    <a:pt x="2234" y="0"/>
                  </a:lnTo>
                  <a:lnTo>
                    <a:pt x="2233" y="3"/>
                  </a:lnTo>
                  <a:lnTo>
                    <a:pt x="2231" y="0"/>
                  </a:lnTo>
                  <a:lnTo>
                    <a:pt x="2222" y="0"/>
                  </a:lnTo>
                  <a:lnTo>
                    <a:pt x="2228" y="11"/>
                  </a:lnTo>
                  <a:lnTo>
                    <a:pt x="2203" y="56"/>
                  </a:lnTo>
                  <a:lnTo>
                    <a:pt x="2176" y="11"/>
                  </a:lnTo>
                  <a:lnTo>
                    <a:pt x="2182" y="0"/>
                  </a:lnTo>
                  <a:lnTo>
                    <a:pt x="2173" y="0"/>
                  </a:lnTo>
                  <a:lnTo>
                    <a:pt x="2171" y="3"/>
                  </a:lnTo>
                  <a:lnTo>
                    <a:pt x="2170" y="0"/>
                  </a:lnTo>
                  <a:lnTo>
                    <a:pt x="2161" y="0"/>
                  </a:lnTo>
                  <a:lnTo>
                    <a:pt x="2167" y="11"/>
                  </a:lnTo>
                  <a:lnTo>
                    <a:pt x="2141" y="56"/>
                  </a:lnTo>
                  <a:lnTo>
                    <a:pt x="2114" y="11"/>
                  </a:lnTo>
                  <a:lnTo>
                    <a:pt x="2120" y="0"/>
                  </a:lnTo>
                  <a:lnTo>
                    <a:pt x="2111" y="0"/>
                  </a:lnTo>
                  <a:lnTo>
                    <a:pt x="2110" y="3"/>
                  </a:lnTo>
                  <a:lnTo>
                    <a:pt x="2108" y="0"/>
                  </a:lnTo>
                  <a:lnTo>
                    <a:pt x="2099" y="0"/>
                  </a:lnTo>
                  <a:lnTo>
                    <a:pt x="2105" y="11"/>
                  </a:lnTo>
                  <a:lnTo>
                    <a:pt x="2078" y="56"/>
                  </a:lnTo>
                  <a:lnTo>
                    <a:pt x="2053" y="11"/>
                  </a:lnTo>
                  <a:lnTo>
                    <a:pt x="2059" y="0"/>
                  </a:lnTo>
                  <a:lnTo>
                    <a:pt x="2050" y="0"/>
                  </a:lnTo>
                  <a:lnTo>
                    <a:pt x="2048" y="3"/>
                  </a:lnTo>
                  <a:lnTo>
                    <a:pt x="2047" y="0"/>
                  </a:lnTo>
                  <a:lnTo>
                    <a:pt x="2038" y="0"/>
                  </a:lnTo>
                  <a:lnTo>
                    <a:pt x="2044" y="11"/>
                  </a:lnTo>
                  <a:lnTo>
                    <a:pt x="2017" y="56"/>
                  </a:lnTo>
                  <a:lnTo>
                    <a:pt x="1991" y="11"/>
                  </a:lnTo>
                  <a:lnTo>
                    <a:pt x="1997" y="0"/>
                  </a:lnTo>
                  <a:lnTo>
                    <a:pt x="1988" y="0"/>
                  </a:lnTo>
                  <a:lnTo>
                    <a:pt x="1987" y="3"/>
                  </a:lnTo>
                  <a:lnTo>
                    <a:pt x="1985" y="0"/>
                  </a:lnTo>
                  <a:lnTo>
                    <a:pt x="1976" y="0"/>
                  </a:lnTo>
                  <a:lnTo>
                    <a:pt x="1982" y="11"/>
                  </a:lnTo>
                  <a:lnTo>
                    <a:pt x="1955" y="56"/>
                  </a:lnTo>
                  <a:lnTo>
                    <a:pt x="1930" y="11"/>
                  </a:lnTo>
                  <a:lnTo>
                    <a:pt x="1936" y="0"/>
                  </a:lnTo>
                  <a:lnTo>
                    <a:pt x="1927" y="0"/>
                  </a:lnTo>
                  <a:lnTo>
                    <a:pt x="1925" y="3"/>
                  </a:lnTo>
                  <a:lnTo>
                    <a:pt x="1924" y="0"/>
                  </a:lnTo>
                  <a:lnTo>
                    <a:pt x="1915" y="0"/>
                  </a:lnTo>
                  <a:lnTo>
                    <a:pt x="1921" y="11"/>
                  </a:lnTo>
                  <a:lnTo>
                    <a:pt x="1894" y="56"/>
                  </a:lnTo>
                  <a:lnTo>
                    <a:pt x="1868" y="11"/>
                  </a:lnTo>
                  <a:lnTo>
                    <a:pt x="1874" y="0"/>
                  </a:lnTo>
                  <a:lnTo>
                    <a:pt x="1865" y="0"/>
                  </a:lnTo>
                  <a:lnTo>
                    <a:pt x="1864" y="3"/>
                  </a:lnTo>
                  <a:lnTo>
                    <a:pt x="1862" y="0"/>
                  </a:lnTo>
                  <a:lnTo>
                    <a:pt x="1852" y="0"/>
                  </a:lnTo>
                  <a:lnTo>
                    <a:pt x="1859" y="11"/>
                  </a:lnTo>
                  <a:lnTo>
                    <a:pt x="1832" y="56"/>
                  </a:lnTo>
                  <a:lnTo>
                    <a:pt x="1807" y="11"/>
                  </a:lnTo>
                  <a:lnTo>
                    <a:pt x="1813" y="0"/>
                  </a:lnTo>
                  <a:lnTo>
                    <a:pt x="1804" y="0"/>
                  </a:lnTo>
                  <a:lnTo>
                    <a:pt x="1802" y="3"/>
                  </a:lnTo>
                  <a:lnTo>
                    <a:pt x="1799" y="0"/>
                  </a:lnTo>
                  <a:lnTo>
                    <a:pt x="1790" y="0"/>
                  </a:lnTo>
                  <a:lnTo>
                    <a:pt x="1798" y="11"/>
                  </a:lnTo>
                  <a:lnTo>
                    <a:pt x="1771" y="56"/>
                  </a:lnTo>
                  <a:lnTo>
                    <a:pt x="1745" y="11"/>
                  </a:lnTo>
                  <a:lnTo>
                    <a:pt x="1751" y="0"/>
                  </a:lnTo>
                  <a:lnTo>
                    <a:pt x="1742" y="0"/>
                  </a:lnTo>
                  <a:lnTo>
                    <a:pt x="1741" y="3"/>
                  </a:lnTo>
                  <a:lnTo>
                    <a:pt x="1738" y="0"/>
                  </a:lnTo>
                  <a:lnTo>
                    <a:pt x="1729" y="0"/>
                  </a:lnTo>
                  <a:lnTo>
                    <a:pt x="1735" y="11"/>
                  </a:lnTo>
                  <a:lnTo>
                    <a:pt x="1709" y="56"/>
                  </a:lnTo>
                  <a:lnTo>
                    <a:pt x="1682" y="11"/>
                  </a:lnTo>
                  <a:lnTo>
                    <a:pt x="1690" y="0"/>
                  </a:lnTo>
                  <a:lnTo>
                    <a:pt x="1681" y="0"/>
                  </a:lnTo>
                  <a:lnTo>
                    <a:pt x="1678" y="3"/>
                  </a:lnTo>
                  <a:lnTo>
                    <a:pt x="1676" y="0"/>
                  </a:lnTo>
                  <a:lnTo>
                    <a:pt x="1667" y="0"/>
                  </a:lnTo>
                  <a:lnTo>
                    <a:pt x="1673" y="11"/>
                  </a:lnTo>
                  <a:lnTo>
                    <a:pt x="1648" y="56"/>
                  </a:lnTo>
                  <a:lnTo>
                    <a:pt x="1621" y="11"/>
                  </a:lnTo>
                  <a:lnTo>
                    <a:pt x="1628" y="0"/>
                  </a:lnTo>
                  <a:lnTo>
                    <a:pt x="1619" y="0"/>
                  </a:lnTo>
                  <a:lnTo>
                    <a:pt x="1616" y="3"/>
                  </a:lnTo>
                  <a:lnTo>
                    <a:pt x="1615" y="0"/>
                  </a:lnTo>
                  <a:lnTo>
                    <a:pt x="1606" y="0"/>
                  </a:lnTo>
                  <a:lnTo>
                    <a:pt x="1612" y="11"/>
                  </a:lnTo>
                  <a:lnTo>
                    <a:pt x="1586" y="56"/>
                  </a:lnTo>
                  <a:lnTo>
                    <a:pt x="1559" y="11"/>
                  </a:lnTo>
                  <a:lnTo>
                    <a:pt x="1565" y="0"/>
                  </a:lnTo>
                  <a:lnTo>
                    <a:pt x="1556" y="0"/>
                  </a:lnTo>
                  <a:lnTo>
                    <a:pt x="1555" y="3"/>
                  </a:lnTo>
                  <a:lnTo>
                    <a:pt x="1553" y="0"/>
                  </a:lnTo>
                  <a:lnTo>
                    <a:pt x="1544" y="0"/>
                  </a:lnTo>
                  <a:lnTo>
                    <a:pt x="1550" y="11"/>
                  </a:lnTo>
                  <a:lnTo>
                    <a:pt x="1525" y="56"/>
                  </a:lnTo>
                  <a:lnTo>
                    <a:pt x="1498" y="11"/>
                  </a:lnTo>
                  <a:lnTo>
                    <a:pt x="1504" y="0"/>
                  </a:lnTo>
                  <a:lnTo>
                    <a:pt x="1495" y="0"/>
                  </a:lnTo>
                  <a:lnTo>
                    <a:pt x="1493" y="3"/>
                  </a:lnTo>
                  <a:lnTo>
                    <a:pt x="1492" y="0"/>
                  </a:lnTo>
                  <a:lnTo>
                    <a:pt x="1483" y="0"/>
                  </a:lnTo>
                  <a:lnTo>
                    <a:pt x="1489" y="11"/>
                  </a:lnTo>
                  <a:lnTo>
                    <a:pt x="1463" y="56"/>
                  </a:lnTo>
                  <a:lnTo>
                    <a:pt x="1436" y="11"/>
                  </a:lnTo>
                  <a:lnTo>
                    <a:pt x="1442" y="0"/>
                  </a:lnTo>
                  <a:lnTo>
                    <a:pt x="1433" y="0"/>
                  </a:lnTo>
                  <a:lnTo>
                    <a:pt x="1432" y="3"/>
                  </a:lnTo>
                  <a:lnTo>
                    <a:pt x="1430" y="0"/>
                  </a:lnTo>
                  <a:lnTo>
                    <a:pt x="1421" y="0"/>
                  </a:lnTo>
                  <a:lnTo>
                    <a:pt x="1427" y="11"/>
                  </a:lnTo>
                  <a:lnTo>
                    <a:pt x="1402" y="56"/>
                  </a:lnTo>
                  <a:lnTo>
                    <a:pt x="1375" y="11"/>
                  </a:lnTo>
                  <a:lnTo>
                    <a:pt x="1381" y="0"/>
                  </a:lnTo>
                  <a:lnTo>
                    <a:pt x="1372" y="0"/>
                  </a:lnTo>
                  <a:lnTo>
                    <a:pt x="1370" y="3"/>
                  </a:lnTo>
                  <a:lnTo>
                    <a:pt x="1369" y="0"/>
                  </a:lnTo>
                  <a:lnTo>
                    <a:pt x="1360" y="0"/>
                  </a:lnTo>
                  <a:lnTo>
                    <a:pt x="1366" y="11"/>
                  </a:lnTo>
                  <a:lnTo>
                    <a:pt x="1339" y="56"/>
                  </a:lnTo>
                  <a:lnTo>
                    <a:pt x="1313" y="11"/>
                  </a:lnTo>
                  <a:lnTo>
                    <a:pt x="1319" y="0"/>
                  </a:lnTo>
                  <a:lnTo>
                    <a:pt x="1310" y="0"/>
                  </a:lnTo>
                  <a:lnTo>
                    <a:pt x="1309" y="3"/>
                  </a:lnTo>
                  <a:lnTo>
                    <a:pt x="1307" y="0"/>
                  </a:lnTo>
                  <a:lnTo>
                    <a:pt x="1298" y="0"/>
                  </a:lnTo>
                  <a:lnTo>
                    <a:pt x="1304" y="11"/>
                  </a:lnTo>
                  <a:lnTo>
                    <a:pt x="1277" y="56"/>
                  </a:lnTo>
                  <a:lnTo>
                    <a:pt x="1252" y="11"/>
                  </a:lnTo>
                  <a:lnTo>
                    <a:pt x="1258" y="0"/>
                  </a:lnTo>
                  <a:lnTo>
                    <a:pt x="1249" y="0"/>
                  </a:lnTo>
                  <a:lnTo>
                    <a:pt x="1247" y="3"/>
                  </a:lnTo>
                  <a:lnTo>
                    <a:pt x="1246" y="0"/>
                  </a:lnTo>
                  <a:lnTo>
                    <a:pt x="1237" y="0"/>
                  </a:lnTo>
                  <a:lnTo>
                    <a:pt x="1243" y="11"/>
                  </a:lnTo>
                  <a:lnTo>
                    <a:pt x="1216" y="56"/>
                  </a:lnTo>
                  <a:lnTo>
                    <a:pt x="1190" y="11"/>
                  </a:lnTo>
                  <a:lnTo>
                    <a:pt x="1196" y="0"/>
                  </a:lnTo>
                  <a:lnTo>
                    <a:pt x="1187" y="0"/>
                  </a:lnTo>
                  <a:lnTo>
                    <a:pt x="1186" y="3"/>
                  </a:lnTo>
                  <a:lnTo>
                    <a:pt x="1184" y="0"/>
                  </a:lnTo>
                  <a:lnTo>
                    <a:pt x="1175" y="0"/>
                  </a:lnTo>
                  <a:lnTo>
                    <a:pt x="1181" y="11"/>
                  </a:lnTo>
                  <a:lnTo>
                    <a:pt x="1154" y="56"/>
                  </a:lnTo>
                  <a:lnTo>
                    <a:pt x="1129" y="11"/>
                  </a:lnTo>
                  <a:lnTo>
                    <a:pt x="1135" y="0"/>
                  </a:lnTo>
                  <a:lnTo>
                    <a:pt x="1126" y="0"/>
                  </a:lnTo>
                  <a:lnTo>
                    <a:pt x="1124" y="3"/>
                  </a:lnTo>
                  <a:lnTo>
                    <a:pt x="1123" y="0"/>
                  </a:lnTo>
                  <a:lnTo>
                    <a:pt x="1112" y="0"/>
                  </a:lnTo>
                  <a:lnTo>
                    <a:pt x="1120" y="11"/>
                  </a:lnTo>
                  <a:lnTo>
                    <a:pt x="1093" y="56"/>
                  </a:lnTo>
                  <a:lnTo>
                    <a:pt x="1067" y="11"/>
                  </a:lnTo>
                  <a:lnTo>
                    <a:pt x="1073" y="0"/>
                  </a:lnTo>
                  <a:lnTo>
                    <a:pt x="1064" y="0"/>
                  </a:lnTo>
                  <a:lnTo>
                    <a:pt x="1063" y="3"/>
                  </a:lnTo>
                  <a:lnTo>
                    <a:pt x="1060" y="0"/>
                  </a:lnTo>
                  <a:lnTo>
                    <a:pt x="1051" y="0"/>
                  </a:lnTo>
                  <a:lnTo>
                    <a:pt x="1058" y="11"/>
                  </a:lnTo>
                  <a:lnTo>
                    <a:pt x="1031" y="56"/>
                  </a:lnTo>
                  <a:lnTo>
                    <a:pt x="1006" y="11"/>
                  </a:lnTo>
                  <a:lnTo>
                    <a:pt x="1012" y="0"/>
                  </a:lnTo>
                  <a:lnTo>
                    <a:pt x="1003" y="0"/>
                  </a:lnTo>
                  <a:lnTo>
                    <a:pt x="1001" y="3"/>
                  </a:lnTo>
                  <a:lnTo>
                    <a:pt x="998" y="0"/>
                  </a:lnTo>
                  <a:lnTo>
                    <a:pt x="989" y="0"/>
                  </a:lnTo>
                  <a:lnTo>
                    <a:pt x="995" y="11"/>
                  </a:lnTo>
                  <a:lnTo>
                    <a:pt x="970" y="56"/>
                  </a:lnTo>
                  <a:lnTo>
                    <a:pt x="943" y="11"/>
                  </a:lnTo>
                  <a:lnTo>
                    <a:pt x="950" y="0"/>
                  </a:lnTo>
                  <a:lnTo>
                    <a:pt x="941" y="0"/>
                  </a:lnTo>
                  <a:lnTo>
                    <a:pt x="938" y="3"/>
                  </a:lnTo>
                  <a:lnTo>
                    <a:pt x="937" y="0"/>
                  </a:lnTo>
                  <a:lnTo>
                    <a:pt x="928" y="0"/>
                  </a:lnTo>
                  <a:lnTo>
                    <a:pt x="934" y="11"/>
                  </a:lnTo>
                  <a:lnTo>
                    <a:pt x="908" y="56"/>
                  </a:lnTo>
                  <a:lnTo>
                    <a:pt x="881" y="11"/>
                  </a:lnTo>
                  <a:lnTo>
                    <a:pt x="889" y="0"/>
                  </a:lnTo>
                  <a:lnTo>
                    <a:pt x="880" y="0"/>
                  </a:lnTo>
                  <a:lnTo>
                    <a:pt x="877" y="3"/>
                  </a:lnTo>
                  <a:lnTo>
                    <a:pt x="875" y="0"/>
                  </a:lnTo>
                  <a:lnTo>
                    <a:pt x="866" y="0"/>
                  </a:lnTo>
                  <a:lnTo>
                    <a:pt x="872" y="11"/>
                  </a:lnTo>
                  <a:lnTo>
                    <a:pt x="847" y="56"/>
                  </a:lnTo>
                  <a:lnTo>
                    <a:pt x="820" y="11"/>
                  </a:lnTo>
                  <a:lnTo>
                    <a:pt x="826" y="0"/>
                  </a:lnTo>
                  <a:lnTo>
                    <a:pt x="817" y="0"/>
                  </a:lnTo>
                  <a:lnTo>
                    <a:pt x="815" y="3"/>
                  </a:lnTo>
                  <a:lnTo>
                    <a:pt x="814" y="0"/>
                  </a:lnTo>
                  <a:lnTo>
                    <a:pt x="805" y="0"/>
                  </a:lnTo>
                  <a:lnTo>
                    <a:pt x="811" y="11"/>
                  </a:lnTo>
                  <a:lnTo>
                    <a:pt x="785" y="56"/>
                  </a:lnTo>
                  <a:lnTo>
                    <a:pt x="758" y="11"/>
                  </a:lnTo>
                  <a:lnTo>
                    <a:pt x="764" y="0"/>
                  </a:lnTo>
                  <a:lnTo>
                    <a:pt x="755" y="0"/>
                  </a:lnTo>
                  <a:lnTo>
                    <a:pt x="754" y="3"/>
                  </a:lnTo>
                  <a:lnTo>
                    <a:pt x="752" y="0"/>
                  </a:lnTo>
                  <a:lnTo>
                    <a:pt x="743" y="0"/>
                  </a:lnTo>
                  <a:lnTo>
                    <a:pt x="749" y="11"/>
                  </a:lnTo>
                  <a:lnTo>
                    <a:pt x="724" y="56"/>
                  </a:lnTo>
                  <a:lnTo>
                    <a:pt x="697" y="11"/>
                  </a:lnTo>
                  <a:lnTo>
                    <a:pt x="703" y="0"/>
                  </a:lnTo>
                  <a:lnTo>
                    <a:pt x="694" y="0"/>
                  </a:lnTo>
                  <a:lnTo>
                    <a:pt x="692" y="3"/>
                  </a:lnTo>
                  <a:lnTo>
                    <a:pt x="691" y="0"/>
                  </a:lnTo>
                  <a:lnTo>
                    <a:pt x="682" y="0"/>
                  </a:lnTo>
                  <a:lnTo>
                    <a:pt x="688" y="11"/>
                  </a:lnTo>
                  <a:lnTo>
                    <a:pt x="662" y="56"/>
                  </a:lnTo>
                  <a:lnTo>
                    <a:pt x="635" y="11"/>
                  </a:lnTo>
                  <a:lnTo>
                    <a:pt x="641" y="0"/>
                  </a:lnTo>
                  <a:lnTo>
                    <a:pt x="632" y="0"/>
                  </a:lnTo>
                  <a:lnTo>
                    <a:pt x="631" y="3"/>
                  </a:lnTo>
                  <a:lnTo>
                    <a:pt x="629" y="0"/>
                  </a:lnTo>
                  <a:lnTo>
                    <a:pt x="620" y="0"/>
                  </a:lnTo>
                  <a:lnTo>
                    <a:pt x="626" y="11"/>
                  </a:lnTo>
                  <a:lnTo>
                    <a:pt x="599" y="56"/>
                  </a:lnTo>
                  <a:lnTo>
                    <a:pt x="574" y="11"/>
                  </a:lnTo>
                  <a:lnTo>
                    <a:pt x="580" y="0"/>
                  </a:lnTo>
                  <a:lnTo>
                    <a:pt x="571" y="0"/>
                  </a:lnTo>
                  <a:lnTo>
                    <a:pt x="569" y="3"/>
                  </a:lnTo>
                  <a:lnTo>
                    <a:pt x="568" y="0"/>
                  </a:lnTo>
                  <a:lnTo>
                    <a:pt x="559" y="0"/>
                  </a:lnTo>
                  <a:lnTo>
                    <a:pt x="565" y="11"/>
                  </a:lnTo>
                  <a:lnTo>
                    <a:pt x="538" y="56"/>
                  </a:lnTo>
                  <a:lnTo>
                    <a:pt x="512" y="11"/>
                  </a:lnTo>
                  <a:lnTo>
                    <a:pt x="518" y="0"/>
                  </a:lnTo>
                  <a:lnTo>
                    <a:pt x="509" y="0"/>
                  </a:lnTo>
                  <a:lnTo>
                    <a:pt x="508" y="3"/>
                  </a:lnTo>
                  <a:lnTo>
                    <a:pt x="506" y="0"/>
                  </a:lnTo>
                  <a:lnTo>
                    <a:pt x="497" y="0"/>
                  </a:lnTo>
                  <a:lnTo>
                    <a:pt x="503" y="11"/>
                  </a:lnTo>
                  <a:lnTo>
                    <a:pt x="476" y="56"/>
                  </a:lnTo>
                  <a:lnTo>
                    <a:pt x="451" y="11"/>
                  </a:lnTo>
                  <a:lnTo>
                    <a:pt x="457" y="0"/>
                  </a:lnTo>
                  <a:lnTo>
                    <a:pt x="448" y="0"/>
                  </a:lnTo>
                  <a:lnTo>
                    <a:pt x="446" y="3"/>
                  </a:lnTo>
                  <a:lnTo>
                    <a:pt x="445" y="0"/>
                  </a:lnTo>
                  <a:lnTo>
                    <a:pt x="436" y="0"/>
                  </a:lnTo>
                  <a:lnTo>
                    <a:pt x="442" y="11"/>
                  </a:lnTo>
                  <a:lnTo>
                    <a:pt x="415" y="56"/>
                  </a:lnTo>
                  <a:lnTo>
                    <a:pt x="389" y="11"/>
                  </a:lnTo>
                  <a:lnTo>
                    <a:pt x="395" y="0"/>
                  </a:lnTo>
                  <a:lnTo>
                    <a:pt x="386" y="0"/>
                  </a:lnTo>
                  <a:lnTo>
                    <a:pt x="385" y="3"/>
                  </a:lnTo>
                  <a:lnTo>
                    <a:pt x="383" y="0"/>
                  </a:lnTo>
                  <a:lnTo>
                    <a:pt x="373" y="0"/>
                  </a:lnTo>
                  <a:lnTo>
                    <a:pt x="380" y="11"/>
                  </a:lnTo>
                  <a:lnTo>
                    <a:pt x="353" y="56"/>
                  </a:lnTo>
                  <a:lnTo>
                    <a:pt x="328" y="11"/>
                  </a:lnTo>
                  <a:lnTo>
                    <a:pt x="334" y="0"/>
                  </a:lnTo>
                  <a:lnTo>
                    <a:pt x="325" y="0"/>
                  </a:lnTo>
                  <a:lnTo>
                    <a:pt x="323" y="3"/>
                  </a:lnTo>
                  <a:lnTo>
                    <a:pt x="320" y="0"/>
                  </a:lnTo>
                  <a:lnTo>
                    <a:pt x="311" y="0"/>
                  </a:lnTo>
                  <a:lnTo>
                    <a:pt x="319" y="11"/>
                  </a:lnTo>
                  <a:lnTo>
                    <a:pt x="292" y="56"/>
                  </a:lnTo>
                  <a:lnTo>
                    <a:pt x="266" y="11"/>
                  </a:lnTo>
                  <a:lnTo>
                    <a:pt x="272" y="0"/>
                  </a:lnTo>
                  <a:lnTo>
                    <a:pt x="263" y="0"/>
                  </a:lnTo>
                  <a:lnTo>
                    <a:pt x="262" y="3"/>
                  </a:lnTo>
                  <a:lnTo>
                    <a:pt x="259" y="0"/>
                  </a:lnTo>
                  <a:lnTo>
                    <a:pt x="250" y="0"/>
                  </a:lnTo>
                  <a:lnTo>
                    <a:pt x="256" y="11"/>
                  </a:lnTo>
                  <a:lnTo>
                    <a:pt x="230" y="56"/>
                  </a:lnTo>
                  <a:lnTo>
                    <a:pt x="203" y="11"/>
                  </a:lnTo>
                  <a:lnTo>
                    <a:pt x="211" y="0"/>
                  </a:lnTo>
                  <a:lnTo>
                    <a:pt x="202" y="0"/>
                  </a:lnTo>
                  <a:lnTo>
                    <a:pt x="199" y="3"/>
                  </a:lnTo>
                  <a:lnTo>
                    <a:pt x="197" y="0"/>
                  </a:lnTo>
                  <a:lnTo>
                    <a:pt x="188" y="0"/>
                  </a:lnTo>
                  <a:lnTo>
                    <a:pt x="194" y="11"/>
                  </a:lnTo>
                  <a:lnTo>
                    <a:pt x="169" y="56"/>
                  </a:lnTo>
                  <a:lnTo>
                    <a:pt x="142" y="11"/>
                  </a:lnTo>
                  <a:lnTo>
                    <a:pt x="149" y="0"/>
                  </a:lnTo>
                  <a:lnTo>
                    <a:pt x="140" y="0"/>
                  </a:lnTo>
                  <a:lnTo>
                    <a:pt x="137" y="3"/>
                  </a:lnTo>
                  <a:lnTo>
                    <a:pt x="136" y="0"/>
                  </a:lnTo>
                  <a:lnTo>
                    <a:pt x="127" y="0"/>
                  </a:lnTo>
                  <a:lnTo>
                    <a:pt x="133" y="11"/>
                  </a:lnTo>
                  <a:lnTo>
                    <a:pt x="107" y="56"/>
                  </a:lnTo>
                  <a:lnTo>
                    <a:pt x="81" y="11"/>
                  </a:lnTo>
                  <a:lnTo>
                    <a:pt x="87" y="0"/>
                  </a:lnTo>
                  <a:lnTo>
                    <a:pt x="78" y="0"/>
                  </a:lnTo>
                  <a:lnTo>
                    <a:pt x="76" y="3"/>
                  </a:lnTo>
                  <a:lnTo>
                    <a:pt x="75" y="0"/>
                  </a:lnTo>
                  <a:lnTo>
                    <a:pt x="66" y="0"/>
                  </a:lnTo>
                  <a:lnTo>
                    <a:pt x="72" y="11"/>
                  </a:lnTo>
                  <a:lnTo>
                    <a:pt x="46" y="56"/>
                  </a:lnTo>
                  <a:lnTo>
                    <a:pt x="19" y="11"/>
                  </a:lnTo>
                  <a:lnTo>
                    <a:pt x="25" y="0"/>
                  </a:lnTo>
                  <a:lnTo>
                    <a:pt x="16" y="0"/>
                  </a:lnTo>
                  <a:lnTo>
                    <a:pt x="15" y="3"/>
                  </a:lnTo>
                  <a:lnTo>
                    <a:pt x="13" y="0"/>
                  </a:lnTo>
                  <a:lnTo>
                    <a:pt x="4" y="0"/>
                  </a:lnTo>
                  <a:lnTo>
                    <a:pt x="10" y="11"/>
                  </a:lnTo>
                  <a:lnTo>
                    <a:pt x="0" y="30"/>
                  </a:lnTo>
                  <a:lnTo>
                    <a:pt x="0" y="45"/>
                  </a:lnTo>
                  <a:lnTo>
                    <a:pt x="15" y="18"/>
                  </a:lnTo>
                  <a:lnTo>
                    <a:pt x="42" y="65"/>
                  </a:lnTo>
                  <a:lnTo>
                    <a:pt x="15" y="110"/>
                  </a:lnTo>
                  <a:lnTo>
                    <a:pt x="0" y="83"/>
                  </a:lnTo>
                  <a:lnTo>
                    <a:pt x="0" y="98"/>
                  </a:lnTo>
                  <a:lnTo>
                    <a:pt x="10" y="117"/>
                  </a:lnTo>
                  <a:lnTo>
                    <a:pt x="0" y="137"/>
                  </a:lnTo>
                  <a:lnTo>
                    <a:pt x="0" y="153"/>
                  </a:lnTo>
                  <a:lnTo>
                    <a:pt x="15" y="125"/>
                  </a:lnTo>
                  <a:lnTo>
                    <a:pt x="42" y="171"/>
                  </a:lnTo>
                  <a:lnTo>
                    <a:pt x="15" y="216"/>
                  </a:lnTo>
                  <a:lnTo>
                    <a:pt x="0" y="189"/>
                  </a:lnTo>
                  <a:lnTo>
                    <a:pt x="0" y="204"/>
                  </a:lnTo>
                  <a:lnTo>
                    <a:pt x="10" y="223"/>
                  </a:lnTo>
                  <a:lnTo>
                    <a:pt x="0" y="243"/>
                  </a:lnTo>
                  <a:lnTo>
                    <a:pt x="0" y="259"/>
                  </a:lnTo>
                  <a:lnTo>
                    <a:pt x="15" y="232"/>
                  </a:lnTo>
                  <a:lnTo>
                    <a:pt x="42" y="277"/>
                  </a:lnTo>
                  <a:lnTo>
                    <a:pt x="15" y="322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0" y="330"/>
                  </a:lnTo>
                  <a:lnTo>
                    <a:pt x="0" y="351"/>
                  </a:lnTo>
                  <a:lnTo>
                    <a:pt x="0" y="366"/>
                  </a:lnTo>
                  <a:lnTo>
                    <a:pt x="15" y="339"/>
                  </a:lnTo>
                  <a:lnTo>
                    <a:pt x="42" y="384"/>
                  </a:lnTo>
                  <a:lnTo>
                    <a:pt x="15" y="429"/>
                  </a:lnTo>
                  <a:lnTo>
                    <a:pt x="0" y="402"/>
                  </a:lnTo>
                  <a:lnTo>
                    <a:pt x="0" y="418"/>
                  </a:lnTo>
                  <a:lnTo>
                    <a:pt x="10" y="438"/>
                  </a:lnTo>
                  <a:lnTo>
                    <a:pt x="0" y="457"/>
                  </a:lnTo>
                  <a:lnTo>
                    <a:pt x="0" y="472"/>
                  </a:lnTo>
                  <a:lnTo>
                    <a:pt x="15" y="445"/>
                  </a:lnTo>
                  <a:lnTo>
                    <a:pt x="42" y="490"/>
                  </a:lnTo>
                  <a:lnTo>
                    <a:pt x="15" y="536"/>
                  </a:lnTo>
                  <a:lnTo>
                    <a:pt x="0" y="508"/>
                  </a:lnTo>
                  <a:lnTo>
                    <a:pt x="0" y="524"/>
                  </a:lnTo>
                  <a:lnTo>
                    <a:pt x="10" y="544"/>
                  </a:lnTo>
                  <a:lnTo>
                    <a:pt x="0" y="563"/>
                  </a:lnTo>
                  <a:lnTo>
                    <a:pt x="0" y="578"/>
                  </a:lnTo>
                  <a:lnTo>
                    <a:pt x="15" y="551"/>
                  </a:lnTo>
                  <a:lnTo>
                    <a:pt x="42" y="596"/>
                  </a:lnTo>
                  <a:lnTo>
                    <a:pt x="15" y="643"/>
                  </a:lnTo>
                  <a:lnTo>
                    <a:pt x="0" y="614"/>
                  </a:lnTo>
                  <a:lnTo>
                    <a:pt x="0" y="631"/>
                  </a:lnTo>
                  <a:lnTo>
                    <a:pt x="10" y="650"/>
                  </a:lnTo>
                  <a:lnTo>
                    <a:pt x="0" y="670"/>
                  </a:lnTo>
                  <a:lnTo>
                    <a:pt x="0" y="686"/>
                  </a:lnTo>
                  <a:lnTo>
                    <a:pt x="15" y="658"/>
                  </a:lnTo>
                  <a:lnTo>
                    <a:pt x="42" y="704"/>
                  </a:lnTo>
                  <a:lnTo>
                    <a:pt x="15" y="749"/>
                  </a:lnTo>
                  <a:lnTo>
                    <a:pt x="0" y="722"/>
                  </a:lnTo>
                  <a:lnTo>
                    <a:pt x="0" y="737"/>
                  </a:lnTo>
                  <a:lnTo>
                    <a:pt x="10" y="757"/>
                  </a:lnTo>
                  <a:lnTo>
                    <a:pt x="0" y="776"/>
                  </a:lnTo>
                  <a:lnTo>
                    <a:pt x="0" y="792"/>
                  </a:lnTo>
                  <a:lnTo>
                    <a:pt x="15" y="764"/>
                  </a:lnTo>
                  <a:lnTo>
                    <a:pt x="42" y="810"/>
                  </a:lnTo>
                  <a:lnTo>
                    <a:pt x="15" y="855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0" y="863"/>
                  </a:lnTo>
                  <a:lnTo>
                    <a:pt x="0" y="882"/>
                  </a:lnTo>
                  <a:lnTo>
                    <a:pt x="0" y="899"/>
                  </a:lnTo>
                  <a:lnTo>
                    <a:pt x="15" y="872"/>
                  </a:lnTo>
                  <a:lnTo>
                    <a:pt x="42" y="917"/>
                  </a:lnTo>
                  <a:lnTo>
                    <a:pt x="15" y="962"/>
                  </a:lnTo>
                  <a:lnTo>
                    <a:pt x="0" y="935"/>
                  </a:lnTo>
                  <a:lnTo>
                    <a:pt x="0" y="950"/>
                  </a:lnTo>
                  <a:lnTo>
                    <a:pt x="10" y="971"/>
                  </a:lnTo>
                  <a:lnTo>
                    <a:pt x="0" y="990"/>
                  </a:lnTo>
                  <a:lnTo>
                    <a:pt x="0" y="1005"/>
                  </a:lnTo>
                  <a:lnTo>
                    <a:pt x="15" y="978"/>
                  </a:lnTo>
                  <a:lnTo>
                    <a:pt x="42" y="1023"/>
                  </a:lnTo>
                  <a:lnTo>
                    <a:pt x="15" y="1068"/>
                  </a:lnTo>
                  <a:lnTo>
                    <a:pt x="0" y="1041"/>
                  </a:lnTo>
                  <a:lnTo>
                    <a:pt x="0" y="1057"/>
                  </a:lnTo>
                  <a:lnTo>
                    <a:pt x="10" y="1077"/>
                  </a:lnTo>
                  <a:lnTo>
                    <a:pt x="0" y="1096"/>
                  </a:lnTo>
                  <a:lnTo>
                    <a:pt x="0" y="1111"/>
                  </a:lnTo>
                  <a:lnTo>
                    <a:pt x="15" y="1084"/>
                  </a:lnTo>
                  <a:lnTo>
                    <a:pt x="42" y="1129"/>
                  </a:lnTo>
                  <a:lnTo>
                    <a:pt x="15" y="1176"/>
                  </a:lnTo>
                  <a:lnTo>
                    <a:pt x="0" y="1147"/>
                  </a:lnTo>
                  <a:lnTo>
                    <a:pt x="0" y="1164"/>
                  </a:lnTo>
                  <a:lnTo>
                    <a:pt x="10" y="1183"/>
                  </a:lnTo>
                  <a:lnTo>
                    <a:pt x="0" y="1203"/>
                  </a:lnTo>
                  <a:lnTo>
                    <a:pt x="0" y="1218"/>
                  </a:lnTo>
                  <a:lnTo>
                    <a:pt x="15" y="1191"/>
                  </a:lnTo>
                  <a:lnTo>
                    <a:pt x="42" y="1236"/>
                  </a:lnTo>
                  <a:lnTo>
                    <a:pt x="15" y="1282"/>
                  </a:lnTo>
                  <a:lnTo>
                    <a:pt x="0" y="1254"/>
                  </a:lnTo>
                  <a:lnTo>
                    <a:pt x="0" y="1270"/>
                  </a:lnTo>
                  <a:lnTo>
                    <a:pt x="10" y="1290"/>
                  </a:lnTo>
                  <a:lnTo>
                    <a:pt x="0" y="1309"/>
                  </a:lnTo>
                  <a:lnTo>
                    <a:pt x="0" y="1325"/>
                  </a:lnTo>
                  <a:lnTo>
                    <a:pt x="15" y="1297"/>
                  </a:lnTo>
                  <a:lnTo>
                    <a:pt x="42" y="1343"/>
                  </a:lnTo>
                  <a:lnTo>
                    <a:pt x="15" y="1388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0" y="1396"/>
                  </a:lnTo>
                  <a:lnTo>
                    <a:pt x="0" y="1415"/>
                  </a:lnTo>
                  <a:lnTo>
                    <a:pt x="0" y="1432"/>
                  </a:lnTo>
                  <a:lnTo>
                    <a:pt x="15" y="1403"/>
                  </a:lnTo>
                  <a:lnTo>
                    <a:pt x="36" y="1441"/>
                  </a:lnTo>
                  <a:lnTo>
                    <a:pt x="45" y="1441"/>
                  </a:lnTo>
                  <a:lnTo>
                    <a:pt x="19" y="1396"/>
                  </a:lnTo>
                  <a:lnTo>
                    <a:pt x="46" y="1351"/>
                  </a:lnTo>
                  <a:lnTo>
                    <a:pt x="72" y="1396"/>
                  </a:lnTo>
                  <a:lnTo>
                    <a:pt x="46" y="1441"/>
                  </a:lnTo>
                  <a:lnTo>
                    <a:pt x="55" y="1441"/>
                  </a:lnTo>
                  <a:lnTo>
                    <a:pt x="76" y="1403"/>
                  </a:lnTo>
                  <a:lnTo>
                    <a:pt x="97" y="1441"/>
                  </a:lnTo>
                  <a:lnTo>
                    <a:pt x="106" y="1441"/>
                  </a:lnTo>
                  <a:lnTo>
                    <a:pt x="81" y="1396"/>
                  </a:lnTo>
                  <a:lnTo>
                    <a:pt x="107" y="1351"/>
                  </a:lnTo>
                  <a:lnTo>
                    <a:pt x="133" y="1396"/>
                  </a:lnTo>
                  <a:lnTo>
                    <a:pt x="107" y="1441"/>
                  </a:lnTo>
                  <a:lnTo>
                    <a:pt x="116" y="1441"/>
                  </a:lnTo>
                  <a:lnTo>
                    <a:pt x="137" y="1403"/>
                  </a:lnTo>
                  <a:lnTo>
                    <a:pt x="158" y="1441"/>
                  </a:lnTo>
                  <a:lnTo>
                    <a:pt x="167" y="1441"/>
                  </a:lnTo>
                  <a:lnTo>
                    <a:pt x="142" y="1396"/>
                  </a:lnTo>
                  <a:lnTo>
                    <a:pt x="169" y="1351"/>
                  </a:lnTo>
                  <a:lnTo>
                    <a:pt x="194" y="1396"/>
                  </a:lnTo>
                  <a:lnTo>
                    <a:pt x="169" y="1441"/>
                  </a:lnTo>
                  <a:lnTo>
                    <a:pt x="179" y="1441"/>
                  </a:lnTo>
                  <a:lnTo>
                    <a:pt x="199" y="1403"/>
                  </a:lnTo>
                  <a:lnTo>
                    <a:pt x="220" y="1441"/>
                  </a:lnTo>
                  <a:lnTo>
                    <a:pt x="229" y="1441"/>
                  </a:lnTo>
                  <a:lnTo>
                    <a:pt x="203" y="1396"/>
                  </a:lnTo>
                  <a:lnTo>
                    <a:pt x="230" y="1351"/>
                  </a:lnTo>
                  <a:lnTo>
                    <a:pt x="256" y="1396"/>
                  </a:lnTo>
                  <a:lnTo>
                    <a:pt x="232" y="1441"/>
                  </a:lnTo>
                  <a:lnTo>
                    <a:pt x="241" y="1441"/>
                  </a:lnTo>
                  <a:lnTo>
                    <a:pt x="262" y="1403"/>
                  </a:lnTo>
                  <a:lnTo>
                    <a:pt x="281" y="1441"/>
                  </a:lnTo>
                  <a:lnTo>
                    <a:pt x="290" y="1441"/>
                  </a:lnTo>
                  <a:lnTo>
                    <a:pt x="266" y="1396"/>
                  </a:lnTo>
                  <a:lnTo>
                    <a:pt x="292" y="1351"/>
                  </a:lnTo>
                  <a:lnTo>
                    <a:pt x="319" y="1396"/>
                  </a:lnTo>
                  <a:lnTo>
                    <a:pt x="293" y="1441"/>
                  </a:lnTo>
                  <a:lnTo>
                    <a:pt x="302" y="1441"/>
                  </a:lnTo>
                  <a:lnTo>
                    <a:pt x="323" y="1403"/>
                  </a:lnTo>
                  <a:lnTo>
                    <a:pt x="344" y="1441"/>
                  </a:lnTo>
                  <a:lnTo>
                    <a:pt x="353" y="1441"/>
                  </a:lnTo>
                  <a:lnTo>
                    <a:pt x="328" y="1396"/>
                  </a:lnTo>
                  <a:lnTo>
                    <a:pt x="353" y="1351"/>
                  </a:lnTo>
                  <a:lnTo>
                    <a:pt x="380" y="1396"/>
                  </a:lnTo>
                  <a:lnTo>
                    <a:pt x="355" y="1441"/>
                  </a:lnTo>
                  <a:lnTo>
                    <a:pt x="364" y="1441"/>
                  </a:lnTo>
                  <a:lnTo>
                    <a:pt x="385" y="1403"/>
                  </a:lnTo>
                  <a:lnTo>
                    <a:pt x="406" y="1441"/>
                  </a:lnTo>
                  <a:lnTo>
                    <a:pt x="415" y="1441"/>
                  </a:lnTo>
                  <a:lnTo>
                    <a:pt x="389" y="1396"/>
                  </a:lnTo>
                  <a:lnTo>
                    <a:pt x="415" y="1351"/>
                  </a:lnTo>
                  <a:lnTo>
                    <a:pt x="442" y="1396"/>
                  </a:lnTo>
                  <a:lnTo>
                    <a:pt x="416" y="1441"/>
                  </a:lnTo>
                  <a:lnTo>
                    <a:pt x="425" y="1441"/>
                  </a:lnTo>
                  <a:lnTo>
                    <a:pt x="446" y="1403"/>
                  </a:lnTo>
                  <a:lnTo>
                    <a:pt x="467" y="1441"/>
                  </a:lnTo>
                  <a:lnTo>
                    <a:pt x="476" y="1441"/>
                  </a:lnTo>
                  <a:lnTo>
                    <a:pt x="451" y="1396"/>
                  </a:lnTo>
                  <a:lnTo>
                    <a:pt x="476" y="1351"/>
                  </a:lnTo>
                  <a:lnTo>
                    <a:pt x="503" y="1396"/>
                  </a:lnTo>
                  <a:lnTo>
                    <a:pt x="478" y="1441"/>
                  </a:lnTo>
                  <a:lnTo>
                    <a:pt x="487" y="1441"/>
                  </a:lnTo>
                  <a:lnTo>
                    <a:pt x="508" y="1403"/>
                  </a:lnTo>
                  <a:lnTo>
                    <a:pt x="529" y="1441"/>
                  </a:lnTo>
                  <a:lnTo>
                    <a:pt x="538" y="1441"/>
                  </a:lnTo>
                  <a:lnTo>
                    <a:pt x="512" y="1396"/>
                  </a:lnTo>
                  <a:lnTo>
                    <a:pt x="538" y="1351"/>
                  </a:lnTo>
                  <a:lnTo>
                    <a:pt x="565" y="1396"/>
                  </a:lnTo>
                  <a:lnTo>
                    <a:pt x="539" y="1441"/>
                  </a:lnTo>
                  <a:lnTo>
                    <a:pt x="548" y="1441"/>
                  </a:lnTo>
                  <a:lnTo>
                    <a:pt x="569" y="1403"/>
                  </a:lnTo>
                  <a:lnTo>
                    <a:pt x="590" y="1441"/>
                  </a:lnTo>
                  <a:lnTo>
                    <a:pt x="599" y="1441"/>
                  </a:lnTo>
                  <a:lnTo>
                    <a:pt x="574" y="1396"/>
                  </a:lnTo>
                  <a:lnTo>
                    <a:pt x="599" y="1351"/>
                  </a:lnTo>
                  <a:lnTo>
                    <a:pt x="626" y="1396"/>
                  </a:lnTo>
                  <a:lnTo>
                    <a:pt x="601" y="1441"/>
                  </a:lnTo>
                  <a:lnTo>
                    <a:pt x="610" y="1441"/>
                  </a:lnTo>
                  <a:lnTo>
                    <a:pt x="631" y="1403"/>
                  </a:lnTo>
                  <a:lnTo>
                    <a:pt x="652" y="1441"/>
                  </a:lnTo>
                  <a:lnTo>
                    <a:pt x="661" y="1441"/>
                  </a:lnTo>
                  <a:lnTo>
                    <a:pt x="635" y="1396"/>
                  </a:lnTo>
                  <a:lnTo>
                    <a:pt x="662" y="1351"/>
                  </a:lnTo>
                  <a:lnTo>
                    <a:pt x="688" y="1396"/>
                  </a:lnTo>
                  <a:lnTo>
                    <a:pt x="662" y="1441"/>
                  </a:lnTo>
                  <a:lnTo>
                    <a:pt x="671" y="1441"/>
                  </a:lnTo>
                  <a:lnTo>
                    <a:pt x="692" y="1403"/>
                  </a:lnTo>
                  <a:lnTo>
                    <a:pt x="713" y="1441"/>
                  </a:lnTo>
                  <a:lnTo>
                    <a:pt x="722" y="1441"/>
                  </a:lnTo>
                  <a:lnTo>
                    <a:pt x="697" y="1396"/>
                  </a:lnTo>
                  <a:lnTo>
                    <a:pt x="724" y="1351"/>
                  </a:lnTo>
                  <a:lnTo>
                    <a:pt x="749" y="1396"/>
                  </a:lnTo>
                  <a:lnTo>
                    <a:pt x="724" y="1441"/>
                  </a:lnTo>
                  <a:lnTo>
                    <a:pt x="733" y="1441"/>
                  </a:lnTo>
                  <a:lnTo>
                    <a:pt x="754" y="1403"/>
                  </a:lnTo>
                  <a:lnTo>
                    <a:pt x="775" y="1441"/>
                  </a:lnTo>
                  <a:lnTo>
                    <a:pt x="784" y="1441"/>
                  </a:lnTo>
                  <a:lnTo>
                    <a:pt x="758" y="1396"/>
                  </a:lnTo>
                  <a:lnTo>
                    <a:pt x="785" y="1351"/>
                  </a:lnTo>
                  <a:lnTo>
                    <a:pt x="811" y="1396"/>
                  </a:lnTo>
                  <a:lnTo>
                    <a:pt x="785" y="1441"/>
                  </a:lnTo>
                  <a:lnTo>
                    <a:pt x="794" y="1441"/>
                  </a:lnTo>
                  <a:lnTo>
                    <a:pt x="815" y="1403"/>
                  </a:lnTo>
                  <a:lnTo>
                    <a:pt x="836" y="1441"/>
                  </a:lnTo>
                  <a:lnTo>
                    <a:pt x="845" y="1441"/>
                  </a:lnTo>
                  <a:lnTo>
                    <a:pt x="820" y="1396"/>
                  </a:lnTo>
                  <a:lnTo>
                    <a:pt x="847" y="1351"/>
                  </a:lnTo>
                  <a:lnTo>
                    <a:pt x="872" y="1396"/>
                  </a:lnTo>
                  <a:lnTo>
                    <a:pt x="847" y="1441"/>
                  </a:lnTo>
                  <a:lnTo>
                    <a:pt x="856" y="1441"/>
                  </a:lnTo>
                  <a:lnTo>
                    <a:pt x="877" y="1403"/>
                  </a:lnTo>
                  <a:lnTo>
                    <a:pt x="898" y="1441"/>
                  </a:lnTo>
                  <a:lnTo>
                    <a:pt x="907" y="1441"/>
                  </a:lnTo>
                  <a:lnTo>
                    <a:pt x="881" y="1396"/>
                  </a:lnTo>
                  <a:lnTo>
                    <a:pt x="908" y="1351"/>
                  </a:lnTo>
                  <a:lnTo>
                    <a:pt x="934" y="1396"/>
                  </a:lnTo>
                  <a:lnTo>
                    <a:pt x="908" y="1441"/>
                  </a:lnTo>
                  <a:lnTo>
                    <a:pt x="919" y="1441"/>
                  </a:lnTo>
                  <a:lnTo>
                    <a:pt x="938" y="1403"/>
                  </a:lnTo>
                  <a:lnTo>
                    <a:pt x="959" y="1441"/>
                  </a:lnTo>
                  <a:lnTo>
                    <a:pt x="968" y="1441"/>
                  </a:lnTo>
                  <a:lnTo>
                    <a:pt x="943" y="1396"/>
                  </a:lnTo>
                  <a:lnTo>
                    <a:pt x="970" y="1351"/>
                  </a:lnTo>
                  <a:lnTo>
                    <a:pt x="995" y="1396"/>
                  </a:lnTo>
                  <a:lnTo>
                    <a:pt x="971" y="1441"/>
                  </a:lnTo>
                  <a:lnTo>
                    <a:pt x="980" y="1441"/>
                  </a:lnTo>
                  <a:lnTo>
                    <a:pt x="1001" y="1403"/>
                  </a:lnTo>
                  <a:lnTo>
                    <a:pt x="1021" y="1441"/>
                  </a:lnTo>
                  <a:lnTo>
                    <a:pt x="1030" y="1441"/>
                  </a:lnTo>
                  <a:lnTo>
                    <a:pt x="1006" y="1396"/>
                  </a:lnTo>
                  <a:lnTo>
                    <a:pt x="1031" y="1351"/>
                  </a:lnTo>
                  <a:lnTo>
                    <a:pt x="1058" y="1396"/>
                  </a:lnTo>
                  <a:lnTo>
                    <a:pt x="1033" y="1441"/>
                  </a:lnTo>
                  <a:lnTo>
                    <a:pt x="1042" y="1441"/>
                  </a:lnTo>
                  <a:lnTo>
                    <a:pt x="1063" y="1403"/>
                  </a:lnTo>
                  <a:lnTo>
                    <a:pt x="1082" y="1441"/>
                  </a:lnTo>
                  <a:lnTo>
                    <a:pt x="1093" y="1441"/>
                  </a:lnTo>
                  <a:lnTo>
                    <a:pt x="1067" y="1396"/>
                  </a:lnTo>
                  <a:lnTo>
                    <a:pt x="1093" y="1351"/>
                  </a:lnTo>
                  <a:lnTo>
                    <a:pt x="1120" y="1396"/>
                  </a:lnTo>
                  <a:lnTo>
                    <a:pt x="1094" y="1441"/>
                  </a:lnTo>
                  <a:lnTo>
                    <a:pt x="1103" y="1441"/>
                  </a:lnTo>
                  <a:lnTo>
                    <a:pt x="1124" y="1403"/>
                  </a:lnTo>
                  <a:lnTo>
                    <a:pt x="1145" y="1441"/>
                  </a:lnTo>
                  <a:lnTo>
                    <a:pt x="1154" y="1441"/>
                  </a:lnTo>
                  <a:lnTo>
                    <a:pt x="1129" y="1396"/>
                  </a:lnTo>
                  <a:lnTo>
                    <a:pt x="1154" y="1351"/>
                  </a:lnTo>
                  <a:lnTo>
                    <a:pt x="1181" y="1396"/>
                  </a:lnTo>
                  <a:lnTo>
                    <a:pt x="1156" y="1441"/>
                  </a:lnTo>
                  <a:lnTo>
                    <a:pt x="1165" y="1441"/>
                  </a:lnTo>
                  <a:lnTo>
                    <a:pt x="1186" y="1403"/>
                  </a:lnTo>
                  <a:lnTo>
                    <a:pt x="1207" y="1441"/>
                  </a:lnTo>
                  <a:lnTo>
                    <a:pt x="1216" y="1441"/>
                  </a:lnTo>
                  <a:lnTo>
                    <a:pt x="1190" y="1396"/>
                  </a:lnTo>
                  <a:lnTo>
                    <a:pt x="1216" y="1351"/>
                  </a:lnTo>
                  <a:lnTo>
                    <a:pt x="1243" y="1396"/>
                  </a:lnTo>
                  <a:lnTo>
                    <a:pt x="1217" y="1441"/>
                  </a:lnTo>
                  <a:lnTo>
                    <a:pt x="1226" y="1441"/>
                  </a:lnTo>
                  <a:lnTo>
                    <a:pt x="1247" y="1403"/>
                  </a:lnTo>
                  <a:lnTo>
                    <a:pt x="1268" y="1441"/>
                  </a:lnTo>
                  <a:lnTo>
                    <a:pt x="1277" y="1441"/>
                  </a:lnTo>
                  <a:lnTo>
                    <a:pt x="1252" y="1396"/>
                  </a:lnTo>
                  <a:lnTo>
                    <a:pt x="1277" y="1351"/>
                  </a:lnTo>
                  <a:lnTo>
                    <a:pt x="1304" y="1396"/>
                  </a:lnTo>
                  <a:lnTo>
                    <a:pt x="1279" y="1441"/>
                  </a:lnTo>
                  <a:lnTo>
                    <a:pt x="1288" y="1441"/>
                  </a:lnTo>
                  <a:lnTo>
                    <a:pt x="1309" y="1403"/>
                  </a:lnTo>
                  <a:lnTo>
                    <a:pt x="1330" y="1441"/>
                  </a:lnTo>
                  <a:lnTo>
                    <a:pt x="1339" y="1441"/>
                  </a:lnTo>
                  <a:lnTo>
                    <a:pt x="1313" y="1396"/>
                  </a:lnTo>
                  <a:lnTo>
                    <a:pt x="1339" y="1351"/>
                  </a:lnTo>
                  <a:lnTo>
                    <a:pt x="1366" y="1396"/>
                  </a:lnTo>
                  <a:lnTo>
                    <a:pt x="1340" y="1441"/>
                  </a:lnTo>
                  <a:lnTo>
                    <a:pt x="1349" y="1441"/>
                  </a:lnTo>
                  <a:lnTo>
                    <a:pt x="1370" y="1403"/>
                  </a:lnTo>
                  <a:lnTo>
                    <a:pt x="1391" y="1441"/>
                  </a:lnTo>
                  <a:lnTo>
                    <a:pt x="1400" y="1441"/>
                  </a:lnTo>
                  <a:lnTo>
                    <a:pt x="1375" y="1396"/>
                  </a:lnTo>
                  <a:lnTo>
                    <a:pt x="1402" y="1351"/>
                  </a:lnTo>
                  <a:lnTo>
                    <a:pt x="1427" y="1396"/>
                  </a:lnTo>
                  <a:lnTo>
                    <a:pt x="1402" y="1441"/>
                  </a:lnTo>
                  <a:lnTo>
                    <a:pt x="1411" y="1441"/>
                  </a:lnTo>
                  <a:lnTo>
                    <a:pt x="1432" y="1403"/>
                  </a:lnTo>
                  <a:lnTo>
                    <a:pt x="1453" y="1441"/>
                  </a:lnTo>
                  <a:lnTo>
                    <a:pt x="1462" y="1441"/>
                  </a:lnTo>
                  <a:lnTo>
                    <a:pt x="1436" y="1396"/>
                  </a:lnTo>
                  <a:lnTo>
                    <a:pt x="1463" y="1351"/>
                  </a:lnTo>
                  <a:lnTo>
                    <a:pt x="1489" y="1396"/>
                  </a:lnTo>
                  <a:lnTo>
                    <a:pt x="1463" y="1441"/>
                  </a:lnTo>
                  <a:lnTo>
                    <a:pt x="1472" y="1441"/>
                  </a:lnTo>
                  <a:lnTo>
                    <a:pt x="1493" y="1403"/>
                  </a:lnTo>
                  <a:lnTo>
                    <a:pt x="1514" y="1441"/>
                  </a:lnTo>
                  <a:lnTo>
                    <a:pt x="1523" y="1441"/>
                  </a:lnTo>
                  <a:lnTo>
                    <a:pt x="1498" y="1396"/>
                  </a:lnTo>
                  <a:lnTo>
                    <a:pt x="1525" y="1351"/>
                  </a:lnTo>
                  <a:lnTo>
                    <a:pt x="1550" y="1396"/>
                  </a:lnTo>
                  <a:lnTo>
                    <a:pt x="1525" y="1441"/>
                  </a:lnTo>
                  <a:lnTo>
                    <a:pt x="1534" y="1441"/>
                  </a:lnTo>
                  <a:lnTo>
                    <a:pt x="1555" y="1403"/>
                  </a:lnTo>
                  <a:lnTo>
                    <a:pt x="1576" y="1441"/>
                  </a:lnTo>
                  <a:lnTo>
                    <a:pt x="1585" y="1441"/>
                  </a:lnTo>
                  <a:lnTo>
                    <a:pt x="1559" y="1396"/>
                  </a:lnTo>
                  <a:lnTo>
                    <a:pt x="1586" y="1351"/>
                  </a:lnTo>
                  <a:lnTo>
                    <a:pt x="1612" y="1396"/>
                  </a:lnTo>
                  <a:lnTo>
                    <a:pt x="1586" y="1441"/>
                  </a:lnTo>
                  <a:lnTo>
                    <a:pt x="1595" y="1441"/>
                  </a:lnTo>
                  <a:lnTo>
                    <a:pt x="1616" y="1403"/>
                  </a:lnTo>
                  <a:lnTo>
                    <a:pt x="1637" y="1441"/>
                  </a:lnTo>
                  <a:lnTo>
                    <a:pt x="1646" y="1441"/>
                  </a:lnTo>
                  <a:lnTo>
                    <a:pt x="1621" y="1396"/>
                  </a:lnTo>
                  <a:lnTo>
                    <a:pt x="1648" y="1351"/>
                  </a:lnTo>
                  <a:lnTo>
                    <a:pt x="1673" y="1396"/>
                  </a:lnTo>
                  <a:lnTo>
                    <a:pt x="1648" y="1441"/>
                  </a:lnTo>
                  <a:lnTo>
                    <a:pt x="1658" y="1441"/>
                  </a:lnTo>
                  <a:lnTo>
                    <a:pt x="1678" y="1403"/>
                  </a:lnTo>
                  <a:lnTo>
                    <a:pt x="1699" y="1441"/>
                  </a:lnTo>
                  <a:lnTo>
                    <a:pt x="1708" y="1441"/>
                  </a:lnTo>
                  <a:lnTo>
                    <a:pt x="1682" y="1396"/>
                  </a:lnTo>
                  <a:lnTo>
                    <a:pt x="1709" y="1351"/>
                  </a:lnTo>
                  <a:lnTo>
                    <a:pt x="1735" y="1396"/>
                  </a:lnTo>
                  <a:lnTo>
                    <a:pt x="1711" y="1441"/>
                  </a:lnTo>
                  <a:lnTo>
                    <a:pt x="1720" y="1441"/>
                  </a:lnTo>
                  <a:lnTo>
                    <a:pt x="1741" y="1403"/>
                  </a:lnTo>
                  <a:lnTo>
                    <a:pt x="1760" y="1441"/>
                  </a:lnTo>
                  <a:lnTo>
                    <a:pt x="1769" y="1441"/>
                  </a:lnTo>
                  <a:lnTo>
                    <a:pt x="1745" y="1396"/>
                  </a:lnTo>
                  <a:lnTo>
                    <a:pt x="1771" y="1351"/>
                  </a:lnTo>
                  <a:lnTo>
                    <a:pt x="1798" y="1396"/>
                  </a:lnTo>
                  <a:lnTo>
                    <a:pt x="1772" y="1441"/>
                  </a:lnTo>
                  <a:lnTo>
                    <a:pt x="1781" y="1441"/>
                  </a:lnTo>
                  <a:lnTo>
                    <a:pt x="1802" y="1403"/>
                  </a:lnTo>
                  <a:lnTo>
                    <a:pt x="1822" y="1441"/>
                  </a:lnTo>
                  <a:lnTo>
                    <a:pt x="1832" y="1441"/>
                  </a:lnTo>
                  <a:lnTo>
                    <a:pt x="1807" y="1396"/>
                  </a:lnTo>
                  <a:lnTo>
                    <a:pt x="1832" y="1351"/>
                  </a:lnTo>
                  <a:lnTo>
                    <a:pt x="1859" y="1396"/>
                  </a:lnTo>
                  <a:lnTo>
                    <a:pt x="1834" y="1441"/>
                  </a:lnTo>
                  <a:lnTo>
                    <a:pt x="1843" y="1441"/>
                  </a:lnTo>
                  <a:lnTo>
                    <a:pt x="1864" y="1403"/>
                  </a:lnTo>
                  <a:lnTo>
                    <a:pt x="1885" y="1441"/>
                  </a:lnTo>
                  <a:lnTo>
                    <a:pt x="1894" y="1441"/>
                  </a:lnTo>
                  <a:lnTo>
                    <a:pt x="1868" y="1396"/>
                  </a:lnTo>
                  <a:lnTo>
                    <a:pt x="1894" y="1351"/>
                  </a:lnTo>
                  <a:lnTo>
                    <a:pt x="1921" y="1396"/>
                  </a:lnTo>
                  <a:lnTo>
                    <a:pt x="1895" y="1441"/>
                  </a:lnTo>
                  <a:lnTo>
                    <a:pt x="1904" y="1441"/>
                  </a:lnTo>
                  <a:lnTo>
                    <a:pt x="1925" y="1403"/>
                  </a:lnTo>
                  <a:lnTo>
                    <a:pt x="1946" y="1441"/>
                  </a:lnTo>
                  <a:lnTo>
                    <a:pt x="1955" y="1441"/>
                  </a:lnTo>
                  <a:lnTo>
                    <a:pt x="1930" y="1396"/>
                  </a:lnTo>
                  <a:lnTo>
                    <a:pt x="1955" y="1351"/>
                  </a:lnTo>
                  <a:lnTo>
                    <a:pt x="1982" y="1396"/>
                  </a:lnTo>
                  <a:lnTo>
                    <a:pt x="1957" y="1441"/>
                  </a:lnTo>
                  <a:lnTo>
                    <a:pt x="1966" y="1441"/>
                  </a:lnTo>
                  <a:lnTo>
                    <a:pt x="1987" y="1403"/>
                  </a:lnTo>
                  <a:lnTo>
                    <a:pt x="2008" y="1441"/>
                  </a:lnTo>
                  <a:lnTo>
                    <a:pt x="2017" y="1441"/>
                  </a:lnTo>
                  <a:lnTo>
                    <a:pt x="1991" y="1396"/>
                  </a:lnTo>
                  <a:lnTo>
                    <a:pt x="2017" y="1351"/>
                  </a:lnTo>
                  <a:lnTo>
                    <a:pt x="2044" y="1396"/>
                  </a:lnTo>
                  <a:lnTo>
                    <a:pt x="2018" y="1441"/>
                  </a:lnTo>
                  <a:lnTo>
                    <a:pt x="2027" y="1441"/>
                  </a:lnTo>
                  <a:lnTo>
                    <a:pt x="2048" y="1403"/>
                  </a:lnTo>
                  <a:lnTo>
                    <a:pt x="2069" y="1441"/>
                  </a:lnTo>
                  <a:lnTo>
                    <a:pt x="2078" y="1441"/>
                  </a:lnTo>
                  <a:lnTo>
                    <a:pt x="2053" y="1396"/>
                  </a:lnTo>
                  <a:lnTo>
                    <a:pt x="2078" y="1351"/>
                  </a:lnTo>
                  <a:lnTo>
                    <a:pt x="2105" y="1396"/>
                  </a:lnTo>
                  <a:lnTo>
                    <a:pt x="2080" y="1441"/>
                  </a:lnTo>
                  <a:lnTo>
                    <a:pt x="2089" y="1441"/>
                  </a:lnTo>
                  <a:lnTo>
                    <a:pt x="2110" y="1403"/>
                  </a:lnTo>
                  <a:lnTo>
                    <a:pt x="2131" y="1441"/>
                  </a:lnTo>
                  <a:lnTo>
                    <a:pt x="2140" y="1441"/>
                  </a:lnTo>
                  <a:lnTo>
                    <a:pt x="2114" y="1396"/>
                  </a:lnTo>
                  <a:lnTo>
                    <a:pt x="2141" y="1351"/>
                  </a:lnTo>
                  <a:lnTo>
                    <a:pt x="2167" y="1396"/>
                  </a:lnTo>
                  <a:lnTo>
                    <a:pt x="2141" y="1441"/>
                  </a:lnTo>
                  <a:lnTo>
                    <a:pt x="2150" y="1441"/>
                  </a:lnTo>
                  <a:lnTo>
                    <a:pt x="2171" y="1403"/>
                  </a:lnTo>
                  <a:lnTo>
                    <a:pt x="2192" y="1441"/>
                  </a:lnTo>
                  <a:lnTo>
                    <a:pt x="2201" y="1441"/>
                  </a:lnTo>
                  <a:lnTo>
                    <a:pt x="2176" y="1396"/>
                  </a:lnTo>
                  <a:lnTo>
                    <a:pt x="2203" y="1351"/>
                  </a:lnTo>
                  <a:lnTo>
                    <a:pt x="2228" y="1396"/>
                  </a:lnTo>
                  <a:lnTo>
                    <a:pt x="2203" y="1441"/>
                  </a:lnTo>
                  <a:lnTo>
                    <a:pt x="2212" y="1441"/>
                  </a:lnTo>
                  <a:lnTo>
                    <a:pt x="2233" y="1403"/>
                  </a:lnTo>
                  <a:lnTo>
                    <a:pt x="2254" y="1441"/>
                  </a:lnTo>
                  <a:lnTo>
                    <a:pt x="2263" y="1441"/>
                  </a:lnTo>
                  <a:lnTo>
                    <a:pt x="2237" y="1396"/>
                  </a:lnTo>
                  <a:lnTo>
                    <a:pt x="2264" y="1351"/>
                  </a:lnTo>
                  <a:lnTo>
                    <a:pt x="2290" y="1396"/>
                  </a:lnTo>
                  <a:lnTo>
                    <a:pt x="2264" y="1441"/>
                  </a:lnTo>
                  <a:lnTo>
                    <a:pt x="2273" y="1441"/>
                  </a:lnTo>
                  <a:lnTo>
                    <a:pt x="2294" y="1403"/>
                  </a:lnTo>
                  <a:lnTo>
                    <a:pt x="2315" y="1441"/>
                  </a:lnTo>
                  <a:lnTo>
                    <a:pt x="2324" y="1441"/>
                  </a:lnTo>
                  <a:lnTo>
                    <a:pt x="2299" y="1396"/>
                  </a:lnTo>
                  <a:lnTo>
                    <a:pt x="2326" y="1351"/>
                  </a:lnTo>
                  <a:lnTo>
                    <a:pt x="2351" y="1396"/>
                  </a:lnTo>
                  <a:lnTo>
                    <a:pt x="2326" y="1441"/>
                  </a:lnTo>
                  <a:lnTo>
                    <a:pt x="2335" y="1441"/>
                  </a:lnTo>
                  <a:lnTo>
                    <a:pt x="2356" y="1403"/>
                  </a:lnTo>
                  <a:lnTo>
                    <a:pt x="2377" y="1441"/>
                  </a:lnTo>
                  <a:lnTo>
                    <a:pt x="2386" y="1441"/>
                  </a:lnTo>
                  <a:lnTo>
                    <a:pt x="2360" y="1396"/>
                  </a:lnTo>
                  <a:lnTo>
                    <a:pt x="2387" y="1351"/>
                  </a:lnTo>
                  <a:lnTo>
                    <a:pt x="2413" y="1396"/>
                  </a:lnTo>
                  <a:lnTo>
                    <a:pt x="2387" y="1441"/>
                  </a:lnTo>
                  <a:lnTo>
                    <a:pt x="2398" y="1441"/>
                  </a:lnTo>
                  <a:lnTo>
                    <a:pt x="2417" y="1403"/>
                  </a:lnTo>
                  <a:lnTo>
                    <a:pt x="2438" y="1441"/>
                  </a:lnTo>
                  <a:lnTo>
                    <a:pt x="2447" y="1441"/>
                  </a:lnTo>
                  <a:lnTo>
                    <a:pt x="2422" y="1396"/>
                  </a:lnTo>
                  <a:lnTo>
                    <a:pt x="2449" y="1351"/>
                  </a:lnTo>
                  <a:lnTo>
                    <a:pt x="2474" y="1396"/>
                  </a:lnTo>
                  <a:lnTo>
                    <a:pt x="2450" y="1441"/>
                  </a:lnTo>
                  <a:lnTo>
                    <a:pt x="2459" y="1441"/>
                  </a:lnTo>
                  <a:lnTo>
                    <a:pt x="2480" y="1403"/>
                  </a:lnTo>
                  <a:lnTo>
                    <a:pt x="2500" y="1441"/>
                  </a:lnTo>
                  <a:lnTo>
                    <a:pt x="2509" y="1441"/>
                  </a:lnTo>
                  <a:lnTo>
                    <a:pt x="2485" y="1396"/>
                  </a:lnTo>
                  <a:lnTo>
                    <a:pt x="2510" y="1351"/>
                  </a:lnTo>
                  <a:lnTo>
                    <a:pt x="2537" y="1396"/>
                  </a:lnTo>
                  <a:lnTo>
                    <a:pt x="2512" y="1441"/>
                  </a:lnTo>
                  <a:lnTo>
                    <a:pt x="2521" y="1441"/>
                  </a:lnTo>
                  <a:lnTo>
                    <a:pt x="2542" y="1403"/>
                  </a:lnTo>
                  <a:lnTo>
                    <a:pt x="2557" y="1430"/>
                  </a:lnTo>
                  <a:lnTo>
                    <a:pt x="2557" y="1414"/>
                  </a:lnTo>
                  <a:lnTo>
                    <a:pt x="2546" y="1396"/>
                  </a:lnTo>
                  <a:lnTo>
                    <a:pt x="2557" y="1378"/>
                  </a:lnTo>
                  <a:lnTo>
                    <a:pt x="2557" y="1363"/>
                  </a:lnTo>
                  <a:lnTo>
                    <a:pt x="2542" y="1388"/>
                  </a:lnTo>
                  <a:lnTo>
                    <a:pt x="2515" y="1343"/>
                  </a:lnTo>
                  <a:lnTo>
                    <a:pt x="2542" y="1297"/>
                  </a:lnTo>
                  <a:lnTo>
                    <a:pt x="2557" y="1324"/>
                  </a:lnTo>
                  <a:lnTo>
                    <a:pt x="2557" y="1307"/>
                  </a:lnTo>
                  <a:lnTo>
                    <a:pt x="2546" y="1290"/>
                  </a:lnTo>
                  <a:lnTo>
                    <a:pt x="2557" y="1272"/>
                  </a:lnTo>
                  <a:lnTo>
                    <a:pt x="2557" y="1255"/>
                  </a:lnTo>
                  <a:lnTo>
                    <a:pt x="2542" y="1282"/>
                  </a:lnTo>
                  <a:lnTo>
                    <a:pt x="2515" y="1236"/>
                  </a:lnTo>
                  <a:lnTo>
                    <a:pt x="2542" y="1191"/>
                  </a:lnTo>
                  <a:lnTo>
                    <a:pt x="2557" y="1216"/>
                  </a:lnTo>
                  <a:lnTo>
                    <a:pt x="2557" y="1201"/>
                  </a:lnTo>
                  <a:lnTo>
                    <a:pt x="2546" y="1183"/>
                  </a:lnTo>
                  <a:lnTo>
                    <a:pt x="2557" y="1165"/>
                  </a:lnTo>
                  <a:lnTo>
                    <a:pt x="2557" y="1149"/>
                  </a:lnTo>
                  <a:lnTo>
                    <a:pt x="2542" y="1176"/>
                  </a:lnTo>
                  <a:lnTo>
                    <a:pt x="2515" y="1129"/>
                  </a:lnTo>
                  <a:lnTo>
                    <a:pt x="2542" y="1084"/>
                  </a:lnTo>
                  <a:lnTo>
                    <a:pt x="2557" y="1110"/>
                  </a:lnTo>
                  <a:lnTo>
                    <a:pt x="2557" y="1095"/>
                  </a:lnTo>
                  <a:lnTo>
                    <a:pt x="2546" y="1077"/>
                  </a:lnTo>
                  <a:lnTo>
                    <a:pt x="2557" y="1059"/>
                  </a:lnTo>
                  <a:lnTo>
                    <a:pt x="2557" y="1042"/>
                  </a:lnTo>
                  <a:lnTo>
                    <a:pt x="2542" y="1068"/>
                  </a:lnTo>
                  <a:lnTo>
                    <a:pt x="2515" y="1023"/>
                  </a:lnTo>
                  <a:lnTo>
                    <a:pt x="2542" y="978"/>
                  </a:lnTo>
                  <a:lnTo>
                    <a:pt x="2557" y="1004"/>
                  </a:lnTo>
                  <a:lnTo>
                    <a:pt x="2557" y="989"/>
                  </a:lnTo>
                  <a:lnTo>
                    <a:pt x="2546" y="971"/>
                  </a:lnTo>
                  <a:lnTo>
                    <a:pt x="2557" y="951"/>
                  </a:lnTo>
                  <a:lnTo>
                    <a:pt x="2557" y="936"/>
                  </a:lnTo>
                  <a:lnTo>
                    <a:pt x="2542" y="962"/>
                  </a:lnTo>
                  <a:lnTo>
                    <a:pt x="2515" y="917"/>
                  </a:lnTo>
                  <a:lnTo>
                    <a:pt x="2542" y="872"/>
                  </a:lnTo>
                  <a:lnTo>
                    <a:pt x="2557" y="897"/>
                  </a:lnTo>
                  <a:lnTo>
                    <a:pt x="2557" y="881"/>
                  </a:lnTo>
                  <a:lnTo>
                    <a:pt x="2546" y="863"/>
                  </a:lnTo>
                  <a:lnTo>
                    <a:pt x="2557" y="845"/>
                  </a:lnTo>
                  <a:lnTo>
                    <a:pt x="2557" y="830"/>
                  </a:lnTo>
                  <a:lnTo>
                    <a:pt x="2542" y="855"/>
                  </a:lnTo>
                  <a:lnTo>
                    <a:pt x="2515" y="810"/>
                  </a:lnTo>
                  <a:lnTo>
                    <a:pt x="2542" y="764"/>
                  </a:lnTo>
                  <a:lnTo>
                    <a:pt x="2557" y="791"/>
                  </a:lnTo>
                  <a:lnTo>
                    <a:pt x="2557" y="774"/>
                  </a:lnTo>
                  <a:lnTo>
                    <a:pt x="2546" y="757"/>
                  </a:lnTo>
                  <a:lnTo>
                    <a:pt x="2557" y="739"/>
                  </a:lnTo>
                  <a:lnTo>
                    <a:pt x="2557" y="724"/>
                  </a:lnTo>
                  <a:lnTo>
                    <a:pt x="2542" y="749"/>
                  </a:lnTo>
                  <a:lnTo>
                    <a:pt x="2515" y="704"/>
                  </a:lnTo>
                  <a:lnTo>
                    <a:pt x="2542" y="658"/>
                  </a:lnTo>
                  <a:lnTo>
                    <a:pt x="2557" y="685"/>
                  </a:lnTo>
                  <a:lnTo>
                    <a:pt x="2557" y="668"/>
                  </a:lnTo>
                  <a:lnTo>
                    <a:pt x="2546" y="650"/>
                  </a:lnTo>
                  <a:lnTo>
                    <a:pt x="2557" y="632"/>
                  </a:lnTo>
                  <a:lnTo>
                    <a:pt x="2557" y="616"/>
                  </a:lnTo>
                  <a:lnTo>
                    <a:pt x="2542" y="643"/>
                  </a:lnTo>
                  <a:lnTo>
                    <a:pt x="2515" y="596"/>
                  </a:lnTo>
                  <a:lnTo>
                    <a:pt x="2542" y="551"/>
                  </a:lnTo>
                  <a:lnTo>
                    <a:pt x="2557" y="577"/>
                  </a:lnTo>
                  <a:lnTo>
                    <a:pt x="2557" y="562"/>
                  </a:lnTo>
                  <a:lnTo>
                    <a:pt x="2546" y="544"/>
                  </a:lnTo>
                  <a:lnTo>
                    <a:pt x="2557" y="526"/>
                  </a:lnTo>
                  <a:lnTo>
                    <a:pt x="2557" y="509"/>
                  </a:lnTo>
                  <a:lnTo>
                    <a:pt x="2542" y="536"/>
                  </a:lnTo>
                  <a:lnTo>
                    <a:pt x="2515" y="490"/>
                  </a:lnTo>
                  <a:lnTo>
                    <a:pt x="2542" y="445"/>
                  </a:lnTo>
                  <a:lnTo>
                    <a:pt x="2557" y="471"/>
                  </a:lnTo>
                  <a:lnTo>
                    <a:pt x="2557" y="456"/>
                  </a:lnTo>
                  <a:lnTo>
                    <a:pt x="2546" y="438"/>
                  </a:lnTo>
                  <a:lnTo>
                    <a:pt x="2557" y="420"/>
                  </a:lnTo>
                  <a:lnTo>
                    <a:pt x="2557" y="403"/>
                  </a:lnTo>
                  <a:lnTo>
                    <a:pt x="2542" y="429"/>
                  </a:lnTo>
                  <a:lnTo>
                    <a:pt x="2515" y="384"/>
                  </a:lnTo>
                  <a:lnTo>
                    <a:pt x="2542" y="339"/>
                  </a:lnTo>
                  <a:lnTo>
                    <a:pt x="2557" y="364"/>
                  </a:lnTo>
                  <a:lnTo>
                    <a:pt x="2557" y="349"/>
                  </a:lnTo>
                  <a:lnTo>
                    <a:pt x="2546" y="330"/>
                  </a:lnTo>
                  <a:lnTo>
                    <a:pt x="2557" y="312"/>
                  </a:lnTo>
                  <a:lnTo>
                    <a:pt x="2557" y="297"/>
                  </a:lnTo>
                  <a:lnTo>
                    <a:pt x="2542" y="322"/>
                  </a:lnTo>
                  <a:lnTo>
                    <a:pt x="2515" y="277"/>
                  </a:lnTo>
                  <a:lnTo>
                    <a:pt x="2542" y="232"/>
                  </a:lnTo>
                  <a:lnTo>
                    <a:pt x="2557" y="258"/>
                  </a:lnTo>
                  <a:lnTo>
                    <a:pt x="2557" y="241"/>
                  </a:lnTo>
                  <a:lnTo>
                    <a:pt x="2546" y="223"/>
                  </a:lnTo>
                  <a:lnTo>
                    <a:pt x="2557" y="206"/>
                  </a:lnTo>
                  <a:lnTo>
                    <a:pt x="2557" y="191"/>
                  </a:lnTo>
                  <a:lnTo>
                    <a:pt x="2542" y="216"/>
                  </a:lnTo>
                  <a:lnTo>
                    <a:pt x="2515" y="171"/>
                  </a:lnTo>
                  <a:lnTo>
                    <a:pt x="2542" y="125"/>
                  </a:lnTo>
                  <a:lnTo>
                    <a:pt x="2557" y="152"/>
                  </a:lnTo>
                  <a:lnTo>
                    <a:pt x="2557" y="135"/>
                  </a:lnTo>
                  <a:lnTo>
                    <a:pt x="2546" y="117"/>
                  </a:lnTo>
                  <a:lnTo>
                    <a:pt x="2557" y="99"/>
                  </a:lnTo>
                  <a:lnTo>
                    <a:pt x="2557" y="84"/>
                  </a:lnTo>
                  <a:lnTo>
                    <a:pt x="2542" y="110"/>
                  </a:lnTo>
                  <a:lnTo>
                    <a:pt x="2515" y="65"/>
                  </a:lnTo>
                  <a:lnTo>
                    <a:pt x="2542" y="18"/>
                  </a:lnTo>
                  <a:lnTo>
                    <a:pt x="2557" y="44"/>
                  </a:lnTo>
                  <a:lnTo>
                    <a:pt x="2557" y="29"/>
                  </a:lnTo>
                  <a:lnTo>
                    <a:pt x="2546" y="11"/>
                  </a:lnTo>
                  <a:lnTo>
                    <a:pt x="255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20">
              <a:extLst>
                <a:ext uri="{FF2B5EF4-FFF2-40B4-BE49-F238E27FC236}">
                  <a16:creationId xmlns:a16="http://schemas.microsoft.com/office/drawing/2014/main" id="{86C28DE0-3E21-4435-955D-5228D529AB5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4489450"/>
              <a:ext cx="4059238" cy="2287588"/>
            </a:xfrm>
            <a:custGeom>
              <a:avLst/>
              <a:gdLst>
                <a:gd name="T0" fmla="*/ 1186 w 2557"/>
                <a:gd name="T1" fmla="*/ 1297 h 1441"/>
                <a:gd name="T2" fmla="*/ 2356 w 2557"/>
                <a:gd name="T3" fmla="*/ 1388 h 1441"/>
                <a:gd name="T4" fmla="*/ 995 w 2557"/>
                <a:gd name="T5" fmla="*/ 1290 h 1441"/>
                <a:gd name="T6" fmla="*/ 2114 w 2557"/>
                <a:gd name="T7" fmla="*/ 1290 h 1441"/>
                <a:gd name="T8" fmla="*/ 754 w 2557"/>
                <a:gd name="T9" fmla="*/ 1282 h 1441"/>
                <a:gd name="T10" fmla="*/ 1925 w 2557"/>
                <a:gd name="T11" fmla="*/ 1191 h 1441"/>
                <a:gd name="T12" fmla="*/ 599 w 2557"/>
                <a:gd name="T13" fmla="*/ 1228 h 1441"/>
                <a:gd name="T14" fmla="*/ 1735 w 2557"/>
                <a:gd name="T15" fmla="*/ 1183 h 1441"/>
                <a:gd name="T16" fmla="*/ 358 w 2557"/>
                <a:gd name="T17" fmla="*/ 1129 h 1441"/>
                <a:gd name="T18" fmla="*/ 1493 w 2557"/>
                <a:gd name="T19" fmla="*/ 1176 h 1441"/>
                <a:gd name="T20" fmla="*/ 169 w 2557"/>
                <a:gd name="T21" fmla="*/ 1031 h 1441"/>
                <a:gd name="T22" fmla="*/ 1339 w 2557"/>
                <a:gd name="T23" fmla="*/ 1122 h 1441"/>
                <a:gd name="T24" fmla="*/ 2474 w 2557"/>
                <a:gd name="T25" fmla="*/ 1077 h 1441"/>
                <a:gd name="T26" fmla="*/ 1097 w 2557"/>
                <a:gd name="T27" fmla="*/ 1023 h 1441"/>
                <a:gd name="T28" fmla="*/ 2233 w 2557"/>
                <a:gd name="T29" fmla="*/ 1068 h 1441"/>
                <a:gd name="T30" fmla="*/ 908 w 2557"/>
                <a:gd name="T31" fmla="*/ 924 h 1441"/>
                <a:gd name="T32" fmla="*/ 2078 w 2557"/>
                <a:gd name="T33" fmla="*/ 1016 h 1441"/>
                <a:gd name="T34" fmla="*/ 719 w 2557"/>
                <a:gd name="T35" fmla="*/ 917 h 1441"/>
                <a:gd name="T36" fmla="*/ 1837 w 2557"/>
                <a:gd name="T37" fmla="*/ 917 h 1441"/>
                <a:gd name="T38" fmla="*/ 476 w 2557"/>
                <a:gd name="T39" fmla="*/ 909 h 1441"/>
                <a:gd name="T40" fmla="*/ 1648 w 2557"/>
                <a:gd name="T41" fmla="*/ 818 h 1441"/>
                <a:gd name="T42" fmla="*/ 323 w 2557"/>
                <a:gd name="T43" fmla="*/ 855 h 1441"/>
                <a:gd name="T44" fmla="*/ 1459 w 2557"/>
                <a:gd name="T45" fmla="*/ 810 h 1441"/>
                <a:gd name="T46" fmla="*/ 81 w 2557"/>
                <a:gd name="T47" fmla="*/ 757 h 1441"/>
                <a:gd name="T48" fmla="*/ 1216 w 2557"/>
                <a:gd name="T49" fmla="*/ 801 h 1441"/>
                <a:gd name="T50" fmla="*/ 2387 w 2557"/>
                <a:gd name="T51" fmla="*/ 712 h 1441"/>
                <a:gd name="T52" fmla="*/ 1063 w 2557"/>
                <a:gd name="T53" fmla="*/ 749 h 1441"/>
                <a:gd name="T54" fmla="*/ 2198 w 2557"/>
                <a:gd name="T55" fmla="*/ 704 h 1441"/>
                <a:gd name="T56" fmla="*/ 820 w 2557"/>
                <a:gd name="T57" fmla="*/ 650 h 1441"/>
                <a:gd name="T58" fmla="*/ 1955 w 2557"/>
                <a:gd name="T59" fmla="*/ 695 h 1441"/>
                <a:gd name="T60" fmla="*/ 631 w 2557"/>
                <a:gd name="T61" fmla="*/ 551 h 1441"/>
                <a:gd name="T62" fmla="*/ 1802 w 2557"/>
                <a:gd name="T63" fmla="*/ 643 h 1441"/>
                <a:gd name="T64" fmla="*/ 442 w 2557"/>
                <a:gd name="T65" fmla="*/ 544 h 1441"/>
                <a:gd name="T66" fmla="*/ 1559 w 2557"/>
                <a:gd name="T67" fmla="*/ 544 h 1441"/>
                <a:gd name="T68" fmla="*/ 199 w 2557"/>
                <a:gd name="T69" fmla="*/ 536 h 1441"/>
                <a:gd name="T70" fmla="*/ 1370 w 2557"/>
                <a:gd name="T71" fmla="*/ 445 h 1441"/>
                <a:gd name="T72" fmla="*/ 46 w 2557"/>
                <a:gd name="T73" fmla="*/ 483 h 1441"/>
                <a:gd name="T74" fmla="*/ 1181 w 2557"/>
                <a:gd name="T75" fmla="*/ 438 h 1441"/>
                <a:gd name="T76" fmla="*/ 2299 w 2557"/>
                <a:gd name="T77" fmla="*/ 438 h 1441"/>
                <a:gd name="T78" fmla="*/ 938 w 2557"/>
                <a:gd name="T79" fmla="*/ 429 h 1441"/>
                <a:gd name="T80" fmla="*/ 2110 w 2557"/>
                <a:gd name="T81" fmla="*/ 339 h 1441"/>
                <a:gd name="T82" fmla="*/ 785 w 2557"/>
                <a:gd name="T83" fmla="*/ 376 h 1441"/>
                <a:gd name="T84" fmla="*/ 1921 w 2557"/>
                <a:gd name="T85" fmla="*/ 330 h 1441"/>
                <a:gd name="T86" fmla="*/ 542 w 2557"/>
                <a:gd name="T87" fmla="*/ 277 h 1441"/>
                <a:gd name="T88" fmla="*/ 1678 w 2557"/>
                <a:gd name="T89" fmla="*/ 322 h 1441"/>
                <a:gd name="T90" fmla="*/ 353 w 2557"/>
                <a:gd name="T91" fmla="*/ 179 h 1441"/>
                <a:gd name="T92" fmla="*/ 1525 w 2557"/>
                <a:gd name="T93" fmla="*/ 270 h 1441"/>
                <a:gd name="T94" fmla="*/ 164 w 2557"/>
                <a:gd name="T95" fmla="*/ 171 h 1441"/>
                <a:gd name="T96" fmla="*/ 1282 w 2557"/>
                <a:gd name="T97" fmla="*/ 171 h 1441"/>
                <a:gd name="T98" fmla="*/ 2417 w 2557"/>
                <a:gd name="T99" fmla="*/ 216 h 1441"/>
                <a:gd name="T100" fmla="*/ 1093 w 2557"/>
                <a:gd name="T101" fmla="*/ 72 h 1441"/>
                <a:gd name="T102" fmla="*/ 2264 w 2557"/>
                <a:gd name="T103" fmla="*/ 162 h 1441"/>
                <a:gd name="T104" fmla="*/ 904 w 2557"/>
                <a:gd name="T105" fmla="*/ 65 h 1441"/>
                <a:gd name="T106" fmla="*/ 2021 w 2557"/>
                <a:gd name="T107" fmla="*/ 65 h 1441"/>
                <a:gd name="T108" fmla="*/ 2141 w 2557"/>
                <a:gd name="T109" fmla="*/ 56 h 1441"/>
                <a:gd name="T110" fmla="*/ 1430 w 2557"/>
                <a:gd name="T111" fmla="*/ 0 h 1441"/>
                <a:gd name="T112" fmla="*/ 703 w 2557"/>
                <a:gd name="T113" fmla="*/ 0 h 1441"/>
                <a:gd name="T114" fmla="*/ 10 w 2557"/>
                <a:gd name="T115" fmla="*/ 11 h 1441"/>
                <a:gd name="T116" fmla="*/ 15 w 2557"/>
                <a:gd name="T117" fmla="*/ 1282 h 1441"/>
                <a:gd name="T118" fmla="*/ 610 w 2557"/>
                <a:gd name="T119" fmla="*/ 1441 h 1441"/>
                <a:gd name="T120" fmla="*/ 1339 w 2557"/>
                <a:gd name="T121" fmla="*/ 1351 h 1441"/>
                <a:gd name="T122" fmla="*/ 2069 w 2557"/>
                <a:gd name="T123" fmla="*/ 1441 h 1441"/>
                <a:gd name="T124" fmla="*/ 2542 w 2557"/>
                <a:gd name="T125" fmla="*/ 106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76" y="1388"/>
                  </a:moveTo>
                  <a:lnTo>
                    <a:pt x="51" y="1343"/>
                  </a:lnTo>
                  <a:lnTo>
                    <a:pt x="76" y="1297"/>
                  </a:lnTo>
                  <a:lnTo>
                    <a:pt x="103" y="1343"/>
                  </a:lnTo>
                  <a:lnTo>
                    <a:pt x="76" y="1388"/>
                  </a:lnTo>
                  <a:moveTo>
                    <a:pt x="137" y="1388"/>
                  </a:moveTo>
                  <a:lnTo>
                    <a:pt x="112" y="1343"/>
                  </a:lnTo>
                  <a:lnTo>
                    <a:pt x="137" y="1297"/>
                  </a:lnTo>
                  <a:lnTo>
                    <a:pt x="164" y="1343"/>
                  </a:lnTo>
                  <a:lnTo>
                    <a:pt x="137" y="1388"/>
                  </a:lnTo>
                  <a:moveTo>
                    <a:pt x="199" y="1388"/>
                  </a:moveTo>
                  <a:lnTo>
                    <a:pt x="173" y="1343"/>
                  </a:lnTo>
                  <a:lnTo>
                    <a:pt x="199" y="1297"/>
                  </a:lnTo>
                  <a:lnTo>
                    <a:pt x="226" y="1343"/>
                  </a:lnTo>
                  <a:lnTo>
                    <a:pt x="199" y="1388"/>
                  </a:lnTo>
                  <a:moveTo>
                    <a:pt x="262" y="1388"/>
                  </a:moveTo>
                  <a:lnTo>
                    <a:pt x="235" y="1343"/>
                  </a:lnTo>
                  <a:lnTo>
                    <a:pt x="262" y="1297"/>
                  </a:lnTo>
                  <a:lnTo>
                    <a:pt x="287" y="1343"/>
                  </a:lnTo>
                  <a:lnTo>
                    <a:pt x="262" y="1388"/>
                  </a:lnTo>
                  <a:moveTo>
                    <a:pt x="323" y="1388"/>
                  </a:moveTo>
                  <a:lnTo>
                    <a:pt x="296" y="1343"/>
                  </a:lnTo>
                  <a:lnTo>
                    <a:pt x="323" y="1297"/>
                  </a:lnTo>
                  <a:lnTo>
                    <a:pt x="349" y="1343"/>
                  </a:lnTo>
                  <a:lnTo>
                    <a:pt x="323" y="1388"/>
                  </a:lnTo>
                  <a:moveTo>
                    <a:pt x="385" y="1388"/>
                  </a:moveTo>
                  <a:lnTo>
                    <a:pt x="358" y="1343"/>
                  </a:lnTo>
                  <a:lnTo>
                    <a:pt x="385" y="1297"/>
                  </a:lnTo>
                  <a:lnTo>
                    <a:pt x="410" y="1343"/>
                  </a:lnTo>
                  <a:lnTo>
                    <a:pt x="385" y="1388"/>
                  </a:lnTo>
                  <a:moveTo>
                    <a:pt x="446" y="1388"/>
                  </a:moveTo>
                  <a:lnTo>
                    <a:pt x="419" y="1343"/>
                  </a:lnTo>
                  <a:lnTo>
                    <a:pt x="446" y="1297"/>
                  </a:lnTo>
                  <a:lnTo>
                    <a:pt x="472" y="1343"/>
                  </a:lnTo>
                  <a:lnTo>
                    <a:pt x="446" y="1388"/>
                  </a:lnTo>
                  <a:moveTo>
                    <a:pt x="508" y="1388"/>
                  </a:moveTo>
                  <a:lnTo>
                    <a:pt x="481" y="1343"/>
                  </a:lnTo>
                  <a:lnTo>
                    <a:pt x="508" y="1297"/>
                  </a:lnTo>
                  <a:lnTo>
                    <a:pt x="533" y="1343"/>
                  </a:lnTo>
                  <a:lnTo>
                    <a:pt x="508" y="1388"/>
                  </a:lnTo>
                  <a:moveTo>
                    <a:pt x="569" y="1388"/>
                  </a:moveTo>
                  <a:lnTo>
                    <a:pt x="542" y="1343"/>
                  </a:lnTo>
                  <a:lnTo>
                    <a:pt x="569" y="1297"/>
                  </a:lnTo>
                  <a:lnTo>
                    <a:pt x="595" y="1343"/>
                  </a:lnTo>
                  <a:lnTo>
                    <a:pt x="569" y="1388"/>
                  </a:lnTo>
                  <a:moveTo>
                    <a:pt x="631" y="1388"/>
                  </a:moveTo>
                  <a:lnTo>
                    <a:pt x="605" y="1343"/>
                  </a:lnTo>
                  <a:lnTo>
                    <a:pt x="631" y="1297"/>
                  </a:lnTo>
                  <a:lnTo>
                    <a:pt x="658" y="1343"/>
                  </a:lnTo>
                  <a:lnTo>
                    <a:pt x="631" y="1388"/>
                  </a:lnTo>
                  <a:moveTo>
                    <a:pt x="692" y="1388"/>
                  </a:moveTo>
                  <a:lnTo>
                    <a:pt x="667" y="1343"/>
                  </a:lnTo>
                  <a:lnTo>
                    <a:pt x="692" y="1297"/>
                  </a:lnTo>
                  <a:lnTo>
                    <a:pt x="719" y="1343"/>
                  </a:lnTo>
                  <a:lnTo>
                    <a:pt x="692" y="1388"/>
                  </a:lnTo>
                  <a:moveTo>
                    <a:pt x="754" y="1388"/>
                  </a:moveTo>
                  <a:lnTo>
                    <a:pt x="728" y="1343"/>
                  </a:lnTo>
                  <a:lnTo>
                    <a:pt x="754" y="1297"/>
                  </a:lnTo>
                  <a:lnTo>
                    <a:pt x="781" y="1343"/>
                  </a:lnTo>
                  <a:lnTo>
                    <a:pt x="754" y="1388"/>
                  </a:lnTo>
                  <a:moveTo>
                    <a:pt x="815" y="1388"/>
                  </a:moveTo>
                  <a:lnTo>
                    <a:pt x="790" y="1343"/>
                  </a:lnTo>
                  <a:lnTo>
                    <a:pt x="815" y="1297"/>
                  </a:lnTo>
                  <a:lnTo>
                    <a:pt x="842" y="1343"/>
                  </a:lnTo>
                  <a:lnTo>
                    <a:pt x="815" y="1388"/>
                  </a:lnTo>
                  <a:moveTo>
                    <a:pt x="877" y="1388"/>
                  </a:moveTo>
                  <a:lnTo>
                    <a:pt x="851" y="1343"/>
                  </a:lnTo>
                  <a:lnTo>
                    <a:pt x="877" y="1297"/>
                  </a:lnTo>
                  <a:lnTo>
                    <a:pt x="904" y="1343"/>
                  </a:lnTo>
                  <a:lnTo>
                    <a:pt x="877" y="1388"/>
                  </a:lnTo>
                  <a:moveTo>
                    <a:pt x="938" y="1388"/>
                  </a:moveTo>
                  <a:lnTo>
                    <a:pt x="913" y="1343"/>
                  </a:lnTo>
                  <a:lnTo>
                    <a:pt x="938" y="1297"/>
                  </a:lnTo>
                  <a:lnTo>
                    <a:pt x="965" y="1343"/>
                  </a:lnTo>
                  <a:lnTo>
                    <a:pt x="938" y="1388"/>
                  </a:lnTo>
                  <a:moveTo>
                    <a:pt x="1001" y="1388"/>
                  </a:moveTo>
                  <a:lnTo>
                    <a:pt x="974" y="1343"/>
                  </a:lnTo>
                  <a:lnTo>
                    <a:pt x="1001" y="1297"/>
                  </a:lnTo>
                  <a:lnTo>
                    <a:pt x="1027" y="1343"/>
                  </a:lnTo>
                  <a:lnTo>
                    <a:pt x="1001" y="1388"/>
                  </a:lnTo>
                  <a:moveTo>
                    <a:pt x="1063" y="1388"/>
                  </a:moveTo>
                  <a:lnTo>
                    <a:pt x="1036" y="1343"/>
                  </a:lnTo>
                  <a:lnTo>
                    <a:pt x="1063" y="1297"/>
                  </a:lnTo>
                  <a:lnTo>
                    <a:pt x="1088" y="1343"/>
                  </a:lnTo>
                  <a:lnTo>
                    <a:pt x="1063" y="1388"/>
                  </a:lnTo>
                  <a:moveTo>
                    <a:pt x="1124" y="1388"/>
                  </a:moveTo>
                  <a:lnTo>
                    <a:pt x="1097" y="1343"/>
                  </a:lnTo>
                  <a:lnTo>
                    <a:pt x="1124" y="1297"/>
                  </a:lnTo>
                  <a:lnTo>
                    <a:pt x="1150" y="1343"/>
                  </a:lnTo>
                  <a:lnTo>
                    <a:pt x="1124" y="1388"/>
                  </a:lnTo>
                  <a:moveTo>
                    <a:pt x="1186" y="1388"/>
                  </a:moveTo>
                  <a:lnTo>
                    <a:pt x="1159" y="1343"/>
                  </a:lnTo>
                  <a:lnTo>
                    <a:pt x="1186" y="1297"/>
                  </a:lnTo>
                  <a:lnTo>
                    <a:pt x="1211" y="1343"/>
                  </a:lnTo>
                  <a:lnTo>
                    <a:pt x="1186" y="1388"/>
                  </a:lnTo>
                  <a:moveTo>
                    <a:pt x="1247" y="1388"/>
                  </a:moveTo>
                  <a:lnTo>
                    <a:pt x="1220" y="1343"/>
                  </a:lnTo>
                  <a:lnTo>
                    <a:pt x="1247" y="1297"/>
                  </a:lnTo>
                  <a:lnTo>
                    <a:pt x="1273" y="1343"/>
                  </a:lnTo>
                  <a:lnTo>
                    <a:pt x="1247" y="1388"/>
                  </a:lnTo>
                  <a:moveTo>
                    <a:pt x="1309" y="1388"/>
                  </a:moveTo>
                  <a:lnTo>
                    <a:pt x="1282" y="1343"/>
                  </a:lnTo>
                  <a:lnTo>
                    <a:pt x="1309" y="1297"/>
                  </a:lnTo>
                  <a:lnTo>
                    <a:pt x="1334" y="1343"/>
                  </a:lnTo>
                  <a:lnTo>
                    <a:pt x="1309" y="1388"/>
                  </a:lnTo>
                  <a:moveTo>
                    <a:pt x="1370" y="1388"/>
                  </a:moveTo>
                  <a:lnTo>
                    <a:pt x="1345" y="1343"/>
                  </a:lnTo>
                  <a:lnTo>
                    <a:pt x="1370" y="1297"/>
                  </a:lnTo>
                  <a:lnTo>
                    <a:pt x="1397" y="1343"/>
                  </a:lnTo>
                  <a:lnTo>
                    <a:pt x="1370" y="1388"/>
                  </a:lnTo>
                  <a:moveTo>
                    <a:pt x="1432" y="1388"/>
                  </a:moveTo>
                  <a:lnTo>
                    <a:pt x="1406" y="1343"/>
                  </a:lnTo>
                  <a:lnTo>
                    <a:pt x="1432" y="1297"/>
                  </a:lnTo>
                  <a:lnTo>
                    <a:pt x="1459" y="1343"/>
                  </a:lnTo>
                  <a:lnTo>
                    <a:pt x="1432" y="1388"/>
                  </a:lnTo>
                  <a:moveTo>
                    <a:pt x="1493" y="1388"/>
                  </a:moveTo>
                  <a:lnTo>
                    <a:pt x="1468" y="1343"/>
                  </a:lnTo>
                  <a:lnTo>
                    <a:pt x="1493" y="1297"/>
                  </a:lnTo>
                  <a:lnTo>
                    <a:pt x="1520" y="1343"/>
                  </a:lnTo>
                  <a:lnTo>
                    <a:pt x="1493" y="1388"/>
                  </a:lnTo>
                  <a:moveTo>
                    <a:pt x="1555" y="1388"/>
                  </a:moveTo>
                  <a:lnTo>
                    <a:pt x="1529" y="1343"/>
                  </a:lnTo>
                  <a:lnTo>
                    <a:pt x="1555" y="1297"/>
                  </a:lnTo>
                  <a:lnTo>
                    <a:pt x="1582" y="1343"/>
                  </a:lnTo>
                  <a:lnTo>
                    <a:pt x="1555" y="1388"/>
                  </a:lnTo>
                  <a:moveTo>
                    <a:pt x="1616" y="1388"/>
                  </a:moveTo>
                  <a:lnTo>
                    <a:pt x="1591" y="1343"/>
                  </a:lnTo>
                  <a:lnTo>
                    <a:pt x="1616" y="1297"/>
                  </a:lnTo>
                  <a:lnTo>
                    <a:pt x="1643" y="1343"/>
                  </a:lnTo>
                  <a:lnTo>
                    <a:pt x="1616" y="1388"/>
                  </a:lnTo>
                  <a:moveTo>
                    <a:pt x="1678" y="1388"/>
                  </a:moveTo>
                  <a:lnTo>
                    <a:pt x="1652" y="1343"/>
                  </a:lnTo>
                  <a:lnTo>
                    <a:pt x="1678" y="1297"/>
                  </a:lnTo>
                  <a:lnTo>
                    <a:pt x="1705" y="1343"/>
                  </a:lnTo>
                  <a:lnTo>
                    <a:pt x="1678" y="1388"/>
                  </a:lnTo>
                  <a:moveTo>
                    <a:pt x="1741" y="1388"/>
                  </a:moveTo>
                  <a:lnTo>
                    <a:pt x="1714" y="1343"/>
                  </a:lnTo>
                  <a:lnTo>
                    <a:pt x="1741" y="1297"/>
                  </a:lnTo>
                  <a:lnTo>
                    <a:pt x="1766" y="1343"/>
                  </a:lnTo>
                  <a:lnTo>
                    <a:pt x="1741" y="1388"/>
                  </a:lnTo>
                  <a:moveTo>
                    <a:pt x="1802" y="1388"/>
                  </a:moveTo>
                  <a:lnTo>
                    <a:pt x="1775" y="1343"/>
                  </a:lnTo>
                  <a:lnTo>
                    <a:pt x="1802" y="1297"/>
                  </a:lnTo>
                  <a:lnTo>
                    <a:pt x="1828" y="1343"/>
                  </a:lnTo>
                  <a:lnTo>
                    <a:pt x="1802" y="1388"/>
                  </a:lnTo>
                  <a:moveTo>
                    <a:pt x="1864" y="1388"/>
                  </a:moveTo>
                  <a:lnTo>
                    <a:pt x="1837" y="1343"/>
                  </a:lnTo>
                  <a:lnTo>
                    <a:pt x="1864" y="1297"/>
                  </a:lnTo>
                  <a:lnTo>
                    <a:pt x="1889" y="1343"/>
                  </a:lnTo>
                  <a:lnTo>
                    <a:pt x="1864" y="1388"/>
                  </a:lnTo>
                  <a:moveTo>
                    <a:pt x="1925" y="1388"/>
                  </a:moveTo>
                  <a:lnTo>
                    <a:pt x="1898" y="1343"/>
                  </a:lnTo>
                  <a:lnTo>
                    <a:pt x="1925" y="1297"/>
                  </a:lnTo>
                  <a:lnTo>
                    <a:pt x="1951" y="1343"/>
                  </a:lnTo>
                  <a:lnTo>
                    <a:pt x="1925" y="1388"/>
                  </a:lnTo>
                  <a:moveTo>
                    <a:pt x="1987" y="1388"/>
                  </a:moveTo>
                  <a:lnTo>
                    <a:pt x="1960" y="1343"/>
                  </a:lnTo>
                  <a:lnTo>
                    <a:pt x="1987" y="1297"/>
                  </a:lnTo>
                  <a:lnTo>
                    <a:pt x="2012" y="1343"/>
                  </a:lnTo>
                  <a:lnTo>
                    <a:pt x="1987" y="1388"/>
                  </a:lnTo>
                  <a:moveTo>
                    <a:pt x="2048" y="1388"/>
                  </a:moveTo>
                  <a:lnTo>
                    <a:pt x="2021" y="1343"/>
                  </a:lnTo>
                  <a:lnTo>
                    <a:pt x="2048" y="1297"/>
                  </a:lnTo>
                  <a:lnTo>
                    <a:pt x="2074" y="1343"/>
                  </a:lnTo>
                  <a:lnTo>
                    <a:pt x="2048" y="1388"/>
                  </a:lnTo>
                  <a:moveTo>
                    <a:pt x="2110" y="1388"/>
                  </a:moveTo>
                  <a:lnTo>
                    <a:pt x="2084" y="1343"/>
                  </a:lnTo>
                  <a:lnTo>
                    <a:pt x="2110" y="1297"/>
                  </a:lnTo>
                  <a:lnTo>
                    <a:pt x="2137" y="1343"/>
                  </a:lnTo>
                  <a:lnTo>
                    <a:pt x="2110" y="1388"/>
                  </a:lnTo>
                  <a:moveTo>
                    <a:pt x="2171" y="1388"/>
                  </a:moveTo>
                  <a:lnTo>
                    <a:pt x="2146" y="1343"/>
                  </a:lnTo>
                  <a:lnTo>
                    <a:pt x="2171" y="1297"/>
                  </a:lnTo>
                  <a:lnTo>
                    <a:pt x="2198" y="1343"/>
                  </a:lnTo>
                  <a:lnTo>
                    <a:pt x="2171" y="1388"/>
                  </a:lnTo>
                  <a:moveTo>
                    <a:pt x="2233" y="1388"/>
                  </a:moveTo>
                  <a:lnTo>
                    <a:pt x="2207" y="1343"/>
                  </a:lnTo>
                  <a:lnTo>
                    <a:pt x="2233" y="1297"/>
                  </a:lnTo>
                  <a:lnTo>
                    <a:pt x="2260" y="1343"/>
                  </a:lnTo>
                  <a:lnTo>
                    <a:pt x="2233" y="1388"/>
                  </a:lnTo>
                  <a:moveTo>
                    <a:pt x="2294" y="1388"/>
                  </a:moveTo>
                  <a:lnTo>
                    <a:pt x="2269" y="1343"/>
                  </a:lnTo>
                  <a:lnTo>
                    <a:pt x="2294" y="1297"/>
                  </a:lnTo>
                  <a:lnTo>
                    <a:pt x="2321" y="1343"/>
                  </a:lnTo>
                  <a:lnTo>
                    <a:pt x="2294" y="1388"/>
                  </a:lnTo>
                  <a:moveTo>
                    <a:pt x="2356" y="1388"/>
                  </a:moveTo>
                  <a:lnTo>
                    <a:pt x="2330" y="1343"/>
                  </a:lnTo>
                  <a:lnTo>
                    <a:pt x="2356" y="1297"/>
                  </a:lnTo>
                  <a:lnTo>
                    <a:pt x="2383" y="1343"/>
                  </a:lnTo>
                  <a:lnTo>
                    <a:pt x="2356" y="1388"/>
                  </a:lnTo>
                  <a:moveTo>
                    <a:pt x="2417" y="1388"/>
                  </a:moveTo>
                  <a:lnTo>
                    <a:pt x="2392" y="1343"/>
                  </a:lnTo>
                  <a:lnTo>
                    <a:pt x="2417" y="1297"/>
                  </a:lnTo>
                  <a:lnTo>
                    <a:pt x="2444" y="1343"/>
                  </a:lnTo>
                  <a:lnTo>
                    <a:pt x="2417" y="1388"/>
                  </a:lnTo>
                  <a:moveTo>
                    <a:pt x="2480" y="1388"/>
                  </a:moveTo>
                  <a:lnTo>
                    <a:pt x="2453" y="1343"/>
                  </a:lnTo>
                  <a:lnTo>
                    <a:pt x="2480" y="1297"/>
                  </a:lnTo>
                  <a:lnTo>
                    <a:pt x="2506" y="1343"/>
                  </a:lnTo>
                  <a:lnTo>
                    <a:pt x="2480" y="1388"/>
                  </a:lnTo>
                  <a:moveTo>
                    <a:pt x="46" y="1334"/>
                  </a:moveTo>
                  <a:lnTo>
                    <a:pt x="19" y="1290"/>
                  </a:lnTo>
                  <a:lnTo>
                    <a:pt x="46" y="1245"/>
                  </a:lnTo>
                  <a:lnTo>
                    <a:pt x="72" y="1290"/>
                  </a:lnTo>
                  <a:lnTo>
                    <a:pt x="46" y="1334"/>
                  </a:lnTo>
                  <a:moveTo>
                    <a:pt x="107" y="1334"/>
                  </a:moveTo>
                  <a:lnTo>
                    <a:pt x="81" y="1290"/>
                  </a:lnTo>
                  <a:lnTo>
                    <a:pt x="107" y="1245"/>
                  </a:lnTo>
                  <a:lnTo>
                    <a:pt x="133" y="1290"/>
                  </a:lnTo>
                  <a:lnTo>
                    <a:pt x="107" y="1334"/>
                  </a:lnTo>
                  <a:moveTo>
                    <a:pt x="169" y="1334"/>
                  </a:moveTo>
                  <a:lnTo>
                    <a:pt x="142" y="1290"/>
                  </a:lnTo>
                  <a:lnTo>
                    <a:pt x="169" y="1245"/>
                  </a:lnTo>
                  <a:lnTo>
                    <a:pt x="194" y="1290"/>
                  </a:lnTo>
                  <a:lnTo>
                    <a:pt x="169" y="1334"/>
                  </a:lnTo>
                  <a:moveTo>
                    <a:pt x="230" y="1334"/>
                  </a:moveTo>
                  <a:lnTo>
                    <a:pt x="203" y="1290"/>
                  </a:lnTo>
                  <a:lnTo>
                    <a:pt x="230" y="1245"/>
                  </a:lnTo>
                  <a:lnTo>
                    <a:pt x="256" y="1290"/>
                  </a:lnTo>
                  <a:lnTo>
                    <a:pt x="230" y="1334"/>
                  </a:lnTo>
                  <a:moveTo>
                    <a:pt x="292" y="1334"/>
                  </a:moveTo>
                  <a:lnTo>
                    <a:pt x="266" y="1290"/>
                  </a:lnTo>
                  <a:lnTo>
                    <a:pt x="292" y="1245"/>
                  </a:lnTo>
                  <a:lnTo>
                    <a:pt x="319" y="1290"/>
                  </a:lnTo>
                  <a:lnTo>
                    <a:pt x="292" y="1334"/>
                  </a:lnTo>
                  <a:moveTo>
                    <a:pt x="353" y="1334"/>
                  </a:moveTo>
                  <a:lnTo>
                    <a:pt x="328" y="1290"/>
                  </a:lnTo>
                  <a:lnTo>
                    <a:pt x="353" y="1245"/>
                  </a:lnTo>
                  <a:lnTo>
                    <a:pt x="380" y="1290"/>
                  </a:lnTo>
                  <a:lnTo>
                    <a:pt x="353" y="1334"/>
                  </a:lnTo>
                  <a:moveTo>
                    <a:pt x="415" y="1334"/>
                  </a:moveTo>
                  <a:lnTo>
                    <a:pt x="389" y="1290"/>
                  </a:lnTo>
                  <a:lnTo>
                    <a:pt x="415" y="1245"/>
                  </a:lnTo>
                  <a:lnTo>
                    <a:pt x="442" y="1290"/>
                  </a:lnTo>
                  <a:lnTo>
                    <a:pt x="415" y="1334"/>
                  </a:lnTo>
                  <a:moveTo>
                    <a:pt x="476" y="1334"/>
                  </a:moveTo>
                  <a:lnTo>
                    <a:pt x="451" y="1290"/>
                  </a:lnTo>
                  <a:lnTo>
                    <a:pt x="476" y="1245"/>
                  </a:lnTo>
                  <a:lnTo>
                    <a:pt x="503" y="1290"/>
                  </a:lnTo>
                  <a:lnTo>
                    <a:pt x="476" y="1334"/>
                  </a:lnTo>
                  <a:moveTo>
                    <a:pt x="538" y="1334"/>
                  </a:moveTo>
                  <a:lnTo>
                    <a:pt x="512" y="1290"/>
                  </a:lnTo>
                  <a:lnTo>
                    <a:pt x="538" y="1245"/>
                  </a:lnTo>
                  <a:lnTo>
                    <a:pt x="565" y="1290"/>
                  </a:lnTo>
                  <a:lnTo>
                    <a:pt x="538" y="1334"/>
                  </a:lnTo>
                  <a:moveTo>
                    <a:pt x="599" y="1334"/>
                  </a:moveTo>
                  <a:lnTo>
                    <a:pt x="574" y="1290"/>
                  </a:lnTo>
                  <a:lnTo>
                    <a:pt x="599" y="1245"/>
                  </a:lnTo>
                  <a:lnTo>
                    <a:pt x="626" y="1290"/>
                  </a:lnTo>
                  <a:lnTo>
                    <a:pt x="599" y="1334"/>
                  </a:lnTo>
                  <a:moveTo>
                    <a:pt x="662" y="1334"/>
                  </a:moveTo>
                  <a:lnTo>
                    <a:pt x="635" y="1290"/>
                  </a:lnTo>
                  <a:lnTo>
                    <a:pt x="662" y="1245"/>
                  </a:lnTo>
                  <a:lnTo>
                    <a:pt x="688" y="1290"/>
                  </a:lnTo>
                  <a:lnTo>
                    <a:pt x="662" y="1334"/>
                  </a:lnTo>
                  <a:moveTo>
                    <a:pt x="724" y="1334"/>
                  </a:moveTo>
                  <a:lnTo>
                    <a:pt x="697" y="1290"/>
                  </a:lnTo>
                  <a:lnTo>
                    <a:pt x="724" y="1245"/>
                  </a:lnTo>
                  <a:lnTo>
                    <a:pt x="749" y="1290"/>
                  </a:lnTo>
                  <a:lnTo>
                    <a:pt x="724" y="1334"/>
                  </a:lnTo>
                  <a:moveTo>
                    <a:pt x="785" y="1334"/>
                  </a:moveTo>
                  <a:lnTo>
                    <a:pt x="758" y="1290"/>
                  </a:lnTo>
                  <a:lnTo>
                    <a:pt x="785" y="1245"/>
                  </a:lnTo>
                  <a:lnTo>
                    <a:pt x="811" y="1290"/>
                  </a:lnTo>
                  <a:lnTo>
                    <a:pt x="785" y="1334"/>
                  </a:lnTo>
                  <a:moveTo>
                    <a:pt x="847" y="1334"/>
                  </a:moveTo>
                  <a:lnTo>
                    <a:pt x="820" y="1290"/>
                  </a:lnTo>
                  <a:lnTo>
                    <a:pt x="847" y="1245"/>
                  </a:lnTo>
                  <a:lnTo>
                    <a:pt x="872" y="1290"/>
                  </a:lnTo>
                  <a:lnTo>
                    <a:pt x="847" y="1334"/>
                  </a:lnTo>
                  <a:moveTo>
                    <a:pt x="908" y="1334"/>
                  </a:moveTo>
                  <a:lnTo>
                    <a:pt x="881" y="1290"/>
                  </a:lnTo>
                  <a:lnTo>
                    <a:pt x="908" y="1245"/>
                  </a:lnTo>
                  <a:lnTo>
                    <a:pt x="934" y="1290"/>
                  </a:lnTo>
                  <a:lnTo>
                    <a:pt x="908" y="1334"/>
                  </a:lnTo>
                  <a:moveTo>
                    <a:pt x="970" y="1334"/>
                  </a:moveTo>
                  <a:lnTo>
                    <a:pt x="943" y="1290"/>
                  </a:lnTo>
                  <a:lnTo>
                    <a:pt x="970" y="1245"/>
                  </a:lnTo>
                  <a:lnTo>
                    <a:pt x="995" y="1290"/>
                  </a:lnTo>
                  <a:lnTo>
                    <a:pt x="970" y="1334"/>
                  </a:lnTo>
                  <a:moveTo>
                    <a:pt x="1031" y="1334"/>
                  </a:moveTo>
                  <a:lnTo>
                    <a:pt x="1006" y="1290"/>
                  </a:lnTo>
                  <a:lnTo>
                    <a:pt x="1031" y="1245"/>
                  </a:lnTo>
                  <a:lnTo>
                    <a:pt x="1058" y="1290"/>
                  </a:lnTo>
                  <a:lnTo>
                    <a:pt x="1031" y="1334"/>
                  </a:lnTo>
                  <a:moveTo>
                    <a:pt x="1093" y="1334"/>
                  </a:moveTo>
                  <a:lnTo>
                    <a:pt x="1067" y="1290"/>
                  </a:lnTo>
                  <a:lnTo>
                    <a:pt x="1093" y="1245"/>
                  </a:lnTo>
                  <a:lnTo>
                    <a:pt x="1120" y="1290"/>
                  </a:lnTo>
                  <a:lnTo>
                    <a:pt x="1093" y="1334"/>
                  </a:lnTo>
                  <a:moveTo>
                    <a:pt x="1154" y="1334"/>
                  </a:moveTo>
                  <a:lnTo>
                    <a:pt x="1129" y="1290"/>
                  </a:lnTo>
                  <a:lnTo>
                    <a:pt x="1154" y="1245"/>
                  </a:lnTo>
                  <a:lnTo>
                    <a:pt x="1181" y="1290"/>
                  </a:lnTo>
                  <a:lnTo>
                    <a:pt x="1154" y="1334"/>
                  </a:lnTo>
                  <a:moveTo>
                    <a:pt x="1216" y="1334"/>
                  </a:moveTo>
                  <a:lnTo>
                    <a:pt x="1190" y="1290"/>
                  </a:lnTo>
                  <a:lnTo>
                    <a:pt x="1216" y="1245"/>
                  </a:lnTo>
                  <a:lnTo>
                    <a:pt x="1243" y="1290"/>
                  </a:lnTo>
                  <a:lnTo>
                    <a:pt x="1216" y="1334"/>
                  </a:lnTo>
                  <a:moveTo>
                    <a:pt x="1277" y="1334"/>
                  </a:moveTo>
                  <a:lnTo>
                    <a:pt x="1252" y="1290"/>
                  </a:lnTo>
                  <a:lnTo>
                    <a:pt x="1277" y="1245"/>
                  </a:lnTo>
                  <a:lnTo>
                    <a:pt x="1304" y="1290"/>
                  </a:lnTo>
                  <a:lnTo>
                    <a:pt x="1277" y="1334"/>
                  </a:lnTo>
                  <a:moveTo>
                    <a:pt x="1339" y="1334"/>
                  </a:moveTo>
                  <a:lnTo>
                    <a:pt x="1313" y="1290"/>
                  </a:lnTo>
                  <a:lnTo>
                    <a:pt x="1339" y="1245"/>
                  </a:lnTo>
                  <a:lnTo>
                    <a:pt x="1366" y="1290"/>
                  </a:lnTo>
                  <a:lnTo>
                    <a:pt x="1339" y="1334"/>
                  </a:lnTo>
                  <a:moveTo>
                    <a:pt x="1402" y="1334"/>
                  </a:moveTo>
                  <a:lnTo>
                    <a:pt x="1375" y="1290"/>
                  </a:lnTo>
                  <a:lnTo>
                    <a:pt x="1402" y="1245"/>
                  </a:lnTo>
                  <a:lnTo>
                    <a:pt x="1427" y="1290"/>
                  </a:lnTo>
                  <a:lnTo>
                    <a:pt x="1402" y="1334"/>
                  </a:lnTo>
                  <a:moveTo>
                    <a:pt x="1463" y="1334"/>
                  </a:moveTo>
                  <a:lnTo>
                    <a:pt x="1436" y="1290"/>
                  </a:lnTo>
                  <a:lnTo>
                    <a:pt x="1463" y="1245"/>
                  </a:lnTo>
                  <a:lnTo>
                    <a:pt x="1489" y="1290"/>
                  </a:lnTo>
                  <a:lnTo>
                    <a:pt x="1463" y="1334"/>
                  </a:lnTo>
                  <a:moveTo>
                    <a:pt x="1525" y="1334"/>
                  </a:moveTo>
                  <a:lnTo>
                    <a:pt x="1498" y="1290"/>
                  </a:lnTo>
                  <a:lnTo>
                    <a:pt x="1525" y="1245"/>
                  </a:lnTo>
                  <a:lnTo>
                    <a:pt x="1550" y="1290"/>
                  </a:lnTo>
                  <a:lnTo>
                    <a:pt x="1525" y="1334"/>
                  </a:lnTo>
                  <a:moveTo>
                    <a:pt x="1586" y="1334"/>
                  </a:moveTo>
                  <a:lnTo>
                    <a:pt x="1559" y="1290"/>
                  </a:lnTo>
                  <a:lnTo>
                    <a:pt x="1586" y="1245"/>
                  </a:lnTo>
                  <a:lnTo>
                    <a:pt x="1612" y="1290"/>
                  </a:lnTo>
                  <a:lnTo>
                    <a:pt x="1586" y="1334"/>
                  </a:lnTo>
                  <a:moveTo>
                    <a:pt x="1648" y="1334"/>
                  </a:moveTo>
                  <a:lnTo>
                    <a:pt x="1621" y="1290"/>
                  </a:lnTo>
                  <a:lnTo>
                    <a:pt x="1648" y="1245"/>
                  </a:lnTo>
                  <a:lnTo>
                    <a:pt x="1673" y="1290"/>
                  </a:lnTo>
                  <a:lnTo>
                    <a:pt x="1648" y="1334"/>
                  </a:lnTo>
                  <a:moveTo>
                    <a:pt x="1709" y="1334"/>
                  </a:moveTo>
                  <a:lnTo>
                    <a:pt x="1682" y="1290"/>
                  </a:lnTo>
                  <a:lnTo>
                    <a:pt x="1709" y="1245"/>
                  </a:lnTo>
                  <a:lnTo>
                    <a:pt x="1735" y="1290"/>
                  </a:lnTo>
                  <a:lnTo>
                    <a:pt x="1709" y="1334"/>
                  </a:lnTo>
                  <a:moveTo>
                    <a:pt x="1771" y="1334"/>
                  </a:moveTo>
                  <a:lnTo>
                    <a:pt x="1745" y="1290"/>
                  </a:lnTo>
                  <a:lnTo>
                    <a:pt x="1771" y="1245"/>
                  </a:lnTo>
                  <a:lnTo>
                    <a:pt x="1798" y="1290"/>
                  </a:lnTo>
                  <a:lnTo>
                    <a:pt x="1771" y="1334"/>
                  </a:lnTo>
                  <a:moveTo>
                    <a:pt x="1832" y="1334"/>
                  </a:moveTo>
                  <a:lnTo>
                    <a:pt x="1807" y="1290"/>
                  </a:lnTo>
                  <a:lnTo>
                    <a:pt x="1832" y="1245"/>
                  </a:lnTo>
                  <a:lnTo>
                    <a:pt x="1859" y="1290"/>
                  </a:lnTo>
                  <a:lnTo>
                    <a:pt x="1832" y="1334"/>
                  </a:lnTo>
                  <a:moveTo>
                    <a:pt x="1894" y="1334"/>
                  </a:moveTo>
                  <a:lnTo>
                    <a:pt x="1868" y="1290"/>
                  </a:lnTo>
                  <a:lnTo>
                    <a:pt x="1894" y="1245"/>
                  </a:lnTo>
                  <a:lnTo>
                    <a:pt x="1921" y="1290"/>
                  </a:lnTo>
                  <a:lnTo>
                    <a:pt x="1894" y="1334"/>
                  </a:lnTo>
                  <a:moveTo>
                    <a:pt x="1955" y="1334"/>
                  </a:moveTo>
                  <a:lnTo>
                    <a:pt x="1930" y="1290"/>
                  </a:lnTo>
                  <a:lnTo>
                    <a:pt x="1955" y="1245"/>
                  </a:lnTo>
                  <a:lnTo>
                    <a:pt x="1982" y="1290"/>
                  </a:lnTo>
                  <a:lnTo>
                    <a:pt x="1955" y="1334"/>
                  </a:lnTo>
                  <a:moveTo>
                    <a:pt x="2017" y="1334"/>
                  </a:moveTo>
                  <a:lnTo>
                    <a:pt x="1991" y="1290"/>
                  </a:lnTo>
                  <a:lnTo>
                    <a:pt x="2017" y="1245"/>
                  </a:lnTo>
                  <a:lnTo>
                    <a:pt x="2044" y="1290"/>
                  </a:lnTo>
                  <a:lnTo>
                    <a:pt x="2017" y="1334"/>
                  </a:lnTo>
                  <a:moveTo>
                    <a:pt x="2078" y="1334"/>
                  </a:moveTo>
                  <a:lnTo>
                    <a:pt x="2053" y="1290"/>
                  </a:lnTo>
                  <a:lnTo>
                    <a:pt x="2078" y="1245"/>
                  </a:lnTo>
                  <a:lnTo>
                    <a:pt x="2105" y="1290"/>
                  </a:lnTo>
                  <a:lnTo>
                    <a:pt x="2078" y="1334"/>
                  </a:lnTo>
                  <a:moveTo>
                    <a:pt x="2141" y="1334"/>
                  </a:moveTo>
                  <a:lnTo>
                    <a:pt x="2114" y="1290"/>
                  </a:lnTo>
                  <a:lnTo>
                    <a:pt x="2141" y="1245"/>
                  </a:lnTo>
                  <a:lnTo>
                    <a:pt x="2167" y="1290"/>
                  </a:lnTo>
                  <a:lnTo>
                    <a:pt x="2141" y="1334"/>
                  </a:lnTo>
                  <a:moveTo>
                    <a:pt x="2203" y="1334"/>
                  </a:moveTo>
                  <a:lnTo>
                    <a:pt x="2176" y="1290"/>
                  </a:lnTo>
                  <a:lnTo>
                    <a:pt x="2203" y="1245"/>
                  </a:lnTo>
                  <a:lnTo>
                    <a:pt x="2228" y="1290"/>
                  </a:lnTo>
                  <a:lnTo>
                    <a:pt x="2203" y="1334"/>
                  </a:lnTo>
                  <a:moveTo>
                    <a:pt x="2264" y="1334"/>
                  </a:moveTo>
                  <a:lnTo>
                    <a:pt x="2237" y="1290"/>
                  </a:lnTo>
                  <a:lnTo>
                    <a:pt x="2264" y="1245"/>
                  </a:lnTo>
                  <a:lnTo>
                    <a:pt x="2290" y="1290"/>
                  </a:lnTo>
                  <a:lnTo>
                    <a:pt x="2264" y="1334"/>
                  </a:lnTo>
                  <a:moveTo>
                    <a:pt x="2326" y="1334"/>
                  </a:moveTo>
                  <a:lnTo>
                    <a:pt x="2299" y="1290"/>
                  </a:lnTo>
                  <a:lnTo>
                    <a:pt x="2326" y="1245"/>
                  </a:lnTo>
                  <a:lnTo>
                    <a:pt x="2351" y="1290"/>
                  </a:lnTo>
                  <a:lnTo>
                    <a:pt x="2326" y="1334"/>
                  </a:lnTo>
                  <a:moveTo>
                    <a:pt x="2387" y="1334"/>
                  </a:moveTo>
                  <a:lnTo>
                    <a:pt x="2360" y="1290"/>
                  </a:lnTo>
                  <a:lnTo>
                    <a:pt x="2387" y="1245"/>
                  </a:lnTo>
                  <a:lnTo>
                    <a:pt x="2413" y="1290"/>
                  </a:lnTo>
                  <a:lnTo>
                    <a:pt x="2387" y="1334"/>
                  </a:lnTo>
                  <a:moveTo>
                    <a:pt x="2449" y="1334"/>
                  </a:moveTo>
                  <a:lnTo>
                    <a:pt x="2422" y="1290"/>
                  </a:lnTo>
                  <a:lnTo>
                    <a:pt x="2449" y="1245"/>
                  </a:lnTo>
                  <a:lnTo>
                    <a:pt x="2474" y="1290"/>
                  </a:lnTo>
                  <a:lnTo>
                    <a:pt x="2449" y="1334"/>
                  </a:lnTo>
                  <a:moveTo>
                    <a:pt x="2510" y="1334"/>
                  </a:moveTo>
                  <a:lnTo>
                    <a:pt x="2485" y="1290"/>
                  </a:lnTo>
                  <a:lnTo>
                    <a:pt x="2510" y="1245"/>
                  </a:lnTo>
                  <a:lnTo>
                    <a:pt x="2537" y="1290"/>
                  </a:lnTo>
                  <a:lnTo>
                    <a:pt x="2510" y="1334"/>
                  </a:lnTo>
                  <a:moveTo>
                    <a:pt x="76" y="1282"/>
                  </a:moveTo>
                  <a:lnTo>
                    <a:pt x="51" y="1236"/>
                  </a:lnTo>
                  <a:lnTo>
                    <a:pt x="76" y="1191"/>
                  </a:lnTo>
                  <a:lnTo>
                    <a:pt x="103" y="1236"/>
                  </a:lnTo>
                  <a:lnTo>
                    <a:pt x="76" y="1282"/>
                  </a:lnTo>
                  <a:moveTo>
                    <a:pt x="137" y="1282"/>
                  </a:moveTo>
                  <a:lnTo>
                    <a:pt x="112" y="1236"/>
                  </a:lnTo>
                  <a:lnTo>
                    <a:pt x="137" y="1191"/>
                  </a:lnTo>
                  <a:lnTo>
                    <a:pt x="164" y="1236"/>
                  </a:lnTo>
                  <a:lnTo>
                    <a:pt x="137" y="1282"/>
                  </a:lnTo>
                  <a:moveTo>
                    <a:pt x="199" y="1282"/>
                  </a:moveTo>
                  <a:lnTo>
                    <a:pt x="173" y="1236"/>
                  </a:lnTo>
                  <a:lnTo>
                    <a:pt x="199" y="1191"/>
                  </a:lnTo>
                  <a:lnTo>
                    <a:pt x="226" y="1236"/>
                  </a:lnTo>
                  <a:lnTo>
                    <a:pt x="199" y="1282"/>
                  </a:lnTo>
                  <a:moveTo>
                    <a:pt x="262" y="1282"/>
                  </a:moveTo>
                  <a:lnTo>
                    <a:pt x="235" y="1236"/>
                  </a:lnTo>
                  <a:lnTo>
                    <a:pt x="262" y="1191"/>
                  </a:lnTo>
                  <a:lnTo>
                    <a:pt x="287" y="1236"/>
                  </a:lnTo>
                  <a:lnTo>
                    <a:pt x="262" y="1282"/>
                  </a:lnTo>
                  <a:moveTo>
                    <a:pt x="323" y="1282"/>
                  </a:moveTo>
                  <a:lnTo>
                    <a:pt x="296" y="1236"/>
                  </a:lnTo>
                  <a:lnTo>
                    <a:pt x="323" y="1191"/>
                  </a:lnTo>
                  <a:lnTo>
                    <a:pt x="349" y="1236"/>
                  </a:lnTo>
                  <a:lnTo>
                    <a:pt x="323" y="1282"/>
                  </a:lnTo>
                  <a:moveTo>
                    <a:pt x="385" y="1282"/>
                  </a:moveTo>
                  <a:lnTo>
                    <a:pt x="358" y="1236"/>
                  </a:lnTo>
                  <a:lnTo>
                    <a:pt x="385" y="1191"/>
                  </a:lnTo>
                  <a:lnTo>
                    <a:pt x="410" y="1236"/>
                  </a:lnTo>
                  <a:lnTo>
                    <a:pt x="385" y="1282"/>
                  </a:lnTo>
                  <a:moveTo>
                    <a:pt x="446" y="1282"/>
                  </a:moveTo>
                  <a:lnTo>
                    <a:pt x="419" y="1236"/>
                  </a:lnTo>
                  <a:lnTo>
                    <a:pt x="446" y="1191"/>
                  </a:lnTo>
                  <a:lnTo>
                    <a:pt x="472" y="1236"/>
                  </a:lnTo>
                  <a:lnTo>
                    <a:pt x="446" y="1282"/>
                  </a:lnTo>
                  <a:moveTo>
                    <a:pt x="508" y="1282"/>
                  </a:moveTo>
                  <a:lnTo>
                    <a:pt x="481" y="1236"/>
                  </a:lnTo>
                  <a:lnTo>
                    <a:pt x="508" y="1191"/>
                  </a:lnTo>
                  <a:lnTo>
                    <a:pt x="533" y="1236"/>
                  </a:lnTo>
                  <a:lnTo>
                    <a:pt x="508" y="1282"/>
                  </a:lnTo>
                  <a:moveTo>
                    <a:pt x="569" y="1282"/>
                  </a:moveTo>
                  <a:lnTo>
                    <a:pt x="542" y="1236"/>
                  </a:lnTo>
                  <a:lnTo>
                    <a:pt x="569" y="1191"/>
                  </a:lnTo>
                  <a:lnTo>
                    <a:pt x="595" y="1236"/>
                  </a:lnTo>
                  <a:lnTo>
                    <a:pt x="569" y="1282"/>
                  </a:lnTo>
                  <a:moveTo>
                    <a:pt x="631" y="1282"/>
                  </a:moveTo>
                  <a:lnTo>
                    <a:pt x="605" y="1236"/>
                  </a:lnTo>
                  <a:lnTo>
                    <a:pt x="631" y="1191"/>
                  </a:lnTo>
                  <a:lnTo>
                    <a:pt x="658" y="1236"/>
                  </a:lnTo>
                  <a:lnTo>
                    <a:pt x="631" y="1282"/>
                  </a:lnTo>
                  <a:moveTo>
                    <a:pt x="692" y="1282"/>
                  </a:moveTo>
                  <a:lnTo>
                    <a:pt x="667" y="1236"/>
                  </a:lnTo>
                  <a:lnTo>
                    <a:pt x="692" y="1191"/>
                  </a:lnTo>
                  <a:lnTo>
                    <a:pt x="719" y="1236"/>
                  </a:lnTo>
                  <a:lnTo>
                    <a:pt x="692" y="1282"/>
                  </a:lnTo>
                  <a:moveTo>
                    <a:pt x="754" y="1282"/>
                  </a:moveTo>
                  <a:lnTo>
                    <a:pt x="728" y="1236"/>
                  </a:lnTo>
                  <a:lnTo>
                    <a:pt x="754" y="1191"/>
                  </a:lnTo>
                  <a:lnTo>
                    <a:pt x="781" y="1236"/>
                  </a:lnTo>
                  <a:lnTo>
                    <a:pt x="754" y="1282"/>
                  </a:lnTo>
                  <a:moveTo>
                    <a:pt x="815" y="1282"/>
                  </a:moveTo>
                  <a:lnTo>
                    <a:pt x="790" y="1236"/>
                  </a:lnTo>
                  <a:lnTo>
                    <a:pt x="815" y="1191"/>
                  </a:lnTo>
                  <a:lnTo>
                    <a:pt x="842" y="1236"/>
                  </a:lnTo>
                  <a:lnTo>
                    <a:pt x="815" y="1282"/>
                  </a:lnTo>
                  <a:moveTo>
                    <a:pt x="877" y="1282"/>
                  </a:moveTo>
                  <a:lnTo>
                    <a:pt x="851" y="1236"/>
                  </a:lnTo>
                  <a:lnTo>
                    <a:pt x="877" y="1191"/>
                  </a:lnTo>
                  <a:lnTo>
                    <a:pt x="904" y="1236"/>
                  </a:lnTo>
                  <a:lnTo>
                    <a:pt x="877" y="1282"/>
                  </a:lnTo>
                  <a:moveTo>
                    <a:pt x="938" y="1282"/>
                  </a:moveTo>
                  <a:lnTo>
                    <a:pt x="913" y="1236"/>
                  </a:lnTo>
                  <a:lnTo>
                    <a:pt x="938" y="1191"/>
                  </a:lnTo>
                  <a:lnTo>
                    <a:pt x="965" y="1236"/>
                  </a:lnTo>
                  <a:lnTo>
                    <a:pt x="938" y="1282"/>
                  </a:lnTo>
                  <a:moveTo>
                    <a:pt x="1001" y="1282"/>
                  </a:moveTo>
                  <a:lnTo>
                    <a:pt x="974" y="1236"/>
                  </a:lnTo>
                  <a:lnTo>
                    <a:pt x="1001" y="1191"/>
                  </a:lnTo>
                  <a:lnTo>
                    <a:pt x="1027" y="1236"/>
                  </a:lnTo>
                  <a:lnTo>
                    <a:pt x="1001" y="1282"/>
                  </a:lnTo>
                  <a:moveTo>
                    <a:pt x="1063" y="1282"/>
                  </a:moveTo>
                  <a:lnTo>
                    <a:pt x="1036" y="1236"/>
                  </a:lnTo>
                  <a:lnTo>
                    <a:pt x="1063" y="1191"/>
                  </a:lnTo>
                  <a:lnTo>
                    <a:pt x="1088" y="1236"/>
                  </a:lnTo>
                  <a:lnTo>
                    <a:pt x="1063" y="1282"/>
                  </a:lnTo>
                  <a:moveTo>
                    <a:pt x="1124" y="1282"/>
                  </a:moveTo>
                  <a:lnTo>
                    <a:pt x="1097" y="1236"/>
                  </a:lnTo>
                  <a:lnTo>
                    <a:pt x="1124" y="1191"/>
                  </a:lnTo>
                  <a:lnTo>
                    <a:pt x="1150" y="1236"/>
                  </a:lnTo>
                  <a:lnTo>
                    <a:pt x="1124" y="1282"/>
                  </a:lnTo>
                  <a:moveTo>
                    <a:pt x="1186" y="1282"/>
                  </a:moveTo>
                  <a:lnTo>
                    <a:pt x="1159" y="1236"/>
                  </a:lnTo>
                  <a:lnTo>
                    <a:pt x="1186" y="1191"/>
                  </a:lnTo>
                  <a:lnTo>
                    <a:pt x="1211" y="1236"/>
                  </a:lnTo>
                  <a:lnTo>
                    <a:pt x="1186" y="1282"/>
                  </a:lnTo>
                  <a:moveTo>
                    <a:pt x="1247" y="1282"/>
                  </a:moveTo>
                  <a:lnTo>
                    <a:pt x="1220" y="1236"/>
                  </a:lnTo>
                  <a:lnTo>
                    <a:pt x="1247" y="1191"/>
                  </a:lnTo>
                  <a:lnTo>
                    <a:pt x="1273" y="1236"/>
                  </a:lnTo>
                  <a:lnTo>
                    <a:pt x="1247" y="1282"/>
                  </a:lnTo>
                  <a:moveTo>
                    <a:pt x="1309" y="1282"/>
                  </a:moveTo>
                  <a:lnTo>
                    <a:pt x="1282" y="1236"/>
                  </a:lnTo>
                  <a:lnTo>
                    <a:pt x="1309" y="1191"/>
                  </a:lnTo>
                  <a:lnTo>
                    <a:pt x="1334" y="1236"/>
                  </a:lnTo>
                  <a:lnTo>
                    <a:pt x="1309" y="1282"/>
                  </a:lnTo>
                  <a:moveTo>
                    <a:pt x="1370" y="1282"/>
                  </a:moveTo>
                  <a:lnTo>
                    <a:pt x="1345" y="1236"/>
                  </a:lnTo>
                  <a:lnTo>
                    <a:pt x="1370" y="1191"/>
                  </a:lnTo>
                  <a:lnTo>
                    <a:pt x="1397" y="1236"/>
                  </a:lnTo>
                  <a:lnTo>
                    <a:pt x="1370" y="1282"/>
                  </a:lnTo>
                  <a:moveTo>
                    <a:pt x="1432" y="1282"/>
                  </a:moveTo>
                  <a:lnTo>
                    <a:pt x="1406" y="1236"/>
                  </a:lnTo>
                  <a:lnTo>
                    <a:pt x="1432" y="1191"/>
                  </a:lnTo>
                  <a:lnTo>
                    <a:pt x="1459" y="1236"/>
                  </a:lnTo>
                  <a:lnTo>
                    <a:pt x="1432" y="1282"/>
                  </a:lnTo>
                  <a:moveTo>
                    <a:pt x="1493" y="1282"/>
                  </a:moveTo>
                  <a:lnTo>
                    <a:pt x="1468" y="1236"/>
                  </a:lnTo>
                  <a:lnTo>
                    <a:pt x="1493" y="1191"/>
                  </a:lnTo>
                  <a:lnTo>
                    <a:pt x="1520" y="1236"/>
                  </a:lnTo>
                  <a:lnTo>
                    <a:pt x="1493" y="1282"/>
                  </a:lnTo>
                  <a:moveTo>
                    <a:pt x="1555" y="1282"/>
                  </a:moveTo>
                  <a:lnTo>
                    <a:pt x="1529" y="1236"/>
                  </a:lnTo>
                  <a:lnTo>
                    <a:pt x="1555" y="1191"/>
                  </a:lnTo>
                  <a:lnTo>
                    <a:pt x="1582" y="1236"/>
                  </a:lnTo>
                  <a:lnTo>
                    <a:pt x="1555" y="1282"/>
                  </a:lnTo>
                  <a:moveTo>
                    <a:pt x="1616" y="1282"/>
                  </a:moveTo>
                  <a:lnTo>
                    <a:pt x="1591" y="1236"/>
                  </a:lnTo>
                  <a:lnTo>
                    <a:pt x="1616" y="1191"/>
                  </a:lnTo>
                  <a:lnTo>
                    <a:pt x="1643" y="1236"/>
                  </a:lnTo>
                  <a:lnTo>
                    <a:pt x="1616" y="1282"/>
                  </a:lnTo>
                  <a:moveTo>
                    <a:pt x="1678" y="1282"/>
                  </a:moveTo>
                  <a:lnTo>
                    <a:pt x="1652" y="1236"/>
                  </a:lnTo>
                  <a:lnTo>
                    <a:pt x="1678" y="1191"/>
                  </a:lnTo>
                  <a:lnTo>
                    <a:pt x="1705" y="1236"/>
                  </a:lnTo>
                  <a:lnTo>
                    <a:pt x="1678" y="1282"/>
                  </a:lnTo>
                  <a:moveTo>
                    <a:pt x="1741" y="1282"/>
                  </a:moveTo>
                  <a:lnTo>
                    <a:pt x="1714" y="1236"/>
                  </a:lnTo>
                  <a:lnTo>
                    <a:pt x="1741" y="1191"/>
                  </a:lnTo>
                  <a:lnTo>
                    <a:pt x="1766" y="1236"/>
                  </a:lnTo>
                  <a:lnTo>
                    <a:pt x="1741" y="1282"/>
                  </a:lnTo>
                  <a:moveTo>
                    <a:pt x="1802" y="1282"/>
                  </a:moveTo>
                  <a:lnTo>
                    <a:pt x="1775" y="1236"/>
                  </a:lnTo>
                  <a:lnTo>
                    <a:pt x="1802" y="1191"/>
                  </a:lnTo>
                  <a:lnTo>
                    <a:pt x="1828" y="1236"/>
                  </a:lnTo>
                  <a:lnTo>
                    <a:pt x="1802" y="1282"/>
                  </a:lnTo>
                  <a:moveTo>
                    <a:pt x="1864" y="1282"/>
                  </a:moveTo>
                  <a:lnTo>
                    <a:pt x="1837" y="1236"/>
                  </a:lnTo>
                  <a:lnTo>
                    <a:pt x="1864" y="1191"/>
                  </a:lnTo>
                  <a:lnTo>
                    <a:pt x="1889" y="1236"/>
                  </a:lnTo>
                  <a:lnTo>
                    <a:pt x="1864" y="1282"/>
                  </a:lnTo>
                  <a:moveTo>
                    <a:pt x="1925" y="1282"/>
                  </a:moveTo>
                  <a:lnTo>
                    <a:pt x="1898" y="1236"/>
                  </a:lnTo>
                  <a:lnTo>
                    <a:pt x="1925" y="1191"/>
                  </a:lnTo>
                  <a:lnTo>
                    <a:pt x="1951" y="1236"/>
                  </a:lnTo>
                  <a:lnTo>
                    <a:pt x="1925" y="1282"/>
                  </a:lnTo>
                  <a:moveTo>
                    <a:pt x="1987" y="1282"/>
                  </a:moveTo>
                  <a:lnTo>
                    <a:pt x="1960" y="1236"/>
                  </a:lnTo>
                  <a:lnTo>
                    <a:pt x="1987" y="1191"/>
                  </a:lnTo>
                  <a:lnTo>
                    <a:pt x="2012" y="1236"/>
                  </a:lnTo>
                  <a:lnTo>
                    <a:pt x="1987" y="1282"/>
                  </a:lnTo>
                  <a:moveTo>
                    <a:pt x="2048" y="1282"/>
                  </a:moveTo>
                  <a:lnTo>
                    <a:pt x="2021" y="1236"/>
                  </a:lnTo>
                  <a:lnTo>
                    <a:pt x="2048" y="1191"/>
                  </a:lnTo>
                  <a:lnTo>
                    <a:pt x="2074" y="1236"/>
                  </a:lnTo>
                  <a:lnTo>
                    <a:pt x="2048" y="1282"/>
                  </a:lnTo>
                  <a:moveTo>
                    <a:pt x="2110" y="1282"/>
                  </a:moveTo>
                  <a:lnTo>
                    <a:pt x="2084" y="1236"/>
                  </a:lnTo>
                  <a:lnTo>
                    <a:pt x="2110" y="1191"/>
                  </a:lnTo>
                  <a:lnTo>
                    <a:pt x="2137" y="1236"/>
                  </a:lnTo>
                  <a:lnTo>
                    <a:pt x="2110" y="1282"/>
                  </a:lnTo>
                  <a:moveTo>
                    <a:pt x="2171" y="1282"/>
                  </a:moveTo>
                  <a:lnTo>
                    <a:pt x="2146" y="1236"/>
                  </a:lnTo>
                  <a:lnTo>
                    <a:pt x="2171" y="1191"/>
                  </a:lnTo>
                  <a:lnTo>
                    <a:pt x="2198" y="1236"/>
                  </a:lnTo>
                  <a:lnTo>
                    <a:pt x="2171" y="1282"/>
                  </a:lnTo>
                  <a:moveTo>
                    <a:pt x="2233" y="1282"/>
                  </a:moveTo>
                  <a:lnTo>
                    <a:pt x="2207" y="1236"/>
                  </a:lnTo>
                  <a:lnTo>
                    <a:pt x="2233" y="1191"/>
                  </a:lnTo>
                  <a:lnTo>
                    <a:pt x="2260" y="1236"/>
                  </a:lnTo>
                  <a:lnTo>
                    <a:pt x="2233" y="1282"/>
                  </a:lnTo>
                  <a:moveTo>
                    <a:pt x="2294" y="1282"/>
                  </a:moveTo>
                  <a:lnTo>
                    <a:pt x="2269" y="1236"/>
                  </a:lnTo>
                  <a:lnTo>
                    <a:pt x="2294" y="1191"/>
                  </a:lnTo>
                  <a:lnTo>
                    <a:pt x="2321" y="1236"/>
                  </a:lnTo>
                  <a:lnTo>
                    <a:pt x="2294" y="1282"/>
                  </a:lnTo>
                  <a:moveTo>
                    <a:pt x="2356" y="1282"/>
                  </a:moveTo>
                  <a:lnTo>
                    <a:pt x="2330" y="1236"/>
                  </a:lnTo>
                  <a:lnTo>
                    <a:pt x="2356" y="1191"/>
                  </a:lnTo>
                  <a:lnTo>
                    <a:pt x="2383" y="1236"/>
                  </a:lnTo>
                  <a:lnTo>
                    <a:pt x="2356" y="1282"/>
                  </a:lnTo>
                  <a:moveTo>
                    <a:pt x="2417" y="1282"/>
                  </a:moveTo>
                  <a:lnTo>
                    <a:pt x="2392" y="1236"/>
                  </a:lnTo>
                  <a:lnTo>
                    <a:pt x="2417" y="1191"/>
                  </a:lnTo>
                  <a:lnTo>
                    <a:pt x="2444" y="1236"/>
                  </a:lnTo>
                  <a:lnTo>
                    <a:pt x="2417" y="1282"/>
                  </a:lnTo>
                  <a:moveTo>
                    <a:pt x="2480" y="1282"/>
                  </a:moveTo>
                  <a:lnTo>
                    <a:pt x="2453" y="1236"/>
                  </a:lnTo>
                  <a:lnTo>
                    <a:pt x="2480" y="1191"/>
                  </a:lnTo>
                  <a:lnTo>
                    <a:pt x="2506" y="1236"/>
                  </a:lnTo>
                  <a:lnTo>
                    <a:pt x="2480" y="1282"/>
                  </a:lnTo>
                  <a:moveTo>
                    <a:pt x="46" y="1228"/>
                  </a:moveTo>
                  <a:lnTo>
                    <a:pt x="19" y="1183"/>
                  </a:lnTo>
                  <a:lnTo>
                    <a:pt x="46" y="1138"/>
                  </a:lnTo>
                  <a:lnTo>
                    <a:pt x="72" y="1183"/>
                  </a:lnTo>
                  <a:lnTo>
                    <a:pt x="46" y="1228"/>
                  </a:lnTo>
                  <a:moveTo>
                    <a:pt x="107" y="1228"/>
                  </a:moveTo>
                  <a:lnTo>
                    <a:pt x="81" y="1183"/>
                  </a:lnTo>
                  <a:lnTo>
                    <a:pt x="107" y="1138"/>
                  </a:lnTo>
                  <a:lnTo>
                    <a:pt x="133" y="1183"/>
                  </a:lnTo>
                  <a:lnTo>
                    <a:pt x="107" y="1228"/>
                  </a:lnTo>
                  <a:moveTo>
                    <a:pt x="169" y="1228"/>
                  </a:moveTo>
                  <a:lnTo>
                    <a:pt x="142" y="1183"/>
                  </a:lnTo>
                  <a:lnTo>
                    <a:pt x="169" y="1138"/>
                  </a:lnTo>
                  <a:lnTo>
                    <a:pt x="194" y="1183"/>
                  </a:lnTo>
                  <a:lnTo>
                    <a:pt x="169" y="1228"/>
                  </a:lnTo>
                  <a:moveTo>
                    <a:pt x="230" y="1228"/>
                  </a:moveTo>
                  <a:lnTo>
                    <a:pt x="203" y="1183"/>
                  </a:lnTo>
                  <a:lnTo>
                    <a:pt x="230" y="1138"/>
                  </a:lnTo>
                  <a:lnTo>
                    <a:pt x="256" y="1183"/>
                  </a:lnTo>
                  <a:lnTo>
                    <a:pt x="230" y="1228"/>
                  </a:lnTo>
                  <a:moveTo>
                    <a:pt x="292" y="1228"/>
                  </a:moveTo>
                  <a:lnTo>
                    <a:pt x="266" y="1183"/>
                  </a:lnTo>
                  <a:lnTo>
                    <a:pt x="292" y="1138"/>
                  </a:lnTo>
                  <a:lnTo>
                    <a:pt x="319" y="1183"/>
                  </a:lnTo>
                  <a:lnTo>
                    <a:pt x="292" y="1228"/>
                  </a:lnTo>
                  <a:moveTo>
                    <a:pt x="353" y="1228"/>
                  </a:moveTo>
                  <a:lnTo>
                    <a:pt x="328" y="1183"/>
                  </a:lnTo>
                  <a:lnTo>
                    <a:pt x="353" y="1138"/>
                  </a:lnTo>
                  <a:lnTo>
                    <a:pt x="380" y="1183"/>
                  </a:lnTo>
                  <a:lnTo>
                    <a:pt x="353" y="1228"/>
                  </a:lnTo>
                  <a:moveTo>
                    <a:pt x="415" y="1228"/>
                  </a:moveTo>
                  <a:lnTo>
                    <a:pt x="389" y="1183"/>
                  </a:lnTo>
                  <a:lnTo>
                    <a:pt x="415" y="1138"/>
                  </a:lnTo>
                  <a:lnTo>
                    <a:pt x="442" y="1183"/>
                  </a:lnTo>
                  <a:lnTo>
                    <a:pt x="415" y="1228"/>
                  </a:lnTo>
                  <a:moveTo>
                    <a:pt x="476" y="1228"/>
                  </a:moveTo>
                  <a:lnTo>
                    <a:pt x="451" y="1183"/>
                  </a:lnTo>
                  <a:lnTo>
                    <a:pt x="476" y="1138"/>
                  </a:lnTo>
                  <a:lnTo>
                    <a:pt x="503" y="1183"/>
                  </a:lnTo>
                  <a:lnTo>
                    <a:pt x="476" y="1228"/>
                  </a:lnTo>
                  <a:moveTo>
                    <a:pt x="538" y="1228"/>
                  </a:moveTo>
                  <a:lnTo>
                    <a:pt x="512" y="1183"/>
                  </a:lnTo>
                  <a:lnTo>
                    <a:pt x="538" y="1138"/>
                  </a:lnTo>
                  <a:lnTo>
                    <a:pt x="565" y="1183"/>
                  </a:lnTo>
                  <a:lnTo>
                    <a:pt x="538" y="1228"/>
                  </a:lnTo>
                  <a:moveTo>
                    <a:pt x="599" y="1228"/>
                  </a:moveTo>
                  <a:lnTo>
                    <a:pt x="574" y="1183"/>
                  </a:lnTo>
                  <a:lnTo>
                    <a:pt x="599" y="1138"/>
                  </a:lnTo>
                  <a:lnTo>
                    <a:pt x="626" y="1183"/>
                  </a:lnTo>
                  <a:lnTo>
                    <a:pt x="599" y="1228"/>
                  </a:lnTo>
                  <a:moveTo>
                    <a:pt x="662" y="1228"/>
                  </a:moveTo>
                  <a:lnTo>
                    <a:pt x="635" y="1183"/>
                  </a:lnTo>
                  <a:lnTo>
                    <a:pt x="662" y="1138"/>
                  </a:lnTo>
                  <a:lnTo>
                    <a:pt x="688" y="1183"/>
                  </a:lnTo>
                  <a:lnTo>
                    <a:pt x="662" y="1228"/>
                  </a:lnTo>
                  <a:moveTo>
                    <a:pt x="724" y="1228"/>
                  </a:moveTo>
                  <a:lnTo>
                    <a:pt x="697" y="1183"/>
                  </a:lnTo>
                  <a:lnTo>
                    <a:pt x="724" y="1138"/>
                  </a:lnTo>
                  <a:lnTo>
                    <a:pt x="749" y="1183"/>
                  </a:lnTo>
                  <a:lnTo>
                    <a:pt x="724" y="1228"/>
                  </a:lnTo>
                  <a:moveTo>
                    <a:pt x="785" y="1228"/>
                  </a:moveTo>
                  <a:lnTo>
                    <a:pt x="758" y="1183"/>
                  </a:lnTo>
                  <a:lnTo>
                    <a:pt x="785" y="1138"/>
                  </a:lnTo>
                  <a:lnTo>
                    <a:pt x="811" y="1183"/>
                  </a:lnTo>
                  <a:lnTo>
                    <a:pt x="785" y="1228"/>
                  </a:lnTo>
                  <a:moveTo>
                    <a:pt x="847" y="1228"/>
                  </a:moveTo>
                  <a:lnTo>
                    <a:pt x="820" y="1183"/>
                  </a:lnTo>
                  <a:lnTo>
                    <a:pt x="847" y="1138"/>
                  </a:lnTo>
                  <a:lnTo>
                    <a:pt x="872" y="1183"/>
                  </a:lnTo>
                  <a:lnTo>
                    <a:pt x="847" y="1228"/>
                  </a:lnTo>
                  <a:moveTo>
                    <a:pt x="908" y="1228"/>
                  </a:moveTo>
                  <a:lnTo>
                    <a:pt x="881" y="1183"/>
                  </a:lnTo>
                  <a:lnTo>
                    <a:pt x="908" y="1138"/>
                  </a:lnTo>
                  <a:lnTo>
                    <a:pt x="934" y="1183"/>
                  </a:lnTo>
                  <a:lnTo>
                    <a:pt x="908" y="1228"/>
                  </a:lnTo>
                  <a:moveTo>
                    <a:pt x="970" y="1228"/>
                  </a:moveTo>
                  <a:lnTo>
                    <a:pt x="943" y="1183"/>
                  </a:lnTo>
                  <a:lnTo>
                    <a:pt x="970" y="1138"/>
                  </a:lnTo>
                  <a:lnTo>
                    <a:pt x="995" y="1183"/>
                  </a:lnTo>
                  <a:lnTo>
                    <a:pt x="970" y="1228"/>
                  </a:lnTo>
                  <a:moveTo>
                    <a:pt x="1031" y="1228"/>
                  </a:moveTo>
                  <a:lnTo>
                    <a:pt x="1006" y="1183"/>
                  </a:lnTo>
                  <a:lnTo>
                    <a:pt x="1031" y="1138"/>
                  </a:lnTo>
                  <a:lnTo>
                    <a:pt x="1058" y="1183"/>
                  </a:lnTo>
                  <a:lnTo>
                    <a:pt x="1031" y="1228"/>
                  </a:lnTo>
                  <a:moveTo>
                    <a:pt x="1093" y="1228"/>
                  </a:moveTo>
                  <a:lnTo>
                    <a:pt x="1067" y="1183"/>
                  </a:lnTo>
                  <a:lnTo>
                    <a:pt x="1093" y="1138"/>
                  </a:lnTo>
                  <a:lnTo>
                    <a:pt x="1120" y="1183"/>
                  </a:lnTo>
                  <a:lnTo>
                    <a:pt x="1093" y="1228"/>
                  </a:lnTo>
                  <a:moveTo>
                    <a:pt x="1154" y="1228"/>
                  </a:moveTo>
                  <a:lnTo>
                    <a:pt x="1129" y="1183"/>
                  </a:lnTo>
                  <a:lnTo>
                    <a:pt x="1154" y="1138"/>
                  </a:lnTo>
                  <a:lnTo>
                    <a:pt x="1181" y="1183"/>
                  </a:lnTo>
                  <a:lnTo>
                    <a:pt x="1154" y="1228"/>
                  </a:lnTo>
                  <a:moveTo>
                    <a:pt x="1216" y="1228"/>
                  </a:moveTo>
                  <a:lnTo>
                    <a:pt x="1190" y="1183"/>
                  </a:lnTo>
                  <a:lnTo>
                    <a:pt x="1216" y="1138"/>
                  </a:lnTo>
                  <a:lnTo>
                    <a:pt x="1243" y="1183"/>
                  </a:lnTo>
                  <a:lnTo>
                    <a:pt x="1216" y="1228"/>
                  </a:lnTo>
                  <a:moveTo>
                    <a:pt x="1277" y="1228"/>
                  </a:moveTo>
                  <a:lnTo>
                    <a:pt x="1252" y="1183"/>
                  </a:lnTo>
                  <a:lnTo>
                    <a:pt x="1277" y="1138"/>
                  </a:lnTo>
                  <a:lnTo>
                    <a:pt x="1304" y="1183"/>
                  </a:lnTo>
                  <a:lnTo>
                    <a:pt x="1277" y="1228"/>
                  </a:lnTo>
                  <a:moveTo>
                    <a:pt x="1339" y="1228"/>
                  </a:moveTo>
                  <a:lnTo>
                    <a:pt x="1313" y="1183"/>
                  </a:lnTo>
                  <a:lnTo>
                    <a:pt x="1339" y="1138"/>
                  </a:lnTo>
                  <a:lnTo>
                    <a:pt x="1366" y="1183"/>
                  </a:lnTo>
                  <a:lnTo>
                    <a:pt x="1339" y="1228"/>
                  </a:lnTo>
                  <a:moveTo>
                    <a:pt x="1402" y="1228"/>
                  </a:moveTo>
                  <a:lnTo>
                    <a:pt x="1375" y="1183"/>
                  </a:lnTo>
                  <a:lnTo>
                    <a:pt x="1402" y="1138"/>
                  </a:lnTo>
                  <a:lnTo>
                    <a:pt x="1427" y="1183"/>
                  </a:lnTo>
                  <a:lnTo>
                    <a:pt x="1402" y="1228"/>
                  </a:lnTo>
                  <a:moveTo>
                    <a:pt x="1463" y="1228"/>
                  </a:moveTo>
                  <a:lnTo>
                    <a:pt x="1436" y="1183"/>
                  </a:lnTo>
                  <a:lnTo>
                    <a:pt x="1463" y="1138"/>
                  </a:lnTo>
                  <a:lnTo>
                    <a:pt x="1489" y="1183"/>
                  </a:lnTo>
                  <a:lnTo>
                    <a:pt x="1463" y="1228"/>
                  </a:lnTo>
                  <a:moveTo>
                    <a:pt x="1525" y="1228"/>
                  </a:moveTo>
                  <a:lnTo>
                    <a:pt x="1498" y="1183"/>
                  </a:lnTo>
                  <a:lnTo>
                    <a:pt x="1525" y="1138"/>
                  </a:lnTo>
                  <a:lnTo>
                    <a:pt x="1550" y="1183"/>
                  </a:lnTo>
                  <a:lnTo>
                    <a:pt x="1525" y="1228"/>
                  </a:lnTo>
                  <a:moveTo>
                    <a:pt x="1586" y="1228"/>
                  </a:moveTo>
                  <a:lnTo>
                    <a:pt x="1559" y="1183"/>
                  </a:lnTo>
                  <a:lnTo>
                    <a:pt x="1586" y="1138"/>
                  </a:lnTo>
                  <a:lnTo>
                    <a:pt x="1612" y="1183"/>
                  </a:lnTo>
                  <a:lnTo>
                    <a:pt x="1586" y="1228"/>
                  </a:lnTo>
                  <a:moveTo>
                    <a:pt x="1648" y="1228"/>
                  </a:moveTo>
                  <a:lnTo>
                    <a:pt x="1621" y="1183"/>
                  </a:lnTo>
                  <a:lnTo>
                    <a:pt x="1648" y="1138"/>
                  </a:lnTo>
                  <a:lnTo>
                    <a:pt x="1673" y="1183"/>
                  </a:lnTo>
                  <a:lnTo>
                    <a:pt x="1648" y="1228"/>
                  </a:lnTo>
                  <a:moveTo>
                    <a:pt x="1709" y="1228"/>
                  </a:moveTo>
                  <a:lnTo>
                    <a:pt x="1682" y="1183"/>
                  </a:lnTo>
                  <a:lnTo>
                    <a:pt x="1709" y="1138"/>
                  </a:lnTo>
                  <a:lnTo>
                    <a:pt x="1735" y="1183"/>
                  </a:lnTo>
                  <a:lnTo>
                    <a:pt x="1709" y="1228"/>
                  </a:lnTo>
                  <a:moveTo>
                    <a:pt x="1771" y="1228"/>
                  </a:moveTo>
                  <a:lnTo>
                    <a:pt x="1745" y="1183"/>
                  </a:lnTo>
                  <a:lnTo>
                    <a:pt x="1771" y="1138"/>
                  </a:lnTo>
                  <a:lnTo>
                    <a:pt x="1798" y="1183"/>
                  </a:lnTo>
                  <a:lnTo>
                    <a:pt x="1771" y="1228"/>
                  </a:lnTo>
                  <a:moveTo>
                    <a:pt x="1832" y="1228"/>
                  </a:moveTo>
                  <a:lnTo>
                    <a:pt x="1807" y="1183"/>
                  </a:lnTo>
                  <a:lnTo>
                    <a:pt x="1832" y="1138"/>
                  </a:lnTo>
                  <a:lnTo>
                    <a:pt x="1859" y="1183"/>
                  </a:lnTo>
                  <a:lnTo>
                    <a:pt x="1832" y="1228"/>
                  </a:lnTo>
                  <a:moveTo>
                    <a:pt x="1894" y="1228"/>
                  </a:moveTo>
                  <a:lnTo>
                    <a:pt x="1868" y="1183"/>
                  </a:lnTo>
                  <a:lnTo>
                    <a:pt x="1894" y="1138"/>
                  </a:lnTo>
                  <a:lnTo>
                    <a:pt x="1921" y="1183"/>
                  </a:lnTo>
                  <a:lnTo>
                    <a:pt x="1894" y="1228"/>
                  </a:lnTo>
                  <a:moveTo>
                    <a:pt x="1955" y="1228"/>
                  </a:moveTo>
                  <a:lnTo>
                    <a:pt x="1930" y="1183"/>
                  </a:lnTo>
                  <a:lnTo>
                    <a:pt x="1955" y="1138"/>
                  </a:lnTo>
                  <a:lnTo>
                    <a:pt x="1982" y="1183"/>
                  </a:lnTo>
                  <a:lnTo>
                    <a:pt x="1955" y="1228"/>
                  </a:lnTo>
                  <a:moveTo>
                    <a:pt x="2017" y="1228"/>
                  </a:moveTo>
                  <a:lnTo>
                    <a:pt x="1991" y="1183"/>
                  </a:lnTo>
                  <a:lnTo>
                    <a:pt x="2017" y="1138"/>
                  </a:lnTo>
                  <a:lnTo>
                    <a:pt x="2044" y="1183"/>
                  </a:lnTo>
                  <a:lnTo>
                    <a:pt x="2017" y="1228"/>
                  </a:lnTo>
                  <a:moveTo>
                    <a:pt x="2078" y="1228"/>
                  </a:moveTo>
                  <a:lnTo>
                    <a:pt x="2053" y="1183"/>
                  </a:lnTo>
                  <a:lnTo>
                    <a:pt x="2078" y="1138"/>
                  </a:lnTo>
                  <a:lnTo>
                    <a:pt x="2105" y="1183"/>
                  </a:lnTo>
                  <a:lnTo>
                    <a:pt x="2078" y="1228"/>
                  </a:lnTo>
                  <a:moveTo>
                    <a:pt x="2141" y="1228"/>
                  </a:moveTo>
                  <a:lnTo>
                    <a:pt x="2114" y="1183"/>
                  </a:lnTo>
                  <a:lnTo>
                    <a:pt x="2141" y="1138"/>
                  </a:lnTo>
                  <a:lnTo>
                    <a:pt x="2167" y="1183"/>
                  </a:lnTo>
                  <a:lnTo>
                    <a:pt x="2141" y="1228"/>
                  </a:lnTo>
                  <a:moveTo>
                    <a:pt x="2203" y="1228"/>
                  </a:moveTo>
                  <a:lnTo>
                    <a:pt x="2176" y="1183"/>
                  </a:lnTo>
                  <a:lnTo>
                    <a:pt x="2203" y="1138"/>
                  </a:lnTo>
                  <a:lnTo>
                    <a:pt x="2228" y="1183"/>
                  </a:lnTo>
                  <a:lnTo>
                    <a:pt x="2203" y="1228"/>
                  </a:lnTo>
                  <a:moveTo>
                    <a:pt x="2264" y="1228"/>
                  </a:moveTo>
                  <a:lnTo>
                    <a:pt x="2237" y="1183"/>
                  </a:lnTo>
                  <a:lnTo>
                    <a:pt x="2264" y="1138"/>
                  </a:lnTo>
                  <a:lnTo>
                    <a:pt x="2290" y="1183"/>
                  </a:lnTo>
                  <a:lnTo>
                    <a:pt x="2264" y="1228"/>
                  </a:lnTo>
                  <a:moveTo>
                    <a:pt x="2326" y="1228"/>
                  </a:moveTo>
                  <a:lnTo>
                    <a:pt x="2299" y="1183"/>
                  </a:lnTo>
                  <a:lnTo>
                    <a:pt x="2326" y="1138"/>
                  </a:lnTo>
                  <a:lnTo>
                    <a:pt x="2351" y="1183"/>
                  </a:lnTo>
                  <a:lnTo>
                    <a:pt x="2326" y="1228"/>
                  </a:lnTo>
                  <a:moveTo>
                    <a:pt x="2387" y="1228"/>
                  </a:moveTo>
                  <a:lnTo>
                    <a:pt x="2360" y="1183"/>
                  </a:lnTo>
                  <a:lnTo>
                    <a:pt x="2387" y="1138"/>
                  </a:lnTo>
                  <a:lnTo>
                    <a:pt x="2413" y="1183"/>
                  </a:lnTo>
                  <a:lnTo>
                    <a:pt x="2387" y="1228"/>
                  </a:lnTo>
                  <a:moveTo>
                    <a:pt x="2449" y="1228"/>
                  </a:moveTo>
                  <a:lnTo>
                    <a:pt x="2422" y="1183"/>
                  </a:lnTo>
                  <a:lnTo>
                    <a:pt x="2449" y="1138"/>
                  </a:lnTo>
                  <a:lnTo>
                    <a:pt x="2474" y="1183"/>
                  </a:lnTo>
                  <a:lnTo>
                    <a:pt x="2449" y="1228"/>
                  </a:lnTo>
                  <a:moveTo>
                    <a:pt x="2510" y="1228"/>
                  </a:moveTo>
                  <a:lnTo>
                    <a:pt x="2485" y="1183"/>
                  </a:lnTo>
                  <a:lnTo>
                    <a:pt x="2510" y="1138"/>
                  </a:lnTo>
                  <a:lnTo>
                    <a:pt x="2537" y="1183"/>
                  </a:lnTo>
                  <a:lnTo>
                    <a:pt x="2510" y="1228"/>
                  </a:lnTo>
                  <a:moveTo>
                    <a:pt x="76" y="1176"/>
                  </a:moveTo>
                  <a:lnTo>
                    <a:pt x="51" y="1129"/>
                  </a:lnTo>
                  <a:lnTo>
                    <a:pt x="76" y="1084"/>
                  </a:lnTo>
                  <a:lnTo>
                    <a:pt x="103" y="1129"/>
                  </a:lnTo>
                  <a:lnTo>
                    <a:pt x="76" y="1176"/>
                  </a:lnTo>
                  <a:moveTo>
                    <a:pt x="137" y="1176"/>
                  </a:moveTo>
                  <a:lnTo>
                    <a:pt x="112" y="1129"/>
                  </a:lnTo>
                  <a:lnTo>
                    <a:pt x="137" y="1084"/>
                  </a:lnTo>
                  <a:lnTo>
                    <a:pt x="164" y="1129"/>
                  </a:lnTo>
                  <a:lnTo>
                    <a:pt x="137" y="1176"/>
                  </a:lnTo>
                  <a:moveTo>
                    <a:pt x="199" y="1176"/>
                  </a:moveTo>
                  <a:lnTo>
                    <a:pt x="173" y="1129"/>
                  </a:lnTo>
                  <a:lnTo>
                    <a:pt x="199" y="1084"/>
                  </a:lnTo>
                  <a:lnTo>
                    <a:pt x="226" y="1129"/>
                  </a:lnTo>
                  <a:lnTo>
                    <a:pt x="199" y="1176"/>
                  </a:lnTo>
                  <a:moveTo>
                    <a:pt x="262" y="1176"/>
                  </a:moveTo>
                  <a:lnTo>
                    <a:pt x="235" y="1129"/>
                  </a:lnTo>
                  <a:lnTo>
                    <a:pt x="262" y="1084"/>
                  </a:lnTo>
                  <a:lnTo>
                    <a:pt x="287" y="1129"/>
                  </a:lnTo>
                  <a:lnTo>
                    <a:pt x="262" y="1176"/>
                  </a:lnTo>
                  <a:moveTo>
                    <a:pt x="323" y="1176"/>
                  </a:moveTo>
                  <a:lnTo>
                    <a:pt x="296" y="1129"/>
                  </a:lnTo>
                  <a:lnTo>
                    <a:pt x="323" y="1084"/>
                  </a:lnTo>
                  <a:lnTo>
                    <a:pt x="349" y="1129"/>
                  </a:lnTo>
                  <a:lnTo>
                    <a:pt x="323" y="1176"/>
                  </a:lnTo>
                  <a:moveTo>
                    <a:pt x="385" y="1176"/>
                  </a:moveTo>
                  <a:lnTo>
                    <a:pt x="358" y="1129"/>
                  </a:lnTo>
                  <a:lnTo>
                    <a:pt x="385" y="1084"/>
                  </a:lnTo>
                  <a:lnTo>
                    <a:pt x="410" y="1129"/>
                  </a:lnTo>
                  <a:lnTo>
                    <a:pt x="385" y="1176"/>
                  </a:lnTo>
                  <a:moveTo>
                    <a:pt x="446" y="1176"/>
                  </a:moveTo>
                  <a:lnTo>
                    <a:pt x="419" y="1129"/>
                  </a:lnTo>
                  <a:lnTo>
                    <a:pt x="446" y="1084"/>
                  </a:lnTo>
                  <a:lnTo>
                    <a:pt x="472" y="1129"/>
                  </a:lnTo>
                  <a:lnTo>
                    <a:pt x="446" y="1176"/>
                  </a:lnTo>
                  <a:moveTo>
                    <a:pt x="508" y="1176"/>
                  </a:moveTo>
                  <a:lnTo>
                    <a:pt x="481" y="1129"/>
                  </a:lnTo>
                  <a:lnTo>
                    <a:pt x="508" y="1084"/>
                  </a:lnTo>
                  <a:lnTo>
                    <a:pt x="533" y="1129"/>
                  </a:lnTo>
                  <a:lnTo>
                    <a:pt x="508" y="1176"/>
                  </a:lnTo>
                  <a:moveTo>
                    <a:pt x="569" y="1176"/>
                  </a:moveTo>
                  <a:lnTo>
                    <a:pt x="542" y="1129"/>
                  </a:lnTo>
                  <a:lnTo>
                    <a:pt x="569" y="1084"/>
                  </a:lnTo>
                  <a:lnTo>
                    <a:pt x="595" y="1129"/>
                  </a:lnTo>
                  <a:lnTo>
                    <a:pt x="569" y="1176"/>
                  </a:lnTo>
                  <a:moveTo>
                    <a:pt x="631" y="1176"/>
                  </a:moveTo>
                  <a:lnTo>
                    <a:pt x="605" y="1129"/>
                  </a:lnTo>
                  <a:lnTo>
                    <a:pt x="631" y="1084"/>
                  </a:lnTo>
                  <a:lnTo>
                    <a:pt x="658" y="1129"/>
                  </a:lnTo>
                  <a:lnTo>
                    <a:pt x="631" y="1176"/>
                  </a:lnTo>
                  <a:moveTo>
                    <a:pt x="692" y="1176"/>
                  </a:moveTo>
                  <a:lnTo>
                    <a:pt x="667" y="1129"/>
                  </a:lnTo>
                  <a:lnTo>
                    <a:pt x="692" y="1084"/>
                  </a:lnTo>
                  <a:lnTo>
                    <a:pt x="719" y="1129"/>
                  </a:lnTo>
                  <a:lnTo>
                    <a:pt x="692" y="1176"/>
                  </a:lnTo>
                  <a:moveTo>
                    <a:pt x="754" y="1176"/>
                  </a:moveTo>
                  <a:lnTo>
                    <a:pt x="728" y="1129"/>
                  </a:lnTo>
                  <a:lnTo>
                    <a:pt x="754" y="1084"/>
                  </a:lnTo>
                  <a:lnTo>
                    <a:pt x="781" y="1129"/>
                  </a:lnTo>
                  <a:lnTo>
                    <a:pt x="754" y="1176"/>
                  </a:lnTo>
                  <a:moveTo>
                    <a:pt x="815" y="1176"/>
                  </a:moveTo>
                  <a:lnTo>
                    <a:pt x="790" y="1129"/>
                  </a:lnTo>
                  <a:lnTo>
                    <a:pt x="815" y="1084"/>
                  </a:lnTo>
                  <a:lnTo>
                    <a:pt x="842" y="1129"/>
                  </a:lnTo>
                  <a:lnTo>
                    <a:pt x="815" y="1176"/>
                  </a:lnTo>
                  <a:moveTo>
                    <a:pt x="877" y="1176"/>
                  </a:moveTo>
                  <a:lnTo>
                    <a:pt x="851" y="1129"/>
                  </a:lnTo>
                  <a:lnTo>
                    <a:pt x="877" y="1084"/>
                  </a:lnTo>
                  <a:lnTo>
                    <a:pt x="904" y="1129"/>
                  </a:lnTo>
                  <a:lnTo>
                    <a:pt x="877" y="1176"/>
                  </a:lnTo>
                  <a:moveTo>
                    <a:pt x="938" y="1176"/>
                  </a:moveTo>
                  <a:lnTo>
                    <a:pt x="913" y="1129"/>
                  </a:lnTo>
                  <a:lnTo>
                    <a:pt x="938" y="1084"/>
                  </a:lnTo>
                  <a:lnTo>
                    <a:pt x="965" y="1129"/>
                  </a:lnTo>
                  <a:lnTo>
                    <a:pt x="938" y="1176"/>
                  </a:lnTo>
                  <a:moveTo>
                    <a:pt x="1001" y="1176"/>
                  </a:moveTo>
                  <a:lnTo>
                    <a:pt x="974" y="1129"/>
                  </a:lnTo>
                  <a:lnTo>
                    <a:pt x="1001" y="1084"/>
                  </a:lnTo>
                  <a:lnTo>
                    <a:pt x="1027" y="1129"/>
                  </a:lnTo>
                  <a:lnTo>
                    <a:pt x="1001" y="1176"/>
                  </a:lnTo>
                  <a:moveTo>
                    <a:pt x="1063" y="1176"/>
                  </a:moveTo>
                  <a:lnTo>
                    <a:pt x="1036" y="1129"/>
                  </a:lnTo>
                  <a:lnTo>
                    <a:pt x="1063" y="1084"/>
                  </a:lnTo>
                  <a:lnTo>
                    <a:pt x="1088" y="1129"/>
                  </a:lnTo>
                  <a:lnTo>
                    <a:pt x="1063" y="1176"/>
                  </a:lnTo>
                  <a:moveTo>
                    <a:pt x="1124" y="1176"/>
                  </a:moveTo>
                  <a:lnTo>
                    <a:pt x="1097" y="1129"/>
                  </a:lnTo>
                  <a:lnTo>
                    <a:pt x="1124" y="1084"/>
                  </a:lnTo>
                  <a:lnTo>
                    <a:pt x="1150" y="1129"/>
                  </a:lnTo>
                  <a:lnTo>
                    <a:pt x="1124" y="1176"/>
                  </a:lnTo>
                  <a:moveTo>
                    <a:pt x="1186" y="1176"/>
                  </a:moveTo>
                  <a:lnTo>
                    <a:pt x="1159" y="1129"/>
                  </a:lnTo>
                  <a:lnTo>
                    <a:pt x="1186" y="1084"/>
                  </a:lnTo>
                  <a:lnTo>
                    <a:pt x="1211" y="1129"/>
                  </a:lnTo>
                  <a:lnTo>
                    <a:pt x="1186" y="1176"/>
                  </a:lnTo>
                  <a:moveTo>
                    <a:pt x="1247" y="1176"/>
                  </a:moveTo>
                  <a:lnTo>
                    <a:pt x="1220" y="1129"/>
                  </a:lnTo>
                  <a:lnTo>
                    <a:pt x="1247" y="1084"/>
                  </a:lnTo>
                  <a:lnTo>
                    <a:pt x="1273" y="1129"/>
                  </a:lnTo>
                  <a:lnTo>
                    <a:pt x="1247" y="1176"/>
                  </a:lnTo>
                  <a:moveTo>
                    <a:pt x="1309" y="1176"/>
                  </a:moveTo>
                  <a:lnTo>
                    <a:pt x="1282" y="1129"/>
                  </a:lnTo>
                  <a:lnTo>
                    <a:pt x="1309" y="1084"/>
                  </a:lnTo>
                  <a:lnTo>
                    <a:pt x="1334" y="1129"/>
                  </a:lnTo>
                  <a:lnTo>
                    <a:pt x="1309" y="1176"/>
                  </a:lnTo>
                  <a:moveTo>
                    <a:pt x="1370" y="1176"/>
                  </a:moveTo>
                  <a:lnTo>
                    <a:pt x="1345" y="1129"/>
                  </a:lnTo>
                  <a:lnTo>
                    <a:pt x="1370" y="1084"/>
                  </a:lnTo>
                  <a:lnTo>
                    <a:pt x="1397" y="1129"/>
                  </a:lnTo>
                  <a:lnTo>
                    <a:pt x="1370" y="1176"/>
                  </a:lnTo>
                  <a:moveTo>
                    <a:pt x="1432" y="1176"/>
                  </a:moveTo>
                  <a:lnTo>
                    <a:pt x="1406" y="1129"/>
                  </a:lnTo>
                  <a:lnTo>
                    <a:pt x="1432" y="1084"/>
                  </a:lnTo>
                  <a:lnTo>
                    <a:pt x="1459" y="1129"/>
                  </a:lnTo>
                  <a:lnTo>
                    <a:pt x="1432" y="1176"/>
                  </a:lnTo>
                  <a:moveTo>
                    <a:pt x="1493" y="1176"/>
                  </a:moveTo>
                  <a:lnTo>
                    <a:pt x="1468" y="1129"/>
                  </a:lnTo>
                  <a:lnTo>
                    <a:pt x="1493" y="1084"/>
                  </a:lnTo>
                  <a:lnTo>
                    <a:pt x="1520" y="1129"/>
                  </a:lnTo>
                  <a:lnTo>
                    <a:pt x="1493" y="1176"/>
                  </a:lnTo>
                  <a:moveTo>
                    <a:pt x="1555" y="1176"/>
                  </a:moveTo>
                  <a:lnTo>
                    <a:pt x="1529" y="1129"/>
                  </a:lnTo>
                  <a:lnTo>
                    <a:pt x="1555" y="1084"/>
                  </a:lnTo>
                  <a:lnTo>
                    <a:pt x="1582" y="1129"/>
                  </a:lnTo>
                  <a:lnTo>
                    <a:pt x="1555" y="1176"/>
                  </a:lnTo>
                  <a:moveTo>
                    <a:pt x="1616" y="1176"/>
                  </a:moveTo>
                  <a:lnTo>
                    <a:pt x="1591" y="1129"/>
                  </a:lnTo>
                  <a:lnTo>
                    <a:pt x="1616" y="1084"/>
                  </a:lnTo>
                  <a:lnTo>
                    <a:pt x="1643" y="1129"/>
                  </a:lnTo>
                  <a:lnTo>
                    <a:pt x="1616" y="1176"/>
                  </a:lnTo>
                  <a:moveTo>
                    <a:pt x="1678" y="1176"/>
                  </a:moveTo>
                  <a:lnTo>
                    <a:pt x="1652" y="1129"/>
                  </a:lnTo>
                  <a:lnTo>
                    <a:pt x="1678" y="1084"/>
                  </a:lnTo>
                  <a:lnTo>
                    <a:pt x="1705" y="1129"/>
                  </a:lnTo>
                  <a:lnTo>
                    <a:pt x="1678" y="1176"/>
                  </a:lnTo>
                  <a:moveTo>
                    <a:pt x="1741" y="1176"/>
                  </a:moveTo>
                  <a:lnTo>
                    <a:pt x="1714" y="1129"/>
                  </a:lnTo>
                  <a:lnTo>
                    <a:pt x="1741" y="1084"/>
                  </a:lnTo>
                  <a:lnTo>
                    <a:pt x="1766" y="1129"/>
                  </a:lnTo>
                  <a:lnTo>
                    <a:pt x="1741" y="1176"/>
                  </a:lnTo>
                  <a:moveTo>
                    <a:pt x="1802" y="1176"/>
                  </a:moveTo>
                  <a:lnTo>
                    <a:pt x="1775" y="1129"/>
                  </a:lnTo>
                  <a:lnTo>
                    <a:pt x="1802" y="1084"/>
                  </a:lnTo>
                  <a:lnTo>
                    <a:pt x="1828" y="1129"/>
                  </a:lnTo>
                  <a:lnTo>
                    <a:pt x="1802" y="1176"/>
                  </a:lnTo>
                  <a:moveTo>
                    <a:pt x="1864" y="1176"/>
                  </a:moveTo>
                  <a:lnTo>
                    <a:pt x="1837" y="1129"/>
                  </a:lnTo>
                  <a:lnTo>
                    <a:pt x="1864" y="1084"/>
                  </a:lnTo>
                  <a:lnTo>
                    <a:pt x="1889" y="1129"/>
                  </a:lnTo>
                  <a:lnTo>
                    <a:pt x="1864" y="1176"/>
                  </a:lnTo>
                  <a:moveTo>
                    <a:pt x="1925" y="1176"/>
                  </a:moveTo>
                  <a:lnTo>
                    <a:pt x="1898" y="1129"/>
                  </a:lnTo>
                  <a:lnTo>
                    <a:pt x="1925" y="1084"/>
                  </a:lnTo>
                  <a:lnTo>
                    <a:pt x="1951" y="1129"/>
                  </a:lnTo>
                  <a:lnTo>
                    <a:pt x="1925" y="1176"/>
                  </a:lnTo>
                  <a:moveTo>
                    <a:pt x="1987" y="1176"/>
                  </a:moveTo>
                  <a:lnTo>
                    <a:pt x="1960" y="1129"/>
                  </a:lnTo>
                  <a:lnTo>
                    <a:pt x="1987" y="1084"/>
                  </a:lnTo>
                  <a:lnTo>
                    <a:pt x="2012" y="1129"/>
                  </a:lnTo>
                  <a:lnTo>
                    <a:pt x="1987" y="1176"/>
                  </a:lnTo>
                  <a:moveTo>
                    <a:pt x="2048" y="1176"/>
                  </a:moveTo>
                  <a:lnTo>
                    <a:pt x="2021" y="1129"/>
                  </a:lnTo>
                  <a:lnTo>
                    <a:pt x="2048" y="1084"/>
                  </a:lnTo>
                  <a:lnTo>
                    <a:pt x="2074" y="1129"/>
                  </a:lnTo>
                  <a:lnTo>
                    <a:pt x="2048" y="1176"/>
                  </a:lnTo>
                  <a:moveTo>
                    <a:pt x="2110" y="1176"/>
                  </a:moveTo>
                  <a:lnTo>
                    <a:pt x="2084" y="1129"/>
                  </a:lnTo>
                  <a:lnTo>
                    <a:pt x="2110" y="1084"/>
                  </a:lnTo>
                  <a:lnTo>
                    <a:pt x="2137" y="1129"/>
                  </a:lnTo>
                  <a:lnTo>
                    <a:pt x="2110" y="1176"/>
                  </a:lnTo>
                  <a:moveTo>
                    <a:pt x="2171" y="1176"/>
                  </a:moveTo>
                  <a:lnTo>
                    <a:pt x="2146" y="1129"/>
                  </a:lnTo>
                  <a:lnTo>
                    <a:pt x="2171" y="1084"/>
                  </a:lnTo>
                  <a:lnTo>
                    <a:pt x="2198" y="1129"/>
                  </a:lnTo>
                  <a:lnTo>
                    <a:pt x="2171" y="1176"/>
                  </a:lnTo>
                  <a:moveTo>
                    <a:pt x="2233" y="1176"/>
                  </a:moveTo>
                  <a:lnTo>
                    <a:pt x="2207" y="1129"/>
                  </a:lnTo>
                  <a:lnTo>
                    <a:pt x="2233" y="1084"/>
                  </a:lnTo>
                  <a:lnTo>
                    <a:pt x="2260" y="1129"/>
                  </a:lnTo>
                  <a:lnTo>
                    <a:pt x="2233" y="1176"/>
                  </a:lnTo>
                  <a:moveTo>
                    <a:pt x="2294" y="1176"/>
                  </a:moveTo>
                  <a:lnTo>
                    <a:pt x="2269" y="1129"/>
                  </a:lnTo>
                  <a:lnTo>
                    <a:pt x="2294" y="1084"/>
                  </a:lnTo>
                  <a:lnTo>
                    <a:pt x="2321" y="1129"/>
                  </a:lnTo>
                  <a:lnTo>
                    <a:pt x="2294" y="1176"/>
                  </a:lnTo>
                  <a:moveTo>
                    <a:pt x="2356" y="1176"/>
                  </a:moveTo>
                  <a:lnTo>
                    <a:pt x="2330" y="1129"/>
                  </a:lnTo>
                  <a:lnTo>
                    <a:pt x="2356" y="1084"/>
                  </a:lnTo>
                  <a:lnTo>
                    <a:pt x="2383" y="1129"/>
                  </a:lnTo>
                  <a:lnTo>
                    <a:pt x="2356" y="1176"/>
                  </a:lnTo>
                  <a:moveTo>
                    <a:pt x="2417" y="1176"/>
                  </a:moveTo>
                  <a:lnTo>
                    <a:pt x="2392" y="1129"/>
                  </a:lnTo>
                  <a:lnTo>
                    <a:pt x="2417" y="1084"/>
                  </a:lnTo>
                  <a:lnTo>
                    <a:pt x="2444" y="1129"/>
                  </a:lnTo>
                  <a:lnTo>
                    <a:pt x="2417" y="1176"/>
                  </a:lnTo>
                  <a:moveTo>
                    <a:pt x="2480" y="1176"/>
                  </a:moveTo>
                  <a:lnTo>
                    <a:pt x="2453" y="1129"/>
                  </a:lnTo>
                  <a:lnTo>
                    <a:pt x="2480" y="1084"/>
                  </a:lnTo>
                  <a:lnTo>
                    <a:pt x="2506" y="1129"/>
                  </a:lnTo>
                  <a:lnTo>
                    <a:pt x="2480" y="1176"/>
                  </a:lnTo>
                  <a:moveTo>
                    <a:pt x="46" y="1122"/>
                  </a:moveTo>
                  <a:lnTo>
                    <a:pt x="19" y="1077"/>
                  </a:lnTo>
                  <a:lnTo>
                    <a:pt x="46" y="1031"/>
                  </a:lnTo>
                  <a:lnTo>
                    <a:pt x="72" y="1077"/>
                  </a:lnTo>
                  <a:lnTo>
                    <a:pt x="46" y="1122"/>
                  </a:lnTo>
                  <a:moveTo>
                    <a:pt x="107" y="1122"/>
                  </a:moveTo>
                  <a:lnTo>
                    <a:pt x="81" y="1077"/>
                  </a:lnTo>
                  <a:lnTo>
                    <a:pt x="107" y="1031"/>
                  </a:lnTo>
                  <a:lnTo>
                    <a:pt x="133" y="1077"/>
                  </a:lnTo>
                  <a:lnTo>
                    <a:pt x="107" y="1122"/>
                  </a:lnTo>
                  <a:moveTo>
                    <a:pt x="169" y="1122"/>
                  </a:moveTo>
                  <a:lnTo>
                    <a:pt x="142" y="1077"/>
                  </a:lnTo>
                  <a:lnTo>
                    <a:pt x="169" y="1031"/>
                  </a:lnTo>
                  <a:lnTo>
                    <a:pt x="194" y="1077"/>
                  </a:lnTo>
                  <a:lnTo>
                    <a:pt x="169" y="1122"/>
                  </a:lnTo>
                  <a:moveTo>
                    <a:pt x="230" y="1122"/>
                  </a:moveTo>
                  <a:lnTo>
                    <a:pt x="203" y="1077"/>
                  </a:lnTo>
                  <a:lnTo>
                    <a:pt x="230" y="1031"/>
                  </a:lnTo>
                  <a:lnTo>
                    <a:pt x="256" y="1077"/>
                  </a:lnTo>
                  <a:lnTo>
                    <a:pt x="230" y="1122"/>
                  </a:lnTo>
                  <a:moveTo>
                    <a:pt x="292" y="1122"/>
                  </a:moveTo>
                  <a:lnTo>
                    <a:pt x="266" y="1077"/>
                  </a:lnTo>
                  <a:lnTo>
                    <a:pt x="292" y="1031"/>
                  </a:lnTo>
                  <a:lnTo>
                    <a:pt x="319" y="1077"/>
                  </a:lnTo>
                  <a:lnTo>
                    <a:pt x="292" y="1122"/>
                  </a:lnTo>
                  <a:moveTo>
                    <a:pt x="353" y="1122"/>
                  </a:moveTo>
                  <a:lnTo>
                    <a:pt x="328" y="1077"/>
                  </a:lnTo>
                  <a:lnTo>
                    <a:pt x="353" y="1031"/>
                  </a:lnTo>
                  <a:lnTo>
                    <a:pt x="380" y="1077"/>
                  </a:lnTo>
                  <a:lnTo>
                    <a:pt x="353" y="1122"/>
                  </a:lnTo>
                  <a:moveTo>
                    <a:pt x="415" y="1122"/>
                  </a:moveTo>
                  <a:lnTo>
                    <a:pt x="389" y="1077"/>
                  </a:lnTo>
                  <a:lnTo>
                    <a:pt x="415" y="1031"/>
                  </a:lnTo>
                  <a:lnTo>
                    <a:pt x="442" y="1077"/>
                  </a:lnTo>
                  <a:lnTo>
                    <a:pt x="415" y="1122"/>
                  </a:lnTo>
                  <a:moveTo>
                    <a:pt x="476" y="1122"/>
                  </a:moveTo>
                  <a:lnTo>
                    <a:pt x="451" y="1077"/>
                  </a:lnTo>
                  <a:lnTo>
                    <a:pt x="476" y="1031"/>
                  </a:lnTo>
                  <a:lnTo>
                    <a:pt x="503" y="1077"/>
                  </a:lnTo>
                  <a:lnTo>
                    <a:pt x="476" y="1122"/>
                  </a:lnTo>
                  <a:moveTo>
                    <a:pt x="538" y="1122"/>
                  </a:moveTo>
                  <a:lnTo>
                    <a:pt x="512" y="1077"/>
                  </a:lnTo>
                  <a:lnTo>
                    <a:pt x="538" y="1031"/>
                  </a:lnTo>
                  <a:lnTo>
                    <a:pt x="565" y="1077"/>
                  </a:lnTo>
                  <a:lnTo>
                    <a:pt x="538" y="1122"/>
                  </a:lnTo>
                  <a:moveTo>
                    <a:pt x="599" y="1122"/>
                  </a:moveTo>
                  <a:lnTo>
                    <a:pt x="574" y="1077"/>
                  </a:lnTo>
                  <a:lnTo>
                    <a:pt x="599" y="1031"/>
                  </a:lnTo>
                  <a:lnTo>
                    <a:pt x="626" y="1077"/>
                  </a:lnTo>
                  <a:lnTo>
                    <a:pt x="599" y="1122"/>
                  </a:lnTo>
                  <a:moveTo>
                    <a:pt x="662" y="1122"/>
                  </a:moveTo>
                  <a:lnTo>
                    <a:pt x="635" y="1077"/>
                  </a:lnTo>
                  <a:lnTo>
                    <a:pt x="662" y="1031"/>
                  </a:lnTo>
                  <a:lnTo>
                    <a:pt x="688" y="1077"/>
                  </a:lnTo>
                  <a:lnTo>
                    <a:pt x="662" y="1122"/>
                  </a:lnTo>
                  <a:moveTo>
                    <a:pt x="724" y="1122"/>
                  </a:moveTo>
                  <a:lnTo>
                    <a:pt x="697" y="1077"/>
                  </a:lnTo>
                  <a:lnTo>
                    <a:pt x="724" y="1031"/>
                  </a:lnTo>
                  <a:lnTo>
                    <a:pt x="749" y="1077"/>
                  </a:lnTo>
                  <a:lnTo>
                    <a:pt x="724" y="1122"/>
                  </a:lnTo>
                  <a:moveTo>
                    <a:pt x="785" y="1122"/>
                  </a:moveTo>
                  <a:lnTo>
                    <a:pt x="758" y="1077"/>
                  </a:lnTo>
                  <a:lnTo>
                    <a:pt x="785" y="1031"/>
                  </a:lnTo>
                  <a:lnTo>
                    <a:pt x="811" y="1077"/>
                  </a:lnTo>
                  <a:lnTo>
                    <a:pt x="785" y="1122"/>
                  </a:lnTo>
                  <a:moveTo>
                    <a:pt x="847" y="1122"/>
                  </a:moveTo>
                  <a:lnTo>
                    <a:pt x="820" y="1077"/>
                  </a:lnTo>
                  <a:lnTo>
                    <a:pt x="847" y="1031"/>
                  </a:lnTo>
                  <a:lnTo>
                    <a:pt x="872" y="1077"/>
                  </a:lnTo>
                  <a:lnTo>
                    <a:pt x="847" y="1122"/>
                  </a:lnTo>
                  <a:moveTo>
                    <a:pt x="908" y="1122"/>
                  </a:moveTo>
                  <a:lnTo>
                    <a:pt x="881" y="1077"/>
                  </a:lnTo>
                  <a:lnTo>
                    <a:pt x="908" y="1031"/>
                  </a:lnTo>
                  <a:lnTo>
                    <a:pt x="934" y="1077"/>
                  </a:lnTo>
                  <a:lnTo>
                    <a:pt x="908" y="1122"/>
                  </a:lnTo>
                  <a:moveTo>
                    <a:pt x="970" y="1122"/>
                  </a:moveTo>
                  <a:lnTo>
                    <a:pt x="943" y="1077"/>
                  </a:lnTo>
                  <a:lnTo>
                    <a:pt x="970" y="1031"/>
                  </a:lnTo>
                  <a:lnTo>
                    <a:pt x="995" y="1077"/>
                  </a:lnTo>
                  <a:lnTo>
                    <a:pt x="970" y="1122"/>
                  </a:lnTo>
                  <a:moveTo>
                    <a:pt x="1031" y="1122"/>
                  </a:moveTo>
                  <a:lnTo>
                    <a:pt x="1006" y="1077"/>
                  </a:lnTo>
                  <a:lnTo>
                    <a:pt x="1031" y="1031"/>
                  </a:lnTo>
                  <a:lnTo>
                    <a:pt x="1058" y="1077"/>
                  </a:lnTo>
                  <a:lnTo>
                    <a:pt x="1031" y="1122"/>
                  </a:lnTo>
                  <a:moveTo>
                    <a:pt x="1093" y="1122"/>
                  </a:moveTo>
                  <a:lnTo>
                    <a:pt x="1067" y="1077"/>
                  </a:lnTo>
                  <a:lnTo>
                    <a:pt x="1093" y="1031"/>
                  </a:lnTo>
                  <a:lnTo>
                    <a:pt x="1120" y="1077"/>
                  </a:lnTo>
                  <a:lnTo>
                    <a:pt x="1093" y="1122"/>
                  </a:lnTo>
                  <a:moveTo>
                    <a:pt x="1154" y="1122"/>
                  </a:moveTo>
                  <a:lnTo>
                    <a:pt x="1129" y="1077"/>
                  </a:lnTo>
                  <a:lnTo>
                    <a:pt x="1154" y="1031"/>
                  </a:lnTo>
                  <a:lnTo>
                    <a:pt x="1181" y="1077"/>
                  </a:lnTo>
                  <a:lnTo>
                    <a:pt x="1154" y="1122"/>
                  </a:lnTo>
                  <a:moveTo>
                    <a:pt x="1216" y="1122"/>
                  </a:moveTo>
                  <a:lnTo>
                    <a:pt x="1190" y="1077"/>
                  </a:lnTo>
                  <a:lnTo>
                    <a:pt x="1216" y="1031"/>
                  </a:lnTo>
                  <a:lnTo>
                    <a:pt x="1243" y="1077"/>
                  </a:lnTo>
                  <a:lnTo>
                    <a:pt x="1216" y="1122"/>
                  </a:lnTo>
                  <a:moveTo>
                    <a:pt x="1277" y="1122"/>
                  </a:moveTo>
                  <a:lnTo>
                    <a:pt x="1252" y="1077"/>
                  </a:lnTo>
                  <a:lnTo>
                    <a:pt x="1277" y="1031"/>
                  </a:lnTo>
                  <a:lnTo>
                    <a:pt x="1304" y="1077"/>
                  </a:lnTo>
                  <a:lnTo>
                    <a:pt x="1277" y="1122"/>
                  </a:lnTo>
                  <a:moveTo>
                    <a:pt x="1339" y="1122"/>
                  </a:moveTo>
                  <a:lnTo>
                    <a:pt x="1313" y="1077"/>
                  </a:lnTo>
                  <a:lnTo>
                    <a:pt x="1339" y="1031"/>
                  </a:lnTo>
                  <a:lnTo>
                    <a:pt x="1366" y="1077"/>
                  </a:lnTo>
                  <a:lnTo>
                    <a:pt x="1339" y="1122"/>
                  </a:lnTo>
                  <a:moveTo>
                    <a:pt x="1402" y="1122"/>
                  </a:moveTo>
                  <a:lnTo>
                    <a:pt x="1375" y="1077"/>
                  </a:lnTo>
                  <a:lnTo>
                    <a:pt x="1402" y="1031"/>
                  </a:lnTo>
                  <a:lnTo>
                    <a:pt x="1427" y="1077"/>
                  </a:lnTo>
                  <a:lnTo>
                    <a:pt x="1402" y="1122"/>
                  </a:lnTo>
                  <a:moveTo>
                    <a:pt x="1463" y="1122"/>
                  </a:moveTo>
                  <a:lnTo>
                    <a:pt x="1436" y="1077"/>
                  </a:lnTo>
                  <a:lnTo>
                    <a:pt x="1463" y="1031"/>
                  </a:lnTo>
                  <a:lnTo>
                    <a:pt x="1489" y="1077"/>
                  </a:lnTo>
                  <a:lnTo>
                    <a:pt x="1463" y="1122"/>
                  </a:lnTo>
                  <a:moveTo>
                    <a:pt x="1525" y="1122"/>
                  </a:moveTo>
                  <a:lnTo>
                    <a:pt x="1498" y="1077"/>
                  </a:lnTo>
                  <a:lnTo>
                    <a:pt x="1525" y="1031"/>
                  </a:lnTo>
                  <a:lnTo>
                    <a:pt x="1550" y="1077"/>
                  </a:lnTo>
                  <a:lnTo>
                    <a:pt x="1525" y="1122"/>
                  </a:lnTo>
                  <a:moveTo>
                    <a:pt x="1586" y="1122"/>
                  </a:moveTo>
                  <a:lnTo>
                    <a:pt x="1559" y="1077"/>
                  </a:lnTo>
                  <a:lnTo>
                    <a:pt x="1586" y="1031"/>
                  </a:lnTo>
                  <a:lnTo>
                    <a:pt x="1612" y="1077"/>
                  </a:lnTo>
                  <a:lnTo>
                    <a:pt x="1586" y="1122"/>
                  </a:lnTo>
                  <a:moveTo>
                    <a:pt x="1648" y="1122"/>
                  </a:moveTo>
                  <a:lnTo>
                    <a:pt x="1621" y="1077"/>
                  </a:lnTo>
                  <a:lnTo>
                    <a:pt x="1648" y="1031"/>
                  </a:lnTo>
                  <a:lnTo>
                    <a:pt x="1673" y="1077"/>
                  </a:lnTo>
                  <a:lnTo>
                    <a:pt x="1648" y="1122"/>
                  </a:lnTo>
                  <a:moveTo>
                    <a:pt x="1709" y="1122"/>
                  </a:moveTo>
                  <a:lnTo>
                    <a:pt x="1682" y="1077"/>
                  </a:lnTo>
                  <a:lnTo>
                    <a:pt x="1709" y="1031"/>
                  </a:lnTo>
                  <a:lnTo>
                    <a:pt x="1735" y="1077"/>
                  </a:lnTo>
                  <a:lnTo>
                    <a:pt x="1709" y="1122"/>
                  </a:lnTo>
                  <a:moveTo>
                    <a:pt x="1771" y="1122"/>
                  </a:moveTo>
                  <a:lnTo>
                    <a:pt x="1745" y="1077"/>
                  </a:lnTo>
                  <a:lnTo>
                    <a:pt x="1771" y="1031"/>
                  </a:lnTo>
                  <a:lnTo>
                    <a:pt x="1798" y="1077"/>
                  </a:lnTo>
                  <a:lnTo>
                    <a:pt x="1771" y="1122"/>
                  </a:lnTo>
                  <a:moveTo>
                    <a:pt x="1832" y="1122"/>
                  </a:moveTo>
                  <a:lnTo>
                    <a:pt x="1807" y="1077"/>
                  </a:lnTo>
                  <a:lnTo>
                    <a:pt x="1832" y="1031"/>
                  </a:lnTo>
                  <a:lnTo>
                    <a:pt x="1859" y="1077"/>
                  </a:lnTo>
                  <a:lnTo>
                    <a:pt x="1832" y="1122"/>
                  </a:lnTo>
                  <a:moveTo>
                    <a:pt x="1894" y="1122"/>
                  </a:moveTo>
                  <a:lnTo>
                    <a:pt x="1868" y="1077"/>
                  </a:lnTo>
                  <a:lnTo>
                    <a:pt x="1894" y="1031"/>
                  </a:lnTo>
                  <a:lnTo>
                    <a:pt x="1921" y="1077"/>
                  </a:lnTo>
                  <a:lnTo>
                    <a:pt x="1894" y="1122"/>
                  </a:lnTo>
                  <a:moveTo>
                    <a:pt x="1955" y="1122"/>
                  </a:moveTo>
                  <a:lnTo>
                    <a:pt x="1930" y="1077"/>
                  </a:lnTo>
                  <a:lnTo>
                    <a:pt x="1955" y="1031"/>
                  </a:lnTo>
                  <a:lnTo>
                    <a:pt x="1982" y="1077"/>
                  </a:lnTo>
                  <a:lnTo>
                    <a:pt x="1955" y="1122"/>
                  </a:lnTo>
                  <a:moveTo>
                    <a:pt x="2017" y="1122"/>
                  </a:moveTo>
                  <a:lnTo>
                    <a:pt x="1991" y="1077"/>
                  </a:lnTo>
                  <a:lnTo>
                    <a:pt x="2017" y="1031"/>
                  </a:lnTo>
                  <a:lnTo>
                    <a:pt x="2044" y="1077"/>
                  </a:lnTo>
                  <a:lnTo>
                    <a:pt x="2017" y="1122"/>
                  </a:lnTo>
                  <a:moveTo>
                    <a:pt x="2078" y="1122"/>
                  </a:moveTo>
                  <a:lnTo>
                    <a:pt x="2053" y="1077"/>
                  </a:lnTo>
                  <a:lnTo>
                    <a:pt x="2078" y="1031"/>
                  </a:lnTo>
                  <a:lnTo>
                    <a:pt x="2105" y="1077"/>
                  </a:lnTo>
                  <a:lnTo>
                    <a:pt x="2078" y="1122"/>
                  </a:lnTo>
                  <a:moveTo>
                    <a:pt x="2141" y="1122"/>
                  </a:moveTo>
                  <a:lnTo>
                    <a:pt x="2114" y="1077"/>
                  </a:lnTo>
                  <a:lnTo>
                    <a:pt x="2141" y="1031"/>
                  </a:lnTo>
                  <a:lnTo>
                    <a:pt x="2167" y="1077"/>
                  </a:lnTo>
                  <a:lnTo>
                    <a:pt x="2141" y="1122"/>
                  </a:lnTo>
                  <a:moveTo>
                    <a:pt x="2203" y="1122"/>
                  </a:moveTo>
                  <a:lnTo>
                    <a:pt x="2176" y="1077"/>
                  </a:lnTo>
                  <a:lnTo>
                    <a:pt x="2203" y="1031"/>
                  </a:lnTo>
                  <a:lnTo>
                    <a:pt x="2228" y="1077"/>
                  </a:lnTo>
                  <a:lnTo>
                    <a:pt x="2203" y="1122"/>
                  </a:lnTo>
                  <a:moveTo>
                    <a:pt x="2264" y="1122"/>
                  </a:moveTo>
                  <a:lnTo>
                    <a:pt x="2237" y="1077"/>
                  </a:lnTo>
                  <a:lnTo>
                    <a:pt x="2264" y="1031"/>
                  </a:lnTo>
                  <a:lnTo>
                    <a:pt x="2290" y="1077"/>
                  </a:lnTo>
                  <a:lnTo>
                    <a:pt x="2264" y="1122"/>
                  </a:lnTo>
                  <a:moveTo>
                    <a:pt x="2326" y="1122"/>
                  </a:moveTo>
                  <a:lnTo>
                    <a:pt x="2299" y="1077"/>
                  </a:lnTo>
                  <a:lnTo>
                    <a:pt x="2326" y="1031"/>
                  </a:lnTo>
                  <a:lnTo>
                    <a:pt x="2351" y="1077"/>
                  </a:lnTo>
                  <a:lnTo>
                    <a:pt x="2326" y="1122"/>
                  </a:lnTo>
                  <a:moveTo>
                    <a:pt x="2387" y="1122"/>
                  </a:moveTo>
                  <a:lnTo>
                    <a:pt x="2360" y="1077"/>
                  </a:lnTo>
                  <a:lnTo>
                    <a:pt x="2387" y="1031"/>
                  </a:lnTo>
                  <a:lnTo>
                    <a:pt x="2413" y="1077"/>
                  </a:lnTo>
                  <a:lnTo>
                    <a:pt x="2387" y="1122"/>
                  </a:lnTo>
                  <a:moveTo>
                    <a:pt x="2449" y="1122"/>
                  </a:moveTo>
                  <a:lnTo>
                    <a:pt x="2422" y="1077"/>
                  </a:lnTo>
                  <a:lnTo>
                    <a:pt x="2449" y="1031"/>
                  </a:lnTo>
                  <a:lnTo>
                    <a:pt x="2474" y="1077"/>
                  </a:lnTo>
                  <a:lnTo>
                    <a:pt x="2449" y="1122"/>
                  </a:lnTo>
                  <a:moveTo>
                    <a:pt x="2510" y="1122"/>
                  </a:moveTo>
                  <a:lnTo>
                    <a:pt x="2485" y="1077"/>
                  </a:lnTo>
                  <a:lnTo>
                    <a:pt x="2510" y="1031"/>
                  </a:lnTo>
                  <a:lnTo>
                    <a:pt x="2537" y="1077"/>
                  </a:lnTo>
                  <a:lnTo>
                    <a:pt x="2510" y="1122"/>
                  </a:lnTo>
                  <a:moveTo>
                    <a:pt x="76" y="1068"/>
                  </a:moveTo>
                  <a:lnTo>
                    <a:pt x="51" y="1023"/>
                  </a:lnTo>
                  <a:lnTo>
                    <a:pt x="76" y="978"/>
                  </a:lnTo>
                  <a:lnTo>
                    <a:pt x="103" y="1023"/>
                  </a:lnTo>
                  <a:lnTo>
                    <a:pt x="76" y="1068"/>
                  </a:lnTo>
                  <a:moveTo>
                    <a:pt x="137" y="1068"/>
                  </a:moveTo>
                  <a:lnTo>
                    <a:pt x="112" y="1023"/>
                  </a:lnTo>
                  <a:lnTo>
                    <a:pt x="137" y="978"/>
                  </a:lnTo>
                  <a:lnTo>
                    <a:pt x="164" y="1023"/>
                  </a:lnTo>
                  <a:lnTo>
                    <a:pt x="137" y="1068"/>
                  </a:lnTo>
                  <a:moveTo>
                    <a:pt x="199" y="1068"/>
                  </a:moveTo>
                  <a:lnTo>
                    <a:pt x="173" y="1023"/>
                  </a:lnTo>
                  <a:lnTo>
                    <a:pt x="199" y="978"/>
                  </a:lnTo>
                  <a:lnTo>
                    <a:pt x="226" y="1023"/>
                  </a:lnTo>
                  <a:lnTo>
                    <a:pt x="199" y="1068"/>
                  </a:lnTo>
                  <a:moveTo>
                    <a:pt x="262" y="1068"/>
                  </a:moveTo>
                  <a:lnTo>
                    <a:pt x="235" y="1023"/>
                  </a:lnTo>
                  <a:lnTo>
                    <a:pt x="262" y="978"/>
                  </a:lnTo>
                  <a:lnTo>
                    <a:pt x="287" y="1023"/>
                  </a:lnTo>
                  <a:lnTo>
                    <a:pt x="262" y="1068"/>
                  </a:lnTo>
                  <a:moveTo>
                    <a:pt x="323" y="1068"/>
                  </a:moveTo>
                  <a:lnTo>
                    <a:pt x="296" y="1023"/>
                  </a:lnTo>
                  <a:lnTo>
                    <a:pt x="323" y="978"/>
                  </a:lnTo>
                  <a:lnTo>
                    <a:pt x="349" y="1023"/>
                  </a:lnTo>
                  <a:lnTo>
                    <a:pt x="323" y="1068"/>
                  </a:lnTo>
                  <a:moveTo>
                    <a:pt x="385" y="1068"/>
                  </a:moveTo>
                  <a:lnTo>
                    <a:pt x="358" y="1023"/>
                  </a:lnTo>
                  <a:lnTo>
                    <a:pt x="385" y="978"/>
                  </a:lnTo>
                  <a:lnTo>
                    <a:pt x="410" y="1023"/>
                  </a:lnTo>
                  <a:lnTo>
                    <a:pt x="385" y="1068"/>
                  </a:lnTo>
                  <a:moveTo>
                    <a:pt x="446" y="1068"/>
                  </a:moveTo>
                  <a:lnTo>
                    <a:pt x="419" y="1023"/>
                  </a:lnTo>
                  <a:lnTo>
                    <a:pt x="446" y="978"/>
                  </a:lnTo>
                  <a:lnTo>
                    <a:pt x="472" y="1023"/>
                  </a:lnTo>
                  <a:lnTo>
                    <a:pt x="446" y="1068"/>
                  </a:lnTo>
                  <a:moveTo>
                    <a:pt x="508" y="1068"/>
                  </a:moveTo>
                  <a:lnTo>
                    <a:pt x="481" y="1023"/>
                  </a:lnTo>
                  <a:lnTo>
                    <a:pt x="508" y="978"/>
                  </a:lnTo>
                  <a:lnTo>
                    <a:pt x="533" y="1023"/>
                  </a:lnTo>
                  <a:lnTo>
                    <a:pt x="508" y="1068"/>
                  </a:lnTo>
                  <a:moveTo>
                    <a:pt x="569" y="1068"/>
                  </a:moveTo>
                  <a:lnTo>
                    <a:pt x="542" y="1023"/>
                  </a:lnTo>
                  <a:lnTo>
                    <a:pt x="569" y="978"/>
                  </a:lnTo>
                  <a:lnTo>
                    <a:pt x="595" y="1023"/>
                  </a:lnTo>
                  <a:lnTo>
                    <a:pt x="569" y="1068"/>
                  </a:lnTo>
                  <a:moveTo>
                    <a:pt x="631" y="1068"/>
                  </a:moveTo>
                  <a:lnTo>
                    <a:pt x="605" y="1023"/>
                  </a:lnTo>
                  <a:lnTo>
                    <a:pt x="631" y="978"/>
                  </a:lnTo>
                  <a:lnTo>
                    <a:pt x="658" y="1023"/>
                  </a:lnTo>
                  <a:lnTo>
                    <a:pt x="631" y="1068"/>
                  </a:lnTo>
                  <a:moveTo>
                    <a:pt x="692" y="1068"/>
                  </a:moveTo>
                  <a:lnTo>
                    <a:pt x="667" y="1023"/>
                  </a:lnTo>
                  <a:lnTo>
                    <a:pt x="692" y="978"/>
                  </a:lnTo>
                  <a:lnTo>
                    <a:pt x="719" y="1023"/>
                  </a:lnTo>
                  <a:lnTo>
                    <a:pt x="692" y="1068"/>
                  </a:lnTo>
                  <a:moveTo>
                    <a:pt x="754" y="1068"/>
                  </a:moveTo>
                  <a:lnTo>
                    <a:pt x="728" y="1023"/>
                  </a:lnTo>
                  <a:lnTo>
                    <a:pt x="754" y="978"/>
                  </a:lnTo>
                  <a:lnTo>
                    <a:pt x="781" y="1023"/>
                  </a:lnTo>
                  <a:lnTo>
                    <a:pt x="754" y="1068"/>
                  </a:lnTo>
                  <a:moveTo>
                    <a:pt x="815" y="1068"/>
                  </a:moveTo>
                  <a:lnTo>
                    <a:pt x="790" y="1023"/>
                  </a:lnTo>
                  <a:lnTo>
                    <a:pt x="815" y="978"/>
                  </a:lnTo>
                  <a:lnTo>
                    <a:pt x="842" y="1023"/>
                  </a:lnTo>
                  <a:lnTo>
                    <a:pt x="815" y="1068"/>
                  </a:lnTo>
                  <a:moveTo>
                    <a:pt x="877" y="1068"/>
                  </a:moveTo>
                  <a:lnTo>
                    <a:pt x="851" y="1023"/>
                  </a:lnTo>
                  <a:lnTo>
                    <a:pt x="877" y="978"/>
                  </a:lnTo>
                  <a:lnTo>
                    <a:pt x="904" y="1023"/>
                  </a:lnTo>
                  <a:lnTo>
                    <a:pt x="877" y="1068"/>
                  </a:lnTo>
                  <a:moveTo>
                    <a:pt x="938" y="1068"/>
                  </a:moveTo>
                  <a:lnTo>
                    <a:pt x="913" y="1023"/>
                  </a:lnTo>
                  <a:lnTo>
                    <a:pt x="938" y="978"/>
                  </a:lnTo>
                  <a:lnTo>
                    <a:pt x="965" y="1023"/>
                  </a:lnTo>
                  <a:lnTo>
                    <a:pt x="938" y="1068"/>
                  </a:lnTo>
                  <a:moveTo>
                    <a:pt x="1001" y="1068"/>
                  </a:moveTo>
                  <a:lnTo>
                    <a:pt x="974" y="1023"/>
                  </a:lnTo>
                  <a:lnTo>
                    <a:pt x="1001" y="978"/>
                  </a:lnTo>
                  <a:lnTo>
                    <a:pt x="1027" y="1023"/>
                  </a:lnTo>
                  <a:lnTo>
                    <a:pt x="1001" y="1068"/>
                  </a:lnTo>
                  <a:moveTo>
                    <a:pt x="1063" y="1068"/>
                  </a:moveTo>
                  <a:lnTo>
                    <a:pt x="1036" y="1023"/>
                  </a:lnTo>
                  <a:lnTo>
                    <a:pt x="1063" y="978"/>
                  </a:lnTo>
                  <a:lnTo>
                    <a:pt x="1088" y="1023"/>
                  </a:lnTo>
                  <a:lnTo>
                    <a:pt x="1063" y="1068"/>
                  </a:lnTo>
                  <a:moveTo>
                    <a:pt x="1124" y="1068"/>
                  </a:moveTo>
                  <a:lnTo>
                    <a:pt x="1097" y="1023"/>
                  </a:lnTo>
                  <a:lnTo>
                    <a:pt x="1124" y="978"/>
                  </a:lnTo>
                  <a:lnTo>
                    <a:pt x="1150" y="1023"/>
                  </a:lnTo>
                  <a:lnTo>
                    <a:pt x="1124" y="1068"/>
                  </a:lnTo>
                  <a:moveTo>
                    <a:pt x="1186" y="1068"/>
                  </a:moveTo>
                  <a:lnTo>
                    <a:pt x="1159" y="1023"/>
                  </a:lnTo>
                  <a:lnTo>
                    <a:pt x="1186" y="978"/>
                  </a:lnTo>
                  <a:lnTo>
                    <a:pt x="1211" y="1023"/>
                  </a:lnTo>
                  <a:lnTo>
                    <a:pt x="1186" y="1068"/>
                  </a:lnTo>
                  <a:moveTo>
                    <a:pt x="1247" y="1068"/>
                  </a:moveTo>
                  <a:lnTo>
                    <a:pt x="1220" y="1023"/>
                  </a:lnTo>
                  <a:lnTo>
                    <a:pt x="1247" y="978"/>
                  </a:lnTo>
                  <a:lnTo>
                    <a:pt x="1273" y="1023"/>
                  </a:lnTo>
                  <a:lnTo>
                    <a:pt x="1247" y="1068"/>
                  </a:lnTo>
                  <a:moveTo>
                    <a:pt x="1309" y="1068"/>
                  </a:moveTo>
                  <a:lnTo>
                    <a:pt x="1282" y="1023"/>
                  </a:lnTo>
                  <a:lnTo>
                    <a:pt x="1309" y="978"/>
                  </a:lnTo>
                  <a:lnTo>
                    <a:pt x="1334" y="1023"/>
                  </a:lnTo>
                  <a:lnTo>
                    <a:pt x="1309" y="1068"/>
                  </a:lnTo>
                  <a:moveTo>
                    <a:pt x="1370" y="1068"/>
                  </a:moveTo>
                  <a:lnTo>
                    <a:pt x="1345" y="1023"/>
                  </a:lnTo>
                  <a:lnTo>
                    <a:pt x="1370" y="978"/>
                  </a:lnTo>
                  <a:lnTo>
                    <a:pt x="1397" y="1023"/>
                  </a:lnTo>
                  <a:lnTo>
                    <a:pt x="1370" y="1068"/>
                  </a:lnTo>
                  <a:moveTo>
                    <a:pt x="1432" y="1068"/>
                  </a:moveTo>
                  <a:lnTo>
                    <a:pt x="1406" y="1023"/>
                  </a:lnTo>
                  <a:lnTo>
                    <a:pt x="1432" y="978"/>
                  </a:lnTo>
                  <a:lnTo>
                    <a:pt x="1459" y="1023"/>
                  </a:lnTo>
                  <a:lnTo>
                    <a:pt x="1432" y="1068"/>
                  </a:lnTo>
                  <a:moveTo>
                    <a:pt x="1493" y="1068"/>
                  </a:moveTo>
                  <a:lnTo>
                    <a:pt x="1468" y="1023"/>
                  </a:lnTo>
                  <a:lnTo>
                    <a:pt x="1493" y="978"/>
                  </a:lnTo>
                  <a:lnTo>
                    <a:pt x="1520" y="1023"/>
                  </a:lnTo>
                  <a:lnTo>
                    <a:pt x="1493" y="1068"/>
                  </a:lnTo>
                  <a:moveTo>
                    <a:pt x="1555" y="1068"/>
                  </a:moveTo>
                  <a:lnTo>
                    <a:pt x="1529" y="1023"/>
                  </a:lnTo>
                  <a:lnTo>
                    <a:pt x="1555" y="978"/>
                  </a:lnTo>
                  <a:lnTo>
                    <a:pt x="1582" y="1023"/>
                  </a:lnTo>
                  <a:lnTo>
                    <a:pt x="1555" y="1068"/>
                  </a:lnTo>
                  <a:moveTo>
                    <a:pt x="1616" y="1068"/>
                  </a:moveTo>
                  <a:lnTo>
                    <a:pt x="1591" y="1023"/>
                  </a:lnTo>
                  <a:lnTo>
                    <a:pt x="1616" y="978"/>
                  </a:lnTo>
                  <a:lnTo>
                    <a:pt x="1643" y="1023"/>
                  </a:lnTo>
                  <a:lnTo>
                    <a:pt x="1616" y="1068"/>
                  </a:lnTo>
                  <a:moveTo>
                    <a:pt x="1678" y="1068"/>
                  </a:moveTo>
                  <a:lnTo>
                    <a:pt x="1652" y="1023"/>
                  </a:lnTo>
                  <a:lnTo>
                    <a:pt x="1678" y="978"/>
                  </a:lnTo>
                  <a:lnTo>
                    <a:pt x="1705" y="1023"/>
                  </a:lnTo>
                  <a:lnTo>
                    <a:pt x="1678" y="1068"/>
                  </a:lnTo>
                  <a:moveTo>
                    <a:pt x="1741" y="1068"/>
                  </a:moveTo>
                  <a:lnTo>
                    <a:pt x="1714" y="1023"/>
                  </a:lnTo>
                  <a:lnTo>
                    <a:pt x="1741" y="978"/>
                  </a:lnTo>
                  <a:lnTo>
                    <a:pt x="1766" y="1023"/>
                  </a:lnTo>
                  <a:lnTo>
                    <a:pt x="1741" y="1068"/>
                  </a:lnTo>
                  <a:moveTo>
                    <a:pt x="1802" y="1068"/>
                  </a:moveTo>
                  <a:lnTo>
                    <a:pt x="1775" y="1023"/>
                  </a:lnTo>
                  <a:lnTo>
                    <a:pt x="1802" y="978"/>
                  </a:lnTo>
                  <a:lnTo>
                    <a:pt x="1828" y="1023"/>
                  </a:lnTo>
                  <a:lnTo>
                    <a:pt x="1802" y="1068"/>
                  </a:lnTo>
                  <a:moveTo>
                    <a:pt x="1864" y="1068"/>
                  </a:moveTo>
                  <a:lnTo>
                    <a:pt x="1837" y="1023"/>
                  </a:lnTo>
                  <a:lnTo>
                    <a:pt x="1864" y="978"/>
                  </a:lnTo>
                  <a:lnTo>
                    <a:pt x="1889" y="1023"/>
                  </a:lnTo>
                  <a:lnTo>
                    <a:pt x="1864" y="1068"/>
                  </a:lnTo>
                  <a:moveTo>
                    <a:pt x="1925" y="1068"/>
                  </a:moveTo>
                  <a:lnTo>
                    <a:pt x="1898" y="1023"/>
                  </a:lnTo>
                  <a:lnTo>
                    <a:pt x="1925" y="978"/>
                  </a:lnTo>
                  <a:lnTo>
                    <a:pt x="1951" y="1023"/>
                  </a:lnTo>
                  <a:lnTo>
                    <a:pt x="1925" y="1068"/>
                  </a:lnTo>
                  <a:moveTo>
                    <a:pt x="1987" y="1068"/>
                  </a:moveTo>
                  <a:lnTo>
                    <a:pt x="1960" y="1023"/>
                  </a:lnTo>
                  <a:lnTo>
                    <a:pt x="1987" y="978"/>
                  </a:lnTo>
                  <a:lnTo>
                    <a:pt x="2012" y="1023"/>
                  </a:lnTo>
                  <a:lnTo>
                    <a:pt x="1987" y="1068"/>
                  </a:lnTo>
                  <a:moveTo>
                    <a:pt x="2048" y="1068"/>
                  </a:moveTo>
                  <a:lnTo>
                    <a:pt x="2021" y="1023"/>
                  </a:lnTo>
                  <a:lnTo>
                    <a:pt x="2048" y="978"/>
                  </a:lnTo>
                  <a:lnTo>
                    <a:pt x="2074" y="1023"/>
                  </a:lnTo>
                  <a:lnTo>
                    <a:pt x="2048" y="1068"/>
                  </a:lnTo>
                  <a:moveTo>
                    <a:pt x="2110" y="1068"/>
                  </a:moveTo>
                  <a:lnTo>
                    <a:pt x="2084" y="1023"/>
                  </a:lnTo>
                  <a:lnTo>
                    <a:pt x="2110" y="978"/>
                  </a:lnTo>
                  <a:lnTo>
                    <a:pt x="2137" y="1023"/>
                  </a:lnTo>
                  <a:lnTo>
                    <a:pt x="2110" y="1068"/>
                  </a:lnTo>
                  <a:moveTo>
                    <a:pt x="2171" y="1068"/>
                  </a:moveTo>
                  <a:lnTo>
                    <a:pt x="2146" y="1023"/>
                  </a:lnTo>
                  <a:lnTo>
                    <a:pt x="2171" y="978"/>
                  </a:lnTo>
                  <a:lnTo>
                    <a:pt x="2198" y="1023"/>
                  </a:lnTo>
                  <a:lnTo>
                    <a:pt x="2171" y="1068"/>
                  </a:lnTo>
                  <a:moveTo>
                    <a:pt x="2233" y="1068"/>
                  </a:moveTo>
                  <a:lnTo>
                    <a:pt x="2207" y="1023"/>
                  </a:lnTo>
                  <a:lnTo>
                    <a:pt x="2233" y="978"/>
                  </a:lnTo>
                  <a:lnTo>
                    <a:pt x="2260" y="1023"/>
                  </a:lnTo>
                  <a:lnTo>
                    <a:pt x="2233" y="1068"/>
                  </a:lnTo>
                  <a:moveTo>
                    <a:pt x="2294" y="1068"/>
                  </a:moveTo>
                  <a:lnTo>
                    <a:pt x="2269" y="1023"/>
                  </a:lnTo>
                  <a:lnTo>
                    <a:pt x="2294" y="978"/>
                  </a:lnTo>
                  <a:lnTo>
                    <a:pt x="2321" y="1023"/>
                  </a:lnTo>
                  <a:lnTo>
                    <a:pt x="2294" y="1068"/>
                  </a:lnTo>
                  <a:moveTo>
                    <a:pt x="2356" y="1068"/>
                  </a:moveTo>
                  <a:lnTo>
                    <a:pt x="2330" y="1023"/>
                  </a:lnTo>
                  <a:lnTo>
                    <a:pt x="2356" y="978"/>
                  </a:lnTo>
                  <a:lnTo>
                    <a:pt x="2383" y="1023"/>
                  </a:lnTo>
                  <a:lnTo>
                    <a:pt x="2356" y="1068"/>
                  </a:lnTo>
                  <a:moveTo>
                    <a:pt x="2417" y="1068"/>
                  </a:moveTo>
                  <a:lnTo>
                    <a:pt x="2392" y="1023"/>
                  </a:lnTo>
                  <a:lnTo>
                    <a:pt x="2417" y="978"/>
                  </a:lnTo>
                  <a:lnTo>
                    <a:pt x="2444" y="1023"/>
                  </a:lnTo>
                  <a:lnTo>
                    <a:pt x="2417" y="1068"/>
                  </a:lnTo>
                  <a:moveTo>
                    <a:pt x="2480" y="1068"/>
                  </a:moveTo>
                  <a:lnTo>
                    <a:pt x="2453" y="1023"/>
                  </a:lnTo>
                  <a:lnTo>
                    <a:pt x="2480" y="978"/>
                  </a:lnTo>
                  <a:lnTo>
                    <a:pt x="2506" y="1023"/>
                  </a:lnTo>
                  <a:lnTo>
                    <a:pt x="2480" y="1068"/>
                  </a:lnTo>
                  <a:moveTo>
                    <a:pt x="46" y="1016"/>
                  </a:moveTo>
                  <a:lnTo>
                    <a:pt x="19" y="971"/>
                  </a:lnTo>
                  <a:lnTo>
                    <a:pt x="46" y="924"/>
                  </a:lnTo>
                  <a:lnTo>
                    <a:pt x="72" y="971"/>
                  </a:lnTo>
                  <a:lnTo>
                    <a:pt x="46" y="1016"/>
                  </a:lnTo>
                  <a:moveTo>
                    <a:pt x="107" y="1016"/>
                  </a:moveTo>
                  <a:lnTo>
                    <a:pt x="81" y="971"/>
                  </a:lnTo>
                  <a:lnTo>
                    <a:pt x="107" y="924"/>
                  </a:lnTo>
                  <a:lnTo>
                    <a:pt x="133" y="971"/>
                  </a:lnTo>
                  <a:lnTo>
                    <a:pt x="107" y="1016"/>
                  </a:lnTo>
                  <a:moveTo>
                    <a:pt x="169" y="1016"/>
                  </a:moveTo>
                  <a:lnTo>
                    <a:pt x="142" y="971"/>
                  </a:lnTo>
                  <a:lnTo>
                    <a:pt x="169" y="924"/>
                  </a:lnTo>
                  <a:lnTo>
                    <a:pt x="194" y="971"/>
                  </a:lnTo>
                  <a:lnTo>
                    <a:pt x="169" y="1016"/>
                  </a:lnTo>
                  <a:moveTo>
                    <a:pt x="230" y="1016"/>
                  </a:moveTo>
                  <a:lnTo>
                    <a:pt x="203" y="971"/>
                  </a:lnTo>
                  <a:lnTo>
                    <a:pt x="230" y="924"/>
                  </a:lnTo>
                  <a:lnTo>
                    <a:pt x="256" y="971"/>
                  </a:lnTo>
                  <a:lnTo>
                    <a:pt x="230" y="1016"/>
                  </a:lnTo>
                  <a:moveTo>
                    <a:pt x="292" y="1016"/>
                  </a:moveTo>
                  <a:lnTo>
                    <a:pt x="266" y="971"/>
                  </a:lnTo>
                  <a:lnTo>
                    <a:pt x="292" y="924"/>
                  </a:lnTo>
                  <a:lnTo>
                    <a:pt x="319" y="971"/>
                  </a:lnTo>
                  <a:lnTo>
                    <a:pt x="292" y="1016"/>
                  </a:lnTo>
                  <a:moveTo>
                    <a:pt x="353" y="1016"/>
                  </a:moveTo>
                  <a:lnTo>
                    <a:pt x="328" y="971"/>
                  </a:lnTo>
                  <a:lnTo>
                    <a:pt x="353" y="924"/>
                  </a:lnTo>
                  <a:lnTo>
                    <a:pt x="380" y="971"/>
                  </a:lnTo>
                  <a:lnTo>
                    <a:pt x="353" y="1016"/>
                  </a:lnTo>
                  <a:moveTo>
                    <a:pt x="415" y="1016"/>
                  </a:moveTo>
                  <a:lnTo>
                    <a:pt x="389" y="971"/>
                  </a:lnTo>
                  <a:lnTo>
                    <a:pt x="415" y="924"/>
                  </a:lnTo>
                  <a:lnTo>
                    <a:pt x="442" y="971"/>
                  </a:lnTo>
                  <a:lnTo>
                    <a:pt x="415" y="1016"/>
                  </a:lnTo>
                  <a:moveTo>
                    <a:pt x="476" y="1016"/>
                  </a:moveTo>
                  <a:lnTo>
                    <a:pt x="451" y="971"/>
                  </a:lnTo>
                  <a:lnTo>
                    <a:pt x="476" y="924"/>
                  </a:lnTo>
                  <a:lnTo>
                    <a:pt x="503" y="971"/>
                  </a:lnTo>
                  <a:lnTo>
                    <a:pt x="476" y="1016"/>
                  </a:lnTo>
                  <a:moveTo>
                    <a:pt x="538" y="1016"/>
                  </a:moveTo>
                  <a:lnTo>
                    <a:pt x="512" y="971"/>
                  </a:lnTo>
                  <a:lnTo>
                    <a:pt x="538" y="924"/>
                  </a:lnTo>
                  <a:lnTo>
                    <a:pt x="565" y="971"/>
                  </a:lnTo>
                  <a:lnTo>
                    <a:pt x="538" y="1016"/>
                  </a:lnTo>
                  <a:moveTo>
                    <a:pt x="599" y="1016"/>
                  </a:moveTo>
                  <a:lnTo>
                    <a:pt x="574" y="971"/>
                  </a:lnTo>
                  <a:lnTo>
                    <a:pt x="599" y="924"/>
                  </a:lnTo>
                  <a:lnTo>
                    <a:pt x="626" y="971"/>
                  </a:lnTo>
                  <a:lnTo>
                    <a:pt x="599" y="1016"/>
                  </a:lnTo>
                  <a:moveTo>
                    <a:pt x="662" y="1016"/>
                  </a:moveTo>
                  <a:lnTo>
                    <a:pt x="635" y="971"/>
                  </a:lnTo>
                  <a:lnTo>
                    <a:pt x="662" y="924"/>
                  </a:lnTo>
                  <a:lnTo>
                    <a:pt x="688" y="971"/>
                  </a:lnTo>
                  <a:lnTo>
                    <a:pt x="662" y="1016"/>
                  </a:lnTo>
                  <a:moveTo>
                    <a:pt x="724" y="1016"/>
                  </a:moveTo>
                  <a:lnTo>
                    <a:pt x="697" y="971"/>
                  </a:lnTo>
                  <a:lnTo>
                    <a:pt x="724" y="924"/>
                  </a:lnTo>
                  <a:lnTo>
                    <a:pt x="749" y="971"/>
                  </a:lnTo>
                  <a:lnTo>
                    <a:pt x="724" y="1016"/>
                  </a:lnTo>
                  <a:moveTo>
                    <a:pt x="785" y="1016"/>
                  </a:moveTo>
                  <a:lnTo>
                    <a:pt x="758" y="971"/>
                  </a:lnTo>
                  <a:lnTo>
                    <a:pt x="785" y="924"/>
                  </a:lnTo>
                  <a:lnTo>
                    <a:pt x="811" y="971"/>
                  </a:lnTo>
                  <a:lnTo>
                    <a:pt x="785" y="1016"/>
                  </a:lnTo>
                  <a:moveTo>
                    <a:pt x="847" y="1016"/>
                  </a:moveTo>
                  <a:lnTo>
                    <a:pt x="820" y="971"/>
                  </a:lnTo>
                  <a:lnTo>
                    <a:pt x="847" y="924"/>
                  </a:lnTo>
                  <a:lnTo>
                    <a:pt x="872" y="971"/>
                  </a:lnTo>
                  <a:lnTo>
                    <a:pt x="847" y="1016"/>
                  </a:lnTo>
                  <a:moveTo>
                    <a:pt x="908" y="1016"/>
                  </a:moveTo>
                  <a:lnTo>
                    <a:pt x="881" y="971"/>
                  </a:lnTo>
                  <a:lnTo>
                    <a:pt x="908" y="924"/>
                  </a:lnTo>
                  <a:lnTo>
                    <a:pt x="934" y="971"/>
                  </a:lnTo>
                  <a:lnTo>
                    <a:pt x="908" y="1016"/>
                  </a:lnTo>
                  <a:moveTo>
                    <a:pt x="970" y="1016"/>
                  </a:moveTo>
                  <a:lnTo>
                    <a:pt x="943" y="971"/>
                  </a:lnTo>
                  <a:lnTo>
                    <a:pt x="970" y="924"/>
                  </a:lnTo>
                  <a:lnTo>
                    <a:pt x="995" y="971"/>
                  </a:lnTo>
                  <a:lnTo>
                    <a:pt x="970" y="1016"/>
                  </a:lnTo>
                  <a:moveTo>
                    <a:pt x="1031" y="1016"/>
                  </a:moveTo>
                  <a:lnTo>
                    <a:pt x="1006" y="971"/>
                  </a:lnTo>
                  <a:lnTo>
                    <a:pt x="1031" y="924"/>
                  </a:lnTo>
                  <a:lnTo>
                    <a:pt x="1058" y="971"/>
                  </a:lnTo>
                  <a:lnTo>
                    <a:pt x="1031" y="1016"/>
                  </a:lnTo>
                  <a:moveTo>
                    <a:pt x="1093" y="1016"/>
                  </a:moveTo>
                  <a:lnTo>
                    <a:pt x="1067" y="971"/>
                  </a:lnTo>
                  <a:lnTo>
                    <a:pt x="1093" y="924"/>
                  </a:lnTo>
                  <a:lnTo>
                    <a:pt x="1120" y="971"/>
                  </a:lnTo>
                  <a:lnTo>
                    <a:pt x="1093" y="1016"/>
                  </a:lnTo>
                  <a:moveTo>
                    <a:pt x="1154" y="1016"/>
                  </a:moveTo>
                  <a:lnTo>
                    <a:pt x="1129" y="971"/>
                  </a:lnTo>
                  <a:lnTo>
                    <a:pt x="1154" y="924"/>
                  </a:lnTo>
                  <a:lnTo>
                    <a:pt x="1181" y="971"/>
                  </a:lnTo>
                  <a:lnTo>
                    <a:pt x="1154" y="1016"/>
                  </a:lnTo>
                  <a:moveTo>
                    <a:pt x="1216" y="1016"/>
                  </a:moveTo>
                  <a:lnTo>
                    <a:pt x="1190" y="971"/>
                  </a:lnTo>
                  <a:lnTo>
                    <a:pt x="1216" y="924"/>
                  </a:lnTo>
                  <a:lnTo>
                    <a:pt x="1243" y="971"/>
                  </a:lnTo>
                  <a:lnTo>
                    <a:pt x="1216" y="1016"/>
                  </a:lnTo>
                  <a:moveTo>
                    <a:pt x="1277" y="1016"/>
                  </a:moveTo>
                  <a:lnTo>
                    <a:pt x="1252" y="971"/>
                  </a:lnTo>
                  <a:lnTo>
                    <a:pt x="1277" y="924"/>
                  </a:lnTo>
                  <a:lnTo>
                    <a:pt x="1304" y="971"/>
                  </a:lnTo>
                  <a:lnTo>
                    <a:pt x="1277" y="1016"/>
                  </a:lnTo>
                  <a:moveTo>
                    <a:pt x="1339" y="1016"/>
                  </a:moveTo>
                  <a:lnTo>
                    <a:pt x="1313" y="971"/>
                  </a:lnTo>
                  <a:lnTo>
                    <a:pt x="1339" y="924"/>
                  </a:lnTo>
                  <a:lnTo>
                    <a:pt x="1366" y="971"/>
                  </a:lnTo>
                  <a:lnTo>
                    <a:pt x="1339" y="1016"/>
                  </a:lnTo>
                  <a:moveTo>
                    <a:pt x="1402" y="1016"/>
                  </a:moveTo>
                  <a:lnTo>
                    <a:pt x="1375" y="971"/>
                  </a:lnTo>
                  <a:lnTo>
                    <a:pt x="1402" y="924"/>
                  </a:lnTo>
                  <a:lnTo>
                    <a:pt x="1427" y="971"/>
                  </a:lnTo>
                  <a:lnTo>
                    <a:pt x="1402" y="1016"/>
                  </a:lnTo>
                  <a:moveTo>
                    <a:pt x="1463" y="1016"/>
                  </a:moveTo>
                  <a:lnTo>
                    <a:pt x="1436" y="971"/>
                  </a:lnTo>
                  <a:lnTo>
                    <a:pt x="1463" y="924"/>
                  </a:lnTo>
                  <a:lnTo>
                    <a:pt x="1489" y="971"/>
                  </a:lnTo>
                  <a:lnTo>
                    <a:pt x="1463" y="1016"/>
                  </a:lnTo>
                  <a:moveTo>
                    <a:pt x="1525" y="1016"/>
                  </a:moveTo>
                  <a:lnTo>
                    <a:pt x="1498" y="971"/>
                  </a:lnTo>
                  <a:lnTo>
                    <a:pt x="1525" y="924"/>
                  </a:lnTo>
                  <a:lnTo>
                    <a:pt x="1550" y="971"/>
                  </a:lnTo>
                  <a:lnTo>
                    <a:pt x="1525" y="1016"/>
                  </a:lnTo>
                  <a:moveTo>
                    <a:pt x="1586" y="1016"/>
                  </a:moveTo>
                  <a:lnTo>
                    <a:pt x="1559" y="971"/>
                  </a:lnTo>
                  <a:lnTo>
                    <a:pt x="1586" y="924"/>
                  </a:lnTo>
                  <a:lnTo>
                    <a:pt x="1612" y="971"/>
                  </a:lnTo>
                  <a:lnTo>
                    <a:pt x="1586" y="1016"/>
                  </a:lnTo>
                  <a:moveTo>
                    <a:pt x="1648" y="1016"/>
                  </a:moveTo>
                  <a:lnTo>
                    <a:pt x="1621" y="971"/>
                  </a:lnTo>
                  <a:lnTo>
                    <a:pt x="1648" y="924"/>
                  </a:lnTo>
                  <a:lnTo>
                    <a:pt x="1673" y="971"/>
                  </a:lnTo>
                  <a:lnTo>
                    <a:pt x="1648" y="1016"/>
                  </a:lnTo>
                  <a:moveTo>
                    <a:pt x="1709" y="1016"/>
                  </a:moveTo>
                  <a:lnTo>
                    <a:pt x="1682" y="971"/>
                  </a:lnTo>
                  <a:lnTo>
                    <a:pt x="1709" y="924"/>
                  </a:lnTo>
                  <a:lnTo>
                    <a:pt x="1735" y="971"/>
                  </a:lnTo>
                  <a:lnTo>
                    <a:pt x="1709" y="1016"/>
                  </a:lnTo>
                  <a:moveTo>
                    <a:pt x="1771" y="1016"/>
                  </a:moveTo>
                  <a:lnTo>
                    <a:pt x="1745" y="971"/>
                  </a:lnTo>
                  <a:lnTo>
                    <a:pt x="1771" y="924"/>
                  </a:lnTo>
                  <a:lnTo>
                    <a:pt x="1798" y="971"/>
                  </a:lnTo>
                  <a:lnTo>
                    <a:pt x="1771" y="1016"/>
                  </a:lnTo>
                  <a:moveTo>
                    <a:pt x="1832" y="1016"/>
                  </a:moveTo>
                  <a:lnTo>
                    <a:pt x="1807" y="971"/>
                  </a:lnTo>
                  <a:lnTo>
                    <a:pt x="1832" y="924"/>
                  </a:lnTo>
                  <a:lnTo>
                    <a:pt x="1859" y="971"/>
                  </a:lnTo>
                  <a:lnTo>
                    <a:pt x="1832" y="1016"/>
                  </a:lnTo>
                  <a:moveTo>
                    <a:pt x="1894" y="1016"/>
                  </a:moveTo>
                  <a:lnTo>
                    <a:pt x="1868" y="971"/>
                  </a:lnTo>
                  <a:lnTo>
                    <a:pt x="1894" y="924"/>
                  </a:lnTo>
                  <a:lnTo>
                    <a:pt x="1921" y="971"/>
                  </a:lnTo>
                  <a:lnTo>
                    <a:pt x="1894" y="1016"/>
                  </a:lnTo>
                  <a:moveTo>
                    <a:pt x="1955" y="1016"/>
                  </a:moveTo>
                  <a:lnTo>
                    <a:pt x="1930" y="971"/>
                  </a:lnTo>
                  <a:lnTo>
                    <a:pt x="1955" y="924"/>
                  </a:lnTo>
                  <a:lnTo>
                    <a:pt x="1982" y="971"/>
                  </a:lnTo>
                  <a:lnTo>
                    <a:pt x="1955" y="1016"/>
                  </a:lnTo>
                  <a:moveTo>
                    <a:pt x="2017" y="1016"/>
                  </a:moveTo>
                  <a:lnTo>
                    <a:pt x="1991" y="971"/>
                  </a:lnTo>
                  <a:lnTo>
                    <a:pt x="2017" y="924"/>
                  </a:lnTo>
                  <a:lnTo>
                    <a:pt x="2044" y="971"/>
                  </a:lnTo>
                  <a:lnTo>
                    <a:pt x="2017" y="1016"/>
                  </a:lnTo>
                  <a:moveTo>
                    <a:pt x="2078" y="1016"/>
                  </a:moveTo>
                  <a:lnTo>
                    <a:pt x="2053" y="971"/>
                  </a:lnTo>
                  <a:lnTo>
                    <a:pt x="2078" y="924"/>
                  </a:lnTo>
                  <a:lnTo>
                    <a:pt x="2105" y="971"/>
                  </a:lnTo>
                  <a:lnTo>
                    <a:pt x="2078" y="1016"/>
                  </a:lnTo>
                  <a:moveTo>
                    <a:pt x="2141" y="1016"/>
                  </a:moveTo>
                  <a:lnTo>
                    <a:pt x="2114" y="971"/>
                  </a:lnTo>
                  <a:lnTo>
                    <a:pt x="2141" y="924"/>
                  </a:lnTo>
                  <a:lnTo>
                    <a:pt x="2167" y="971"/>
                  </a:lnTo>
                  <a:lnTo>
                    <a:pt x="2141" y="1016"/>
                  </a:lnTo>
                  <a:moveTo>
                    <a:pt x="2203" y="1016"/>
                  </a:moveTo>
                  <a:lnTo>
                    <a:pt x="2176" y="971"/>
                  </a:lnTo>
                  <a:lnTo>
                    <a:pt x="2203" y="924"/>
                  </a:lnTo>
                  <a:lnTo>
                    <a:pt x="2228" y="971"/>
                  </a:lnTo>
                  <a:lnTo>
                    <a:pt x="2203" y="1016"/>
                  </a:lnTo>
                  <a:moveTo>
                    <a:pt x="2264" y="1016"/>
                  </a:moveTo>
                  <a:lnTo>
                    <a:pt x="2237" y="971"/>
                  </a:lnTo>
                  <a:lnTo>
                    <a:pt x="2264" y="924"/>
                  </a:lnTo>
                  <a:lnTo>
                    <a:pt x="2290" y="971"/>
                  </a:lnTo>
                  <a:lnTo>
                    <a:pt x="2264" y="1016"/>
                  </a:lnTo>
                  <a:moveTo>
                    <a:pt x="2326" y="1016"/>
                  </a:moveTo>
                  <a:lnTo>
                    <a:pt x="2299" y="971"/>
                  </a:lnTo>
                  <a:lnTo>
                    <a:pt x="2326" y="924"/>
                  </a:lnTo>
                  <a:lnTo>
                    <a:pt x="2351" y="971"/>
                  </a:lnTo>
                  <a:lnTo>
                    <a:pt x="2326" y="1016"/>
                  </a:lnTo>
                  <a:moveTo>
                    <a:pt x="2387" y="1016"/>
                  </a:moveTo>
                  <a:lnTo>
                    <a:pt x="2360" y="971"/>
                  </a:lnTo>
                  <a:lnTo>
                    <a:pt x="2387" y="924"/>
                  </a:lnTo>
                  <a:lnTo>
                    <a:pt x="2413" y="971"/>
                  </a:lnTo>
                  <a:lnTo>
                    <a:pt x="2387" y="1016"/>
                  </a:lnTo>
                  <a:moveTo>
                    <a:pt x="2449" y="1016"/>
                  </a:moveTo>
                  <a:lnTo>
                    <a:pt x="2422" y="971"/>
                  </a:lnTo>
                  <a:lnTo>
                    <a:pt x="2449" y="924"/>
                  </a:lnTo>
                  <a:lnTo>
                    <a:pt x="2474" y="971"/>
                  </a:lnTo>
                  <a:lnTo>
                    <a:pt x="2449" y="1016"/>
                  </a:lnTo>
                  <a:moveTo>
                    <a:pt x="2510" y="1016"/>
                  </a:moveTo>
                  <a:lnTo>
                    <a:pt x="2485" y="971"/>
                  </a:lnTo>
                  <a:lnTo>
                    <a:pt x="2510" y="924"/>
                  </a:lnTo>
                  <a:lnTo>
                    <a:pt x="2537" y="971"/>
                  </a:lnTo>
                  <a:lnTo>
                    <a:pt x="2510" y="1016"/>
                  </a:lnTo>
                  <a:moveTo>
                    <a:pt x="76" y="962"/>
                  </a:moveTo>
                  <a:lnTo>
                    <a:pt x="51" y="917"/>
                  </a:lnTo>
                  <a:lnTo>
                    <a:pt x="76" y="872"/>
                  </a:lnTo>
                  <a:lnTo>
                    <a:pt x="103" y="917"/>
                  </a:lnTo>
                  <a:lnTo>
                    <a:pt x="76" y="962"/>
                  </a:lnTo>
                  <a:moveTo>
                    <a:pt x="137" y="962"/>
                  </a:moveTo>
                  <a:lnTo>
                    <a:pt x="112" y="917"/>
                  </a:lnTo>
                  <a:lnTo>
                    <a:pt x="137" y="872"/>
                  </a:lnTo>
                  <a:lnTo>
                    <a:pt x="164" y="917"/>
                  </a:lnTo>
                  <a:lnTo>
                    <a:pt x="137" y="962"/>
                  </a:lnTo>
                  <a:moveTo>
                    <a:pt x="199" y="962"/>
                  </a:moveTo>
                  <a:lnTo>
                    <a:pt x="173" y="917"/>
                  </a:lnTo>
                  <a:lnTo>
                    <a:pt x="199" y="872"/>
                  </a:lnTo>
                  <a:lnTo>
                    <a:pt x="226" y="917"/>
                  </a:lnTo>
                  <a:lnTo>
                    <a:pt x="199" y="962"/>
                  </a:lnTo>
                  <a:moveTo>
                    <a:pt x="262" y="962"/>
                  </a:moveTo>
                  <a:lnTo>
                    <a:pt x="235" y="917"/>
                  </a:lnTo>
                  <a:lnTo>
                    <a:pt x="262" y="872"/>
                  </a:lnTo>
                  <a:lnTo>
                    <a:pt x="287" y="917"/>
                  </a:lnTo>
                  <a:lnTo>
                    <a:pt x="262" y="962"/>
                  </a:lnTo>
                  <a:moveTo>
                    <a:pt x="323" y="962"/>
                  </a:moveTo>
                  <a:lnTo>
                    <a:pt x="296" y="917"/>
                  </a:lnTo>
                  <a:lnTo>
                    <a:pt x="323" y="872"/>
                  </a:lnTo>
                  <a:lnTo>
                    <a:pt x="349" y="917"/>
                  </a:lnTo>
                  <a:lnTo>
                    <a:pt x="323" y="962"/>
                  </a:lnTo>
                  <a:moveTo>
                    <a:pt x="385" y="962"/>
                  </a:moveTo>
                  <a:lnTo>
                    <a:pt x="358" y="917"/>
                  </a:lnTo>
                  <a:lnTo>
                    <a:pt x="385" y="872"/>
                  </a:lnTo>
                  <a:lnTo>
                    <a:pt x="410" y="917"/>
                  </a:lnTo>
                  <a:lnTo>
                    <a:pt x="385" y="962"/>
                  </a:lnTo>
                  <a:moveTo>
                    <a:pt x="446" y="962"/>
                  </a:moveTo>
                  <a:lnTo>
                    <a:pt x="419" y="917"/>
                  </a:lnTo>
                  <a:lnTo>
                    <a:pt x="446" y="872"/>
                  </a:lnTo>
                  <a:lnTo>
                    <a:pt x="472" y="917"/>
                  </a:lnTo>
                  <a:lnTo>
                    <a:pt x="446" y="962"/>
                  </a:lnTo>
                  <a:moveTo>
                    <a:pt x="508" y="962"/>
                  </a:moveTo>
                  <a:lnTo>
                    <a:pt x="481" y="917"/>
                  </a:lnTo>
                  <a:lnTo>
                    <a:pt x="508" y="872"/>
                  </a:lnTo>
                  <a:lnTo>
                    <a:pt x="533" y="917"/>
                  </a:lnTo>
                  <a:lnTo>
                    <a:pt x="508" y="962"/>
                  </a:lnTo>
                  <a:moveTo>
                    <a:pt x="569" y="962"/>
                  </a:moveTo>
                  <a:lnTo>
                    <a:pt x="542" y="917"/>
                  </a:lnTo>
                  <a:lnTo>
                    <a:pt x="569" y="872"/>
                  </a:lnTo>
                  <a:lnTo>
                    <a:pt x="595" y="917"/>
                  </a:lnTo>
                  <a:lnTo>
                    <a:pt x="569" y="962"/>
                  </a:lnTo>
                  <a:moveTo>
                    <a:pt x="631" y="962"/>
                  </a:moveTo>
                  <a:lnTo>
                    <a:pt x="605" y="917"/>
                  </a:lnTo>
                  <a:lnTo>
                    <a:pt x="631" y="872"/>
                  </a:lnTo>
                  <a:lnTo>
                    <a:pt x="658" y="917"/>
                  </a:lnTo>
                  <a:lnTo>
                    <a:pt x="631" y="962"/>
                  </a:lnTo>
                  <a:moveTo>
                    <a:pt x="692" y="962"/>
                  </a:moveTo>
                  <a:lnTo>
                    <a:pt x="667" y="917"/>
                  </a:lnTo>
                  <a:lnTo>
                    <a:pt x="692" y="872"/>
                  </a:lnTo>
                  <a:lnTo>
                    <a:pt x="719" y="917"/>
                  </a:lnTo>
                  <a:lnTo>
                    <a:pt x="692" y="962"/>
                  </a:lnTo>
                  <a:moveTo>
                    <a:pt x="754" y="962"/>
                  </a:moveTo>
                  <a:lnTo>
                    <a:pt x="728" y="917"/>
                  </a:lnTo>
                  <a:lnTo>
                    <a:pt x="754" y="872"/>
                  </a:lnTo>
                  <a:lnTo>
                    <a:pt x="781" y="917"/>
                  </a:lnTo>
                  <a:lnTo>
                    <a:pt x="754" y="962"/>
                  </a:lnTo>
                  <a:moveTo>
                    <a:pt x="815" y="962"/>
                  </a:moveTo>
                  <a:lnTo>
                    <a:pt x="790" y="917"/>
                  </a:lnTo>
                  <a:lnTo>
                    <a:pt x="815" y="872"/>
                  </a:lnTo>
                  <a:lnTo>
                    <a:pt x="842" y="917"/>
                  </a:lnTo>
                  <a:lnTo>
                    <a:pt x="815" y="962"/>
                  </a:lnTo>
                  <a:moveTo>
                    <a:pt x="877" y="962"/>
                  </a:moveTo>
                  <a:lnTo>
                    <a:pt x="851" y="917"/>
                  </a:lnTo>
                  <a:lnTo>
                    <a:pt x="877" y="872"/>
                  </a:lnTo>
                  <a:lnTo>
                    <a:pt x="904" y="917"/>
                  </a:lnTo>
                  <a:lnTo>
                    <a:pt x="877" y="962"/>
                  </a:lnTo>
                  <a:moveTo>
                    <a:pt x="938" y="962"/>
                  </a:moveTo>
                  <a:lnTo>
                    <a:pt x="913" y="917"/>
                  </a:lnTo>
                  <a:lnTo>
                    <a:pt x="938" y="872"/>
                  </a:lnTo>
                  <a:lnTo>
                    <a:pt x="965" y="917"/>
                  </a:lnTo>
                  <a:lnTo>
                    <a:pt x="938" y="962"/>
                  </a:lnTo>
                  <a:moveTo>
                    <a:pt x="1001" y="962"/>
                  </a:moveTo>
                  <a:lnTo>
                    <a:pt x="974" y="917"/>
                  </a:lnTo>
                  <a:lnTo>
                    <a:pt x="1001" y="872"/>
                  </a:lnTo>
                  <a:lnTo>
                    <a:pt x="1027" y="917"/>
                  </a:lnTo>
                  <a:lnTo>
                    <a:pt x="1001" y="962"/>
                  </a:lnTo>
                  <a:moveTo>
                    <a:pt x="1063" y="962"/>
                  </a:moveTo>
                  <a:lnTo>
                    <a:pt x="1036" y="917"/>
                  </a:lnTo>
                  <a:lnTo>
                    <a:pt x="1063" y="872"/>
                  </a:lnTo>
                  <a:lnTo>
                    <a:pt x="1088" y="917"/>
                  </a:lnTo>
                  <a:lnTo>
                    <a:pt x="1063" y="962"/>
                  </a:lnTo>
                  <a:moveTo>
                    <a:pt x="1124" y="962"/>
                  </a:moveTo>
                  <a:lnTo>
                    <a:pt x="1097" y="917"/>
                  </a:lnTo>
                  <a:lnTo>
                    <a:pt x="1124" y="872"/>
                  </a:lnTo>
                  <a:lnTo>
                    <a:pt x="1150" y="917"/>
                  </a:lnTo>
                  <a:lnTo>
                    <a:pt x="1124" y="962"/>
                  </a:lnTo>
                  <a:moveTo>
                    <a:pt x="1186" y="962"/>
                  </a:moveTo>
                  <a:lnTo>
                    <a:pt x="1159" y="917"/>
                  </a:lnTo>
                  <a:lnTo>
                    <a:pt x="1186" y="872"/>
                  </a:lnTo>
                  <a:lnTo>
                    <a:pt x="1211" y="917"/>
                  </a:lnTo>
                  <a:lnTo>
                    <a:pt x="1186" y="962"/>
                  </a:lnTo>
                  <a:moveTo>
                    <a:pt x="1247" y="962"/>
                  </a:moveTo>
                  <a:lnTo>
                    <a:pt x="1220" y="917"/>
                  </a:lnTo>
                  <a:lnTo>
                    <a:pt x="1247" y="872"/>
                  </a:lnTo>
                  <a:lnTo>
                    <a:pt x="1273" y="917"/>
                  </a:lnTo>
                  <a:lnTo>
                    <a:pt x="1247" y="962"/>
                  </a:lnTo>
                  <a:moveTo>
                    <a:pt x="1309" y="962"/>
                  </a:moveTo>
                  <a:lnTo>
                    <a:pt x="1282" y="917"/>
                  </a:lnTo>
                  <a:lnTo>
                    <a:pt x="1309" y="872"/>
                  </a:lnTo>
                  <a:lnTo>
                    <a:pt x="1334" y="917"/>
                  </a:lnTo>
                  <a:lnTo>
                    <a:pt x="1309" y="962"/>
                  </a:lnTo>
                  <a:moveTo>
                    <a:pt x="1370" y="962"/>
                  </a:moveTo>
                  <a:lnTo>
                    <a:pt x="1345" y="917"/>
                  </a:lnTo>
                  <a:lnTo>
                    <a:pt x="1370" y="872"/>
                  </a:lnTo>
                  <a:lnTo>
                    <a:pt x="1397" y="917"/>
                  </a:lnTo>
                  <a:lnTo>
                    <a:pt x="1370" y="962"/>
                  </a:lnTo>
                  <a:moveTo>
                    <a:pt x="1432" y="962"/>
                  </a:moveTo>
                  <a:lnTo>
                    <a:pt x="1406" y="917"/>
                  </a:lnTo>
                  <a:lnTo>
                    <a:pt x="1432" y="872"/>
                  </a:lnTo>
                  <a:lnTo>
                    <a:pt x="1459" y="917"/>
                  </a:lnTo>
                  <a:lnTo>
                    <a:pt x="1432" y="962"/>
                  </a:lnTo>
                  <a:moveTo>
                    <a:pt x="1493" y="962"/>
                  </a:moveTo>
                  <a:lnTo>
                    <a:pt x="1468" y="917"/>
                  </a:lnTo>
                  <a:lnTo>
                    <a:pt x="1493" y="872"/>
                  </a:lnTo>
                  <a:lnTo>
                    <a:pt x="1520" y="917"/>
                  </a:lnTo>
                  <a:lnTo>
                    <a:pt x="1493" y="962"/>
                  </a:lnTo>
                  <a:moveTo>
                    <a:pt x="1555" y="962"/>
                  </a:moveTo>
                  <a:lnTo>
                    <a:pt x="1529" y="917"/>
                  </a:lnTo>
                  <a:lnTo>
                    <a:pt x="1555" y="872"/>
                  </a:lnTo>
                  <a:lnTo>
                    <a:pt x="1582" y="917"/>
                  </a:lnTo>
                  <a:lnTo>
                    <a:pt x="1555" y="962"/>
                  </a:lnTo>
                  <a:moveTo>
                    <a:pt x="1616" y="962"/>
                  </a:moveTo>
                  <a:lnTo>
                    <a:pt x="1591" y="917"/>
                  </a:lnTo>
                  <a:lnTo>
                    <a:pt x="1616" y="872"/>
                  </a:lnTo>
                  <a:lnTo>
                    <a:pt x="1643" y="917"/>
                  </a:lnTo>
                  <a:lnTo>
                    <a:pt x="1616" y="962"/>
                  </a:lnTo>
                  <a:moveTo>
                    <a:pt x="1678" y="962"/>
                  </a:moveTo>
                  <a:lnTo>
                    <a:pt x="1652" y="917"/>
                  </a:lnTo>
                  <a:lnTo>
                    <a:pt x="1678" y="872"/>
                  </a:lnTo>
                  <a:lnTo>
                    <a:pt x="1705" y="917"/>
                  </a:lnTo>
                  <a:lnTo>
                    <a:pt x="1678" y="962"/>
                  </a:lnTo>
                  <a:moveTo>
                    <a:pt x="1741" y="962"/>
                  </a:moveTo>
                  <a:lnTo>
                    <a:pt x="1714" y="917"/>
                  </a:lnTo>
                  <a:lnTo>
                    <a:pt x="1741" y="872"/>
                  </a:lnTo>
                  <a:lnTo>
                    <a:pt x="1766" y="917"/>
                  </a:lnTo>
                  <a:lnTo>
                    <a:pt x="1741" y="962"/>
                  </a:lnTo>
                  <a:moveTo>
                    <a:pt x="1802" y="962"/>
                  </a:moveTo>
                  <a:lnTo>
                    <a:pt x="1775" y="917"/>
                  </a:lnTo>
                  <a:lnTo>
                    <a:pt x="1802" y="872"/>
                  </a:lnTo>
                  <a:lnTo>
                    <a:pt x="1828" y="917"/>
                  </a:lnTo>
                  <a:lnTo>
                    <a:pt x="1802" y="962"/>
                  </a:lnTo>
                  <a:moveTo>
                    <a:pt x="1864" y="962"/>
                  </a:moveTo>
                  <a:lnTo>
                    <a:pt x="1837" y="917"/>
                  </a:lnTo>
                  <a:lnTo>
                    <a:pt x="1864" y="872"/>
                  </a:lnTo>
                  <a:lnTo>
                    <a:pt x="1889" y="917"/>
                  </a:lnTo>
                  <a:lnTo>
                    <a:pt x="1864" y="962"/>
                  </a:lnTo>
                  <a:moveTo>
                    <a:pt x="1925" y="962"/>
                  </a:moveTo>
                  <a:lnTo>
                    <a:pt x="1898" y="917"/>
                  </a:lnTo>
                  <a:lnTo>
                    <a:pt x="1925" y="872"/>
                  </a:lnTo>
                  <a:lnTo>
                    <a:pt x="1951" y="917"/>
                  </a:lnTo>
                  <a:lnTo>
                    <a:pt x="1925" y="962"/>
                  </a:lnTo>
                  <a:moveTo>
                    <a:pt x="1987" y="962"/>
                  </a:moveTo>
                  <a:lnTo>
                    <a:pt x="1960" y="917"/>
                  </a:lnTo>
                  <a:lnTo>
                    <a:pt x="1987" y="872"/>
                  </a:lnTo>
                  <a:lnTo>
                    <a:pt x="2012" y="917"/>
                  </a:lnTo>
                  <a:lnTo>
                    <a:pt x="1987" y="962"/>
                  </a:lnTo>
                  <a:moveTo>
                    <a:pt x="2048" y="962"/>
                  </a:moveTo>
                  <a:lnTo>
                    <a:pt x="2021" y="917"/>
                  </a:lnTo>
                  <a:lnTo>
                    <a:pt x="2048" y="872"/>
                  </a:lnTo>
                  <a:lnTo>
                    <a:pt x="2074" y="917"/>
                  </a:lnTo>
                  <a:lnTo>
                    <a:pt x="2048" y="962"/>
                  </a:lnTo>
                  <a:moveTo>
                    <a:pt x="2110" y="962"/>
                  </a:moveTo>
                  <a:lnTo>
                    <a:pt x="2084" y="917"/>
                  </a:lnTo>
                  <a:lnTo>
                    <a:pt x="2110" y="872"/>
                  </a:lnTo>
                  <a:lnTo>
                    <a:pt x="2137" y="917"/>
                  </a:lnTo>
                  <a:lnTo>
                    <a:pt x="2110" y="962"/>
                  </a:lnTo>
                  <a:moveTo>
                    <a:pt x="2171" y="962"/>
                  </a:moveTo>
                  <a:lnTo>
                    <a:pt x="2146" y="917"/>
                  </a:lnTo>
                  <a:lnTo>
                    <a:pt x="2171" y="872"/>
                  </a:lnTo>
                  <a:lnTo>
                    <a:pt x="2198" y="917"/>
                  </a:lnTo>
                  <a:lnTo>
                    <a:pt x="2171" y="962"/>
                  </a:lnTo>
                  <a:moveTo>
                    <a:pt x="2233" y="962"/>
                  </a:moveTo>
                  <a:lnTo>
                    <a:pt x="2207" y="917"/>
                  </a:lnTo>
                  <a:lnTo>
                    <a:pt x="2233" y="872"/>
                  </a:lnTo>
                  <a:lnTo>
                    <a:pt x="2260" y="917"/>
                  </a:lnTo>
                  <a:lnTo>
                    <a:pt x="2233" y="962"/>
                  </a:lnTo>
                  <a:moveTo>
                    <a:pt x="2294" y="962"/>
                  </a:moveTo>
                  <a:lnTo>
                    <a:pt x="2269" y="917"/>
                  </a:lnTo>
                  <a:lnTo>
                    <a:pt x="2294" y="872"/>
                  </a:lnTo>
                  <a:lnTo>
                    <a:pt x="2321" y="917"/>
                  </a:lnTo>
                  <a:lnTo>
                    <a:pt x="2294" y="962"/>
                  </a:lnTo>
                  <a:moveTo>
                    <a:pt x="2356" y="962"/>
                  </a:moveTo>
                  <a:lnTo>
                    <a:pt x="2330" y="917"/>
                  </a:lnTo>
                  <a:lnTo>
                    <a:pt x="2356" y="872"/>
                  </a:lnTo>
                  <a:lnTo>
                    <a:pt x="2383" y="917"/>
                  </a:lnTo>
                  <a:lnTo>
                    <a:pt x="2356" y="962"/>
                  </a:lnTo>
                  <a:moveTo>
                    <a:pt x="2417" y="962"/>
                  </a:moveTo>
                  <a:lnTo>
                    <a:pt x="2392" y="917"/>
                  </a:lnTo>
                  <a:lnTo>
                    <a:pt x="2417" y="872"/>
                  </a:lnTo>
                  <a:lnTo>
                    <a:pt x="2444" y="917"/>
                  </a:lnTo>
                  <a:lnTo>
                    <a:pt x="2417" y="962"/>
                  </a:lnTo>
                  <a:moveTo>
                    <a:pt x="2480" y="962"/>
                  </a:moveTo>
                  <a:lnTo>
                    <a:pt x="2453" y="917"/>
                  </a:lnTo>
                  <a:lnTo>
                    <a:pt x="2480" y="872"/>
                  </a:lnTo>
                  <a:lnTo>
                    <a:pt x="2506" y="917"/>
                  </a:lnTo>
                  <a:lnTo>
                    <a:pt x="2480" y="962"/>
                  </a:lnTo>
                  <a:moveTo>
                    <a:pt x="46" y="909"/>
                  </a:moveTo>
                  <a:lnTo>
                    <a:pt x="19" y="863"/>
                  </a:lnTo>
                  <a:lnTo>
                    <a:pt x="46" y="818"/>
                  </a:lnTo>
                  <a:lnTo>
                    <a:pt x="72" y="863"/>
                  </a:lnTo>
                  <a:lnTo>
                    <a:pt x="46" y="909"/>
                  </a:lnTo>
                  <a:moveTo>
                    <a:pt x="107" y="909"/>
                  </a:moveTo>
                  <a:lnTo>
                    <a:pt x="81" y="863"/>
                  </a:lnTo>
                  <a:lnTo>
                    <a:pt x="107" y="818"/>
                  </a:lnTo>
                  <a:lnTo>
                    <a:pt x="133" y="863"/>
                  </a:lnTo>
                  <a:lnTo>
                    <a:pt x="107" y="909"/>
                  </a:lnTo>
                  <a:moveTo>
                    <a:pt x="169" y="909"/>
                  </a:moveTo>
                  <a:lnTo>
                    <a:pt x="142" y="863"/>
                  </a:lnTo>
                  <a:lnTo>
                    <a:pt x="169" y="818"/>
                  </a:lnTo>
                  <a:lnTo>
                    <a:pt x="194" y="863"/>
                  </a:lnTo>
                  <a:lnTo>
                    <a:pt x="169" y="909"/>
                  </a:lnTo>
                  <a:moveTo>
                    <a:pt x="230" y="909"/>
                  </a:moveTo>
                  <a:lnTo>
                    <a:pt x="203" y="863"/>
                  </a:lnTo>
                  <a:lnTo>
                    <a:pt x="230" y="818"/>
                  </a:lnTo>
                  <a:lnTo>
                    <a:pt x="256" y="863"/>
                  </a:lnTo>
                  <a:lnTo>
                    <a:pt x="230" y="909"/>
                  </a:lnTo>
                  <a:moveTo>
                    <a:pt x="292" y="909"/>
                  </a:moveTo>
                  <a:lnTo>
                    <a:pt x="266" y="863"/>
                  </a:lnTo>
                  <a:lnTo>
                    <a:pt x="292" y="818"/>
                  </a:lnTo>
                  <a:lnTo>
                    <a:pt x="319" y="863"/>
                  </a:lnTo>
                  <a:lnTo>
                    <a:pt x="292" y="909"/>
                  </a:lnTo>
                  <a:moveTo>
                    <a:pt x="353" y="909"/>
                  </a:moveTo>
                  <a:lnTo>
                    <a:pt x="328" y="863"/>
                  </a:lnTo>
                  <a:lnTo>
                    <a:pt x="353" y="818"/>
                  </a:lnTo>
                  <a:lnTo>
                    <a:pt x="380" y="863"/>
                  </a:lnTo>
                  <a:lnTo>
                    <a:pt x="353" y="909"/>
                  </a:lnTo>
                  <a:moveTo>
                    <a:pt x="415" y="909"/>
                  </a:moveTo>
                  <a:lnTo>
                    <a:pt x="389" y="863"/>
                  </a:lnTo>
                  <a:lnTo>
                    <a:pt x="415" y="818"/>
                  </a:lnTo>
                  <a:lnTo>
                    <a:pt x="442" y="863"/>
                  </a:lnTo>
                  <a:lnTo>
                    <a:pt x="415" y="909"/>
                  </a:lnTo>
                  <a:moveTo>
                    <a:pt x="476" y="909"/>
                  </a:moveTo>
                  <a:lnTo>
                    <a:pt x="451" y="863"/>
                  </a:lnTo>
                  <a:lnTo>
                    <a:pt x="476" y="818"/>
                  </a:lnTo>
                  <a:lnTo>
                    <a:pt x="503" y="863"/>
                  </a:lnTo>
                  <a:lnTo>
                    <a:pt x="476" y="909"/>
                  </a:lnTo>
                  <a:moveTo>
                    <a:pt x="538" y="909"/>
                  </a:moveTo>
                  <a:lnTo>
                    <a:pt x="512" y="863"/>
                  </a:lnTo>
                  <a:lnTo>
                    <a:pt x="538" y="818"/>
                  </a:lnTo>
                  <a:lnTo>
                    <a:pt x="565" y="863"/>
                  </a:lnTo>
                  <a:lnTo>
                    <a:pt x="538" y="909"/>
                  </a:lnTo>
                  <a:moveTo>
                    <a:pt x="599" y="909"/>
                  </a:moveTo>
                  <a:lnTo>
                    <a:pt x="574" y="863"/>
                  </a:lnTo>
                  <a:lnTo>
                    <a:pt x="599" y="818"/>
                  </a:lnTo>
                  <a:lnTo>
                    <a:pt x="626" y="863"/>
                  </a:lnTo>
                  <a:lnTo>
                    <a:pt x="599" y="909"/>
                  </a:lnTo>
                  <a:moveTo>
                    <a:pt x="662" y="909"/>
                  </a:moveTo>
                  <a:lnTo>
                    <a:pt x="635" y="863"/>
                  </a:lnTo>
                  <a:lnTo>
                    <a:pt x="662" y="818"/>
                  </a:lnTo>
                  <a:lnTo>
                    <a:pt x="688" y="863"/>
                  </a:lnTo>
                  <a:lnTo>
                    <a:pt x="662" y="909"/>
                  </a:lnTo>
                  <a:moveTo>
                    <a:pt x="724" y="909"/>
                  </a:moveTo>
                  <a:lnTo>
                    <a:pt x="697" y="863"/>
                  </a:lnTo>
                  <a:lnTo>
                    <a:pt x="724" y="818"/>
                  </a:lnTo>
                  <a:lnTo>
                    <a:pt x="749" y="863"/>
                  </a:lnTo>
                  <a:lnTo>
                    <a:pt x="724" y="909"/>
                  </a:lnTo>
                  <a:moveTo>
                    <a:pt x="785" y="909"/>
                  </a:moveTo>
                  <a:lnTo>
                    <a:pt x="758" y="863"/>
                  </a:lnTo>
                  <a:lnTo>
                    <a:pt x="785" y="818"/>
                  </a:lnTo>
                  <a:lnTo>
                    <a:pt x="811" y="863"/>
                  </a:lnTo>
                  <a:lnTo>
                    <a:pt x="785" y="909"/>
                  </a:lnTo>
                  <a:moveTo>
                    <a:pt x="847" y="909"/>
                  </a:moveTo>
                  <a:lnTo>
                    <a:pt x="820" y="863"/>
                  </a:lnTo>
                  <a:lnTo>
                    <a:pt x="847" y="818"/>
                  </a:lnTo>
                  <a:lnTo>
                    <a:pt x="872" y="863"/>
                  </a:lnTo>
                  <a:lnTo>
                    <a:pt x="847" y="909"/>
                  </a:lnTo>
                  <a:moveTo>
                    <a:pt x="908" y="909"/>
                  </a:moveTo>
                  <a:lnTo>
                    <a:pt x="881" y="863"/>
                  </a:lnTo>
                  <a:lnTo>
                    <a:pt x="908" y="818"/>
                  </a:lnTo>
                  <a:lnTo>
                    <a:pt x="934" y="863"/>
                  </a:lnTo>
                  <a:lnTo>
                    <a:pt x="908" y="909"/>
                  </a:lnTo>
                  <a:moveTo>
                    <a:pt x="970" y="909"/>
                  </a:moveTo>
                  <a:lnTo>
                    <a:pt x="943" y="863"/>
                  </a:lnTo>
                  <a:lnTo>
                    <a:pt x="970" y="818"/>
                  </a:lnTo>
                  <a:lnTo>
                    <a:pt x="995" y="863"/>
                  </a:lnTo>
                  <a:lnTo>
                    <a:pt x="970" y="909"/>
                  </a:lnTo>
                  <a:moveTo>
                    <a:pt x="1031" y="909"/>
                  </a:moveTo>
                  <a:lnTo>
                    <a:pt x="1006" y="863"/>
                  </a:lnTo>
                  <a:lnTo>
                    <a:pt x="1031" y="818"/>
                  </a:lnTo>
                  <a:lnTo>
                    <a:pt x="1058" y="863"/>
                  </a:lnTo>
                  <a:lnTo>
                    <a:pt x="1031" y="909"/>
                  </a:lnTo>
                  <a:moveTo>
                    <a:pt x="1093" y="909"/>
                  </a:moveTo>
                  <a:lnTo>
                    <a:pt x="1067" y="863"/>
                  </a:lnTo>
                  <a:lnTo>
                    <a:pt x="1093" y="818"/>
                  </a:lnTo>
                  <a:lnTo>
                    <a:pt x="1120" y="863"/>
                  </a:lnTo>
                  <a:lnTo>
                    <a:pt x="1093" y="909"/>
                  </a:lnTo>
                  <a:moveTo>
                    <a:pt x="1154" y="909"/>
                  </a:moveTo>
                  <a:lnTo>
                    <a:pt x="1129" y="863"/>
                  </a:lnTo>
                  <a:lnTo>
                    <a:pt x="1154" y="818"/>
                  </a:lnTo>
                  <a:lnTo>
                    <a:pt x="1181" y="863"/>
                  </a:lnTo>
                  <a:lnTo>
                    <a:pt x="1154" y="909"/>
                  </a:lnTo>
                  <a:moveTo>
                    <a:pt x="1216" y="909"/>
                  </a:moveTo>
                  <a:lnTo>
                    <a:pt x="1190" y="863"/>
                  </a:lnTo>
                  <a:lnTo>
                    <a:pt x="1216" y="818"/>
                  </a:lnTo>
                  <a:lnTo>
                    <a:pt x="1243" y="863"/>
                  </a:lnTo>
                  <a:lnTo>
                    <a:pt x="1216" y="909"/>
                  </a:lnTo>
                  <a:moveTo>
                    <a:pt x="1277" y="909"/>
                  </a:moveTo>
                  <a:lnTo>
                    <a:pt x="1252" y="863"/>
                  </a:lnTo>
                  <a:lnTo>
                    <a:pt x="1277" y="818"/>
                  </a:lnTo>
                  <a:lnTo>
                    <a:pt x="1304" y="863"/>
                  </a:lnTo>
                  <a:lnTo>
                    <a:pt x="1277" y="909"/>
                  </a:lnTo>
                  <a:moveTo>
                    <a:pt x="1339" y="909"/>
                  </a:moveTo>
                  <a:lnTo>
                    <a:pt x="1313" y="863"/>
                  </a:lnTo>
                  <a:lnTo>
                    <a:pt x="1339" y="818"/>
                  </a:lnTo>
                  <a:lnTo>
                    <a:pt x="1366" y="863"/>
                  </a:lnTo>
                  <a:lnTo>
                    <a:pt x="1339" y="909"/>
                  </a:lnTo>
                  <a:moveTo>
                    <a:pt x="1402" y="909"/>
                  </a:moveTo>
                  <a:lnTo>
                    <a:pt x="1375" y="863"/>
                  </a:lnTo>
                  <a:lnTo>
                    <a:pt x="1402" y="818"/>
                  </a:lnTo>
                  <a:lnTo>
                    <a:pt x="1427" y="863"/>
                  </a:lnTo>
                  <a:lnTo>
                    <a:pt x="1402" y="909"/>
                  </a:lnTo>
                  <a:moveTo>
                    <a:pt x="1463" y="909"/>
                  </a:moveTo>
                  <a:lnTo>
                    <a:pt x="1436" y="863"/>
                  </a:lnTo>
                  <a:lnTo>
                    <a:pt x="1463" y="818"/>
                  </a:lnTo>
                  <a:lnTo>
                    <a:pt x="1489" y="863"/>
                  </a:lnTo>
                  <a:lnTo>
                    <a:pt x="1463" y="909"/>
                  </a:lnTo>
                  <a:moveTo>
                    <a:pt x="1525" y="909"/>
                  </a:moveTo>
                  <a:lnTo>
                    <a:pt x="1498" y="863"/>
                  </a:lnTo>
                  <a:lnTo>
                    <a:pt x="1525" y="818"/>
                  </a:lnTo>
                  <a:lnTo>
                    <a:pt x="1550" y="863"/>
                  </a:lnTo>
                  <a:lnTo>
                    <a:pt x="1525" y="909"/>
                  </a:lnTo>
                  <a:moveTo>
                    <a:pt x="1586" y="909"/>
                  </a:moveTo>
                  <a:lnTo>
                    <a:pt x="1559" y="863"/>
                  </a:lnTo>
                  <a:lnTo>
                    <a:pt x="1586" y="818"/>
                  </a:lnTo>
                  <a:lnTo>
                    <a:pt x="1612" y="863"/>
                  </a:lnTo>
                  <a:lnTo>
                    <a:pt x="1586" y="909"/>
                  </a:lnTo>
                  <a:moveTo>
                    <a:pt x="1648" y="909"/>
                  </a:moveTo>
                  <a:lnTo>
                    <a:pt x="1621" y="863"/>
                  </a:lnTo>
                  <a:lnTo>
                    <a:pt x="1648" y="818"/>
                  </a:lnTo>
                  <a:lnTo>
                    <a:pt x="1673" y="863"/>
                  </a:lnTo>
                  <a:lnTo>
                    <a:pt x="1648" y="909"/>
                  </a:lnTo>
                  <a:moveTo>
                    <a:pt x="1709" y="909"/>
                  </a:moveTo>
                  <a:lnTo>
                    <a:pt x="1682" y="863"/>
                  </a:lnTo>
                  <a:lnTo>
                    <a:pt x="1709" y="818"/>
                  </a:lnTo>
                  <a:lnTo>
                    <a:pt x="1735" y="863"/>
                  </a:lnTo>
                  <a:lnTo>
                    <a:pt x="1709" y="909"/>
                  </a:lnTo>
                  <a:moveTo>
                    <a:pt x="1771" y="909"/>
                  </a:moveTo>
                  <a:lnTo>
                    <a:pt x="1745" y="863"/>
                  </a:lnTo>
                  <a:lnTo>
                    <a:pt x="1771" y="818"/>
                  </a:lnTo>
                  <a:lnTo>
                    <a:pt x="1798" y="863"/>
                  </a:lnTo>
                  <a:lnTo>
                    <a:pt x="1771" y="909"/>
                  </a:lnTo>
                  <a:moveTo>
                    <a:pt x="1832" y="909"/>
                  </a:moveTo>
                  <a:lnTo>
                    <a:pt x="1807" y="863"/>
                  </a:lnTo>
                  <a:lnTo>
                    <a:pt x="1832" y="818"/>
                  </a:lnTo>
                  <a:lnTo>
                    <a:pt x="1859" y="863"/>
                  </a:lnTo>
                  <a:lnTo>
                    <a:pt x="1832" y="909"/>
                  </a:lnTo>
                  <a:moveTo>
                    <a:pt x="1894" y="909"/>
                  </a:moveTo>
                  <a:lnTo>
                    <a:pt x="1868" y="863"/>
                  </a:lnTo>
                  <a:lnTo>
                    <a:pt x="1894" y="818"/>
                  </a:lnTo>
                  <a:lnTo>
                    <a:pt x="1921" y="863"/>
                  </a:lnTo>
                  <a:lnTo>
                    <a:pt x="1894" y="909"/>
                  </a:lnTo>
                  <a:moveTo>
                    <a:pt x="1955" y="909"/>
                  </a:moveTo>
                  <a:lnTo>
                    <a:pt x="1930" y="863"/>
                  </a:lnTo>
                  <a:lnTo>
                    <a:pt x="1955" y="818"/>
                  </a:lnTo>
                  <a:lnTo>
                    <a:pt x="1982" y="863"/>
                  </a:lnTo>
                  <a:lnTo>
                    <a:pt x="1955" y="909"/>
                  </a:lnTo>
                  <a:moveTo>
                    <a:pt x="2017" y="909"/>
                  </a:moveTo>
                  <a:lnTo>
                    <a:pt x="1991" y="863"/>
                  </a:lnTo>
                  <a:lnTo>
                    <a:pt x="2017" y="818"/>
                  </a:lnTo>
                  <a:lnTo>
                    <a:pt x="2044" y="863"/>
                  </a:lnTo>
                  <a:lnTo>
                    <a:pt x="2017" y="909"/>
                  </a:lnTo>
                  <a:moveTo>
                    <a:pt x="2078" y="909"/>
                  </a:moveTo>
                  <a:lnTo>
                    <a:pt x="2053" y="863"/>
                  </a:lnTo>
                  <a:lnTo>
                    <a:pt x="2078" y="818"/>
                  </a:lnTo>
                  <a:lnTo>
                    <a:pt x="2105" y="863"/>
                  </a:lnTo>
                  <a:lnTo>
                    <a:pt x="2078" y="909"/>
                  </a:lnTo>
                  <a:moveTo>
                    <a:pt x="2141" y="909"/>
                  </a:moveTo>
                  <a:lnTo>
                    <a:pt x="2114" y="863"/>
                  </a:lnTo>
                  <a:lnTo>
                    <a:pt x="2141" y="818"/>
                  </a:lnTo>
                  <a:lnTo>
                    <a:pt x="2167" y="863"/>
                  </a:lnTo>
                  <a:lnTo>
                    <a:pt x="2141" y="909"/>
                  </a:lnTo>
                  <a:moveTo>
                    <a:pt x="2203" y="909"/>
                  </a:moveTo>
                  <a:lnTo>
                    <a:pt x="2176" y="863"/>
                  </a:lnTo>
                  <a:lnTo>
                    <a:pt x="2203" y="818"/>
                  </a:lnTo>
                  <a:lnTo>
                    <a:pt x="2228" y="863"/>
                  </a:lnTo>
                  <a:lnTo>
                    <a:pt x="2203" y="909"/>
                  </a:lnTo>
                  <a:moveTo>
                    <a:pt x="2264" y="909"/>
                  </a:moveTo>
                  <a:lnTo>
                    <a:pt x="2237" y="863"/>
                  </a:lnTo>
                  <a:lnTo>
                    <a:pt x="2264" y="818"/>
                  </a:lnTo>
                  <a:lnTo>
                    <a:pt x="2290" y="863"/>
                  </a:lnTo>
                  <a:lnTo>
                    <a:pt x="2264" y="909"/>
                  </a:lnTo>
                  <a:moveTo>
                    <a:pt x="2326" y="909"/>
                  </a:moveTo>
                  <a:lnTo>
                    <a:pt x="2299" y="863"/>
                  </a:lnTo>
                  <a:lnTo>
                    <a:pt x="2326" y="818"/>
                  </a:lnTo>
                  <a:lnTo>
                    <a:pt x="2351" y="863"/>
                  </a:lnTo>
                  <a:lnTo>
                    <a:pt x="2326" y="909"/>
                  </a:lnTo>
                  <a:moveTo>
                    <a:pt x="2387" y="909"/>
                  </a:moveTo>
                  <a:lnTo>
                    <a:pt x="2360" y="863"/>
                  </a:lnTo>
                  <a:lnTo>
                    <a:pt x="2387" y="818"/>
                  </a:lnTo>
                  <a:lnTo>
                    <a:pt x="2413" y="863"/>
                  </a:lnTo>
                  <a:lnTo>
                    <a:pt x="2387" y="909"/>
                  </a:lnTo>
                  <a:moveTo>
                    <a:pt x="2449" y="909"/>
                  </a:moveTo>
                  <a:lnTo>
                    <a:pt x="2422" y="863"/>
                  </a:lnTo>
                  <a:lnTo>
                    <a:pt x="2449" y="818"/>
                  </a:lnTo>
                  <a:lnTo>
                    <a:pt x="2474" y="863"/>
                  </a:lnTo>
                  <a:lnTo>
                    <a:pt x="2449" y="909"/>
                  </a:lnTo>
                  <a:moveTo>
                    <a:pt x="2510" y="909"/>
                  </a:moveTo>
                  <a:lnTo>
                    <a:pt x="2485" y="863"/>
                  </a:lnTo>
                  <a:lnTo>
                    <a:pt x="2510" y="818"/>
                  </a:lnTo>
                  <a:lnTo>
                    <a:pt x="2537" y="863"/>
                  </a:lnTo>
                  <a:lnTo>
                    <a:pt x="2510" y="909"/>
                  </a:lnTo>
                  <a:moveTo>
                    <a:pt x="76" y="855"/>
                  </a:moveTo>
                  <a:lnTo>
                    <a:pt x="51" y="810"/>
                  </a:lnTo>
                  <a:lnTo>
                    <a:pt x="76" y="764"/>
                  </a:lnTo>
                  <a:lnTo>
                    <a:pt x="103" y="810"/>
                  </a:lnTo>
                  <a:lnTo>
                    <a:pt x="76" y="855"/>
                  </a:lnTo>
                  <a:moveTo>
                    <a:pt x="137" y="855"/>
                  </a:moveTo>
                  <a:lnTo>
                    <a:pt x="112" y="810"/>
                  </a:lnTo>
                  <a:lnTo>
                    <a:pt x="137" y="764"/>
                  </a:lnTo>
                  <a:lnTo>
                    <a:pt x="164" y="810"/>
                  </a:lnTo>
                  <a:lnTo>
                    <a:pt x="137" y="855"/>
                  </a:lnTo>
                  <a:moveTo>
                    <a:pt x="199" y="855"/>
                  </a:moveTo>
                  <a:lnTo>
                    <a:pt x="173" y="810"/>
                  </a:lnTo>
                  <a:lnTo>
                    <a:pt x="199" y="764"/>
                  </a:lnTo>
                  <a:lnTo>
                    <a:pt x="226" y="810"/>
                  </a:lnTo>
                  <a:lnTo>
                    <a:pt x="199" y="855"/>
                  </a:lnTo>
                  <a:moveTo>
                    <a:pt x="262" y="855"/>
                  </a:moveTo>
                  <a:lnTo>
                    <a:pt x="235" y="810"/>
                  </a:lnTo>
                  <a:lnTo>
                    <a:pt x="262" y="764"/>
                  </a:lnTo>
                  <a:lnTo>
                    <a:pt x="287" y="810"/>
                  </a:lnTo>
                  <a:lnTo>
                    <a:pt x="262" y="855"/>
                  </a:lnTo>
                  <a:moveTo>
                    <a:pt x="323" y="855"/>
                  </a:moveTo>
                  <a:lnTo>
                    <a:pt x="296" y="810"/>
                  </a:lnTo>
                  <a:lnTo>
                    <a:pt x="323" y="764"/>
                  </a:lnTo>
                  <a:lnTo>
                    <a:pt x="349" y="810"/>
                  </a:lnTo>
                  <a:lnTo>
                    <a:pt x="323" y="855"/>
                  </a:lnTo>
                  <a:moveTo>
                    <a:pt x="385" y="855"/>
                  </a:moveTo>
                  <a:lnTo>
                    <a:pt x="358" y="810"/>
                  </a:lnTo>
                  <a:lnTo>
                    <a:pt x="385" y="764"/>
                  </a:lnTo>
                  <a:lnTo>
                    <a:pt x="410" y="810"/>
                  </a:lnTo>
                  <a:lnTo>
                    <a:pt x="385" y="855"/>
                  </a:lnTo>
                  <a:moveTo>
                    <a:pt x="446" y="855"/>
                  </a:moveTo>
                  <a:lnTo>
                    <a:pt x="419" y="810"/>
                  </a:lnTo>
                  <a:lnTo>
                    <a:pt x="446" y="764"/>
                  </a:lnTo>
                  <a:lnTo>
                    <a:pt x="472" y="810"/>
                  </a:lnTo>
                  <a:lnTo>
                    <a:pt x="446" y="855"/>
                  </a:lnTo>
                  <a:moveTo>
                    <a:pt x="508" y="855"/>
                  </a:moveTo>
                  <a:lnTo>
                    <a:pt x="481" y="810"/>
                  </a:lnTo>
                  <a:lnTo>
                    <a:pt x="508" y="764"/>
                  </a:lnTo>
                  <a:lnTo>
                    <a:pt x="533" y="810"/>
                  </a:lnTo>
                  <a:lnTo>
                    <a:pt x="508" y="855"/>
                  </a:lnTo>
                  <a:moveTo>
                    <a:pt x="569" y="855"/>
                  </a:moveTo>
                  <a:lnTo>
                    <a:pt x="542" y="810"/>
                  </a:lnTo>
                  <a:lnTo>
                    <a:pt x="569" y="764"/>
                  </a:lnTo>
                  <a:lnTo>
                    <a:pt x="595" y="810"/>
                  </a:lnTo>
                  <a:lnTo>
                    <a:pt x="569" y="855"/>
                  </a:lnTo>
                  <a:moveTo>
                    <a:pt x="631" y="855"/>
                  </a:moveTo>
                  <a:lnTo>
                    <a:pt x="605" y="810"/>
                  </a:lnTo>
                  <a:lnTo>
                    <a:pt x="631" y="764"/>
                  </a:lnTo>
                  <a:lnTo>
                    <a:pt x="658" y="810"/>
                  </a:lnTo>
                  <a:lnTo>
                    <a:pt x="631" y="855"/>
                  </a:lnTo>
                  <a:moveTo>
                    <a:pt x="692" y="855"/>
                  </a:moveTo>
                  <a:lnTo>
                    <a:pt x="667" y="810"/>
                  </a:lnTo>
                  <a:lnTo>
                    <a:pt x="692" y="764"/>
                  </a:lnTo>
                  <a:lnTo>
                    <a:pt x="719" y="810"/>
                  </a:lnTo>
                  <a:lnTo>
                    <a:pt x="692" y="855"/>
                  </a:lnTo>
                  <a:moveTo>
                    <a:pt x="754" y="855"/>
                  </a:moveTo>
                  <a:lnTo>
                    <a:pt x="728" y="810"/>
                  </a:lnTo>
                  <a:lnTo>
                    <a:pt x="754" y="764"/>
                  </a:lnTo>
                  <a:lnTo>
                    <a:pt x="781" y="810"/>
                  </a:lnTo>
                  <a:lnTo>
                    <a:pt x="754" y="855"/>
                  </a:lnTo>
                  <a:moveTo>
                    <a:pt x="815" y="855"/>
                  </a:moveTo>
                  <a:lnTo>
                    <a:pt x="790" y="810"/>
                  </a:lnTo>
                  <a:lnTo>
                    <a:pt x="815" y="764"/>
                  </a:lnTo>
                  <a:lnTo>
                    <a:pt x="842" y="810"/>
                  </a:lnTo>
                  <a:lnTo>
                    <a:pt x="815" y="855"/>
                  </a:lnTo>
                  <a:moveTo>
                    <a:pt x="877" y="855"/>
                  </a:moveTo>
                  <a:lnTo>
                    <a:pt x="851" y="810"/>
                  </a:lnTo>
                  <a:lnTo>
                    <a:pt x="877" y="764"/>
                  </a:lnTo>
                  <a:lnTo>
                    <a:pt x="904" y="810"/>
                  </a:lnTo>
                  <a:lnTo>
                    <a:pt x="877" y="855"/>
                  </a:lnTo>
                  <a:moveTo>
                    <a:pt x="938" y="855"/>
                  </a:moveTo>
                  <a:lnTo>
                    <a:pt x="913" y="810"/>
                  </a:lnTo>
                  <a:lnTo>
                    <a:pt x="938" y="764"/>
                  </a:lnTo>
                  <a:lnTo>
                    <a:pt x="965" y="810"/>
                  </a:lnTo>
                  <a:lnTo>
                    <a:pt x="938" y="855"/>
                  </a:lnTo>
                  <a:moveTo>
                    <a:pt x="1001" y="855"/>
                  </a:moveTo>
                  <a:lnTo>
                    <a:pt x="974" y="810"/>
                  </a:lnTo>
                  <a:lnTo>
                    <a:pt x="1001" y="764"/>
                  </a:lnTo>
                  <a:lnTo>
                    <a:pt x="1027" y="810"/>
                  </a:lnTo>
                  <a:lnTo>
                    <a:pt x="1001" y="855"/>
                  </a:lnTo>
                  <a:moveTo>
                    <a:pt x="1063" y="855"/>
                  </a:moveTo>
                  <a:lnTo>
                    <a:pt x="1036" y="810"/>
                  </a:lnTo>
                  <a:lnTo>
                    <a:pt x="1063" y="764"/>
                  </a:lnTo>
                  <a:lnTo>
                    <a:pt x="1088" y="810"/>
                  </a:lnTo>
                  <a:lnTo>
                    <a:pt x="1063" y="855"/>
                  </a:lnTo>
                  <a:moveTo>
                    <a:pt x="1124" y="855"/>
                  </a:moveTo>
                  <a:lnTo>
                    <a:pt x="1097" y="810"/>
                  </a:lnTo>
                  <a:lnTo>
                    <a:pt x="1124" y="764"/>
                  </a:lnTo>
                  <a:lnTo>
                    <a:pt x="1150" y="810"/>
                  </a:lnTo>
                  <a:lnTo>
                    <a:pt x="1124" y="855"/>
                  </a:lnTo>
                  <a:moveTo>
                    <a:pt x="1186" y="855"/>
                  </a:moveTo>
                  <a:lnTo>
                    <a:pt x="1159" y="810"/>
                  </a:lnTo>
                  <a:lnTo>
                    <a:pt x="1186" y="764"/>
                  </a:lnTo>
                  <a:lnTo>
                    <a:pt x="1211" y="810"/>
                  </a:lnTo>
                  <a:lnTo>
                    <a:pt x="1186" y="855"/>
                  </a:lnTo>
                  <a:moveTo>
                    <a:pt x="1247" y="855"/>
                  </a:moveTo>
                  <a:lnTo>
                    <a:pt x="1220" y="810"/>
                  </a:lnTo>
                  <a:lnTo>
                    <a:pt x="1247" y="764"/>
                  </a:lnTo>
                  <a:lnTo>
                    <a:pt x="1273" y="810"/>
                  </a:lnTo>
                  <a:lnTo>
                    <a:pt x="1247" y="855"/>
                  </a:lnTo>
                  <a:moveTo>
                    <a:pt x="1309" y="855"/>
                  </a:moveTo>
                  <a:lnTo>
                    <a:pt x="1282" y="810"/>
                  </a:lnTo>
                  <a:lnTo>
                    <a:pt x="1309" y="764"/>
                  </a:lnTo>
                  <a:lnTo>
                    <a:pt x="1334" y="810"/>
                  </a:lnTo>
                  <a:lnTo>
                    <a:pt x="1309" y="855"/>
                  </a:lnTo>
                  <a:moveTo>
                    <a:pt x="1370" y="855"/>
                  </a:moveTo>
                  <a:lnTo>
                    <a:pt x="1345" y="810"/>
                  </a:lnTo>
                  <a:lnTo>
                    <a:pt x="1370" y="764"/>
                  </a:lnTo>
                  <a:lnTo>
                    <a:pt x="1397" y="810"/>
                  </a:lnTo>
                  <a:lnTo>
                    <a:pt x="1370" y="855"/>
                  </a:lnTo>
                  <a:moveTo>
                    <a:pt x="1432" y="855"/>
                  </a:moveTo>
                  <a:lnTo>
                    <a:pt x="1406" y="810"/>
                  </a:lnTo>
                  <a:lnTo>
                    <a:pt x="1432" y="764"/>
                  </a:lnTo>
                  <a:lnTo>
                    <a:pt x="1459" y="810"/>
                  </a:lnTo>
                  <a:lnTo>
                    <a:pt x="1432" y="855"/>
                  </a:lnTo>
                  <a:moveTo>
                    <a:pt x="1493" y="855"/>
                  </a:moveTo>
                  <a:lnTo>
                    <a:pt x="1468" y="810"/>
                  </a:lnTo>
                  <a:lnTo>
                    <a:pt x="1493" y="764"/>
                  </a:lnTo>
                  <a:lnTo>
                    <a:pt x="1520" y="810"/>
                  </a:lnTo>
                  <a:lnTo>
                    <a:pt x="1493" y="855"/>
                  </a:lnTo>
                  <a:moveTo>
                    <a:pt x="1555" y="855"/>
                  </a:moveTo>
                  <a:lnTo>
                    <a:pt x="1529" y="810"/>
                  </a:lnTo>
                  <a:lnTo>
                    <a:pt x="1555" y="764"/>
                  </a:lnTo>
                  <a:lnTo>
                    <a:pt x="1582" y="810"/>
                  </a:lnTo>
                  <a:lnTo>
                    <a:pt x="1555" y="855"/>
                  </a:lnTo>
                  <a:moveTo>
                    <a:pt x="1616" y="855"/>
                  </a:moveTo>
                  <a:lnTo>
                    <a:pt x="1591" y="810"/>
                  </a:lnTo>
                  <a:lnTo>
                    <a:pt x="1616" y="764"/>
                  </a:lnTo>
                  <a:lnTo>
                    <a:pt x="1643" y="810"/>
                  </a:lnTo>
                  <a:lnTo>
                    <a:pt x="1616" y="855"/>
                  </a:lnTo>
                  <a:moveTo>
                    <a:pt x="1678" y="855"/>
                  </a:moveTo>
                  <a:lnTo>
                    <a:pt x="1652" y="810"/>
                  </a:lnTo>
                  <a:lnTo>
                    <a:pt x="1678" y="764"/>
                  </a:lnTo>
                  <a:lnTo>
                    <a:pt x="1705" y="810"/>
                  </a:lnTo>
                  <a:lnTo>
                    <a:pt x="1678" y="855"/>
                  </a:lnTo>
                  <a:moveTo>
                    <a:pt x="1741" y="855"/>
                  </a:moveTo>
                  <a:lnTo>
                    <a:pt x="1714" y="810"/>
                  </a:lnTo>
                  <a:lnTo>
                    <a:pt x="1741" y="764"/>
                  </a:lnTo>
                  <a:lnTo>
                    <a:pt x="1766" y="810"/>
                  </a:lnTo>
                  <a:lnTo>
                    <a:pt x="1741" y="855"/>
                  </a:lnTo>
                  <a:moveTo>
                    <a:pt x="1802" y="855"/>
                  </a:moveTo>
                  <a:lnTo>
                    <a:pt x="1775" y="810"/>
                  </a:lnTo>
                  <a:lnTo>
                    <a:pt x="1802" y="764"/>
                  </a:lnTo>
                  <a:lnTo>
                    <a:pt x="1828" y="810"/>
                  </a:lnTo>
                  <a:lnTo>
                    <a:pt x="1802" y="855"/>
                  </a:lnTo>
                  <a:moveTo>
                    <a:pt x="1864" y="855"/>
                  </a:moveTo>
                  <a:lnTo>
                    <a:pt x="1837" y="810"/>
                  </a:lnTo>
                  <a:lnTo>
                    <a:pt x="1864" y="764"/>
                  </a:lnTo>
                  <a:lnTo>
                    <a:pt x="1889" y="810"/>
                  </a:lnTo>
                  <a:lnTo>
                    <a:pt x="1864" y="855"/>
                  </a:lnTo>
                  <a:moveTo>
                    <a:pt x="1925" y="855"/>
                  </a:moveTo>
                  <a:lnTo>
                    <a:pt x="1898" y="810"/>
                  </a:lnTo>
                  <a:lnTo>
                    <a:pt x="1925" y="764"/>
                  </a:lnTo>
                  <a:lnTo>
                    <a:pt x="1951" y="810"/>
                  </a:lnTo>
                  <a:lnTo>
                    <a:pt x="1925" y="855"/>
                  </a:lnTo>
                  <a:moveTo>
                    <a:pt x="1987" y="855"/>
                  </a:moveTo>
                  <a:lnTo>
                    <a:pt x="1960" y="810"/>
                  </a:lnTo>
                  <a:lnTo>
                    <a:pt x="1987" y="764"/>
                  </a:lnTo>
                  <a:lnTo>
                    <a:pt x="2012" y="810"/>
                  </a:lnTo>
                  <a:lnTo>
                    <a:pt x="1987" y="855"/>
                  </a:lnTo>
                  <a:moveTo>
                    <a:pt x="2048" y="855"/>
                  </a:moveTo>
                  <a:lnTo>
                    <a:pt x="2021" y="810"/>
                  </a:lnTo>
                  <a:lnTo>
                    <a:pt x="2048" y="764"/>
                  </a:lnTo>
                  <a:lnTo>
                    <a:pt x="2074" y="810"/>
                  </a:lnTo>
                  <a:lnTo>
                    <a:pt x="2048" y="855"/>
                  </a:lnTo>
                  <a:moveTo>
                    <a:pt x="2110" y="855"/>
                  </a:moveTo>
                  <a:lnTo>
                    <a:pt x="2084" y="810"/>
                  </a:lnTo>
                  <a:lnTo>
                    <a:pt x="2110" y="764"/>
                  </a:lnTo>
                  <a:lnTo>
                    <a:pt x="2137" y="810"/>
                  </a:lnTo>
                  <a:lnTo>
                    <a:pt x="2110" y="855"/>
                  </a:lnTo>
                  <a:moveTo>
                    <a:pt x="2171" y="855"/>
                  </a:moveTo>
                  <a:lnTo>
                    <a:pt x="2146" y="810"/>
                  </a:lnTo>
                  <a:lnTo>
                    <a:pt x="2171" y="764"/>
                  </a:lnTo>
                  <a:lnTo>
                    <a:pt x="2198" y="810"/>
                  </a:lnTo>
                  <a:lnTo>
                    <a:pt x="2171" y="855"/>
                  </a:lnTo>
                  <a:moveTo>
                    <a:pt x="2233" y="855"/>
                  </a:moveTo>
                  <a:lnTo>
                    <a:pt x="2207" y="810"/>
                  </a:lnTo>
                  <a:lnTo>
                    <a:pt x="2233" y="764"/>
                  </a:lnTo>
                  <a:lnTo>
                    <a:pt x="2260" y="810"/>
                  </a:lnTo>
                  <a:lnTo>
                    <a:pt x="2233" y="855"/>
                  </a:lnTo>
                  <a:moveTo>
                    <a:pt x="2294" y="855"/>
                  </a:moveTo>
                  <a:lnTo>
                    <a:pt x="2269" y="810"/>
                  </a:lnTo>
                  <a:lnTo>
                    <a:pt x="2294" y="764"/>
                  </a:lnTo>
                  <a:lnTo>
                    <a:pt x="2321" y="810"/>
                  </a:lnTo>
                  <a:lnTo>
                    <a:pt x="2294" y="855"/>
                  </a:lnTo>
                  <a:moveTo>
                    <a:pt x="2356" y="855"/>
                  </a:moveTo>
                  <a:lnTo>
                    <a:pt x="2330" y="810"/>
                  </a:lnTo>
                  <a:lnTo>
                    <a:pt x="2356" y="764"/>
                  </a:lnTo>
                  <a:lnTo>
                    <a:pt x="2383" y="810"/>
                  </a:lnTo>
                  <a:lnTo>
                    <a:pt x="2356" y="855"/>
                  </a:lnTo>
                  <a:moveTo>
                    <a:pt x="2417" y="855"/>
                  </a:moveTo>
                  <a:lnTo>
                    <a:pt x="2392" y="810"/>
                  </a:lnTo>
                  <a:lnTo>
                    <a:pt x="2417" y="764"/>
                  </a:lnTo>
                  <a:lnTo>
                    <a:pt x="2444" y="810"/>
                  </a:lnTo>
                  <a:lnTo>
                    <a:pt x="2417" y="855"/>
                  </a:lnTo>
                  <a:moveTo>
                    <a:pt x="2480" y="855"/>
                  </a:moveTo>
                  <a:lnTo>
                    <a:pt x="2453" y="810"/>
                  </a:lnTo>
                  <a:lnTo>
                    <a:pt x="2480" y="764"/>
                  </a:lnTo>
                  <a:lnTo>
                    <a:pt x="2506" y="810"/>
                  </a:lnTo>
                  <a:lnTo>
                    <a:pt x="2480" y="855"/>
                  </a:lnTo>
                  <a:moveTo>
                    <a:pt x="46" y="801"/>
                  </a:moveTo>
                  <a:lnTo>
                    <a:pt x="19" y="757"/>
                  </a:lnTo>
                  <a:lnTo>
                    <a:pt x="46" y="712"/>
                  </a:lnTo>
                  <a:lnTo>
                    <a:pt x="72" y="757"/>
                  </a:lnTo>
                  <a:lnTo>
                    <a:pt x="46" y="801"/>
                  </a:lnTo>
                  <a:moveTo>
                    <a:pt x="107" y="801"/>
                  </a:moveTo>
                  <a:lnTo>
                    <a:pt x="81" y="757"/>
                  </a:lnTo>
                  <a:lnTo>
                    <a:pt x="107" y="712"/>
                  </a:lnTo>
                  <a:lnTo>
                    <a:pt x="133" y="757"/>
                  </a:lnTo>
                  <a:lnTo>
                    <a:pt x="107" y="801"/>
                  </a:lnTo>
                  <a:moveTo>
                    <a:pt x="169" y="801"/>
                  </a:moveTo>
                  <a:lnTo>
                    <a:pt x="142" y="757"/>
                  </a:lnTo>
                  <a:lnTo>
                    <a:pt x="169" y="712"/>
                  </a:lnTo>
                  <a:lnTo>
                    <a:pt x="194" y="757"/>
                  </a:lnTo>
                  <a:lnTo>
                    <a:pt x="169" y="801"/>
                  </a:lnTo>
                  <a:moveTo>
                    <a:pt x="230" y="801"/>
                  </a:moveTo>
                  <a:lnTo>
                    <a:pt x="203" y="757"/>
                  </a:lnTo>
                  <a:lnTo>
                    <a:pt x="230" y="712"/>
                  </a:lnTo>
                  <a:lnTo>
                    <a:pt x="256" y="757"/>
                  </a:lnTo>
                  <a:lnTo>
                    <a:pt x="230" y="801"/>
                  </a:lnTo>
                  <a:moveTo>
                    <a:pt x="292" y="801"/>
                  </a:moveTo>
                  <a:lnTo>
                    <a:pt x="266" y="757"/>
                  </a:lnTo>
                  <a:lnTo>
                    <a:pt x="292" y="712"/>
                  </a:lnTo>
                  <a:lnTo>
                    <a:pt x="319" y="757"/>
                  </a:lnTo>
                  <a:lnTo>
                    <a:pt x="292" y="801"/>
                  </a:lnTo>
                  <a:moveTo>
                    <a:pt x="353" y="801"/>
                  </a:moveTo>
                  <a:lnTo>
                    <a:pt x="328" y="757"/>
                  </a:lnTo>
                  <a:lnTo>
                    <a:pt x="353" y="712"/>
                  </a:lnTo>
                  <a:lnTo>
                    <a:pt x="380" y="757"/>
                  </a:lnTo>
                  <a:lnTo>
                    <a:pt x="353" y="801"/>
                  </a:lnTo>
                  <a:moveTo>
                    <a:pt x="415" y="801"/>
                  </a:moveTo>
                  <a:lnTo>
                    <a:pt x="389" y="757"/>
                  </a:lnTo>
                  <a:lnTo>
                    <a:pt x="415" y="712"/>
                  </a:lnTo>
                  <a:lnTo>
                    <a:pt x="442" y="757"/>
                  </a:lnTo>
                  <a:lnTo>
                    <a:pt x="415" y="801"/>
                  </a:lnTo>
                  <a:moveTo>
                    <a:pt x="476" y="801"/>
                  </a:moveTo>
                  <a:lnTo>
                    <a:pt x="451" y="757"/>
                  </a:lnTo>
                  <a:lnTo>
                    <a:pt x="476" y="712"/>
                  </a:lnTo>
                  <a:lnTo>
                    <a:pt x="503" y="757"/>
                  </a:lnTo>
                  <a:lnTo>
                    <a:pt x="476" y="801"/>
                  </a:lnTo>
                  <a:moveTo>
                    <a:pt x="538" y="801"/>
                  </a:moveTo>
                  <a:lnTo>
                    <a:pt x="512" y="757"/>
                  </a:lnTo>
                  <a:lnTo>
                    <a:pt x="538" y="712"/>
                  </a:lnTo>
                  <a:lnTo>
                    <a:pt x="565" y="757"/>
                  </a:lnTo>
                  <a:lnTo>
                    <a:pt x="538" y="801"/>
                  </a:lnTo>
                  <a:moveTo>
                    <a:pt x="599" y="801"/>
                  </a:moveTo>
                  <a:lnTo>
                    <a:pt x="574" y="757"/>
                  </a:lnTo>
                  <a:lnTo>
                    <a:pt x="599" y="712"/>
                  </a:lnTo>
                  <a:lnTo>
                    <a:pt x="626" y="757"/>
                  </a:lnTo>
                  <a:lnTo>
                    <a:pt x="599" y="801"/>
                  </a:lnTo>
                  <a:moveTo>
                    <a:pt x="662" y="801"/>
                  </a:moveTo>
                  <a:lnTo>
                    <a:pt x="635" y="757"/>
                  </a:lnTo>
                  <a:lnTo>
                    <a:pt x="662" y="712"/>
                  </a:lnTo>
                  <a:lnTo>
                    <a:pt x="688" y="757"/>
                  </a:lnTo>
                  <a:lnTo>
                    <a:pt x="662" y="801"/>
                  </a:lnTo>
                  <a:moveTo>
                    <a:pt x="724" y="801"/>
                  </a:moveTo>
                  <a:lnTo>
                    <a:pt x="697" y="757"/>
                  </a:lnTo>
                  <a:lnTo>
                    <a:pt x="724" y="712"/>
                  </a:lnTo>
                  <a:lnTo>
                    <a:pt x="749" y="757"/>
                  </a:lnTo>
                  <a:lnTo>
                    <a:pt x="724" y="801"/>
                  </a:lnTo>
                  <a:moveTo>
                    <a:pt x="785" y="801"/>
                  </a:moveTo>
                  <a:lnTo>
                    <a:pt x="758" y="757"/>
                  </a:lnTo>
                  <a:lnTo>
                    <a:pt x="785" y="712"/>
                  </a:lnTo>
                  <a:lnTo>
                    <a:pt x="811" y="757"/>
                  </a:lnTo>
                  <a:lnTo>
                    <a:pt x="785" y="801"/>
                  </a:lnTo>
                  <a:moveTo>
                    <a:pt x="847" y="801"/>
                  </a:moveTo>
                  <a:lnTo>
                    <a:pt x="820" y="757"/>
                  </a:lnTo>
                  <a:lnTo>
                    <a:pt x="847" y="712"/>
                  </a:lnTo>
                  <a:lnTo>
                    <a:pt x="872" y="757"/>
                  </a:lnTo>
                  <a:lnTo>
                    <a:pt x="847" y="801"/>
                  </a:lnTo>
                  <a:moveTo>
                    <a:pt x="908" y="801"/>
                  </a:moveTo>
                  <a:lnTo>
                    <a:pt x="881" y="757"/>
                  </a:lnTo>
                  <a:lnTo>
                    <a:pt x="908" y="712"/>
                  </a:lnTo>
                  <a:lnTo>
                    <a:pt x="934" y="757"/>
                  </a:lnTo>
                  <a:lnTo>
                    <a:pt x="908" y="801"/>
                  </a:lnTo>
                  <a:moveTo>
                    <a:pt x="970" y="801"/>
                  </a:moveTo>
                  <a:lnTo>
                    <a:pt x="943" y="757"/>
                  </a:lnTo>
                  <a:lnTo>
                    <a:pt x="970" y="712"/>
                  </a:lnTo>
                  <a:lnTo>
                    <a:pt x="995" y="757"/>
                  </a:lnTo>
                  <a:lnTo>
                    <a:pt x="970" y="801"/>
                  </a:lnTo>
                  <a:moveTo>
                    <a:pt x="1031" y="801"/>
                  </a:moveTo>
                  <a:lnTo>
                    <a:pt x="1006" y="757"/>
                  </a:lnTo>
                  <a:lnTo>
                    <a:pt x="1031" y="712"/>
                  </a:lnTo>
                  <a:lnTo>
                    <a:pt x="1058" y="757"/>
                  </a:lnTo>
                  <a:lnTo>
                    <a:pt x="1031" y="801"/>
                  </a:lnTo>
                  <a:moveTo>
                    <a:pt x="1093" y="801"/>
                  </a:moveTo>
                  <a:lnTo>
                    <a:pt x="1067" y="757"/>
                  </a:lnTo>
                  <a:lnTo>
                    <a:pt x="1093" y="712"/>
                  </a:lnTo>
                  <a:lnTo>
                    <a:pt x="1120" y="757"/>
                  </a:lnTo>
                  <a:lnTo>
                    <a:pt x="1093" y="801"/>
                  </a:lnTo>
                  <a:moveTo>
                    <a:pt x="1154" y="801"/>
                  </a:moveTo>
                  <a:lnTo>
                    <a:pt x="1129" y="757"/>
                  </a:lnTo>
                  <a:lnTo>
                    <a:pt x="1154" y="712"/>
                  </a:lnTo>
                  <a:lnTo>
                    <a:pt x="1181" y="757"/>
                  </a:lnTo>
                  <a:lnTo>
                    <a:pt x="1154" y="801"/>
                  </a:lnTo>
                  <a:moveTo>
                    <a:pt x="1216" y="801"/>
                  </a:moveTo>
                  <a:lnTo>
                    <a:pt x="1190" y="757"/>
                  </a:lnTo>
                  <a:lnTo>
                    <a:pt x="1216" y="712"/>
                  </a:lnTo>
                  <a:lnTo>
                    <a:pt x="1243" y="757"/>
                  </a:lnTo>
                  <a:lnTo>
                    <a:pt x="1216" y="801"/>
                  </a:lnTo>
                  <a:moveTo>
                    <a:pt x="1277" y="801"/>
                  </a:moveTo>
                  <a:lnTo>
                    <a:pt x="1252" y="757"/>
                  </a:lnTo>
                  <a:lnTo>
                    <a:pt x="1277" y="712"/>
                  </a:lnTo>
                  <a:lnTo>
                    <a:pt x="1304" y="757"/>
                  </a:lnTo>
                  <a:lnTo>
                    <a:pt x="1277" y="801"/>
                  </a:lnTo>
                  <a:moveTo>
                    <a:pt x="1339" y="801"/>
                  </a:moveTo>
                  <a:lnTo>
                    <a:pt x="1313" y="757"/>
                  </a:lnTo>
                  <a:lnTo>
                    <a:pt x="1339" y="712"/>
                  </a:lnTo>
                  <a:lnTo>
                    <a:pt x="1366" y="757"/>
                  </a:lnTo>
                  <a:lnTo>
                    <a:pt x="1339" y="801"/>
                  </a:lnTo>
                  <a:moveTo>
                    <a:pt x="1402" y="801"/>
                  </a:moveTo>
                  <a:lnTo>
                    <a:pt x="1375" y="757"/>
                  </a:lnTo>
                  <a:lnTo>
                    <a:pt x="1402" y="712"/>
                  </a:lnTo>
                  <a:lnTo>
                    <a:pt x="1427" y="757"/>
                  </a:lnTo>
                  <a:lnTo>
                    <a:pt x="1402" y="801"/>
                  </a:lnTo>
                  <a:moveTo>
                    <a:pt x="1463" y="801"/>
                  </a:moveTo>
                  <a:lnTo>
                    <a:pt x="1436" y="757"/>
                  </a:lnTo>
                  <a:lnTo>
                    <a:pt x="1463" y="712"/>
                  </a:lnTo>
                  <a:lnTo>
                    <a:pt x="1489" y="757"/>
                  </a:lnTo>
                  <a:lnTo>
                    <a:pt x="1463" y="801"/>
                  </a:lnTo>
                  <a:moveTo>
                    <a:pt x="1525" y="801"/>
                  </a:moveTo>
                  <a:lnTo>
                    <a:pt x="1498" y="757"/>
                  </a:lnTo>
                  <a:lnTo>
                    <a:pt x="1525" y="712"/>
                  </a:lnTo>
                  <a:lnTo>
                    <a:pt x="1550" y="757"/>
                  </a:lnTo>
                  <a:lnTo>
                    <a:pt x="1525" y="801"/>
                  </a:lnTo>
                  <a:moveTo>
                    <a:pt x="1586" y="801"/>
                  </a:moveTo>
                  <a:lnTo>
                    <a:pt x="1559" y="757"/>
                  </a:lnTo>
                  <a:lnTo>
                    <a:pt x="1586" y="712"/>
                  </a:lnTo>
                  <a:lnTo>
                    <a:pt x="1612" y="757"/>
                  </a:lnTo>
                  <a:lnTo>
                    <a:pt x="1586" y="801"/>
                  </a:lnTo>
                  <a:moveTo>
                    <a:pt x="1648" y="801"/>
                  </a:moveTo>
                  <a:lnTo>
                    <a:pt x="1621" y="757"/>
                  </a:lnTo>
                  <a:lnTo>
                    <a:pt x="1648" y="712"/>
                  </a:lnTo>
                  <a:lnTo>
                    <a:pt x="1673" y="757"/>
                  </a:lnTo>
                  <a:lnTo>
                    <a:pt x="1648" y="801"/>
                  </a:lnTo>
                  <a:moveTo>
                    <a:pt x="1709" y="801"/>
                  </a:moveTo>
                  <a:lnTo>
                    <a:pt x="1682" y="757"/>
                  </a:lnTo>
                  <a:lnTo>
                    <a:pt x="1709" y="712"/>
                  </a:lnTo>
                  <a:lnTo>
                    <a:pt x="1735" y="757"/>
                  </a:lnTo>
                  <a:lnTo>
                    <a:pt x="1709" y="801"/>
                  </a:lnTo>
                  <a:moveTo>
                    <a:pt x="1771" y="801"/>
                  </a:moveTo>
                  <a:lnTo>
                    <a:pt x="1745" y="757"/>
                  </a:lnTo>
                  <a:lnTo>
                    <a:pt x="1771" y="712"/>
                  </a:lnTo>
                  <a:lnTo>
                    <a:pt x="1798" y="757"/>
                  </a:lnTo>
                  <a:lnTo>
                    <a:pt x="1771" y="801"/>
                  </a:lnTo>
                  <a:moveTo>
                    <a:pt x="1832" y="801"/>
                  </a:moveTo>
                  <a:lnTo>
                    <a:pt x="1807" y="757"/>
                  </a:lnTo>
                  <a:lnTo>
                    <a:pt x="1832" y="712"/>
                  </a:lnTo>
                  <a:lnTo>
                    <a:pt x="1859" y="757"/>
                  </a:lnTo>
                  <a:lnTo>
                    <a:pt x="1832" y="801"/>
                  </a:lnTo>
                  <a:moveTo>
                    <a:pt x="1894" y="801"/>
                  </a:moveTo>
                  <a:lnTo>
                    <a:pt x="1868" y="757"/>
                  </a:lnTo>
                  <a:lnTo>
                    <a:pt x="1894" y="712"/>
                  </a:lnTo>
                  <a:lnTo>
                    <a:pt x="1921" y="757"/>
                  </a:lnTo>
                  <a:lnTo>
                    <a:pt x="1894" y="801"/>
                  </a:lnTo>
                  <a:moveTo>
                    <a:pt x="1955" y="801"/>
                  </a:moveTo>
                  <a:lnTo>
                    <a:pt x="1930" y="757"/>
                  </a:lnTo>
                  <a:lnTo>
                    <a:pt x="1955" y="712"/>
                  </a:lnTo>
                  <a:lnTo>
                    <a:pt x="1982" y="757"/>
                  </a:lnTo>
                  <a:lnTo>
                    <a:pt x="1955" y="801"/>
                  </a:lnTo>
                  <a:moveTo>
                    <a:pt x="2017" y="801"/>
                  </a:moveTo>
                  <a:lnTo>
                    <a:pt x="1991" y="757"/>
                  </a:lnTo>
                  <a:lnTo>
                    <a:pt x="2017" y="712"/>
                  </a:lnTo>
                  <a:lnTo>
                    <a:pt x="2044" y="757"/>
                  </a:lnTo>
                  <a:lnTo>
                    <a:pt x="2017" y="801"/>
                  </a:lnTo>
                  <a:moveTo>
                    <a:pt x="2078" y="801"/>
                  </a:moveTo>
                  <a:lnTo>
                    <a:pt x="2053" y="757"/>
                  </a:lnTo>
                  <a:lnTo>
                    <a:pt x="2078" y="712"/>
                  </a:lnTo>
                  <a:lnTo>
                    <a:pt x="2105" y="757"/>
                  </a:lnTo>
                  <a:lnTo>
                    <a:pt x="2078" y="801"/>
                  </a:lnTo>
                  <a:moveTo>
                    <a:pt x="2141" y="801"/>
                  </a:moveTo>
                  <a:lnTo>
                    <a:pt x="2114" y="757"/>
                  </a:lnTo>
                  <a:lnTo>
                    <a:pt x="2141" y="712"/>
                  </a:lnTo>
                  <a:lnTo>
                    <a:pt x="2167" y="757"/>
                  </a:lnTo>
                  <a:lnTo>
                    <a:pt x="2141" y="801"/>
                  </a:lnTo>
                  <a:moveTo>
                    <a:pt x="2203" y="801"/>
                  </a:moveTo>
                  <a:lnTo>
                    <a:pt x="2176" y="757"/>
                  </a:lnTo>
                  <a:lnTo>
                    <a:pt x="2203" y="712"/>
                  </a:lnTo>
                  <a:lnTo>
                    <a:pt x="2228" y="757"/>
                  </a:lnTo>
                  <a:lnTo>
                    <a:pt x="2203" y="801"/>
                  </a:lnTo>
                  <a:moveTo>
                    <a:pt x="2264" y="801"/>
                  </a:moveTo>
                  <a:lnTo>
                    <a:pt x="2237" y="757"/>
                  </a:lnTo>
                  <a:lnTo>
                    <a:pt x="2264" y="712"/>
                  </a:lnTo>
                  <a:lnTo>
                    <a:pt x="2290" y="757"/>
                  </a:lnTo>
                  <a:lnTo>
                    <a:pt x="2264" y="801"/>
                  </a:lnTo>
                  <a:moveTo>
                    <a:pt x="2326" y="801"/>
                  </a:moveTo>
                  <a:lnTo>
                    <a:pt x="2299" y="757"/>
                  </a:lnTo>
                  <a:lnTo>
                    <a:pt x="2326" y="712"/>
                  </a:lnTo>
                  <a:lnTo>
                    <a:pt x="2351" y="757"/>
                  </a:lnTo>
                  <a:lnTo>
                    <a:pt x="2326" y="801"/>
                  </a:lnTo>
                  <a:moveTo>
                    <a:pt x="2387" y="801"/>
                  </a:moveTo>
                  <a:lnTo>
                    <a:pt x="2360" y="757"/>
                  </a:lnTo>
                  <a:lnTo>
                    <a:pt x="2387" y="712"/>
                  </a:lnTo>
                  <a:lnTo>
                    <a:pt x="2413" y="757"/>
                  </a:lnTo>
                  <a:lnTo>
                    <a:pt x="2387" y="801"/>
                  </a:lnTo>
                  <a:moveTo>
                    <a:pt x="2449" y="801"/>
                  </a:moveTo>
                  <a:lnTo>
                    <a:pt x="2422" y="757"/>
                  </a:lnTo>
                  <a:lnTo>
                    <a:pt x="2449" y="712"/>
                  </a:lnTo>
                  <a:lnTo>
                    <a:pt x="2474" y="757"/>
                  </a:lnTo>
                  <a:lnTo>
                    <a:pt x="2449" y="801"/>
                  </a:lnTo>
                  <a:moveTo>
                    <a:pt x="2510" y="801"/>
                  </a:moveTo>
                  <a:lnTo>
                    <a:pt x="2485" y="757"/>
                  </a:lnTo>
                  <a:lnTo>
                    <a:pt x="2510" y="712"/>
                  </a:lnTo>
                  <a:lnTo>
                    <a:pt x="2537" y="757"/>
                  </a:lnTo>
                  <a:lnTo>
                    <a:pt x="2510" y="801"/>
                  </a:lnTo>
                  <a:moveTo>
                    <a:pt x="76" y="749"/>
                  </a:moveTo>
                  <a:lnTo>
                    <a:pt x="51" y="704"/>
                  </a:lnTo>
                  <a:lnTo>
                    <a:pt x="76" y="658"/>
                  </a:lnTo>
                  <a:lnTo>
                    <a:pt x="103" y="704"/>
                  </a:lnTo>
                  <a:lnTo>
                    <a:pt x="76" y="749"/>
                  </a:lnTo>
                  <a:moveTo>
                    <a:pt x="137" y="749"/>
                  </a:moveTo>
                  <a:lnTo>
                    <a:pt x="112" y="704"/>
                  </a:lnTo>
                  <a:lnTo>
                    <a:pt x="137" y="658"/>
                  </a:lnTo>
                  <a:lnTo>
                    <a:pt x="164" y="704"/>
                  </a:lnTo>
                  <a:lnTo>
                    <a:pt x="137" y="749"/>
                  </a:lnTo>
                  <a:moveTo>
                    <a:pt x="199" y="749"/>
                  </a:moveTo>
                  <a:lnTo>
                    <a:pt x="173" y="704"/>
                  </a:lnTo>
                  <a:lnTo>
                    <a:pt x="199" y="658"/>
                  </a:lnTo>
                  <a:lnTo>
                    <a:pt x="226" y="704"/>
                  </a:lnTo>
                  <a:lnTo>
                    <a:pt x="199" y="749"/>
                  </a:lnTo>
                  <a:moveTo>
                    <a:pt x="262" y="749"/>
                  </a:moveTo>
                  <a:lnTo>
                    <a:pt x="235" y="704"/>
                  </a:lnTo>
                  <a:lnTo>
                    <a:pt x="262" y="658"/>
                  </a:lnTo>
                  <a:lnTo>
                    <a:pt x="287" y="704"/>
                  </a:lnTo>
                  <a:lnTo>
                    <a:pt x="262" y="749"/>
                  </a:lnTo>
                  <a:moveTo>
                    <a:pt x="323" y="749"/>
                  </a:moveTo>
                  <a:lnTo>
                    <a:pt x="296" y="704"/>
                  </a:lnTo>
                  <a:lnTo>
                    <a:pt x="323" y="658"/>
                  </a:lnTo>
                  <a:lnTo>
                    <a:pt x="349" y="704"/>
                  </a:lnTo>
                  <a:lnTo>
                    <a:pt x="323" y="749"/>
                  </a:lnTo>
                  <a:moveTo>
                    <a:pt x="385" y="749"/>
                  </a:moveTo>
                  <a:lnTo>
                    <a:pt x="358" y="704"/>
                  </a:lnTo>
                  <a:lnTo>
                    <a:pt x="385" y="658"/>
                  </a:lnTo>
                  <a:lnTo>
                    <a:pt x="410" y="704"/>
                  </a:lnTo>
                  <a:lnTo>
                    <a:pt x="385" y="749"/>
                  </a:lnTo>
                  <a:moveTo>
                    <a:pt x="446" y="749"/>
                  </a:moveTo>
                  <a:lnTo>
                    <a:pt x="419" y="704"/>
                  </a:lnTo>
                  <a:lnTo>
                    <a:pt x="446" y="658"/>
                  </a:lnTo>
                  <a:lnTo>
                    <a:pt x="472" y="704"/>
                  </a:lnTo>
                  <a:lnTo>
                    <a:pt x="446" y="749"/>
                  </a:lnTo>
                  <a:moveTo>
                    <a:pt x="508" y="749"/>
                  </a:moveTo>
                  <a:lnTo>
                    <a:pt x="481" y="704"/>
                  </a:lnTo>
                  <a:lnTo>
                    <a:pt x="508" y="658"/>
                  </a:lnTo>
                  <a:lnTo>
                    <a:pt x="533" y="704"/>
                  </a:lnTo>
                  <a:lnTo>
                    <a:pt x="508" y="749"/>
                  </a:lnTo>
                  <a:moveTo>
                    <a:pt x="569" y="749"/>
                  </a:moveTo>
                  <a:lnTo>
                    <a:pt x="542" y="704"/>
                  </a:lnTo>
                  <a:lnTo>
                    <a:pt x="569" y="658"/>
                  </a:lnTo>
                  <a:lnTo>
                    <a:pt x="595" y="704"/>
                  </a:lnTo>
                  <a:lnTo>
                    <a:pt x="569" y="749"/>
                  </a:lnTo>
                  <a:moveTo>
                    <a:pt x="631" y="749"/>
                  </a:moveTo>
                  <a:lnTo>
                    <a:pt x="605" y="704"/>
                  </a:lnTo>
                  <a:lnTo>
                    <a:pt x="631" y="658"/>
                  </a:lnTo>
                  <a:lnTo>
                    <a:pt x="658" y="704"/>
                  </a:lnTo>
                  <a:lnTo>
                    <a:pt x="631" y="749"/>
                  </a:lnTo>
                  <a:moveTo>
                    <a:pt x="692" y="749"/>
                  </a:moveTo>
                  <a:lnTo>
                    <a:pt x="667" y="704"/>
                  </a:lnTo>
                  <a:lnTo>
                    <a:pt x="692" y="658"/>
                  </a:lnTo>
                  <a:lnTo>
                    <a:pt x="719" y="704"/>
                  </a:lnTo>
                  <a:lnTo>
                    <a:pt x="692" y="749"/>
                  </a:lnTo>
                  <a:moveTo>
                    <a:pt x="754" y="749"/>
                  </a:moveTo>
                  <a:lnTo>
                    <a:pt x="728" y="704"/>
                  </a:lnTo>
                  <a:lnTo>
                    <a:pt x="754" y="658"/>
                  </a:lnTo>
                  <a:lnTo>
                    <a:pt x="781" y="704"/>
                  </a:lnTo>
                  <a:lnTo>
                    <a:pt x="754" y="749"/>
                  </a:lnTo>
                  <a:moveTo>
                    <a:pt x="815" y="749"/>
                  </a:moveTo>
                  <a:lnTo>
                    <a:pt x="790" y="704"/>
                  </a:lnTo>
                  <a:lnTo>
                    <a:pt x="815" y="658"/>
                  </a:lnTo>
                  <a:lnTo>
                    <a:pt x="842" y="704"/>
                  </a:lnTo>
                  <a:lnTo>
                    <a:pt x="815" y="749"/>
                  </a:lnTo>
                  <a:moveTo>
                    <a:pt x="877" y="749"/>
                  </a:moveTo>
                  <a:lnTo>
                    <a:pt x="851" y="704"/>
                  </a:lnTo>
                  <a:lnTo>
                    <a:pt x="877" y="658"/>
                  </a:lnTo>
                  <a:lnTo>
                    <a:pt x="904" y="704"/>
                  </a:lnTo>
                  <a:lnTo>
                    <a:pt x="877" y="749"/>
                  </a:lnTo>
                  <a:moveTo>
                    <a:pt x="938" y="749"/>
                  </a:moveTo>
                  <a:lnTo>
                    <a:pt x="913" y="704"/>
                  </a:lnTo>
                  <a:lnTo>
                    <a:pt x="938" y="658"/>
                  </a:lnTo>
                  <a:lnTo>
                    <a:pt x="965" y="704"/>
                  </a:lnTo>
                  <a:lnTo>
                    <a:pt x="938" y="749"/>
                  </a:lnTo>
                  <a:moveTo>
                    <a:pt x="1001" y="749"/>
                  </a:moveTo>
                  <a:lnTo>
                    <a:pt x="974" y="704"/>
                  </a:lnTo>
                  <a:lnTo>
                    <a:pt x="1001" y="658"/>
                  </a:lnTo>
                  <a:lnTo>
                    <a:pt x="1027" y="704"/>
                  </a:lnTo>
                  <a:lnTo>
                    <a:pt x="1001" y="749"/>
                  </a:lnTo>
                  <a:moveTo>
                    <a:pt x="1063" y="749"/>
                  </a:moveTo>
                  <a:lnTo>
                    <a:pt x="1036" y="704"/>
                  </a:lnTo>
                  <a:lnTo>
                    <a:pt x="1063" y="658"/>
                  </a:lnTo>
                  <a:lnTo>
                    <a:pt x="1088" y="704"/>
                  </a:lnTo>
                  <a:lnTo>
                    <a:pt x="1063" y="749"/>
                  </a:lnTo>
                  <a:moveTo>
                    <a:pt x="1124" y="749"/>
                  </a:moveTo>
                  <a:lnTo>
                    <a:pt x="1097" y="704"/>
                  </a:lnTo>
                  <a:lnTo>
                    <a:pt x="1124" y="658"/>
                  </a:lnTo>
                  <a:lnTo>
                    <a:pt x="1150" y="704"/>
                  </a:lnTo>
                  <a:lnTo>
                    <a:pt x="1124" y="749"/>
                  </a:lnTo>
                  <a:moveTo>
                    <a:pt x="1186" y="749"/>
                  </a:moveTo>
                  <a:lnTo>
                    <a:pt x="1159" y="704"/>
                  </a:lnTo>
                  <a:lnTo>
                    <a:pt x="1186" y="658"/>
                  </a:lnTo>
                  <a:lnTo>
                    <a:pt x="1211" y="704"/>
                  </a:lnTo>
                  <a:lnTo>
                    <a:pt x="1186" y="749"/>
                  </a:lnTo>
                  <a:moveTo>
                    <a:pt x="1247" y="749"/>
                  </a:moveTo>
                  <a:lnTo>
                    <a:pt x="1220" y="704"/>
                  </a:lnTo>
                  <a:lnTo>
                    <a:pt x="1247" y="658"/>
                  </a:lnTo>
                  <a:lnTo>
                    <a:pt x="1273" y="704"/>
                  </a:lnTo>
                  <a:lnTo>
                    <a:pt x="1247" y="749"/>
                  </a:lnTo>
                  <a:moveTo>
                    <a:pt x="1309" y="749"/>
                  </a:moveTo>
                  <a:lnTo>
                    <a:pt x="1282" y="704"/>
                  </a:lnTo>
                  <a:lnTo>
                    <a:pt x="1309" y="658"/>
                  </a:lnTo>
                  <a:lnTo>
                    <a:pt x="1334" y="704"/>
                  </a:lnTo>
                  <a:lnTo>
                    <a:pt x="1309" y="749"/>
                  </a:lnTo>
                  <a:moveTo>
                    <a:pt x="1370" y="749"/>
                  </a:moveTo>
                  <a:lnTo>
                    <a:pt x="1345" y="704"/>
                  </a:lnTo>
                  <a:lnTo>
                    <a:pt x="1370" y="658"/>
                  </a:lnTo>
                  <a:lnTo>
                    <a:pt x="1397" y="704"/>
                  </a:lnTo>
                  <a:lnTo>
                    <a:pt x="1370" y="749"/>
                  </a:lnTo>
                  <a:moveTo>
                    <a:pt x="1432" y="749"/>
                  </a:moveTo>
                  <a:lnTo>
                    <a:pt x="1406" y="704"/>
                  </a:lnTo>
                  <a:lnTo>
                    <a:pt x="1432" y="658"/>
                  </a:lnTo>
                  <a:lnTo>
                    <a:pt x="1459" y="704"/>
                  </a:lnTo>
                  <a:lnTo>
                    <a:pt x="1432" y="749"/>
                  </a:lnTo>
                  <a:moveTo>
                    <a:pt x="1493" y="749"/>
                  </a:moveTo>
                  <a:lnTo>
                    <a:pt x="1468" y="704"/>
                  </a:lnTo>
                  <a:lnTo>
                    <a:pt x="1493" y="658"/>
                  </a:lnTo>
                  <a:lnTo>
                    <a:pt x="1520" y="704"/>
                  </a:lnTo>
                  <a:lnTo>
                    <a:pt x="1493" y="749"/>
                  </a:lnTo>
                  <a:moveTo>
                    <a:pt x="1555" y="749"/>
                  </a:moveTo>
                  <a:lnTo>
                    <a:pt x="1529" y="704"/>
                  </a:lnTo>
                  <a:lnTo>
                    <a:pt x="1555" y="658"/>
                  </a:lnTo>
                  <a:lnTo>
                    <a:pt x="1582" y="704"/>
                  </a:lnTo>
                  <a:lnTo>
                    <a:pt x="1555" y="749"/>
                  </a:lnTo>
                  <a:moveTo>
                    <a:pt x="1616" y="749"/>
                  </a:moveTo>
                  <a:lnTo>
                    <a:pt x="1591" y="704"/>
                  </a:lnTo>
                  <a:lnTo>
                    <a:pt x="1616" y="658"/>
                  </a:lnTo>
                  <a:lnTo>
                    <a:pt x="1643" y="704"/>
                  </a:lnTo>
                  <a:lnTo>
                    <a:pt x="1616" y="749"/>
                  </a:lnTo>
                  <a:moveTo>
                    <a:pt x="1678" y="749"/>
                  </a:moveTo>
                  <a:lnTo>
                    <a:pt x="1652" y="704"/>
                  </a:lnTo>
                  <a:lnTo>
                    <a:pt x="1678" y="658"/>
                  </a:lnTo>
                  <a:lnTo>
                    <a:pt x="1705" y="704"/>
                  </a:lnTo>
                  <a:lnTo>
                    <a:pt x="1678" y="749"/>
                  </a:lnTo>
                  <a:moveTo>
                    <a:pt x="1741" y="749"/>
                  </a:moveTo>
                  <a:lnTo>
                    <a:pt x="1714" y="704"/>
                  </a:lnTo>
                  <a:lnTo>
                    <a:pt x="1741" y="658"/>
                  </a:lnTo>
                  <a:lnTo>
                    <a:pt x="1766" y="704"/>
                  </a:lnTo>
                  <a:lnTo>
                    <a:pt x="1741" y="749"/>
                  </a:lnTo>
                  <a:moveTo>
                    <a:pt x="1802" y="749"/>
                  </a:moveTo>
                  <a:lnTo>
                    <a:pt x="1775" y="704"/>
                  </a:lnTo>
                  <a:lnTo>
                    <a:pt x="1802" y="658"/>
                  </a:lnTo>
                  <a:lnTo>
                    <a:pt x="1828" y="704"/>
                  </a:lnTo>
                  <a:lnTo>
                    <a:pt x="1802" y="749"/>
                  </a:lnTo>
                  <a:moveTo>
                    <a:pt x="1864" y="749"/>
                  </a:moveTo>
                  <a:lnTo>
                    <a:pt x="1837" y="704"/>
                  </a:lnTo>
                  <a:lnTo>
                    <a:pt x="1864" y="658"/>
                  </a:lnTo>
                  <a:lnTo>
                    <a:pt x="1889" y="704"/>
                  </a:lnTo>
                  <a:lnTo>
                    <a:pt x="1864" y="749"/>
                  </a:lnTo>
                  <a:moveTo>
                    <a:pt x="1925" y="749"/>
                  </a:moveTo>
                  <a:lnTo>
                    <a:pt x="1898" y="704"/>
                  </a:lnTo>
                  <a:lnTo>
                    <a:pt x="1925" y="658"/>
                  </a:lnTo>
                  <a:lnTo>
                    <a:pt x="1951" y="704"/>
                  </a:lnTo>
                  <a:lnTo>
                    <a:pt x="1925" y="749"/>
                  </a:lnTo>
                  <a:moveTo>
                    <a:pt x="1987" y="749"/>
                  </a:moveTo>
                  <a:lnTo>
                    <a:pt x="1960" y="704"/>
                  </a:lnTo>
                  <a:lnTo>
                    <a:pt x="1987" y="658"/>
                  </a:lnTo>
                  <a:lnTo>
                    <a:pt x="2012" y="704"/>
                  </a:lnTo>
                  <a:lnTo>
                    <a:pt x="1987" y="749"/>
                  </a:lnTo>
                  <a:moveTo>
                    <a:pt x="2048" y="749"/>
                  </a:moveTo>
                  <a:lnTo>
                    <a:pt x="2021" y="704"/>
                  </a:lnTo>
                  <a:lnTo>
                    <a:pt x="2048" y="658"/>
                  </a:lnTo>
                  <a:lnTo>
                    <a:pt x="2074" y="704"/>
                  </a:lnTo>
                  <a:lnTo>
                    <a:pt x="2048" y="749"/>
                  </a:lnTo>
                  <a:moveTo>
                    <a:pt x="2110" y="749"/>
                  </a:moveTo>
                  <a:lnTo>
                    <a:pt x="2084" y="704"/>
                  </a:lnTo>
                  <a:lnTo>
                    <a:pt x="2110" y="658"/>
                  </a:lnTo>
                  <a:lnTo>
                    <a:pt x="2137" y="704"/>
                  </a:lnTo>
                  <a:lnTo>
                    <a:pt x="2110" y="749"/>
                  </a:lnTo>
                  <a:moveTo>
                    <a:pt x="2171" y="749"/>
                  </a:moveTo>
                  <a:lnTo>
                    <a:pt x="2146" y="704"/>
                  </a:lnTo>
                  <a:lnTo>
                    <a:pt x="2171" y="658"/>
                  </a:lnTo>
                  <a:lnTo>
                    <a:pt x="2198" y="704"/>
                  </a:lnTo>
                  <a:lnTo>
                    <a:pt x="2171" y="749"/>
                  </a:lnTo>
                  <a:moveTo>
                    <a:pt x="2233" y="749"/>
                  </a:moveTo>
                  <a:lnTo>
                    <a:pt x="2207" y="704"/>
                  </a:lnTo>
                  <a:lnTo>
                    <a:pt x="2233" y="658"/>
                  </a:lnTo>
                  <a:lnTo>
                    <a:pt x="2260" y="704"/>
                  </a:lnTo>
                  <a:lnTo>
                    <a:pt x="2233" y="749"/>
                  </a:lnTo>
                  <a:moveTo>
                    <a:pt x="2294" y="749"/>
                  </a:moveTo>
                  <a:lnTo>
                    <a:pt x="2269" y="704"/>
                  </a:lnTo>
                  <a:lnTo>
                    <a:pt x="2294" y="658"/>
                  </a:lnTo>
                  <a:lnTo>
                    <a:pt x="2321" y="704"/>
                  </a:lnTo>
                  <a:lnTo>
                    <a:pt x="2294" y="749"/>
                  </a:lnTo>
                  <a:moveTo>
                    <a:pt x="2356" y="749"/>
                  </a:moveTo>
                  <a:lnTo>
                    <a:pt x="2330" y="704"/>
                  </a:lnTo>
                  <a:lnTo>
                    <a:pt x="2356" y="658"/>
                  </a:lnTo>
                  <a:lnTo>
                    <a:pt x="2383" y="704"/>
                  </a:lnTo>
                  <a:lnTo>
                    <a:pt x="2356" y="749"/>
                  </a:lnTo>
                  <a:moveTo>
                    <a:pt x="2417" y="749"/>
                  </a:moveTo>
                  <a:lnTo>
                    <a:pt x="2392" y="704"/>
                  </a:lnTo>
                  <a:lnTo>
                    <a:pt x="2417" y="658"/>
                  </a:lnTo>
                  <a:lnTo>
                    <a:pt x="2444" y="704"/>
                  </a:lnTo>
                  <a:lnTo>
                    <a:pt x="2417" y="749"/>
                  </a:lnTo>
                  <a:moveTo>
                    <a:pt x="2480" y="749"/>
                  </a:moveTo>
                  <a:lnTo>
                    <a:pt x="2453" y="704"/>
                  </a:lnTo>
                  <a:lnTo>
                    <a:pt x="2480" y="658"/>
                  </a:lnTo>
                  <a:lnTo>
                    <a:pt x="2506" y="704"/>
                  </a:lnTo>
                  <a:lnTo>
                    <a:pt x="2480" y="749"/>
                  </a:lnTo>
                  <a:moveTo>
                    <a:pt x="46" y="695"/>
                  </a:moveTo>
                  <a:lnTo>
                    <a:pt x="19" y="650"/>
                  </a:lnTo>
                  <a:lnTo>
                    <a:pt x="46" y="605"/>
                  </a:lnTo>
                  <a:lnTo>
                    <a:pt x="72" y="650"/>
                  </a:lnTo>
                  <a:lnTo>
                    <a:pt x="46" y="695"/>
                  </a:lnTo>
                  <a:moveTo>
                    <a:pt x="107" y="695"/>
                  </a:moveTo>
                  <a:lnTo>
                    <a:pt x="81" y="650"/>
                  </a:lnTo>
                  <a:lnTo>
                    <a:pt x="107" y="605"/>
                  </a:lnTo>
                  <a:lnTo>
                    <a:pt x="133" y="650"/>
                  </a:lnTo>
                  <a:lnTo>
                    <a:pt x="107" y="695"/>
                  </a:lnTo>
                  <a:moveTo>
                    <a:pt x="169" y="695"/>
                  </a:moveTo>
                  <a:lnTo>
                    <a:pt x="142" y="650"/>
                  </a:lnTo>
                  <a:lnTo>
                    <a:pt x="169" y="605"/>
                  </a:lnTo>
                  <a:lnTo>
                    <a:pt x="194" y="650"/>
                  </a:lnTo>
                  <a:lnTo>
                    <a:pt x="169" y="695"/>
                  </a:lnTo>
                  <a:moveTo>
                    <a:pt x="230" y="695"/>
                  </a:moveTo>
                  <a:lnTo>
                    <a:pt x="203" y="650"/>
                  </a:lnTo>
                  <a:lnTo>
                    <a:pt x="230" y="605"/>
                  </a:lnTo>
                  <a:lnTo>
                    <a:pt x="256" y="650"/>
                  </a:lnTo>
                  <a:lnTo>
                    <a:pt x="230" y="695"/>
                  </a:lnTo>
                  <a:moveTo>
                    <a:pt x="292" y="695"/>
                  </a:moveTo>
                  <a:lnTo>
                    <a:pt x="266" y="650"/>
                  </a:lnTo>
                  <a:lnTo>
                    <a:pt x="292" y="605"/>
                  </a:lnTo>
                  <a:lnTo>
                    <a:pt x="319" y="650"/>
                  </a:lnTo>
                  <a:lnTo>
                    <a:pt x="292" y="695"/>
                  </a:lnTo>
                  <a:moveTo>
                    <a:pt x="353" y="695"/>
                  </a:moveTo>
                  <a:lnTo>
                    <a:pt x="328" y="650"/>
                  </a:lnTo>
                  <a:lnTo>
                    <a:pt x="353" y="605"/>
                  </a:lnTo>
                  <a:lnTo>
                    <a:pt x="380" y="650"/>
                  </a:lnTo>
                  <a:lnTo>
                    <a:pt x="353" y="695"/>
                  </a:lnTo>
                  <a:moveTo>
                    <a:pt x="415" y="695"/>
                  </a:moveTo>
                  <a:lnTo>
                    <a:pt x="389" y="650"/>
                  </a:lnTo>
                  <a:lnTo>
                    <a:pt x="415" y="605"/>
                  </a:lnTo>
                  <a:lnTo>
                    <a:pt x="442" y="650"/>
                  </a:lnTo>
                  <a:lnTo>
                    <a:pt x="415" y="695"/>
                  </a:lnTo>
                  <a:moveTo>
                    <a:pt x="476" y="695"/>
                  </a:moveTo>
                  <a:lnTo>
                    <a:pt x="451" y="650"/>
                  </a:lnTo>
                  <a:lnTo>
                    <a:pt x="476" y="605"/>
                  </a:lnTo>
                  <a:lnTo>
                    <a:pt x="503" y="650"/>
                  </a:lnTo>
                  <a:lnTo>
                    <a:pt x="476" y="695"/>
                  </a:lnTo>
                  <a:moveTo>
                    <a:pt x="538" y="695"/>
                  </a:moveTo>
                  <a:lnTo>
                    <a:pt x="512" y="650"/>
                  </a:lnTo>
                  <a:lnTo>
                    <a:pt x="538" y="605"/>
                  </a:lnTo>
                  <a:lnTo>
                    <a:pt x="565" y="650"/>
                  </a:lnTo>
                  <a:lnTo>
                    <a:pt x="538" y="695"/>
                  </a:lnTo>
                  <a:moveTo>
                    <a:pt x="599" y="695"/>
                  </a:moveTo>
                  <a:lnTo>
                    <a:pt x="574" y="650"/>
                  </a:lnTo>
                  <a:lnTo>
                    <a:pt x="599" y="605"/>
                  </a:lnTo>
                  <a:lnTo>
                    <a:pt x="626" y="650"/>
                  </a:lnTo>
                  <a:lnTo>
                    <a:pt x="599" y="695"/>
                  </a:lnTo>
                  <a:moveTo>
                    <a:pt x="662" y="695"/>
                  </a:moveTo>
                  <a:lnTo>
                    <a:pt x="635" y="650"/>
                  </a:lnTo>
                  <a:lnTo>
                    <a:pt x="662" y="605"/>
                  </a:lnTo>
                  <a:lnTo>
                    <a:pt x="688" y="650"/>
                  </a:lnTo>
                  <a:lnTo>
                    <a:pt x="662" y="695"/>
                  </a:lnTo>
                  <a:moveTo>
                    <a:pt x="724" y="695"/>
                  </a:moveTo>
                  <a:lnTo>
                    <a:pt x="697" y="650"/>
                  </a:lnTo>
                  <a:lnTo>
                    <a:pt x="724" y="605"/>
                  </a:lnTo>
                  <a:lnTo>
                    <a:pt x="749" y="650"/>
                  </a:lnTo>
                  <a:lnTo>
                    <a:pt x="724" y="695"/>
                  </a:lnTo>
                  <a:moveTo>
                    <a:pt x="785" y="695"/>
                  </a:moveTo>
                  <a:lnTo>
                    <a:pt x="758" y="650"/>
                  </a:lnTo>
                  <a:lnTo>
                    <a:pt x="785" y="605"/>
                  </a:lnTo>
                  <a:lnTo>
                    <a:pt x="811" y="650"/>
                  </a:lnTo>
                  <a:lnTo>
                    <a:pt x="785" y="695"/>
                  </a:lnTo>
                  <a:moveTo>
                    <a:pt x="847" y="695"/>
                  </a:moveTo>
                  <a:lnTo>
                    <a:pt x="820" y="650"/>
                  </a:lnTo>
                  <a:lnTo>
                    <a:pt x="847" y="605"/>
                  </a:lnTo>
                  <a:lnTo>
                    <a:pt x="872" y="650"/>
                  </a:lnTo>
                  <a:lnTo>
                    <a:pt x="847" y="695"/>
                  </a:lnTo>
                  <a:moveTo>
                    <a:pt x="908" y="695"/>
                  </a:moveTo>
                  <a:lnTo>
                    <a:pt x="881" y="650"/>
                  </a:lnTo>
                  <a:lnTo>
                    <a:pt x="908" y="605"/>
                  </a:lnTo>
                  <a:lnTo>
                    <a:pt x="934" y="650"/>
                  </a:lnTo>
                  <a:lnTo>
                    <a:pt x="908" y="695"/>
                  </a:lnTo>
                  <a:moveTo>
                    <a:pt x="970" y="695"/>
                  </a:moveTo>
                  <a:lnTo>
                    <a:pt x="943" y="650"/>
                  </a:lnTo>
                  <a:lnTo>
                    <a:pt x="970" y="605"/>
                  </a:lnTo>
                  <a:lnTo>
                    <a:pt x="995" y="650"/>
                  </a:lnTo>
                  <a:lnTo>
                    <a:pt x="970" y="695"/>
                  </a:lnTo>
                  <a:moveTo>
                    <a:pt x="1031" y="695"/>
                  </a:moveTo>
                  <a:lnTo>
                    <a:pt x="1006" y="650"/>
                  </a:lnTo>
                  <a:lnTo>
                    <a:pt x="1031" y="605"/>
                  </a:lnTo>
                  <a:lnTo>
                    <a:pt x="1058" y="650"/>
                  </a:lnTo>
                  <a:lnTo>
                    <a:pt x="1031" y="695"/>
                  </a:lnTo>
                  <a:moveTo>
                    <a:pt x="1093" y="695"/>
                  </a:moveTo>
                  <a:lnTo>
                    <a:pt x="1067" y="650"/>
                  </a:lnTo>
                  <a:lnTo>
                    <a:pt x="1093" y="605"/>
                  </a:lnTo>
                  <a:lnTo>
                    <a:pt x="1120" y="650"/>
                  </a:lnTo>
                  <a:lnTo>
                    <a:pt x="1093" y="695"/>
                  </a:lnTo>
                  <a:moveTo>
                    <a:pt x="1154" y="695"/>
                  </a:moveTo>
                  <a:lnTo>
                    <a:pt x="1129" y="650"/>
                  </a:lnTo>
                  <a:lnTo>
                    <a:pt x="1154" y="605"/>
                  </a:lnTo>
                  <a:lnTo>
                    <a:pt x="1181" y="650"/>
                  </a:lnTo>
                  <a:lnTo>
                    <a:pt x="1154" y="695"/>
                  </a:lnTo>
                  <a:moveTo>
                    <a:pt x="1216" y="695"/>
                  </a:moveTo>
                  <a:lnTo>
                    <a:pt x="1190" y="650"/>
                  </a:lnTo>
                  <a:lnTo>
                    <a:pt x="1216" y="605"/>
                  </a:lnTo>
                  <a:lnTo>
                    <a:pt x="1243" y="650"/>
                  </a:lnTo>
                  <a:lnTo>
                    <a:pt x="1216" y="695"/>
                  </a:lnTo>
                  <a:moveTo>
                    <a:pt x="1277" y="695"/>
                  </a:moveTo>
                  <a:lnTo>
                    <a:pt x="1252" y="650"/>
                  </a:lnTo>
                  <a:lnTo>
                    <a:pt x="1277" y="605"/>
                  </a:lnTo>
                  <a:lnTo>
                    <a:pt x="1304" y="650"/>
                  </a:lnTo>
                  <a:lnTo>
                    <a:pt x="1277" y="695"/>
                  </a:lnTo>
                  <a:moveTo>
                    <a:pt x="1339" y="695"/>
                  </a:moveTo>
                  <a:lnTo>
                    <a:pt x="1313" y="650"/>
                  </a:lnTo>
                  <a:lnTo>
                    <a:pt x="1339" y="605"/>
                  </a:lnTo>
                  <a:lnTo>
                    <a:pt x="1366" y="650"/>
                  </a:lnTo>
                  <a:lnTo>
                    <a:pt x="1339" y="695"/>
                  </a:lnTo>
                  <a:moveTo>
                    <a:pt x="1402" y="695"/>
                  </a:moveTo>
                  <a:lnTo>
                    <a:pt x="1375" y="650"/>
                  </a:lnTo>
                  <a:lnTo>
                    <a:pt x="1402" y="605"/>
                  </a:lnTo>
                  <a:lnTo>
                    <a:pt x="1427" y="650"/>
                  </a:lnTo>
                  <a:lnTo>
                    <a:pt x="1402" y="695"/>
                  </a:lnTo>
                  <a:moveTo>
                    <a:pt x="1463" y="695"/>
                  </a:moveTo>
                  <a:lnTo>
                    <a:pt x="1436" y="650"/>
                  </a:lnTo>
                  <a:lnTo>
                    <a:pt x="1463" y="605"/>
                  </a:lnTo>
                  <a:lnTo>
                    <a:pt x="1489" y="650"/>
                  </a:lnTo>
                  <a:lnTo>
                    <a:pt x="1463" y="695"/>
                  </a:lnTo>
                  <a:moveTo>
                    <a:pt x="1525" y="695"/>
                  </a:moveTo>
                  <a:lnTo>
                    <a:pt x="1498" y="650"/>
                  </a:lnTo>
                  <a:lnTo>
                    <a:pt x="1525" y="605"/>
                  </a:lnTo>
                  <a:lnTo>
                    <a:pt x="1550" y="650"/>
                  </a:lnTo>
                  <a:lnTo>
                    <a:pt x="1525" y="695"/>
                  </a:lnTo>
                  <a:moveTo>
                    <a:pt x="1586" y="695"/>
                  </a:moveTo>
                  <a:lnTo>
                    <a:pt x="1559" y="650"/>
                  </a:lnTo>
                  <a:lnTo>
                    <a:pt x="1586" y="605"/>
                  </a:lnTo>
                  <a:lnTo>
                    <a:pt x="1612" y="650"/>
                  </a:lnTo>
                  <a:lnTo>
                    <a:pt x="1586" y="695"/>
                  </a:lnTo>
                  <a:moveTo>
                    <a:pt x="1648" y="695"/>
                  </a:moveTo>
                  <a:lnTo>
                    <a:pt x="1621" y="650"/>
                  </a:lnTo>
                  <a:lnTo>
                    <a:pt x="1648" y="605"/>
                  </a:lnTo>
                  <a:lnTo>
                    <a:pt x="1673" y="650"/>
                  </a:lnTo>
                  <a:lnTo>
                    <a:pt x="1648" y="695"/>
                  </a:lnTo>
                  <a:moveTo>
                    <a:pt x="1709" y="695"/>
                  </a:moveTo>
                  <a:lnTo>
                    <a:pt x="1682" y="650"/>
                  </a:lnTo>
                  <a:lnTo>
                    <a:pt x="1709" y="605"/>
                  </a:lnTo>
                  <a:lnTo>
                    <a:pt x="1735" y="650"/>
                  </a:lnTo>
                  <a:lnTo>
                    <a:pt x="1709" y="695"/>
                  </a:lnTo>
                  <a:moveTo>
                    <a:pt x="1771" y="695"/>
                  </a:moveTo>
                  <a:lnTo>
                    <a:pt x="1745" y="650"/>
                  </a:lnTo>
                  <a:lnTo>
                    <a:pt x="1771" y="605"/>
                  </a:lnTo>
                  <a:lnTo>
                    <a:pt x="1798" y="650"/>
                  </a:lnTo>
                  <a:lnTo>
                    <a:pt x="1771" y="695"/>
                  </a:lnTo>
                  <a:moveTo>
                    <a:pt x="1832" y="695"/>
                  </a:moveTo>
                  <a:lnTo>
                    <a:pt x="1807" y="650"/>
                  </a:lnTo>
                  <a:lnTo>
                    <a:pt x="1832" y="605"/>
                  </a:lnTo>
                  <a:lnTo>
                    <a:pt x="1859" y="650"/>
                  </a:lnTo>
                  <a:lnTo>
                    <a:pt x="1832" y="695"/>
                  </a:lnTo>
                  <a:moveTo>
                    <a:pt x="1894" y="695"/>
                  </a:moveTo>
                  <a:lnTo>
                    <a:pt x="1868" y="650"/>
                  </a:lnTo>
                  <a:lnTo>
                    <a:pt x="1894" y="605"/>
                  </a:lnTo>
                  <a:lnTo>
                    <a:pt x="1921" y="650"/>
                  </a:lnTo>
                  <a:lnTo>
                    <a:pt x="1894" y="695"/>
                  </a:lnTo>
                  <a:moveTo>
                    <a:pt x="1955" y="695"/>
                  </a:moveTo>
                  <a:lnTo>
                    <a:pt x="1930" y="650"/>
                  </a:lnTo>
                  <a:lnTo>
                    <a:pt x="1955" y="605"/>
                  </a:lnTo>
                  <a:lnTo>
                    <a:pt x="1982" y="650"/>
                  </a:lnTo>
                  <a:lnTo>
                    <a:pt x="1955" y="695"/>
                  </a:lnTo>
                  <a:moveTo>
                    <a:pt x="2017" y="695"/>
                  </a:moveTo>
                  <a:lnTo>
                    <a:pt x="1991" y="650"/>
                  </a:lnTo>
                  <a:lnTo>
                    <a:pt x="2017" y="605"/>
                  </a:lnTo>
                  <a:lnTo>
                    <a:pt x="2044" y="650"/>
                  </a:lnTo>
                  <a:lnTo>
                    <a:pt x="2017" y="695"/>
                  </a:lnTo>
                  <a:moveTo>
                    <a:pt x="2078" y="695"/>
                  </a:moveTo>
                  <a:lnTo>
                    <a:pt x="2053" y="650"/>
                  </a:lnTo>
                  <a:lnTo>
                    <a:pt x="2078" y="605"/>
                  </a:lnTo>
                  <a:lnTo>
                    <a:pt x="2105" y="650"/>
                  </a:lnTo>
                  <a:lnTo>
                    <a:pt x="2078" y="695"/>
                  </a:lnTo>
                  <a:moveTo>
                    <a:pt x="2141" y="695"/>
                  </a:moveTo>
                  <a:lnTo>
                    <a:pt x="2114" y="650"/>
                  </a:lnTo>
                  <a:lnTo>
                    <a:pt x="2141" y="605"/>
                  </a:lnTo>
                  <a:lnTo>
                    <a:pt x="2167" y="650"/>
                  </a:lnTo>
                  <a:lnTo>
                    <a:pt x="2141" y="695"/>
                  </a:lnTo>
                  <a:moveTo>
                    <a:pt x="2203" y="695"/>
                  </a:moveTo>
                  <a:lnTo>
                    <a:pt x="2176" y="650"/>
                  </a:lnTo>
                  <a:lnTo>
                    <a:pt x="2203" y="605"/>
                  </a:lnTo>
                  <a:lnTo>
                    <a:pt x="2228" y="650"/>
                  </a:lnTo>
                  <a:lnTo>
                    <a:pt x="2203" y="695"/>
                  </a:lnTo>
                  <a:moveTo>
                    <a:pt x="2264" y="695"/>
                  </a:moveTo>
                  <a:lnTo>
                    <a:pt x="2237" y="650"/>
                  </a:lnTo>
                  <a:lnTo>
                    <a:pt x="2264" y="605"/>
                  </a:lnTo>
                  <a:lnTo>
                    <a:pt x="2290" y="650"/>
                  </a:lnTo>
                  <a:lnTo>
                    <a:pt x="2264" y="695"/>
                  </a:lnTo>
                  <a:moveTo>
                    <a:pt x="2326" y="695"/>
                  </a:moveTo>
                  <a:lnTo>
                    <a:pt x="2299" y="650"/>
                  </a:lnTo>
                  <a:lnTo>
                    <a:pt x="2326" y="605"/>
                  </a:lnTo>
                  <a:lnTo>
                    <a:pt x="2351" y="650"/>
                  </a:lnTo>
                  <a:lnTo>
                    <a:pt x="2326" y="695"/>
                  </a:lnTo>
                  <a:moveTo>
                    <a:pt x="2387" y="695"/>
                  </a:moveTo>
                  <a:lnTo>
                    <a:pt x="2360" y="650"/>
                  </a:lnTo>
                  <a:lnTo>
                    <a:pt x="2387" y="605"/>
                  </a:lnTo>
                  <a:lnTo>
                    <a:pt x="2413" y="650"/>
                  </a:lnTo>
                  <a:lnTo>
                    <a:pt x="2387" y="695"/>
                  </a:lnTo>
                  <a:moveTo>
                    <a:pt x="2449" y="695"/>
                  </a:moveTo>
                  <a:lnTo>
                    <a:pt x="2422" y="650"/>
                  </a:lnTo>
                  <a:lnTo>
                    <a:pt x="2449" y="605"/>
                  </a:lnTo>
                  <a:lnTo>
                    <a:pt x="2474" y="650"/>
                  </a:lnTo>
                  <a:lnTo>
                    <a:pt x="2449" y="695"/>
                  </a:lnTo>
                  <a:moveTo>
                    <a:pt x="2510" y="695"/>
                  </a:moveTo>
                  <a:lnTo>
                    <a:pt x="2485" y="650"/>
                  </a:lnTo>
                  <a:lnTo>
                    <a:pt x="2510" y="605"/>
                  </a:lnTo>
                  <a:lnTo>
                    <a:pt x="2537" y="650"/>
                  </a:lnTo>
                  <a:lnTo>
                    <a:pt x="2510" y="695"/>
                  </a:lnTo>
                  <a:moveTo>
                    <a:pt x="76" y="643"/>
                  </a:moveTo>
                  <a:lnTo>
                    <a:pt x="51" y="596"/>
                  </a:lnTo>
                  <a:lnTo>
                    <a:pt x="76" y="551"/>
                  </a:lnTo>
                  <a:lnTo>
                    <a:pt x="103" y="596"/>
                  </a:lnTo>
                  <a:lnTo>
                    <a:pt x="76" y="643"/>
                  </a:lnTo>
                  <a:moveTo>
                    <a:pt x="137" y="643"/>
                  </a:moveTo>
                  <a:lnTo>
                    <a:pt x="112" y="596"/>
                  </a:lnTo>
                  <a:lnTo>
                    <a:pt x="137" y="551"/>
                  </a:lnTo>
                  <a:lnTo>
                    <a:pt x="164" y="596"/>
                  </a:lnTo>
                  <a:lnTo>
                    <a:pt x="137" y="643"/>
                  </a:lnTo>
                  <a:moveTo>
                    <a:pt x="199" y="643"/>
                  </a:moveTo>
                  <a:lnTo>
                    <a:pt x="173" y="596"/>
                  </a:lnTo>
                  <a:lnTo>
                    <a:pt x="199" y="551"/>
                  </a:lnTo>
                  <a:lnTo>
                    <a:pt x="226" y="596"/>
                  </a:lnTo>
                  <a:lnTo>
                    <a:pt x="199" y="643"/>
                  </a:lnTo>
                  <a:moveTo>
                    <a:pt x="262" y="643"/>
                  </a:moveTo>
                  <a:lnTo>
                    <a:pt x="235" y="596"/>
                  </a:lnTo>
                  <a:lnTo>
                    <a:pt x="262" y="551"/>
                  </a:lnTo>
                  <a:lnTo>
                    <a:pt x="287" y="596"/>
                  </a:lnTo>
                  <a:lnTo>
                    <a:pt x="262" y="643"/>
                  </a:lnTo>
                  <a:moveTo>
                    <a:pt x="323" y="643"/>
                  </a:moveTo>
                  <a:lnTo>
                    <a:pt x="296" y="596"/>
                  </a:lnTo>
                  <a:lnTo>
                    <a:pt x="323" y="551"/>
                  </a:lnTo>
                  <a:lnTo>
                    <a:pt x="349" y="596"/>
                  </a:lnTo>
                  <a:lnTo>
                    <a:pt x="323" y="643"/>
                  </a:lnTo>
                  <a:moveTo>
                    <a:pt x="385" y="643"/>
                  </a:moveTo>
                  <a:lnTo>
                    <a:pt x="358" y="596"/>
                  </a:lnTo>
                  <a:lnTo>
                    <a:pt x="385" y="551"/>
                  </a:lnTo>
                  <a:lnTo>
                    <a:pt x="410" y="596"/>
                  </a:lnTo>
                  <a:lnTo>
                    <a:pt x="385" y="643"/>
                  </a:lnTo>
                  <a:moveTo>
                    <a:pt x="446" y="643"/>
                  </a:moveTo>
                  <a:lnTo>
                    <a:pt x="419" y="596"/>
                  </a:lnTo>
                  <a:lnTo>
                    <a:pt x="446" y="551"/>
                  </a:lnTo>
                  <a:lnTo>
                    <a:pt x="472" y="596"/>
                  </a:lnTo>
                  <a:lnTo>
                    <a:pt x="446" y="643"/>
                  </a:lnTo>
                  <a:moveTo>
                    <a:pt x="508" y="643"/>
                  </a:moveTo>
                  <a:lnTo>
                    <a:pt x="481" y="596"/>
                  </a:lnTo>
                  <a:lnTo>
                    <a:pt x="508" y="551"/>
                  </a:lnTo>
                  <a:lnTo>
                    <a:pt x="533" y="596"/>
                  </a:lnTo>
                  <a:lnTo>
                    <a:pt x="508" y="643"/>
                  </a:lnTo>
                  <a:moveTo>
                    <a:pt x="569" y="643"/>
                  </a:moveTo>
                  <a:lnTo>
                    <a:pt x="542" y="596"/>
                  </a:lnTo>
                  <a:lnTo>
                    <a:pt x="569" y="551"/>
                  </a:lnTo>
                  <a:lnTo>
                    <a:pt x="595" y="596"/>
                  </a:lnTo>
                  <a:lnTo>
                    <a:pt x="569" y="643"/>
                  </a:lnTo>
                  <a:moveTo>
                    <a:pt x="631" y="643"/>
                  </a:moveTo>
                  <a:lnTo>
                    <a:pt x="605" y="596"/>
                  </a:lnTo>
                  <a:lnTo>
                    <a:pt x="631" y="551"/>
                  </a:lnTo>
                  <a:lnTo>
                    <a:pt x="658" y="596"/>
                  </a:lnTo>
                  <a:lnTo>
                    <a:pt x="631" y="643"/>
                  </a:lnTo>
                  <a:moveTo>
                    <a:pt x="692" y="643"/>
                  </a:moveTo>
                  <a:lnTo>
                    <a:pt x="667" y="596"/>
                  </a:lnTo>
                  <a:lnTo>
                    <a:pt x="692" y="551"/>
                  </a:lnTo>
                  <a:lnTo>
                    <a:pt x="719" y="596"/>
                  </a:lnTo>
                  <a:lnTo>
                    <a:pt x="692" y="643"/>
                  </a:lnTo>
                  <a:moveTo>
                    <a:pt x="754" y="643"/>
                  </a:moveTo>
                  <a:lnTo>
                    <a:pt x="728" y="596"/>
                  </a:lnTo>
                  <a:lnTo>
                    <a:pt x="754" y="551"/>
                  </a:lnTo>
                  <a:lnTo>
                    <a:pt x="781" y="596"/>
                  </a:lnTo>
                  <a:lnTo>
                    <a:pt x="754" y="643"/>
                  </a:lnTo>
                  <a:moveTo>
                    <a:pt x="815" y="643"/>
                  </a:moveTo>
                  <a:lnTo>
                    <a:pt x="790" y="596"/>
                  </a:lnTo>
                  <a:lnTo>
                    <a:pt x="815" y="551"/>
                  </a:lnTo>
                  <a:lnTo>
                    <a:pt x="842" y="596"/>
                  </a:lnTo>
                  <a:lnTo>
                    <a:pt x="815" y="643"/>
                  </a:lnTo>
                  <a:moveTo>
                    <a:pt x="877" y="643"/>
                  </a:moveTo>
                  <a:lnTo>
                    <a:pt x="851" y="596"/>
                  </a:lnTo>
                  <a:lnTo>
                    <a:pt x="877" y="551"/>
                  </a:lnTo>
                  <a:lnTo>
                    <a:pt x="904" y="596"/>
                  </a:lnTo>
                  <a:lnTo>
                    <a:pt x="877" y="643"/>
                  </a:lnTo>
                  <a:moveTo>
                    <a:pt x="938" y="643"/>
                  </a:moveTo>
                  <a:lnTo>
                    <a:pt x="913" y="596"/>
                  </a:lnTo>
                  <a:lnTo>
                    <a:pt x="938" y="551"/>
                  </a:lnTo>
                  <a:lnTo>
                    <a:pt x="965" y="596"/>
                  </a:lnTo>
                  <a:lnTo>
                    <a:pt x="938" y="643"/>
                  </a:lnTo>
                  <a:moveTo>
                    <a:pt x="1001" y="643"/>
                  </a:moveTo>
                  <a:lnTo>
                    <a:pt x="974" y="596"/>
                  </a:lnTo>
                  <a:lnTo>
                    <a:pt x="1001" y="551"/>
                  </a:lnTo>
                  <a:lnTo>
                    <a:pt x="1027" y="596"/>
                  </a:lnTo>
                  <a:lnTo>
                    <a:pt x="1001" y="643"/>
                  </a:lnTo>
                  <a:moveTo>
                    <a:pt x="1063" y="643"/>
                  </a:moveTo>
                  <a:lnTo>
                    <a:pt x="1036" y="596"/>
                  </a:lnTo>
                  <a:lnTo>
                    <a:pt x="1063" y="551"/>
                  </a:lnTo>
                  <a:lnTo>
                    <a:pt x="1088" y="596"/>
                  </a:lnTo>
                  <a:lnTo>
                    <a:pt x="1063" y="643"/>
                  </a:lnTo>
                  <a:moveTo>
                    <a:pt x="1124" y="643"/>
                  </a:moveTo>
                  <a:lnTo>
                    <a:pt x="1097" y="596"/>
                  </a:lnTo>
                  <a:lnTo>
                    <a:pt x="1124" y="551"/>
                  </a:lnTo>
                  <a:lnTo>
                    <a:pt x="1150" y="596"/>
                  </a:lnTo>
                  <a:lnTo>
                    <a:pt x="1124" y="643"/>
                  </a:lnTo>
                  <a:moveTo>
                    <a:pt x="1186" y="643"/>
                  </a:moveTo>
                  <a:lnTo>
                    <a:pt x="1159" y="596"/>
                  </a:lnTo>
                  <a:lnTo>
                    <a:pt x="1186" y="551"/>
                  </a:lnTo>
                  <a:lnTo>
                    <a:pt x="1211" y="596"/>
                  </a:lnTo>
                  <a:lnTo>
                    <a:pt x="1186" y="643"/>
                  </a:lnTo>
                  <a:moveTo>
                    <a:pt x="1247" y="643"/>
                  </a:moveTo>
                  <a:lnTo>
                    <a:pt x="1220" y="596"/>
                  </a:lnTo>
                  <a:lnTo>
                    <a:pt x="1247" y="551"/>
                  </a:lnTo>
                  <a:lnTo>
                    <a:pt x="1273" y="596"/>
                  </a:lnTo>
                  <a:lnTo>
                    <a:pt x="1247" y="643"/>
                  </a:lnTo>
                  <a:moveTo>
                    <a:pt x="1309" y="643"/>
                  </a:moveTo>
                  <a:lnTo>
                    <a:pt x="1282" y="596"/>
                  </a:lnTo>
                  <a:lnTo>
                    <a:pt x="1309" y="551"/>
                  </a:lnTo>
                  <a:lnTo>
                    <a:pt x="1334" y="596"/>
                  </a:lnTo>
                  <a:lnTo>
                    <a:pt x="1309" y="643"/>
                  </a:lnTo>
                  <a:moveTo>
                    <a:pt x="1370" y="643"/>
                  </a:moveTo>
                  <a:lnTo>
                    <a:pt x="1345" y="596"/>
                  </a:lnTo>
                  <a:lnTo>
                    <a:pt x="1370" y="551"/>
                  </a:lnTo>
                  <a:lnTo>
                    <a:pt x="1397" y="596"/>
                  </a:lnTo>
                  <a:lnTo>
                    <a:pt x="1370" y="643"/>
                  </a:lnTo>
                  <a:moveTo>
                    <a:pt x="1432" y="643"/>
                  </a:moveTo>
                  <a:lnTo>
                    <a:pt x="1406" y="596"/>
                  </a:lnTo>
                  <a:lnTo>
                    <a:pt x="1432" y="551"/>
                  </a:lnTo>
                  <a:lnTo>
                    <a:pt x="1459" y="596"/>
                  </a:lnTo>
                  <a:lnTo>
                    <a:pt x="1432" y="643"/>
                  </a:lnTo>
                  <a:moveTo>
                    <a:pt x="1493" y="643"/>
                  </a:moveTo>
                  <a:lnTo>
                    <a:pt x="1468" y="596"/>
                  </a:lnTo>
                  <a:lnTo>
                    <a:pt x="1493" y="551"/>
                  </a:lnTo>
                  <a:lnTo>
                    <a:pt x="1520" y="596"/>
                  </a:lnTo>
                  <a:lnTo>
                    <a:pt x="1493" y="643"/>
                  </a:lnTo>
                  <a:moveTo>
                    <a:pt x="1555" y="643"/>
                  </a:moveTo>
                  <a:lnTo>
                    <a:pt x="1529" y="596"/>
                  </a:lnTo>
                  <a:lnTo>
                    <a:pt x="1555" y="551"/>
                  </a:lnTo>
                  <a:lnTo>
                    <a:pt x="1582" y="596"/>
                  </a:lnTo>
                  <a:lnTo>
                    <a:pt x="1555" y="643"/>
                  </a:lnTo>
                  <a:moveTo>
                    <a:pt x="1616" y="643"/>
                  </a:moveTo>
                  <a:lnTo>
                    <a:pt x="1591" y="596"/>
                  </a:lnTo>
                  <a:lnTo>
                    <a:pt x="1616" y="551"/>
                  </a:lnTo>
                  <a:lnTo>
                    <a:pt x="1643" y="596"/>
                  </a:lnTo>
                  <a:lnTo>
                    <a:pt x="1616" y="643"/>
                  </a:lnTo>
                  <a:moveTo>
                    <a:pt x="1678" y="643"/>
                  </a:moveTo>
                  <a:lnTo>
                    <a:pt x="1652" y="596"/>
                  </a:lnTo>
                  <a:lnTo>
                    <a:pt x="1678" y="551"/>
                  </a:lnTo>
                  <a:lnTo>
                    <a:pt x="1705" y="596"/>
                  </a:lnTo>
                  <a:lnTo>
                    <a:pt x="1678" y="643"/>
                  </a:lnTo>
                  <a:moveTo>
                    <a:pt x="1741" y="643"/>
                  </a:moveTo>
                  <a:lnTo>
                    <a:pt x="1714" y="596"/>
                  </a:lnTo>
                  <a:lnTo>
                    <a:pt x="1741" y="551"/>
                  </a:lnTo>
                  <a:lnTo>
                    <a:pt x="1766" y="596"/>
                  </a:lnTo>
                  <a:lnTo>
                    <a:pt x="1741" y="643"/>
                  </a:lnTo>
                  <a:moveTo>
                    <a:pt x="1802" y="643"/>
                  </a:moveTo>
                  <a:lnTo>
                    <a:pt x="1775" y="596"/>
                  </a:lnTo>
                  <a:lnTo>
                    <a:pt x="1802" y="551"/>
                  </a:lnTo>
                  <a:lnTo>
                    <a:pt x="1828" y="596"/>
                  </a:lnTo>
                  <a:lnTo>
                    <a:pt x="1802" y="643"/>
                  </a:lnTo>
                  <a:moveTo>
                    <a:pt x="1864" y="643"/>
                  </a:moveTo>
                  <a:lnTo>
                    <a:pt x="1837" y="596"/>
                  </a:lnTo>
                  <a:lnTo>
                    <a:pt x="1864" y="551"/>
                  </a:lnTo>
                  <a:lnTo>
                    <a:pt x="1889" y="596"/>
                  </a:lnTo>
                  <a:lnTo>
                    <a:pt x="1864" y="643"/>
                  </a:lnTo>
                  <a:moveTo>
                    <a:pt x="1925" y="643"/>
                  </a:moveTo>
                  <a:lnTo>
                    <a:pt x="1898" y="596"/>
                  </a:lnTo>
                  <a:lnTo>
                    <a:pt x="1925" y="551"/>
                  </a:lnTo>
                  <a:lnTo>
                    <a:pt x="1951" y="596"/>
                  </a:lnTo>
                  <a:lnTo>
                    <a:pt x="1925" y="643"/>
                  </a:lnTo>
                  <a:moveTo>
                    <a:pt x="1987" y="643"/>
                  </a:moveTo>
                  <a:lnTo>
                    <a:pt x="1960" y="596"/>
                  </a:lnTo>
                  <a:lnTo>
                    <a:pt x="1987" y="551"/>
                  </a:lnTo>
                  <a:lnTo>
                    <a:pt x="2012" y="596"/>
                  </a:lnTo>
                  <a:lnTo>
                    <a:pt x="1987" y="643"/>
                  </a:lnTo>
                  <a:moveTo>
                    <a:pt x="2048" y="643"/>
                  </a:moveTo>
                  <a:lnTo>
                    <a:pt x="2021" y="596"/>
                  </a:lnTo>
                  <a:lnTo>
                    <a:pt x="2048" y="551"/>
                  </a:lnTo>
                  <a:lnTo>
                    <a:pt x="2074" y="596"/>
                  </a:lnTo>
                  <a:lnTo>
                    <a:pt x="2048" y="643"/>
                  </a:lnTo>
                  <a:moveTo>
                    <a:pt x="2110" y="643"/>
                  </a:moveTo>
                  <a:lnTo>
                    <a:pt x="2084" y="596"/>
                  </a:lnTo>
                  <a:lnTo>
                    <a:pt x="2110" y="551"/>
                  </a:lnTo>
                  <a:lnTo>
                    <a:pt x="2137" y="596"/>
                  </a:lnTo>
                  <a:lnTo>
                    <a:pt x="2110" y="643"/>
                  </a:lnTo>
                  <a:moveTo>
                    <a:pt x="2171" y="643"/>
                  </a:moveTo>
                  <a:lnTo>
                    <a:pt x="2146" y="596"/>
                  </a:lnTo>
                  <a:lnTo>
                    <a:pt x="2171" y="551"/>
                  </a:lnTo>
                  <a:lnTo>
                    <a:pt x="2198" y="596"/>
                  </a:lnTo>
                  <a:lnTo>
                    <a:pt x="2171" y="643"/>
                  </a:lnTo>
                  <a:moveTo>
                    <a:pt x="2233" y="643"/>
                  </a:moveTo>
                  <a:lnTo>
                    <a:pt x="2207" y="596"/>
                  </a:lnTo>
                  <a:lnTo>
                    <a:pt x="2233" y="551"/>
                  </a:lnTo>
                  <a:lnTo>
                    <a:pt x="2260" y="596"/>
                  </a:lnTo>
                  <a:lnTo>
                    <a:pt x="2233" y="643"/>
                  </a:lnTo>
                  <a:moveTo>
                    <a:pt x="2294" y="643"/>
                  </a:moveTo>
                  <a:lnTo>
                    <a:pt x="2269" y="596"/>
                  </a:lnTo>
                  <a:lnTo>
                    <a:pt x="2294" y="551"/>
                  </a:lnTo>
                  <a:lnTo>
                    <a:pt x="2321" y="596"/>
                  </a:lnTo>
                  <a:lnTo>
                    <a:pt x="2294" y="643"/>
                  </a:lnTo>
                  <a:moveTo>
                    <a:pt x="2356" y="643"/>
                  </a:moveTo>
                  <a:lnTo>
                    <a:pt x="2330" y="596"/>
                  </a:lnTo>
                  <a:lnTo>
                    <a:pt x="2356" y="551"/>
                  </a:lnTo>
                  <a:lnTo>
                    <a:pt x="2383" y="596"/>
                  </a:lnTo>
                  <a:lnTo>
                    <a:pt x="2356" y="643"/>
                  </a:lnTo>
                  <a:moveTo>
                    <a:pt x="2417" y="643"/>
                  </a:moveTo>
                  <a:lnTo>
                    <a:pt x="2392" y="596"/>
                  </a:lnTo>
                  <a:lnTo>
                    <a:pt x="2417" y="551"/>
                  </a:lnTo>
                  <a:lnTo>
                    <a:pt x="2444" y="596"/>
                  </a:lnTo>
                  <a:lnTo>
                    <a:pt x="2417" y="643"/>
                  </a:lnTo>
                  <a:moveTo>
                    <a:pt x="2480" y="643"/>
                  </a:moveTo>
                  <a:lnTo>
                    <a:pt x="2453" y="596"/>
                  </a:lnTo>
                  <a:lnTo>
                    <a:pt x="2480" y="551"/>
                  </a:lnTo>
                  <a:lnTo>
                    <a:pt x="2506" y="596"/>
                  </a:lnTo>
                  <a:lnTo>
                    <a:pt x="2480" y="643"/>
                  </a:lnTo>
                  <a:moveTo>
                    <a:pt x="46" y="589"/>
                  </a:moveTo>
                  <a:lnTo>
                    <a:pt x="19" y="544"/>
                  </a:lnTo>
                  <a:lnTo>
                    <a:pt x="46" y="497"/>
                  </a:lnTo>
                  <a:lnTo>
                    <a:pt x="72" y="544"/>
                  </a:lnTo>
                  <a:lnTo>
                    <a:pt x="46" y="589"/>
                  </a:lnTo>
                  <a:moveTo>
                    <a:pt x="107" y="589"/>
                  </a:moveTo>
                  <a:lnTo>
                    <a:pt x="81" y="544"/>
                  </a:lnTo>
                  <a:lnTo>
                    <a:pt x="107" y="497"/>
                  </a:lnTo>
                  <a:lnTo>
                    <a:pt x="133" y="544"/>
                  </a:lnTo>
                  <a:lnTo>
                    <a:pt x="107" y="589"/>
                  </a:lnTo>
                  <a:moveTo>
                    <a:pt x="169" y="589"/>
                  </a:moveTo>
                  <a:lnTo>
                    <a:pt x="142" y="544"/>
                  </a:lnTo>
                  <a:lnTo>
                    <a:pt x="169" y="497"/>
                  </a:lnTo>
                  <a:lnTo>
                    <a:pt x="194" y="544"/>
                  </a:lnTo>
                  <a:lnTo>
                    <a:pt x="169" y="589"/>
                  </a:lnTo>
                  <a:moveTo>
                    <a:pt x="230" y="589"/>
                  </a:moveTo>
                  <a:lnTo>
                    <a:pt x="203" y="544"/>
                  </a:lnTo>
                  <a:lnTo>
                    <a:pt x="230" y="497"/>
                  </a:lnTo>
                  <a:lnTo>
                    <a:pt x="256" y="544"/>
                  </a:lnTo>
                  <a:lnTo>
                    <a:pt x="230" y="589"/>
                  </a:lnTo>
                  <a:moveTo>
                    <a:pt x="292" y="589"/>
                  </a:moveTo>
                  <a:lnTo>
                    <a:pt x="266" y="544"/>
                  </a:lnTo>
                  <a:lnTo>
                    <a:pt x="292" y="497"/>
                  </a:lnTo>
                  <a:lnTo>
                    <a:pt x="319" y="544"/>
                  </a:lnTo>
                  <a:lnTo>
                    <a:pt x="292" y="589"/>
                  </a:lnTo>
                  <a:moveTo>
                    <a:pt x="353" y="589"/>
                  </a:moveTo>
                  <a:lnTo>
                    <a:pt x="328" y="544"/>
                  </a:lnTo>
                  <a:lnTo>
                    <a:pt x="353" y="497"/>
                  </a:lnTo>
                  <a:lnTo>
                    <a:pt x="380" y="544"/>
                  </a:lnTo>
                  <a:lnTo>
                    <a:pt x="353" y="589"/>
                  </a:lnTo>
                  <a:moveTo>
                    <a:pt x="415" y="589"/>
                  </a:moveTo>
                  <a:lnTo>
                    <a:pt x="389" y="544"/>
                  </a:lnTo>
                  <a:lnTo>
                    <a:pt x="415" y="497"/>
                  </a:lnTo>
                  <a:lnTo>
                    <a:pt x="442" y="544"/>
                  </a:lnTo>
                  <a:lnTo>
                    <a:pt x="415" y="589"/>
                  </a:lnTo>
                  <a:moveTo>
                    <a:pt x="476" y="589"/>
                  </a:moveTo>
                  <a:lnTo>
                    <a:pt x="451" y="544"/>
                  </a:lnTo>
                  <a:lnTo>
                    <a:pt x="476" y="497"/>
                  </a:lnTo>
                  <a:lnTo>
                    <a:pt x="503" y="544"/>
                  </a:lnTo>
                  <a:lnTo>
                    <a:pt x="476" y="589"/>
                  </a:lnTo>
                  <a:moveTo>
                    <a:pt x="538" y="589"/>
                  </a:moveTo>
                  <a:lnTo>
                    <a:pt x="512" y="544"/>
                  </a:lnTo>
                  <a:lnTo>
                    <a:pt x="538" y="497"/>
                  </a:lnTo>
                  <a:lnTo>
                    <a:pt x="565" y="544"/>
                  </a:lnTo>
                  <a:lnTo>
                    <a:pt x="538" y="589"/>
                  </a:lnTo>
                  <a:moveTo>
                    <a:pt x="599" y="589"/>
                  </a:moveTo>
                  <a:lnTo>
                    <a:pt x="574" y="544"/>
                  </a:lnTo>
                  <a:lnTo>
                    <a:pt x="599" y="497"/>
                  </a:lnTo>
                  <a:lnTo>
                    <a:pt x="626" y="544"/>
                  </a:lnTo>
                  <a:lnTo>
                    <a:pt x="599" y="589"/>
                  </a:lnTo>
                  <a:moveTo>
                    <a:pt x="662" y="589"/>
                  </a:moveTo>
                  <a:lnTo>
                    <a:pt x="635" y="544"/>
                  </a:lnTo>
                  <a:lnTo>
                    <a:pt x="662" y="497"/>
                  </a:lnTo>
                  <a:lnTo>
                    <a:pt x="688" y="544"/>
                  </a:lnTo>
                  <a:lnTo>
                    <a:pt x="662" y="589"/>
                  </a:lnTo>
                  <a:moveTo>
                    <a:pt x="724" y="589"/>
                  </a:moveTo>
                  <a:lnTo>
                    <a:pt x="697" y="544"/>
                  </a:lnTo>
                  <a:lnTo>
                    <a:pt x="724" y="497"/>
                  </a:lnTo>
                  <a:lnTo>
                    <a:pt x="749" y="544"/>
                  </a:lnTo>
                  <a:lnTo>
                    <a:pt x="724" y="589"/>
                  </a:lnTo>
                  <a:moveTo>
                    <a:pt x="785" y="589"/>
                  </a:moveTo>
                  <a:lnTo>
                    <a:pt x="758" y="544"/>
                  </a:lnTo>
                  <a:lnTo>
                    <a:pt x="785" y="497"/>
                  </a:lnTo>
                  <a:lnTo>
                    <a:pt x="811" y="544"/>
                  </a:lnTo>
                  <a:lnTo>
                    <a:pt x="785" y="589"/>
                  </a:lnTo>
                  <a:moveTo>
                    <a:pt x="847" y="589"/>
                  </a:moveTo>
                  <a:lnTo>
                    <a:pt x="820" y="544"/>
                  </a:lnTo>
                  <a:lnTo>
                    <a:pt x="847" y="497"/>
                  </a:lnTo>
                  <a:lnTo>
                    <a:pt x="872" y="544"/>
                  </a:lnTo>
                  <a:lnTo>
                    <a:pt x="847" y="589"/>
                  </a:lnTo>
                  <a:moveTo>
                    <a:pt x="908" y="589"/>
                  </a:moveTo>
                  <a:lnTo>
                    <a:pt x="881" y="544"/>
                  </a:lnTo>
                  <a:lnTo>
                    <a:pt x="908" y="497"/>
                  </a:lnTo>
                  <a:lnTo>
                    <a:pt x="934" y="544"/>
                  </a:lnTo>
                  <a:lnTo>
                    <a:pt x="908" y="589"/>
                  </a:lnTo>
                  <a:moveTo>
                    <a:pt x="970" y="589"/>
                  </a:moveTo>
                  <a:lnTo>
                    <a:pt x="943" y="544"/>
                  </a:lnTo>
                  <a:lnTo>
                    <a:pt x="970" y="497"/>
                  </a:lnTo>
                  <a:lnTo>
                    <a:pt x="995" y="544"/>
                  </a:lnTo>
                  <a:lnTo>
                    <a:pt x="970" y="589"/>
                  </a:lnTo>
                  <a:moveTo>
                    <a:pt x="1031" y="589"/>
                  </a:moveTo>
                  <a:lnTo>
                    <a:pt x="1006" y="544"/>
                  </a:lnTo>
                  <a:lnTo>
                    <a:pt x="1031" y="497"/>
                  </a:lnTo>
                  <a:lnTo>
                    <a:pt x="1058" y="544"/>
                  </a:lnTo>
                  <a:lnTo>
                    <a:pt x="1031" y="589"/>
                  </a:lnTo>
                  <a:moveTo>
                    <a:pt x="1093" y="589"/>
                  </a:moveTo>
                  <a:lnTo>
                    <a:pt x="1067" y="544"/>
                  </a:lnTo>
                  <a:lnTo>
                    <a:pt x="1093" y="497"/>
                  </a:lnTo>
                  <a:lnTo>
                    <a:pt x="1120" y="544"/>
                  </a:lnTo>
                  <a:lnTo>
                    <a:pt x="1093" y="589"/>
                  </a:lnTo>
                  <a:moveTo>
                    <a:pt x="1154" y="589"/>
                  </a:moveTo>
                  <a:lnTo>
                    <a:pt x="1129" y="544"/>
                  </a:lnTo>
                  <a:lnTo>
                    <a:pt x="1154" y="497"/>
                  </a:lnTo>
                  <a:lnTo>
                    <a:pt x="1181" y="544"/>
                  </a:lnTo>
                  <a:lnTo>
                    <a:pt x="1154" y="589"/>
                  </a:lnTo>
                  <a:moveTo>
                    <a:pt x="1216" y="589"/>
                  </a:moveTo>
                  <a:lnTo>
                    <a:pt x="1190" y="544"/>
                  </a:lnTo>
                  <a:lnTo>
                    <a:pt x="1216" y="497"/>
                  </a:lnTo>
                  <a:lnTo>
                    <a:pt x="1243" y="544"/>
                  </a:lnTo>
                  <a:lnTo>
                    <a:pt x="1216" y="589"/>
                  </a:lnTo>
                  <a:moveTo>
                    <a:pt x="1277" y="589"/>
                  </a:moveTo>
                  <a:lnTo>
                    <a:pt x="1252" y="544"/>
                  </a:lnTo>
                  <a:lnTo>
                    <a:pt x="1277" y="497"/>
                  </a:lnTo>
                  <a:lnTo>
                    <a:pt x="1304" y="544"/>
                  </a:lnTo>
                  <a:lnTo>
                    <a:pt x="1277" y="589"/>
                  </a:lnTo>
                  <a:moveTo>
                    <a:pt x="1339" y="589"/>
                  </a:moveTo>
                  <a:lnTo>
                    <a:pt x="1313" y="544"/>
                  </a:lnTo>
                  <a:lnTo>
                    <a:pt x="1339" y="497"/>
                  </a:lnTo>
                  <a:lnTo>
                    <a:pt x="1366" y="544"/>
                  </a:lnTo>
                  <a:lnTo>
                    <a:pt x="1339" y="589"/>
                  </a:lnTo>
                  <a:moveTo>
                    <a:pt x="1402" y="589"/>
                  </a:moveTo>
                  <a:lnTo>
                    <a:pt x="1375" y="544"/>
                  </a:lnTo>
                  <a:lnTo>
                    <a:pt x="1402" y="497"/>
                  </a:lnTo>
                  <a:lnTo>
                    <a:pt x="1427" y="544"/>
                  </a:lnTo>
                  <a:lnTo>
                    <a:pt x="1402" y="589"/>
                  </a:lnTo>
                  <a:moveTo>
                    <a:pt x="1463" y="589"/>
                  </a:moveTo>
                  <a:lnTo>
                    <a:pt x="1436" y="544"/>
                  </a:lnTo>
                  <a:lnTo>
                    <a:pt x="1463" y="497"/>
                  </a:lnTo>
                  <a:lnTo>
                    <a:pt x="1489" y="544"/>
                  </a:lnTo>
                  <a:lnTo>
                    <a:pt x="1463" y="589"/>
                  </a:lnTo>
                  <a:moveTo>
                    <a:pt x="1525" y="589"/>
                  </a:moveTo>
                  <a:lnTo>
                    <a:pt x="1498" y="544"/>
                  </a:lnTo>
                  <a:lnTo>
                    <a:pt x="1525" y="497"/>
                  </a:lnTo>
                  <a:lnTo>
                    <a:pt x="1550" y="544"/>
                  </a:lnTo>
                  <a:lnTo>
                    <a:pt x="1525" y="589"/>
                  </a:lnTo>
                  <a:moveTo>
                    <a:pt x="1586" y="589"/>
                  </a:moveTo>
                  <a:lnTo>
                    <a:pt x="1559" y="544"/>
                  </a:lnTo>
                  <a:lnTo>
                    <a:pt x="1586" y="497"/>
                  </a:lnTo>
                  <a:lnTo>
                    <a:pt x="1612" y="544"/>
                  </a:lnTo>
                  <a:lnTo>
                    <a:pt x="1586" y="589"/>
                  </a:lnTo>
                  <a:moveTo>
                    <a:pt x="1648" y="589"/>
                  </a:moveTo>
                  <a:lnTo>
                    <a:pt x="1621" y="544"/>
                  </a:lnTo>
                  <a:lnTo>
                    <a:pt x="1648" y="497"/>
                  </a:lnTo>
                  <a:lnTo>
                    <a:pt x="1673" y="544"/>
                  </a:lnTo>
                  <a:lnTo>
                    <a:pt x="1648" y="589"/>
                  </a:lnTo>
                  <a:moveTo>
                    <a:pt x="1709" y="589"/>
                  </a:moveTo>
                  <a:lnTo>
                    <a:pt x="1682" y="544"/>
                  </a:lnTo>
                  <a:lnTo>
                    <a:pt x="1709" y="497"/>
                  </a:lnTo>
                  <a:lnTo>
                    <a:pt x="1735" y="544"/>
                  </a:lnTo>
                  <a:lnTo>
                    <a:pt x="1709" y="589"/>
                  </a:lnTo>
                  <a:moveTo>
                    <a:pt x="1771" y="589"/>
                  </a:moveTo>
                  <a:lnTo>
                    <a:pt x="1745" y="544"/>
                  </a:lnTo>
                  <a:lnTo>
                    <a:pt x="1771" y="497"/>
                  </a:lnTo>
                  <a:lnTo>
                    <a:pt x="1798" y="544"/>
                  </a:lnTo>
                  <a:lnTo>
                    <a:pt x="1771" y="589"/>
                  </a:lnTo>
                  <a:moveTo>
                    <a:pt x="1832" y="589"/>
                  </a:moveTo>
                  <a:lnTo>
                    <a:pt x="1807" y="544"/>
                  </a:lnTo>
                  <a:lnTo>
                    <a:pt x="1832" y="497"/>
                  </a:lnTo>
                  <a:lnTo>
                    <a:pt x="1859" y="544"/>
                  </a:lnTo>
                  <a:lnTo>
                    <a:pt x="1832" y="589"/>
                  </a:lnTo>
                  <a:moveTo>
                    <a:pt x="1894" y="589"/>
                  </a:moveTo>
                  <a:lnTo>
                    <a:pt x="1868" y="544"/>
                  </a:lnTo>
                  <a:lnTo>
                    <a:pt x="1894" y="497"/>
                  </a:lnTo>
                  <a:lnTo>
                    <a:pt x="1921" y="544"/>
                  </a:lnTo>
                  <a:lnTo>
                    <a:pt x="1894" y="589"/>
                  </a:lnTo>
                  <a:moveTo>
                    <a:pt x="1955" y="589"/>
                  </a:moveTo>
                  <a:lnTo>
                    <a:pt x="1930" y="544"/>
                  </a:lnTo>
                  <a:lnTo>
                    <a:pt x="1955" y="497"/>
                  </a:lnTo>
                  <a:lnTo>
                    <a:pt x="1982" y="544"/>
                  </a:lnTo>
                  <a:lnTo>
                    <a:pt x="1955" y="589"/>
                  </a:lnTo>
                  <a:moveTo>
                    <a:pt x="2017" y="589"/>
                  </a:moveTo>
                  <a:lnTo>
                    <a:pt x="1991" y="544"/>
                  </a:lnTo>
                  <a:lnTo>
                    <a:pt x="2017" y="497"/>
                  </a:lnTo>
                  <a:lnTo>
                    <a:pt x="2044" y="544"/>
                  </a:lnTo>
                  <a:lnTo>
                    <a:pt x="2017" y="589"/>
                  </a:lnTo>
                  <a:moveTo>
                    <a:pt x="2078" y="589"/>
                  </a:moveTo>
                  <a:lnTo>
                    <a:pt x="2053" y="544"/>
                  </a:lnTo>
                  <a:lnTo>
                    <a:pt x="2078" y="497"/>
                  </a:lnTo>
                  <a:lnTo>
                    <a:pt x="2105" y="544"/>
                  </a:lnTo>
                  <a:lnTo>
                    <a:pt x="2078" y="589"/>
                  </a:lnTo>
                  <a:moveTo>
                    <a:pt x="2141" y="589"/>
                  </a:moveTo>
                  <a:lnTo>
                    <a:pt x="2114" y="544"/>
                  </a:lnTo>
                  <a:lnTo>
                    <a:pt x="2141" y="497"/>
                  </a:lnTo>
                  <a:lnTo>
                    <a:pt x="2167" y="544"/>
                  </a:lnTo>
                  <a:lnTo>
                    <a:pt x="2141" y="589"/>
                  </a:lnTo>
                  <a:moveTo>
                    <a:pt x="2203" y="589"/>
                  </a:moveTo>
                  <a:lnTo>
                    <a:pt x="2176" y="544"/>
                  </a:lnTo>
                  <a:lnTo>
                    <a:pt x="2203" y="497"/>
                  </a:lnTo>
                  <a:lnTo>
                    <a:pt x="2228" y="544"/>
                  </a:lnTo>
                  <a:lnTo>
                    <a:pt x="2203" y="589"/>
                  </a:lnTo>
                  <a:moveTo>
                    <a:pt x="2264" y="589"/>
                  </a:moveTo>
                  <a:lnTo>
                    <a:pt x="2237" y="544"/>
                  </a:lnTo>
                  <a:lnTo>
                    <a:pt x="2264" y="497"/>
                  </a:lnTo>
                  <a:lnTo>
                    <a:pt x="2290" y="544"/>
                  </a:lnTo>
                  <a:lnTo>
                    <a:pt x="2264" y="589"/>
                  </a:lnTo>
                  <a:moveTo>
                    <a:pt x="2326" y="589"/>
                  </a:moveTo>
                  <a:lnTo>
                    <a:pt x="2299" y="544"/>
                  </a:lnTo>
                  <a:lnTo>
                    <a:pt x="2326" y="497"/>
                  </a:lnTo>
                  <a:lnTo>
                    <a:pt x="2351" y="544"/>
                  </a:lnTo>
                  <a:lnTo>
                    <a:pt x="2326" y="589"/>
                  </a:lnTo>
                  <a:moveTo>
                    <a:pt x="2387" y="589"/>
                  </a:moveTo>
                  <a:lnTo>
                    <a:pt x="2360" y="544"/>
                  </a:lnTo>
                  <a:lnTo>
                    <a:pt x="2387" y="497"/>
                  </a:lnTo>
                  <a:lnTo>
                    <a:pt x="2413" y="544"/>
                  </a:lnTo>
                  <a:lnTo>
                    <a:pt x="2387" y="589"/>
                  </a:lnTo>
                  <a:moveTo>
                    <a:pt x="2449" y="589"/>
                  </a:moveTo>
                  <a:lnTo>
                    <a:pt x="2422" y="544"/>
                  </a:lnTo>
                  <a:lnTo>
                    <a:pt x="2449" y="497"/>
                  </a:lnTo>
                  <a:lnTo>
                    <a:pt x="2474" y="544"/>
                  </a:lnTo>
                  <a:lnTo>
                    <a:pt x="2449" y="589"/>
                  </a:lnTo>
                  <a:moveTo>
                    <a:pt x="2510" y="589"/>
                  </a:moveTo>
                  <a:lnTo>
                    <a:pt x="2485" y="544"/>
                  </a:lnTo>
                  <a:lnTo>
                    <a:pt x="2510" y="497"/>
                  </a:lnTo>
                  <a:lnTo>
                    <a:pt x="2537" y="544"/>
                  </a:lnTo>
                  <a:lnTo>
                    <a:pt x="2510" y="589"/>
                  </a:lnTo>
                  <a:moveTo>
                    <a:pt x="76" y="536"/>
                  </a:moveTo>
                  <a:lnTo>
                    <a:pt x="51" y="490"/>
                  </a:lnTo>
                  <a:lnTo>
                    <a:pt x="76" y="445"/>
                  </a:lnTo>
                  <a:lnTo>
                    <a:pt x="103" y="490"/>
                  </a:lnTo>
                  <a:lnTo>
                    <a:pt x="76" y="536"/>
                  </a:lnTo>
                  <a:moveTo>
                    <a:pt x="137" y="536"/>
                  </a:moveTo>
                  <a:lnTo>
                    <a:pt x="112" y="490"/>
                  </a:lnTo>
                  <a:lnTo>
                    <a:pt x="137" y="445"/>
                  </a:lnTo>
                  <a:lnTo>
                    <a:pt x="164" y="490"/>
                  </a:lnTo>
                  <a:lnTo>
                    <a:pt x="137" y="536"/>
                  </a:lnTo>
                  <a:moveTo>
                    <a:pt x="199" y="536"/>
                  </a:moveTo>
                  <a:lnTo>
                    <a:pt x="173" y="490"/>
                  </a:lnTo>
                  <a:lnTo>
                    <a:pt x="199" y="445"/>
                  </a:lnTo>
                  <a:lnTo>
                    <a:pt x="226" y="490"/>
                  </a:lnTo>
                  <a:lnTo>
                    <a:pt x="199" y="536"/>
                  </a:lnTo>
                  <a:moveTo>
                    <a:pt x="262" y="536"/>
                  </a:moveTo>
                  <a:lnTo>
                    <a:pt x="235" y="490"/>
                  </a:lnTo>
                  <a:lnTo>
                    <a:pt x="262" y="445"/>
                  </a:lnTo>
                  <a:lnTo>
                    <a:pt x="287" y="490"/>
                  </a:lnTo>
                  <a:lnTo>
                    <a:pt x="262" y="536"/>
                  </a:lnTo>
                  <a:moveTo>
                    <a:pt x="323" y="536"/>
                  </a:moveTo>
                  <a:lnTo>
                    <a:pt x="296" y="490"/>
                  </a:lnTo>
                  <a:lnTo>
                    <a:pt x="323" y="445"/>
                  </a:lnTo>
                  <a:lnTo>
                    <a:pt x="349" y="490"/>
                  </a:lnTo>
                  <a:lnTo>
                    <a:pt x="323" y="536"/>
                  </a:lnTo>
                  <a:moveTo>
                    <a:pt x="385" y="536"/>
                  </a:moveTo>
                  <a:lnTo>
                    <a:pt x="358" y="490"/>
                  </a:lnTo>
                  <a:lnTo>
                    <a:pt x="385" y="445"/>
                  </a:lnTo>
                  <a:lnTo>
                    <a:pt x="410" y="490"/>
                  </a:lnTo>
                  <a:lnTo>
                    <a:pt x="385" y="536"/>
                  </a:lnTo>
                  <a:moveTo>
                    <a:pt x="446" y="536"/>
                  </a:moveTo>
                  <a:lnTo>
                    <a:pt x="419" y="490"/>
                  </a:lnTo>
                  <a:lnTo>
                    <a:pt x="446" y="445"/>
                  </a:lnTo>
                  <a:lnTo>
                    <a:pt x="472" y="490"/>
                  </a:lnTo>
                  <a:lnTo>
                    <a:pt x="446" y="536"/>
                  </a:lnTo>
                  <a:moveTo>
                    <a:pt x="508" y="536"/>
                  </a:moveTo>
                  <a:lnTo>
                    <a:pt x="481" y="490"/>
                  </a:lnTo>
                  <a:lnTo>
                    <a:pt x="508" y="445"/>
                  </a:lnTo>
                  <a:lnTo>
                    <a:pt x="533" y="490"/>
                  </a:lnTo>
                  <a:lnTo>
                    <a:pt x="508" y="536"/>
                  </a:lnTo>
                  <a:moveTo>
                    <a:pt x="569" y="536"/>
                  </a:moveTo>
                  <a:lnTo>
                    <a:pt x="542" y="490"/>
                  </a:lnTo>
                  <a:lnTo>
                    <a:pt x="569" y="445"/>
                  </a:lnTo>
                  <a:lnTo>
                    <a:pt x="595" y="490"/>
                  </a:lnTo>
                  <a:lnTo>
                    <a:pt x="569" y="536"/>
                  </a:lnTo>
                  <a:moveTo>
                    <a:pt x="631" y="536"/>
                  </a:moveTo>
                  <a:lnTo>
                    <a:pt x="605" y="490"/>
                  </a:lnTo>
                  <a:lnTo>
                    <a:pt x="631" y="445"/>
                  </a:lnTo>
                  <a:lnTo>
                    <a:pt x="658" y="490"/>
                  </a:lnTo>
                  <a:lnTo>
                    <a:pt x="631" y="536"/>
                  </a:lnTo>
                  <a:moveTo>
                    <a:pt x="692" y="536"/>
                  </a:moveTo>
                  <a:lnTo>
                    <a:pt x="667" y="490"/>
                  </a:lnTo>
                  <a:lnTo>
                    <a:pt x="692" y="445"/>
                  </a:lnTo>
                  <a:lnTo>
                    <a:pt x="719" y="490"/>
                  </a:lnTo>
                  <a:lnTo>
                    <a:pt x="692" y="536"/>
                  </a:lnTo>
                  <a:moveTo>
                    <a:pt x="754" y="536"/>
                  </a:moveTo>
                  <a:lnTo>
                    <a:pt x="728" y="490"/>
                  </a:lnTo>
                  <a:lnTo>
                    <a:pt x="754" y="445"/>
                  </a:lnTo>
                  <a:lnTo>
                    <a:pt x="781" y="490"/>
                  </a:lnTo>
                  <a:lnTo>
                    <a:pt x="754" y="536"/>
                  </a:lnTo>
                  <a:moveTo>
                    <a:pt x="815" y="536"/>
                  </a:moveTo>
                  <a:lnTo>
                    <a:pt x="790" y="490"/>
                  </a:lnTo>
                  <a:lnTo>
                    <a:pt x="815" y="445"/>
                  </a:lnTo>
                  <a:lnTo>
                    <a:pt x="842" y="490"/>
                  </a:lnTo>
                  <a:lnTo>
                    <a:pt x="815" y="536"/>
                  </a:lnTo>
                  <a:moveTo>
                    <a:pt x="877" y="536"/>
                  </a:moveTo>
                  <a:lnTo>
                    <a:pt x="851" y="490"/>
                  </a:lnTo>
                  <a:lnTo>
                    <a:pt x="877" y="445"/>
                  </a:lnTo>
                  <a:lnTo>
                    <a:pt x="904" y="490"/>
                  </a:lnTo>
                  <a:lnTo>
                    <a:pt x="877" y="536"/>
                  </a:lnTo>
                  <a:moveTo>
                    <a:pt x="938" y="536"/>
                  </a:moveTo>
                  <a:lnTo>
                    <a:pt x="913" y="490"/>
                  </a:lnTo>
                  <a:lnTo>
                    <a:pt x="938" y="445"/>
                  </a:lnTo>
                  <a:lnTo>
                    <a:pt x="965" y="490"/>
                  </a:lnTo>
                  <a:lnTo>
                    <a:pt x="938" y="536"/>
                  </a:lnTo>
                  <a:moveTo>
                    <a:pt x="1001" y="536"/>
                  </a:moveTo>
                  <a:lnTo>
                    <a:pt x="974" y="490"/>
                  </a:lnTo>
                  <a:lnTo>
                    <a:pt x="1001" y="445"/>
                  </a:lnTo>
                  <a:lnTo>
                    <a:pt x="1027" y="490"/>
                  </a:lnTo>
                  <a:lnTo>
                    <a:pt x="1001" y="536"/>
                  </a:lnTo>
                  <a:moveTo>
                    <a:pt x="1063" y="536"/>
                  </a:moveTo>
                  <a:lnTo>
                    <a:pt x="1036" y="490"/>
                  </a:lnTo>
                  <a:lnTo>
                    <a:pt x="1063" y="445"/>
                  </a:lnTo>
                  <a:lnTo>
                    <a:pt x="1088" y="490"/>
                  </a:lnTo>
                  <a:lnTo>
                    <a:pt x="1063" y="536"/>
                  </a:lnTo>
                  <a:moveTo>
                    <a:pt x="1124" y="536"/>
                  </a:moveTo>
                  <a:lnTo>
                    <a:pt x="1097" y="490"/>
                  </a:lnTo>
                  <a:lnTo>
                    <a:pt x="1124" y="445"/>
                  </a:lnTo>
                  <a:lnTo>
                    <a:pt x="1150" y="490"/>
                  </a:lnTo>
                  <a:lnTo>
                    <a:pt x="1124" y="536"/>
                  </a:lnTo>
                  <a:moveTo>
                    <a:pt x="1186" y="536"/>
                  </a:moveTo>
                  <a:lnTo>
                    <a:pt x="1159" y="490"/>
                  </a:lnTo>
                  <a:lnTo>
                    <a:pt x="1186" y="445"/>
                  </a:lnTo>
                  <a:lnTo>
                    <a:pt x="1211" y="490"/>
                  </a:lnTo>
                  <a:lnTo>
                    <a:pt x="1186" y="536"/>
                  </a:lnTo>
                  <a:moveTo>
                    <a:pt x="1247" y="536"/>
                  </a:moveTo>
                  <a:lnTo>
                    <a:pt x="1220" y="490"/>
                  </a:lnTo>
                  <a:lnTo>
                    <a:pt x="1247" y="445"/>
                  </a:lnTo>
                  <a:lnTo>
                    <a:pt x="1273" y="490"/>
                  </a:lnTo>
                  <a:lnTo>
                    <a:pt x="1247" y="536"/>
                  </a:lnTo>
                  <a:moveTo>
                    <a:pt x="1309" y="536"/>
                  </a:moveTo>
                  <a:lnTo>
                    <a:pt x="1282" y="490"/>
                  </a:lnTo>
                  <a:lnTo>
                    <a:pt x="1309" y="445"/>
                  </a:lnTo>
                  <a:lnTo>
                    <a:pt x="1334" y="490"/>
                  </a:lnTo>
                  <a:lnTo>
                    <a:pt x="1309" y="536"/>
                  </a:lnTo>
                  <a:moveTo>
                    <a:pt x="1370" y="536"/>
                  </a:moveTo>
                  <a:lnTo>
                    <a:pt x="1345" y="490"/>
                  </a:lnTo>
                  <a:lnTo>
                    <a:pt x="1370" y="445"/>
                  </a:lnTo>
                  <a:lnTo>
                    <a:pt x="1397" y="490"/>
                  </a:lnTo>
                  <a:lnTo>
                    <a:pt x="1370" y="536"/>
                  </a:lnTo>
                  <a:moveTo>
                    <a:pt x="1432" y="536"/>
                  </a:moveTo>
                  <a:lnTo>
                    <a:pt x="1406" y="490"/>
                  </a:lnTo>
                  <a:lnTo>
                    <a:pt x="1432" y="445"/>
                  </a:lnTo>
                  <a:lnTo>
                    <a:pt x="1459" y="490"/>
                  </a:lnTo>
                  <a:lnTo>
                    <a:pt x="1432" y="536"/>
                  </a:lnTo>
                  <a:moveTo>
                    <a:pt x="1493" y="536"/>
                  </a:moveTo>
                  <a:lnTo>
                    <a:pt x="1468" y="490"/>
                  </a:lnTo>
                  <a:lnTo>
                    <a:pt x="1493" y="445"/>
                  </a:lnTo>
                  <a:lnTo>
                    <a:pt x="1520" y="490"/>
                  </a:lnTo>
                  <a:lnTo>
                    <a:pt x="1493" y="536"/>
                  </a:lnTo>
                  <a:moveTo>
                    <a:pt x="1555" y="536"/>
                  </a:moveTo>
                  <a:lnTo>
                    <a:pt x="1529" y="490"/>
                  </a:lnTo>
                  <a:lnTo>
                    <a:pt x="1555" y="445"/>
                  </a:lnTo>
                  <a:lnTo>
                    <a:pt x="1582" y="490"/>
                  </a:lnTo>
                  <a:lnTo>
                    <a:pt x="1555" y="536"/>
                  </a:lnTo>
                  <a:moveTo>
                    <a:pt x="1616" y="536"/>
                  </a:moveTo>
                  <a:lnTo>
                    <a:pt x="1591" y="490"/>
                  </a:lnTo>
                  <a:lnTo>
                    <a:pt x="1616" y="445"/>
                  </a:lnTo>
                  <a:lnTo>
                    <a:pt x="1643" y="490"/>
                  </a:lnTo>
                  <a:lnTo>
                    <a:pt x="1616" y="536"/>
                  </a:lnTo>
                  <a:moveTo>
                    <a:pt x="1678" y="536"/>
                  </a:moveTo>
                  <a:lnTo>
                    <a:pt x="1652" y="490"/>
                  </a:lnTo>
                  <a:lnTo>
                    <a:pt x="1678" y="445"/>
                  </a:lnTo>
                  <a:lnTo>
                    <a:pt x="1705" y="490"/>
                  </a:lnTo>
                  <a:lnTo>
                    <a:pt x="1678" y="536"/>
                  </a:lnTo>
                  <a:moveTo>
                    <a:pt x="1741" y="536"/>
                  </a:moveTo>
                  <a:lnTo>
                    <a:pt x="1714" y="490"/>
                  </a:lnTo>
                  <a:lnTo>
                    <a:pt x="1741" y="445"/>
                  </a:lnTo>
                  <a:lnTo>
                    <a:pt x="1766" y="490"/>
                  </a:lnTo>
                  <a:lnTo>
                    <a:pt x="1741" y="536"/>
                  </a:lnTo>
                  <a:moveTo>
                    <a:pt x="1802" y="536"/>
                  </a:moveTo>
                  <a:lnTo>
                    <a:pt x="1775" y="490"/>
                  </a:lnTo>
                  <a:lnTo>
                    <a:pt x="1802" y="445"/>
                  </a:lnTo>
                  <a:lnTo>
                    <a:pt x="1828" y="490"/>
                  </a:lnTo>
                  <a:lnTo>
                    <a:pt x="1802" y="536"/>
                  </a:lnTo>
                  <a:moveTo>
                    <a:pt x="1864" y="536"/>
                  </a:moveTo>
                  <a:lnTo>
                    <a:pt x="1837" y="490"/>
                  </a:lnTo>
                  <a:lnTo>
                    <a:pt x="1864" y="445"/>
                  </a:lnTo>
                  <a:lnTo>
                    <a:pt x="1889" y="490"/>
                  </a:lnTo>
                  <a:lnTo>
                    <a:pt x="1864" y="536"/>
                  </a:lnTo>
                  <a:moveTo>
                    <a:pt x="1925" y="536"/>
                  </a:moveTo>
                  <a:lnTo>
                    <a:pt x="1898" y="490"/>
                  </a:lnTo>
                  <a:lnTo>
                    <a:pt x="1925" y="445"/>
                  </a:lnTo>
                  <a:lnTo>
                    <a:pt x="1951" y="490"/>
                  </a:lnTo>
                  <a:lnTo>
                    <a:pt x="1925" y="536"/>
                  </a:lnTo>
                  <a:moveTo>
                    <a:pt x="1987" y="536"/>
                  </a:moveTo>
                  <a:lnTo>
                    <a:pt x="1960" y="490"/>
                  </a:lnTo>
                  <a:lnTo>
                    <a:pt x="1987" y="445"/>
                  </a:lnTo>
                  <a:lnTo>
                    <a:pt x="2012" y="490"/>
                  </a:lnTo>
                  <a:lnTo>
                    <a:pt x="1987" y="536"/>
                  </a:lnTo>
                  <a:moveTo>
                    <a:pt x="2048" y="536"/>
                  </a:moveTo>
                  <a:lnTo>
                    <a:pt x="2021" y="490"/>
                  </a:lnTo>
                  <a:lnTo>
                    <a:pt x="2048" y="445"/>
                  </a:lnTo>
                  <a:lnTo>
                    <a:pt x="2074" y="490"/>
                  </a:lnTo>
                  <a:lnTo>
                    <a:pt x="2048" y="536"/>
                  </a:lnTo>
                  <a:moveTo>
                    <a:pt x="2110" y="536"/>
                  </a:moveTo>
                  <a:lnTo>
                    <a:pt x="2084" y="490"/>
                  </a:lnTo>
                  <a:lnTo>
                    <a:pt x="2110" y="445"/>
                  </a:lnTo>
                  <a:lnTo>
                    <a:pt x="2137" y="490"/>
                  </a:lnTo>
                  <a:lnTo>
                    <a:pt x="2110" y="536"/>
                  </a:lnTo>
                  <a:moveTo>
                    <a:pt x="2171" y="536"/>
                  </a:moveTo>
                  <a:lnTo>
                    <a:pt x="2146" y="490"/>
                  </a:lnTo>
                  <a:lnTo>
                    <a:pt x="2171" y="445"/>
                  </a:lnTo>
                  <a:lnTo>
                    <a:pt x="2198" y="490"/>
                  </a:lnTo>
                  <a:lnTo>
                    <a:pt x="2171" y="536"/>
                  </a:lnTo>
                  <a:moveTo>
                    <a:pt x="2233" y="536"/>
                  </a:moveTo>
                  <a:lnTo>
                    <a:pt x="2207" y="490"/>
                  </a:lnTo>
                  <a:lnTo>
                    <a:pt x="2233" y="445"/>
                  </a:lnTo>
                  <a:lnTo>
                    <a:pt x="2260" y="490"/>
                  </a:lnTo>
                  <a:lnTo>
                    <a:pt x="2233" y="536"/>
                  </a:lnTo>
                  <a:moveTo>
                    <a:pt x="2294" y="536"/>
                  </a:moveTo>
                  <a:lnTo>
                    <a:pt x="2269" y="490"/>
                  </a:lnTo>
                  <a:lnTo>
                    <a:pt x="2294" y="445"/>
                  </a:lnTo>
                  <a:lnTo>
                    <a:pt x="2321" y="490"/>
                  </a:lnTo>
                  <a:lnTo>
                    <a:pt x="2294" y="536"/>
                  </a:lnTo>
                  <a:moveTo>
                    <a:pt x="2356" y="536"/>
                  </a:moveTo>
                  <a:lnTo>
                    <a:pt x="2330" y="490"/>
                  </a:lnTo>
                  <a:lnTo>
                    <a:pt x="2356" y="445"/>
                  </a:lnTo>
                  <a:lnTo>
                    <a:pt x="2383" y="490"/>
                  </a:lnTo>
                  <a:lnTo>
                    <a:pt x="2356" y="536"/>
                  </a:lnTo>
                  <a:moveTo>
                    <a:pt x="2417" y="536"/>
                  </a:moveTo>
                  <a:lnTo>
                    <a:pt x="2392" y="490"/>
                  </a:lnTo>
                  <a:lnTo>
                    <a:pt x="2417" y="445"/>
                  </a:lnTo>
                  <a:lnTo>
                    <a:pt x="2444" y="490"/>
                  </a:lnTo>
                  <a:lnTo>
                    <a:pt x="2417" y="536"/>
                  </a:lnTo>
                  <a:moveTo>
                    <a:pt x="2480" y="536"/>
                  </a:moveTo>
                  <a:lnTo>
                    <a:pt x="2453" y="490"/>
                  </a:lnTo>
                  <a:lnTo>
                    <a:pt x="2480" y="445"/>
                  </a:lnTo>
                  <a:lnTo>
                    <a:pt x="2506" y="490"/>
                  </a:lnTo>
                  <a:lnTo>
                    <a:pt x="2480" y="536"/>
                  </a:lnTo>
                  <a:moveTo>
                    <a:pt x="46" y="483"/>
                  </a:moveTo>
                  <a:lnTo>
                    <a:pt x="19" y="438"/>
                  </a:lnTo>
                  <a:lnTo>
                    <a:pt x="46" y="391"/>
                  </a:lnTo>
                  <a:lnTo>
                    <a:pt x="72" y="438"/>
                  </a:lnTo>
                  <a:lnTo>
                    <a:pt x="46" y="483"/>
                  </a:lnTo>
                  <a:moveTo>
                    <a:pt x="107" y="483"/>
                  </a:moveTo>
                  <a:lnTo>
                    <a:pt x="81" y="438"/>
                  </a:lnTo>
                  <a:lnTo>
                    <a:pt x="107" y="391"/>
                  </a:lnTo>
                  <a:lnTo>
                    <a:pt x="133" y="438"/>
                  </a:lnTo>
                  <a:lnTo>
                    <a:pt x="107" y="483"/>
                  </a:lnTo>
                  <a:moveTo>
                    <a:pt x="169" y="483"/>
                  </a:moveTo>
                  <a:lnTo>
                    <a:pt x="142" y="438"/>
                  </a:lnTo>
                  <a:lnTo>
                    <a:pt x="169" y="391"/>
                  </a:lnTo>
                  <a:lnTo>
                    <a:pt x="194" y="438"/>
                  </a:lnTo>
                  <a:lnTo>
                    <a:pt x="169" y="483"/>
                  </a:lnTo>
                  <a:moveTo>
                    <a:pt x="230" y="483"/>
                  </a:moveTo>
                  <a:lnTo>
                    <a:pt x="203" y="438"/>
                  </a:lnTo>
                  <a:lnTo>
                    <a:pt x="230" y="391"/>
                  </a:lnTo>
                  <a:lnTo>
                    <a:pt x="256" y="438"/>
                  </a:lnTo>
                  <a:lnTo>
                    <a:pt x="230" y="483"/>
                  </a:lnTo>
                  <a:moveTo>
                    <a:pt x="292" y="483"/>
                  </a:moveTo>
                  <a:lnTo>
                    <a:pt x="266" y="438"/>
                  </a:lnTo>
                  <a:lnTo>
                    <a:pt x="292" y="391"/>
                  </a:lnTo>
                  <a:lnTo>
                    <a:pt x="319" y="438"/>
                  </a:lnTo>
                  <a:lnTo>
                    <a:pt x="292" y="483"/>
                  </a:lnTo>
                  <a:moveTo>
                    <a:pt x="353" y="483"/>
                  </a:moveTo>
                  <a:lnTo>
                    <a:pt x="328" y="438"/>
                  </a:lnTo>
                  <a:lnTo>
                    <a:pt x="353" y="391"/>
                  </a:lnTo>
                  <a:lnTo>
                    <a:pt x="380" y="438"/>
                  </a:lnTo>
                  <a:lnTo>
                    <a:pt x="353" y="483"/>
                  </a:lnTo>
                  <a:moveTo>
                    <a:pt x="415" y="483"/>
                  </a:moveTo>
                  <a:lnTo>
                    <a:pt x="389" y="438"/>
                  </a:lnTo>
                  <a:lnTo>
                    <a:pt x="415" y="391"/>
                  </a:lnTo>
                  <a:lnTo>
                    <a:pt x="442" y="438"/>
                  </a:lnTo>
                  <a:lnTo>
                    <a:pt x="415" y="483"/>
                  </a:lnTo>
                  <a:moveTo>
                    <a:pt x="476" y="483"/>
                  </a:moveTo>
                  <a:lnTo>
                    <a:pt x="451" y="438"/>
                  </a:lnTo>
                  <a:lnTo>
                    <a:pt x="476" y="391"/>
                  </a:lnTo>
                  <a:lnTo>
                    <a:pt x="503" y="438"/>
                  </a:lnTo>
                  <a:lnTo>
                    <a:pt x="476" y="483"/>
                  </a:lnTo>
                  <a:moveTo>
                    <a:pt x="538" y="483"/>
                  </a:moveTo>
                  <a:lnTo>
                    <a:pt x="512" y="438"/>
                  </a:lnTo>
                  <a:lnTo>
                    <a:pt x="538" y="391"/>
                  </a:lnTo>
                  <a:lnTo>
                    <a:pt x="565" y="438"/>
                  </a:lnTo>
                  <a:lnTo>
                    <a:pt x="538" y="483"/>
                  </a:lnTo>
                  <a:moveTo>
                    <a:pt x="599" y="483"/>
                  </a:moveTo>
                  <a:lnTo>
                    <a:pt x="574" y="438"/>
                  </a:lnTo>
                  <a:lnTo>
                    <a:pt x="599" y="391"/>
                  </a:lnTo>
                  <a:lnTo>
                    <a:pt x="626" y="438"/>
                  </a:lnTo>
                  <a:lnTo>
                    <a:pt x="599" y="483"/>
                  </a:lnTo>
                  <a:moveTo>
                    <a:pt x="662" y="483"/>
                  </a:moveTo>
                  <a:lnTo>
                    <a:pt x="635" y="438"/>
                  </a:lnTo>
                  <a:lnTo>
                    <a:pt x="662" y="391"/>
                  </a:lnTo>
                  <a:lnTo>
                    <a:pt x="688" y="438"/>
                  </a:lnTo>
                  <a:lnTo>
                    <a:pt x="662" y="483"/>
                  </a:lnTo>
                  <a:moveTo>
                    <a:pt x="724" y="483"/>
                  </a:moveTo>
                  <a:lnTo>
                    <a:pt x="697" y="438"/>
                  </a:lnTo>
                  <a:lnTo>
                    <a:pt x="724" y="391"/>
                  </a:lnTo>
                  <a:lnTo>
                    <a:pt x="749" y="438"/>
                  </a:lnTo>
                  <a:lnTo>
                    <a:pt x="724" y="483"/>
                  </a:lnTo>
                  <a:moveTo>
                    <a:pt x="785" y="483"/>
                  </a:moveTo>
                  <a:lnTo>
                    <a:pt x="758" y="438"/>
                  </a:lnTo>
                  <a:lnTo>
                    <a:pt x="785" y="391"/>
                  </a:lnTo>
                  <a:lnTo>
                    <a:pt x="811" y="438"/>
                  </a:lnTo>
                  <a:lnTo>
                    <a:pt x="785" y="483"/>
                  </a:lnTo>
                  <a:moveTo>
                    <a:pt x="847" y="483"/>
                  </a:moveTo>
                  <a:lnTo>
                    <a:pt x="820" y="438"/>
                  </a:lnTo>
                  <a:lnTo>
                    <a:pt x="847" y="391"/>
                  </a:lnTo>
                  <a:lnTo>
                    <a:pt x="872" y="438"/>
                  </a:lnTo>
                  <a:lnTo>
                    <a:pt x="847" y="483"/>
                  </a:lnTo>
                  <a:moveTo>
                    <a:pt x="908" y="483"/>
                  </a:moveTo>
                  <a:lnTo>
                    <a:pt x="881" y="438"/>
                  </a:lnTo>
                  <a:lnTo>
                    <a:pt x="908" y="391"/>
                  </a:lnTo>
                  <a:lnTo>
                    <a:pt x="934" y="438"/>
                  </a:lnTo>
                  <a:lnTo>
                    <a:pt x="908" y="483"/>
                  </a:lnTo>
                  <a:moveTo>
                    <a:pt x="970" y="483"/>
                  </a:moveTo>
                  <a:lnTo>
                    <a:pt x="943" y="438"/>
                  </a:lnTo>
                  <a:lnTo>
                    <a:pt x="970" y="391"/>
                  </a:lnTo>
                  <a:lnTo>
                    <a:pt x="995" y="438"/>
                  </a:lnTo>
                  <a:lnTo>
                    <a:pt x="970" y="483"/>
                  </a:lnTo>
                  <a:moveTo>
                    <a:pt x="1031" y="483"/>
                  </a:moveTo>
                  <a:lnTo>
                    <a:pt x="1006" y="438"/>
                  </a:lnTo>
                  <a:lnTo>
                    <a:pt x="1031" y="391"/>
                  </a:lnTo>
                  <a:lnTo>
                    <a:pt x="1058" y="438"/>
                  </a:lnTo>
                  <a:lnTo>
                    <a:pt x="1031" y="483"/>
                  </a:lnTo>
                  <a:moveTo>
                    <a:pt x="1093" y="483"/>
                  </a:moveTo>
                  <a:lnTo>
                    <a:pt x="1067" y="438"/>
                  </a:lnTo>
                  <a:lnTo>
                    <a:pt x="1093" y="391"/>
                  </a:lnTo>
                  <a:lnTo>
                    <a:pt x="1120" y="438"/>
                  </a:lnTo>
                  <a:lnTo>
                    <a:pt x="1093" y="483"/>
                  </a:lnTo>
                  <a:moveTo>
                    <a:pt x="1154" y="483"/>
                  </a:moveTo>
                  <a:lnTo>
                    <a:pt x="1129" y="438"/>
                  </a:lnTo>
                  <a:lnTo>
                    <a:pt x="1154" y="391"/>
                  </a:lnTo>
                  <a:lnTo>
                    <a:pt x="1181" y="438"/>
                  </a:lnTo>
                  <a:lnTo>
                    <a:pt x="1154" y="483"/>
                  </a:lnTo>
                  <a:moveTo>
                    <a:pt x="1216" y="483"/>
                  </a:moveTo>
                  <a:lnTo>
                    <a:pt x="1190" y="438"/>
                  </a:lnTo>
                  <a:lnTo>
                    <a:pt x="1216" y="391"/>
                  </a:lnTo>
                  <a:lnTo>
                    <a:pt x="1243" y="438"/>
                  </a:lnTo>
                  <a:lnTo>
                    <a:pt x="1216" y="483"/>
                  </a:lnTo>
                  <a:moveTo>
                    <a:pt x="1277" y="483"/>
                  </a:moveTo>
                  <a:lnTo>
                    <a:pt x="1252" y="438"/>
                  </a:lnTo>
                  <a:lnTo>
                    <a:pt x="1277" y="391"/>
                  </a:lnTo>
                  <a:lnTo>
                    <a:pt x="1304" y="438"/>
                  </a:lnTo>
                  <a:lnTo>
                    <a:pt x="1277" y="483"/>
                  </a:lnTo>
                  <a:moveTo>
                    <a:pt x="1339" y="483"/>
                  </a:moveTo>
                  <a:lnTo>
                    <a:pt x="1313" y="438"/>
                  </a:lnTo>
                  <a:lnTo>
                    <a:pt x="1339" y="391"/>
                  </a:lnTo>
                  <a:lnTo>
                    <a:pt x="1366" y="438"/>
                  </a:lnTo>
                  <a:lnTo>
                    <a:pt x="1339" y="483"/>
                  </a:lnTo>
                  <a:moveTo>
                    <a:pt x="1402" y="483"/>
                  </a:moveTo>
                  <a:lnTo>
                    <a:pt x="1375" y="438"/>
                  </a:lnTo>
                  <a:lnTo>
                    <a:pt x="1402" y="391"/>
                  </a:lnTo>
                  <a:lnTo>
                    <a:pt x="1427" y="438"/>
                  </a:lnTo>
                  <a:lnTo>
                    <a:pt x="1402" y="483"/>
                  </a:lnTo>
                  <a:moveTo>
                    <a:pt x="1463" y="483"/>
                  </a:moveTo>
                  <a:lnTo>
                    <a:pt x="1436" y="438"/>
                  </a:lnTo>
                  <a:lnTo>
                    <a:pt x="1463" y="391"/>
                  </a:lnTo>
                  <a:lnTo>
                    <a:pt x="1489" y="438"/>
                  </a:lnTo>
                  <a:lnTo>
                    <a:pt x="1463" y="483"/>
                  </a:lnTo>
                  <a:moveTo>
                    <a:pt x="1525" y="483"/>
                  </a:moveTo>
                  <a:lnTo>
                    <a:pt x="1498" y="438"/>
                  </a:lnTo>
                  <a:lnTo>
                    <a:pt x="1525" y="391"/>
                  </a:lnTo>
                  <a:lnTo>
                    <a:pt x="1550" y="438"/>
                  </a:lnTo>
                  <a:lnTo>
                    <a:pt x="1525" y="483"/>
                  </a:lnTo>
                  <a:moveTo>
                    <a:pt x="1586" y="483"/>
                  </a:moveTo>
                  <a:lnTo>
                    <a:pt x="1559" y="438"/>
                  </a:lnTo>
                  <a:lnTo>
                    <a:pt x="1586" y="391"/>
                  </a:lnTo>
                  <a:lnTo>
                    <a:pt x="1612" y="438"/>
                  </a:lnTo>
                  <a:lnTo>
                    <a:pt x="1586" y="483"/>
                  </a:lnTo>
                  <a:moveTo>
                    <a:pt x="1648" y="483"/>
                  </a:moveTo>
                  <a:lnTo>
                    <a:pt x="1621" y="438"/>
                  </a:lnTo>
                  <a:lnTo>
                    <a:pt x="1648" y="391"/>
                  </a:lnTo>
                  <a:lnTo>
                    <a:pt x="1673" y="438"/>
                  </a:lnTo>
                  <a:lnTo>
                    <a:pt x="1648" y="483"/>
                  </a:lnTo>
                  <a:moveTo>
                    <a:pt x="1709" y="483"/>
                  </a:moveTo>
                  <a:lnTo>
                    <a:pt x="1682" y="438"/>
                  </a:lnTo>
                  <a:lnTo>
                    <a:pt x="1709" y="391"/>
                  </a:lnTo>
                  <a:lnTo>
                    <a:pt x="1735" y="438"/>
                  </a:lnTo>
                  <a:lnTo>
                    <a:pt x="1709" y="483"/>
                  </a:lnTo>
                  <a:moveTo>
                    <a:pt x="1771" y="483"/>
                  </a:moveTo>
                  <a:lnTo>
                    <a:pt x="1745" y="438"/>
                  </a:lnTo>
                  <a:lnTo>
                    <a:pt x="1771" y="391"/>
                  </a:lnTo>
                  <a:lnTo>
                    <a:pt x="1798" y="438"/>
                  </a:lnTo>
                  <a:lnTo>
                    <a:pt x="1771" y="483"/>
                  </a:lnTo>
                  <a:moveTo>
                    <a:pt x="1832" y="483"/>
                  </a:moveTo>
                  <a:lnTo>
                    <a:pt x="1807" y="438"/>
                  </a:lnTo>
                  <a:lnTo>
                    <a:pt x="1832" y="391"/>
                  </a:lnTo>
                  <a:lnTo>
                    <a:pt x="1859" y="438"/>
                  </a:lnTo>
                  <a:lnTo>
                    <a:pt x="1832" y="483"/>
                  </a:lnTo>
                  <a:moveTo>
                    <a:pt x="1894" y="483"/>
                  </a:moveTo>
                  <a:lnTo>
                    <a:pt x="1868" y="438"/>
                  </a:lnTo>
                  <a:lnTo>
                    <a:pt x="1894" y="391"/>
                  </a:lnTo>
                  <a:lnTo>
                    <a:pt x="1921" y="438"/>
                  </a:lnTo>
                  <a:lnTo>
                    <a:pt x="1894" y="483"/>
                  </a:lnTo>
                  <a:moveTo>
                    <a:pt x="1955" y="483"/>
                  </a:moveTo>
                  <a:lnTo>
                    <a:pt x="1930" y="438"/>
                  </a:lnTo>
                  <a:lnTo>
                    <a:pt x="1955" y="391"/>
                  </a:lnTo>
                  <a:lnTo>
                    <a:pt x="1982" y="438"/>
                  </a:lnTo>
                  <a:lnTo>
                    <a:pt x="1955" y="483"/>
                  </a:lnTo>
                  <a:moveTo>
                    <a:pt x="2017" y="483"/>
                  </a:moveTo>
                  <a:lnTo>
                    <a:pt x="1991" y="438"/>
                  </a:lnTo>
                  <a:lnTo>
                    <a:pt x="2017" y="391"/>
                  </a:lnTo>
                  <a:lnTo>
                    <a:pt x="2044" y="438"/>
                  </a:lnTo>
                  <a:lnTo>
                    <a:pt x="2017" y="483"/>
                  </a:lnTo>
                  <a:moveTo>
                    <a:pt x="2078" y="483"/>
                  </a:moveTo>
                  <a:lnTo>
                    <a:pt x="2053" y="438"/>
                  </a:lnTo>
                  <a:lnTo>
                    <a:pt x="2078" y="391"/>
                  </a:lnTo>
                  <a:lnTo>
                    <a:pt x="2105" y="438"/>
                  </a:lnTo>
                  <a:lnTo>
                    <a:pt x="2078" y="483"/>
                  </a:lnTo>
                  <a:moveTo>
                    <a:pt x="2141" y="483"/>
                  </a:moveTo>
                  <a:lnTo>
                    <a:pt x="2114" y="438"/>
                  </a:lnTo>
                  <a:lnTo>
                    <a:pt x="2141" y="391"/>
                  </a:lnTo>
                  <a:lnTo>
                    <a:pt x="2167" y="438"/>
                  </a:lnTo>
                  <a:lnTo>
                    <a:pt x="2141" y="483"/>
                  </a:lnTo>
                  <a:moveTo>
                    <a:pt x="2203" y="483"/>
                  </a:moveTo>
                  <a:lnTo>
                    <a:pt x="2176" y="438"/>
                  </a:lnTo>
                  <a:lnTo>
                    <a:pt x="2203" y="391"/>
                  </a:lnTo>
                  <a:lnTo>
                    <a:pt x="2228" y="438"/>
                  </a:lnTo>
                  <a:lnTo>
                    <a:pt x="2203" y="483"/>
                  </a:lnTo>
                  <a:moveTo>
                    <a:pt x="2264" y="483"/>
                  </a:moveTo>
                  <a:lnTo>
                    <a:pt x="2237" y="438"/>
                  </a:lnTo>
                  <a:lnTo>
                    <a:pt x="2264" y="391"/>
                  </a:lnTo>
                  <a:lnTo>
                    <a:pt x="2290" y="438"/>
                  </a:lnTo>
                  <a:lnTo>
                    <a:pt x="2264" y="483"/>
                  </a:lnTo>
                  <a:moveTo>
                    <a:pt x="2326" y="483"/>
                  </a:moveTo>
                  <a:lnTo>
                    <a:pt x="2299" y="438"/>
                  </a:lnTo>
                  <a:lnTo>
                    <a:pt x="2326" y="391"/>
                  </a:lnTo>
                  <a:lnTo>
                    <a:pt x="2351" y="438"/>
                  </a:lnTo>
                  <a:lnTo>
                    <a:pt x="2326" y="483"/>
                  </a:lnTo>
                  <a:moveTo>
                    <a:pt x="2387" y="483"/>
                  </a:moveTo>
                  <a:lnTo>
                    <a:pt x="2360" y="438"/>
                  </a:lnTo>
                  <a:lnTo>
                    <a:pt x="2387" y="391"/>
                  </a:lnTo>
                  <a:lnTo>
                    <a:pt x="2413" y="438"/>
                  </a:lnTo>
                  <a:lnTo>
                    <a:pt x="2387" y="483"/>
                  </a:lnTo>
                  <a:moveTo>
                    <a:pt x="2449" y="483"/>
                  </a:moveTo>
                  <a:lnTo>
                    <a:pt x="2422" y="438"/>
                  </a:lnTo>
                  <a:lnTo>
                    <a:pt x="2449" y="391"/>
                  </a:lnTo>
                  <a:lnTo>
                    <a:pt x="2474" y="438"/>
                  </a:lnTo>
                  <a:lnTo>
                    <a:pt x="2449" y="483"/>
                  </a:lnTo>
                  <a:moveTo>
                    <a:pt x="2510" y="483"/>
                  </a:moveTo>
                  <a:lnTo>
                    <a:pt x="2485" y="438"/>
                  </a:lnTo>
                  <a:lnTo>
                    <a:pt x="2510" y="391"/>
                  </a:lnTo>
                  <a:lnTo>
                    <a:pt x="2537" y="438"/>
                  </a:lnTo>
                  <a:lnTo>
                    <a:pt x="2510" y="483"/>
                  </a:lnTo>
                  <a:moveTo>
                    <a:pt x="76" y="429"/>
                  </a:moveTo>
                  <a:lnTo>
                    <a:pt x="51" y="384"/>
                  </a:lnTo>
                  <a:lnTo>
                    <a:pt x="76" y="339"/>
                  </a:lnTo>
                  <a:lnTo>
                    <a:pt x="103" y="384"/>
                  </a:lnTo>
                  <a:lnTo>
                    <a:pt x="76" y="429"/>
                  </a:lnTo>
                  <a:moveTo>
                    <a:pt x="137" y="429"/>
                  </a:moveTo>
                  <a:lnTo>
                    <a:pt x="112" y="384"/>
                  </a:lnTo>
                  <a:lnTo>
                    <a:pt x="137" y="339"/>
                  </a:lnTo>
                  <a:lnTo>
                    <a:pt x="164" y="384"/>
                  </a:lnTo>
                  <a:lnTo>
                    <a:pt x="137" y="429"/>
                  </a:lnTo>
                  <a:moveTo>
                    <a:pt x="199" y="429"/>
                  </a:moveTo>
                  <a:lnTo>
                    <a:pt x="173" y="384"/>
                  </a:lnTo>
                  <a:lnTo>
                    <a:pt x="199" y="339"/>
                  </a:lnTo>
                  <a:lnTo>
                    <a:pt x="226" y="384"/>
                  </a:lnTo>
                  <a:lnTo>
                    <a:pt x="199" y="429"/>
                  </a:lnTo>
                  <a:moveTo>
                    <a:pt x="262" y="429"/>
                  </a:moveTo>
                  <a:lnTo>
                    <a:pt x="235" y="384"/>
                  </a:lnTo>
                  <a:lnTo>
                    <a:pt x="262" y="339"/>
                  </a:lnTo>
                  <a:lnTo>
                    <a:pt x="287" y="384"/>
                  </a:lnTo>
                  <a:lnTo>
                    <a:pt x="262" y="429"/>
                  </a:lnTo>
                  <a:moveTo>
                    <a:pt x="323" y="429"/>
                  </a:moveTo>
                  <a:lnTo>
                    <a:pt x="296" y="384"/>
                  </a:lnTo>
                  <a:lnTo>
                    <a:pt x="323" y="339"/>
                  </a:lnTo>
                  <a:lnTo>
                    <a:pt x="349" y="384"/>
                  </a:lnTo>
                  <a:lnTo>
                    <a:pt x="323" y="429"/>
                  </a:lnTo>
                  <a:moveTo>
                    <a:pt x="385" y="429"/>
                  </a:moveTo>
                  <a:lnTo>
                    <a:pt x="358" y="384"/>
                  </a:lnTo>
                  <a:lnTo>
                    <a:pt x="385" y="339"/>
                  </a:lnTo>
                  <a:lnTo>
                    <a:pt x="410" y="384"/>
                  </a:lnTo>
                  <a:lnTo>
                    <a:pt x="385" y="429"/>
                  </a:lnTo>
                  <a:moveTo>
                    <a:pt x="446" y="429"/>
                  </a:moveTo>
                  <a:lnTo>
                    <a:pt x="419" y="384"/>
                  </a:lnTo>
                  <a:lnTo>
                    <a:pt x="446" y="339"/>
                  </a:lnTo>
                  <a:lnTo>
                    <a:pt x="472" y="384"/>
                  </a:lnTo>
                  <a:lnTo>
                    <a:pt x="446" y="429"/>
                  </a:lnTo>
                  <a:moveTo>
                    <a:pt x="508" y="429"/>
                  </a:moveTo>
                  <a:lnTo>
                    <a:pt x="481" y="384"/>
                  </a:lnTo>
                  <a:lnTo>
                    <a:pt x="508" y="339"/>
                  </a:lnTo>
                  <a:lnTo>
                    <a:pt x="533" y="384"/>
                  </a:lnTo>
                  <a:lnTo>
                    <a:pt x="508" y="429"/>
                  </a:lnTo>
                  <a:moveTo>
                    <a:pt x="569" y="429"/>
                  </a:moveTo>
                  <a:lnTo>
                    <a:pt x="542" y="384"/>
                  </a:lnTo>
                  <a:lnTo>
                    <a:pt x="569" y="339"/>
                  </a:lnTo>
                  <a:lnTo>
                    <a:pt x="595" y="384"/>
                  </a:lnTo>
                  <a:lnTo>
                    <a:pt x="569" y="429"/>
                  </a:lnTo>
                  <a:moveTo>
                    <a:pt x="631" y="429"/>
                  </a:moveTo>
                  <a:lnTo>
                    <a:pt x="605" y="384"/>
                  </a:lnTo>
                  <a:lnTo>
                    <a:pt x="631" y="339"/>
                  </a:lnTo>
                  <a:lnTo>
                    <a:pt x="658" y="384"/>
                  </a:lnTo>
                  <a:lnTo>
                    <a:pt x="631" y="429"/>
                  </a:lnTo>
                  <a:moveTo>
                    <a:pt x="692" y="429"/>
                  </a:moveTo>
                  <a:lnTo>
                    <a:pt x="667" y="384"/>
                  </a:lnTo>
                  <a:lnTo>
                    <a:pt x="692" y="339"/>
                  </a:lnTo>
                  <a:lnTo>
                    <a:pt x="719" y="384"/>
                  </a:lnTo>
                  <a:lnTo>
                    <a:pt x="692" y="429"/>
                  </a:lnTo>
                  <a:moveTo>
                    <a:pt x="754" y="429"/>
                  </a:moveTo>
                  <a:lnTo>
                    <a:pt x="728" y="384"/>
                  </a:lnTo>
                  <a:lnTo>
                    <a:pt x="754" y="339"/>
                  </a:lnTo>
                  <a:lnTo>
                    <a:pt x="781" y="384"/>
                  </a:lnTo>
                  <a:lnTo>
                    <a:pt x="754" y="429"/>
                  </a:lnTo>
                  <a:moveTo>
                    <a:pt x="815" y="429"/>
                  </a:moveTo>
                  <a:lnTo>
                    <a:pt x="790" y="384"/>
                  </a:lnTo>
                  <a:lnTo>
                    <a:pt x="815" y="339"/>
                  </a:lnTo>
                  <a:lnTo>
                    <a:pt x="842" y="384"/>
                  </a:lnTo>
                  <a:lnTo>
                    <a:pt x="815" y="429"/>
                  </a:lnTo>
                  <a:moveTo>
                    <a:pt x="877" y="429"/>
                  </a:moveTo>
                  <a:lnTo>
                    <a:pt x="851" y="384"/>
                  </a:lnTo>
                  <a:lnTo>
                    <a:pt x="877" y="339"/>
                  </a:lnTo>
                  <a:lnTo>
                    <a:pt x="904" y="384"/>
                  </a:lnTo>
                  <a:lnTo>
                    <a:pt x="877" y="429"/>
                  </a:lnTo>
                  <a:moveTo>
                    <a:pt x="938" y="429"/>
                  </a:moveTo>
                  <a:lnTo>
                    <a:pt x="913" y="384"/>
                  </a:lnTo>
                  <a:lnTo>
                    <a:pt x="938" y="339"/>
                  </a:lnTo>
                  <a:lnTo>
                    <a:pt x="965" y="384"/>
                  </a:lnTo>
                  <a:lnTo>
                    <a:pt x="938" y="429"/>
                  </a:lnTo>
                  <a:moveTo>
                    <a:pt x="1001" y="429"/>
                  </a:moveTo>
                  <a:lnTo>
                    <a:pt x="974" y="384"/>
                  </a:lnTo>
                  <a:lnTo>
                    <a:pt x="1001" y="339"/>
                  </a:lnTo>
                  <a:lnTo>
                    <a:pt x="1027" y="384"/>
                  </a:lnTo>
                  <a:lnTo>
                    <a:pt x="1001" y="429"/>
                  </a:lnTo>
                  <a:moveTo>
                    <a:pt x="1063" y="429"/>
                  </a:moveTo>
                  <a:lnTo>
                    <a:pt x="1036" y="384"/>
                  </a:lnTo>
                  <a:lnTo>
                    <a:pt x="1063" y="339"/>
                  </a:lnTo>
                  <a:lnTo>
                    <a:pt x="1088" y="384"/>
                  </a:lnTo>
                  <a:lnTo>
                    <a:pt x="1063" y="429"/>
                  </a:lnTo>
                  <a:moveTo>
                    <a:pt x="1124" y="429"/>
                  </a:moveTo>
                  <a:lnTo>
                    <a:pt x="1097" y="384"/>
                  </a:lnTo>
                  <a:lnTo>
                    <a:pt x="1124" y="339"/>
                  </a:lnTo>
                  <a:lnTo>
                    <a:pt x="1150" y="384"/>
                  </a:lnTo>
                  <a:lnTo>
                    <a:pt x="1124" y="429"/>
                  </a:lnTo>
                  <a:moveTo>
                    <a:pt x="1186" y="429"/>
                  </a:moveTo>
                  <a:lnTo>
                    <a:pt x="1159" y="384"/>
                  </a:lnTo>
                  <a:lnTo>
                    <a:pt x="1186" y="339"/>
                  </a:lnTo>
                  <a:lnTo>
                    <a:pt x="1211" y="384"/>
                  </a:lnTo>
                  <a:lnTo>
                    <a:pt x="1186" y="429"/>
                  </a:lnTo>
                  <a:moveTo>
                    <a:pt x="1247" y="429"/>
                  </a:moveTo>
                  <a:lnTo>
                    <a:pt x="1220" y="384"/>
                  </a:lnTo>
                  <a:lnTo>
                    <a:pt x="1247" y="339"/>
                  </a:lnTo>
                  <a:lnTo>
                    <a:pt x="1273" y="384"/>
                  </a:lnTo>
                  <a:lnTo>
                    <a:pt x="1247" y="429"/>
                  </a:lnTo>
                  <a:moveTo>
                    <a:pt x="1309" y="429"/>
                  </a:moveTo>
                  <a:lnTo>
                    <a:pt x="1282" y="384"/>
                  </a:lnTo>
                  <a:lnTo>
                    <a:pt x="1309" y="339"/>
                  </a:lnTo>
                  <a:lnTo>
                    <a:pt x="1334" y="384"/>
                  </a:lnTo>
                  <a:lnTo>
                    <a:pt x="1309" y="429"/>
                  </a:lnTo>
                  <a:moveTo>
                    <a:pt x="1370" y="429"/>
                  </a:moveTo>
                  <a:lnTo>
                    <a:pt x="1345" y="384"/>
                  </a:lnTo>
                  <a:lnTo>
                    <a:pt x="1370" y="339"/>
                  </a:lnTo>
                  <a:lnTo>
                    <a:pt x="1397" y="384"/>
                  </a:lnTo>
                  <a:lnTo>
                    <a:pt x="1370" y="429"/>
                  </a:lnTo>
                  <a:moveTo>
                    <a:pt x="1432" y="429"/>
                  </a:moveTo>
                  <a:lnTo>
                    <a:pt x="1406" y="384"/>
                  </a:lnTo>
                  <a:lnTo>
                    <a:pt x="1432" y="339"/>
                  </a:lnTo>
                  <a:lnTo>
                    <a:pt x="1459" y="384"/>
                  </a:lnTo>
                  <a:lnTo>
                    <a:pt x="1432" y="429"/>
                  </a:lnTo>
                  <a:moveTo>
                    <a:pt x="1493" y="429"/>
                  </a:moveTo>
                  <a:lnTo>
                    <a:pt x="1468" y="384"/>
                  </a:lnTo>
                  <a:lnTo>
                    <a:pt x="1493" y="339"/>
                  </a:lnTo>
                  <a:lnTo>
                    <a:pt x="1520" y="384"/>
                  </a:lnTo>
                  <a:lnTo>
                    <a:pt x="1493" y="429"/>
                  </a:lnTo>
                  <a:moveTo>
                    <a:pt x="1555" y="429"/>
                  </a:moveTo>
                  <a:lnTo>
                    <a:pt x="1529" y="384"/>
                  </a:lnTo>
                  <a:lnTo>
                    <a:pt x="1555" y="339"/>
                  </a:lnTo>
                  <a:lnTo>
                    <a:pt x="1582" y="384"/>
                  </a:lnTo>
                  <a:lnTo>
                    <a:pt x="1555" y="429"/>
                  </a:lnTo>
                  <a:moveTo>
                    <a:pt x="1616" y="429"/>
                  </a:moveTo>
                  <a:lnTo>
                    <a:pt x="1591" y="384"/>
                  </a:lnTo>
                  <a:lnTo>
                    <a:pt x="1616" y="339"/>
                  </a:lnTo>
                  <a:lnTo>
                    <a:pt x="1643" y="384"/>
                  </a:lnTo>
                  <a:lnTo>
                    <a:pt x="1616" y="429"/>
                  </a:lnTo>
                  <a:moveTo>
                    <a:pt x="1678" y="429"/>
                  </a:moveTo>
                  <a:lnTo>
                    <a:pt x="1652" y="384"/>
                  </a:lnTo>
                  <a:lnTo>
                    <a:pt x="1678" y="339"/>
                  </a:lnTo>
                  <a:lnTo>
                    <a:pt x="1705" y="384"/>
                  </a:lnTo>
                  <a:lnTo>
                    <a:pt x="1678" y="429"/>
                  </a:lnTo>
                  <a:moveTo>
                    <a:pt x="1741" y="429"/>
                  </a:moveTo>
                  <a:lnTo>
                    <a:pt x="1714" y="384"/>
                  </a:lnTo>
                  <a:lnTo>
                    <a:pt x="1741" y="339"/>
                  </a:lnTo>
                  <a:lnTo>
                    <a:pt x="1766" y="384"/>
                  </a:lnTo>
                  <a:lnTo>
                    <a:pt x="1741" y="429"/>
                  </a:lnTo>
                  <a:moveTo>
                    <a:pt x="1802" y="429"/>
                  </a:moveTo>
                  <a:lnTo>
                    <a:pt x="1775" y="384"/>
                  </a:lnTo>
                  <a:lnTo>
                    <a:pt x="1802" y="339"/>
                  </a:lnTo>
                  <a:lnTo>
                    <a:pt x="1828" y="384"/>
                  </a:lnTo>
                  <a:lnTo>
                    <a:pt x="1802" y="429"/>
                  </a:lnTo>
                  <a:moveTo>
                    <a:pt x="1864" y="429"/>
                  </a:moveTo>
                  <a:lnTo>
                    <a:pt x="1837" y="384"/>
                  </a:lnTo>
                  <a:lnTo>
                    <a:pt x="1864" y="339"/>
                  </a:lnTo>
                  <a:lnTo>
                    <a:pt x="1889" y="384"/>
                  </a:lnTo>
                  <a:lnTo>
                    <a:pt x="1864" y="429"/>
                  </a:lnTo>
                  <a:moveTo>
                    <a:pt x="1925" y="429"/>
                  </a:moveTo>
                  <a:lnTo>
                    <a:pt x="1898" y="384"/>
                  </a:lnTo>
                  <a:lnTo>
                    <a:pt x="1925" y="339"/>
                  </a:lnTo>
                  <a:lnTo>
                    <a:pt x="1951" y="384"/>
                  </a:lnTo>
                  <a:lnTo>
                    <a:pt x="1925" y="429"/>
                  </a:lnTo>
                  <a:moveTo>
                    <a:pt x="1987" y="429"/>
                  </a:moveTo>
                  <a:lnTo>
                    <a:pt x="1960" y="384"/>
                  </a:lnTo>
                  <a:lnTo>
                    <a:pt x="1987" y="339"/>
                  </a:lnTo>
                  <a:lnTo>
                    <a:pt x="2012" y="384"/>
                  </a:lnTo>
                  <a:lnTo>
                    <a:pt x="1987" y="429"/>
                  </a:lnTo>
                  <a:moveTo>
                    <a:pt x="2048" y="429"/>
                  </a:moveTo>
                  <a:lnTo>
                    <a:pt x="2021" y="384"/>
                  </a:lnTo>
                  <a:lnTo>
                    <a:pt x="2048" y="339"/>
                  </a:lnTo>
                  <a:lnTo>
                    <a:pt x="2074" y="384"/>
                  </a:lnTo>
                  <a:lnTo>
                    <a:pt x="2048" y="429"/>
                  </a:lnTo>
                  <a:moveTo>
                    <a:pt x="2110" y="429"/>
                  </a:moveTo>
                  <a:lnTo>
                    <a:pt x="2084" y="384"/>
                  </a:lnTo>
                  <a:lnTo>
                    <a:pt x="2110" y="339"/>
                  </a:lnTo>
                  <a:lnTo>
                    <a:pt x="2137" y="384"/>
                  </a:lnTo>
                  <a:lnTo>
                    <a:pt x="2110" y="429"/>
                  </a:lnTo>
                  <a:moveTo>
                    <a:pt x="2171" y="429"/>
                  </a:moveTo>
                  <a:lnTo>
                    <a:pt x="2146" y="384"/>
                  </a:lnTo>
                  <a:lnTo>
                    <a:pt x="2171" y="339"/>
                  </a:lnTo>
                  <a:lnTo>
                    <a:pt x="2198" y="384"/>
                  </a:lnTo>
                  <a:lnTo>
                    <a:pt x="2171" y="429"/>
                  </a:lnTo>
                  <a:moveTo>
                    <a:pt x="2233" y="429"/>
                  </a:moveTo>
                  <a:lnTo>
                    <a:pt x="2207" y="384"/>
                  </a:lnTo>
                  <a:lnTo>
                    <a:pt x="2233" y="339"/>
                  </a:lnTo>
                  <a:lnTo>
                    <a:pt x="2260" y="384"/>
                  </a:lnTo>
                  <a:lnTo>
                    <a:pt x="2233" y="429"/>
                  </a:lnTo>
                  <a:moveTo>
                    <a:pt x="2294" y="429"/>
                  </a:moveTo>
                  <a:lnTo>
                    <a:pt x="2269" y="384"/>
                  </a:lnTo>
                  <a:lnTo>
                    <a:pt x="2294" y="339"/>
                  </a:lnTo>
                  <a:lnTo>
                    <a:pt x="2321" y="384"/>
                  </a:lnTo>
                  <a:lnTo>
                    <a:pt x="2294" y="429"/>
                  </a:lnTo>
                  <a:moveTo>
                    <a:pt x="2356" y="429"/>
                  </a:moveTo>
                  <a:lnTo>
                    <a:pt x="2330" y="384"/>
                  </a:lnTo>
                  <a:lnTo>
                    <a:pt x="2356" y="339"/>
                  </a:lnTo>
                  <a:lnTo>
                    <a:pt x="2383" y="384"/>
                  </a:lnTo>
                  <a:lnTo>
                    <a:pt x="2356" y="429"/>
                  </a:lnTo>
                  <a:moveTo>
                    <a:pt x="2417" y="429"/>
                  </a:moveTo>
                  <a:lnTo>
                    <a:pt x="2392" y="384"/>
                  </a:lnTo>
                  <a:lnTo>
                    <a:pt x="2417" y="339"/>
                  </a:lnTo>
                  <a:lnTo>
                    <a:pt x="2444" y="384"/>
                  </a:lnTo>
                  <a:lnTo>
                    <a:pt x="2417" y="429"/>
                  </a:lnTo>
                  <a:moveTo>
                    <a:pt x="2480" y="429"/>
                  </a:moveTo>
                  <a:lnTo>
                    <a:pt x="2453" y="384"/>
                  </a:lnTo>
                  <a:lnTo>
                    <a:pt x="2480" y="339"/>
                  </a:lnTo>
                  <a:lnTo>
                    <a:pt x="2506" y="384"/>
                  </a:lnTo>
                  <a:lnTo>
                    <a:pt x="2480" y="429"/>
                  </a:lnTo>
                  <a:moveTo>
                    <a:pt x="46" y="376"/>
                  </a:moveTo>
                  <a:lnTo>
                    <a:pt x="19" y="330"/>
                  </a:lnTo>
                  <a:lnTo>
                    <a:pt x="46" y="285"/>
                  </a:lnTo>
                  <a:lnTo>
                    <a:pt x="72" y="330"/>
                  </a:lnTo>
                  <a:lnTo>
                    <a:pt x="46" y="376"/>
                  </a:lnTo>
                  <a:moveTo>
                    <a:pt x="107" y="376"/>
                  </a:moveTo>
                  <a:lnTo>
                    <a:pt x="81" y="330"/>
                  </a:lnTo>
                  <a:lnTo>
                    <a:pt x="107" y="285"/>
                  </a:lnTo>
                  <a:lnTo>
                    <a:pt x="133" y="330"/>
                  </a:lnTo>
                  <a:lnTo>
                    <a:pt x="107" y="376"/>
                  </a:lnTo>
                  <a:moveTo>
                    <a:pt x="169" y="376"/>
                  </a:moveTo>
                  <a:lnTo>
                    <a:pt x="142" y="330"/>
                  </a:lnTo>
                  <a:lnTo>
                    <a:pt x="169" y="285"/>
                  </a:lnTo>
                  <a:lnTo>
                    <a:pt x="194" y="330"/>
                  </a:lnTo>
                  <a:lnTo>
                    <a:pt x="169" y="376"/>
                  </a:lnTo>
                  <a:moveTo>
                    <a:pt x="230" y="376"/>
                  </a:moveTo>
                  <a:lnTo>
                    <a:pt x="203" y="330"/>
                  </a:lnTo>
                  <a:lnTo>
                    <a:pt x="230" y="285"/>
                  </a:lnTo>
                  <a:lnTo>
                    <a:pt x="256" y="330"/>
                  </a:lnTo>
                  <a:lnTo>
                    <a:pt x="230" y="376"/>
                  </a:lnTo>
                  <a:moveTo>
                    <a:pt x="292" y="376"/>
                  </a:moveTo>
                  <a:lnTo>
                    <a:pt x="266" y="330"/>
                  </a:lnTo>
                  <a:lnTo>
                    <a:pt x="292" y="285"/>
                  </a:lnTo>
                  <a:lnTo>
                    <a:pt x="319" y="330"/>
                  </a:lnTo>
                  <a:lnTo>
                    <a:pt x="292" y="376"/>
                  </a:lnTo>
                  <a:moveTo>
                    <a:pt x="353" y="376"/>
                  </a:moveTo>
                  <a:lnTo>
                    <a:pt x="328" y="330"/>
                  </a:lnTo>
                  <a:lnTo>
                    <a:pt x="353" y="285"/>
                  </a:lnTo>
                  <a:lnTo>
                    <a:pt x="380" y="330"/>
                  </a:lnTo>
                  <a:lnTo>
                    <a:pt x="353" y="376"/>
                  </a:lnTo>
                  <a:moveTo>
                    <a:pt x="415" y="376"/>
                  </a:moveTo>
                  <a:lnTo>
                    <a:pt x="389" y="330"/>
                  </a:lnTo>
                  <a:lnTo>
                    <a:pt x="415" y="285"/>
                  </a:lnTo>
                  <a:lnTo>
                    <a:pt x="442" y="330"/>
                  </a:lnTo>
                  <a:lnTo>
                    <a:pt x="415" y="376"/>
                  </a:lnTo>
                  <a:moveTo>
                    <a:pt x="476" y="376"/>
                  </a:moveTo>
                  <a:lnTo>
                    <a:pt x="451" y="330"/>
                  </a:lnTo>
                  <a:lnTo>
                    <a:pt x="476" y="285"/>
                  </a:lnTo>
                  <a:lnTo>
                    <a:pt x="503" y="330"/>
                  </a:lnTo>
                  <a:lnTo>
                    <a:pt x="476" y="376"/>
                  </a:lnTo>
                  <a:moveTo>
                    <a:pt x="538" y="376"/>
                  </a:moveTo>
                  <a:lnTo>
                    <a:pt x="512" y="330"/>
                  </a:lnTo>
                  <a:lnTo>
                    <a:pt x="538" y="285"/>
                  </a:lnTo>
                  <a:lnTo>
                    <a:pt x="565" y="330"/>
                  </a:lnTo>
                  <a:lnTo>
                    <a:pt x="538" y="376"/>
                  </a:lnTo>
                  <a:moveTo>
                    <a:pt x="599" y="376"/>
                  </a:moveTo>
                  <a:lnTo>
                    <a:pt x="574" y="330"/>
                  </a:lnTo>
                  <a:lnTo>
                    <a:pt x="599" y="285"/>
                  </a:lnTo>
                  <a:lnTo>
                    <a:pt x="626" y="330"/>
                  </a:lnTo>
                  <a:lnTo>
                    <a:pt x="599" y="376"/>
                  </a:lnTo>
                  <a:moveTo>
                    <a:pt x="662" y="376"/>
                  </a:moveTo>
                  <a:lnTo>
                    <a:pt x="635" y="330"/>
                  </a:lnTo>
                  <a:lnTo>
                    <a:pt x="662" y="285"/>
                  </a:lnTo>
                  <a:lnTo>
                    <a:pt x="688" y="330"/>
                  </a:lnTo>
                  <a:lnTo>
                    <a:pt x="662" y="376"/>
                  </a:lnTo>
                  <a:moveTo>
                    <a:pt x="724" y="376"/>
                  </a:moveTo>
                  <a:lnTo>
                    <a:pt x="697" y="330"/>
                  </a:lnTo>
                  <a:lnTo>
                    <a:pt x="724" y="285"/>
                  </a:lnTo>
                  <a:lnTo>
                    <a:pt x="749" y="330"/>
                  </a:lnTo>
                  <a:lnTo>
                    <a:pt x="724" y="376"/>
                  </a:lnTo>
                  <a:moveTo>
                    <a:pt x="785" y="376"/>
                  </a:moveTo>
                  <a:lnTo>
                    <a:pt x="758" y="330"/>
                  </a:lnTo>
                  <a:lnTo>
                    <a:pt x="785" y="285"/>
                  </a:lnTo>
                  <a:lnTo>
                    <a:pt x="811" y="330"/>
                  </a:lnTo>
                  <a:lnTo>
                    <a:pt x="785" y="376"/>
                  </a:lnTo>
                  <a:moveTo>
                    <a:pt x="847" y="376"/>
                  </a:moveTo>
                  <a:lnTo>
                    <a:pt x="820" y="330"/>
                  </a:lnTo>
                  <a:lnTo>
                    <a:pt x="847" y="285"/>
                  </a:lnTo>
                  <a:lnTo>
                    <a:pt x="872" y="330"/>
                  </a:lnTo>
                  <a:lnTo>
                    <a:pt x="847" y="376"/>
                  </a:lnTo>
                  <a:moveTo>
                    <a:pt x="908" y="376"/>
                  </a:moveTo>
                  <a:lnTo>
                    <a:pt x="881" y="330"/>
                  </a:lnTo>
                  <a:lnTo>
                    <a:pt x="908" y="285"/>
                  </a:lnTo>
                  <a:lnTo>
                    <a:pt x="934" y="330"/>
                  </a:lnTo>
                  <a:lnTo>
                    <a:pt x="908" y="376"/>
                  </a:lnTo>
                  <a:moveTo>
                    <a:pt x="970" y="376"/>
                  </a:moveTo>
                  <a:lnTo>
                    <a:pt x="943" y="330"/>
                  </a:lnTo>
                  <a:lnTo>
                    <a:pt x="970" y="285"/>
                  </a:lnTo>
                  <a:lnTo>
                    <a:pt x="995" y="330"/>
                  </a:lnTo>
                  <a:lnTo>
                    <a:pt x="970" y="376"/>
                  </a:lnTo>
                  <a:moveTo>
                    <a:pt x="1031" y="376"/>
                  </a:moveTo>
                  <a:lnTo>
                    <a:pt x="1006" y="330"/>
                  </a:lnTo>
                  <a:lnTo>
                    <a:pt x="1031" y="285"/>
                  </a:lnTo>
                  <a:lnTo>
                    <a:pt x="1058" y="330"/>
                  </a:lnTo>
                  <a:lnTo>
                    <a:pt x="1031" y="376"/>
                  </a:lnTo>
                  <a:moveTo>
                    <a:pt x="1093" y="376"/>
                  </a:moveTo>
                  <a:lnTo>
                    <a:pt x="1067" y="330"/>
                  </a:lnTo>
                  <a:lnTo>
                    <a:pt x="1093" y="285"/>
                  </a:lnTo>
                  <a:lnTo>
                    <a:pt x="1120" y="330"/>
                  </a:lnTo>
                  <a:lnTo>
                    <a:pt x="1093" y="376"/>
                  </a:lnTo>
                  <a:moveTo>
                    <a:pt x="1154" y="376"/>
                  </a:moveTo>
                  <a:lnTo>
                    <a:pt x="1129" y="330"/>
                  </a:lnTo>
                  <a:lnTo>
                    <a:pt x="1154" y="285"/>
                  </a:lnTo>
                  <a:lnTo>
                    <a:pt x="1181" y="330"/>
                  </a:lnTo>
                  <a:lnTo>
                    <a:pt x="1154" y="376"/>
                  </a:lnTo>
                  <a:moveTo>
                    <a:pt x="1216" y="376"/>
                  </a:moveTo>
                  <a:lnTo>
                    <a:pt x="1190" y="330"/>
                  </a:lnTo>
                  <a:lnTo>
                    <a:pt x="1216" y="285"/>
                  </a:lnTo>
                  <a:lnTo>
                    <a:pt x="1243" y="330"/>
                  </a:lnTo>
                  <a:lnTo>
                    <a:pt x="1216" y="376"/>
                  </a:lnTo>
                  <a:moveTo>
                    <a:pt x="1277" y="376"/>
                  </a:moveTo>
                  <a:lnTo>
                    <a:pt x="1252" y="330"/>
                  </a:lnTo>
                  <a:lnTo>
                    <a:pt x="1277" y="285"/>
                  </a:lnTo>
                  <a:lnTo>
                    <a:pt x="1304" y="330"/>
                  </a:lnTo>
                  <a:lnTo>
                    <a:pt x="1277" y="376"/>
                  </a:lnTo>
                  <a:moveTo>
                    <a:pt x="1339" y="376"/>
                  </a:moveTo>
                  <a:lnTo>
                    <a:pt x="1313" y="330"/>
                  </a:lnTo>
                  <a:lnTo>
                    <a:pt x="1339" y="285"/>
                  </a:lnTo>
                  <a:lnTo>
                    <a:pt x="1366" y="330"/>
                  </a:lnTo>
                  <a:lnTo>
                    <a:pt x="1339" y="376"/>
                  </a:lnTo>
                  <a:moveTo>
                    <a:pt x="1402" y="376"/>
                  </a:moveTo>
                  <a:lnTo>
                    <a:pt x="1375" y="330"/>
                  </a:lnTo>
                  <a:lnTo>
                    <a:pt x="1402" y="285"/>
                  </a:lnTo>
                  <a:lnTo>
                    <a:pt x="1427" y="330"/>
                  </a:lnTo>
                  <a:lnTo>
                    <a:pt x="1402" y="376"/>
                  </a:lnTo>
                  <a:moveTo>
                    <a:pt x="1463" y="376"/>
                  </a:moveTo>
                  <a:lnTo>
                    <a:pt x="1436" y="330"/>
                  </a:lnTo>
                  <a:lnTo>
                    <a:pt x="1463" y="285"/>
                  </a:lnTo>
                  <a:lnTo>
                    <a:pt x="1489" y="330"/>
                  </a:lnTo>
                  <a:lnTo>
                    <a:pt x="1463" y="376"/>
                  </a:lnTo>
                  <a:moveTo>
                    <a:pt x="1525" y="376"/>
                  </a:moveTo>
                  <a:lnTo>
                    <a:pt x="1498" y="330"/>
                  </a:lnTo>
                  <a:lnTo>
                    <a:pt x="1525" y="285"/>
                  </a:lnTo>
                  <a:lnTo>
                    <a:pt x="1550" y="330"/>
                  </a:lnTo>
                  <a:lnTo>
                    <a:pt x="1525" y="376"/>
                  </a:lnTo>
                  <a:moveTo>
                    <a:pt x="1586" y="376"/>
                  </a:moveTo>
                  <a:lnTo>
                    <a:pt x="1559" y="330"/>
                  </a:lnTo>
                  <a:lnTo>
                    <a:pt x="1586" y="285"/>
                  </a:lnTo>
                  <a:lnTo>
                    <a:pt x="1612" y="330"/>
                  </a:lnTo>
                  <a:lnTo>
                    <a:pt x="1586" y="376"/>
                  </a:lnTo>
                  <a:moveTo>
                    <a:pt x="1648" y="376"/>
                  </a:moveTo>
                  <a:lnTo>
                    <a:pt x="1621" y="330"/>
                  </a:lnTo>
                  <a:lnTo>
                    <a:pt x="1648" y="285"/>
                  </a:lnTo>
                  <a:lnTo>
                    <a:pt x="1673" y="330"/>
                  </a:lnTo>
                  <a:lnTo>
                    <a:pt x="1648" y="376"/>
                  </a:lnTo>
                  <a:moveTo>
                    <a:pt x="1709" y="376"/>
                  </a:moveTo>
                  <a:lnTo>
                    <a:pt x="1682" y="330"/>
                  </a:lnTo>
                  <a:lnTo>
                    <a:pt x="1709" y="285"/>
                  </a:lnTo>
                  <a:lnTo>
                    <a:pt x="1735" y="330"/>
                  </a:lnTo>
                  <a:lnTo>
                    <a:pt x="1709" y="376"/>
                  </a:lnTo>
                  <a:moveTo>
                    <a:pt x="1771" y="376"/>
                  </a:moveTo>
                  <a:lnTo>
                    <a:pt x="1745" y="330"/>
                  </a:lnTo>
                  <a:lnTo>
                    <a:pt x="1771" y="285"/>
                  </a:lnTo>
                  <a:lnTo>
                    <a:pt x="1798" y="330"/>
                  </a:lnTo>
                  <a:lnTo>
                    <a:pt x="1771" y="376"/>
                  </a:lnTo>
                  <a:moveTo>
                    <a:pt x="1832" y="376"/>
                  </a:moveTo>
                  <a:lnTo>
                    <a:pt x="1807" y="330"/>
                  </a:lnTo>
                  <a:lnTo>
                    <a:pt x="1832" y="285"/>
                  </a:lnTo>
                  <a:lnTo>
                    <a:pt x="1859" y="330"/>
                  </a:lnTo>
                  <a:lnTo>
                    <a:pt x="1832" y="376"/>
                  </a:lnTo>
                  <a:moveTo>
                    <a:pt x="1894" y="376"/>
                  </a:moveTo>
                  <a:lnTo>
                    <a:pt x="1868" y="330"/>
                  </a:lnTo>
                  <a:lnTo>
                    <a:pt x="1894" y="285"/>
                  </a:lnTo>
                  <a:lnTo>
                    <a:pt x="1921" y="330"/>
                  </a:lnTo>
                  <a:lnTo>
                    <a:pt x="1894" y="376"/>
                  </a:lnTo>
                  <a:moveTo>
                    <a:pt x="1955" y="376"/>
                  </a:moveTo>
                  <a:lnTo>
                    <a:pt x="1930" y="330"/>
                  </a:lnTo>
                  <a:lnTo>
                    <a:pt x="1955" y="285"/>
                  </a:lnTo>
                  <a:lnTo>
                    <a:pt x="1982" y="330"/>
                  </a:lnTo>
                  <a:lnTo>
                    <a:pt x="1955" y="376"/>
                  </a:lnTo>
                  <a:moveTo>
                    <a:pt x="2017" y="376"/>
                  </a:moveTo>
                  <a:lnTo>
                    <a:pt x="1991" y="330"/>
                  </a:lnTo>
                  <a:lnTo>
                    <a:pt x="2017" y="285"/>
                  </a:lnTo>
                  <a:lnTo>
                    <a:pt x="2044" y="330"/>
                  </a:lnTo>
                  <a:lnTo>
                    <a:pt x="2017" y="376"/>
                  </a:lnTo>
                  <a:moveTo>
                    <a:pt x="2078" y="376"/>
                  </a:moveTo>
                  <a:lnTo>
                    <a:pt x="2053" y="330"/>
                  </a:lnTo>
                  <a:lnTo>
                    <a:pt x="2078" y="285"/>
                  </a:lnTo>
                  <a:lnTo>
                    <a:pt x="2105" y="330"/>
                  </a:lnTo>
                  <a:lnTo>
                    <a:pt x="2078" y="376"/>
                  </a:lnTo>
                  <a:moveTo>
                    <a:pt x="2141" y="376"/>
                  </a:moveTo>
                  <a:lnTo>
                    <a:pt x="2114" y="330"/>
                  </a:lnTo>
                  <a:lnTo>
                    <a:pt x="2141" y="285"/>
                  </a:lnTo>
                  <a:lnTo>
                    <a:pt x="2167" y="330"/>
                  </a:lnTo>
                  <a:lnTo>
                    <a:pt x="2141" y="376"/>
                  </a:lnTo>
                  <a:moveTo>
                    <a:pt x="2203" y="376"/>
                  </a:moveTo>
                  <a:lnTo>
                    <a:pt x="2176" y="330"/>
                  </a:lnTo>
                  <a:lnTo>
                    <a:pt x="2203" y="285"/>
                  </a:lnTo>
                  <a:lnTo>
                    <a:pt x="2228" y="330"/>
                  </a:lnTo>
                  <a:lnTo>
                    <a:pt x="2203" y="376"/>
                  </a:lnTo>
                  <a:moveTo>
                    <a:pt x="2264" y="376"/>
                  </a:moveTo>
                  <a:lnTo>
                    <a:pt x="2237" y="330"/>
                  </a:lnTo>
                  <a:lnTo>
                    <a:pt x="2264" y="285"/>
                  </a:lnTo>
                  <a:lnTo>
                    <a:pt x="2290" y="330"/>
                  </a:lnTo>
                  <a:lnTo>
                    <a:pt x="2264" y="376"/>
                  </a:lnTo>
                  <a:moveTo>
                    <a:pt x="2326" y="376"/>
                  </a:moveTo>
                  <a:lnTo>
                    <a:pt x="2299" y="330"/>
                  </a:lnTo>
                  <a:lnTo>
                    <a:pt x="2326" y="285"/>
                  </a:lnTo>
                  <a:lnTo>
                    <a:pt x="2351" y="330"/>
                  </a:lnTo>
                  <a:lnTo>
                    <a:pt x="2326" y="376"/>
                  </a:lnTo>
                  <a:moveTo>
                    <a:pt x="2387" y="376"/>
                  </a:moveTo>
                  <a:lnTo>
                    <a:pt x="2360" y="330"/>
                  </a:lnTo>
                  <a:lnTo>
                    <a:pt x="2387" y="285"/>
                  </a:lnTo>
                  <a:lnTo>
                    <a:pt x="2413" y="330"/>
                  </a:lnTo>
                  <a:lnTo>
                    <a:pt x="2387" y="376"/>
                  </a:lnTo>
                  <a:moveTo>
                    <a:pt x="2449" y="376"/>
                  </a:moveTo>
                  <a:lnTo>
                    <a:pt x="2422" y="330"/>
                  </a:lnTo>
                  <a:lnTo>
                    <a:pt x="2449" y="285"/>
                  </a:lnTo>
                  <a:lnTo>
                    <a:pt x="2474" y="330"/>
                  </a:lnTo>
                  <a:lnTo>
                    <a:pt x="2449" y="376"/>
                  </a:lnTo>
                  <a:moveTo>
                    <a:pt x="2510" y="376"/>
                  </a:moveTo>
                  <a:lnTo>
                    <a:pt x="2485" y="330"/>
                  </a:lnTo>
                  <a:lnTo>
                    <a:pt x="2510" y="285"/>
                  </a:lnTo>
                  <a:lnTo>
                    <a:pt x="2537" y="330"/>
                  </a:lnTo>
                  <a:lnTo>
                    <a:pt x="2510" y="376"/>
                  </a:lnTo>
                  <a:moveTo>
                    <a:pt x="76" y="322"/>
                  </a:moveTo>
                  <a:lnTo>
                    <a:pt x="51" y="277"/>
                  </a:lnTo>
                  <a:lnTo>
                    <a:pt x="76" y="232"/>
                  </a:lnTo>
                  <a:lnTo>
                    <a:pt x="103" y="277"/>
                  </a:lnTo>
                  <a:lnTo>
                    <a:pt x="76" y="322"/>
                  </a:lnTo>
                  <a:moveTo>
                    <a:pt x="137" y="322"/>
                  </a:moveTo>
                  <a:lnTo>
                    <a:pt x="112" y="277"/>
                  </a:lnTo>
                  <a:lnTo>
                    <a:pt x="137" y="232"/>
                  </a:lnTo>
                  <a:lnTo>
                    <a:pt x="164" y="277"/>
                  </a:lnTo>
                  <a:lnTo>
                    <a:pt x="137" y="322"/>
                  </a:lnTo>
                  <a:moveTo>
                    <a:pt x="199" y="322"/>
                  </a:moveTo>
                  <a:lnTo>
                    <a:pt x="173" y="277"/>
                  </a:lnTo>
                  <a:lnTo>
                    <a:pt x="199" y="232"/>
                  </a:lnTo>
                  <a:lnTo>
                    <a:pt x="226" y="277"/>
                  </a:lnTo>
                  <a:lnTo>
                    <a:pt x="199" y="322"/>
                  </a:lnTo>
                  <a:moveTo>
                    <a:pt x="262" y="322"/>
                  </a:moveTo>
                  <a:lnTo>
                    <a:pt x="235" y="277"/>
                  </a:lnTo>
                  <a:lnTo>
                    <a:pt x="262" y="232"/>
                  </a:lnTo>
                  <a:lnTo>
                    <a:pt x="287" y="277"/>
                  </a:lnTo>
                  <a:lnTo>
                    <a:pt x="262" y="322"/>
                  </a:lnTo>
                  <a:moveTo>
                    <a:pt x="323" y="322"/>
                  </a:moveTo>
                  <a:lnTo>
                    <a:pt x="296" y="277"/>
                  </a:lnTo>
                  <a:lnTo>
                    <a:pt x="323" y="232"/>
                  </a:lnTo>
                  <a:lnTo>
                    <a:pt x="349" y="277"/>
                  </a:lnTo>
                  <a:lnTo>
                    <a:pt x="323" y="322"/>
                  </a:lnTo>
                  <a:moveTo>
                    <a:pt x="385" y="322"/>
                  </a:moveTo>
                  <a:lnTo>
                    <a:pt x="358" y="277"/>
                  </a:lnTo>
                  <a:lnTo>
                    <a:pt x="385" y="232"/>
                  </a:lnTo>
                  <a:lnTo>
                    <a:pt x="410" y="277"/>
                  </a:lnTo>
                  <a:lnTo>
                    <a:pt x="385" y="322"/>
                  </a:lnTo>
                  <a:moveTo>
                    <a:pt x="446" y="322"/>
                  </a:moveTo>
                  <a:lnTo>
                    <a:pt x="419" y="277"/>
                  </a:lnTo>
                  <a:lnTo>
                    <a:pt x="446" y="232"/>
                  </a:lnTo>
                  <a:lnTo>
                    <a:pt x="472" y="277"/>
                  </a:lnTo>
                  <a:lnTo>
                    <a:pt x="446" y="322"/>
                  </a:lnTo>
                  <a:moveTo>
                    <a:pt x="508" y="322"/>
                  </a:moveTo>
                  <a:lnTo>
                    <a:pt x="481" y="277"/>
                  </a:lnTo>
                  <a:lnTo>
                    <a:pt x="508" y="232"/>
                  </a:lnTo>
                  <a:lnTo>
                    <a:pt x="533" y="277"/>
                  </a:lnTo>
                  <a:lnTo>
                    <a:pt x="508" y="322"/>
                  </a:lnTo>
                  <a:moveTo>
                    <a:pt x="569" y="322"/>
                  </a:moveTo>
                  <a:lnTo>
                    <a:pt x="542" y="277"/>
                  </a:lnTo>
                  <a:lnTo>
                    <a:pt x="569" y="232"/>
                  </a:lnTo>
                  <a:lnTo>
                    <a:pt x="595" y="277"/>
                  </a:lnTo>
                  <a:lnTo>
                    <a:pt x="569" y="322"/>
                  </a:lnTo>
                  <a:moveTo>
                    <a:pt x="631" y="322"/>
                  </a:moveTo>
                  <a:lnTo>
                    <a:pt x="605" y="277"/>
                  </a:lnTo>
                  <a:lnTo>
                    <a:pt x="631" y="232"/>
                  </a:lnTo>
                  <a:lnTo>
                    <a:pt x="658" y="277"/>
                  </a:lnTo>
                  <a:lnTo>
                    <a:pt x="631" y="322"/>
                  </a:lnTo>
                  <a:moveTo>
                    <a:pt x="692" y="322"/>
                  </a:moveTo>
                  <a:lnTo>
                    <a:pt x="667" y="277"/>
                  </a:lnTo>
                  <a:lnTo>
                    <a:pt x="692" y="232"/>
                  </a:lnTo>
                  <a:lnTo>
                    <a:pt x="719" y="277"/>
                  </a:lnTo>
                  <a:lnTo>
                    <a:pt x="692" y="322"/>
                  </a:lnTo>
                  <a:moveTo>
                    <a:pt x="754" y="322"/>
                  </a:moveTo>
                  <a:lnTo>
                    <a:pt x="728" y="277"/>
                  </a:lnTo>
                  <a:lnTo>
                    <a:pt x="754" y="232"/>
                  </a:lnTo>
                  <a:lnTo>
                    <a:pt x="781" y="277"/>
                  </a:lnTo>
                  <a:lnTo>
                    <a:pt x="754" y="322"/>
                  </a:lnTo>
                  <a:moveTo>
                    <a:pt x="815" y="322"/>
                  </a:moveTo>
                  <a:lnTo>
                    <a:pt x="790" y="277"/>
                  </a:lnTo>
                  <a:lnTo>
                    <a:pt x="815" y="232"/>
                  </a:lnTo>
                  <a:lnTo>
                    <a:pt x="842" y="277"/>
                  </a:lnTo>
                  <a:lnTo>
                    <a:pt x="815" y="322"/>
                  </a:lnTo>
                  <a:moveTo>
                    <a:pt x="877" y="322"/>
                  </a:moveTo>
                  <a:lnTo>
                    <a:pt x="851" y="277"/>
                  </a:lnTo>
                  <a:lnTo>
                    <a:pt x="877" y="232"/>
                  </a:lnTo>
                  <a:lnTo>
                    <a:pt x="904" y="277"/>
                  </a:lnTo>
                  <a:lnTo>
                    <a:pt x="877" y="322"/>
                  </a:lnTo>
                  <a:moveTo>
                    <a:pt x="938" y="322"/>
                  </a:moveTo>
                  <a:lnTo>
                    <a:pt x="913" y="277"/>
                  </a:lnTo>
                  <a:lnTo>
                    <a:pt x="938" y="232"/>
                  </a:lnTo>
                  <a:lnTo>
                    <a:pt x="965" y="277"/>
                  </a:lnTo>
                  <a:lnTo>
                    <a:pt x="938" y="322"/>
                  </a:lnTo>
                  <a:moveTo>
                    <a:pt x="1001" y="322"/>
                  </a:moveTo>
                  <a:lnTo>
                    <a:pt x="974" y="277"/>
                  </a:lnTo>
                  <a:lnTo>
                    <a:pt x="1001" y="232"/>
                  </a:lnTo>
                  <a:lnTo>
                    <a:pt x="1027" y="277"/>
                  </a:lnTo>
                  <a:lnTo>
                    <a:pt x="1001" y="322"/>
                  </a:lnTo>
                  <a:moveTo>
                    <a:pt x="1063" y="322"/>
                  </a:moveTo>
                  <a:lnTo>
                    <a:pt x="1036" y="277"/>
                  </a:lnTo>
                  <a:lnTo>
                    <a:pt x="1063" y="232"/>
                  </a:lnTo>
                  <a:lnTo>
                    <a:pt x="1088" y="277"/>
                  </a:lnTo>
                  <a:lnTo>
                    <a:pt x="1063" y="322"/>
                  </a:lnTo>
                  <a:moveTo>
                    <a:pt x="1124" y="322"/>
                  </a:moveTo>
                  <a:lnTo>
                    <a:pt x="1097" y="277"/>
                  </a:lnTo>
                  <a:lnTo>
                    <a:pt x="1124" y="232"/>
                  </a:lnTo>
                  <a:lnTo>
                    <a:pt x="1150" y="277"/>
                  </a:lnTo>
                  <a:lnTo>
                    <a:pt x="1124" y="322"/>
                  </a:lnTo>
                  <a:moveTo>
                    <a:pt x="1186" y="322"/>
                  </a:moveTo>
                  <a:lnTo>
                    <a:pt x="1159" y="277"/>
                  </a:lnTo>
                  <a:lnTo>
                    <a:pt x="1186" y="232"/>
                  </a:lnTo>
                  <a:lnTo>
                    <a:pt x="1211" y="277"/>
                  </a:lnTo>
                  <a:lnTo>
                    <a:pt x="1186" y="322"/>
                  </a:lnTo>
                  <a:moveTo>
                    <a:pt x="1247" y="322"/>
                  </a:moveTo>
                  <a:lnTo>
                    <a:pt x="1220" y="277"/>
                  </a:lnTo>
                  <a:lnTo>
                    <a:pt x="1247" y="232"/>
                  </a:lnTo>
                  <a:lnTo>
                    <a:pt x="1273" y="277"/>
                  </a:lnTo>
                  <a:lnTo>
                    <a:pt x="1247" y="322"/>
                  </a:lnTo>
                  <a:moveTo>
                    <a:pt x="1309" y="322"/>
                  </a:moveTo>
                  <a:lnTo>
                    <a:pt x="1282" y="277"/>
                  </a:lnTo>
                  <a:lnTo>
                    <a:pt x="1309" y="232"/>
                  </a:lnTo>
                  <a:lnTo>
                    <a:pt x="1334" y="277"/>
                  </a:lnTo>
                  <a:lnTo>
                    <a:pt x="1309" y="322"/>
                  </a:lnTo>
                  <a:moveTo>
                    <a:pt x="1370" y="322"/>
                  </a:moveTo>
                  <a:lnTo>
                    <a:pt x="1345" y="277"/>
                  </a:lnTo>
                  <a:lnTo>
                    <a:pt x="1370" y="232"/>
                  </a:lnTo>
                  <a:lnTo>
                    <a:pt x="1397" y="277"/>
                  </a:lnTo>
                  <a:lnTo>
                    <a:pt x="1370" y="322"/>
                  </a:lnTo>
                  <a:moveTo>
                    <a:pt x="1432" y="322"/>
                  </a:moveTo>
                  <a:lnTo>
                    <a:pt x="1406" y="277"/>
                  </a:lnTo>
                  <a:lnTo>
                    <a:pt x="1432" y="232"/>
                  </a:lnTo>
                  <a:lnTo>
                    <a:pt x="1459" y="277"/>
                  </a:lnTo>
                  <a:lnTo>
                    <a:pt x="1432" y="322"/>
                  </a:lnTo>
                  <a:moveTo>
                    <a:pt x="1493" y="322"/>
                  </a:moveTo>
                  <a:lnTo>
                    <a:pt x="1468" y="277"/>
                  </a:lnTo>
                  <a:lnTo>
                    <a:pt x="1493" y="232"/>
                  </a:lnTo>
                  <a:lnTo>
                    <a:pt x="1520" y="277"/>
                  </a:lnTo>
                  <a:lnTo>
                    <a:pt x="1493" y="322"/>
                  </a:lnTo>
                  <a:moveTo>
                    <a:pt x="1555" y="322"/>
                  </a:moveTo>
                  <a:lnTo>
                    <a:pt x="1529" y="277"/>
                  </a:lnTo>
                  <a:lnTo>
                    <a:pt x="1555" y="232"/>
                  </a:lnTo>
                  <a:lnTo>
                    <a:pt x="1582" y="277"/>
                  </a:lnTo>
                  <a:lnTo>
                    <a:pt x="1555" y="322"/>
                  </a:lnTo>
                  <a:moveTo>
                    <a:pt x="1616" y="322"/>
                  </a:moveTo>
                  <a:lnTo>
                    <a:pt x="1591" y="277"/>
                  </a:lnTo>
                  <a:lnTo>
                    <a:pt x="1616" y="232"/>
                  </a:lnTo>
                  <a:lnTo>
                    <a:pt x="1643" y="277"/>
                  </a:lnTo>
                  <a:lnTo>
                    <a:pt x="1616" y="322"/>
                  </a:lnTo>
                  <a:moveTo>
                    <a:pt x="1678" y="322"/>
                  </a:moveTo>
                  <a:lnTo>
                    <a:pt x="1652" y="277"/>
                  </a:lnTo>
                  <a:lnTo>
                    <a:pt x="1678" y="232"/>
                  </a:lnTo>
                  <a:lnTo>
                    <a:pt x="1705" y="277"/>
                  </a:lnTo>
                  <a:lnTo>
                    <a:pt x="1678" y="322"/>
                  </a:lnTo>
                  <a:moveTo>
                    <a:pt x="1741" y="322"/>
                  </a:moveTo>
                  <a:lnTo>
                    <a:pt x="1714" y="277"/>
                  </a:lnTo>
                  <a:lnTo>
                    <a:pt x="1741" y="232"/>
                  </a:lnTo>
                  <a:lnTo>
                    <a:pt x="1766" y="277"/>
                  </a:lnTo>
                  <a:lnTo>
                    <a:pt x="1741" y="322"/>
                  </a:lnTo>
                  <a:moveTo>
                    <a:pt x="1802" y="322"/>
                  </a:moveTo>
                  <a:lnTo>
                    <a:pt x="1775" y="277"/>
                  </a:lnTo>
                  <a:lnTo>
                    <a:pt x="1802" y="232"/>
                  </a:lnTo>
                  <a:lnTo>
                    <a:pt x="1828" y="277"/>
                  </a:lnTo>
                  <a:lnTo>
                    <a:pt x="1802" y="322"/>
                  </a:lnTo>
                  <a:moveTo>
                    <a:pt x="1864" y="322"/>
                  </a:moveTo>
                  <a:lnTo>
                    <a:pt x="1837" y="277"/>
                  </a:lnTo>
                  <a:lnTo>
                    <a:pt x="1864" y="232"/>
                  </a:lnTo>
                  <a:lnTo>
                    <a:pt x="1889" y="277"/>
                  </a:lnTo>
                  <a:lnTo>
                    <a:pt x="1864" y="322"/>
                  </a:lnTo>
                  <a:moveTo>
                    <a:pt x="1925" y="322"/>
                  </a:moveTo>
                  <a:lnTo>
                    <a:pt x="1898" y="277"/>
                  </a:lnTo>
                  <a:lnTo>
                    <a:pt x="1925" y="232"/>
                  </a:lnTo>
                  <a:lnTo>
                    <a:pt x="1951" y="277"/>
                  </a:lnTo>
                  <a:lnTo>
                    <a:pt x="1925" y="322"/>
                  </a:lnTo>
                  <a:moveTo>
                    <a:pt x="1987" y="322"/>
                  </a:moveTo>
                  <a:lnTo>
                    <a:pt x="1960" y="277"/>
                  </a:lnTo>
                  <a:lnTo>
                    <a:pt x="1987" y="232"/>
                  </a:lnTo>
                  <a:lnTo>
                    <a:pt x="2012" y="277"/>
                  </a:lnTo>
                  <a:lnTo>
                    <a:pt x="1987" y="322"/>
                  </a:lnTo>
                  <a:moveTo>
                    <a:pt x="2048" y="322"/>
                  </a:moveTo>
                  <a:lnTo>
                    <a:pt x="2021" y="277"/>
                  </a:lnTo>
                  <a:lnTo>
                    <a:pt x="2048" y="232"/>
                  </a:lnTo>
                  <a:lnTo>
                    <a:pt x="2074" y="277"/>
                  </a:lnTo>
                  <a:lnTo>
                    <a:pt x="2048" y="322"/>
                  </a:lnTo>
                  <a:moveTo>
                    <a:pt x="2110" y="322"/>
                  </a:moveTo>
                  <a:lnTo>
                    <a:pt x="2084" y="277"/>
                  </a:lnTo>
                  <a:lnTo>
                    <a:pt x="2110" y="232"/>
                  </a:lnTo>
                  <a:lnTo>
                    <a:pt x="2137" y="277"/>
                  </a:lnTo>
                  <a:lnTo>
                    <a:pt x="2110" y="322"/>
                  </a:lnTo>
                  <a:moveTo>
                    <a:pt x="2171" y="322"/>
                  </a:moveTo>
                  <a:lnTo>
                    <a:pt x="2146" y="277"/>
                  </a:lnTo>
                  <a:lnTo>
                    <a:pt x="2171" y="232"/>
                  </a:lnTo>
                  <a:lnTo>
                    <a:pt x="2198" y="277"/>
                  </a:lnTo>
                  <a:lnTo>
                    <a:pt x="2171" y="322"/>
                  </a:lnTo>
                  <a:moveTo>
                    <a:pt x="2233" y="322"/>
                  </a:moveTo>
                  <a:lnTo>
                    <a:pt x="2207" y="277"/>
                  </a:lnTo>
                  <a:lnTo>
                    <a:pt x="2233" y="232"/>
                  </a:lnTo>
                  <a:lnTo>
                    <a:pt x="2260" y="277"/>
                  </a:lnTo>
                  <a:lnTo>
                    <a:pt x="2233" y="322"/>
                  </a:lnTo>
                  <a:moveTo>
                    <a:pt x="2294" y="322"/>
                  </a:moveTo>
                  <a:lnTo>
                    <a:pt x="2269" y="277"/>
                  </a:lnTo>
                  <a:lnTo>
                    <a:pt x="2294" y="232"/>
                  </a:lnTo>
                  <a:lnTo>
                    <a:pt x="2321" y="277"/>
                  </a:lnTo>
                  <a:lnTo>
                    <a:pt x="2294" y="322"/>
                  </a:lnTo>
                  <a:moveTo>
                    <a:pt x="2356" y="322"/>
                  </a:moveTo>
                  <a:lnTo>
                    <a:pt x="2330" y="277"/>
                  </a:lnTo>
                  <a:lnTo>
                    <a:pt x="2356" y="232"/>
                  </a:lnTo>
                  <a:lnTo>
                    <a:pt x="2383" y="277"/>
                  </a:lnTo>
                  <a:lnTo>
                    <a:pt x="2356" y="322"/>
                  </a:lnTo>
                  <a:moveTo>
                    <a:pt x="2417" y="322"/>
                  </a:moveTo>
                  <a:lnTo>
                    <a:pt x="2392" y="277"/>
                  </a:lnTo>
                  <a:lnTo>
                    <a:pt x="2417" y="232"/>
                  </a:lnTo>
                  <a:lnTo>
                    <a:pt x="2444" y="277"/>
                  </a:lnTo>
                  <a:lnTo>
                    <a:pt x="2417" y="322"/>
                  </a:lnTo>
                  <a:moveTo>
                    <a:pt x="2480" y="322"/>
                  </a:moveTo>
                  <a:lnTo>
                    <a:pt x="2453" y="277"/>
                  </a:lnTo>
                  <a:lnTo>
                    <a:pt x="2480" y="232"/>
                  </a:lnTo>
                  <a:lnTo>
                    <a:pt x="2506" y="277"/>
                  </a:lnTo>
                  <a:lnTo>
                    <a:pt x="2480" y="322"/>
                  </a:lnTo>
                  <a:moveTo>
                    <a:pt x="46" y="270"/>
                  </a:moveTo>
                  <a:lnTo>
                    <a:pt x="19" y="223"/>
                  </a:lnTo>
                  <a:lnTo>
                    <a:pt x="46" y="179"/>
                  </a:lnTo>
                  <a:lnTo>
                    <a:pt x="72" y="223"/>
                  </a:lnTo>
                  <a:lnTo>
                    <a:pt x="46" y="270"/>
                  </a:lnTo>
                  <a:moveTo>
                    <a:pt x="107" y="270"/>
                  </a:moveTo>
                  <a:lnTo>
                    <a:pt x="81" y="223"/>
                  </a:lnTo>
                  <a:lnTo>
                    <a:pt x="107" y="179"/>
                  </a:lnTo>
                  <a:lnTo>
                    <a:pt x="133" y="223"/>
                  </a:lnTo>
                  <a:lnTo>
                    <a:pt x="107" y="270"/>
                  </a:lnTo>
                  <a:moveTo>
                    <a:pt x="169" y="270"/>
                  </a:moveTo>
                  <a:lnTo>
                    <a:pt x="142" y="223"/>
                  </a:lnTo>
                  <a:lnTo>
                    <a:pt x="169" y="179"/>
                  </a:lnTo>
                  <a:lnTo>
                    <a:pt x="194" y="223"/>
                  </a:lnTo>
                  <a:lnTo>
                    <a:pt x="169" y="270"/>
                  </a:lnTo>
                  <a:moveTo>
                    <a:pt x="230" y="270"/>
                  </a:moveTo>
                  <a:lnTo>
                    <a:pt x="203" y="223"/>
                  </a:lnTo>
                  <a:lnTo>
                    <a:pt x="230" y="179"/>
                  </a:lnTo>
                  <a:lnTo>
                    <a:pt x="256" y="223"/>
                  </a:lnTo>
                  <a:lnTo>
                    <a:pt x="230" y="270"/>
                  </a:lnTo>
                  <a:moveTo>
                    <a:pt x="292" y="270"/>
                  </a:moveTo>
                  <a:lnTo>
                    <a:pt x="266" y="223"/>
                  </a:lnTo>
                  <a:lnTo>
                    <a:pt x="292" y="179"/>
                  </a:lnTo>
                  <a:lnTo>
                    <a:pt x="319" y="223"/>
                  </a:lnTo>
                  <a:lnTo>
                    <a:pt x="292" y="270"/>
                  </a:lnTo>
                  <a:moveTo>
                    <a:pt x="353" y="270"/>
                  </a:moveTo>
                  <a:lnTo>
                    <a:pt x="328" y="223"/>
                  </a:lnTo>
                  <a:lnTo>
                    <a:pt x="353" y="179"/>
                  </a:lnTo>
                  <a:lnTo>
                    <a:pt x="380" y="223"/>
                  </a:lnTo>
                  <a:lnTo>
                    <a:pt x="353" y="270"/>
                  </a:lnTo>
                  <a:moveTo>
                    <a:pt x="415" y="270"/>
                  </a:moveTo>
                  <a:lnTo>
                    <a:pt x="389" y="223"/>
                  </a:lnTo>
                  <a:lnTo>
                    <a:pt x="415" y="179"/>
                  </a:lnTo>
                  <a:lnTo>
                    <a:pt x="442" y="223"/>
                  </a:lnTo>
                  <a:lnTo>
                    <a:pt x="415" y="270"/>
                  </a:lnTo>
                  <a:moveTo>
                    <a:pt x="476" y="270"/>
                  </a:moveTo>
                  <a:lnTo>
                    <a:pt x="451" y="223"/>
                  </a:lnTo>
                  <a:lnTo>
                    <a:pt x="476" y="179"/>
                  </a:lnTo>
                  <a:lnTo>
                    <a:pt x="503" y="223"/>
                  </a:lnTo>
                  <a:lnTo>
                    <a:pt x="476" y="270"/>
                  </a:lnTo>
                  <a:moveTo>
                    <a:pt x="538" y="270"/>
                  </a:moveTo>
                  <a:lnTo>
                    <a:pt x="512" y="223"/>
                  </a:lnTo>
                  <a:lnTo>
                    <a:pt x="538" y="179"/>
                  </a:lnTo>
                  <a:lnTo>
                    <a:pt x="565" y="223"/>
                  </a:lnTo>
                  <a:lnTo>
                    <a:pt x="538" y="270"/>
                  </a:lnTo>
                  <a:moveTo>
                    <a:pt x="599" y="270"/>
                  </a:moveTo>
                  <a:lnTo>
                    <a:pt x="574" y="223"/>
                  </a:lnTo>
                  <a:lnTo>
                    <a:pt x="599" y="179"/>
                  </a:lnTo>
                  <a:lnTo>
                    <a:pt x="626" y="223"/>
                  </a:lnTo>
                  <a:lnTo>
                    <a:pt x="599" y="270"/>
                  </a:lnTo>
                  <a:moveTo>
                    <a:pt x="662" y="270"/>
                  </a:moveTo>
                  <a:lnTo>
                    <a:pt x="635" y="223"/>
                  </a:lnTo>
                  <a:lnTo>
                    <a:pt x="662" y="179"/>
                  </a:lnTo>
                  <a:lnTo>
                    <a:pt x="688" y="223"/>
                  </a:lnTo>
                  <a:lnTo>
                    <a:pt x="662" y="270"/>
                  </a:lnTo>
                  <a:moveTo>
                    <a:pt x="724" y="270"/>
                  </a:moveTo>
                  <a:lnTo>
                    <a:pt x="697" y="223"/>
                  </a:lnTo>
                  <a:lnTo>
                    <a:pt x="724" y="179"/>
                  </a:lnTo>
                  <a:lnTo>
                    <a:pt x="749" y="223"/>
                  </a:lnTo>
                  <a:lnTo>
                    <a:pt x="724" y="270"/>
                  </a:lnTo>
                  <a:moveTo>
                    <a:pt x="785" y="270"/>
                  </a:moveTo>
                  <a:lnTo>
                    <a:pt x="758" y="223"/>
                  </a:lnTo>
                  <a:lnTo>
                    <a:pt x="785" y="179"/>
                  </a:lnTo>
                  <a:lnTo>
                    <a:pt x="811" y="223"/>
                  </a:lnTo>
                  <a:lnTo>
                    <a:pt x="785" y="270"/>
                  </a:lnTo>
                  <a:moveTo>
                    <a:pt x="847" y="270"/>
                  </a:moveTo>
                  <a:lnTo>
                    <a:pt x="820" y="223"/>
                  </a:lnTo>
                  <a:lnTo>
                    <a:pt x="847" y="179"/>
                  </a:lnTo>
                  <a:lnTo>
                    <a:pt x="872" y="223"/>
                  </a:lnTo>
                  <a:lnTo>
                    <a:pt x="847" y="270"/>
                  </a:lnTo>
                  <a:moveTo>
                    <a:pt x="908" y="270"/>
                  </a:moveTo>
                  <a:lnTo>
                    <a:pt x="881" y="223"/>
                  </a:lnTo>
                  <a:lnTo>
                    <a:pt x="908" y="179"/>
                  </a:lnTo>
                  <a:lnTo>
                    <a:pt x="934" y="223"/>
                  </a:lnTo>
                  <a:lnTo>
                    <a:pt x="908" y="270"/>
                  </a:lnTo>
                  <a:moveTo>
                    <a:pt x="970" y="270"/>
                  </a:moveTo>
                  <a:lnTo>
                    <a:pt x="943" y="223"/>
                  </a:lnTo>
                  <a:lnTo>
                    <a:pt x="970" y="179"/>
                  </a:lnTo>
                  <a:lnTo>
                    <a:pt x="995" y="223"/>
                  </a:lnTo>
                  <a:lnTo>
                    <a:pt x="970" y="270"/>
                  </a:lnTo>
                  <a:moveTo>
                    <a:pt x="1031" y="270"/>
                  </a:moveTo>
                  <a:lnTo>
                    <a:pt x="1006" y="223"/>
                  </a:lnTo>
                  <a:lnTo>
                    <a:pt x="1031" y="179"/>
                  </a:lnTo>
                  <a:lnTo>
                    <a:pt x="1058" y="223"/>
                  </a:lnTo>
                  <a:lnTo>
                    <a:pt x="1031" y="270"/>
                  </a:lnTo>
                  <a:moveTo>
                    <a:pt x="1093" y="270"/>
                  </a:moveTo>
                  <a:lnTo>
                    <a:pt x="1067" y="223"/>
                  </a:lnTo>
                  <a:lnTo>
                    <a:pt x="1093" y="179"/>
                  </a:lnTo>
                  <a:lnTo>
                    <a:pt x="1120" y="223"/>
                  </a:lnTo>
                  <a:lnTo>
                    <a:pt x="1093" y="270"/>
                  </a:lnTo>
                  <a:moveTo>
                    <a:pt x="1154" y="270"/>
                  </a:moveTo>
                  <a:lnTo>
                    <a:pt x="1129" y="223"/>
                  </a:lnTo>
                  <a:lnTo>
                    <a:pt x="1154" y="179"/>
                  </a:lnTo>
                  <a:lnTo>
                    <a:pt x="1181" y="223"/>
                  </a:lnTo>
                  <a:lnTo>
                    <a:pt x="1154" y="270"/>
                  </a:lnTo>
                  <a:moveTo>
                    <a:pt x="1216" y="270"/>
                  </a:moveTo>
                  <a:lnTo>
                    <a:pt x="1190" y="223"/>
                  </a:lnTo>
                  <a:lnTo>
                    <a:pt x="1216" y="179"/>
                  </a:lnTo>
                  <a:lnTo>
                    <a:pt x="1243" y="223"/>
                  </a:lnTo>
                  <a:lnTo>
                    <a:pt x="1216" y="270"/>
                  </a:lnTo>
                  <a:moveTo>
                    <a:pt x="1277" y="270"/>
                  </a:moveTo>
                  <a:lnTo>
                    <a:pt x="1252" y="223"/>
                  </a:lnTo>
                  <a:lnTo>
                    <a:pt x="1277" y="179"/>
                  </a:lnTo>
                  <a:lnTo>
                    <a:pt x="1304" y="223"/>
                  </a:lnTo>
                  <a:lnTo>
                    <a:pt x="1277" y="270"/>
                  </a:lnTo>
                  <a:moveTo>
                    <a:pt x="1339" y="270"/>
                  </a:moveTo>
                  <a:lnTo>
                    <a:pt x="1313" y="223"/>
                  </a:lnTo>
                  <a:lnTo>
                    <a:pt x="1339" y="179"/>
                  </a:lnTo>
                  <a:lnTo>
                    <a:pt x="1366" y="223"/>
                  </a:lnTo>
                  <a:lnTo>
                    <a:pt x="1339" y="270"/>
                  </a:lnTo>
                  <a:moveTo>
                    <a:pt x="1402" y="270"/>
                  </a:moveTo>
                  <a:lnTo>
                    <a:pt x="1375" y="223"/>
                  </a:lnTo>
                  <a:lnTo>
                    <a:pt x="1402" y="179"/>
                  </a:lnTo>
                  <a:lnTo>
                    <a:pt x="1427" y="223"/>
                  </a:lnTo>
                  <a:lnTo>
                    <a:pt x="1402" y="270"/>
                  </a:lnTo>
                  <a:moveTo>
                    <a:pt x="1463" y="270"/>
                  </a:moveTo>
                  <a:lnTo>
                    <a:pt x="1436" y="223"/>
                  </a:lnTo>
                  <a:lnTo>
                    <a:pt x="1463" y="179"/>
                  </a:lnTo>
                  <a:lnTo>
                    <a:pt x="1489" y="223"/>
                  </a:lnTo>
                  <a:lnTo>
                    <a:pt x="1463" y="270"/>
                  </a:lnTo>
                  <a:moveTo>
                    <a:pt x="1525" y="270"/>
                  </a:moveTo>
                  <a:lnTo>
                    <a:pt x="1498" y="223"/>
                  </a:lnTo>
                  <a:lnTo>
                    <a:pt x="1525" y="179"/>
                  </a:lnTo>
                  <a:lnTo>
                    <a:pt x="1550" y="223"/>
                  </a:lnTo>
                  <a:lnTo>
                    <a:pt x="1525" y="270"/>
                  </a:lnTo>
                  <a:moveTo>
                    <a:pt x="1586" y="270"/>
                  </a:moveTo>
                  <a:lnTo>
                    <a:pt x="1559" y="223"/>
                  </a:lnTo>
                  <a:lnTo>
                    <a:pt x="1586" y="179"/>
                  </a:lnTo>
                  <a:lnTo>
                    <a:pt x="1612" y="223"/>
                  </a:lnTo>
                  <a:lnTo>
                    <a:pt x="1586" y="270"/>
                  </a:lnTo>
                  <a:moveTo>
                    <a:pt x="1648" y="270"/>
                  </a:moveTo>
                  <a:lnTo>
                    <a:pt x="1621" y="223"/>
                  </a:lnTo>
                  <a:lnTo>
                    <a:pt x="1648" y="179"/>
                  </a:lnTo>
                  <a:lnTo>
                    <a:pt x="1673" y="223"/>
                  </a:lnTo>
                  <a:lnTo>
                    <a:pt x="1648" y="270"/>
                  </a:lnTo>
                  <a:moveTo>
                    <a:pt x="1709" y="270"/>
                  </a:moveTo>
                  <a:lnTo>
                    <a:pt x="1682" y="223"/>
                  </a:lnTo>
                  <a:lnTo>
                    <a:pt x="1709" y="179"/>
                  </a:lnTo>
                  <a:lnTo>
                    <a:pt x="1735" y="223"/>
                  </a:lnTo>
                  <a:lnTo>
                    <a:pt x="1709" y="270"/>
                  </a:lnTo>
                  <a:moveTo>
                    <a:pt x="1771" y="270"/>
                  </a:moveTo>
                  <a:lnTo>
                    <a:pt x="1745" y="223"/>
                  </a:lnTo>
                  <a:lnTo>
                    <a:pt x="1771" y="179"/>
                  </a:lnTo>
                  <a:lnTo>
                    <a:pt x="1798" y="223"/>
                  </a:lnTo>
                  <a:lnTo>
                    <a:pt x="1771" y="270"/>
                  </a:lnTo>
                  <a:moveTo>
                    <a:pt x="1832" y="270"/>
                  </a:moveTo>
                  <a:lnTo>
                    <a:pt x="1807" y="223"/>
                  </a:lnTo>
                  <a:lnTo>
                    <a:pt x="1832" y="179"/>
                  </a:lnTo>
                  <a:lnTo>
                    <a:pt x="1859" y="223"/>
                  </a:lnTo>
                  <a:lnTo>
                    <a:pt x="1832" y="270"/>
                  </a:lnTo>
                  <a:moveTo>
                    <a:pt x="1894" y="270"/>
                  </a:moveTo>
                  <a:lnTo>
                    <a:pt x="1868" y="223"/>
                  </a:lnTo>
                  <a:lnTo>
                    <a:pt x="1894" y="179"/>
                  </a:lnTo>
                  <a:lnTo>
                    <a:pt x="1921" y="223"/>
                  </a:lnTo>
                  <a:lnTo>
                    <a:pt x="1894" y="270"/>
                  </a:lnTo>
                  <a:moveTo>
                    <a:pt x="1955" y="270"/>
                  </a:moveTo>
                  <a:lnTo>
                    <a:pt x="1930" y="223"/>
                  </a:lnTo>
                  <a:lnTo>
                    <a:pt x="1955" y="179"/>
                  </a:lnTo>
                  <a:lnTo>
                    <a:pt x="1982" y="223"/>
                  </a:lnTo>
                  <a:lnTo>
                    <a:pt x="1955" y="270"/>
                  </a:lnTo>
                  <a:moveTo>
                    <a:pt x="2017" y="270"/>
                  </a:moveTo>
                  <a:lnTo>
                    <a:pt x="1991" y="223"/>
                  </a:lnTo>
                  <a:lnTo>
                    <a:pt x="2017" y="179"/>
                  </a:lnTo>
                  <a:lnTo>
                    <a:pt x="2044" y="223"/>
                  </a:lnTo>
                  <a:lnTo>
                    <a:pt x="2017" y="270"/>
                  </a:lnTo>
                  <a:moveTo>
                    <a:pt x="2078" y="270"/>
                  </a:moveTo>
                  <a:lnTo>
                    <a:pt x="2053" y="223"/>
                  </a:lnTo>
                  <a:lnTo>
                    <a:pt x="2078" y="179"/>
                  </a:lnTo>
                  <a:lnTo>
                    <a:pt x="2105" y="223"/>
                  </a:lnTo>
                  <a:lnTo>
                    <a:pt x="2078" y="270"/>
                  </a:lnTo>
                  <a:moveTo>
                    <a:pt x="2141" y="270"/>
                  </a:moveTo>
                  <a:lnTo>
                    <a:pt x="2114" y="223"/>
                  </a:lnTo>
                  <a:lnTo>
                    <a:pt x="2141" y="179"/>
                  </a:lnTo>
                  <a:lnTo>
                    <a:pt x="2167" y="223"/>
                  </a:lnTo>
                  <a:lnTo>
                    <a:pt x="2141" y="270"/>
                  </a:lnTo>
                  <a:moveTo>
                    <a:pt x="2203" y="270"/>
                  </a:moveTo>
                  <a:lnTo>
                    <a:pt x="2176" y="223"/>
                  </a:lnTo>
                  <a:lnTo>
                    <a:pt x="2203" y="179"/>
                  </a:lnTo>
                  <a:lnTo>
                    <a:pt x="2228" y="223"/>
                  </a:lnTo>
                  <a:lnTo>
                    <a:pt x="2203" y="270"/>
                  </a:lnTo>
                  <a:moveTo>
                    <a:pt x="2264" y="270"/>
                  </a:moveTo>
                  <a:lnTo>
                    <a:pt x="2237" y="223"/>
                  </a:lnTo>
                  <a:lnTo>
                    <a:pt x="2264" y="179"/>
                  </a:lnTo>
                  <a:lnTo>
                    <a:pt x="2290" y="223"/>
                  </a:lnTo>
                  <a:lnTo>
                    <a:pt x="2264" y="270"/>
                  </a:lnTo>
                  <a:moveTo>
                    <a:pt x="2326" y="270"/>
                  </a:moveTo>
                  <a:lnTo>
                    <a:pt x="2299" y="223"/>
                  </a:lnTo>
                  <a:lnTo>
                    <a:pt x="2326" y="179"/>
                  </a:lnTo>
                  <a:lnTo>
                    <a:pt x="2351" y="223"/>
                  </a:lnTo>
                  <a:lnTo>
                    <a:pt x="2326" y="270"/>
                  </a:lnTo>
                  <a:moveTo>
                    <a:pt x="2387" y="270"/>
                  </a:moveTo>
                  <a:lnTo>
                    <a:pt x="2360" y="223"/>
                  </a:lnTo>
                  <a:lnTo>
                    <a:pt x="2387" y="179"/>
                  </a:lnTo>
                  <a:lnTo>
                    <a:pt x="2413" y="223"/>
                  </a:lnTo>
                  <a:lnTo>
                    <a:pt x="2387" y="270"/>
                  </a:lnTo>
                  <a:moveTo>
                    <a:pt x="2449" y="270"/>
                  </a:moveTo>
                  <a:lnTo>
                    <a:pt x="2422" y="223"/>
                  </a:lnTo>
                  <a:lnTo>
                    <a:pt x="2449" y="179"/>
                  </a:lnTo>
                  <a:lnTo>
                    <a:pt x="2474" y="223"/>
                  </a:lnTo>
                  <a:lnTo>
                    <a:pt x="2449" y="270"/>
                  </a:lnTo>
                  <a:moveTo>
                    <a:pt x="2510" y="270"/>
                  </a:moveTo>
                  <a:lnTo>
                    <a:pt x="2485" y="223"/>
                  </a:lnTo>
                  <a:lnTo>
                    <a:pt x="2510" y="179"/>
                  </a:lnTo>
                  <a:lnTo>
                    <a:pt x="2537" y="223"/>
                  </a:lnTo>
                  <a:lnTo>
                    <a:pt x="2510" y="270"/>
                  </a:lnTo>
                  <a:moveTo>
                    <a:pt x="76" y="216"/>
                  </a:moveTo>
                  <a:lnTo>
                    <a:pt x="51" y="171"/>
                  </a:lnTo>
                  <a:lnTo>
                    <a:pt x="76" y="125"/>
                  </a:lnTo>
                  <a:lnTo>
                    <a:pt x="103" y="171"/>
                  </a:lnTo>
                  <a:lnTo>
                    <a:pt x="76" y="216"/>
                  </a:lnTo>
                  <a:moveTo>
                    <a:pt x="137" y="216"/>
                  </a:moveTo>
                  <a:lnTo>
                    <a:pt x="112" y="171"/>
                  </a:lnTo>
                  <a:lnTo>
                    <a:pt x="137" y="125"/>
                  </a:lnTo>
                  <a:lnTo>
                    <a:pt x="164" y="171"/>
                  </a:lnTo>
                  <a:lnTo>
                    <a:pt x="137" y="216"/>
                  </a:lnTo>
                  <a:moveTo>
                    <a:pt x="199" y="216"/>
                  </a:moveTo>
                  <a:lnTo>
                    <a:pt x="173" y="171"/>
                  </a:lnTo>
                  <a:lnTo>
                    <a:pt x="199" y="125"/>
                  </a:lnTo>
                  <a:lnTo>
                    <a:pt x="226" y="171"/>
                  </a:lnTo>
                  <a:lnTo>
                    <a:pt x="199" y="216"/>
                  </a:lnTo>
                  <a:moveTo>
                    <a:pt x="262" y="216"/>
                  </a:moveTo>
                  <a:lnTo>
                    <a:pt x="235" y="171"/>
                  </a:lnTo>
                  <a:lnTo>
                    <a:pt x="262" y="125"/>
                  </a:lnTo>
                  <a:lnTo>
                    <a:pt x="287" y="171"/>
                  </a:lnTo>
                  <a:lnTo>
                    <a:pt x="262" y="216"/>
                  </a:lnTo>
                  <a:moveTo>
                    <a:pt x="323" y="216"/>
                  </a:moveTo>
                  <a:lnTo>
                    <a:pt x="296" y="171"/>
                  </a:lnTo>
                  <a:lnTo>
                    <a:pt x="323" y="125"/>
                  </a:lnTo>
                  <a:lnTo>
                    <a:pt x="349" y="171"/>
                  </a:lnTo>
                  <a:lnTo>
                    <a:pt x="323" y="216"/>
                  </a:lnTo>
                  <a:moveTo>
                    <a:pt x="385" y="216"/>
                  </a:moveTo>
                  <a:lnTo>
                    <a:pt x="358" y="171"/>
                  </a:lnTo>
                  <a:lnTo>
                    <a:pt x="385" y="125"/>
                  </a:lnTo>
                  <a:lnTo>
                    <a:pt x="410" y="171"/>
                  </a:lnTo>
                  <a:lnTo>
                    <a:pt x="385" y="216"/>
                  </a:lnTo>
                  <a:moveTo>
                    <a:pt x="446" y="216"/>
                  </a:moveTo>
                  <a:lnTo>
                    <a:pt x="419" y="171"/>
                  </a:lnTo>
                  <a:lnTo>
                    <a:pt x="446" y="125"/>
                  </a:lnTo>
                  <a:lnTo>
                    <a:pt x="472" y="171"/>
                  </a:lnTo>
                  <a:lnTo>
                    <a:pt x="446" y="216"/>
                  </a:lnTo>
                  <a:moveTo>
                    <a:pt x="508" y="216"/>
                  </a:moveTo>
                  <a:lnTo>
                    <a:pt x="481" y="171"/>
                  </a:lnTo>
                  <a:lnTo>
                    <a:pt x="508" y="125"/>
                  </a:lnTo>
                  <a:lnTo>
                    <a:pt x="533" y="171"/>
                  </a:lnTo>
                  <a:lnTo>
                    <a:pt x="508" y="216"/>
                  </a:lnTo>
                  <a:moveTo>
                    <a:pt x="569" y="216"/>
                  </a:moveTo>
                  <a:lnTo>
                    <a:pt x="542" y="171"/>
                  </a:lnTo>
                  <a:lnTo>
                    <a:pt x="569" y="125"/>
                  </a:lnTo>
                  <a:lnTo>
                    <a:pt x="595" y="171"/>
                  </a:lnTo>
                  <a:lnTo>
                    <a:pt x="569" y="216"/>
                  </a:lnTo>
                  <a:moveTo>
                    <a:pt x="631" y="216"/>
                  </a:moveTo>
                  <a:lnTo>
                    <a:pt x="605" y="171"/>
                  </a:lnTo>
                  <a:lnTo>
                    <a:pt x="631" y="125"/>
                  </a:lnTo>
                  <a:lnTo>
                    <a:pt x="658" y="171"/>
                  </a:lnTo>
                  <a:lnTo>
                    <a:pt x="631" y="216"/>
                  </a:lnTo>
                  <a:moveTo>
                    <a:pt x="692" y="216"/>
                  </a:moveTo>
                  <a:lnTo>
                    <a:pt x="667" y="171"/>
                  </a:lnTo>
                  <a:lnTo>
                    <a:pt x="692" y="125"/>
                  </a:lnTo>
                  <a:lnTo>
                    <a:pt x="719" y="171"/>
                  </a:lnTo>
                  <a:lnTo>
                    <a:pt x="692" y="216"/>
                  </a:lnTo>
                  <a:moveTo>
                    <a:pt x="754" y="216"/>
                  </a:moveTo>
                  <a:lnTo>
                    <a:pt x="728" y="171"/>
                  </a:lnTo>
                  <a:lnTo>
                    <a:pt x="754" y="125"/>
                  </a:lnTo>
                  <a:lnTo>
                    <a:pt x="781" y="171"/>
                  </a:lnTo>
                  <a:lnTo>
                    <a:pt x="754" y="216"/>
                  </a:lnTo>
                  <a:moveTo>
                    <a:pt x="815" y="216"/>
                  </a:moveTo>
                  <a:lnTo>
                    <a:pt x="790" y="171"/>
                  </a:lnTo>
                  <a:lnTo>
                    <a:pt x="815" y="125"/>
                  </a:lnTo>
                  <a:lnTo>
                    <a:pt x="842" y="171"/>
                  </a:lnTo>
                  <a:lnTo>
                    <a:pt x="815" y="216"/>
                  </a:lnTo>
                  <a:moveTo>
                    <a:pt x="877" y="216"/>
                  </a:moveTo>
                  <a:lnTo>
                    <a:pt x="851" y="171"/>
                  </a:lnTo>
                  <a:lnTo>
                    <a:pt x="877" y="125"/>
                  </a:lnTo>
                  <a:lnTo>
                    <a:pt x="904" y="171"/>
                  </a:lnTo>
                  <a:lnTo>
                    <a:pt x="877" y="216"/>
                  </a:lnTo>
                  <a:moveTo>
                    <a:pt x="938" y="216"/>
                  </a:moveTo>
                  <a:lnTo>
                    <a:pt x="913" y="171"/>
                  </a:lnTo>
                  <a:lnTo>
                    <a:pt x="938" y="125"/>
                  </a:lnTo>
                  <a:lnTo>
                    <a:pt x="965" y="171"/>
                  </a:lnTo>
                  <a:lnTo>
                    <a:pt x="938" y="216"/>
                  </a:lnTo>
                  <a:moveTo>
                    <a:pt x="1001" y="216"/>
                  </a:moveTo>
                  <a:lnTo>
                    <a:pt x="974" y="171"/>
                  </a:lnTo>
                  <a:lnTo>
                    <a:pt x="1001" y="125"/>
                  </a:lnTo>
                  <a:lnTo>
                    <a:pt x="1027" y="171"/>
                  </a:lnTo>
                  <a:lnTo>
                    <a:pt x="1001" y="216"/>
                  </a:lnTo>
                  <a:moveTo>
                    <a:pt x="1063" y="216"/>
                  </a:moveTo>
                  <a:lnTo>
                    <a:pt x="1036" y="171"/>
                  </a:lnTo>
                  <a:lnTo>
                    <a:pt x="1063" y="125"/>
                  </a:lnTo>
                  <a:lnTo>
                    <a:pt x="1088" y="171"/>
                  </a:lnTo>
                  <a:lnTo>
                    <a:pt x="1063" y="216"/>
                  </a:lnTo>
                  <a:moveTo>
                    <a:pt x="1124" y="216"/>
                  </a:moveTo>
                  <a:lnTo>
                    <a:pt x="1097" y="171"/>
                  </a:lnTo>
                  <a:lnTo>
                    <a:pt x="1124" y="125"/>
                  </a:lnTo>
                  <a:lnTo>
                    <a:pt x="1150" y="171"/>
                  </a:lnTo>
                  <a:lnTo>
                    <a:pt x="1124" y="216"/>
                  </a:lnTo>
                  <a:moveTo>
                    <a:pt x="1186" y="216"/>
                  </a:moveTo>
                  <a:lnTo>
                    <a:pt x="1159" y="171"/>
                  </a:lnTo>
                  <a:lnTo>
                    <a:pt x="1186" y="125"/>
                  </a:lnTo>
                  <a:lnTo>
                    <a:pt x="1211" y="171"/>
                  </a:lnTo>
                  <a:lnTo>
                    <a:pt x="1186" y="216"/>
                  </a:lnTo>
                  <a:moveTo>
                    <a:pt x="1247" y="216"/>
                  </a:moveTo>
                  <a:lnTo>
                    <a:pt x="1220" y="171"/>
                  </a:lnTo>
                  <a:lnTo>
                    <a:pt x="1247" y="125"/>
                  </a:lnTo>
                  <a:lnTo>
                    <a:pt x="1273" y="171"/>
                  </a:lnTo>
                  <a:lnTo>
                    <a:pt x="1247" y="216"/>
                  </a:lnTo>
                  <a:moveTo>
                    <a:pt x="1309" y="216"/>
                  </a:moveTo>
                  <a:lnTo>
                    <a:pt x="1282" y="171"/>
                  </a:lnTo>
                  <a:lnTo>
                    <a:pt x="1309" y="125"/>
                  </a:lnTo>
                  <a:lnTo>
                    <a:pt x="1334" y="171"/>
                  </a:lnTo>
                  <a:lnTo>
                    <a:pt x="1309" y="216"/>
                  </a:lnTo>
                  <a:moveTo>
                    <a:pt x="1370" y="216"/>
                  </a:moveTo>
                  <a:lnTo>
                    <a:pt x="1345" y="171"/>
                  </a:lnTo>
                  <a:lnTo>
                    <a:pt x="1370" y="125"/>
                  </a:lnTo>
                  <a:lnTo>
                    <a:pt x="1397" y="171"/>
                  </a:lnTo>
                  <a:lnTo>
                    <a:pt x="1370" y="216"/>
                  </a:lnTo>
                  <a:moveTo>
                    <a:pt x="1432" y="216"/>
                  </a:moveTo>
                  <a:lnTo>
                    <a:pt x="1406" y="171"/>
                  </a:lnTo>
                  <a:lnTo>
                    <a:pt x="1432" y="125"/>
                  </a:lnTo>
                  <a:lnTo>
                    <a:pt x="1459" y="171"/>
                  </a:lnTo>
                  <a:lnTo>
                    <a:pt x="1432" y="216"/>
                  </a:lnTo>
                  <a:moveTo>
                    <a:pt x="1493" y="216"/>
                  </a:moveTo>
                  <a:lnTo>
                    <a:pt x="1468" y="171"/>
                  </a:lnTo>
                  <a:lnTo>
                    <a:pt x="1493" y="125"/>
                  </a:lnTo>
                  <a:lnTo>
                    <a:pt x="1520" y="171"/>
                  </a:lnTo>
                  <a:lnTo>
                    <a:pt x="1493" y="216"/>
                  </a:lnTo>
                  <a:moveTo>
                    <a:pt x="1555" y="216"/>
                  </a:moveTo>
                  <a:lnTo>
                    <a:pt x="1529" y="171"/>
                  </a:lnTo>
                  <a:lnTo>
                    <a:pt x="1555" y="125"/>
                  </a:lnTo>
                  <a:lnTo>
                    <a:pt x="1582" y="171"/>
                  </a:lnTo>
                  <a:lnTo>
                    <a:pt x="1555" y="216"/>
                  </a:lnTo>
                  <a:moveTo>
                    <a:pt x="1616" y="216"/>
                  </a:moveTo>
                  <a:lnTo>
                    <a:pt x="1591" y="171"/>
                  </a:lnTo>
                  <a:lnTo>
                    <a:pt x="1616" y="125"/>
                  </a:lnTo>
                  <a:lnTo>
                    <a:pt x="1643" y="171"/>
                  </a:lnTo>
                  <a:lnTo>
                    <a:pt x="1616" y="216"/>
                  </a:lnTo>
                  <a:moveTo>
                    <a:pt x="1678" y="216"/>
                  </a:moveTo>
                  <a:lnTo>
                    <a:pt x="1652" y="171"/>
                  </a:lnTo>
                  <a:lnTo>
                    <a:pt x="1678" y="125"/>
                  </a:lnTo>
                  <a:lnTo>
                    <a:pt x="1705" y="171"/>
                  </a:lnTo>
                  <a:lnTo>
                    <a:pt x="1678" y="216"/>
                  </a:lnTo>
                  <a:moveTo>
                    <a:pt x="1741" y="216"/>
                  </a:moveTo>
                  <a:lnTo>
                    <a:pt x="1714" y="171"/>
                  </a:lnTo>
                  <a:lnTo>
                    <a:pt x="1741" y="125"/>
                  </a:lnTo>
                  <a:lnTo>
                    <a:pt x="1766" y="171"/>
                  </a:lnTo>
                  <a:lnTo>
                    <a:pt x="1741" y="216"/>
                  </a:lnTo>
                  <a:moveTo>
                    <a:pt x="1802" y="216"/>
                  </a:moveTo>
                  <a:lnTo>
                    <a:pt x="1775" y="171"/>
                  </a:lnTo>
                  <a:lnTo>
                    <a:pt x="1802" y="125"/>
                  </a:lnTo>
                  <a:lnTo>
                    <a:pt x="1828" y="171"/>
                  </a:lnTo>
                  <a:lnTo>
                    <a:pt x="1802" y="216"/>
                  </a:lnTo>
                  <a:moveTo>
                    <a:pt x="1864" y="216"/>
                  </a:moveTo>
                  <a:lnTo>
                    <a:pt x="1837" y="171"/>
                  </a:lnTo>
                  <a:lnTo>
                    <a:pt x="1864" y="125"/>
                  </a:lnTo>
                  <a:lnTo>
                    <a:pt x="1889" y="171"/>
                  </a:lnTo>
                  <a:lnTo>
                    <a:pt x="1864" y="216"/>
                  </a:lnTo>
                  <a:moveTo>
                    <a:pt x="1925" y="216"/>
                  </a:moveTo>
                  <a:lnTo>
                    <a:pt x="1898" y="171"/>
                  </a:lnTo>
                  <a:lnTo>
                    <a:pt x="1925" y="125"/>
                  </a:lnTo>
                  <a:lnTo>
                    <a:pt x="1951" y="171"/>
                  </a:lnTo>
                  <a:lnTo>
                    <a:pt x="1925" y="216"/>
                  </a:lnTo>
                  <a:moveTo>
                    <a:pt x="1987" y="216"/>
                  </a:moveTo>
                  <a:lnTo>
                    <a:pt x="1960" y="171"/>
                  </a:lnTo>
                  <a:lnTo>
                    <a:pt x="1987" y="125"/>
                  </a:lnTo>
                  <a:lnTo>
                    <a:pt x="2012" y="171"/>
                  </a:lnTo>
                  <a:lnTo>
                    <a:pt x="1987" y="216"/>
                  </a:lnTo>
                  <a:moveTo>
                    <a:pt x="2048" y="216"/>
                  </a:moveTo>
                  <a:lnTo>
                    <a:pt x="2021" y="171"/>
                  </a:lnTo>
                  <a:lnTo>
                    <a:pt x="2048" y="125"/>
                  </a:lnTo>
                  <a:lnTo>
                    <a:pt x="2074" y="171"/>
                  </a:lnTo>
                  <a:lnTo>
                    <a:pt x="2048" y="216"/>
                  </a:lnTo>
                  <a:moveTo>
                    <a:pt x="2110" y="216"/>
                  </a:moveTo>
                  <a:lnTo>
                    <a:pt x="2084" y="171"/>
                  </a:lnTo>
                  <a:lnTo>
                    <a:pt x="2110" y="125"/>
                  </a:lnTo>
                  <a:lnTo>
                    <a:pt x="2137" y="171"/>
                  </a:lnTo>
                  <a:lnTo>
                    <a:pt x="2110" y="216"/>
                  </a:lnTo>
                  <a:moveTo>
                    <a:pt x="2171" y="216"/>
                  </a:moveTo>
                  <a:lnTo>
                    <a:pt x="2146" y="171"/>
                  </a:lnTo>
                  <a:lnTo>
                    <a:pt x="2171" y="125"/>
                  </a:lnTo>
                  <a:lnTo>
                    <a:pt x="2198" y="171"/>
                  </a:lnTo>
                  <a:lnTo>
                    <a:pt x="2171" y="216"/>
                  </a:lnTo>
                  <a:moveTo>
                    <a:pt x="2233" y="216"/>
                  </a:moveTo>
                  <a:lnTo>
                    <a:pt x="2207" y="171"/>
                  </a:lnTo>
                  <a:lnTo>
                    <a:pt x="2233" y="125"/>
                  </a:lnTo>
                  <a:lnTo>
                    <a:pt x="2260" y="171"/>
                  </a:lnTo>
                  <a:lnTo>
                    <a:pt x="2233" y="216"/>
                  </a:lnTo>
                  <a:moveTo>
                    <a:pt x="2294" y="216"/>
                  </a:moveTo>
                  <a:lnTo>
                    <a:pt x="2269" y="171"/>
                  </a:lnTo>
                  <a:lnTo>
                    <a:pt x="2294" y="125"/>
                  </a:lnTo>
                  <a:lnTo>
                    <a:pt x="2321" y="171"/>
                  </a:lnTo>
                  <a:lnTo>
                    <a:pt x="2294" y="216"/>
                  </a:lnTo>
                  <a:moveTo>
                    <a:pt x="2356" y="216"/>
                  </a:moveTo>
                  <a:lnTo>
                    <a:pt x="2330" y="171"/>
                  </a:lnTo>
                  <a:lnTo>
                    <a:pt x="2356" y="125"/>
                  </a:lnTo>
                  <a:lnTo>
                    <a:pt x="2383" y="171"/>
                  </a:lnTo>
                  <a:lnTo>
                    <a:pt x="2356" y="216"/>
                  </a:lnTo>
                  <a:moveTo>
                    <a:pt x="2417" y="216"/>
                  </a:moveTo>
                  <a:lnTo>
                    <a:pt x="2392" y="171"/>
                  </a:lnTo>
                  <a:lnTo>
                    <a:pt x="2417" y="125"/>
                  </a:lnTo>
                  <a:lnTo>
                    <a:pt x="2444" y="171"/>
                  </a:lnTo>
                  <a:lnTo>
                    <a:pt x="2417" y="216"/>
                  </a:lnTo>
                  <a:moveTo>
                    <a:pt x="2480" y="216"/>
                  </a:moveTo>
                  <a:lnTo>
                    <a:pt x="2453" y="171"/>
                  </a:lnTo>
                  <a:lnTo>
                    <a:pt x="2480" y="125"/>
                  </a:lnTo>
                  <a:lnTo>
                    <a:pt x="2506" y="171"/>
                  </a:lnTo>
                  <a:lnTo>
                    <a:pt x="2480" y="216"/>
                  </a:lnTo>
                  <a:moveTo>
                    <a:pt x="46" y="162"/>
                  </a:moveTo>
                  <a:lnTo>
                    <a:pt x="19" y="117"/>
                  </a:lnTo>
                  <a:lnTo>
                    <a:pt x="46" y="72"/>
                  </a:lnTo>
                  <a:lnTo>
                    <a:pt x="72" y="117"/>
                  </a:lnTo>
                  <a:lnTo>
                    <a:pt x="46" y="162"/>
                  </a:lnTo>
                  <a:moveTo>
                    <a:pt x="107" y="162"/>
                  </a:moveTo>
                  <a:lnTo>
                    <a:pt x="81" y="117"/>
                  </a:lnTo>
                  <a:lnTo>
                    <a:pt x="107" y="72"/>
                  </a:lnTo>
                  <a:lnTo>
                    <a:pt x="133" y="117"/>
                  </a:lnTo>
                  <a:lnTo>
                    <a:pt x="107" y="162"/>
                  </a:lnTo>
                  <a:moveTo>
                    <a:pt x="169" y="162"/>
                  </a:moveTo>
                  <a:lnTo>
                    <a:pt x="142" y="117"/>
                  </a:lnTo>
                  <a:lnTo>
                    <a:pt x="169" y="72"/>
                  </a:lnTo>
                  <a:lnTo>
                    <a:pt x="194" y="117"/>
                  </a:lnTo>
                  <a:lnTo>
                    <a:pt x="169" y="162"/>
                  </a:lnTo>
                  <a:moveTo>
                    <a:pt x="230" y="162"/>
                  </a:moveTo>
                  <a:lnTo>
                    <a:pt x="203" y="117"/>
                  </a:lnTo>
                  <a:lnTo>
                    <a:pt x="230" y="72"/>
                  </a:lnTo>
                  <a:lnTo>
                    <a:pt x="256" y="117"/>
                  </a:lnTo>
                  <a:lnTo>
                    <a:pt x="230" y="162"/>
                  </a:lnTo>
                  <a:moveTo>
                    <a:pt x="292" y="162"/>
                  </a:moveTo>
                  <a:lnTo>
                    <a:pt x="266" y="117"/>
                  </a:lnTo>
                  <a:lnTo>
                    <a:pt x="292" y="72"/>
                  </a:lnTo>
                  <a:lnTo>
                    <a:pt x="319" y="117"/>
                  </a:lnTo>
                  <a:lnTo>
                    <a:pt x="292" y="162"/>
                  </a:lnTo>
                  <a:moveTo>
                    <a:pt x="353" y="162"/>
                  </a:moveTo>
                  <a:lnTo>
                    <a:pt x="328" y="117"/>
                  </a:lnTo>
                  <a:lnTo>
                    <a:pt x="353" y="72"/>
                  </a:lnTo>
                  <a:lnTo>
                    <a:pt x="380" y="117"/>
                  </a:lnTo>
                  <a:lnTo>
                    <a:pt x="353" y="162"/>
                  </a:lnTo>
                  <a:moveTo>
                    <a:pt x="415" y="162"/>
                  </a:moveTo>
                  <a:lnTo>
                    <a:pt x="389" y="117"/>
                  </a:lnTo>
                  <a:lnTo>
                    <a:pt x="415" y="72"/>
                  </a:lnTo>
                  <a:lnTo>
                    <a:pt x="442" y="117"/>
                  </a:lnTo>
                  <a:lnTo>
                    <a:pt x="415" y="162"/>
                  </a:lnTo>
                  <a:moveTo>
                    <a:pt x="476" y="162"/>
                  </a:moveTo>
                  <a:lnTo>
                    <a:pt x="451" y="117"/>
                  </a:lnTo>
                  <a:lnTo>
                    <a:pt x="476" y="72"/>
                  </a:lnTo>
                  <a:lnTo>
                    <a:pt x="503" y="117"/>
                  </a:lnTo>
                  <a:lnTo>
                    <a:pt x="476" y="162"/>
                  </a:lnTo>
                  <a:moveTo>
                    <a:pt x="538" y="162"/>
                  </a:moveTo>
                  <a:lnTo>
                    <a:pt x="512" y="117"/>
                  </a:lnTo>
                  <a:lnTo>
                    <a:pt x="538" y="72"/>
                  </a:lnTo>
                  <a:lnTo>
                    <a:pt x="565" y="117"/>
                  </a:lnTo>
                  <a:lnTo>
                    <a:pt x="538" y="162"/>
                  </a:lnTo>
                  <a:moveTo>
                    <a:pt x="599" y="162"/>
                  </a:moveTo>
                  <a:lnTo>
                    <a:pt x="574" y="117"/>
                  </a:lnTo>
                  <a:lnTo>
                    <a:pt x="599" y="72"/>
                  </a:lnTo>
                  <a:lnTo>
                    <a:pt x="626" y="117"/>
                  </a:lnTo>
                  <a:lnTo>
                    <a:pt x="599" y="162"/>
                  </a:lnTo>
                  <a:moveTo>
                    <a:pt x="662" y="162"/>
                  </a:moveTo>
                  <a:lnTo>
                    <a:pt x="635" y="117"/>
                  </a:lnTo>
                  <a:lnTo>
                    <a:pt x="662" y="72"/>
                  </a:lnTo>
                  <a:lnTo>
                    <a:pt x="688" y="117"/>
                  </a:lnTo>
                  <a:lnTo>
                    <a:pt x="662" y="162"/>
                  </a:lnTo>
                  <a:moveTo>
                    <a:pt x="724" y="162"/>
                  </a:moveTo>
                  <a:lnTo>
                    <a:pt x="697" y="117"/>
                  </a:lnTo>
                  <a:lnTo>
                    <a:pt x="724" y="72"/>
                  </a:lnTo>
                  <a:lnTo>
                    <a:pt x="749" y="117"/>
                  </a:lnTo>
                  <a:lnTo>
                    <a:pt x="724" y="162"/>
                  </a:lnTo>
                  <a:moveTo>
                    <a:pt x="785" y="162"/>
                  </a:moveTo>
                  <a:lnTo>
                    <a:pt x="758" y="117"/>
                  </a:lnTo>
                  <a:lnTo>
                    <a:pt x="785" y="72"/>
                  </a:lnTo>
                  <a:lnTo>
                    <a:pt x="811" y="117"/>
                  </a:lnTo>
                  <a:lnTo>
                    <a:pt x="785" y="162"/>
                  </a:lnTo>
                  <a:moveTo>
                    <a:pt x="847" y="162"/>
                  </a:moveTo>
                  <a:lnTo>
                    <a:pt x="820" y="117"/>
                  </a:lnTo>
                  <a:lnTo>
                    <a:pt x="847" y="72"/>
                  </a:lnTo>
                  <a:lnTo>
                    <a:pt x="872" y="117"/>
                  </a:lnTo>
                  <a:lnTo>
                    <a:pt x="847" y="162"/>
                  </a:lnTo>
                  <a:moveTo>
                    <a:pt x="908" y="162"/>
                  </a:moveTo>
                  <a:lnTo>
                    <a:pt x="881" y="117"/>
                  </a:lnTo>
                  <a:lnTo>
                    <a:pt x="908" y="72"/>
                  </a:lnTo>
                  <a:lnTo>
                    <a:pt x="934" y="117"/>
                  </a:lnTo>
                  <a:lnTo>
                    <a:pt x="908" y="162"/>
                  </a:lnTo>
                  <a:moveTo>
                    <a:pt x="970" y="162"/>
                  </a:moveTo>
                  <a:lnTo>
                    <a:pt x="943" y="117"/>
                  </a:lnTo>
                  <a:lnTo>
                    <a:pt x="970" y="72"/>
                  </a:lnTo>
                  <a:lnTo>
                    <a:pt x="995" y="117"/>
                  </a:lnTo>
                  <a:lnTo>
                    <a:pt x="970" y="162"/>
                  </a:lnTo>
                  <a:moveTo>
                    <a:pt x="1031" y="162"/>
                  </a:moveTo>
                  <a:lnTo>
                    <a:pt x="1006" y="117"/>
                  </a:lnTo>
                  <a:lnTo>
                    <a:pt x="1031" y="72"/>
                  </a:lnTo>
                  <a:lnTo>
                    <a:pt x="1058" y="117"/>
                  </a:lnTo>
                  <a:lnTo>
                    <a:pt x="1031" y="162"/>
                  </a:lnTo>
                  <a:moveTo>
                    <a:pt x="1093" y="162"/>
                  </a:moveTo>
                  <a:lnTo>
                    <a:pt x="1067" y="117"/>
                  </a:lnTo>
                  <a:lnTo>
                    <a:pt x="1093" y="72"/>
                  </a:lnTo>
                  <a:lnTo>
                    <a:pt x="1120" y="117"/>
                  </a:lnTo>
                  <a:lnTo>
                    <a:pt x="1093" y="162"/>
                  </a:lnTo>
                  <a:moveTo>
                    <a:pt x="1154" y="162"/>
                  </a:moveTo>
                  <a:lnTo>
                    <a:pt x="1129" y="117"/>
                  </a:lnTo>
                  <a:lnTo>
                    <a:pt x="1154" y="72"/>
                  </a:lnTo>
                  <a:lnTo>
                    <a:pt x="1181" y="117"/>
                  </a:lnTo>
                  <a:lnTo>
                    <a:pt x="1154" y="162"/>
                  </a:lnTo>
                  <a:moveTo>
                    <a:pt x="1216" y="162"/>
                  </a:moveTo>
                  <a:lnTo>
                    <a:pt x="1190" y="117"/>
                  </a:lnTo>
                  <a:lnTo>
                    <a:pt x="1216" y="72"/>
                  </a:lnTo>
                  <a:lnTo>
                    <a:pt x="1243" y="117"/>
                  </a:lnTo>
                  <a:lnTo>
                    <a:pt x="1216" y="162"/>
                  </a:lnTo>
                  <a:moveTo>
                    <a:pt x="1277" y="162"/>
                  </a:moveTo>
                  <a:lnTo>
                    <a:pt x="1252" y="117"/>
                  </a:lnTo>
                  <a:lnTo>
                    <a:pt x="1277" y="72"/>
                  </a:lnTo>
                  <a:lnTo>
                    <a:pt x="1304" y="117"/>
                  </a:lnTo>
                  <a:lnTo>
                    <a:pt x="1277" y="162"/>
                  </a:lnTo>
                  <a:moveTo>
                    <a:pt x="1339" y="162"/>
                  </a:moveTo>
                  <a:lnTo>
                    <a:pt x="1313" y="117"/>
                  </a:lnTo>
                  <a:lnTo>
                    <a:pt x="1339" y="72"/>
                  </a:lnTo>
                  <a:lnTo>
                    <a:pt x="1366" y="117"/>
                  </a:lnTo>
                  <a:lnTo>
                    <a:pt x="1339" y="162"/>
                  </a:lnTo>
                  <a:moveTo>
                    <a:pt x="1402" y="162"/>
                  </a:moveTo>
                  <a:lnTo>
                    <a:pt x="1375" y="117"/>
                  </a:lnTo>
                  <a:lnTo>
                    <a:pt x="1402" y="72"/>
                  </a:lnTo>
                  <a:lnTo>
                    <a:pt x="1427" y="117"/>
                  </a:lnTo>
                  <a:lnTo>
                    <a:pt x="1402" y="162"/>
                  </a:lnTo>
                  <a:moveTo>
                    <a:pt x="1463" y="162"/>
                  </a:moveTo>
                  <a:lnTo>
                    <a:pt x="1436" y="117"/>
                  </a:lnTo>
                  <a:lnTo>
                    <a:pt x="1463" y="72"/>
                  </a:lnTo>
                  <a:lnTo>
                    <a:pt x="1489" y="117"/>
                  </a:lnTo>
                  <a:lnTo>
                    <a:pt x="1463" y="162"/>
                  </a:lnTo>
                  <a:moveTo>
                    <a:pt x="1525" y="162"/>
                  </a:moveTo>
                  <a:lnTo>
                    <a:pt x="1498" y="117"/>
                  </a:lnTo>
                  <a:lnTo>
                    <a:pt x="1525" y="72"/>
                  </a:lnTo>
                  <a:lnTo>
                    <a:pt x="1550" y="117"/>
                  </a:lnTo>
                  <a:lnTo>
                    <a:pt x="1525" y="162"/>
                  </a:lnTo>
                  <a:moveTo>
                    <a:pt x="1586" y="162"/>
                  </a:moveTo>
                  <a:lnTo>
                    <a:pt x="1559" y="117"/>
                  </a:lnTo>
                  <a:lnTo>
                    <a:pt x="1586" y="72"/>
                  </a:lnTo>
                  <a:lnTo>
                    <a:pt x="1612" y="117"/>
                  </a:lnTo>
                  <a:lnTo>
                    <a:pt x="1586" y="162"/>
                  </a:lnTo>
                  <a:moveTo>
                    <a:pt x="1648" y="162"/>
                  </a:moveTo>
                  <a:lnTo>
                    <a:pt x="1621" y="117"/>
                  </a:lnTo>
                  <a:lnTo>
                    <a:pt x="1648" y="72"/>
                  </a:lnTo>
                  <a:lnTo>
                    <a:pt x="1673" y="117"/>
                  </a:lnTo>
                  <a:lnTo>
                    <a:pt x="1648" y="162"/>
                  </a:lnTo>
                  <a:moveTo>
                    <a:pt x="1709" y="162"/>
                  </a:moveTo>
                  <a:lnTo>
                    <a:pt x="1682" y="117"/>
                  </a:lnTo>
                  <a:lnTo>
                    <a:pt x="1709" y="72"/>
                  </a:lnTo>
                  <a:lnTo>
                    <a:pt x="1735" y="117"/>
                  </a:lnTo>
                  <a:lnTo>
                    <a:pt x="1709" y="162"/>
                  </a:lnTo>
                  <a:moveTo>
                    <a:pt x="1771" y="162"/>
                  </a:moveTo>
                  <a:lnTo>
                    <a:pt x="1745" y="117"/>
                  </a:lnTo>
                  <a:lnTo>
                    <a:pt x="1771" y="72"/>
                  </a:lnTo>
                  <a:lnTo>
                    <a:pt x="1798" y="117"/>
                  </a:lnTo>
                  <a:lnTo>
                    <a:pt x="1771" y="162"/>
                  </a:lnTo>
                  <a:moveTo>
                    <a:pt x="1832" y="162"/>
                  </a:moveTo>
                  <a:lnTo>
                    <a:pt x="1807" y="117"/>
                  </a:lnTo>
                  <a:lnTo>
                    <a:pt x="1832" y="72"/>
                  </a:lnTo>
                  <a:lnTo>
                    <a:pt x="1859" y="117"/>
                  </a:lnTo>
                  <a:lnTo>
                    <a:pt x="1832" y="162"/>
                  </a:lnTo>
                  <a:moveTo>
                    <a:pt x="1894" y="162"/>
                  </a:moveTo>
                  <a:lnTo>
                    <a:pt x="1868" y="117"/>
                  </a:lnTo>
                  <a:lnTo>
                    <a:pt x="1894" y="72"/>
                  </a:lnTo>
                  <a:lnTo>
                    <a:pt x="1921" y="117"/>
                  </a:lnTo>
                  <a:lnTo>
                    <a:pt x="1894" y="162"/>
                  </a:lnTo>
                  <a:moveTo>
                    <a:pt x="1955" y="162"/>
                  </a:moveTo>
                  <a:lnTo>
                    <a:pt x="1930" y="117"/>
                  </a:lnTo>
                  <a:lnTo>
                    <a:pt x="1955" y="72"/>
                  </a:lnTo>
                  <a:lnTo>
                    <a:pt x="1982" y="117"/>
                  </a:lnTo>
                  <a:lnTo>
                    <a:pt x="1955" y="162"/>
                  </a:lnTo>
                  <a:moveTo>
                    <a:pt x="2017" y="162"/>
                  </a:moveTo>
                  <a:lnTo>
                    <a:pt x="1991" y="117"/>
                  </a:lnTo>
                  <a:lnTo>
                    <a:pt x="2017" y="72"/>
                  </a:lnTo>
                  <a:lnTo>
                    <a:pt x="2044" y="117"/>
                  </a:lnTo>
                  <a:lnTo>
                    <a:pt x="2017" y="162"/>
                  </a:lnTo>
                  <a:moveTo>
                    <a:pt x="2078" y="162"/>
                  </a:moveTo>
                  <a:lnTo>
                    <a:pt x="2053" y="117"/>
                  </a:lnTo>
                  <a:lnTo>
                    <a:pt x="2078" y="72"/>
                  </a:lnTo>
                  <a:lnTo>
                    <a:pt x="2105" y="117"/>
                  </a:lnTo>
                  <a:lnTo>
                    <a:pt x="2078" y="162"/>
                  </a:lnTo>
                  <a:moveTo>
                    <a:pt x="2141" y="162"/>
                  </a:moveTo>
                  <a:lnTo>
                    <a:pt x="2114" y="117"/>
                  </a:lnTo>
                  <a:lnTo>
                    <a:pt x="2141" y="72"/>
                  </a:lnTo>
                  <a:lnTo>
                    <a:pt x="2167" y="117"/>
                  </a:lnTo>
                  <a:lnTo>
                    <a:pt x="2141" y="162"/>
                  </a:lnTo>
                  <a:moveTo>
                    <a:pt x="2203" y="162"/>
                  </a:moveTo>
                  <a:lnTo>
                    <a:pt x="2176" y="117"/>
                  </a:lnTo>
                  <a:lnTo>
                    <a:pt x="2203" y="72"/>
                  </a:lnTo>
                  <a:lnTo>
                    <a:pt x="2228" y="117"/>
                  </a:lnTo>
                  <a:lnTo>
                    <a:pt x="2203" y="162"/>
                  </a:lnTo>
                  <a:moveTo>
                    <a:pt x="2264" y="162"/>
                  </a:moveTo>
                  <a:lnTo>
                    <a:pt x="2237" y="117"/>
                  </a:lnTo>
                  <a:lnTo>
                    <a:pt x="2264" y="72"/>
                  </a:lnTo>
                  <a:lnTo>
                    <a:pt x="2290" y="117"/>
                  </a:lnTo>
                  <a:lnTo>
                    <a:pt x="2264" y="162"/>
                  </a:lnTo>
                  <a:moveTo>
                    <a:pt x="2326" y="162"/>
                  </a:moveTo>
                  <a:lnTo>
                    <a:pt x="2299" y="117"/>
                  </a:lnTo>
                  <a:lnTo>
                    <a:pt x="2326" y="72"/>
                  </a:lnTo>
                  <a:lnTo>
                    <a:pt x="2351" y="117"/>
                  </a:lnTo>
                  <a:lnTo>
                    <a:pt x="2326" y="162"/>
                  </a:lnTo>
                  <a:moveTo>
                    <a:pt x="2387" y="162"/>
                  </a:moveTo>
                  <a:lnTo>
                    <a:pt x="2360" y="117"/>
                  </a:lnTo>
                  <a:lnTo>
                    <a:pt x="2387" y="72"/>
                  </a:lnTo>
                  <a:lnTo>
                    <a:pt x="2413" y="117"/>
                  </a:lnTo>
                  <a:lnTo>
                    <a:pt x="2387" y="162"/>
                  </a:lnTo>
                  <a:moveTo>
                    <a:pt x="2449" y="162"/>
                  </a:moveTo>
                  <a:lnTo>
                    <a:pt x="2422" y="117"/>
                  </a:lnTo>
                  <a:lnTo>
                    <a:pt x="2449" y="72"/>
                  </a:lnTo>
                  <a:lnTo>
                    <a:pt x="2474" y="117"/>
                  </a:lnTo>
                  <a:lnTo>
                    <a:pt x="2449" y="162"/>
                  </a:lnTo>
                  <a:moveTo>
                    <a:pt x="2510" y="162"/>
                  </a:moveTo>
                  <a:lnTo>
                    <a:pt x="2485" y="117"/>
                  </a:lnTo>
                  <a:lnTo>
                    <a:pt x="2510" y="72"/>
                  </a:lnTo>
                  <a:lnTo>
                    <a:pt x="2537" y="117"/>
                  </a:lnTo>
                  <a:lnTo>
                    <a:pt x="2510" y="162"/>
                  </a:lnTo>
                  <a:moveTo>
                    <a:pt x="76" y="110"/>
                  </a:moveTo>
                  <a:lnTo>
                    <a:pt x="51" y="65"/>
                  </a:lnTo>
                  <a:lnTo>
                    <a:pt x="76" y="18"/>
                  </a:lnTo>
                  <a:lnTo>
                    <a:pt x="103" y="65"/>
                  </a:lnTo>
                  <a:lnTo>
                    <a:pt x="76" y="110"/>
                  </a:lnTo>
                  <a:moveTo>
                    <a:pt x="137" y="110"/>
                  </a:moveTo>
                  <a:lnTo>
                    <a:pt x="112" y="65"/>
                  </a:lnTo>
                  <a:lnTo>
                    <a:pt x="137" y="18"/>
                  </a:lnTo>
                  <a:lnTo>
                    <a:pt x="164" y="65"/>
                  </a:lnTo>
                  <a:lnTo>
                    <a:pt x="137" y="110"/>
                  </a:lnTo>
                  <a:moveTo>
                    <a:pt x="199" y="110"/>
                  </a:moveTo>
                  <a:lnTo>
                    <a:pt x="173" y="65"/>
                  </a:lnTo>
                  <a:lnTo>
                    <a:pt x="199" y="18"/>
                  </a:lnTo>
                  <a:lnTo>
                    <a:pt x="226" y="65"/>
                  </a:lnTo>
                  <a:lnTo>
                    <a:pt x="199" y="110"/>
                  </a:lnTo>
                  <a:moveTo>
                    <a:pt x="262" y="110"/>
                  </a:moveTo>
                  <a:lnTo>
                    <a:pt x="235" y="65"/>
                  </a:lnTo>
                  <a:lnTo>
                    <a:pt x="262" y="18"/>
                  </a:lnTo>
                  <a:lnTo>
                    <a:pt x="287" y="65"/>
                  </a:lnTo>
                  <a:lnTo>
                    <a:pt x="262" y="110"/>
                  </a:lnTo>
                  <a:moveTo>
                    <a:pt x="323" y="110"/>
                  </a:moveTo>
                  <a:lnTo>
                    <a:pt x="296" y="65"/>
                  </a:lnTo>
                  <a:lnTo>
                    <a:pt x="323" y="18"/>
                  </a:lnTo>
                  <a:lnTo>
                    <a:pt x="349" y="65"/>
                  </a:lnTo>
                  <a:lnTo>
                    <a:pt x="323" y="110"/>
                  </a:lnTo>
                  <a:moveTo>
                    <a:pt x="385" y="110"/>
                  </a:moveTo>
                  <a:lnTo>
                    <a:pt x="358" y="65"/>
                  </a:lnTo>
                  <a:lnTo>
                    <a:pt x="385" y="18"/>
                  </a:lnTo>
                  <a:lnTo>
                    <a:pt x="410" y="65"/>
                  </a:lnTo>
                  <a:lnTo>
                    <a:pt x="385" y="110"/>
                  </a:lnTo>
                  <a:moveTo>
                    <a:pt x="446" y="110"/>
                  </a:moveTo>
                  <a:lnTo>
                    <a:pt x="419" y="65"/>
                  </a:lnTo>
                  <a:lnTo>
                    <a:pt x="446" y="18"/>
                  </a:lnTo>
                  <a:lnTo>
                    <a:pt x="472" y="65"/>
                  </a:lnTo>
                  <a:lnTo>
                    <a:pt x="446" y="110"/>
                  </a:lnTo>
                  <a:moveTo>
                    <a:pt x="508" y="110"/>
                  </a:moveTo>
                  <a:lnTo>
                    <a:pt x="481" y="65"/>
                  </a:lnTo>
                  <a:lnTo>
                    <a:pt x="508" y="18"/>
                  </a:lnTo>
                  <a:lnTo>
                    <a:pt x="533" y="65"/>
                  </a:lnTo>
                  <a:lnTo>
                    <a:pt x="508" y="110"/>
                  </a:lnTo>
                  <a:moveTo>
                    <a:pt x="569" y="110"/>
                  </a:moveTo>
                  <a:lnTo>
                    <a:pt x="542" y="65"/>
                  </a:lnTo>
                  <a:lnTo>
                    <a:pt x="569" y="18"/>
                  </a:lnTo>
                  <a:lnTo>
                    <a:pt x="595" y="65"/>
                  </a:lnTo>
                  <a:lnTo>
                    <a:pt x="569" y="110"/>
                  </a:lnTo>
                  <a:moveTo>
                    <a:pt x="631" y="110"/>
                  </a:moveTo>
                  <a:lnTo>
                    <a:pt x="605" y="65"/>
                  </a:lnTo>
                  <a:lnTo>
                    <a:pt x="631" y="18"/>
                  </a:lnTo>
                  <a:lnTo>
                    <a:pt x="658" y="65"/>
                  </a:lnTo>
                  <a:lnTo>
                    <a:pt x="631" y="110"/>
                  </a:lnTo>
                  <a:moveTo>
                    <a:pt x="692" y="110"/>
                  </a:moveTo>
                  <a:lnTo>
                    <a:pt x="667" y="65"/>
                  </a:lnTo>
                  <a:lnTo>
                    <a:pt x="692" y="18"/>
                  </a:lnTo>
                  <a:lnTo>
                    <a:pt x="719" y="65"/>
                  </a:lnTo>
                  <a:lnTo>
                    <a:pt x="692" y="110"/>
                  </a:lnTo>
                  <a:moveTo>
                    <a:pt x="754" y="110"/>
                  </a:moveTo>
                  <a:lnTo>
                    <a:pt x="728" y="65"/>
                  </a:lnTo>
                  <a:lnTo>
                    <a:pt x="754" y="18"/>
                  </a:lnTo>
                  <a:lnTo>
                    <a:pt x="781" y="65"/>
                  </a:lnTo>
                  <a:lnTo>
                    <a:pt x="754" y="110"/>
                  </a:lnTo>
                  <a:moveTo>
                    <a:pt x="815" y="110"/>
                  </a:moveTo>
                  <a:lnTo>
                    <a:pt x="790" y="65"/>
                  </a:lnTo>
                  <a:lnTo>
                    <a:pt x="815" y="18"/>
                  </a:lnTo>
                  <a:lnTo>
                    <a:pt x="842" y="65"/>
                  </a:lnTo>
                  <a:lnTo>
                    <a:pt x="815" y="110"/>
                  </a:lnTo>
                  <a:moveTo>
                    <a:pt x="877" y="110"/>
                  </a:moveTo>
                  <a:lnTo>
                    <a:pt x="851" y="65"/>
                  </a:lnTo>
                  <a:lnTo>
                    <a:pt x="877" y="18"/>
                  </a:lnTo>
                  <a:lnTo>
                    <a:pt x="904" y="65"/>
                  </a:lnTo>
                  <a:lnTo>
                    <a:pt x="877" y="110"/>
                  </a:lnTo>
                  <a:moveTo>
                    <a:pt x="938" y="110"/>
                  </a:moveTo>
                  <a:lnTo>
                    <a:pt x="913" y="65"/>
                  </a:lnTo>
                  <a:lnTo>
                    <a:pt x="938" y="18"/>
                  </a:lnTo>
                  <a:lnTo>
                    <a:pt x="965" y="65"/>
                  </a:lnTo>
                  <a:lnTo>
                    <a:pt x="938" y="110"/>
                  </a:lnTo>
                  <a:moveTo>
                    <a:pt x="1001" y="110"/>
                  </a:moveTo>
                  <a:lnTo>
                    <a:pt x="974" y="65"/>
                  </a:lnTo>
                  <a:lnTo>
                    <a:pt x="1001" y="18"/>
                  </a:lnTo>
                  <a:lnTo>
                    <a:pt x="1027" y="65"/>
                  </a:lnTo>
                  <a:lnTo>
                    <a:pt x="1001" y="110"/>
                  </a:lnTo>
                  <a:moveTo>
                    <a:pt x="1063" y="110"/>
                  </a:moveTo>
                  <a:lnTo>
                    <a:pt x="1036" y="65"/>
                  </a:lnTo>
                  <a:lnTo>
                    <a:pt x="1063" y="18"/>
                  </a:lnTo>
                  <a:lnTo>
                    <a:pt x="1088" y="65"/>
                  </a:lnTo>
                  <a:lnTo>
                    <a:pt x="1063" y="110"/>
                  </a:lnTo>
                  <a:moveTo>
                    <a:pt x="1124" y="110"/>
                  </a:moveTo>
                  <a:lnTo>
                    <a:pt x="1097" y="65"/>
                  </a:lnTo>
                  <a:lnTo>
                    <a:pt x="1124" y="18"/>
                  </a:lnTo>
                  <a:lnTo>
                    <a:pt x="1150" y="65"/>
                  </a:lnTo>
                  <a:lnTo>
                    <a:pt x="1124" y="110"/>
                  </a:lnTo>
                  <a:moveTo>
                    <a:pt x="1186" y="110"/>
                  </a:moveTo>
                  <a:lnTo>
                    <a:pt x="1159" y="65"/>
                  </a:lnTo>
                  <a:lnTo>
                    <a:pt x="1186" y="18"/>
                  </a:lnTo>
                  <a:lnTo>
                    <a:pt x="1211" y="65"/>
                  </a:lnTo>
                  <a:lnTo>
                    <a:pt x="1186" y="110"/>
                  </a:lnTo>
                  <a:moveTo>
                    <a:pt x="1247" y="110"/>
                  </a:moveTo>
                  <a:lnTo>
                    <a:pt x="1220" y="65"/>
                  </a:lnTo>
                  <a:lnTo>
                    <a:pt x="1247" y="18"/>
                  </a:lnTo>
                  <a:lnTo>
                    <a:pt x="1273" y="65"/>
                  </a:lnTo>
                  <a:lnTo>
                    <a:pt x="1247" y="110"/>
                  </a:lnTo>
                  <a:moveTo>
                    <a:pt x="1309" y="110"/>
                  </a:moveTo>
                  <a:lnTo>
                    <a:pt x="1282" y="65"/>
                  </a:lnTo>
                  <a:lnTo>
                    <a:pt x="1309" y="18"/>
                  </a:lnTo>
                  <a:lnTo>
                    <a:pt x="1334" y="65"/>
                  </a:lnTo>
                  <a:lnTo>
                    <a:pt x="1309" y="110"/>
                  </a:lnTo>
                  <a:moveTo>
                    <a:pt x="1370" y="110"/>
                  </a:moveTo>
                  <a:lnTo>
                    <a:pt x="1345" y="65"/>
                  </a:lnTo>
                  <a:lnTo>
                    <a:pt x="1370" y="18"/>
                  </a:lnTo>
                  <a:lnTo>
                    <a:pt x="1397" y="65"/>
                  </a:lnTo>
                  <a:lnTo>
                    <a:pt x="1370" y="110"/>
                  </a:lnTo>
                  <a:moveTo>
                    <a:pt x="1432" y="110"/>
                  </a:moveTo>
                  <a:lnTo>
                    <a:pt x="1406" y="65"/>
                  </a:lnTo>
                  <a:lnTo>
                    <a:pt x="1432" y="18"/>
                  </a:lnTo>
                  <a:lnTo>
                    <a:pt x="1459" y="65"/>
                  </a:lnTo>
                  <a:lnTo>
                    <a:pt x="1432" y="110"/>
                  </a:lnTo>
                  <a:moveTo>
                    <a:pt x="1493" y="110"/>
                  </a:moveTo>
                  <a:lnTo>
                    <a:pt x="1468" y="65"/>
                  </a:lnTo>
                  <a:lnTo>
                    <a:pt x="1493" y="18"/>
                  </a:lnTo>
                  <a:lnTo>
                    <a:pt x="1520" y="65"/>
                  </a:lnTo>
                  <a:lnTo>
                    <a:pt x="1493" y="110"/>
                  </a:lnTo>
                  <a:moveTo>
                    <a:pt x="1555" y="110"/>
                  </a:moveTo>
                  <a:lnTo>
                    <a:pt x="1529" y="65"/>
                  </a:lnTo>
                  <a:lnTo>
                    <a:pt x="1555" y="18"/>
                  </a:lnTo>
                  <a:lnTo>
                    <a:pt x="1582" y="65"/>
                  </a:lnTo>
                  <a:lnTo>
                    <a:pt x="1555" y="110"/>
                  </a:lnTo>
                  <a:moveTo>
                    <a:pt x="1616" y="110"/>
                  </a:moveTo>
                  <a:lnTo>
                    <a:pt x="1591" y="65"/>
                  </a:lnTo>
                  <a:lnTo>
                    <a:pt x="1616" y="18"/>
                  </a:lnTo>
                  <a:lnTo>
                    <a:pt x="1643" y="65"/>
                  </a:lnTo>
                  <a:lnTo>
                    <a:pt x="1616" y="110"/>
                  </a:lnTo>
                  <a:moveTo>
                    <a:pt x="1678" y="110"/>
                  </a:moveTo>
                  <a:lnTo>
                    <a:pt x="1652" y="65"/>
                  </a:lnTo>
                  <a:lnTo>
                    <a:pt x="1678" y="18"/>
                  </a:lnTo>
                  <a:lnTo>
                    <a:pt x="1705" y="65"/>
                  </a:lnTo>
                  <a:lnTo>
                    <a:pt x="1678" y="110"/>
                  </a:lnTo>
                  <a:moveTo>
                    <a:pt x="1741" y="110"/>
                  </a:moveTo>
                  <a:lnTo>
                    <a:pt x="1714" y="65"/>
                  </a:lnTo>
                  <a:lnTo>
                    <a:pt x="1741" y="18"/>
                  </a:lnTo>
                  <a:lnTo>
                    <a:pt x="1766" y="65"/>
                  </a:lnTo>
                  <a:lnTo>
                    <a:pt x="1741" y="110"/>
                  </a:lnTo>
                  <a:moveTo>
                    <a:pt x="1802" y="110"/>
                  </a:moveTo>
                  <a:lnTo>
                    <a:pt x="1775" y="65"/>
                  </a:lnTo>
                  <a:lnTo>
                    <a:pt x="1802" y="18"/>
                  </a:lnTo>
                  <a:lnTo>
                    <a:pt x="1828" y="65"/>
                  </a:lnTo>
                  <a:lnTo>
                    <a:pt x="1802" y="110"/>
                  </a:lnTo>
                  <a:moveTo>
                    <a:pt x="1864" y="110"/>
                  </a:moveTo>
                  <a:lnTo>
                    <a:pt x="1837" y="65"/>
                  </a:lnTo>
                  <a:lnTo>
                    <a:pt x="1864" y="18"/>
                  </a:lnTo>
                  <a:lnTo>
                    <a:pt x="1889" y="65"/>
                  </a:lnTo>
                  <a:lnTo>
                    <a:pt x="1864" y="110"/>
                  </a:lnTo>
                  <a:moveTo>
                    <a:pt x="1925" y="110"/>
                  </a:moveTo>
                  <a:lnTo>
                    <a:pt x="1898" y="65"/>
                  </a:lnTo>
                  <a:lnTo>
                    <a:pt x="1925" y="18"/>
                  </a:lnTo>
                  <a:lnTo>
                    <a:pt x="1951" y="65"/>
                  </a:lnTo>
                  <a:lnTo>
                    <a:pt x="1925" y="110"/>
                  </a:lnTo>
                  <a:moveTo>
                    <a:pt x="1987" y="110"/>
                  </a:moveTo>
                  <a:lnTo>
                    <a:pt x="1960" y="65"/>
                  </a:lnTo>
                  <a:lnTo>
                    <a:pt x="1987" y="18"/>
                  </a:lnTo>
                  <a:lnTo>
                    <a:pt x="2012" y="65"/>
                  </a:lnTo>
                  <a:lnTo>
                    <a:pt x="1987" y="110"/>
                  </a:lnTo>
                  <a:moveTo>
                    <a:pt x="2048" y="110"/>
                  </a:moveTo>
                  <a:lnTo>
                    <a:pt x="2021" y="65"/>
                  </a:lnTo>
                  <a:lnTo>
                    <a:pt x="2048" y="18"/>
                  </a:lnTo>
                  <a:lnTo>
                    <a:pt x="2074" y="65"/>
                  </a:lnTo>
                  <a:lnTo>
                    <a:pt x="2048" y="110"/>
                  </a:lnTo>
                  <a:moveTo>
                    <a:pt x="2110" y="110"/>
                  </a:moveTo>
                  <a:lnTo>
                    <a:pt x="2084" y="65"/>
                  </a:lnTo>
                  <a:lnTo>
                    <a:pt x="2110" y="18"/>
                  </a:lnTo>
                  <a:lnTo>
                    <a:pt x="2137" y="65"/>
                  </a:lnTo>
                  <a:lnTo>
                    <a:pt x="2110" y="110"/>
                  </a:lnTo>
                  <a:moveTo>
                    <a:pt x="2171" y="110"/>
                  </a:moveTo>
                  <a:lnTo>
                    <a:pt x="2146" y="65"/>
                  </a:lnTo>
                  <a:lnTo>
                    <a:pt x="2171" y="18"/>
                  </a:lnTo>
                  <a:lnTo>
                    <a:pt x="2198" y="65"/>
                  </a:lnTo>
                  <a:lnTo>
                    <a:pt x="2171" y="110"/>
                  </a:lnTo>
                  <a:moveTo>
                    <a:pt x="2233" y="110"/>
                  </a:moveTo>
                  <a:lnTo>
                    <a:pt x="2207" y="65"/>
                  </a:lnTo>
                  <a:lnTo>
                    <a:pt x="2233" y="18"/>
                  </a:lnTo>
                  <a:lnTo>
                    <a:pt x="2260" y="65"/>
                  </a:lnTo>
                  <a:lnTo>
                    <a:pt x="2233" y="110"/>
                  </a:lnTo>
                  <a:moveTo>
                    <a:pt x="2294" y="110"/>
                  </a:moveTo>
                  <a:lnTo>
                    <a:pt x="2269" y="65"/>
                  </a:lnTo>
                  <a:lnTo>
                    <a:pt x="2294" y="18"/>
                  </a:lnTo>
                  <a:lnTo>
                    <a:pt x="2321" y="65"/>
                  </a:lnTo>
                  <a:lnTo>
                    <a:pt x="2294" y="110"/>
                  </a:lnTo>
                  <a:moveTo>
                    <a:pt x="2356" y="110"/>
                  </a:moveTo>
                  <a:lnTo>
                    <a:pt x="2330" y="65"/>
                  </a:lnTo>
                  <a:lnTo>
                    <a:pt x="2356" y="18"/>
                  </a:lnTo>
                  <a:lnTo>
                    <a:pt x="2383" y="65"/>
                  </a:lnTo>
                  <a:lnTo>
                    <a:pt x="2356" y="110"/>
                  </a:lnTo>
                  <a:moveTo>
                    <a:pt x="2417" y="110"/>
                  </a:moveTo>
                  <a:lnTo>
                    <a:pt x="2392" y="65"/>
                  </a:lnTo>
                  <a:lnTo>
                    <a:pt x="2417" y="18"/>
                  </a:lnTo>
                  <a:lnTo>
                    <a:pt x="2444" y="65"/>
                  </a:lnTo>
                  <a:lnTo>
                    <a:pt x="2417" y="110"/>
                  </a:lnTo>
                  <a:moveTo>
                    <a:pt x="2480" y="110"/>
                  </a:moveTo>
                  <a:lnTo>
                    <a:pt x="2453" y="65"/>
                  </a:lnTo>
                  <a:lnTo>
                    <a:pt x="2480" y="18"/>
                  </a:lnTo>
                  <a:lnTo>
                    <a:pt x="2506" y="65"/>
                  </a:lnTo>
                  <a:lnTo>
                    <a:pt x="2480" y="110"/>
                  </a:lnTo>
                  <a:moveTo>
                    <a:pt x="2552" y="0"/>
                  </a:moveTo>
                  <a:lnTo>
                    <a:pt x="2543" y="0"/>
                  </a:lnTo>
                  <a:lnTo>
                    <a:pt x="2542" y="3"/>
                  </a:lnTo>
                  <a:lnTo>
                    <a:pt x="2539" y="0"/>
                  </a:lnTo>
                  <a:lnTo>
                    <a:pt x="2530" y="0"/>
                  </a:lnTo>
                  <a:lnTo>
                    <a:pt x="2537" y="11"/>
                  </a:lnTo>
                  <a:lnTo>
                    <a:pt x="2510" y="56"/>
                  </a:lnTo>
                  <a:lnTo>
                    <a:pt x="2485" y="11"/>
                  </a:lnTo>
                  <a:lnTo>
                    <a:pt x="2491" y="0"/>
                  </a:lnTo>
                  <a:lnTo>
                    <a:pt x="2482" y="0"/>
                  </a:lnTo>
                  <a:lnTo>
                    <a:pt x="2480" y="3"/>
                  </a:lnTo>
                  <a:lnTo>
                    <a:pt x="2477" y="0"/>
                  </a:lnTo>
                  <a:lnTo>
                    <a:pt x="2468" y="0"/>
                  </a:lnTo>
                  <a:lnTo>
                    <a:pt x="2474" y="11"/>
                  </a:lnTo>
                  <a:lnTo>
                    <a:pt x="2449" y="56"/>
                  </a:lnTo>
                  <a:lnTo>
                    <a:pt x="2422" y="11"/>
                  </a:lnTo>
                  <a:lnTo>
                    <a:pt x="2429" y="0"/>
                  </a:lnTo>
                  <a:lnTo>
                    <a:pt x="2420" y="0"/>
                  </a:lnTo>
                  <a:lnTo>
                    <a:pt x="2417" y="3"/>
                  </a:lnTo>
                  <a:lnTo>
                    <a:pt x="2416" y="0"/>
                  </a:lnTo>
                  <a:lnTo>
                    <a:pt x="2407" y="0"/>
                  </a:lnTo>
                  <a:lnTo>
                    <a:pt x="2413" y="11"/>
                  </a:lnTo>
                  <a:lnTo>
                    <a:pt x="2387" y="56"/>
                  </a:lnTo>
                  <a:lnTo>
                    <a:pt x="2360" y="11"/>
                  </a:lnTo>
                  <a:lnTo>
                    <a:pt x="2368" y="0"/>
                  </a:lnTo>
                  <a:lnTo>
                    <a:pt x="2359" y="0"/>
                  </a:lnTo>
                  <a:lnTo>
                    <a:pt x="2356" y="3"/>
                  </a:lnTo>
                  <a:lnTo>
                    <a:pt x="2354" y="0"/>
                  </a:lnTo>
                  <a:lnTo>
                    <a:pt x="2345" y="0"/>
                  </a:lnTo>
                  <a:lnTo>
                    <a:pt x="2351" y="11"/>
                  </a:lnTo>
                  <a:lnTo>
                    <a:pt x="2326" y="56"/>
                  </a:lnTo>
                  <a:lnTo>
                    <a:pt x="2299" y="11"/>
                  </a:lnTo>
                  <a:lnTo>
                    <a:pt x="2305" y="0"/>
                  </a:lnTo>
                  <a:lnTo>
                    <a:pt x="2296" y="0"/>
                  </a:lnTo>
                  <a:lnTo>
                    <a:pt x="2294" y="3"/>
                  </a:lnTo>
                  <a:lnTo>
                    <a:pt x="2293" y="0"/>
                  </a:lnTo>
                  <a:lnTo>
                    <a:pt x="2284" y="0"/>
                  </a:lnTo>
                  <a:lnTo>
                    <a:pt x="2290" y="11"/>
                  </a:lnTo>
                  <a:lnTo>
                    <a:pt x="2264" y="56"/>
                  </a:lnTo>
                  <a:lnTo>
                    <a:pt x="2237" y="11"/>
                  </a:lnTo>
                  <a:lnTo>
                    <a:pt x="2243" y="0"/>
                  </a:lnTo>
                  <a:lnTo>
                    <a:pt x="2234" y="0"/>
                  </a:lnTo>
                  <a:lnTo>
                    <a:pt x="2233" y="3"/>
                  </a:lnTo>
                  <a:lnTo>
                    <a:pt x="2231" y="0"/>
                  </a:lnTo>
                  <a:lnTo>
                    <a:pt x="2222" y="0"/>
                  </a:lnTo>
                  <a:lnTo>
                    <a:pt x="2228" y="11"/>
                  </a:lnTo>
                  <a:lnTo>
                    <a:pt x="2203" y="56"/>
                  </a:lnTo>
                  <a:lnTo>
                    <a:pt x="2176" y="11"/>
                  </a:lnTo>
                  <a:lnTo>
                    <a:pt x="2182" y="0"/>
                  </a:lnTo>
                  <a:lnTo>
                    <a:pt x="2173" y="0"/>
                  </a:lnTo>
                  <a:lnTo>
                    <a:pt x="2171" y="3"/>
                  </a:lnTo>
                  <a:lnTo>
                    <a:pt x="2170" y="0"/>
                  </a:lnTo>
                  <a:lnTo>
                    <a:pt x="2161" y="0"/>
                  </a:lnTo>
                  <a:lnTo>
                    <a:pt x="2167" y="11"/>
                  </a:lnTo>
                  <a:lnTo>
                    <a:pt x="2141" y="56"/>
                  </a:lnTo>
                  <a:lnTo>
                    <a:pt x="2114" y="11"/>
                  </a:lnTo>
                  <a:lnTo>
                    <a:pt x="2120" y="0"/>
                  </a:lnTo>
                  <a:lnTo>
                    <a:pt x="2111" y="0"/>
                  </a:lnTo>
                  <a:lnTo>
                    <a:pt x="2110" y="3"/>
                  </a:lnTo>
                  <a:lnTo>
                    <a:pt x="2108" y="0"/>
                  </a:lnTo>
                  <a:lnTo>
                    <a:pt x="2099" y="0"/>
                  </a:lnTo>
                  <a:lnTo>
                    <a:pt x="2105" y="11"/>
                  </a:lnTo>
                  <a:lnTo>
                    <a:pt x="2078" y="56"/>
                  </a:lnTo>
                  <a:lnTo>
                    <a:pt x="2053" y="11"/>
                  </a:lnTo>
                  <a:lnTo>
                    <a:pt x="2059" y="0"/>
                  </a:lnTo>
                  <a:lnTo>
                    <a:pt x="2050" y="0"/>
                  </a:lnTo>
                  <a:lnTo>
                    <a:pt x="2048" y="3"/>
                  </a:lnTo>
                  <a:lnTo>
                    <a:pt x="2047" y="0"/>
                  </a:lnTo>
                  <a:lnTo>
                    <a:pt x="2038" y="0"/>
                  </a:lnTo>
                  <a:lnTo>
                    <a:pt x="2044" y="11"/>
                  </a:lnTo>
                  <a:lnTo>
                    <a:pt x="2017" y="56"/>
                  </a:lnTo>
                  <a:lnTo>
                    <a:pt x="1991" y="11"/>
                  </a:lnTo>
                  <a:lnTo>
                    <a:pt x="1997" y="0"/>
                  </a:lnTo>
                  <a:lnTo>
                    <a:pt x="1988" y="0"/>
                  </a:lnTo>
                  <a:lnTo>
                    <a:pt x="1987" y="3"/>
                  </a:lnTo>
                  <a:lnTo>
                    <a:pt x="1985" y="0"/>
                  </a:lnTo>
                  <a:lnTo>
                    <a:pt x="1976" y="0"/>
                  </a:lnTo>
                  <a:lnTo>
                    <a:pt x="1982" y="11"/>
                  </a:lnTo>
                  <a:lnTo>
                    <a:pt x="1955" y="56"/>
                  </a:lnTo>
                  <a:lnTo>
                    <a:pt x="1930" y="11"/>
                  </a:lnTo>
                  <a:lnTo>
                    <a:pt x="1936" y="0"/>
                  </a:lnTo>
                  <a:lnTo>
                    <a:pt x="1927" y="0"/>
                  </a:lnTo>
                  <a:lnTo>
                    <a:pt x="1925" y="3"/>
                  </a:lnTo>
                  <a:lnTo>
                    <a:pt x="1924" y="0"/>
                  </a:lnTo>
                  <a:lnTo>
                    <a:pt x="1915" y="0"/>
                  </a:lnTo>
                  <a:lnTo>
                    <a:pt x="1921" y="11"/>
                  </a:lnTo>
                  <a:lnTo>
                    <a:pt x="1894" y="56"/>
                  </a:lnTo>
                  <a:lnTo>
                    <a:pt x="1868" y="11"/>
                  </a:lnTo>
                  <a:lnTo>
                    <a:pt x="1874" y="0"/>
                  </a:lnTo>
                  <a:lnTo>
                    <a:pt x="1865" y="0"/>
                  </a:lnTo>
                  <a:lnTo>
                    <a:pt x="1864" y="3"/>
                  </a:lnTo>
                  <a:lnTo>
                    <a:pt x="1862" y="0"/>
                  </a:lnTo>
                  <a:lnTo>
                    <a:pt x="1852" y="0"/>
                  </a:lnTo>
                  <a:lnTo>
                    <a:pt x="1859" y="11"/>
                  </a:lnTo>
                  <a:lnTo>
                    <a:pt x="1832" y="56"/>
                  </a:lnTo>
                  <a:lnTo>
                    <a:pt x="1807" y="11"/>
                  </a:lnTo>
                  <a:lnTo>
                    <a:pt x="1813" y="0"/>
                  </a:lnTo>
                  <a:lnTo>
                    <a:pt x="1804" y="0"/>
                  </a:lnTo>
                  <a:lnTo>
                    <a:pt x="1802" y="3"/>
                  </a:lnTo>
                  <a:lnTo>
                    <a:pt x="1799" y="0"/>
                  </a:lnTo>
                  <a:lnTo>
                    <a:pt x="1790" y="0"/>
                  </a:lnTo>
                  <a:lnTo>
                    <a:pt x="1798" y="11"/>
                  </a:lnTo>
                  <a:lnTo>
                    <a:pt x="1771" y="56"/>
                  </a:lnTo>
                  <a:lnTo>
                    <a:pt x="1745" y="11"/>
                  </a:lnTo>
                  <a:lnTo>
                    <a:pt x="1751" y="0"/>
                  </a:lnTo>
                  <a:lnTo>
                    <a:pt x="1742" y="0"/>
                  </a:lnTo>
                  <a:lnTo>
                    <a:pt x="1741" y="3"/>
                  </a:lnTo>
                  <a:lnTo>
                    <a:pt x="1738" y="0"/>
                  </a:lnTo>
                  <a:lnTo>
                    <a:pt x="1729" y="0"/>
                  </a:lnTo>
                  <a:lnTo>
                    <a:pt x="1735" y="11"/>
                  </a:lnTo>
                  <a:lnTo>
                    <a:pt x="1709" y="56"/>
                  </a:lnTo>
                  <a:lnTo>
                    <a:pt x="1682" y="11"/>
                  </a:lnTo>
                  <a:lnTo>
                    <a:pt x="1690" y="0"/>
                  </a:lnTo>
                  <a:lnTo>
                    <a:pt x="1681" y="0"/>
                  </a:lnTo>
                  <a:lnTo>
                    <a:pt x="1678" y="3"/>
                  </a:lnTo>
                  <a:lnTo>
                    <a:pt x="1676" y="0"/>
                  </a:lnTo>
                  <a:lnTo>
                    <a:pt x="1667" y="0"/>
                  </a:lnTo>
                  <a:lnTo>
                    <a:pt x="1673" y="11"/>
                  </a:lnTo>
                  <a:lnTo>
                    <a:pt x="1648" y="56"/>
                  </a:lnTo>
                  <a:lnTo>
                    <a:pt x="1621" y="11"/>
                  </a:lnTo>
                  <a:lnTo>
                    <a:pt x="1628" y="0"/>
                  </a:lnTo>
                  <a:lnTo>
                    <a:pt x="1619" y="0"/>
                  </a:lnTo>
                  <a:lnTo>
                    <a:pt x="1616" y="3"/>
                  </a:lnTo>
                  <a:lnTo>
                    <a:pt x="1615" y="0"/>
                  </a:lnTo>
                  <a:lnTo>
                    <a:pt x="1606" y="0"/>
                  </a:lnTo>
                  <a:lnTo>
                    <a:pt x="1612" y="11"/>
                  </a:lnTo>
                  <a:lnTo>
                    <a:pt x="1586" y="56"/>
                  </a:lnTo>
                  <a:lnTo>
                    <a:pt x="1559" y="11"/>
                  </a:lnTo>
                  <a:lnTo>
                    <a:pt x="1565" y="0"/>
                  </a:lnTo>
                  <a:lnTo>
                    <a:pt x="1556" y="0"/>
                  </a:lnTo>
                  <a:lnTo>
                    <a:pt x="1555" y="3"/>
                  </a:lnTo>
                  <a:lnTo>
                    <a:pt x="1553" y="0"/>
                  </a:lnTo>
                  <a:lnTo>
                    <a:pt x="1544" y="0"/>
                  </a:lnTo>
                  <a:lnTo>
                    <a:pt x="1550" y="11"/>
                  </a:lnTo>
                  <a:lnTo>
                    <a:pt x="1525" y="56"/>
                  </a:lnTo>
                  <a:lnTo>
                    <a:pt x="1498" y="11"/>
                  </a:lnTo>
                  <a:lnTo>
                    <a:pt x="1504" y="0"/>
                  </a:lnTo>
                  <a:lnTo>
                    <a:pt x="1495" y="0"/>
                  </a:lnTo>
                  <a:lnTo>
                    <a:pt x="1493" y="3"/>
                  </a:lnTo>
                  <a:lnTo>
                    <a:pt x="1492" y="0"/>
                  </a:lnTo>
                  <a:lnTo>
                    <a:pt x="1483" y="0"/>
                  </a:lnTo>
                  <a:lnTo>
                    <a:pt x="1489" y="11"/>
                  </a:lnTo>
                  <a:lnTo>
                    <a:pt x="1463" y="56"/>
                  </a:lnTo>
                  <a:lnTo>
                    <a:pt x="1436" y="11"/>
                  </a:lnTo>
                  <a:lnTo>
                    <a:pt x="1442" y="0"/>
                  </a:lnTo>
                  <a:lnTo>
                    <a:pt x="1433" y="0"/>
                  </a:lnTo>
                  <a:lnTo>
                    <a:pt x="1432" y="3"/>
                  </a:lnTo>
                  <a:lnTo>
                    <a:pt x="1430" y="0"/>
                  </a:lnTo>
                  <a:lnTo>
                    <a:pt x="1421" y="0"/>
                  </a:lnTo>
                  <a:lnTo>
                    <a:pt x="1427" y="11"/>
                  </a:lnTo>
                  <a:lnTo>
                    <a:pt x="1402" y="56"/>
                  </a:lnTo>
                  <a:lnTo>
                    <a:pt x="1375" y="11"/>
                  </a:lnTo>
                  <a:lnTo>
                    <a:pt x="1381" y="0"/>
                  </a:lnTo>
                  <a:lnTo>
                    <a:pt x="1372" y="0"/>
                  </a:lnTo>
                  <a:lnTo>
                    <a:pt x="1370" y="3"/>
                  </a:lnTo>
                  <a:lnTo>
                    <a:pt x="1369" y="0"/>
                  </a:lnTo>
                  <a:lnTo>
                    <a:pt x="1360" y="0"/>
                  </a:lnTo>
                  <a:lnTo>
                    <a:pt x="1366" y="11"/>
                  </a:lnTo>
                  <a:lnTo>
                    <a:pt x="1339" y="56"/>
                  </a:lnTo>
                  <a:lnTo>
                    <a:pt x="1313" y="11"/>
                  </a:lnTo>
                  <a:lnTo>
                    <a:pt x="1319" y="0"/>
                  </a:lnTo>
                  <a:lnTo>
                    <a:pt x="1310" y="0"/>
                  </a:lnTo>
                  <a:lnTo>
                    <a:pt x="1309" y="3"/>
                  </a:lnTo>
                  <a:lnTo>
                    <a:pt x="1307" y="0"/>
                  </a:lnTo>
                  <a:lnTo>
                    <a:pt x="1298" y="0"/>
                  </a:lnTo>
                  <a:lnTo>
                    <a:pt x="1304" y="11"/>
                  </a:lnTo>
                  <a:lnTo>
                    <a:pt x="1277" y="56"/>
                  </a:lnTo>
                  <a:lnTo>
                    <a:pt x="1252" y="11"/>
                  </a:lnTo>
                  <a:lnTo>
                    <a:pt x="1258" y="0"/>
                  </a:lnTo>
                  <a:lnTo>
                    <a:pt x="1249" y="0"/>
                  </a:lnTo>
                  <a:lnTo>
                    <a:pt x="1247" y="3"/>
                  </a:lnTo>
                  <a:lnTo>
                    <a:pt x="1246" y="0"/>
                  </a:lnTo>
                  <a:lnTo>
                    <a:pt x="1237" y="0"/>
                  </a:lnTo>
                  <a:lnTo>
                    <a:pt x="1243" y="11"/>
                  </a:lnTo>
                  <a:lnTo>
                    <a:pt x="1216" y="56"/>
                  </a:lnTo>
                  <a:lnTo>
                    <a:pt x="1190" y="11"/>
                  </a:lnTo>
                  <a:lnTo>
                    <a:pt x="1196" y="0"/>
                  </a:lnTo>
                  <a:lnTo>
                    <a:pt x="1187" y="0"/>
                  </a:lnTo>
                  <a:lnTo>
                    <a:pt x="1186" y="3"/>
                  </a:lnTo>
                  <a:lnTo>
                    <a:pt x="1184" y="0"/>
                  </a:lnTo>
                  <a:lnTo>
                    <a:pt x="1175" y="0"/>
                  </a:lnTo>
                  <a:lnTo>
                    <a:pt x="1181" y="11"/>
                  </a:lnTo>
                  <a:lnTo>
                    <a:pt x="1154" y="56"/>
                  </a:lnTo>
                  <a:lnTo>
                    <a:pt x="1129" y="11"/>
                  </a:lnTo>
                  <a:lnTo>
                    <a:pt x="1135" y="0"/>
                  </a:lnTo>
                  <a:lnTo>
                    <a:pt x="1126" y="0"/>
                  </a:lnTo>
                  <a:lnTo>
                    <a:pt x="1124" y="3"/>
                  </a:lnTo>
                  <a:lnTo>
                    <a:pt x="1123" y="0"/>
                  </a:lnTo>
                  <a:lnTo>
                    <a:pt x="1112" y="0"/>
                  </a:lnTo>
                  <a:lnTo>
                    <a:pt x="1120" y="11"/>
                  </a:lnTo>
                  <a:lnTo>
                    <a:pt x="1093" y="56"/>
                  </a:lnTo>
                  <a:lnTo>
                    <a:pt x="1067" y="11"/>
                  </a:lnTo>
                  <a:lnTo>
                    <a:pt x="1073" y="0"/>
                  </a:lnTo>
                  <a:lnTo>
                    <a:pt x="1064" y="0"/>
                  </a:lnTo>
                  <a:lnTo>
                    <a:pt x="1063" y="3"/>
                  </a:lnTo>
                  <a:lnTo>
                    <a:pt x="1060" y="0"/>
                  </a:lnTo>
                  <a:lnTo>
                    <a:pt x="1051" y="0"/>
                  </a:lnTo>
                  <a:lnTo>
                    <a:pt x="1058" y="11"/>
                  </a:lnTo>
                  <a:lnTo>
                    <a:pt x="1031" y="56"/>
                  </a:lnTo>
                  <a:lnTo>
                    <a:pt x="1006" y="11"/>
                  </a:lnTo>
                  <a:lnTo>
                    <a:pt x="1012" y="0"/>
                  </a:lnTo>
                  <a:lnTo>
                    <a:pt x="1003" y="0"/>
                  </a:lnTo>
                  <a:lnTo>
                    <a:pt x="1001" y="3"/>
                  </a:lnTo>
                  <a:lnTo>
                    <a:pt x="998" y="0"/>
                  </a:lnTo>
                  <a:lnTo>
                    <a:pt x="989" y="0"/>
                  </a:lnTo>
                  <a:lnTo>
                    <a:pt x="995" y="11"/>
                  </a:lnTo>
                  <a:lnTo>
                    <a:pt x="970" y="56"/>
                  </a:lnTo>
                  <a:lnTo>
                    <a:pt x="943" y="11"/>
                  </a:lnTo>
                  <a:lnTo>
                    <a:pt x="950" y="0"/>
                  </a:lnTo>
                  <a:lnTo>
                    <a:pt x="941" y="0"/>
                  </a:lnTo>
                  <a:lnTo>
                    <a:pt x="938" y="3"/>
                  </a:lnTo>
                  <a:lnTo>
                    <a:pt x="937" y="0"/>
                  </a:lnTo>
                  <a:lnTo>
                    <a:pt x="928" y="0"/>
                  </a:lnTo>
                  <a:lnTo>
                    <a:pt x="934" y="11"/>
                  </a:lnTo>
                  <a:lnTo>
                    <a:pt x="908" y="56"/>
                  </a:lnTo>
                  <a:lnTo>
                    <a:pt x="881" y="11"/>
                  </a:lnTo>
                  <a:lnTo>
                    <a:pt x="889" y="0"/>
                  </a:lnTo>
                  <a:lnTo>
                    <a:pt x="880" y="0"/>
                  </a:lnTo>
                  <a:lnTo>
                    <a:pt x="877" y="3"/>
                  </a:lnTo>
                  <a:lnTo>
                    <a:pt x="875" y="0"/>
                  </a:lnTo>
                  <a:lnTo>
                    <a:pt x="866" y="0"/>
                  </a:lnTo>
                  <a:lnTo>
                    <a:pt x="872" y="11"/>
                  </a:lnTo>
                  <a:lnTo>
                    <a:pt x="847" y="56"/>
                  </a:lnTo>
                  <a:lnTo>
                    <a:pt x="820" y="11"/>
                  </a:lnTo>
                  <a:lnTo>
                    <a:pt x="826" y="0"/>
                  </a:lnTo>
                  <a:lnTo>
                    <a:pt x="817" y="0"/>
                  </a:lnTo>
                  <a:lnTo>
                    <a:pt x="815" y="3"/>
                  </a:lnTo>
                  <a:lnTo>
                    <a:pt x="814" y="0"/>
                  </a:lnTo>
                  <a:lnTo>
                    <a:pt x="805" y="0"/>
                  </a:lnTo>
                  <a:lnTo>
                    <a:pt x="811" y="11"/>
                  </a:lnTo>
                  <a:lnTo>
                    <a:pt x="785" y="56"/>
                  </a:lnTo>
                  <a:lnTo>
                    <a:pt x="758" y="11"/>
                  </a:lnTo>
                  <a:lnTo>
                    <a:pt x="764" y="0"/>
                  </a:lnTo>
                  <a:lnTo>
                    <a:pt x="755" y="0"/>
                  </a:lnTo>
                  <a:lnTo>
                    <a:pt x="754" y="3"/>
                  </a:lnTo>
                  <a:lnTo>
                    <a:pt x="752" y="0"/>
                  </a:lnTo>
                  <a:lnTo>
                    <a:pt x="743" y="0"/>
                  </a:lnTo>
                  <a:lnTo>
                    <a:pt x="749" y="11"/>
                  </a:lnTo>
                  <a:lnTo>
                    <a:pt x="724" y="56"/>
                  </a:lnTo>
                  <a:lnTo>
                    <a:pt x="697" y="11"/>
                  </a:lnTo>
                  <a:lnTo>
                    <a:pt x="703" y="0"/>
                  </a:lnTo>
                  <a:lnTo>
                    <a:pt x="694" y="0"/>
                  </a:lnTo>
                  <a:lnTo>
                    <a:pt x="692" y="3"/>
                  </a:lnTo>
                  <a:lnTo>
                    <a:pt x="691" y="0"/>
                  </a:lnTo>
                  <a:lnTo>
                    <a:pt x="682" y="0"/>
                  </a:lnTo>
                  <a:lnTo>
                    <a:pt x="688" y="11"/>
                  </a:lnTo>
                  <a:lnTo>
                    <a:pt x="662" y="56"/>
                  </a:lnTo>
                  <a:lnTo>
                    <a:pt x="635" y="11"/>
                  </a:lnTo>
                  <a:lnTo>
                    <a:pt x="641" y="0"/>
                  </a:lnTo>
                  <a:lnTo>
                    <a:pt x="632" y="0"/>
                  </a:lnTo>
                  <a:lnTo>
                    <a:pt x="631" y="3"/>
                  </a:lnTo>
                  <a:lnTo>
                    <a:pt x="629" y="0"/>
                  </a:lnTo>
                  <a:lnTo>
                    <a:pt x="620" y="0"/>
                  </a:lnTo>
                  <a:lnTo>
                    <a:pt x="626" y="11"/>
                  </a:lnTo>
                  <a:lnTo>
                    <a:pt x="599" y="56"/>
                  </a:lnTo>
                  <a:lnTo>
                    <a:pt x="574" y="11"/>
                  </a:lnTo>
                  <a:lnTo>
                    <a:pt x="580" y="0"/>
                  </a:lnTo>
                  <a:lnTo>
                    <a:pt x="571" y="0"/>
                  </a:lnTo>
                  <a:lnTo>
                    <a:pt x="569" y="3"/>
                  </a:lnTo>
                  <a:lnTo>
                    <a:pt x="568" y="0"/>
                  </a:lnTo>
                  <a:lnTo>
                    <a:pt x="559" y="0"/>
                  </a:lnTo>
                  <a:lnTo>
                    <a:pt x="565" y="11"/>
                  </a:lnTo>
                  <a:lnTo>
                    <a:pt x="538" y="56"/>
                  </a:lnTo>
                  <a:lnTo>
                    <a:pt x="512" y="11"/>
                  </a:lnTo>
                  <a:lnTo>
                    <a:pt x="518" y="0"/>
                  </a:lnTo>
                  <a:lnTo>
                    <a:pt x="509" y="0"/>
                  </a:lnTo>
                  <a:lnTo>
                    <a:pt x="508" y="3"/>
                  </a:lnTo>
                  <a:lnTo>
                    <a:pt x="506" y="0"/>
                  </a:lnTo>
                  <a:lnTo>
                    <a:pt x="497" y="0"/>
                  </a:lnTo>
                  <a:lnTo>
                    <a:pt x="503" y="11"/>
                  </a:lnTo>
                  <a:lnTo>
                    <a:pt x="476" y="56"/>
                  </a:lnTo>
                  <a:lnTo>
                    <a:pt x="451" y="11"/>
                  </a:lnTo>
                  <a:lnTo>
                    <a:pt x="457" y="0"/>
                  </a:lnTo>
                  <a:lnTo>
                    <a:pt x="448" y="0"/>
                  </a:lnTo>
                  <a:lnTo>
                    <a:pt x="446" y="3"/>
                  </a:lnTo>
                  <a:lnTo>
                    <a:pt x="445" y="0"/>
                  </a:lnTo>
                  <a:lnTo>
                    <a:pt x="436" y="0"/>
                  </a:lnTo>
                  <a:lnTo>
                    <a:pt x="442" y="11"/>
                  </a:lnTo>
                  <a:lnTo>
                    <a:pt x="415" y="56"/>
                  </a:lnTo>
                  <a:lnTo>
                    <a:pt x="389" y="11"/>
                  </a:lnTo>
                  <a:lnTo>
                    <a:pt x="395" y="0"/>
                  </a:lnTo>
                  <a:lnTo>
                    <a:pt x="386" y="0"/>
                  </a:lnTo>
                  <a:lnTo>
                    <a:pt x="385" y="3"/>
                  </a:lnTo>
                  <a:lnTo>
                    <a:pt x="383" y="0"/>
                  </a:lnTo>
                  <a:lnTo>
                    <a:pt x="373" y="0"/>
                  </a:lnTo>
                  <a:lnTo>
                    <a:pt x="380" y="11"/>
                  </a:lnTo>
                  <a:lnTo>
                    <a:pt x="353" y="56"/>
                  </a:lnTo>
                  <a:lnTo>
                    <a:pt x="328" y="11"/>
                  </a:lnTo>
                  <a:lnTo>
                    <a:pt x="334" y="0"/>
                  </a:lnTo>
                  <a:lnTo>
                    <a:pt x="325" y="0"/>
                  </a:lnTo>
                  <a:lnTo>
                    <a:pt x="323" y="3"/>
                  </a:lnTo>
                  <a:lnTo>
                    <a:pt x="320" y="0"/>
                  </a:lnTo>
                  <a:lnTo>
                    <a:pt x="311" y="0"/>
                  </a:lnTo>
                  <a:lnTo>
                    <a:pt x="319" y="11"/>
                  </a:lnTo>
                  <a:lnTo>
                    <a:pt x="292" y="56"/>
                  </a:lnTo>
                  <a:lnTo>
                    <a:pt x="266" y="11"/>
                  </a:lnTo>
                  <a:lnTo>
                    <a:pt x="272" y="0"/>
                  </a:lnTo>
                  <a:lnTo>
                    <a:pt x="263" y="0"/>
                  </a:lnTo>
                  <a:lnTo>
                    <a:pt x="262" y="3"/>
                  </a:lnTo>
                  <a:lnTo>
                    <a:pt x="259" y="0"/>
                  </a:lnTo>
                  <a:lnTo>
                    <a:pt x="250" y="0"/>
                  </a:lnTo>
                  <a:lnTo>
                    <a:pt x="256" y="11"/>
                  </a:lnTo>
                  <a:lnTo>
                    <a:pt x="230" y="56"/>
                  </a:lnTo>
                  <a:lnTo>
                    <a:pt x="203" y="11"/>
                  </a:lnTo>
                  <a:lnTo>
                    <a:pt x="211" y="0"/>
                  </a:lnTo>
                  <a:lnTo>
                    <a:pt x="202" y="0"/>
                  </a:lnTo>
                  <a:lnTo>
                    <a:pt x="199" y="3"/>
                  </a:lnTo>
                  <a:lnTo>
                    <a:pt x="197" y="0"/>
                  </a:lnTo>
                  <a:lnTo>
                    <a:pt x="188" y="0"/>
                  </a:lnTo>
                  <a:lnTo>
                    <a:pt x="194" y="11"/>
                  </a:lnTo>
                  <a:lnTo>
                    <a:pt x="169" y="56"/>
                  </a:lnTo>
                  <a:lnTo>
                    <a:pt x="142" y="11"/>
                  </a:lnTo>
                  <a:lnTo>
                    <a:pt x="149" y="0"/>
                  </a:lnTo>
                  <a:lnTo>
                    <a:pt x="140" y="0"/>
                  </a:lnTo>
                  <a:lnTo>
                    <a:pt x="137" y="3"/>
                  </a:lnTo>
                  <a:lnTo>
                    <a:pt x="136" y="0"/>
                  </a:lnTo>
                  <a:lnTo>
                    <a:pt x="127" y="0"/>
                  </a:lnTo>
                  <a:lnTo>
                    <a:pt x="133" y="11"/>
                  </a:lnTo>
                  <a:lnTo>
                    <a:pt x="107" y="56"/>
                  </a:lnTo>
                  <a:lnTo>
                    <a:pt x="81" y="11"/>
                  </a:lnTo>
                  <a:lnTo>
                    <a:pt x="87" y="0"/>
                  </a:lnTo>
                  <a:lnTo>
                    <a:pt x="78" y="0"/>
                  </a:lnTo>
                  <a:lnTo>
                    <a:pt x="76" y="3"/>
                  </a:lnTo>
                  <a:lnTo>
                    <a:pt x="75" y="0"/>
                  </a:lnTo>
                  <a:lnTo>
                    <a:pt x="66" y="0"/>
                  </a:lnTo>
                  <a:lnTo>
                    <a:pt x="72" y="11"/>
                  </a:lnTo>
                  <a:lnTo>
                    <a:pt x="46" y="56"/>
                  </a:lnTo>
                  <a:lnTo>
                    <a:pt x="19" y="11"/>
                  </a:lnTo>
                  <a:lnTo>
                    <a:pt x="25" y="0"/>
                  </a:lnTo>
                  <a:lnTo>
                    <a:pt x="16" y="0"/>
                  </a:lnTo>
                  <a:lnTo>
                    <a:pt x="15" y="3"/>
                  </a:lnTo>
                  <a:lnTo>
                    <a:pt x="13" y="0"/>
                  </a:lnTo>
                  <a:lnTo>
                    <a:pt x="4" y="0"/>
                  </a:lnTo>
                  <a:lnTo>
                    <a:pt x="10" y="11"/>
                  </a:lnTo>
                  <a:lnTo>
                    <a:pt x="0" y="30"/>
                  </a:lnTo>
                  <a:lnTo>
                    <a:pt x="0" y="45"/>
                  </a:lnTo>
                  <a:lnTo>
                    <a:pt x="15" y="18"/>
                  </a:lnTo>
                  <a:lnTo>
                    <a:pt x="42" y="65"/>
                  </a:lnTo>
                  <a:lnTo>
                    <a:pt x="15" y="110"/>
                  </a:lnTo>
                  <a:lnTo>
                    <a:pt x="0" y="83"/>
                  </a:lnTo>
                  <a:lnTo>
                    <a:pt x="0" y="98"/>
                  </a:lnTo>
                  <a:lnTo>
                    <a:pt x="10" y="117"/>
                  </a:lnTo>
                  <a:lnTo>
                    <a:pt x="0" y="137"/>
                  </a:lnTo>
                  <a:lnTo>
                    <a:pt x="0" y="153"/>
                  </a:lnTo>
                  <a:lnTo>
                    <a:pt x="15" y="125"/>
                  </a:lnTo>
                  <a:lnTo>
                    <a:pt x="42" y="171"/>
                  </a:lnTo>
                  <a:lnTo>
                    <a:pt x="15" y="216"/>
                  </a:lnTo>
                  <a:lnTo>
                    <a:pt x="0" y="189"/>
                  </a:lnTo>
                  <a:lnTo>
                    <a:pt x="0" y="204"/>
                  </a:lnTo>
                  <a:lnTo>
                    <a:pt x="10" y="223"/>
                  </a:lnTo>
                  <a:lnTo>
                    <a:pt x="0" y="243"/>
                  </a:lnTo>
                  <a:lnTo>
                    <a:pt x="0" y="259"/>
                  </a:lnTo>
                  <a:lnTo>
                    <a:pt x="15" y="232"/>
                  </a:lnTo>
                  <a:lnTo>
                    <a:pt x="42" y="277"/>
                  </a:lnTo>
                  <a:lnTo>
                    <a:pt x="15" y="322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0" y="330"/>
                  </a:lnTo>
                  <a:lnTo>
                    <a:pt x="0" y="351"/>
                  </a:lnTo>
                  <a:lnTo>
                    <a:pt x="0" y="366"/>
                  </a:lnTo>
                  <a:lnTo>
                    <a:pt x="15" y="339"/>
                  </a:lnTo>
                  <a:lnTo>
                    <a:pt x="42" y="384"/>
                  </a:lnTo>
                  <a:lnTo>
                    <a:pt x="15" y="429"/>
                  </a:lnTo>
                  <a:lnTo>
                    <a:pt x="0" y="402"/>
                  </a:lnTo>
                  <a:lnTo>
                    <a:pt x="0" y="418"/>
                  </a:lnTo>
                  <a:lnTo>
                    <a:pt x="10" y="438"/>
                  </a:lnTo>
                  <a:lnTo>
                    <a:pt x="0" y="457"/>
                  </a:lnTo>
                  <a:lnTo>
                    <a:pt x="0" y="472"/>
                  </a:lnTo>
                  <a:lnTo>
                    <a:pt x="15" y="445"/>
                  </a:lnTo>
                  <a:lnTo>
                    <a:pt x="42" y="490"/>
                  </a:lnTo>
                  <a:lnTo>
                    <a:pt x="15" y="536"/>
                  </a:lnTo>
                  <a:lnTo>
                    <a:pt x="0" y="508"/>
                  </a:lnTo>
                  <a:lnTo>
                    <a:pt x="0" y="524"/>
                  </a:lnTo>
                  <a:lnTo>
                    <a:pt x="10" y="544"/>
                  </a:lnTo>
                  <a:lnTo>
                    <a:pt x="0" y="563"/>
                  </a:lnTo>
                  <a:lnTo>
                    <a:pt x="0" y="578"/>
                  </a:lnTo>
                  <a:lnTo>
                    <a:pt x="15" y="551"/>
                  </a:lnTo>
                  <a:lnTo>
                    <a:pt x="42" y="596"/>
                  </a:lnTo>
                  <a:lnTo>
                    <a:pt x="15" y="643"/>
                  </a:lnTo>
                  <a:lnTo>
                    <a:pt x="0" y="614"/>
                  </a:lnTo>
                  <a:lnTo>
                    <a:pt x="0" y="631"/>
                  </a:lnTo>
                  <a:lnTo>
                    <a:pt x="10" y="650"/>
                  </a:lnTo>
                  <a:lnTo>
                    <a:pt x="0" y="670"/>
                  </a:lnTo>
                  <a:lnTo>
                    <a:pt x="0" y="686"/>
                  </a:lnTo>
                  <a:lnTo>
                    <a:pt x="15" y="658"/>
                  </a:lnTo>
                  <a:lnTo>
                    <a:pt x="42" y="704"/>
                  </a:lnTo>
                  <a:lnTo>
                    <a:pt x="15" y="749"/>
                  </a:lnTo>
                  <a:lnTo>
                    <a:pt x="0" y="722"/>
                  </a:lnTo>
                  <a:lnTo>
                    <a:pt x="0" y="737"/>
                  </a:lnTo>
                  <a:lnTo>
                    <a:pt x="10" y="757"/>
                  </a:lnTo>
                  <a:lnTo>
                    <a:pt x="0" y="776"/>
                  </a:lnTo>
                  <a:lnTo>
                    <a:pt x="0" y="792"/>
                  </a:lnTo>
                  <a:lnTo>
                    <a:pt x="15" y="764"/>
                  </a:lnTo>
                  <a:lnTo>
                    <a:pt x="42" y="810"/>
                  </a:lnTo>
                  <a:lnTo>
                    <a:pt x="15" y="855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0" y="863"/>
                  </a:lnTo>
                  <a:lnTo>
                    <a:pt x="0" y="882"/>
                  </a:lnTo>
                  <a:lnTo>
                    <a:pt x="0" y="899"/>
                  </a:lnTo>
                  <a:lnTo>
                    <a:pt x="15" y="872"/>
                  </a:lnTo>
                  <a:lnTo>
                    <a:pt x="42" y="917"/>
                  </a:lnTo>
                  <a:lnTo>
                    <a:pt x="15" y="962"/>
                  </a:lnTo>
                  <a:lnTo>
                    <a:pt x="0" y="935"/>
                  </a:lnTo>
                  <a:lnTo>
                    <a:pt x="0" y="950"/>
                  </a:lnTo>
                  <a:lnTo>
                    <a:pt x="10" y="971"/>
                  </a:lnTo>
                  <a:lnTo>
                    <a:pt x="0" y="990"/>
                  </a:lnTo>
                  <a:lnTo>
                    <a:pt x="0" y="1005"/>
                  </a:lnTo>
                  <a:lnTo>
                    <a:pt x="15" y="978"/>
                  </a:lnTo>
                  <a:lnTo>
                    <a:pt x="42" y="1023"/>
                  </a:lnTo>
                  <a:lnTo>
                    <a:pt x="15" y="1068"/>
                  </a:lnTo>
                  <a:lnTo>
                    <a:pt x="0" y="1041"/>
                  </a:lnTo>
                  <a:lnTo>
                    <a:pt x="0" y="1057"/>
                  </a:lnTo>
                  <a:lnTo>
                    <a:pt x="10" y="1077"/>
                  </a:lnTo>
                  <a:lnTo>
                    <a:pt x="0" y="1096"/>
                  </a:lnTo>
                  <a:lnTo>
                    <a:pt x="0" y="1111"/>
                  </a:lnTo>
                  <a:lnTo>
                    <a:pt x="15" y="1084"/>
                  </a:lnTo>
                  <a:lnTo>
                    <a:pt x="42" y="1129"/>
                  </a:lnTo>
                  <a:lnTo>
                    <a:pt x="15" y="1176"/>
                  </a:lnTo>
                  <a:lnTo>
                    <a:pt x="0" y="1147"/>
                  </a:lnTo>
                  <a:lnTo>
                    <a:pt x="0" y="1164"/>
                  </a:lnTo>
                  <a:lnTo>
                    <a:pt x="10" y="1183"/>
                  </a:lnTo>
                  <a:lnTo>
                    <a:pt x="0" y="1203"/>
                  </a:lnTo>
                  <a:lnTo>
                    <a:pt x="0" y="1218"/>
                  </a:lnTo>
                  <a:lnTo>
                    <a:pt x="15" y="1191"/>
                  </a:lnTo>
                  <a:lnTo>
                    <a:pt x="42" y="1236"/>
                  </a:lnTo>
                  <a:lnTo>
                    <a:pt x="15" y="1282"/>
                  </a:lnTo>
                  <a:lnTo>
                    <a:pt x="0" y="1254"/>
                  </a:lnTo>
                  <a:lnTo>
                    <a:pt x="0" y="1270"/>
                  </a:lnTo>
                  <a:lnTo>
                    <a:pt x="10" y="1290"/>
                  </a:lnTo>
                  <a:lnTo>
                    <a:pt x="0" y="1309"/>
                  </a:lnTo>
                  <a:lnTo>
                    <a:pt x="0" y="1325"/>
                  </a:lnTo>
                  <a:lnTo>
                    <a:pt x="15" y="1297"/>
                  </a:lnTo>
                  <a:lnTo>
                    <a:pt x="42" y="1343"/>
                  </a:lnTo>
                  <a:lnTo>
                    <a:pt x="15" y="1388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0" y="1396"/>
                  </a:lnTo>
                  <a:lnTo>
                    <a:pt x="0" y="1415"/>
                  </a:lnTo>
                  <a:lnTo>
                    <a:pt x="0" y="1432"/>
                  </a:lnTo>
                  <a:lnTo>
                    <a:pt x="15" y="1403"/>
                  </a:lnTo>
                  <a:lnTo>
                    <a:pt x="36" y="1441"/>
                  </a:lnTo>
                  <a:lnTo>
                    <a:pt x="45" y="1441"/>
                  </a:lnTo>
                  <a:lnTo>
                    <a:pt x="19" y="1396"/>
                  </a:lnTo>
                  <a:lnTo>
                    <a:pt x="46" y="1351"/>
                  </a:lnTo>
                  <a:lnTo>
                    <a:pt x="72" y="1396"/>
                  </a:lnTo>
                  <a:lnTo>
                    <a:pt x="46" y="1441"/>
                  </a:lnTo>
                  <a:lnTo>
                    <a:pt x="55" y="1441"/>
                  </a:lnTo>
                  <a:lnTo>
                    <a:pt x="76" y="1403"/>
                  </a:lnTo>
                  <a:lnTo>
                    <a:pt x="97" y="1441"/>
                  </a:lnTo>
                  <a:lnTo>
                    <a:pt x="106" y="1441"/>
                  </a:lnTo>
                  <a:lnTo>
                    <a:pt x="81" y="1396"/>
                  </a:lnTo>
                  <a:lnTo>
                    <a:pt x="107" y="1351"/>
                  </a:lnTo>
                  <a:lnTo>
                    <a:pt x="133" y="1396"/>
                  </a:lnTo>
                  <a:lnTo>
                    <a:pt x="107" y="1441"/>
                  </a:lnTo>
                  <a:lnTo>
                    <a:pt x="116" y="1441"/>
                  </a:lnTo>
                  <a:lnTo>
                    <a:pt x="137" y="1403"/>
                  </a:lnTo>
                  <a:lnTo>
                    <a:pt x="158" y="1441"/>
                  </a:lnTo>
                  <a:lnTo>
                    <a:pt x="167" y="1441"/>
                  </a:lnTo>
                  <a:lnTo>
                    <a:pt x="142" y="1396"/>
                  </a:lnTo>
                  <a:lnTo>
                    <a:pt x="169" y="1351"/>
                  </a:lnTo>
                  <a:lnTo>
                    <a:pt x="194" y="1396"/>
                  </a:lnTo>
                  <a:lnTo>
                    <a:pt x="169" y="1441"/>
                  </a:lnTo>
                  <a:lnTo>
                    <a:pt x="179" y="1441"/>
                  </a:lnTo>
                  <a:lnTo>
                    <a:pt x="199" y="1403"/>
                  </a:lnTo>
                  <a:lnTo>
                    <a:pt x="220" y="1441"/>
                  </a:lnTo>
                  <a:lnTo>
                    <a:pt x="229" y="1441"/>
                  </a:lnTo>
                  <a:lnTo>
                    <a:pt x="203" y="1396"/>
                  </a:lnTo>
                  <a:lnTo>
                    <a:pt x="230" y="1351"/>
                  </a:lnTo>
                  <a:lnTo>
                    <a:pt x="256" y="1396"/>
                  </a:lnTo>
                  <a:lnTo>
                    <a:pt x="232" y="1441"/>
                  </a:lnTo>
                  <a:lnTo>
                    <a:pt x="241" y="1441"/>
                  </a:lnTo>
                  <a:lnTo>
                    <a:pt x="262" y="1403"/>
                  </a:lnTo>
                  <a:lnTo>
                    <a:pt x="281" y="1441"/>
                  </a:lnTo>
                  <a:lnTo>
                    <a:pt x="290" y="1441"/>
                  </a:lnTo>
                  <a:lnTo>
                    <a:pt x="266" y="1396"/>
                  </a:lnTo>
                  <a:lnTo>
                    <a:pt x="292" y="1351"/>
                  </a:lnTo>
                  <a:lnTo>
                    <a:pt x="319" y="1396"/>
                  </a:lnTo>
                  <a:lnTo>
                    <a:pt x="293" y="1441"/>
                  </a:lnTo>
                  <a:lnTo>
                    <a:pt x="302" y="1441"/>
                  </a:lnTo>
                  <a:lnTo>
                    <a:pt x="323" y="1403"/>
                  </a:lnTo>
                  <a:lnTo>
                    <a:pt x="344" y="1441"/>
                  </a:lnTo>
                  <a:lnTo>
                    <a:pt x="353" y="1441"/>
                  </a:lnTo>
                  <a:lnTo>
                    <a:pt x="328" y="1396"/>
                  </a:lnTo>
                  <a:lnTo>
                    <a:pt x="353" y="1351"/>
                  </a:lnTo>
                  <a:lnTo>
                    <a:pt x="380" y="1396"/>
                  </a:lnTo>
                  <a:lnTo>
                    <a:pt x="355" y="1441"/>
                  </a:lnTo>
                  <a:lnTo>
                    <a:pt x="364" y="1441"/>
                  </a:lnTo>
                  <a:lnTo>
                    <a:pt x="385" y="1403"/>
                  </a:lnTo>
                  <a:lnTo>
                    <a:pt x="406" y="1441"/>
                  </a:lnTo>
                  <a:lnTo>
                    <a:pt x="415" y="1441"/>
                  </a:lnTo>
                  <a:lnTo>
                    <a:pt x="389" y="1396"/>
                  </a:lnTo>
                  <a:lnTo>
                    <a:pt x="415" y="1351"/>
                  </a:lnTo>
                  <a:lnTo>
                    <a:pt x="442" y="1396"/>
                  </a:lnTo>
                  <a:lnTo>
                    <a:pt x="416" y="1441"/>
                  </a:lnTo>
                  <a:lnTo>
                    <a:pt x="425" y="1441"/>
                  </a:lnTo>
                  <a:lnTo>
                    <a:pt x="446" y="1403"/>
                  </a:lnTo>
                  <a:lnTo>
                    <a:pt x="467" y="1441"/>
                  </a:lnTo>
                  <a:lnTo>
                    <a:pt x="476" y="1441"/>
                  </a:lnTo>
                  <a:lnTo>
                    <a:pt x="451" y="1396"/>
                  </a:lnTo>
                  <a:lnTo>
                    <a:pt x="476" y="1351"/>
                  </a:lnTo>
                  <a:lnTo>
                    <a:pt x="503" y="1396"/>
                  </a:lnTo>
                  <a:lnTo>
                    <a:pt x="478" y="1441"/>
                  </a:lnTo>
                  <a:lnTo>
                    <a:pt x="487" y="1441"/>
                  </a:lnTo>
                  <a:lnTo>
                    <a:pt x="508" y="1403"/>
                  </a:lnTo>
                  <a:lnTo>
                    <a:pt x="529" y="1441"/>
                  </a:lnTo>
                  <a:lnTo>
                    <a:pt x="538" y="1441"/>
                  </a:lnTo>
                  <a:lnTo>
                    <a:pt x="512" y="1396"/>
                  </a:lnTo>
                  <a:lnTo>
                    <a:pt x="538" y="1351"/>
                  </a:lnTo>
                  <a:lnTo>
                    <a:pt x="565" y="1396"/>
                  </a:lnTo>
                  <a:lnTo>
                    <a:pt x="539" y="1441"/>
                  </a:lnTo>
                  <a:lnTo>
                    <a:pt x="548" y="1441"/>
                  </a:lnTo>
                  <a:lnTo>
                    <a:pt x="569" y="1403"/>
                  </a:lnTo>
                  <a:lnTo>
                    <a:pt x="590" y="1441"/>
                  </a:lnTo>
                  <a:lnTo>
                    <a:pt x="599" y="1441"/>
                  </a:lnTo>
                  <a:lnTo>
                    <a:pt x="574" y="1396"/>
                  </a:lnTo>
                  <a:lnTo>
                    <a:pt x="599" y="1351"/>
                  </a:lnTo>
                  <a:lnTo>
                    <a:pt x="626" y="1396"/>
                  </a:lnTo>
                  <a:lnTo>
                    <a:pt x="601" y="1441"/>
                  </a:lnTo>
                  <a:lnTo>
                    <a:pt x="610" y="1441"/>
                  </a:lnTo>
                  <a:lnTo>
                    <a:pt x="631" y="1403"/>
                  </a:lnTo>
                  <a:lnTo>
                    <a:pt x="652" y="1441"/>
                  </a:lnTo>
                  <a:lnTo>
                    <a:pt x="661" y="1441"/>
                  </a:lnTo>
                  <a:lnTo>
                    <a:pt x="635" y="1396"/>
                  </a:lnTo>
                  <a:lnTo>
                    <a:pt x="662" y="1351"/>
                  </a:lnTo>
                  <a:lnTo>
                    <a:pt x="688" y="1396"/>
                  </a:lnTo>
                  <a:lnTo>
                    <a:pt x="662" y="1441"/>
                  </a:lnTo>
                  <a:lnTo>
                    <a:pt x="671" y="1441"/>
                  </a:lnTo>
                  <a:lnTo>
                    <a:pt x="692" y="1403"/>
                  </a:lnTo>
                  <a:lnTo>
                    <a:pt x="713" y="1441"/>
                  </a:lnTo>
                  <a:lnTo>
                    <a:pt x="722" y="1441"/>
                  </a:lnTo>
                  <a:lnTo>
                    <a:pt x="697" y="1396"/>
                  </a:lnTo>
                  <a:lnTo>
                    <a:pt x="724" y="1351"/>
                  </a:lnTo>
                  <a:lnTo>
                    <a:pt x="749" y="1396"/>
                  </a:lnTo>
                  <a:lnTo>
                    <a:pt x="724" y="1441"/>
                  </a:lnTo>
                  <a:lnTo>
                    <a:pt x="733" y="1441"/>
                  </a:lnTo>
                  <a:lnTo>
                    <a:pt x="754" y="1403"/>
                  </a:lnTo>
                  <a:lnTo>
                    <a:pt x="775" y="1441"/>
                  </a:lnTo>
                  <a:lnTo>
                    <a:pt x="784" y="1441"/>
                  </a:lnTo>
                  <a:lnTo>
                    <a:pt x="758" y="1396"/>
                  </a:lnTo>
                  <a:lnTo>
                    <a:pt x="785" y="1351"/>
                  </a:lnTo>
                  <a:lnTo>
                    <a:pt x="811" y="1396"/>
                  </a:lnTo>
                  <a:lnTo>
                    <a:pt x="785" y="1441"/>
                  </a:lnTo>
                  <a:lnTo>
                    <a:pt x="794" y="1441"/>
                  </a:lnTo>
                  <a:lnTo>
                    <a:pt x="815" y="1403"/>
                  </a:lnTo>
                  <a:lnTo>
                    <a:pt x="836" y="1441"/>
                  </a:lnTo>
                  <a:lnTo>
                    <a:pt x="845" y="1441"/>
                  </a:lnTo>
                  <a:lnTo>
                    <a:pt x="820" y="1396"/>
                  </a:lnTo>
                  <a:lnTo>
                    <a:pt x="847" y="1351"/>
                  </a:lnTo>
                  <a:lnTo>
                    <a:pt x="872" y="1396"/>
                  </a:lnTo>
                  <a:lnTo>
                    <a:pt x="847" y="1441"/>
                  </a:lnTo>
                  <a:lnTo>
                    <a:pt x="856" y="1441"/>
                  </a:lnTo>
                  <a:lnTo>
                    <a:pt x="877" y="1403"/>
                  </a:lnTo>
                  <a:lnTo>
                    <a:pt x="898" y="1441"/>
                  </a:lnTo>
                  <a:lnTo>
                    <a:pt x="907" y="1441"/>
                  </a:lnTo>
                  <a:lnTo>
                    <a:pt x="881" y="1396"/>
                  </a:lnTo>
                  <a:lnTo>
                    <a:pt x="908" y="1351"/>
                  </a:lnTo>
                  <a:lnTo>
                    <a:pt x="934" y="1396"/>
                  </a:lnTo>
                  <a:lnTo>
                    <a:pt x="908" y="1441"/>
                  </a:lnTo>
                  <a:lnTo>
                    <a:pt x="919" y="1441"/>
                  </a:lnTo>
                  <a:lnTo>
                    <a:pt x="938" y="1403"/>
                  </a:lnTo>
                  <a:lnTo>
                    <a:pt x="959" y="1441"/>
                  </a:lnTo>
                  <a:lnTo>
                    <a:pt x="968" y="1441"/>
                  </a:lnTo>
                  <a:lnTo>
                    <a:pt x="943" y="1396"/>
                  </a:lnTo>
                  <a:lnTo>
                    <a:pt x="970" y="1351"/>
                  </a:lnTo>
                  <a:lnTo>
                    <a:pt x="995" y="1396"/>
                  </a:lnTo>
                  <a:lnTo>
                    <a:pt x="971" y="1441"/>
                  </a:lnTo>
                  <a:lnTo>
                    <a:pt x="980" y="1441"/>
                  </a:lnTo>
                  <a:lnTo>
                    <a:pt x="1001" y="1403"/>
                  </a:lnTo>
                  <a:lnTo>
                    <a:pt x="1021" y="1441"/>
                  </a:lnTo>
                  <a:lnTo>
                    <a:pt x="1030" y="1441"/>
                  </a:lnTo>
                  <a:lnTo>
                    <a:pt x="1006" y="1396"/>
                  </a:lnTo>
                  <a:lnTo>
                    <a:pt x="1031" y="1351"/>
                  </a:lnTo>
                  <a:lnTo>
                    <a:pt x="1058" y="1396"/>
                  </a:lnTo>
                  <a:lnTo>
                    <a:pt x="1033" y="1441"/>
                  </a:lnTo>
                  <a:lnTo>
                    <a:pt x="1042" y="1441"/>
                  </a:lnTo>
                  <a:lnTo>
                    <a:pt x="1063" y="1403"/>
                  </a:lnTo>
                  <a:lnTo>
                    <a:pt x="1082" y="1441"/>
                  </a:lnTo>
                  <a:lnTo>
                    <a:pt x="1093" y="1441"/>
                  </a:lnTo>
                  <a:lnTo>
                    <a:pt x="1067" y="1396"/>
                  </a:lnTo>
                  <a:lnTo>
                    <a:pt x="1093" y="1351"/>
                  </a:lnTo>
                  <a:lnTo>
                    <a:pt x="1120" y="1396"/>
                  </a:lnTo>
                  <a:lnTo>
                    <a:pt x="1094" y="1441"/>
                  </a:lnTo>
                  <a:lnTo>
                    <a:pt x="1103" y="1441"/>
                  </a:lnTo>
                  <a:lnTo>
                    <a:pt x="1124" y="1403"/>
                  </a:lnTo>
                  <a:lnTo>
                    <a:pt x="1145" y="1441"/>
                  </a:lnTo>
                  <a:lnTo>
                    <a:pt x="1154" y="1441"/>
                  </a:lnTo>
                  <a:lnTo>
                    <a:pt x="1129" y="1396"/>
                  </a:lnTo>
                  <a:lnTo>
                    <a:pt x="1154" y="1351"/>
                  </a:lnTo>
                  <a:lnTo>
                    <a:pt x="1181" y="1396"/>
                  </a:lnTo>
                  <a:lnTo>
                    <a:pt x="1156" y="1441"/>
                  </a:lnTo>
                  <a:lnTo>
                    <a:pt x="1165" y="1441"/>
                  </a:lnTo>
                  <a:lnTo>
                    <a:pt x="1186" y="1403"/>
                  </a:lnTo>
                  <a:lnTo>
                    <a:pt x="1207" y="1441"/>
                  </a:lnTo>
                  <a:lnTo>
                    <a:pt x="1216" y="1441"/>
                  </a:lnTo>
                  <a:lnTo>
                    <a:pt x="1190" y="1396"/>
                  </a:lnTo>
                  <a:lnTo>
                    <a:pt x="1216" y="1351"/>
                  </a:lnTo>
                  <a:lnTo>
                    <a:pt x="1243" y="1396"/>
                  </a:lnTo>
                  <a:lnTo>
                    <a:pt x="1217" y="1441"/>
                  </a:lnTo>
                  <a:lnTo>
                    <a:pt x="1226" y="1441"/>
                  </a:lnTo>
                  <a:lnTo>
                    <a:pt x="1247" y="1403"/>
                  </a:lnTo>
                  <a:lnTo>
                    <a:pt x="1268" y="1441"/>
                  </a:lnTo>
                  <a:lnTo>
                    <a:pt x="1277" y="1441"/>
                  </a:lnTo>
                  <a:lnTo>
                    <a:pt x="1252" y="1396"/>
                  </a:lnTo>
                  <a:lnTo>
                    <a:pt x="1277" y="1351"/>
                  </a:lnTo>
                  <a:lnTo>
                    <a:pt x="1304" y="1396"/>
                  </a:lnTo>
                  <a:lnTo>
                    <a:pt x="1279" y="1441"/>
                  </a:lnTo>
                  <a:lnTo>
                    <a:pt x="1288" y="1441"/>
                  </a:lnTo>
                  <a:lnTo>
                    <a:pt x="1309" y="1403"/>
                  </a:lnTo>
                  <a:lnTo>
                    <a:pt x="1330" y="1441"/>
                  </a:lnTo>
                  <a:lnTo>
                    <a:pt x="1339" y="1441"/>
                  </a:lnTo>
                  <a:lnTo>
                    <a:pt x="1313" y="1396"/>
                  </a:lnTo>
                  <a:lnTo>
                    <a:pt x="1339" y="1351"/>
                  </a:lnTo>
                  <a:lnTo>
                    <a:pt x="1366" y="1396"/>
                  </a:lnTo>
                  <a:lnTo>
                    <a:pt x="1340" y="1441"/>
                  </a:lnTo>
                  <a:lnTo>
                    <a:pt x="1349" y="1441"/>
                  </a:lnTo>
                  <a:lnTo>
                    <a:pt x="1370" y="1403"/>
                  </a:lnTo>
                  <a:lnTo>
                    <a:pt x="1391" y="1441"/>
                  </a:lnTo>
                  <a:lnTo>
                    <a:pt x="1400" y="1441"/>
                  </a:lnTo>
                  <a:lnTo>
                    <a:pt x="1375" y="1396"/>
                  </a:lnTo>
                  <a:lnTo>
                    <a:pt x="1402" y="1351"/>
                  </a:lnTo>
                  <a:lnTo>
                    <a:pt x="1427" y="1396"/>
                  </a:lnTo>
                  <a:lnTo>
                    <a:pt x="1402" y="1441"/>
                  </a:lnTo>
                  <a:lnTo>
                    <a:pt x="1411" y="1441"/>
                  </a:lnTo>
                  <a:lnTo>
                    <a:pt x="1432" y="1403"/>
                  </a:lnTo>
                  <a:lnTo>
                    <a:pt x="1453" y="1441"/>
                  </a:lnTo>
                  <a:lnTo>
                    <a:pt x="1462" y="1441"/>
                  </a:lnTo>
                  <a:lnTo>
                    <a:pt x="1436" y="1396"/>
                  </a:lnTo>
                  <a:lnTo>
                    <a:pt x="1463" y="1351"/>
                  </a:lnTo>
                  <a:lnTo>
                    <a:pt x="1489" y="1396"/>
                  </a:lnTo>
                  <a:lnTo>
                    <a:pt x="1463" y="1441"/>
                  </a:lnTo>
                  <a:lnTo>
                    <a:pt x="1472" y="1441"/>
                  </a:lnTo>
                  <a:lnTo>
                    <a:pt x="1493" y="1403"/>
                  </a:lnTo>
                  <a:lnTo>
                    <a:pt x="1514" y="1441"/>
                  </a:lnTo>
                  <a:lnTo>
                    <a:pt x="1523" y="1441"/>
                  </a:lnTo>
                  <a:lnTo>
                    <a:pt x="1498" y="1396"/>
                  </a:lnTo>
                  <a:lnTo>
                    <a:pt x="1525" y="1351"/>
                  </a:lnTo>
                  <a:lnTo>
                    <a:pt x="1550" y="1396"/>
                  </a:lnTo>
                  <a:lnTo>
                    <a:pt x="1525" y="1441"/>
                  </a:lnTo>
                  <a:lnTo>
                    <a:pt x="1534" y="1441"/>
                  </a:lnTo>
                  <a:lnTo>
                    <a:pt x="1555" y="1403"/>
                  </a:lnTo>
                  <a:lnTo>
                    <a:pt x="1576" y="1441"/>
                  </a:lnTo>
                  <a:lnTo>
                    <a:pt x="1585" y="1441"/>
                  </a:lnTo>
                  <a:lnTo>
                    <a:pt x="1559" y="1396"/>
                  </a:lnTo>
                  <a:lnTo>
                    <a:pt x="1586" y="1351"/>
                  </a:lnTo>
                  <a:lnTo>
                    <a:pt x="1612" y="1396"/>
                  </a:lnTo>
                  <a:lnTo>
                    <a:pt x="1586" y="1441"/>
                  </a:lnTo>
                  <a:lnTo>
                    <a:pt x="1595" y="1441"/>
                  </a:lnTo>
                  <a:lnTo>
                    <a:pt x="1616" y="1403"/>
                  </a:lnTo>
                  <a:lnTo>
                    <a:pt x="1637" y="1441"/>
                  </a:lnTo>
                  <a:lnTo>
                    <a:pt x="1646" y="1441"/>
                  </a:lnTo>
                  <a:lnTo>
                    <a:pt x="1621" y="1396"/>
                  </a:lnTo>
                  <a:lnTo>
                    <a:pt x="1648" y="1351"/>
                  </a:lnTo>
                  <a:lnTo>
                    <a:pt x="1673" y="1396"/>
                  </a:lnTo>
                  <a:lnTo>
                    <a:pt x="1648" y="1441"/>
                  </a:lnTo>
                  <a:lnTo>
                    <a:pt x="1658" y="1441"/>
                  </a:lnTo>
                  <a:lnTo>
                    <a:pt x="1678" y="1403"/>
                  </a:lnTo>
                  <a:lnTo>
                    <a:pt x="1699" y="1441"/>
                  </a:lnTo>
                  <a:lnTo>
                    <a:pt x="1708" y="1441"/>
                  </a:lnTo>
                  <a:lnTo>
                    <a:pt x="1682" y="1396"/>
                  </a:lnTo>
                  <a:lnTo>
                    <a:pt x="1709" y="1351"/>
                  </a:lnTo>
                  <a:lnTo>
                    <a:pt x="1735" y="1396"/>
                  </a:lnTo>
                  <a:lnTo>
                    <a:pt x="1711" y="1441"/>
                  </a:lnTo>
                  <a:lnTo>
                    <a:pt x="1720" y="1441"/>
                  </a:lnTo>
                  <a:lnTo>
                    <a:pt x="1741" y="1403"/>
                  </a:lnTo>
                  <a:lnTo>
                    <a:pt x="1760" y="1441"/>
                  </a:lnTo>
                  <a:lnTo>
                    <a:pt x="1769" y="1441"/>
                  </a:lnTo>
                  <a:lnTo>
                    <a:pt x="1745" y="1396"/>
                  </a:lnTo>
                  <a:lnTo>
                    <a:pt x="1771" y="1351"/>
                  </a:lnTo>
                  <a:lnTo>
                    <a:pt x="1798" y="1396"/>
                  </a:lnTo>
                  <a:lnTo>
                    <a:pt x="1772" y="1441"/>
                  </a:lnTo>
                  <a:lnTo>
                    <a:pt x="1781" y="1441"/>
                  </a:lnTo>
                  <a:lnTo>
                    <a:pt x="1802" y="1403"/>
                  </a:lnTo>
                  <a:lnTo>
                    <a:pt x="1822" y="1441"/>
                  </a:lnTo>
                  <a:lnTo>
                    <a:pt x="1832" y="1441"/>
                  </a:lnTo>
                  <a:lnTo>
                    <a:pt x="1807" y="1396"/>
                  </a:lnTo>
                  <a:lnTo>
                    <a:pt x="1832" y="1351"/>
                  </a:lnTo>
                  <a:lnTo>
                    <a:pt x="1859" y="1396"/>
                  </a:lnTo>
                  <a:lnTo>
                    <a:pt x="1834" y="1441"/>
                  </a:lnTo>
                  <a:lnTo>
                    <a:pt x="1843" y="1441"/>
                  </a:lnTo>
                  <a:lnTo>
                    <a:pt x="1864" y="1403"/>
                  </a:lnTo>
                  <a:lnTo>
                    <a:pt x="1885" y="1441"/>
                  </a:lnTo>
                  <a:lnTo>
                    <a:pt x="1894" y="1441"/>
                  </a:lnTo>
                  <a:lnTo>
                    <a:pt x="1868" y="1396"/>
                  </a:lnTo>
                  <a:lnTo>
                    <a:pt x="1894" y="1351"/>
                  </a:lnTo>
                  <a:lnTo>
                    <a:pt x="1921" y="1396"/>
                  </a:lnTo>
                  <a:lnTo>
                    <a:pt x="1895" y="1441"/>
                  </a:lnTo>
                  <a:lnTo>
                    <a:pt x="1904" y="1441"/>
                  </a:lnTo>
                  <a:lnTo>
                    <a:pt x="1925" y="1403"/>
                  </a:lnTo>
                  <a:lnTo>
                    <a:pt x="1946" y="1441"/>
                  </a:lnTo>
                  <a:lnTo>
                    <a:pt x="1955" y="1441"/>
                  </a:lnTo>
                  <a:lnTo>
                    <a:pt x="1930" y="1396"/>
                  </a:lnTo>
                  <a:lnTo>
                    <a:pt x="1955" y="1351"/>
                  </a:lnTo>
                  <a:lnTo>
                    <a:pt x="1982" y="1396"/>
                  </a:lnTo>
                  <a:lnTo>
                    <a:pt x="1957" y="1441"/>
                  </a:lnTo>
                  <a:lnTo>
                    <a:pt x="1966" y="1441"/>
                  </a:lnTo>
                  <a:lnTo>
                    <a:pt x="1987" y="1403"/>
                  </a:lnTo>
                  <a:lnTo>
                    <a:pt x="2008" y="1441"/>
                  </a:lnTo>
                  <a:lnTo>
                    <a:pt x="2017" y="1441"/>
                  </a:lnTo>
                  <a:lnTo>
                    <a:pt x="1991" y="1396"/>
                  </a:lnTo>
                  <a:lnTo>
                    <a:pt x="2017" y="1351"/>
                  </a:lnTo>
                  <a:lnTo>
                    <a:pt x="2044" y="1396"/>
                  </a:lnTo>
                  <a:lnTo>
                    <a:pt x="2018" y="1441"/>
                  </a:lnTo>
                  <a:lnTo>
                    <a:pt x="2027" y="1441"/>
                  </a:lnTo>
                  <a:lnTo>
                    <a:pt x="2048" y="1403"/>
                  </a:lnTo>
                  <a:lnTo>
                    <a:pt x="2069" y="1441"/>
                  </a:lnTo>
                  <a:lnTo>
                    <a:pt x="2078" y="1441"/>
                  </a:lnTo>
                  <a:lnTo>
                    <a:pt x="2053" y="1396"/>
                  </a:lnTo>
                  <a:lnTo>
                    <a:pt x="2078" y="1351"/>
                  </a:lnTo>
                  <a:lnTo>
                    <a:pt x="2105" y="1396"/>
                  </a:lnTo>
                  <a:lnTo>
                    <a:pt x="2080" y="1441"/>
                  </a:lnTo>
                  <a:lnTo>
                    <a:pt x="2089" y="1441"/>
                  </a:lnTo>
                  <a:lnTo>
                    <a:pt x="2110" y="1403"/>
                  </a:lnTo>
                  <a:lnTo>
                    <a:pt x="2131" y="1441"/>
                  </a:lnTo>
                  <a:lnTo>
                    <a:pt x="2140" y="1441"/>
                  </a:lnTo>
                  <a:lnTo>
                    <a:pt x="2114" y="1396"/>
                  </a:lnTo>
                  <a:lnTo>
                    <a:pt x="2141" y="1351"/>
                  </a:lnTo>
                  <a:lnTo>
                    <a:pt x="2167" y="1396"/>
                  </a:lnTo>
                  <a:lnTo>
                    <a:pt x="2141" y="1441"/>
                  </a:lnTo>
                  <a:lnTo>
                    <a:pt x="2150" y="1441"/>
                  </a:lnTo>
                  <a:lnTo>
                    <a:pt x="2171" y="1403"/>
                  </a:lnTo>
                  <a:lnTo>
                    <a:pt x="2192" y="1441"/>
                  </a:lnTo>
                  <a:lnTo>
                    <a:pt x="2201" y="1441"/>
                  </a:lnTo>
                  <a:lnTo>
                    <a:pt x="2176" y="1396"/>
                  </a:lnTo>
                  <a:lnTo>
                    <a:pt x="2203" y="1351"/>
                  </a:lnTo>
                  <a:lnTo>
                    <a:pt x="2228" y="1396"/>
                  </a:lnTo>
                  <a:lnTo>
                    <a:pt x="2203" y="1441"/>
                  </a:lnTo>
                  <a:lnTo>
                    <a:pt x="2212" y="1441"/>
                  </a:lnTo>
                  <a:lnTo>
                    <a:pt x="2233" y="1403"/>
                  </a:lnTo>
                  <a:lnTo>
                    <a:pt x="2254" y="1441"/>
                  </a:lnTo>
                  <a:lnTo>
                    <a:pt x="2263" y="1441"/>
                  </a:lnTo>
                  <a:lnTo>
                    <a:pt x="2237" y="1396"/>
                  </a:lnTo>
                  <a:lnTo>
                    <a:pt x="2264" y="1351"/>
                  </a:lnTo>
                  <a:lnTo>
                    <a:pt x="2290" y="1396"/>
                  </a:lnTo>
                  <a:lnTo>
                    <a:pt x="2264" y="1441"/>
                  </a:lnTo>
                  <a:lnTo>
                    <a:pt x="2273" y="1441"/>
                  </a:lnTo>
                  <a:lnTo>
                    <a:pt x="2294" y="1403"/>
                  </a:lnTo>
                  <a:lnTo>
                    <a:pt x="2315" y="1441"/>
                  </a:lnTo>
                  <a:lnTo>
                    <a:pt x="2324" y="1441"/>
                  </a:lnTo>
                  <a:lnTo>
                    <a:pt x="2299" y="1396"/>
                  </a:lnTo>
                  <a:lnTo>
                    <a:pt x="2326" y="1351"/>
                  </a:lnTo>
                  <a:lnTo>
                    <a:pt x="2351" y="1396"/>
                  </a:lnTo>
                  <a:lnTo>
                    <a:pt x="2326" y="1441"/>
                  </a:lnTo>
                  <a:lnTo>
                    <a:pt x="2335" y="1441"/>
                  </a:lnTo>
                  <a:lnTo>
                    <a:pt x="2356" y="1403"/>
                  </a:lnTo>
                  <a:lnTo>
                    <a:pt x="2377" y="1441"/>
                  </a:lnTo>
                  <a:lnTo>
                    <a:pt x="2386" y="1441"/>
                  </a:lnTo>
                  <a:lnTo>
                    <a:pt x="2360" y="1396"/>
                  </a:lnTo>
                  <a:lnTo>
                    <a:pt x="2387" y="1351"/>
                  </a:lnTo>
                  <a:lnTo>
                    <a:pt x="2413" y="1396"/>
                  </a:lnTo>
                  <a:lnTo>
                    <a:pt x="2387" y="1441"/>
                  </a:lnTo>
                  <a:lnTo>
                    <a:pt x="2398" y="1441"/>
                  </a:lnTo>
                  <a:lnTo>
                    <a:pt x="2417" y="1403"/>
                  </a:lnTo>
                  <a:lnTo>
                    <a:pt x="2438" y="1441"/>
                  </a:lnTo>
                  <a:lnTo>
                    <a:pt x="2447" y="1441"/>
                  </a:lnTo>
                  <a:lnTo>
                    <a:pt x="2422" y="1396"/>
                  </a:lnTo>
                  <a:lnTo>
                    <a:pt x="2449" y="1351"/>
                  </a:lnTo>
                  <a:lnTo>
                    <a:pt x="2474" y="1396"/>
                  </a:lnTo>
                  <a:lnTo>
                    <a:pt x="2450" y="1441"/>
                  </a:lnTo>
                  <a:lnTo>
                    <a:pt x="2459" y="1441"/>
                  </a:lnTo>
                  <a:lnTo>
                    <a:pt x="2480" y="1403"/>
                  </a:lnTo>
                  <a:lnTo>
                    <a:pt x="2500" y="1441"/>
                  </a:lnTo>
                  <a:lnTo>
                    <a:pt x="2509" y="1441"/>
                  </a:lnTo>
                  <a:lnTo>
                    <a:pt x="2485" y="1396"/>
                  </a:lnTo>
                  <a:lnTo>
                    <a:pt x="2510" y="1351"/>
                  </a:lnTo>
                  <a:lnTo>
                    <a:pt x="2537" y="1396"/>
                  </a:lnTo>
                  <a:lnTo>
                    <a:pt x="2512" y="1441"/>
                  </a:lnTo>
                  <a:lnTo>
                    <a:pt x="2521" y="1441"/>
                  </a:lnTo>
                  <a:lnTo>
                    <a:pt x="2542" y="1403"/>
                  </a:lnTo>
                  <a:lnTo>
                    <a:pt x="2557" y="1430"/>
                  </a:lnTo>
                  <a:lnTo>
                    <a:pt x="2557" y="1414"/>
                  </a:lnTo>
                  <a:lnTo>
                    <a:pt x="2546" y="1396"/>
                  </a:lnTo>
                  <a:lnTo>
                    <a:pt x="2557" y="1378"/>
                  </a:lnTo>
                  <a:lnTo>
                    <a:pt x="2557" y="1363"/>
                  </a:lnTo>
                  <a:lnTo>
                    <a:pt x="2542" y="1388"/>
                  </a:lnTo>
                  <a:lnTo>
                    <a:pt x="2515" y="1343"/>
                  </a:lnTo>
                  <a:lnTo>
                    <a:pt x="2542" y="1297"/>
                  </a:lnTo>
                  <a:lnTo>
                    <a:pt x="2557" y="1324"/>
                  </a:lnTo>
                  <a:lnTo>
                    <a:pt x="2557" y="1307"/>
                  </a:lnTo>
                  <a:lnTo>
                    <a:pt x="2546" y="1290"/>
                  </a:lnTo>
                  <a:lnTo>
                    <a:pt x="2557" y="1272"/>
                  </a:lnTo>
                  <a:lnTo>
                    <a:pt x="2557" y="1255"/>
                  </a:lnTo>
                  <a:lnTo>
                    <a:pt x="2542" y="1282"/>
                  </a:lnTo>
                  <a:lnTo>
                    <a:pt x="2515" y="1236"/>
                  </a:lnTo>
                  <a:lnTo>
                    <a:pt x="2542" y="1191"/>
                  </a:lnTo>
                  <a:lnTo>
                    <a:pt x="2557" y="1216"/>
                  </a:lnTo>
                  <a:lnTo>
                    <a:pt x="2557" y="1201"/>
                  </a:lnTo>
                  <a:lnTo>
                    <a:pt x="2546" y="1183"/>
                  </a:lnTo>
                  <a:lnTo>
                    <a:pt x="2557" y="1165"/>
                  </a:lnTo>
                  <a:lnTo>
                    <a:pt x="2557" y="1149"/>
                  </a:lnTo>
                  <a:lnTo>
                    <a:pt x="2542" y="1176"/>
                  </a:lnTo>
                  <a:lnTo>
                    <a:pt x="2515" y="1129"/>
                  </a:lnTo>
                  <a:lnTo>
                    <a:pt x="2542" y="1084"/>
                  </a:lnTo>
                  <a:lnTo>
                    <a:pt x="2557" y="1110"/>
                  </a:lnTo>
                  <a:lnTo>
                    <a:pt x="2557" y="1095"/>
                  </a:lnTo>
                  <a:lnTo>
                    <a:pt x="2546" y="1077"/>
                  </a:lnTo>
                  <a:lnTo>
                    <a:pt x="2557" y="1059"/>
                  </a:lnTo>
                  <a:lnTo>
                    <a:pt x="2557" y="1042"/>
                  </a:lnTo>
                  <a:lnTo>
                    <a:pt x="2542" y="1068"/>
                  </a:lnTo>
                  <a:lnTo>
                    <a:pt x="2515" y="1023"/>
                  </a:lnTo>
                  <a:lnTo>
                    <a:pt x="2542" y="978"/>
                  </a:lnTo>
                  <a:lnTo>
                    <a:pt x="2557" y="1004"/>
                  </a:lnTo>
                  <a:lnTo>
                    <a:pt x="2557" y="989"/>
                  </a:lnTo>
                  <a:lnTo>
                    <a:pt x="2546" y="971"/>
                  </a:lnTo>
                  <a:lnTo>
                    <a:pt x="2557" y="951"/>
                  </a:lnTo>
                  <a:lnTo>
                    <a:pt x="2557" y="936"/>
                  </a:lnTo>
                  <a:lnTo>
                    <a:pt x="2542" y="962"/>
                  </a:lnTo>
                  <a:lnTo>
                    <a:pt x="2515" y="917"/>
                  </a:lnTo>
                  <a:lnTo>
                    <a:pt x="2542" y="872"/>
                  </a:lnTo>
                  <a:lnTo>
                    <a:pt x="2557" y="897"/>
                  </a:lnTo>
                  <a:lnTo>
                    <a:pt x="2557" y="881"/>
                  </a:lnTo>
                  <a:lnTo>
                    <a:pt x="2546" y="863"/>
                  </a:lnTo>
                  <a:lnTo>
                    <a:pt x="2557" y="845"/>
                  </a:lnTo>
                  <a:lnTo>
                    <a:pt x="2557" y="830"/>
                  </a:lnTo>
                  <a:lnTo>
                    <a:pt x="2542" y="855"/>
                  </a:lnTo>
                  <a:lnTo>
                    <a:pt x="2515" y="810"/>
                  </a:lnTo>
                  <a:lnTo>
                    <a:pt x="2542" y="764"/>
                  </a:lnTo>
                  <a:lnTo>
                    <a:pt x="2557" y="791"/>
                  </a:lnTo>
                  <a:lnTo>
                    <a:pt x="2557" y="774"/>
                  </a:lnTo>
                  <a:lnTo>
                    <a:pt x="2546" y="757"/>
                  </a:lnTo>
                  <a:lnTo>
                    <a:pt x="2557" y="739"/>
                  </a:lnTo>
                  <a:lnTo>
                    <a:pt x="2557" y="724"/>
                  </a:lnTo>
                  <a:lnTo>
                    <a:pt x="2542" y="749"/>
                  </a:lnTo>
                  <a:lnTo>
                    <a:pt x="2515" y="704"/>
                  </a:lnTo>
                  <a:lnTo>
                    <a:pt x="2542" y="658"/>
                  </a:lnTo>
                  <a:lnTo>
                    <a:pt x="2557" y="685"/>
                  </a:lnTo>
                  <a:lnTo>
                    <a:pt x="2557" y="668"/>
                  </a:lnTo>
                  <a:lnTo>
                    <a:pt x="2546" y="650"/>
                  </a:lnTo>
                  <a:lnTo>
                    <a:pt x="2557" y="632"/>
                  </a:lnTo>
                  <a:lnTo>
                    <a:pt x="2557" y="616"/>
                  </a:lnTo>
                  <a:lnTo>
                    <a:pt x="2542" y="643"/>
                  </a:lnTo>
                  <a:lnTo>
                    <a:pt x="2515" y="596"/>
                  </a:lnTo>
                  <a:lnTo>
                    <a:pt x="2542" y="551"/>
                  </a:lnTo>
                  <a:lnTo>
                    <a:pt x="2557" y="577"/>
                  </a:lnTo>
                  <a:lnTo>
                    <a:pt x="2557" y="562"/>
                  </a:lnTo>
                  <a:lnTo>
                    <a:pt x="2546" y="544"/>
                  </a:lnTo>
                  <a:lnTo>
                    <a:pt x="2557" y="526"/>
                  </a:lnTo>
                  <a:lnTo>
                    <a:pt x="2557" y="509"/>
                  </a:lnTo>
                  <a:lnTo>
                    <a:pt x="2542" y="536"/>
                  </a:lnTo>
                  <a:lnTo>
                    <a:pt x="2515" y="490"/>
                  </a:lnTo>
                  <a:lnTo>
                    <a:pt x="2542" y="445"/>
                  </a:lnTo>
                  <a:lnTo>
                    <a:pt x="2557" y="471"/>
                  </a:lnTo>
                  <a:lnTo>
                    <a:pt x="2557" y="456"/>
                  </a:lnTo>
                  <a:lnTo>
                    <a:pt x="2546" y="438"/>
                  </a:lnTo>
                  <a:lnTo>
                    <a:pt x="2557" y="420"/>
                  </a:lnTo>
                  <a:lnTo>
                    <a:pt x="2557" y="403"/>
                  </a:lnTo>
                  <a:lnTo>
                    <a:pt x="2542" y="429"/>
                  </a:lnTo>
                  <a:lnTo>
                    <a:pt x="2515" y="384"/>
                  </a:lnTo>
                  <a:lnTo>
                    <a:pt x="2542" y="339"/>
                  </a:lnTo>
                  <a:lnTo>
                    <a:pt x="2557" y="364"/>
                  </a:lnTo>
                  <a:lnTo>
                    <a:pt x="2557" y="349"/>
                  </a:lnTo>
                  <a:lnTo>
                    <a:pt x="2546" y="330"/>
                  </a:lnTo>
                  <a:lnTo>
                    <a:pt x="2557" y="312"/>
                  </a:lnTo>
                  <a:lnTo>
                    <a:pt x="2557" y="297"/>
                  </a:lnTo>
                  <a:lnTo>
                    <a:pt x="2542" y="322"/>
                  </a:lnTo>
                  <a:lnTo>
                    <a:pt x="2515" y="277"/>
                  </a:lnTo>
                  <a:lnTo>
                    <a:pt x="2542" y="232"/>
                  </a:lnTo>
                  <a:lnTo>
                    <a:pt x="2557" y="258"/>
                  </a:lnTo>
                  <a:lnTo>
                    <a:pt x="2557" y="241"/>
                  </a:lnTo>
                  <a:lnTo>
                    <a:pt x="2546" y="223"/>
                  </a:lnTo>
                  <a:lnTo>
                    <a:pt x="2557" y="206"/>
                  </a:lnTo>
                  <a:lnTo>
                    <a:pt x="2557" y="191"/>
                  </a:lnTo>
                  <a:lnTo>
                    <a:pt x="2542" y="216"/>
                  </a:lnTo>
                  <a:lnTo>
                    <a:pt x="2515" y="171"/>
                  </a:lnTo>
                  <a:lnTo>
                    <a:pt x="2542" y="125"/>
                  </a:lnTo>
                  <a:lnTo>
                    <a:pt x="2557" y="152"/>
                  </a:lnTo>
                  <a:lnTo>
                    <a:pt x="2557" y="135"/>
                  </a:lnTo>
                  <a:lnTo>
                    <a:pt x="2546" y="117"/>
                  </a:lnTo>
                  <a:lnTo>
                    <a:pt x="2557" y="99"/>
                  </a:lnTo>
                  <a:lnTo>
                    <a:pt x="2557" y="84"/>
                  </a:lnTo>
                  <a:lnTo>
                    <a:pt x="2542" y="110"/>
                  </a:lnTo>
                  <a:lnTo>
                    <a:pt x="2515" y="65"/>
                  </a:lnTo>
                  <a:lnTo>
                    <a:pt x="2542" y="18"/>
                  </a:lnTo>
                  <a:lnTo>
                    <a:pt x="2557" y="44"/>
                  </a:lnTo>
                  <a:lnTo>
                    <a:pt x="2557" y="29"/>
                  </a:lnTo>
                  <a:lnTo>
                    <a:pt x="2546" y="11"/>
                  </a:lnTo>
                  <a:lnTo>
                    <a:pt x="255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21">
              <a:extLst>
                <a:ext uri="{FF2B5EF4-FFF2-40B4-BE49-F238E27FC236}">
                  <a16:creationId xmlns:a16="http://schemas.microsoft.com/office/drawing/2014/main" id="{9DAFAF3D-32C2-4BE2-B44D-E8CBE510D50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4489450"/>
              <a:ext cx="4059238" cy="2287588"/>
            </a:xfrm>
            <a:custGeom>
              <a:avLst/>
              <a:gdLst>
                <a:gd name="T0" fmla="*/ 1194 w 2557"/>
                <a:gd name="T1" fmla="*/ 1297 h 1441"/>
                <a:gd name="T2" fmla="*/ 2364 w 2557"/>
                <a:gd name="T3" fmla="*/ 1388 h 1441"/>
                <a:gd name="T4" fmla="*/ 1005 w 2557"/>
                <a:gd name="T5" fmla="*/ 1290 h 1441"/>
                <a:gd name="T6" fmla="*/ 2122 w 2557"/>
                <a:gd name="T7" fmla="*/ 1290 h 1441"/>
                <a:gd name="T8" fmla="*/ 762 w 2557"/>
                <a:gd name="T9" fmla="*/ 1282 h 1441"/>
                <a:gd name="T10" fmla="*/ 1933 w 2557"/>
                <a:gd name="T11" fmla="*/ 1191 h 1441"/>
                <a:gd name="T12" fmla="*/ 609 w 2557"/>
                <a:gd name="T13" fmla="*/ 1228 h 1441"/>
                <a:gd name="T14" fmla="*/ 1744 w 2557"/>
                <a:gd name="T15" fmla="*/ 1183 h 1441"/>
                <a:gd name="T16" fmla="*/ 366 w 2557"/>
                <a:gd name="T17" fmla="*/ 1129 h 1441"/>
                <a:gd name="T18" fmla="*/ 1501 w 2557"/>
                <a:gd name="T19" fmla="*/ 1176 h 1441"/>
                <a:gd name="T20" fmla="*/ 177 w 2557"/>
                <a:gd name="T21" fmla="*/ 1031 h 1441"/>
                <a:gd name="T22" fmla="*/ 1348 w 2557"/>
                <a:gd name="T23" fmla="*/ 1122 h 1441"/>
                <a:gd name="T24" fmla="*/ 2484 w 2557"/>
                <a:gd name="T25" fmla="*/ 1077 h 1441"/>
                <a:gd name="T26" fmla="*/ 1105 w 2557"/>
                <a:gd name="T27" fmla="*/ 1023 h 1441"/>
                <a:gd name="T28" fmla="*/ 2241 w 2557"/>
                <a:gd name="T29" fmla="*/ 1068 h 1441"/>
                <a:gd name="T30" fmla="*/ 916 w 2557"/>
                <a:gd name="T31" fmla="*/ 924 h 1441"/>
                <a:gd name="T32" fmla="*/ 2088 w 2557"/>
                <a:gd name="T33" fmla="*/ 1016 h 1441"/>
                <a:gd name="T34" fmla="*/ 727 w 2557"/>
                <a:gd name="T35" fmla="*/ 917 h 1441"/>
                <a:gd name="T36" fmla="*/ 1845 w 2557"/>
                <a:gd name="T37" fmla="*/ 917 h 1441"/>
                <a:gd name="T38" fmla="*/ 484 w 2557"/>
                <a:gd name="T39" fmla="*/ 909 h 1441"/>
                <a:gd name="T40" fmla="*/ 1656 w 2557"/>
                <a:gd name="T41" fmla="*/ 818 h 1441"/>
                <a:gd name="T42" fmla="*/ 331 w 2557"/>
                <a:gd name="T43" fmla="*/ 855 h 1441"/>
                <a:gd name="T44" fmla="*/ 1467 w 2557"/>
                <a:gd name="T45" fmla="*/ 810 h 1441"/>
                <a:gd name="T46" fmla="*/ 89 w 2557"/>
                <a:gd name="T47" fmla="*/ 757 h 1441"/>
                <a:gd name="T48" fmla="*/ 1224 w 2557"/>
                <a:gd name="T49" fmla="*/ 801 h 1441"/>
                <a:gd name="T50" fmla="*/ 2395 w 2557"/>
                <a:gd name="T51" fmla="*/ 712 h 1441"/>
                <a:gd name="T52" fmla="*/ 1071 w 2557"/>
                <a:gd name="T53" fmla="*/ 749 h 1441"/>
                <a:gd name="T54" fmla="*/ 2206 w 2557"/>
                <a:gd name="T55" fmla="*/ 704 h 1441"/>
                <a:gd name="T56" fmla="*/ 828 w 2557"/>
                <a:gd name="T57" fmla="*/ 650 h 1441"/>
                <a:gd name="T58" fmla="*/ 1963 w 2557"/>
                <a:gd name="T59" fmla="*/ 695 h 1441"/>
                <a:gd name="T60" fmla="*/ 639 w 2557"/>
                <a:gd name="T61" fmla="*/ 551 h 1441"/>
                <a:gd name="T62" fmla="*/ 1810 w 2557"/>
                <a:gd name="T63" fmla="*/ 643 h 1441"/>
                <a:gd name="T64" fmla="*/ 450 w 2557"/>
                <a:gd name="T65" fmla="*/ 544 h 1441"/>
                <a:gd name="T66" fmla="*/ 1567 w 2557"/>
                <a:gd name="T67" fmla="*/ 544 h 1441"/>
                <a:gd name="T68" fmla="*/ 209 w 2557"/>
                <a:gd name="T69" fmla="*/ 536 h 1441"/>
                <a:gd name="T70" fmla="*/ 1378 w 2557"/>
                <a:gd name="T71" fmla="*/ 445 h 1441"/>
                <a:gd name="T72" fmla="*/ 54 w 2557"/>
                <a:gd name="T73" fmla="*/ 483 h 1441"/>
                <a:gd name="T74" fmla="*/ 1189 w 2557"/>
                <a:gd name="T75" fmla="*/ 438 h 1441"/>
                <a:gd name="T76" fmla="*/ 2307 w 2557"/>
                <a:gd name="T77" fmla="*/ 438 h 1441"/>
                <a:gd name="T78" fmla="*/ 948 w 2557"/>
                <a:gd name="T79" fmla="*/ 429 h 1441"/>
                <a:gd name="T80" fmla="*/ 2118 w 2557"/>
                <a:gd name="T81" fmla="*/ 339 h 1441"/>
                <a:gd name="T82" fmla="*/ 793 w 2557"/>
                <a:gd name="T83" fmla="*/ 376 h 1441"/>
                <a:gd name="T84" fmla="*/ 1929 w 2557"/>
                <a:gd name="T85" fmla="*/ 330 h 1441"/>
                <a:gd name="T86" fmla="*/ 552 w 2557"/>
                <a:gd name="T87" fmla="*/ 277 h 1441"/>
                <a:gd name="T88" fmla="*/ 1687 w 2557"/>
                <a:gd name="T89" fmla="*/ 322 h 1441"/>
                <a:gd name="T90" fmla="*/ 361 w 2557"/>
                <a:gd name="T91" fmla="*/ 179 h 1441"/>
                <a:gd name="T92" fmla="*/ 1533 w 2557"/>
                <a:gd name="T93" fmla="*/ 270 h 1441"/>
                <a:gd name="T94" fmla="*/ 173 w 2557"/>
                <a:gd name="T95" fmla="*/ 171 h 1441"/>
                <a:gd name="T96" fmla="*/ 1291 w 2557"/>
                <a:gd name="T97" fmla="*/ 171 h 1441"/>
                <a:gd name="T98" fmla="*/ 2427 w 2557"/>
                <a:gd name="T99" fmla="*/ 216 h 1441"/>
                <a:gd name="T100" fmla="*/ 1101 w 2557"/>
                <a:gd name="T101" fmla="*/ 72 h 1441"/>
                <a:gd name="T102" fmla="*/ 2272 w 2557"/>
                <a:gd name="T103" fmla="*/ 162 h 1441"/>
                <a:gd name="T104" fmla="*/ 912 w 2557"/>
                <a:gd name="T105" fmla="*/ 65 h 1441"/>
                <a:gd name="T106" fmla="*/ 2031 w 2557"/>
                <a:gd name="T107" fmla="*/ 65 h 1441"/>
                <a:gd name="T108" fmla="*/ 2149 w 2557"/>
                <a:gd name="T109" fmla="*/ 56 h 1441"/>
                <a:gd name="T110" fmla="*/ 1438 w 2557"/>
                <a:gd name="T111" fmla="*/ 0 h 1441"/>
                <a:gd name="T112" fmla="*/ 711 w 2557"/>
                <a:gd name="T113" fmla="*/ 0 h 1441"/>
                <a:gd name="T114" fmla="*/ 18 w 2557"/>
                <a:gd name="T115" fmla="*/ 11 h 1441"/>
                <a:gd name="T116" fmla="*/ 23 w 2557"/>
                <a:gd name="T117" fmla="*/ 1282 h 1441"/>
                <a:gd name="T118" fmla="*/ 609 w 2557"/>
                <a:gd name="T119" fmla="*/ 1441 h 1441"/>
                <a:gd name="T120" fmla="*/ 1321 w 2557"/>
                <a:gd name="T121" fmla="*/ 1396 h 1441"/>
                <a:gd name="T122" fmla="*/ 2056 w 2557"/>
                <a:gd name="T123" fmla="*/ 1403 h 1441"/>
                <a:gd name="T124" fmla="*/ 2557 w 2557"/>
                <a:gd name="T125" fmla="*/ 1056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84" y="1388"/>
                  </a:moveTo>
                  <a:lnTo>
                    <a:pt x="59" y="1343"/>
                  </a:lnTo>
                  <a:lnTo>
                    <a:pt x="84" y="1297"/>
                  </a:lnTo>
                  <a:lnTo>
                    <a:pt x="111" y="1343"/>
                  </a:lnTo>
                  <a:lnTo>
                    <a:pt x="84" y="1388"/>
                  </a:lnTo>
                  <a:close/>
                  <a:moveTo>
                    <a:pt x="146" y="1388"/>
                  </a:moveTo>
                  <a:lnTo>
                    <a:pt x="120" y="1343"/>
                  </a:lnTo>
                  <a:lnTo>
                    <a:pt x="146" y="1297"/>
                  </a:lnTo>
                  <a:lnTo>
                    <a:pt x="173" y="1343"/>
                  </a:lnTo>
                  <a:lnTo>
                    <a:pt x="146" y="1388"/>
                  </a:lnTo>
                  <a:close/>
                  <a:moveTo>
                    <a:pt x="209" y="1388"/>
                  </a:moveTo>
                  <a:lnTo>
                    <a:pt x="182" y="1343"/>
                  </a:lnTo>
                  <a:lnTo>
                    <a:pt x="209" y="1297"/>
                  </a:lnTo>
                  <a:lnTo>
                    <a:pt x="234" y="1343"/>
                  </a:lnTo>
                  <a:lnTo>
                    <a:pt x="209" y="1388"/>
                  </a:lnTo>
                  <a:close/>
                  <a:moveTo>
                    <a:pt x="270" y="1388"/>
                  </a:moveTo>
                  <a:lnTo>
                    <a:pt x="243" y="1343"/>
                  </a:lnTo>
                  <a:lnTo>
                    <a:pt x="270" y="1297"/>
                  </a:lnTo>
                  <a:lnTo>
                    <a:pt x="295" y="1343"/>
                  </a:lnTo>
                  <a:lnTo>
                    <a:pt x="270" y="1388"/>
                  </a:lnTo>
                  <a:close/>
                  <a:moveTo>
                    <a:pt x="331" y="1388"/>
                  </a:moveTo>
                  <a:lnTo>
                    <a:pt x="304" y="1343"/>
                  </a:lnTo>
                  <a:lnTo>
                    <a:pt x="331" y="1297"/>
                  </a:lnTo>
                  <a:lnTo>
                    <a:pt x="357" y="1343"/>
                  </a:lnTo>
                  <a:lnTo>
                    <a:pt x="331" y="1388"/>
                  </a:lnTo>
                  <a:close/>
                  <a:moveTo>
                    <a:pt x="393" y="1388"/>
                  </a:moveTo>
                  <a:lnTo>
                    <a:pt x="366" y="1343"/>
                  </a:lnTo>
                  <a:lnTo>
                    <a:pt x="393" y="1297"/>
                  </a:lnTo>
                  <a:lnTo>
                    <a:pt x="418" y="1343"/>
                  </a:lnTo>
                  <a:lnTo>
                    <a:pt x="393" y="1388"/>
                  </a:lnTo>
                  <a:close/>
                  <a:moveTo>
                    <a:pt x="454" y="1388"/>
                  </a:moveTo>
                  <a:lnTo>
                    <a:pt x="427" y="1343"/>
                  </a:lnTo>
                  <a:lnTo>
                    <a:pt x="454" y="1297"/>
                  </a:lnTo>
                  <a:lnTo>
                    <a:pt x="480" y="1343"/>
                  </a:lnTo>
                  <a:lnTo>
                    <a:pt x="454" y="1388"/>
                  </a:lnTo>
                  <a:close/>
                  <a:moveTo>
                    <a:pt x="516" y="1388"/>
                  </a:moveTo>
                  <a:lnTo>
                    <a:pt x="489" y="1343"/>
                  </a:lnTo>
                  <a:lnTo>
                    <a:pt x="516" y="1297"/>
                  </a:lnTo>
                  <a:lnTo>
                    <a:pt x="541" y="1343"/>
                  </a:lnTo>
                  <a:lnTo>
                    <a:pt x="516" y="1388"/>
                  </a:lnTo>
                  <a:close/>
                  <a:moveTo>
                    <a:pt x="577" y="1388"/>
                  </a:moveTo>
                  <a:lnTo>
                    <a:pt x="552" y="1343"/>
                  </a:lnTo>
                  <a:lnTo>
                    <a:pt x="577" y="1297"/>
                  </a:lnTo>
                  <a:lnTo>
                    <a:pt x="604" y="1343"/>
                  </a:lnTo>
                  <a:lnTo>
                    <a:pt x="577" y="1388"/>
                  </a:lnTo>
                  <a:close/>
                  <a:moveTo>
                    <a:pt x="639" y="1388"/>
                  </a:moveTo>
                  <a:lnTo>
                    <a:pt x="613" y="1343"/>
                  </a:lnTo>
                  <a:lnTo>
                    <a:pt x="639" y="1297"/>
                  </a:lnTo>
                  <a:lnTo>
                    <a:pt x="666" y="1343"/>
                  </a:lnTo>
                  <a:lnTo>
                    <a:pt x="639" y="1388"/>
                  </a:lnTo>
                  <a:close/>
                  <a:moveTo>
                    <a:pt x="700" y="1388"/>
                  </a:moveTo>
                  <a:lnTo>
                    <a:pt x="675" y="1343"/>
                  </a:lnTo>
                  <a:lnTo>
                    <a:pt x="700" y="1297"/>
                  </a:lnTo>
                  <a:lnTo>
                    <a:pt x="727" y="1343"/>
                  </a:lnTo>
                  <a:lnTo>
                    <a:pt x="700" y="1388"/>
                  </a:lnTo>
                  <a:close/>
                  <a:moveTo>
                    <a:pt x="762" y="1388"/>
                  </a:moveTo>
                  <a:lnTo>
                    <a:pt x="736" y="1343"/>
                  </a:lnTo>
                  <a:lnTo>
                    <a:pt x="762" y="1297"/>
                  </a:lnTo>
                  <a:lnTo>
                    <a:pt x="789" y="1343"/>
                  </a:lnTo>
                  <a:lnTo>
                    <a:pt x="762" y="1388"/>
                  </a:lnTo>
                  <a:close/>
                  <a:moveTo>
                    <a:pt x="823" y="1388"/>
                  </a:moveTo>
                  <a:lnTo>
                    <a:pt x="798" y="1343"/>
                  </a:lnTo>
                  <a:lnTo>
                    <a:pt x="823" y="1297"/>
                  </a:lnTo>
                  <a:lnTo>
                    <a:pt x="850" y="1343"/>
                  </a:lnTo>
                  <a:lnTo>
                    <a:pt x="823" y="1388"/>
                  </a:lnTo>
                  <a:close/>
                  <a:moveTo>
                    <a:pt x="885" y="1388"/>
                  </a:moveTo>
                  <a:lnTo>
                    <a:pt x="859" y="1343"/>
                  </a:lnTo>
                  <a:lnTo>
                    <a:pt x="885" y="1297"/>
                  </a:lnTo>
                  <a:lnTo>
                    <a:pt x="912" y="1343"/>
                  </a:lnTo>
                  <a:lnTo>
                    <a:pt x="885" y="1388"/>
                  </a:lnTo>
                  <a:close/>
                  <a:moveTo>
                    <a:pt x="948" y="1388"/>
                  </a:moveTo>
                  <a:lnTo>
                    <a:pt x="921" y="1343"/>
                  </a:lnTo>
                  <a:lnTo>
                    <a:pt x="948" y="1297"/>
                  </a:lnTo>
                  <a:lnTo>
                    <a:pt x="973" y="1343"/>
                  </a:lnTo>
                  <a:lnTo>
                    <a:pt x="948" y="1388"/>
                  </a:lnTo>
                  <a:close/>
                  <a:moveTo>
                    <a:pt x="1009" y="1388"/>
                  </a:moveTo>
                  <a:lnTo>
                    <a:pt x="982" y="1343"/>
                  </a:lnTo>
                  <a:lnTo>
                    <a:pt x="1009" y="1297"/>
                  </a:lnTo>
                  <a:lnTo>
                    <a:pt x="1035" y="1343"/>
                  </a:lnTo>
                  <a:lnTo>
                    <a:pt x="1009" y="1388"/>
                  </a:lnTo>
                  <a:close/>
                  <a:moveTo>
                    <a:pt x="1071" y="1388"/>
                  </a:moveTo>
                  <a:lnTo>
                    <a:pt x="1044" y="1343"/>
                  </a:lnTo>
                  <a:lnTo>
                    <a:pt x="1071" y="1297"/>
                  </a:lnTo>
                  <a:lnTo>
                    <a:pt x="1096" y="1343"/>
                  </a:lnTo>
                  <a:lnTo>
                    <a:pt x="1071" y="1388"/>
                  </a:lnTo>
                  <a:close/>
                  <a:moveTo>
                    <a:pt x="1132" y="1388"/>
                  </a:moveTo>
                  <a:lnTo>
                    <a:pt x="1105" y="1343"/>
                  </a:lnTo>
                  <a:lnTo>
                    <a:pt x="1132" y="1297"/>
                  </a:lnTo>
                  <a:lnTo>
                    <a:pt x="1158" y="1343"/>
                  </a:lnTo>
                  <a:lnTo>
                    <a:pt x="1132" y="1388"/>
                  </a:lnTo>
                  <a:close/>
                  <a:moveTo>
                    <a:pt x="1194" y="1388"/>
                  </a:moveTo>
                  <a:lnTo>
                    <a:pt x="1167" y="1343"/>
                  </a:lnTo>
                  <a:lnTo>
                    <a:pt x="1194" y="1297"/>
                  </a:lnTo>
                  <a:lnTo>
                    <a:pt x="1219" y="1343"/>
                  </a:lnTo>
                  <a:lnTo>
                    <a:pt x="1194" y="1388"/>
                  </a:lnTo>
                  <a:close/>
                  <a:moveTo>
                    <a:pt x="1255" y="1388"/>
                  </a:moveTo>
                  <a:lnTo>
                    <a:pt x="1228" y="1343"/>
                  </a:lnTo>
                  <a:lnTo>
                    <a:pt x="1255" y="1297"/>
                  </a:lnTo>
                  <a:lnTo>
                    <a:pt x="1281" y="1343"/>
                  </a:lnTo>
                  <a:lnTo>
                    <a:pt x="1255" y="1388"/>
                  </a:lnTo>
                  <a:close/>
                  <a:moveTo>
                    <a:pt x="1317" y="1388"/>
                  </a:moveTo>
                  <a:lnTo>
                    <a:pt x="1291" y="1343"/>
                  </a:lnTo>
                  <a:lnTo>
                    <a:pt x="1317" y="1297"/>
                  </a:lnTo>
                  <a:lnTo>
                    <a:pt x="1344" y="1343"/>
                  </a:lnTo>
                  <a:lnTo>
                    <a:pt x="1317" y="1388"/>
                  </a:lnTo>
                  <a:close/>
                  <a:moveTo>
                    <a:pt x="1378" y="1388"/>
                  </a:moveTo>
                  <a:lnTo>
                    <a:pt x="1353" y="1343"/>
                  </a:lnTo>
                  <a:lnTo>
                    <a:pt x="1378" y="1297"/>
                  </a:lnTo>
                  <a:lnTo>
                    <a:pt x="1405" y="1343"/>
                  </a:lnTo>
                  <a:lnTo>
                    <a:pt x="1378" y="1388"/>
                  </a:lnTo>
                  <a:close/>
                  <a:moveTo>
                    <a:pt x="1440" y="1388"/>
                  </a:moveTo>
                  <a:lnTo>
                    <a:pt x="1414" y="1343"/>
                  </a:lnTo>
                  <a:lnTo>
                    <a:pt x="1440" y="1297"/>
                  </a:lnTo>
                  <a:lnTo>
                    <a:pt x="1467" y="1343"/>
                  </a:lnTo>
                  <a:lnTo>
                    <a:pt x="1440" y="1388"/>
                  </a:lnTo>
                  <a:close/>
                  <a:moveTo>
                    <a:pt x="1501" y="1388"/>
                  </a:moveTo>
                  <a:lnTo>
                    <a:pt x="1476" y="1343"/>
                  </a:lnTo>
                  <a:lnTo>
                    <a:pt x="1501" y="1297"/>
                  </a:lnTo>
                  <a:lnTo>
                    <a:pt x="1528" y="1343"/>
                  </a:lnTo>
                  <a:lnTo>
                    <a:pt x="1501" y="1388"/>
                  </a:lnTo>
                  <a:close/>
                  <a:moveTo>
                    <a:pt x="1563" y="1388"/>
                  </a:moveTo>
                  <a:lnTo>
                    <a:pt x="1537" y="1343"/>
                  </a:lnTo>
                  <a:lnTo>
                    <a:pt x="1563" y="1297"/>
                  </a:lnTo>
                  <a:lnTo>
                    <a:pt x="1590" y="1343"/>
                  </a:lnTo>
                  <a:lnTo>
                    <a:pt x="1563" y="1388"/>
                  </a:lnTo>
                  <a:close/>
                  <a:moveTo>
                    <a:pt x="1624" y="1388"/>
                  </a:moveTo>
                  <a:lnTo>
                    <a:pt x="1599" y="1343"/>
                  </a:lnTo>
                  <a:lnTo>
                    <a:pt x="1624" y="1297"/>
                  </a:lnTo>
                  <a:lnTo>
                    <a:pt x="1651" y="1343"/>
                  </a:lnTo>
                  <a:lnTo>
                    <a:pt x="1624" y="1388"/>
                  </a:lnTo>
                  <a:close/>
                  <a:moveTo>
                    <a:pt x="1687" y="1388"/>
                  </a:moveTo>
                  <a:lnTo>
                    <a:pt x="1660" y="1343"/>
                  </a:lnTo>
                  <a:lnTo>
                    <a:pt x="1687" y="1297"/>
                  </a:lnTo>
                  <a:lnTo>
                    <a:pt x="1713" y="1343"/>
                  </a:lnTo>
                  <a:lnTo>
                    <a:pt x="1687" y="1388"/>
                  </a:lnTo>
                  <a:close/>
                  <a:moveTo>
                    <a:pt x="1749" y="1388"/>
                  </a:moveTo>
                  <a:lnTo>
                    <a:pt x="1722" y="1343"/>
                  </a:lnTo>
                  <a:lnTo>
                    <a:pt x="1749" y="1297"/>
                  </a:lnTo>
                  <a:lnTo>
                    <a:pt x="1774" y="1343"/>
                  </a:lnTo>
                  <a:lnTo>
                    <a:pt x="1749" y="1388"/>
                  </a:lnTo>
                  <a:close/>
                  <a:moveTo>
                    <a:pt x="1810" y="1388"/>
                  </a:moveTo>
                  <a:lnTo>
                    <a:pt x="1783" y="1343"/>
                  </a:lnTo>
                  <a:lnTo>
                    <a:pt x="1810" y="1297"/>
                  </a:lnTo>
                  <a:lnTo>
                    <a:pt x="1836" y="1343"/>
                  </a:lnTo>
                  <a:lnTo>
                    <a:pt x="1810" y="1388"/>
                  </a:lnTo>
                  <a:close/>
                  <a:moveTo>
                    <a:pt x="1872" y="1388"/>
                  </a:moveTo>
                  <a:lnTo>
                    <a:pt x="1845" y="1343"/>
                  </a:lnTo>
                  <a:lnTo>
                    <a:pt x="1872" y="1297"/>
                  </a:lnTo>
                  <a:lnTo>
                    <a:pt x="1897" y="1343"/>
                  </a:lnTo>
                  <a:lnTo>
                    <a:pt x="1872" y="1388"/>
                  </a:lnTo>
                  <a:close/>
                  <a:moveTo>
                    <a:pt x="1933" y="1388"/>
                  </a:moveTo>
                  <a:lnTo>
                    <a:pt x="1906" y="1343"/>
                  </a:lnTo>
                  <a:lnTo>
                    <a:pt x="1933" y="1297"/>
                  </a:lnTo>
                  <a:lnTo>
                    <a:pt x="1959" y="1343"/>
                  </a:lnTo>
                  <a:lnTo>
                    <a:pt x="1933" y="1388"/>
                  </a:lnTo>
                  <a:close/>
                  <a:moveTo>
                    <a:pt x="1995" y="1388"/>
                  </a:moveTo>
                  <a:lnTo>
                    <a:pt x="1968" y="1343"/>
                  </a:lnTo>
                  <a:lnTo>
                    <a:pt x="1995" y="1297"/>
                  </a:lnTo>
                  <a:lnTo>
                    <a:pt x="2020" y="1343"/>
                  </a:lnTo>
                  <a:lnTo>
                    <a:pt x="1995" y="1388"/>
                  </a:lnTo>
                  <a:close/>
                  <a:moveTo>
                    <a:pt x="2056" y="1388"/>
                  </a:moveTo>
                  <a:lnTo>
                    <a:pt x="2031" y="1343"/>
                  </a:lnTo>
                  <a:lnTo>
                    <a:pt x="2056" y="1297"/>
                  </a:lnTo>
                  <a:lnTo>
                    <a:pt x="2083" y="1343"/>
                  </a:lnTo>
                  <a:lnTo>
                    <a:pt x="2056" y="1388"/>
                  </a:lnTo>
                  <a:close/>
                  <a:moveTo>
                    <a:pt x="2118" y="1388"/>
                  </a:moveTo>
                  <a:lnTo>
                    <a:pt x="2092" y="1343"/>
                  </a:lnTo>
                  <a:lnTo>
                    <a:pt x="2118" y="1297"/>
                  </a:lnTo>
                  <a:lnTo>
                    <a:pt x="2145" y="1343"/>
                  </a:lnTo>
                  <a:lnTo>
                    <a:pt x="2118" y="1388"/>
                  </a:lnTo>
                  <a:close/>
                  <a:moveTo>
                    <a:pt x="2179" y="1388"/>
                  </a:moveTo>
                  <a:lnTo>
                    <a:pt x="2154" y="1343"/>
                  </a:lnTo>
                  <a:lnTo>
                    <a:pt x="2179" y="1297"/>
                  </a:lnTo>
                  <a:lnTo>
                    <a:pt x="2206" y="1343"/>
                  </a:lnTo>
                  <a:lnTo>
                    <a:pt x="2179" y="1388"/>
                  </a:lnTo>
                  <a:close/>
                  <a:moveTo>
                    <a:pt x="2241" y="1388"/>
                  </a:moveTo>
                  <a:lnTo>
                    <a:pt x="2215" y="1343"/>
                  </a:lnTo>
                  <a:lnTo>
                    <a:pt x="2241" y="1297"/>
                  </a:lnTo>
                  <a:lnTo>
                    <a:pt x="2268" y="1343"/>
                  </a:lnTo>
                  <a:lnTo>
                    <a:pt x="2241" y="1388"/>
                  </a:lnTo>
                  <a:close/>
                  <a:moveTo>
                    <a:pt x="2302" y="1388"/>
                  </a:moveTo>
                  <a:lnTo>
                    <a:pt x="2277" y="1343"/>
                  </a:lnTo>
                  <a:lnTo>
                    <a:pt x="2302" y="1297"/>
                  </a:lnTo>
                  <a:lnTo>
                    <a:pt x="2329" y="1343"/>
                  </a:lnTo>
                  <a:lnTo>
                    <a:pt x="2302" y="1388"/>
                  </a:lnTo>
                  <a:close/>
                  <a:moveTo>
                    <a:pt x="2364" y="1388"/>
                  </a:moveTo>
                  <a:lnTo>
                    <a:pt x="2338" y="1343"/>
                  </a:lnTo>
                  <a:lnTo>
                    <a:pt x="2364" y="1297"/>
                  </a:lnTo>
                  <a:lnTo>
                    <a:pt x="2391" y="1343"/>
                  </a:lnTo>
                  <a:lnTo>
                    <a:pt x="2364" y="1388"/>
                  </a:lnTo>
                  <a:close/>
                  <a:moveTo>
                    <a:pt x="2427" y="1388"/>
                  </a:moveTo>
                  <a:lnTo>
                    <a:pt x="2400" y="1343"/>
                  </a:lnTo>
                  <a:lnTo>
                    <a:pt x="2427" y="1297"/>
                  </a:lnTo>
                  <a:lnTo>
                    <a:pt x="2452" y="1343"/>
                  </a:lnTo>
                  <a:lnTo>
                    <a:pt x="2427" y="1388"/>
                  </a:lnTo>
                  <a:close/>
                  <a:moveTo>
                    <a:pt x="2488" y="1388"/>
                  </a:moveTo>
                  <a:lnTo>
                    <a:pt x="2461" y="1343"/>
                  </a:lnTo>
                  <a:lnTo>
                    <a:pt x="2488" y="1297"/>
                  </a:lnTo>
                  <a:lnTo>
                    <a:pt x="2514" y="1343"/>
                  </a:lnTo>
                  <a:lnTo>
                    <a:pt x="2488" y="1388"/>
                  </a:lnTo>
                  <a:close/>
                  <a:moveTo>
                    <a:pt x="54" y="1334"/>
                  </a:moveTo>
                  <a:lnTo>
                    <a:pt x="27" y="1290"/>
                  </a:lnTo>
                  <a:lnTo>
                    <a:pt x="54" y="1245"/>
                  </a:lnTo>
                  <a:lnTo>
                    <a:pt x="80" y="1290"/>
                  </a:lnTo>
                  <a:lnTo>
                    <a:pt x="54" y="1334"/>
                  </a:lnTo>
                  <a:close/>
                  <a:moveTo>
                    <a:pt x="116" y="1334"/>
                  </a:moveTo>
                  <a:lnTo>
                    <a:pt x="89" y="1290"/>
                  </a:lnTo>
                  <a:lnTo>
                    <a:pt x="116" y="1245"/>
                  </a:lnTo>
                  <a:lnTo>
                    <a:pt x="141" y="1290"/>
                  </a:lnTo>
                  <a:lnTo>
                    <a:pt x="116" y="1334"/>
                  </a:lnTo>
                  <a:close/>
                  <a:moveTo>
                    <a:pt x="177" y="1334"/>
                  </a:moveTo>
                  <a:lnTo>
                    <a:pt x="150" y="1290"/>
                  </a:lnTo>
                  <a:lnTo>
                    <a:pt x="177" y="1245"/>
                  </a:lnTo>
                  <a:lnTo>
                    <a:pt x="204" y="1290"/>
                  </a:lnTo>
                  <a:lnTo>
                    <a:pt x="177" y="1334"/>
                  </a:lnTo>
                  <a:close/>
                  <a:moveTo>
                    <a:pt x="238" y="1334"/>
                  </a:moveTo>
                  <a:lnTo>
                    <a:pt x="213" y="1290"/>
                  </a:lnTo>
                  <a:lnTo>
                    <a:pt x="238" y="1245"/>
                  </a:lnTo>
                  <a:lnTo>
                    <a:pt x="265" y="1290"/>
                  </a:lnTo>
                  <a:lnTo>
                    <a:pt x="238" y="1334"/>
                  </a:lnTo>
                  <a:close/>
                  <a:moveTo>
                    <a:pt x="300" y="1334"/>
                  </a:moveTo>
                  <a:lnTo>
                    <a:pt x="274" y="1290"/>
                  </a:lnTo>
                  <a:lnTo>
                    <a:pt x="300" y="1245"/>
                  </a:lnTo>
                  <a:lnTo>
                    <a:pt x="327" y="1290"/>
                  </a:lnTo>
                  <a:lnTo>
                    <a:pt x="300" y="1334"/>
                  </a:lnTo>
                  <a:close/>
                  <a:moveTo>
                    <a:pt x="361" y="1334"/>
                  </a:moveTo>
                  <a:lnTo>
                    <a:pt x="336" y="1290"/>
                  </a:lnTo>
                  <a:lnTo>
                    <a:pt x="361" y="1245"/>
                  </a:lnTo>
                  <a:lnTo>
                    <a:pt x="388" y="1290"/>
                  </a:lnTo>
                  <a:lnTo>
                    <a:pt x="361" y="1334"/>
                  </a:lnTo>
                  <a:close/>
                  <a:moveTo>
                    <a:pt x="423" y="1334"/>
                  </a:moveTo>
                  <a:lnTo>
                    <a:pt x="397" y="1290"/>
                  </a:lnTo>
                  <a:lnTo>
                    <a:pt x="423" y="1245"/>
                  </a:lnTo>
                  <a:lnTo>
                    <a:pt x="450" y="1290"/>
                  </a:lnTo>
                  <a:lnTo>
                    <a:pt x="423" y="1334"/>
                  </a:lnTo>
                  <a:close/>
                  <a:moveTo>
                    <a:pt x="484" y="1334"/>
                  </a:moveTo>
                  <a:lnTo>
                    <a:pt x="459" y="1290"/>
                  </a:lnTo>
                  <a:lnTo>
                    <a:pt x="484" y="1245"/>
                  </a:lnTo>
                  <a:lnTo>
                    <a:pt x="511" y="1290"/>
                  </a:lnTo>
                  <a:lnTo>
                    <a:pt x="484" y="1334"/>
                  </a:lnTo>
                  <a:close/>
                  <a:moveTo>
                    <a:pt x="546" y="1334"/>
                  </a:moveTo>
                  <a:lnTo>
                    <a:pt x="520" y="1290"/>
                  </a:lnTo>
                  <a:lnTo>
                    <a:pt x="546" y="1245"/>
                  </a:lnTo>
                  <a:lnTo>
                    <a:pt x="573" y="1290"/>
                  </a:lnTo>
                  <a:lnTo>
                    <a:pt x="546" y="1334"/>
                  </a:lnTo>
                  <a:close/>
                  <a:moveTo>
                    <a:pt x="609" y="1334"/>
                  </a:moveTo>
                  <a:lnTo>
                    <a:pt x="582" y="1290"/>
                  </a:lnTo>
                  <a:lnTo>
                    <a:pt x="609" y="1245"/>
                  </a:lnTo>
                  <a:lnTo>
                    <a:pt x="634" y="1290"/>
                  </a:lnTo>
                  <a:lnTo>
                    <a:pt x="609" y="1334"/>
                  </a:lnTo>
                  <a:close/>
                  <a:moveTo>
                    <a:pt x="670" y="1334"/>
                  </a:moveTo>
                  <a:lnTo>
                    <a:pt x="643" y="1290"/>
                  </a:lnTo>
                  <a:lnTo>
                    <a:pt x="670" y="1245"/>
                  </a:lnTo>
                  <a:lnTo>
                    <a:pt x="696" y="1290"/>
                  </a:lnTo>
                  <a:lnTo>
                    <a:pt x="670" y="1334"/>
                  </a:lnTo>
                  <a:close/>
                  <a:moveTo>
                    <a:pt x="732" y="1334"/>
                  </a:moveTo>
                  <a:lnTo>
                    <a:pt x="705" y="1290"/>
                  </a:lnTo>
                  <a:lnTo>
                    <a:pt x="732" y="1245"/>
                  </a:lnTo>
                  <a:lnTo>
                    <a:pt x="757" y="1290"/>
                  </a:lnTo>
                  <a:lnTo>
                    <a:pt x="732" y="1334"/>
                  </a:lnTo>
                  <a:close/>
                  <a:moveTo>
                    <a:pt x="793" y="1334"/>
                  </a:moveTo>
                  <a:lnTo>
                    <a:pt x="766" y="1290"/>
                  </a:lnTo>
                  <a:lnTo>
                    <a:pt x="793" y="1245"/>
                  </a:lnTo>
                  <a:lnTo>
                    <a:pt x="819" y="1290"/>
                  </a:lnTo>
                  <a:lnTo>
                    <a:pt x="793" y="1334"/>
                  </a:lnTo>
                  <a:close/>
                  <a:moveTo>
                    <a:pt x="855" y="1334"/>
                  </a:moveTo>
                  <a:lnTo>
                    <a:pt x="828" y="1290"/>
                  </a:lnTo>
                  <a:lnTo>
                    <a:pt x="855" y="1245"/>
                  </a:lnTo>
                  <a:lnTo>
                    <a:pt x="880" y="1290"/>
                  </a:lnTo>
                  <a:lnTo>
                    <a:pt x="855" y="1334"/>
                  </a:lnTo>
                  <a:close/>
                  <a:moveTo>
                    <a:pt x="916" y="1334"/>
                  </a:moveTo>
                  <a:lnTo>
                    <a:pt x="889" y="1290"/>
                  </a:lnTo>
                  <a:lnTo>
                    <a:pt x="916" y="1245"/>
                  </a:lnTo>
                  <a:lnTo>
                    <a:pt x="943" y="1290"/>
                  </a:lnTo>
                  <a:lnTo>
                    <a:pt x="916" y="1334"/>
                  </a:lnTo>
                  <a:close/>
                  <a:moveTo>
                    <a:pt x="978" y="1334"/>
                  </a:moveTo>
                  <a:lnTo>
                    <a:pt x="952" y="1290"/>
                  </a:lnTo>
                  <a:lnTo>
                    <a:pt x="978" y="1245"/>
                  </a:lnTo>
                  <a:lnTo>
                    <a:pt x="1005" y="1290"/>
                  </a:lnTo>
                  <a:lnTo>
                    <a:pt x="978" y="1334"/>
                  </a:lnTo>
                  <a:close/>
                  <a:moveTo>
                    <a:pt x="1039" y="1334"/>
                  </a:moveTo>
                  <a:lnTo>
                    <a:pt x="1014" y="1290"/>
                  </a:lnTo>
                  <a:lnTo>
                    <a:pt x="1039" y="1245"/>
                  </a:lnTo>
                  <a:lnTo>
                    <a:pt x="1066" y="1290"/>
                  </a:lnTo>
                  <a:lnTo>
                    <a:pt x="1039" y="1334"/>
                  </a:lnTo>
                  <a:close/>
                  <a:moveTo>
                    <a:pt x="1101" y="1334"/>
                  </a:moveTo>
                  <a:lnTo>
                    <a:pt x="1075" y="1290"/>
                  </a:lnTo>
                  <a:lnTo>
                    <a:pt x="1101" y="1245"/>
                  </a:lnTo>
                  <a:lnTo>
                    <a:pt x="1128" y="1290"/>
                  </a:lnTo>
                  <a:lnTo>
                    <a:pt x="1101" y="1334"/>
                  </a:lnTo>
                  <a:close/>
                  <a:moveTo>
                    <a:pt x="1162" y="1334"/>
                  </a:moveTo>
                  <a:lnTo>
                    <a:pt x="1137" y="1290"/>
                  </a:lnTo>
                  <a:lnTo>
                    <a:pt x="1162" y="1245"/>
                  </a:lnTo>
                  <a:lnTo>
                    <a:pt x="1189" y="1290"/>
                  </a:lnTo>
                  <a:lnTo>
                    <a:pt x="1162" y="1334"/>
                  </a:lnTo>
                  <a:close/>
                  <a:moveTo>
                    <a:pt x="1224" y="1334"/>
                  </a:moveTo>
                  <a:lnTo>
                    <a:pt x="1198" y="1290"/>
                  </a:lnTo>
                  <a:lnTo>
                    <a:pt x="1224" y="1245"/>
                  </a:lnTo>
                  <a:lnTo>
                    <a:pt x="1251" y="1290"/>
                  </a:lnTo>
                  <a:lnTo>
                    <a:pt x="1224" y="1334"/>
                  </a:lnTo>
                  <a:close/>
                  <a:moveTo>
                    <a:pt x="1285" y="1334"/>
                  </a:moveTo>
                  <a:lnTo>
                    <a:pt x="1260" y="1290"/>
                  </a:lnTo>
                  <a:lnTo>
                    <a:pt x="1285" y="1245"/>
                  </a:lnTo>
                  <a:lnTo>
                    <a:pt x="1312" y="1290"/>
                  </a:lnTo>
                  <a:lnTo>
                    <a:pt x="1285" y="1334"/>
                  </a:lnTo>
                  <a:close/>
                  <a:moveTo>
                    <a:pt x="1348" y="1334"/>
                  </a:moveTo>
                  <a:lnTo>
                    <a:pt x="1321" y="1290"/>
                  </a:lnTo>
                  <a:lnTo>
                    <a:pt x="1348" y="1245"/>
                  </a:lnTo>
                  <a:lnTo>
                    <a:pt x="1374" y="1290"/>
                  </a:lnTo>
                  <a:lnTo>
                    <a:pt x="1348" y="1334"/>
                  </a:lnTo>
                  <a:close/>
                  <a:moveTo>
                    <a:pt x="1410" y="1334"/>
                  </a:moveTo>
                  <a:lnTo>
                    <a:pt x="1383" y="1290"/>
                  </a:lnTo>
                  <a:lnTo>
                    <a:pt x="1410" y="1245"/>
                  </a:lnTo>
                  <a:lnTo>
                    <a:pt x="1435" y="1290"/>
                  </a:lnTo>
                  <a:lnTo>
                    <a:pt x="1410" y="1334"/>
                  </a:lnTo>
                  <a:close/>
                  <a:moveTo>
                    <a:pt x="1471" y="1334"/>
                  </a:moveTo>
                  <a:lnTo>
                    <a:pt x="1444" y="1290"/>
                  </a:lnTo>
                  <a:lnTo>
                    <a:pt x="1471" y="1245"/>
                  </a:lnTo>
                  <a:lnTo>
                    <a:pt x="1497" y="1290"/>
                  </a:lnTo>
                  <a:lnTo>
                    <a:pt x="1471" y="1334"/>
                  </a:lnTo>
                  <a:close/>
                  <a:moveTo>
                    <a:pt x="1533" y="1334"/>
                  </a:moveTo>
                  <a:lnTo>
                    <a:pt x="1506" y="1290"/>
                  </a:lnTo>
                  <a:lnTo>
                    <a:pt x="1533" y="1245"/>
                  </a:lnTo>
                  <a:lnTo>
                    <a:pt x="1558" y="1290"/>
                  </a:lnTo>
                  <a:lnTo>
                    <a:pt x="1533" y="1334"/>
                  </a:lnTo>
                  <a:close/>
                  <a:moveTo>
                    <a:pt x="1594" y="1334"/>
                  </a:moveTo>
                  <a:lnTo>
                    <a:pt x="1567" y="1290"/>
                  </a:lnTo>
                  <a:lnTo>
                    <a:pt x="1594" y="1245"/>
                  </a:lnTo>
                  <a:lnTo>
                    <a:pt x="1620" y="1290"/>
                  </a:lnTo>
                  <a:lnTo>
                    <a:pt x="1594" y="1334"/>
                  </a:lnTo>
                  <a:close/>
                  <a:moveTo>
                    <a:pt x="1656" y="1334"/>
                  </a:moveTo>
                  <a:lnTo>
                    <a:pt x="1629" y="1290"/>
                  </a:lnTo>
                  <a:lnTo>
                    <a:pt x="1656" y="1245"/>
                  </a:lnTo>
                  <a:lnTo>
                    <a:pt x="1683" y="1290"/>
                  </a:lnTo>
                  <a:lnTo>
                    <a:pt x="1656" y="1334"/>
                  </a:lnTo>
                  <a:close/>
                  <a:moveTo>
                    <a:pt x="1717" y="1334"/>
                  </a:moveTo>
                  <a:lnTo>
                    <a:pt x="1692" y="1290"/>
                  </a:lnTo>
                  <a:lnTo>
                    <a:pt x="1717" y="1245"/>
                  </a:lnTo>
                  <a:lnTo>
                    <a:pt x="1744" y="1290"/>
                  </a:lnTo>
                  <a:lnTo>
                    <a:pt x="1717" y="1334"/>
                  </a:lnTo>
                  <a:close/>
                  <a:moveTo>
                    <a:pt x="1779" y="1334"/>
                  </a:moveTo>
                  <a:lnTo>
                    <a:pt x="1753" y="1290"/>
                  </a:lnTo>
                  <a:lnTo>
                    <a:pt x="1779" y="1245"/>
                  </a:lnTo>
                  <a:lnTo>
                    <a:pt x="1806" y="1290"/>
                  </a:lnTo>
                  <a:lnTo>
                    <a:pt x="1779" y="1334"/>
                  </a:lnTo>
                  <a:close/>
                  <a:moveTo>
                    <a:pt x="1840" y="1334"/>
                  </a:moveTo>
                  <a:lnTo>
                    <a:pt x="1815" y="1290"/>
                  </a:lnTo>
                  <a:lnTo>
                    <a:pt x="1840" y="1245"/>
                  </a:lnTo>
                  <a:lnTo>
                    <a:pt x="1867" y="1290"/>
                  </a:lnTo>
                  <a:lnTo>
                    <a:pt x="1840" y="1334"/>
                  </a:lnTo>
                  <a:close/>
                  <a:moveTo>
                    <a:pt x="1902" y="1334"/>
                  </a:moveTo>
                  <a:lnTo>
                    <a:pt x="1876" y="1290"/>
                  </a:lnTo>
                  <a:lnTo>
                    <a:pt x="1902" y="1245"/>
                  </a:lnTo>
                  <a:lnTo>
                    <a:pt x="1929" y="1290"/>
                  </a:lnTo>
                  <a:lnTo>
                    <a:pt x="1902" y="1334"/>
                  </a:lnTo>
                  <a:close/>
                  <a:moveTo>
                    <a:pt x="1963" y="1334"/>
                  </a:moveTo>
                  <a:lnTo>
                    <a:pt x="1938" y="1290"/>
                  </a:lnTo>
                  <a:lnTo>
                    <a:pt x="1963" y="1245"/>
                  </a:lnTo>
                  <a:lnTo>
                    <a:pt x="1990" y="1290"/>
                  </a:lnTo>
                  <a:lnTo>
                    <a:pt x="1963" y="1334"/>
                  </a:lnTo>
                  <a:close/>
                  <a:moveTo>
                    <a:pt x="2025" y="1334"/>
                  </a:moveTo>
                  <a:lnTo>
                    <a:pt x="1999" y="1290"/>
                  </a:lnTo>
                  <a:lnTo>
                    <a:pt x="2025" y="1245"/>
                  </a:lnTo>
                  <a:lnTo>
                    <a:pt x="2052" y="1290"/>
                  </a:lnTo>
                  <a:lnTo>
                    <a:pt x="2025" y="1334"/>
                  </a:lnTo>
                  <a:close/>
                  <a:moveTo>
                    <a:pt x="2088" y="1334"/>
                  </a:moveTo>
                  <a:lnTo>
                    <a:pt x="2061" y="1290"/>
                  </a:lnTo>
                  <a:lnTo>
                    <a:pt x="2088" y="1245"/>
                  </a:lnTo>
                  <a:lnTo>
                    <a:pt x="2113" y="1290"/>
                  </a:lnTo>
                  <a:lnTo>
                    <a:pt x="2088" y="1334"/>
                  </a:lnTo>
                  <a:close/>
                  <a:moveTo>
                    <a:pt x="2149" y="1334"/>
                  </a:moveTo>
                  <a:lnTo>
                    <a:pt x="2122" y="1290"/>
                  </a:lnTo>
                  <a:lnTo>
                    <a:pt x="2149" y="1245"/>
                  </a:lnTo>
                  <a:lnTo>
                    <a:pt x="2175" y="1290"/>
                  </a:lnTo>
                  <a:lnTo>
                    <a:pt x="2149" y="1334"/>
                  </a:lnTo>
                  <a:close/>
                  <a:moveTo>
                    <a:pt x="2211" y="1334"/>
                  </a:moveTo>
                  <a:lnTo>
                    <a:pt x="2184" y="1290"/>
                  </a:lnTo>
                  <a:lnTo>
                    <a:pt x="2211" y="1245"/>
                  </a:lnTo>
                  <a:lnTo>
                    <a:pt x="2236" y="1290"/>
                  </a:lnTo>
                  <a:lnTo>
                    <a:pt x="2211" y="1334"/>
                  </a:lnTo>
                  <a:close/>
                  <a:moveTo>
                    <a:pt x="2272" y="1334"/>
                  </a:moveTo>
                  <a:lnTo>
                    <a:pt x="2245" y="1290"/>
                  </a:lnTo>
                  <a:lnTo>
                    <a:pt x="2272" y="1245"/>
                  </a:lnTo>
                  <a:lnTo>
                    <a:pt x="2298" y="1290"/>
                  </a:lnTo>
                  <a:lnTo>
                    <a:pt x="2272" y="1334"/>
                  </a:lnTo>
                  <a:close/>
                  <a:moveTo>
                    <a:pt x="2334" y="1334"/>
                  </a:moveTo>
                  <a:lnTo>
                    <a:pt x="2307" y="1290"/>
                  </a:lnTo>
                  <a:lnTo>
                    <a:pt x="2334" y="1245"/>
                  </a:lnTo>
                  <a:lnTo>
                    <a:pt x="2359" y="1290"/>
                  </a:lnTo>
                  <a:lnTo>
                    <a:pt x="2334" y="1334"/>
                  </a:lnTo>
                  <a:close/>
                  <a:moveTo>
                    <a:pt x="2395" y="1334"/>
                  </a:moveTo>
                  <a:lnTo>
                    <a:pt x="2368" y="1290"/>
                  </a:lnTo>
                  <a:lnTo>
                    <a:pt x="2395" y="1245"/>
                  </a:lnTo>
                  <a:lnTo>
                    <a:pt x="2422" y="1290"/>
                  </a:lnTo>
                  <a:lnTo>
                    <a:pt x="2395" y="1334"/>
                  </a:lnTo>
                  <a:close/>
                  <a:moveTo>
                    <a:pt x="2457" y="1334"/>
                  </a:moveTo>
                  <a:lnTo>
                    <a:pt x="2431" y="1290"/>
                  </a:lnTo>
                  <a:lnTo>
                    <a:pt x="2457" y="1245"/>
                  </a:lnTo>
                  <a:lnTo>
                    <a:pt x="2484" y="1290"/>
                  </a:lnTo>
                  <a:lnTo>
                    <a:pt x="2457" y="1334"/>
                  </a:lnTo>
                  <a:close/>
                  <a:moveTo>
                    <a:pt x="2518" y="1334"/>
                  </a:moveTo>
                  <a:lnTo>
                    <a:pt x="2493" y="1290"/>
                  </a:lnTo>
                  <a:lnTo>
                    <a:pt x="2518" y="1245"/>
                  </a:lnTo>
                  <a:lnTo>
                    <a:pt x="2545" y="1290"/>
                  </a:lnTo>
                  <a:lnTo>
                    <a:pt x="2518" y="1334"/>
                  </a:lnTo>
                  <a:close/>
                  <a:moveTo>
                    <a:pt x="84" y="1282"/>
                  </a:moveTo>
                  <a:lnTo>
                    <a:pt x="59" y="1236"/>
                  </a:lnTo>
                  <a:lnTo>
                    <a:pt x="84" y="1191"/>
                  </a:lnTo>
                  <a:lnTo>
                    <a:pt x="111" y="1236"/>
                  </a:lnTo>
                  <a:lnTo>
                    <a:pt x="84" y="1282"/>
                  </a:lnTo>
                  <a:close/>
                  <a:moveTo>
                    <a:pt x="146" y="1282"/>
                  </a:moveTo>
                  <a:lnTo>
                    <a:pt x="120" y="1236"/>
                  </a:lnTo>
                  <a:lnTo>
                    <a:pt x="146" y="1191"/>
                  </a:lnTo>
                  <a:lnTo>
                    <a:pt x="173" y="1236"/>
                  </a:lnTo>
                  <a:lnTo>
                    <a:pt x="146" y="1282"/>
                  </a:lnTo>
                  <a:close/>
                  <a:moveTo>
                    <a:pt x="209" y="1282"/>
                  </a:moveTo>
                  <a:lnTo>
                    <a:pt x="182" y="1236"/>
                  </a:lnTo>
                  <a:lnTo>
                    <a:pt x="209" y="1191"/>
                  </a:lnTo>
                  <a:lnTo>
                    <a:pt x="234" y="1236"/>
                  </a:lnTo>
                  <a:lnTo>
                    <a:pt x="209" y="1282"/>
                  </a:lnTo>
                  <a:close/>
                  <a:moveTo>
                    <a:pt x="270" y="1282"/>
                  </a:moveTo>
                  <a:lnTo>
                    <a:pt x="243" y="1236"/>
                  </a:lnTo>
                  <a:lnTo>
                    <a:pt x="270" y="1191"/>
                  </a:lnTo>
                  <a:lnTo>
                    <a:pt x="295" y="1236"/>
                  </a:lnTo>
                  <a:lnTo>
                    <a:pt x="270" y="1282"/>
                  </a:lnTo>
                  <a:close/>
                  <a:moveTo>
                    <a:pt x="331" y="1282"/>
                  </a:moveTo>
                  <a:lnTo>
                    <a:pt x="304" y="1236"/>
                  </a:lnTo>
                  <a:lnTo>
                    <a:pt x="331" y="1191"/>
                  </a:lnTo>
                  <a:lnTo>
                    <a:pt x="357" y="1236"/>
                  </a:lnTo>
                  <a:lnTo>
                    <a:pt x="331" y="1282"/>
                  </a:lnTo>
                  <a:close/>
                  <a:moveTo>
                    <a:pt x="393" y="1282"/>
                  </a:moveTo>
                  <a:lnTo>
                    <a:pt x="366" y="1236"/>
                  </a:lnTo>
                  <a:lnTo>
                    <a:pt x="393" y="1191"/>
                  </a:lnTo>
                  <a:lnTo>
                    <a:pt x="418" y="1236"/>
                  </a:lnTo>
                  <a:lnTo>
                    <a:pt x="393" y="1282"/>
                  </a:lnTo>
                  <a:close/>
                  <a:moveTo>
                    <a:pt x="454" y="1282"/>
                  </a:moveTo>
                  <a:lnTo>
                    <a:pt x="427" y="1236"/>
                  </a:lnTo>
                  <a:lnTo>
                    <a:pt x="454" y="1191"/>
                  </a:lnTo>
                  <a:lnTo>
                    <a:pt x="480" y="1236"/>
                  </a:lnTo>
                  <a:lnTo>
                    <a:pt x="454" y="1282"/>
                  </a:lnTo>
                  <a:close/>
                  <a:moveTo>
                    <a:pt x="516" y="1282"/>
                  </a:moveTo>
                  <a:lnTo>
                    <a:pt x="489" y="1236"/>
                  </a:lnTo>
                  <a:lnTo>
                    <a:pt x="516" y="1191"/>
                  </a:lnTo>
                  <a:lnTo>
                    <a:pt x="541" y="1236"/>
                  </a:lnTo>
                  <a:lnTo>
                    <a:pt x="516" y="1282"/>
                  </a:lnTo>
                  <a:close/>
                  <a:moveTo>
                    <a:pt x="577" y="1282"/>
                  </a:moveTo>
                  <a:lnTo>
                    <a:pt x="552" y="1236"/>
                  </a:lnTo>
                  <a:lnTo>
                    <a:pt x="577" y="1191"/>
                  </a:lnTo>
                  <a:lnTo>
                    <a:pt x="604" y="1236"/>
                  </a:lnTo>
                  <a:lnTo>
                    <a:pt x="577" y="1282"/>
                  </a:lnTo>
                  <a:close/>
                  <a:moveTo>
                    <a:pt x="639" y="1282"/>
                  </a:moveTo>
                  <a:lnTo>
                    <a:pt x="613" y="1236"/>
                  </a:lnTo>
                  <a:lnTo>
                    <a:pt x="639" y="1191"/>
                  </a:lnTo>
                  <a:lnTo>
                    <a:pt x="666" y="1236"/>
                  </a:lnTo>
                  <a:lnTo>
                    <a:pt x="639" y="1282"/>
                  </a:lnTo>
                  <a:close/>
                  <a:moveTo>
                    <a:pt x="700" y="1282"/>
                  </a:moveTo>
                  <a:lnTo>
                    <a:pt x="675" y="1236"/>
                  </a:lnTo>
                  <a:lnTo>
                    <a:pt x="700" y="1191"/>
                  </a:lnTo>
                  <a:lnTo>
                    <a:pt x="727" y="1236"/>
                  </a:lnTo>
                  <a:lnTo>
                    <a:pt x="700" y="1282"/>
                  </a:lnTo>
                  <a:close/>
                  <a:moveTo>
                    <a:pt x="762" y="1282"/>
                  </a:moveTo>
                  <a:lnTo>
                    <a:pt x="736" y="1236"/>
                  </a:lnTo>
                  <a:lnTo>
                    <a:pt x="762" y="1191"/>
                  </a:lnTo>
                  <a:lnTo>
                    <a:pt x="789" y="1236"/>
                  </a:lnTo>
                  <a:lnTo>
                    <a:pt x="762" y="1282"/>
                  </a:lnTo>
                  <a:close/>
                  <a:moveTo>
                    <a:pt x="823" y="1282"/>
                  </a:moveTo>
                  <a:lnTo>
                    <a:pt x="798" y="1236"/>
                  </a:lnTo>
                  <a:lnTo>
                    <a:pt x="823" y="1191"/>
                  </a:lnTo>
                  <a:lnTo>
                    <a:pt x="850" y="1236"/>
                  </a:lnTo>
                  <a:lnTo>
                    <a:pt x="823" y="1282"/>
                  </a:lnTo>
                  <a:close/>
                  <a:moveTo>
                    <a:pt x="885" y="1282"/>
                  </a:moveTo>
                  <a:lnTo>
                    <a:pt x="859" y="1236"/>
                  </a:lnTo>
                  <a:lnTo>
                    <a:pt x="885" y="1191"/>
                  </a:lnTo>
                  <a:lnTo>
                    <a:pt x="912" y="1236"/>
                  </a:lnTo>
                  <a:lnTo>
                    <a:pt x="885" y="1282"/>
                  </a:lnTo>
                  <a:close/>
                  <a:moveTo>
                    <a:pt x="948" y="1282"/>
                  </a:moveTo>
                  <a:lnTo>
                    <a:pt x="921" y="1236"/>
                  </a:lnTo>
                  <a:lnTo>
                    <a:pt x="948" y="1191"/>
                  </a:lnTo>
                  <a:lnTo>
                    <a:pt x="973" y="1236"/>
                  </a:lnTo>
                  <a:lnTo>
                    <a:pt x="948" y="1282"/>
                  </a:lnTo>
                  <a:close/>
                  <a:moveTo>
                    <a:pt x="1009" y="1282"/>
                  </a:moveTo>
                  <a:lnTo>
                    <a:pt x="982" y="1236"/>
                  </a:lnTo>
                  <a:lnTo>
                    <a:pt x="1009" y="1191"/>
                  </a:lnTo>
                  <a:lnTo>
                    <a:pt x="1035" y="1236"/>
                  </a:lnTo>
                  <a:lnTo>
                    <a:pt x="1009" y="1282"/>
                  </a:lnTo>
                  <a:close/>
                  <a:moveTo>
                    <a:pt x="1071" y="1282"/>
                  </a:moveTo>
                  <a:lnTo>
                    <a:pt x="1044" y="1236"/>
                  </a:lnTo>
                  <a:lnTo>
                    <a:pt x="1071" y="1191"/>
                  </a:lnTo>
                  <a:lnTo>
                    <a:pt x="1096" y="1236"/>
                  </a:lnTo>
                  <a:lnTo>
                    <a:pt x="1071" y="1282"/>
                  </a:lnTo>
                  <a:close/>
                  <a:moveTo>
                    <a:pt x="1132" y="1282"/>
                  </a:moveTo>
                  <a:lnTo>
                    <a:pt x="1105" y="1236"/>
                  </a:lnTo>
                  <a:lnTo>
                    <a:pt x="1132" y="1191"/>
                  </a:lnTo>
                  <a:lnTo>
                    <a:pt x="1158" y="1236"/>
                  </a:lnTo>
                  <a:lnTo>
                    <a:pt x="1132" y="1282"/>
                  </a:lnTo>
                  <a:close/>
                  <a:moveTo>
                    <a:pt x="1194" y="1282"/>
                  </a:moveTo>
                  <a:lnTo>
                    <a:pt x="1167" y="1236"/>
                  </a:lnTo>
                  <a:lnTo>
                    <a:pt x="1194" y="1191"/>
                  </a:lnTo>
                  <a:lnTo>
                    <a:pt x="1219" y="1236"/>
                  </a:lnTo>
                  <a:lnTo>
                    <a:pt x="1194" y="1282"/>
                  </a:lnTo>
                  <a:close/>
                  <a:moveTo>
                    <a:pt x="1255" y="1282"/>
                  </a:moveTo>
                  <a:lnTo>
                    <a:pt x="1228" y="1236"/>
                  </a:lnTo>
                  <a:lnTo>
                    <a:pt x="1255" y="1191"/>
                  </a:lnTo>
                  <a:lnTo>
                    <a:pt x="1281" y="1236"/>
                  </a:lnTo>
                  <a:lnTo>
                    <a:pt x="1255" y="1282"/>
                  </a:lnTo>
                  <a:close/>
                  <a:moveTo>
                    <a:pt x="1317" y="1282"/>
                  </a:moveTo>
                  <a:lnTo>
                    <a:pt x="1291" y="1236"/>
                  </a:lnTo>
                  <a:lnTo>
                    <a:pt x="1317" y="1191"/>
                  </a:lnTo>
                  <a:lnTo>
                    <a:pt x="1344" y="1236"/>
                  </a:lnTo>
                  <a:lnTo>
                    <a:pt x="1317" y="1282"/>
                  </a:lnTo>
                  <a:close/>
                  <a:moveTo>
                    <a:pt x="1378" y="1282"/>
                  </a:moveTo>
                  <a:lnTo>
                    <a:pt x="1353" y="1236"/>
                  </a:lnTo>
                  <a:lnTo>
                    <a:pt x="1378" y="1191"/>
                  </a:lnTo>
                  <a:lnTo>
                    <a:pt x="1405" y="1236"/>
                  </a:lnTo>
                  <a:lnTo>
                    <a:pt x="1378" y="1282"/>
                  </a:lnTo>
                  <a:close/>
                  <a:moveTo>
                    <a:pt x="1440" y="1282"/>
                  </a:moveTo>
                  <a:lnTo>
                    <a:pt x="1414" y="1236"/>
                  </a:lnTo>
                  <a:lnTo>
                    <a:pt x="1440" y="1191"/>
                  </a:lnTo>
                  <a:lnTo>
                    <a:pt x="1467" y="1236"/>
                  </a:lnTo>
                  <a:lnTo>
                    <a:pt x="1440" y="1282"/>
                  </a:lnTo>
                  <a:close/>
                  <a:moveTo>
                    <a:pt x="1501" y="1282"/>
                  </a:moveTo>
                  <a:lnTo>
                    <a:pt x="1476" y="1236"/>
                  </a:lnTo>
                  <a:lnTo>
                    <a:pt x="1501" y="1191"/>
                  </a:lnTo>
                  <a:lnTo>
                    <a:pt x="1528" y="1236"/>
                  </a:lnTo>
                  <a:lnTo>
                    <a:pt x="1501" y="1282"/>
                  </a:lnTo>
                  <a:close/>
                  <a:moveTo>
                    <a:pt x="1563" y="1282"/>
                  </a:moveTo>
                  <a:lnTo>
                    <a:pt x="1537" y="1236"/>
                  </a:lnTo>
                  <a:lnTo>
                    <a:pt x="1563" y="1191"/>
                  </a:lnTo>
                  <a:lnTo>
                    <a:pt x="1590" y="1236"/>
                  </a:lnTo>
                  <a:lnTo>
                    <a:pt x="1563" y="1282"/>
                  </a:lnTo>
                  <a:close/>
                  <a:moveTo>
                    <a:pt x="1624" y="1282"/>
                  </a:moveTo>
                  <a:lnTo>
                    <a:pt x="1599" y="1236"/>
                  </a:lnTo>
                  <a:lnTo>
                    <a:pt x="1624" y="1191"/>
                  </a:lnTo>
                  <a:lnTo>
                    <a:pt x="1651" y="1236"/>
                  </a:lnTo>
                  <a:lnTo>
                    <a:pt x="1624" y="1282"/>
                  </a:lnTo>
                  <a:close/>
                  <a:moveTo>
                    <a:pt x="1687" y="1282"/>
                  </a:moveTo>
                  <a:lnTo>
                    <a:pt x="1660" y="1236"/>
                  </a:lnTo>
                  <a:lnTo>
                    <a:pt x="1687" y="1191"/>
                  </a:lnTo>
                  <a:lnTo>
                    <a:pt x="1713" y="1236"/>
                  </a:lnTo>
                  <a:lnTo>
                    <a:pt x="1687" y="1282"/>
                  </a:lnTo>
                  <a:close/>
                  <a:moveTo>
                    <a:pt x="1749" y="1282"/>
                  </a:moveTo>
                  <a:lnTo>
                    <a:pt x="1722" y="1236"/>
                  </a:lnTo>
                  <a:lnTo>
                    <a:pt x="1749" y="1191"/>
                  </a:lnTo>
                  <a:lnTo>
                    <a:pt x="1774" y="1236"/>
                  </a:lnTo>
                  <a:lnTo>
                    <a:pt x="1749" y="1282"/>
                  </a:lnTo>
                  <a:close/>
                  <a:moveTo>
                    <a:pt x="1810" y="1282"/>
                  </a:moveTo>
                  <a:lnTo>
                    <a:pt x="1783" y="1236"/>
                  </a:lnTo>
                  <a:lnTo>
                    <a:pt x="1810" y="1191"/>
                  </a:lnTo>
                  <a:lnTo>
                    <a:pt x="1836" y="1236"/>
                  </a:lnTo>
                  <a:lnTo>
                    <a:pt x="1810" y="1282"/>
                  </a:lnTo>
                  <a:close/>
                  <a:moveTo>
                    <a:pt x="1872" y="1282"/>
                  </a:moveTo>
                  <a:lnTo>
                    <a:pt x="1845" y="1236"/>
                  </a:lnTo>
                  <a:lnTo>
                    <a:pt x="1872" y="1191"/>
                  </a:lnTo>
                  <a:lnTo>
                    <a:pt x="1897" y="1236"/>
                  </a:lnTo>
                  <a:lnTo>
                    <a:pt x="1872" y="1282"/>
                  </a:lnTo>
                  <a:close/>
                  <a:moveTo>
                    <a:pt x="1933" y="1282"/>
                  </a:moveTo>
                  <a:lnTo>
                    <a:pt x="1906" y="1236"/>
                  </a:lnTo>
                  <a:lnTo>
                    <a:pt x="1933" y="1191"/>
                  </a:lnTo>
                  <a:lnTo>
                    <a:pt x="1959" y="1236"/>
                  </a:lnTo>
                  <a:lnTo>
                    <a:pt x="1933" y="1282"/>
                  </a:lnTo>
                  <a:close/>
                  <a:moveTo>
                    <a:pt x="1995" y="1282"/>
                  </a:moveTo>
                  <a:lnTo>
                    <a:pt x="1968" y="1236"/>
                  </a:lnTo>
                  <a:lnTo>
                    <a:pt x="1995" y="1191"/>
                  </a:lnTo>
                  <a:lnTo>
                    <a:pt x="2020" y="1236"/>
                  </a:lnTo>
                  <a:lnTo>
                    <a:pt x="1995" y="1282"/>
                  </a:lnTo>
                  <a:close/>
                  <a:moveTo>
                    <a:pt x="2056" y="1282"/>
                  </a:moveTo>
                  <a:lnTo>
                    <a:pt x="2031" y="1236"/>
                  </a:lnTo>
                  <a:lnTo>
                    <a:pt x="2056" y="1191"/>
                  </a:lnTo>
                  <a:lnTo>
                    <a:pt x="2083" y="1236"/>
                  </a:lnTo>
                  <a:lnTo>
                    <a:pt x="2056" y="1282"/>
                  </a:lnTo>
                  <a:close/>
                  <a:moveTo>
                    <a:pt x="2118" y="1282"/>
                  </a:moveTo>
                  <a:lnTo>
                    <a:pt x="2092" y="1236"/>
                  </a:lnTo>
                  <a:lnTo>
                    <a:pt x="2118" y="1191"/>
                  </a:lnTo>
                  <a:lnTo>
                    <a:pt x="2145" y="1236"/>
                  </a:lnTo>
                  <a:lnTo>
                    <a:pt x="2118" y="1282"/>
                  </a:lnTo>
                  <a:close/>
                  <a:moveTo>
                    <a:pt x="2179" y="1282"/>
                  </a:moveTo>
                  <a:lnTo>
                    <a:pt x="2154" y="1236"/>
                  </a:lnTo>
                  <a:lnTo>
                    <a:pt x="2179" y="1191"/>
                  </a:lnTo>
                  <a:lnTo>
                    <a:pt x="2206" y="1236"/>
                  </a:lnTo>
                  <a:lnTo>
                    <a:pt x="2179" y="1282"/>
                  </a:lnTo>
                  <a:close/>
                  <a:moveTo>
                    <a:pt x="2241" y="1282"/>
                  </a:moveTo>
                  <a:lnTo>
                    <a:pt x="2215" y="1236"/>
                  </a:lnTo>
                  <a:lnTo>
                    <a:pt x="2241" y="1191"/>
                  </a:lnTo>
                  <a:lnTo>
                    <a:pt x="2268" y="1236"/>
                  </a:lnTo>
                  <a:lnTo>
                    <a:pt x="2241" y="1282"/>
                  </a:lnTo>
                  <a:close/>
                  <a:moveTo>
                    <a:pt x="2302" y="1282"/>
                  </a:moveTo>
                  <a:lnTo>
                    <a:pt x="2277" y="1236"/>
                  </a:lnTo>
                  <a:lnTo>
                    <a:pt x="2302" y="1191"/>
                  </a:lnTo>
                  <a:lnTo>
                    <a:pt x="2329" y="1236"/>
                  </a:lnTo>
                  <a:lnTo>
                    <a:pt x="2302" y="1282"/>
                  </a:lnTo>
                  <a:close/>
                  <a:moveTo>
                    <a:pt x="2364" y="1282"/>
                  </a:moveTo>
                  <a:lnTo>
                    <a:pt x="2338" y="1236"/>
                  </a:lnTo>
                  <a:lnTo>
                    <a:pt x="2364" y="1191"/>
                  </a:lnTo>
                  <a:lnTo>
                    <a:pt x="2391" y="1236"/>
                  </a:lnTo>
                  <a:lnTo>
                    <a:pt x="2364" y="1282"/>
                  </a:lnTo>
                  <a:close/>
                  <a:moveTo>
                    <a:pt x="2427" y="1282"/>
                  </a:moveTo>
                  <a:lnTo>
                    <a:pt x="2400" y="1236"/>
                  </a:lnTo>
                  <a:lnTo>
                    <a:pt x="2427" y="1191"/>
                  </a:lnTo>
                  <a:lnTo>
                    <a:pt x="2452" y="1236"/>
                  </a:lnTo>
                  <a:lnTo>
                    <a:pt x="2427" y="1282"/>
                  </a:lnTo>
                  <a:close/>
                  <a:moveTo>
                    <a:pt x="2488" y="1282"/>
                  </a:moveTo>
                  <a:lnTo>
                    <a:pt x="2461" y="1236"/>
                  </a:lnTo>
                  <a:lnTo>
                    <a:pt x="2488" y="1191"/>
                  </a:lnTo>
                  <a:lnTo>
                    <a:pt x="2514" y="1236"/>
                  </a:lnTo>
                  <a:lnTo>
                    <a:pt x="2488" y="1282"/>
                  </a:lnTo>
                  <a:close/>
                  <a:moveTo>
                    <a:pt x="54" y="1228"/>
                  </a:moveTo>
                  <a:lnTo>
                    <a:pt x="27" y="1183"/>
                  </a:lnTo>
                  <a:lnTo>
                    <a:pt x="54" y="1138"/>
                  </a:lnTo>
                  <a:lnTo>
                    <a:pt x="80" y="1183"/>
                  </a:lnTo>
                  <a:lnTo>
                    <a:pt x="54" y="1228"/>
                  </a:lnTo>
                  <a:close/>
                  <a:moveTo>
                    <a:pt x="116" y="1228"/>
                  </a:moveTo>
                  <a:lnTo>
                    <a:pt x="89" y="1183"/>
                  </a:lnTo>
                  <a:lnTo>
                    <a:pt x="116" y="1138"/>
                  </a:lnTo>
                  <a:lnTo>
                    <a:pt x="141" y="1183"/>
                  </a:lnTo>
                  <a:lnTo>
                    <a:pt x="116" y="1228"/>
                  </a:lnTo>
                  <a:close/>
                  <a:moveTo>
                    <a:pt x="177" y="1228"/>
                  </a:moveTo>
                  <a:lnTo>
                    <a:pt x="150" y="1183"/>
                  </a:lnTo>
                  <a:lnTo>
                    <a:pt x="177" y="1138"/>
                  </a:lnTo>
                  <a:lnTo>
                    <a:pt x="204" y="1183"/>
                  </a:lnTo>
                  <a:lnTo>
                    <a:pt x="177" y="1228"/>
                  </a:lnTo>
                  <a:close/>
                  <a:moveTo>
                    <a:pt x="238" y="1228"/>
                  </a:moveTo>
                  <a:lnTo>
                    <a:pt x="213" y="1183"/>
                  </a:lnTo>
                  <a:lnTo>
                    <a:pt x="238" y="1138"/>
                  </a:lnTo>
                  <a:lnTo>
                    <a:pt x="265" y="1183"/>
                  </a:lnTo>
                  <a:lnTo>
                    <a:pt x="238" y="1228"/>
                  </a:lnTo>
                  <a:close/>
                  <a:moveTo>
                    <a:pt x="300" y="1228"/>
                  </a:moveTo>
                  <a:lnTo>
                    <a:pt x="274" y="1183"/>
                  </a:lnTo>
                  <a:lnTo>
                    <a:pt x="300" y="1138"/>
                  </a:lnTo>
                  <a:lnTo>
                    <a:pt x="327" y="1183"/>
                  </a:lnTo>
                  <a:lnTo>
                    <a:pt x="300" y="1228"/>
                  </a:lnTo>
                  <a:close/>
                  <a:moveTo>
                    <a:pt x="361" y="1228"/>
                  </a:moveTo>
                  <a:lnTo>
                    <a:pt x="336" y="1183"/>
                  </a:lnTo>
                  <a:lnTo>
                    <a:pt x="361" y="1138"/>
                  </a:lnTo>
                  <a:lnTo>
                    <a:pt x="388" y="1183"/>
                  </a:lnTo>
                  <a:lnTo>
                    <a:pt x="361" y="1228"/>
                  </a:lnTo>
                  <a:close/>
                  <a:moveTo>
                    <a:pt x="423" y="1228"/>
                  </a:moveTo>
                  <a:lnTo>
                    <a:pt x="397" y="1183"/>
                  </a:lnTo>
                  <a:lnTo>
                    <a:pt x="423" y="1138"/>
                  </a:lnTo>
                  <a:lnTo>
                    <a:pt x="450" y="1183"/>
                  </a:lnTo>
                  <a:lnTo>
                    <a:pt x="423" y="1228"/>
                  </a:lnTo>
                  <a:close/>
                  <a:moveTo>
                    <a:pt x="484" y="1228"/>
                  </a:moveTo>
                  <a:lnTo>
                    <a:pt x="459" y="1183"/>
                  </a:lnTo>
                  <a:lnTo>
                    <a:pt x="484" y="1138"/>
                  </a:lnTo>
                  <a:lnTo>
                    <a:pt x="511" y="1183"/>
                  </a:lnTo>
                  <a:lnTo>
                    <a:pt x="484" y="1228"/>
                  </a:lnTo>
                  <a:close/>
                  <a:moveTo>
                    <a:pt x="546" y="1228"/>
                  </a:moveTo>
                  <a:lnTo>
                    <a:pt x="520" y="1183"/>
                  </a:lnTo>
                  <a:lnTo>
                    <a:pt x="546" y="1138"/>
                  </a:lnTo>
                  <a:lnTo>
                    <a:pt x="573" y="1183"/>
                  </a:lnTo>
                  <a:lnTo>
                    <a:pt x="546" y="1228"/>
                  </a:lnTo>
                  <a:close/>
                  <a:moveTo>
                    <a:pt x="609" y="1228"/>
                  </a:moveTo>
                  <a:lnTo>
                    <a:pt x="582" y="1183"/>
                  </a:lnTo>
                  <a:lnTo>
                    <a:pt x="609" y="1138"/>
                  </a:lnTo>
                  <a:lnTo>
                    <a:pt x="634" y="1183"/>
                  </a:lnTo>
                  <a:lnTo>
                    <a:pt x="609" y="1228"/>
                  </a:lnTo>
                  <a:close/>
                  <a:moveTo>
                    <a:pt x="670" y="1228"/>
                  </a:moveTo>
                  <a:lnTo>
                    <a:pt x="643" y="1183"/>
                  </a:lnTo>
                  <a:lnTo>
                    <a:pt x="670" y="1138"/>
                  </a:lnTo>
                  <a:lnTo>
                    <a:pt x="696" y="1183"/>
                  </a:lnTo>
                  <a:lnTo>
                    <a:pt x="670" y="1228"/>
                  </a:lnTo>
                  <a:close/>
                  <a:moveTo>
                    <a:pt x="732" y="1228"/>
                  </a:moveTo>
                  <a:lnTo>
                    <a:pt x="705" y="1183"/>
                  </a:lnTo>
                  <a:lnTo>
                    <a:pt x="732" y="1138"/>
                  </a:lnTo>
                  <a:lnTo>
                    <a:pt x="757" y="1183"/>
                  </a:lnTo>
                  <a:lnTo>
                    <a:pt x="732" y="1228"/>
                  </a:lnTo>
                  <a:close/>
                  <a:moveTo>
                    <a:pt x="793" y="1228"/>
                  </a:moveTo>
                  <a:lnTo>
                    <a:pt x="766" y="1183"/>
                  </a:lnTo>
                  <a:lnTo>
                    <a:pt x="793" y="1138"/>
                  </a:lnTo>
                  <a:lnTo>
                    <a:pt x="819" y="1183"/>
                  </a:lnTo>
                  <a:lnTo>
                    <a:pt x="793" y="1228"/>
                  </a:lnTo>
                  <a:close/>
                  <a:moveTo>
                    <a:pt x="855" y="1228"/>
                  </a:moveTo>
                  <a:lnTo>
                    <a:pt x="828" y="1183"/>
                  </a:lnTo>
                  <a:lnTo>
                    <a:pt x="855" y="1138"/>
                  </a:lnTo>
                  <a:lnTo>
                    <a:pt x="880" y="1183"/>
                  </a:lnTo>
                  <a:lnTo>
                    <a:pt x="855" y="1228"/>
                  </a:lnTo>
                  <a:close/>
                  <a:moveTo>
                    <a:pt x="916" y="1228"/>
                  </a:moveTo>
                  <a:lnTo>
                    <a:pt x="889" y="1183"/>
                  </a:lnTo>
                  <a:lnTo>
                    <a:pt x="916" y="1138"/>
                  </a:lnTo>
                  <a:lnTo>
                    <a:pt x="943" y="1183"/>
                  </a:lnTo>
                  <a:lnTo>
                    <a:pt x="916" y="1228"/>
                  </a:lnTo>
                  <a:close/>
                  <a:moveTo>
                    <a:pt x="978" y="1228"/>
                  </a:moveTo>
                  <a:lnTo>
                    <a:pt x="952" y="1183"/>
                  </a:lnTo>
                  <a:lnTo>
                    <a:pt x="978" y="1138"/>
                  </a:lnTo>
                  <a:lnTo>
                    <a:pt x="1005" y="1183"/>
                  </a:lnTo>
                  <a:lnTo>
                    <a:pt x="978" y="1228"/>
                  </a:lnTo>
                  <a:close/>
                  <a:moveTo>
                    <a:pt x="1039" y="1228"/>
                  </a:moveTo>
                  <a:lnTo>
                    <a:pt x="1014" y="1183"/>
                  </a:lnTo>
                  <a:lnTo>
                    <a:pt x="1039" y="1138"/>
                  </a:lnTo>
                  <a:lnTo>
                    <a:pt x="1066" y="1183"/>
                  </a:lnTo>
                  <a:lnTo>
                    <a:pt x="1039" y="1228"/>
                  </a:lnTo>
                  <a:close/>
                  <a:moveTo>
                    <a:pt x="1101" y="1228"/>
                  </a:moveTo>
                  <a:lnTo>
                    <a:pt x="1075" y="1183"/>
                  </a:lnTo>
                  <a:lnTo>
                    <a:pt x="1101" y="1138"/>
                  </a:lnTo>
                  <a:lnTo>
                    <a:pt x="1128" y="1183"/>
                  </a:lnTo>
                  <a:lnTo>
                    <a:pt x="1101" y="1228"/>
                  </a:lnTo>
                  <a:close/>
                  <a:moveTo>
                    <a:pt x="1162" y="1228"/>
                  </a:moveTo>
                  <a:lnTo>
                    <a:pt x="1137" y="1183"/>
                  </a:lnTo>
                  <a:lnTo>
                    <a:pt x="1162" y="1138"/>
                  </a:lnTo>
                  <a:lnTo>
                    <a:pt x="1189" y="1183"/>
                  </a:lnTo>
                  <a:lnTo>
                    <a:pt x="1162" y="1228"/>
                  </a:lnTo>
                  <a:close/>
                  <a:moveTo>
                    <a:pt x="1224" y="1228"/>
                  </a:moveTo>
                  <a:lnTo>
                    <a:pt x="1198" y="1183"/>
                  </a:lnTo>
                  <a:lnTo>
                    <a:pt x="1224" y="1138"/>
                  </a:lnTo>
                  <a:lnTo>
                    <a:pt x="1251" y="1183"/>
                  </a:lnTo>
                  <a:lnTo>
                    <a:pt x="1224" y="1228"/>
                  </a:lnTo>
                  <a:close/>
                  <a:moveTo>
                    <a:pt x="1285" y="1228"/>
                  </a:moveTo>
                  <a:lnTo>
                    <a:pt x="1260" y="1183"/>
                  </a:lnTo>
                  <a:lnTo>
                    <a:pt x="1285" y="1138"/>
                  </a:lnTo>
                  <a:lnTo>
                    <a:pt x="1312" y="1183"/>
                  </a:lnTo>
                  <a:lnTo>
                    <a:pt x="1285" y="1228"/>
                  </a:lnTo>
                  <a:close/>
                  <a:moveTo>
                    <a:pt x="1348" y="1228"/>
                  </a:moveTo>
                  <a:lnTo>
                    <a:pt x="1321" y="1183"/>
                  </a:lnTo>
                  <a:lnTo>
                    <a:pt x="1348" y="1138"/>
                  </a:lnTo>
                  <a:lnTo>
                    <a:pt x="1374" y="1183"/>
                  </a:lnTo>
                  <a:lnTo>
                    <a:pt x="1348" y="1228"/>
                  </a:lnTo>
                  <a:close/>
                  <a:moveTo>
                    <a:pt x="1410" y="1228"/>
                  </a:moveTo>
                  <a:lnTo>
                    <a:pt x="1383" y="1183"/>
                  </a:lnTo>
                  <a:lnTo>
                    <a:pt x="1410" y="1138"/>
                  </a:lnTo>
                  <a:lnTo>
                    <a:pt x="1435" y="1183"/>
                  </a:lnTo>
                  <a:lnTo>
                    <a:pt x="1410" y="1228"/>
                  </a:lnTo>
                  <a:close/>
                  <a:moveTo>
                    <a:pt x="1471" y="1228"/>
                  </a:moveTo>
                  <a:lnTo>
                    <a:pt x="1444" y="1183"/>
                  </a:lnTo>
                  <a:lnTo>
                    <a:pt x="1471" y="1138"/>
                  </a:lnTo>
                  <a:lnTo>
                    <a:pt x="1497" y="1183"/>
                  </a:lnTo>
                  <a:lnTo>
                    <a:pt x="1471" y="1228"/>
                  </a:lnTo>
                  <a:close/>
                  <a:moveTo>
                    <a:pt x="1533" y="1228"/>
                  </a:moveTo>
                  <a:lnTo>
                    <a:pt x="1506" y="1183"/>
                  </a:lnTo>
                  <a:lnTo>
                    <a:pt x="1533" y="1138"/>
                  </a:lnTo>
                  <a:lnTo>
                    <a:pt x="1558" y="1183"/>
                  </a:lnTo>
                  <a:lnTo>
                    <a:pt x="1533" y="1228"/>
                  </a:lnTo>
                  <a:close/>
                  <a:moveTo>
                    <a:pt x="1594" y="1228"/>
                  </a:moveTo>
                  <a:lnTo>
                    <a:pt x="1567" y="1183"/>
                  </a:lnTo>
                  <a:lnTo>
                    <a:pt x="1594" y="1138"/>
                  </a:lnTo>
                  <a:lnTo>
                    <a:pt x="1620" y="1183"/>
                  </a:lnTo>
                  <a:lnTo>
                    <a:pt x="1594" y="1228"/>
                  </a:lnTo>
                  <a:close/>
                  <a:moveTo>
                    <a:pt x="1656" y="1228"/>
                  </a:moveTo>
                  <a:lnTo>
                    <a:pt x="1629" y="1183"/>
                  </a:lnTo>
                  <a:lnTo>
                    <a:pt x="1656" y="1138"/>
                  </a:lnTo>
                  <a:lnTo>
                    <a:pt x="1683" y="1183"/>
                  </a:lnTo>
                  <a:lnTo>
                    <a:pt x="1656" y="1228"/>
                  </a:lnTo>
                  <a:close/>
                  <a:moveTo>
                    <a:pt x="1717" y="1228"/>
                  </a:moveTo>
                  <a:lnTo>
                    <a:pt x="1692" y="1183"/>
                  </a:lnTo>
                  <a:lnTo>
                    <a:pt x="1717" y="1138"/>
                  </a:lnTo>
                  <a:lnTo>
                    <a:pt x="1744" y="1183"/>
                  </a:lnTo>
                  <a:lnTo>
                    <a:pt x="1717" y="1228"/>
                  </a:lnTo>
                  <a:close/>
                  <a:moveTo>
                    <a:pt x="1779" y="1228"/>
                  </a:moveTo>
                  <a:lnTo>
                    <a:pt x="1753" y="1183"/>
                  </a:lnTo>
                  <a:lnTo>
                    <a:pt x="1779" y="1138"/>
                  </a:lnTo>
                  <a:lnTo>
                    <a:pt x="1806" y="1183"/>
                  </a:lnTo>
                  <a:lnTo>
                    <a:pt x="1779" y="1228"/>
                  </a:lnTo>
                  <a:close/>
                  <a:moveTo>
                    <a:pt x="1840" y="1228"/>
                  </a:moveTo>
                  <a:lnTo>
                    <a:pt x="1815" y="1183"/>
                  </a:lnTo>
                  <a:lnTo>
                    <a:pt x="1840" y="1138"/>
                  </a:lnTo>
                  <a:lnTo>
                    <a:pt x="1867" y="1183"/>
                  </a:lnTo>
                  <a:lnTo>
                    <a:pt x="1840" y="1228"/>
                  </a:lnTo>
                  <a:close/>
                  <a:moveTo>
                    <a:pt x="1902" y="1228"/>
                  </a:moveTo>
                  <a:lnTo>
                    <a:pt x="1876" y="1183"/>
                  </a:lnTo>
                  <a:lnTo>
                    <a:pt x="1902" y="1138"/>
                  </a:lnTo>
                  <a:lnTo>
                    <a:pt x="1929" y="1183"/>
                  </a:lnTo>
                  <a:lnTo>
                    <a:pt x="1902" y="1228"/>
                  </a:lnTo>
                  <a:close/>
                  <a:moveTo>
                    <a:pt x="1963" y="1228"/>
                  </a:moveTo>
                  <a:lnTo>
                    <a:pt x="1938" y="1183"/>
                  </a:lnTo>
                  <a:lnTo>
                    <a:pt x="1963" y="1138"/>
                  </a:lnTo>
                  <a:lnTo>
                    <a:pt x="1990" y="1183"/>
                  </a:lnTo>
                  <a:lnTo>
                    <a:pt x="1963" y="1228"/>
                  </a:lnTo>
                  <a:close/>
                  <a:moveTo>
                    <a:pt x="2025" y="1228"/>
                  </a:moveTo>
                  <a:lnTo>
                    <a:pt x="1999" y="1183"/>
                  </a:lnTo>
                  <a:lnTo>
                    <a:pt x="2025" y="1138"/>
                  </a:lnTo>
                  <a:lnTo>
                    <a:pt x="2052" y="1183"/>
                  </a:lnTo>
                  <a:lnTo>
                    <a:pt x="2025" y="1228"/>
                  </a:lnTo>
                  <a:close/>
                  <a:moveTo>
                    <a:pt x="2088" y="1228"/>
                  </a:moveTo>
                  <a:lnTo>
                    <a:pt x="2061" y="1183"/>
                  </a:lnTo>
                  <a:lnTo>
                    <a:pt x="2088" y="1138"/>
                  </a:lnTo>
                  <a:lnTo>
                    <a:pt x="2113" y="1183"/>
                  </a:lnTo>
                  <a:lnTo>
                    <a:pt x="2088" y="1228"/>
                  </a:lnTo>
                  <a:close/>
                  <a:moveTo>
                    <a:pt x="2149" y="1228"/>
                  </a:moveTo>
                  <a:lnTo>
                    <a:pt x="2122" y="1183"/>
                  </a:lnTo>
                  <a:lnTo>
                    <a:pt x="2149" y="1138"/>
                  </a:lnTo>
                  <a:lnTo>
                    <a:pt x="2175" y="1183"/>
                  </a:lnTo>
                  <a:lnTo>
                    <a:pt x="2149" y="1228"/>
                  </a:lnTo>
                  <a:close/>
                  <a:moveTo>
                    <a:pt x="2211" y="1228"/>
                  </a:moveTo>
                  <a:lnTo>
                    <a:pt x="2184" y="1183"/>
                  </a:lnTo>
                  <a:lnTo>
                    <a:pt x="2211" y="1138"/>
                  </a:lnTo>
                  <a:lnTo>
                    <a:pt x="2236" y="1183"/>
                  </a:lnTo>
                  <a:lnTo>
                    <a:pt x="2211" y="1228"/>
                  </a:lnTo>
                  <a:close/>
                  <a:moveTo>
                    <a:pt x="2272" y="1228"/>
                  </a:moveTo>
                  <a:lnTo>
                    <a:pt x="2245" y="1183"/>
                  </a:lnTo>
                  <a:lnTo>
                    <a:pt x="2272" y="1138"/>
                  </a:lnTo>
                  <a:lnTo>
                    <a:pt x="2298" y="1183"/>
                  </a:lnTo>
                  <a:lnTo>
                    <a:pt x="2272" y="1228"/>
                  </a:lnTo>
                  <a:close/>
                  <a:moveTo>
                    <a:pt x="2334" y="1228"/>
                  </a:moveTo>
                  <a:lnTo>
                    <a:pt x="2307" y="1183"/>
                  </a:lnTo>
                  <a:lnTo>
                    <a:pt x="2334" y="1138"/>
                  </a:lnTo>
                  <a:lnTo>
                    <a:pt x="2359" y="1183"/>
                  </a:lnTo>
                  <a:lnTo>
                    <a:pt x="2334" y="1228"/>
                  </a:lnTo>
                  <a:close/>
                  <a:moveTo>
                    <a:pt x="2395" y="1228"/>
                  </a:moveTo>
                  <a:lnTo>
                    <a:pt x="2368" y="1183"/>
                  </a:lnTo>
                  <a:lnTo>
                    <a:pt x="2395" y="1138"/>
                  </a:lnTo>
                  <a:lnTo>
                    <a:pt x="2422" y="1183"/>
                  </a:lnTo>
                  <a:lnTo>
                    <a:pt x="2395" y="1228"/>
                  </a:lnTo>
                  <a:close/>
                  <a:moveTo>
                    <a:pt x="2457" y="1228"/>
                  </a:moveTo>
                  <a:lnTo>
                    <a:pt x="2431" y="1183"/>
                  </a:lnTo>
                  <a:lnTo>
                    <a:pt x="2457" y="1138"/>
                  </a:lnTo>
                  <a:lnTo>
                    <a:pt x="2484" y="1183"/>
                  </a:lnTo>
                  <a:lnTo>
                    <a:pt x="2457" y="1228"/>
                  </a:lnTo>
                  <a:close/>
                  <a:moveTo>
                    <a:pt x="2518" y="1228"/>
                  </a:moveTo>
                  <a:lnTo>
                    <a:pt x="2493" y="1183"/>
                  </a:lnTo>
                  <a:lnTo>
                    <a:pt x="2518" y="1138"/>
                  </a:lnTo>
                  <a:lnTo>
                    <a:pt x="2545" y="1183"/>
                  </a:lnTo>
                  <a:lnTo>
                    <a:pt x="2518" y="1228"/>
                  </a:lnTo>
                  <a:close/>
                  <a:moveTo>
                    <a:pt x="84" y="1176"/>
                  </a:moveTo>
                  <a:lnTo>
                    <a:pt x="59" y="1129"/>
                  </a:lnTo>
                  <a:lnTo>
                    <a:pt x="84" y="1084"/>
                  </a:lnTo>
                  <a:lnTo>
                    <a:pt x="111" y="1129"/>
                  </a:lnTo>
                  <a:lnTo>
                    <a:pt x="84" y="1176"/>
                  </a:lnTo>
                  <a:close/>
                  <a:moveTo>
                    <a:pt x="146" y="1176"/>
                  </a:moveTo>
                  <a:lnTo>
                    <a:pt x="120" y="1129"/>
                  </a:lnTo>
                  <a:lnTo>
                    <a:pt x="146" y="1084"/>
                  </a:lnTo>
                  <a:lnTo>
                    <a:pt x="173" y="1129"/>
                  </a:lnTo>
                  <a:lnTo>
                    <a:pt x="146" y="1176"/>
                  </a:lnTo>
                  <a:close/>
                  <a:moveTo>
                    <a:pt x="209" y="1176"/>
                  </a:moveTo>
                  <a:lnTo>
                    <a:pt x="182" y="1129"/>
                  </a:lnTo>
                  <a:lnTo>
                    <a:pt x="209" y="1084"/>
                  </a:lnTo>
                  <a:lnTo>
                    <a:pt x="234" y="1129"/>
                  </a:lnTo>
                  <a:lnTo>
                    <a:pt x="209" y="1176"/>
                  </a:lnTo>
                  <a:close/>
                  <a:moveTo>
                    <a:pt x="270" y="1176"/>
                  </a:moveTo>
                  <a:lnTo>
                    <a:pt x="243" y="1129"/>
                  </a:lnTo>
                  <a:lnTo>
                    <a:pt x="270" y="1084"/>
                  </a:lnTo>
                  <a:lnTo>
                    <a:pt x="295" y="1129"/>
                  </a:lnTo>
                  <a:lnTo>
                    <a:pt x="270" y="1176"/>
                  </a:lnTo>
                  <a:close/>
                  <a:moveTo>
                    <a:pt x="331" y="1176"/>
                  </a:moveTo>
                  <a:lnTo>
                    <a:pt x="304" y="1129"/>
                  </a:lnTo>
                  <a:lnTo>
                    <a:pt x="331" y="1084"/>
                  </a:lnTo>
                  <a:lnTo>
                    <a:pt x="357" y="1129"/>
                  </a:lnTo>
                  <a:lnTo>
                    <a:pt x="331" y="1176"/>
                  </a:lnTo>
                  <a:close/>
                  <a:moveTo>
                    <a:pt x="393" y="1176"/>
                  </a:moveTo>
                  <a:lnTo>
                    <a:pt x="366" y="1129"/>
                  </a:lnTo>
                  <a:lnTo>
                    <a:pt x="393" y="1084"/>
                  </a:lnTo>
                  <a:lnTo>
                    <a:pt x="418" y="1129"/>
                  </a:lnTo>
                  <a:lnTo>
                    <a:pt x="393" y="1176"/>
                  </a:lnTo>
                  <a:close/>
                  <a:moveTo>
                    <a:pt x="454" y="1176"/>
                  </a:moveTo>
                  <a:lnTo>
                    <a:pt x="427" y="1129"/>
                  </a:lnTo>
                  <a:lnTo>
                    <a:pt x="454" y="1084"/>
                  </a:lnTo>
                  <a:lnTo>
                    <a:pt x="480" y="1129"/>
                  </a:lnTo>
                  <a:lnTo>
                    <a:pt x="454" y="1176"/>
                  </a:lnTo>
                  <a:close/>
                  <a:moveTo>
                    <a:pt x="516" y="1176"/>
                  </a:moveTo>
                  <a:lnTo>
                    <a:pt x="489" y="1129"/>
                  </a:lnTo>
                  <a:lnTo>
                    <a:pt x="516" y="1084"/>
                  </a:lnTo>
                  <a:lnTo>
                    <a:pt x="541" y="1129"/>
                  </a:lnTo>
                  <a:lnTo>
                    <a:pt x="516" y="1176"/>
                  </a:lnTo>
                  <a:close/>
                  <a:moveTo>
                    <a:pt x="577" y="1176"/>
                  </a:moveTo>
                  <a:lnTo>
                    <a:pt x="552" y="1129"/>
                  </a:lnTo>
                  <a:lnTo>
                    <a:pt x="577" y="1084"/>
                  </a:lnTo>
                  <a:lnTo>
                    <a:pt x="604" y="1129"/>
                  </a:lnTo>
                  <a:lnTo>
                    <a:pt x="577" y="1176"/>
                  </a:lnTo>
                  <a:close/>
                  <a:moveTo>
                    <a:pt x="639" y="1176"/>
                  </a:moveTo>
                  <a:lnTo>
                    <a:pt x="613" y="1129"/>
                  </a:lnTo>
                  <a:lnTo>
                    <a:pt x="639" y="1084"/>
                  </a:lnTo>
                  <a:lnTo>
                    <a:pt x="666" y="1129"/>
                  </a:lnTo>
                  <a:lnTo>
                    <a:pt x="639" y="1176"/>
                  </a:lnTo>
                  <a:close/>
                  <a:moveTo>
                    <a:pt x="700" y="1176"/>
                  </a:moveTo>
                  <a:lnTo>
                    <a:pt x="675" y="1129"/>
                  </a:lnTo>
                  <a:lnTo>
                    <a:pt x="700" y="1084"/>
                  </a:lnTo>
                  <a:lnTo>
                    <a:pt x="727" y="1129"/>
                  </a:lnTo>
                  <a:lnTo>
                    <a:pt x="700" y="1176"/>
                  </a:lnTo>
                  <a:close/>
                  <a:moveTo>
                    <a:pt x="762" y="1176"/>
                  </a:moveTo>
                  <a:lnTo>
                    <a:pt x="736" y="1129"/>
                  </a:lnTo>
                  <a:lnTo>
                    <a:pt x="762" y="1084"/>
                  </a:lnTo>
                  <a:lnTo>
                    <a:pt x="789" y="1129"/>
                  </a:lnTo>
                  <a:lnTo>
                    <a:pt x="762" y="1176"/>
                  </a:lnTo>
                  <a:close/>
                  <a:moveTo>
                    <a:pt x="823" y="1176"/>
                  </a:moveTo>
                  <a:lnTo>
                    <a:pt x="798" y="1129"/>
                  </a:lnTo>
                  <a:lnTo>
                    <a:pt x="823" y="1084"/>
                  </a:lnTo>
                  <a:lnTo>
                    <a:pt x="850" y="1129"/>
                  </a:lnTo>
                  <a:lnTo>
                    <a:pt x="823" y="1176"/>
                  </a:lnTo>
                  <a:close/>
                  <a:moveTo>
                    <a:pt x="885" y="1176"/>
                  </a:moveTo>
                  <a:lnTo>
                    <a:pt x="859" y="1129"/>
                  </a:lnTo>
                  <a:lnTo>
                    <a:pt x="885" y="1084"/>
                  </a:lnTo>
                  <a:lnTo>
                    <a:pt x="912" y="1129"/>
                  </a:lnTo>
                  <a:lnTo>
                    <a:pt x="885" y="1176"/>
                  </a:lnTo>
                  <a:close/>
                  <a:moveTo>
                    <a:pt x="948" y="1176"/>
                  </a:moveTo>
                  <a:lnTo>
                    <a:pt x="921" y="1129"/>
                  </a:lnTo>
                  <a:lnTo>
                    <a:pt x="948" y="1084"/>
                  </a:lnTo>
                  <a:lnTo>
                    <a:pt x="973" y="1129"/>
                  </a:lnTo>
                  <a:lnTo>
                    <a:pt x="948" y="1176"/>
                  </a:lnTo>
                  <a:close/>
                  <a:moveTo>
                    <a:pt x="1009" y="1176"/>
                  </a:moveTo>
                  <a:lnTo>
                    <a:pt x="982" y="1129"/>
                  </a:lnTo>
                  <a:lnTo>
                    <a:pt x="1009" y="1084"/>
                  </a:lnTo>
                  <a:lnTo>
                    <a:pt x="1035" y="1129"/>
                  </a:lnTo>
                  <a:lnTo>
                    <a:pt x="1009" y="1176"/>
                  </a:lnTo>
                  <a:close/>
                  <a:moveTo>
                    <a:pt x="1071" y="1176"/>
                  </a:moveTo>
                  <a:lnTo>
                    <a:pt x="1044" y="1129"/>
                  </a:lnTo>
                  <a:lnTo>
                    <a:pt x="1071" y="1084"/>
                  </a:lnTo>
                  <a:lnTo>
                    <a:pt x="1096" y="1129"/>
                  </a:lnTo>
                  <a:lnTo>
                    <a:pt x="1071" y="1176"/>
                  </a:lnTo>
                  <a:close/>
                  <a:moveTo>
                    <a:pt x="1132" y="1176"/>
                  </a:moveTo>
                  <a:lnTo>
                    <a:pt x="1105" y="1129"/>
                  </a:lnTo>
                  <a:lnTo>
                    <a:pt x="1132" y="1084"/>
                  </a:lnTo>
                  <a:lnTo>
                    <a:pt x="1158" y="1129"/>
                  </a:lnTo>
                  <a:lnTo>
                    <a:pt x="1132" y="1176"/>
                  </a:lnTo>
                  <a:close/>
                  <a:moveTo>
                    <a:pt x="1194" y="1176"/>
                  </a:moveTo>
                  <a:lnTo>
                    <a:pt x="1167" y="1129"/>
                  </a:lnTo>
                  <a:lnTo>
                    <a:pt x="1194" y="1084"/>
                  </a:lnTo>
                  <a:lnTo>
                    <a:pt x="1219" y="1129"/>
                  </a:lnTo>
                  <a:lnTo>
                    <a:pt x="1194" y="1176"/>
                  </a:lnTo>
                  <a:close/>
                  <a:moveTo>
                    <a:pt x="1255" y="1176"/>
                  </a:moveTo>
                  <a:lnTo>
                    <a:pt x="1228" y="1129"/>
                  </a:lnTo>
                  <a:lnTo>
                    <a:pt x="1255" y="1084"/>
                  </a:lnTo>
                  <a:lnTo>
                    <a:pt x="1281" y="1129"/>
                  </a:lnTo>
                  <a:lnTo>
                    <a:pt x="1255" y="1176"/>
                  </a:lnTo>
                  <a:close/>
                  <a:moveTo>
                    <a:pt x="1317" y="1176"/>
                  </a:moveTo>
                  <a:lnTo>
                    <a:pt x="1291" y="1129"/>
                  </a:lnTo>
                  <a:lnTo>
                    <a:pt x="1317" y="1084"/>
                  </a:lnTo>
                  <a:lnTo>
                    <a:pt x="1344" y="1129"/>
                  </a:lnTo>
                  <a:lnTo>
                    <a:pt x="1317" y="1176"/>
                  </a:lnTo>
                  <a:close/>
                  <a:moveTo>
                    <a:pt x="1378" y="1176"/>
                  </a:moveTo>
                  <a:lnTo>
                    <a:pt x="1353" y="1129"/>
                  </a:lnTo>
                  <a:lnTo>
                    <a:pt x="1378" y="1084"/>
                  </a:lnTo>
                  <a:lnTo>
                    <a:pt x="1405" y="1129"/>
                  </a:lnTo>
                  <a:lnTo>
                    <a:pt x="1378" y="1176"/>
                  </a:lnTo>
                  <a:close/>
                  <a:moveTo>
                    <a:pt x="1440" y="1176"/>
                  </a:moveTo>
                  <a:lnTo>
                    <a:pt x="1414" y="1129"/>
                  </a:lnTo>
                  <a:lnTo>
                    <a:pt x="1440" y="1084"/>
                  </a:lnTo>
                  <a:lnTo>
                    <a:pt x="1467" y="1129"/>
                  </a:lnTo>
                  <a:lnTo>
                    <a:pt x="1440" y="1176"/>
                  </a:lnTo>
                  <a:close/>
                  <a:moveTo>
                    <a:pt x="1501" y="1176"/>
                  </a:moveTo>
                  <a:lnTo>
                    <a:pt x="1476" y="1129"/>
                  </a:lnTo>
                  <a:lnTo>
                    <a:pt x="1501" y="1084"/>
                  </a:lnTo>
                  <a:lnTo>
                    <a:pt x="1528" y="1129"/>
                  </a:lnTo>
                  <a:lnTo>
                    <a:pt x="1501" y="1176"/>
                  </a:lnTo>
                  <a:close/>
                  <a:moveTo>
                    <a:pt x="1563" y="1176"/>
                  </a:moveTo>
                  <a:lnTo>
                    <a:pt x="1537" y="1129"/>
                  </a:lnTo>
                  <a:lnTo>
                    <a:pt x="1563" y="1084"/>
                  </a:lnTo>
                  <a:lnTo>
                    <a:pt x="1590" y="1129"/>
                  </a:lnTo>
                  <a:lnTo>
                    <a:pt x="1563" y="1176"/>
                  </a:lnTo>
                  <a:close/>
                  <a:moveTo>
                    <a:pt x="1624" y="1176"/>
                  </a:moveTo>
                  <a:lnTo>
                    <a:pt x="1599" y="1129"/>
                  </a:lnTo>
                  <a:lnTo>
                    <a:pt x="1624" y="1084"/>
                  </a:lnTo>
                  <a:lnTo>
                    <a:pt x="1651" y="1129"/>
                  </a:lnTo>
                  <a:lnTo>
                    <a:pt x="1624" y="1176"/>
                  </a:lnTo>
                  <a:close/>
                  <a:moveTo>
                    <a:pt x="1687" y="1176"/>
                  </a:moveTo>
                  <a:lnTo>
                    <a:pt x="1660" y="1129"/>
                  </a:lnTo>
                  <a:lnTo>
                    <a:pt x="1687" y="1084"/>
                  </a:lnTo>
                  <a:lnTo>
                    <a:pt x="1713" y="1129"/>
                  </a:lnTo>
                  <a:lnTo>
                    <a:pt x="1687" y="1176"/>
                  </a:lnTo>
                  <a:close/>
                  <a:moveTo>
                    <a:pt x="1749" y="1176"/>
                  </a:moveTo>
                  <a:lnTo>
                    <a:pt x="1722" y="1129"/>
                  </a:lnTo>
                  <a:lnTo>
                    <a:pt x="1749" y="1084"/>
                  </a:lnTo>
                  <a:lnTo>
                    <a:pt x="1774" y="1129"/>
                  </a:lnTo>
                  <a:lnTo>
                    <a:pt x="1749" y="1176"/>
                  </a:lnTo>
                  <a:close/>
                  <a:moveTo>
                    <a:pt x="1810" y="1176"/>
                  </a:moveTo>
                  <a:lnTo>
                    <a:pt x="1783" y="1129"/>
                  </a:lnTo>
                  <a:lnTo>
                    <a:pt x="1810" y="1084"/>
                  </a:lnTo>
                  <a:lnTo>
                    <a:pt x="1836" y="1129"/>
                  </a:lnTo>
                  <a:lnTo>
                    <a:pt x="1810" y="1176"/>
                  </a:lnTo>
                  <a:close/>
                  <a:moveTo>
                    <a:pt x="1872" y="1176"/>
                  </a:moveTo>
                  <a:lnTo>
                    <a:pt x="1845" y="1129"/>
                  </a:lnTo>
                  <a:lnTo>
                    <a:pt x="1872" y="1084"/>
                  </a:lnTo>
                  <a:lnTo>
                    <a:pt x="1897" y="1129"/>
                  </a:lnTo>
                  <a:lnTo>
                    <a:pt x="1872" y="1176"/>
                  </a:lnTo>
                  <a:close/>
                  <a:moveTo>
                    <a:pt x="1933" y="1176"/>
                  </a:moveTo>
                  <a:lnTo>
                    <a:pt x="1906" y="1129"/>
                  </a:lnTo>
                  <a:lnTo>
                    <a:pt x="1933" y="1084"/>
                  </a:lnTo>
                  <a:lnTo>
                    <a:pt x="1959" y="1129"/>
                  </a:lnTo>
                  <a:lnTo>
                    <a:pt x="1933" y="1176"/>
                  </a:lnTo>
                  <a:close/>
                  <a:moveTo>
                    <a:pt x="1995" y="1176"/>
                  </a:moveTo>
                  <a:lnTo>
                    <a:pt x="1968" y="1129"/>
                  </a:lnTo>
                  <a:lnTo>
                    <a:pt x="1995" y="1084"/>
                  </a:lnTo>
                  <a:lnTo>
                    <a:pt x="2020" y="1129"/>
                  </a:lnTo>
                  <a:lnTo>
                    <a:pt x="1995" y="1176"/>
                  </a:lnTo>
                  <a:close/>
                  <a:moveTo>
                    <a:pt x="2056" y="1176"/>
                  </a:moveTo>
                  <a:lnTo>
                    <a:pt x="2031" y="1129"/>
                  </a:lnTo>
                  <a:lnTo>
                    <a:pt x="2056" y="1084"/>
                  </a:lnTo>
                  <a:lnTo>
                    <a:pt x="2083" y="1129"/>
                  </a:lnTo>
                  <a:lnTo>
                    <a:pt x="2056" y="1176"/>
                  </a:lnTo>
                  <a:close/>
                  <a:moveTo>
                    <a:pt x="2118" y="1176"/>
                  </a:moveTo>
                  <a:lnTo>
                    <a:pt x="2092" y="1129"/>
                  </a:lnTo>
                  <a:lnTo>
                    <a:pt x="2118" y="1084"/>
                  </a:lnTo>
                  <a:lnTo>
                    <a:pt x="2145" y="1129"/>
                  </a:lnTo>
                  <a:lnTo>
                    <a:pt x="2118" y="1176"/>
                  </a:lnTo>
                  <a:close/>
                  <a:moveTo>
                    <a:pt x="2179" y="1176"/>
                  </a:moveTo>
                  <a:lnTo>
                    <a:pt x="2154" y="1129"/>
                  </a:lnTo>
                  <a:lnTo>
                    <a:pt x="2179" y="1084"/>
                  </a:lnTo>
                  <a:lnTo>
                    <a:pt x="2206" y="1129"/>
                  </a:lnTo>
                  <a:lnTo>
                    <a:pt x="2179" y="1176"/>
                  </a:lnTo>
                  <a:close/>
                  <a:moveTo>
                    <a:pt x="2241" y="1176"/>
                  </a:moveTo>
                  <a:lnTo>
                    <a:pt x="2215" y="1129"/>
                  </a:lnTo>
                  <a:lnTo>
                    <a:pt x="2241" y="1084"/>
                  </a:lnTo>
                  <a:lnTo>
                    <a:pt x="2268" y="1129"/>
                  </a:lnTo>
                  <a:lnTo>
                    <a:pt x="2241" y="1176"/>
                  </a:lnTo>
                  <a:close/>
                  <a:moveTo>
                    <a:pt x="2302" y="1176"/>
                  </a:moveTo>
                  <a:lnTo>
                    <a:pt x="2277" y="1129"/>
                  </a:lnTo>
                  <a:lnTo>
                    <a:pt x="2302" y="1084"/>
                  </a:lnTo>
                  <a:lnTo>
                    <a:pt x="2329" y="1129"/>
                  </a:lnTo>
                  <a:lnTo>
                    <a:pt x="2302" y="1176"/>
                  </a:lnTo>
                  <a:close/>
                  <a:moveTo>
                    <a:pt x="2364" y="1176"/>
                  </a:moveTo>
                  <a:lnTo>
                    <a:pt x="2338" y="1129"/>
                  </a:lnTo>
                  <a:lnTo>
                    <a:pt x="2364" y="1084"/>
                  </a:lnTo>
                  <a:lnTo>
                    <a:pt x="2391" y="1129"/>
                  </a:lnTo>
                  <a:lnTo>
                    <a:pt x="2364" y="1176"/>
                  </a:lnTo>
                  <a:close/>
                  <a:moveTo>
                    <a:pt x="2427" y="1176"/>
                  </a:moveTo>
                  <a:lnTo>
                    <a:pt x="2400" y="1129"/>
                  </a:lnTo>
                  <a:lnTo>
                    <a:pt x="2427" y="1084"/>
                  </a:lnTo>
                  <a:lnTo>
                    <a:pt x="2452" y="1129"/>
                  </a:lnTo>
                  <a:lnTo>
                    <a:pt x="2427" y="1176"/>
                  </a:lnTo>
                  <a:close/>
                  <a:moveTo>
                    <a:pt x="2488" y="1176"/>
                  </a:moveTo>
                  <a:lnTo>
                    <a:pt x="2461" y="1129"/>
                  </a:lnTo>
                  <a:lnTo>
                    <a:pt x="2488" y="1084"/>
                  </a:lnTo>
                  <a:lnTo>
                    <a:pt x="2514" y="1129"/>
                  </a:lnTo>
                  <a:lnTo>
                    <a:pt x="2488" y="1176"/>
                  </a:lnTo>
                  <a:close/>
                  <a:moveTo>
                    <a:pt x="54" y="1122"/>
                  </a:moveTo>
                  <a:lnTo>
                    <a:pt x="27" y="1077"/>
                  </a:lnTo>
                  <a:lnTo>
                    <a:pt x="54" y="1031"/>
                  </a:lnTo>
                  <a:lnTo>
                    <a:pt x="80" y="1077"/>
                  </a:lnTo>
                  <a:lnTo>
                    <a:pt x="54" y="1122"/>
                  </a:lnTo>
                  <a:close/>
                  <a:moveTo>
                    <a:pt x="116" y="1122"/>
                  </a:moveTo>
                  <a:lnTo>
                    <a:pt x="89" y="1077"/>
                  </a:lnTo>
                  <a:lnTo>
                    <a:pt x="116" y="1031"/>
                  </a:lnTo>
                  <a:lnTo>
                    <a:pt x="141" y="1077"/>
                  </a:lnTo>
                  <a:lnTo>
                    <a:pt x="116" y="1122"/>
                  </a:lnTo>
                  <a:close/>
                  <a:moveTo>
                    <a:pt x="177" y="1122"/>
                  </a:moveTo>
                  <a:lnTo>
                    <a:pt x="150" y="1077"/>
                  </a:lnTo>
                  <a:lnTo>
                    <a:pt x="177" y="1031"/>
                  </a:lnTo>
                  <a:lnTo>
                    <a:pt x="204" y="1077"/>
                  </a:lnTo>
                  <a:lnTo>
                    <a:pt x="177" y="1122"/>
                  </a:lnTo>
                  <a:close/>
                  <a:moveTo>
                    <a:pt x="238" y="1122"/>
                  </a:moveTo>
                  <a:lnTo>
                    <a:pt x="213" y="1077"/>
                  </a:lnTo>
                  <a:lnTo>
                    <a:pt x="238" y="1031"/>
                  </a:lnTo>
                  <a:lnTo>
                    <a:pt x="265" y="1077"/>
                  </a:lnTo>
                  <a:lnTo>
                    <a:pt x="238" y="1122"/>
                  </a:lnTo>
                  <a:close/>
                  <a:moveTo>
                    <a:pt x="300" y="1122"/>
                  </a:moveTo>
                  <a:lnTo>
                    <a:pt x="274" y="1077"/>
                  </a:lnTo>
                  <a:lnTo>
                    <a:pt x="300" y="1031"/>
                  </a:lnTo>
                  <a:lnTo>
                    <a:pt x="327" y="1077"/>
                  </a:lnTo>
                  <a:lnTo>
                    <a:pt x="300" y="1122"/>
                  </a:lnTo>
                  <a:close/>
                  <a:moveTo>
                    <a:pt x="361" y="1122"/>
                  </a:moveTo>
                  <a:lnTo>
                    <a:pt x="336" y="1077"/>
                  </a:lnTo>
                  <a:lnTo>
                    <a:pt x="361" y="1031"/>
                  </a:lnTo>
                  <a:lnTo>
                    <a:pt x="388" y="1077"/>
                  </a:lnTo>
                  <a:lnTo>
                    <a:pt x="361" y="1122"/>
                  </a:lnTo>
                  <a:close/>
                  <a:moveTo>
                    <a:pt x="423" y="1122"/>
                  </a:moveTo>
                  <a:lnTo>
                    <a:pt x="397" y="1077"/>
                  </a:lnTo>
                  <a:lnTo>
                    <a:pt x="423" y="1031"/>
                  </a:lnTo>
                  <a:lnTo>
                    <a:pt x="450" y="1077"/>
                  </a:lnTo>
                  <a:lnTo>
                    <a:pt x="423" y="1122"/>
                  </a:lnTo>
                  <a:close/>
                  <a:moveTo>
                    <a:pt x="484" y="1122"/>
                  </a:moveTo>
                  <a:lnTo>
                    <a:pt x="459" y="1077"/>
                  </a:lnTo>
                  <a:lnTo>
                    <a:pt x="484" y="1031"/>
                  </a:lnTo>
                  <a:lnTo>
                    <a:pt x="511" y="1077"/>
                  </a:lnTo>
                  <a:lnTo>
                    <a:pt x="484" y="1122"/>
                  </a:lnTo>
                  <a:close/>
                  <a:moveTo>
                    <a:pt x="546" y="1122"/>
                  </a:moveTo>
                  <a:lnTo>
                    <a:pt x="520" y="1077"/>
                  </a:lnTo>
                  <a:lnTo>
                    <a:pt x="546" y="1031"/>
                  </a:lnTo>
                  <a:lnTo>
                    <a:pt x="573" y="1077"/>
                  </a:lnTo>
                  <a:lnTo>
                    <a:pt x="546" y="1122"/>
                  </a:lnTo>
                  <a:close/>
                  <a:moveTo>
                    <a:pt x="609" y="1122"/>
                  </a:moveTo>
                  <a:lnTo>
                    <a:pt x="582" y="1077"/>
                  </a:lnTo>
                  <a:lnTo>
                    <a:pt x="609" y="1031"/>
                  </a:lnTo>
                  <a:lnTo>
                    <a:pt x="634" y="1077"/>
                  </a:lnTo>
                  <a:lnTo>
                    <a:pt x="609" y="1122"/>
                  </a:lnTo>
                  <a:close/>
                  <a:moveTo>
                    <a:pt x="670" y="1122"/>
                  </a:moveTo>
                  <a:lnTo>
                    <a:pt x="643" y="1077"/>
                  </a:lnTo>
                  <a:lnTo>
                    <a:pt x="670" y="1031"/>
                  </a:lnTo>
                  <a:lnTo>
                    <a:pt x="696" y="1077"/>
                  </a:lnTo>
                  <a:lnTo>
                    <a:pt x="670" y="1122"/>
                  </a:lnTo>
                  <a:close/>
                  <a:moveTo>
                    <a:pt x="732" y="1122"/>
                  </a:moveTo>
                  <a:lnTo>
                    <a:pt x="705" y="1077"/>
                  </a:lnTo>
                  <a:lnTo>
                    <a:pt x="732" y="1031"/>
                  </a:lnTo>
                  <a:lnTo>
                    <a:pt x="757" y="1077"/>
                  </a:lnTo>
                  <a:lnTo>
                    <a:pt x="732" y="1122"/>
                  </a:lnTo>
                  <a:close/>
                  <a:moveTo>
                    <a:pt x="793" y="1122"/>
                  </a:moveTo>
                  <a:lnTo>
                    <a:pt x="766" y="1077"/>
                  </a:lnTo>
                  <a:lnTo>
                    <a:pt x="793" y="1031"/>
                  </a:lnTo>
                  <a:lnTo>
                    <a:pt x="819" y="1077"/>
                  </a:lnTo>
                  <a:lnTo>
                    <a:pt x="793" y="1122"/>
                  </a:lnTo>
                  <a:close/>
                  <a:moveTo>
                    <a:pt x="855" y="1122"/>
                  </a:moveTo>
                  <a:lnTo>
                    <a:pt x="828" y="1077"/>
                  </a:lnTo>
                  <a:lnTo>
                    <a:pt x="855" y="1031"/>
                  </a:lnTo>
                  <a:lnTo>
                    <a:pt x="880" y="1077"/>
                  </a:lnTo>
                  <a:lnTo>
                    <a:pt x="855" y="1122"/>
                  </a:lnTo>
                  <a:close/>
                  <a:moveTo>
                    <a:pt x="916" y="1122"/>
                  </a:moveTo>
                  <a:lnTo>
                    <a:pt x="889" y="1077"/>
                  </a:lnTo>
                  <a:lnTo>
                    <a:pt x="916" y="1031"/>
                  </a:lnTo>
                  <a:lnTo>
                    <a:pt x="943" y="1077"/>
                  </a:lnTo>
                  <a:lnTo>
                    <a:pt x="916" y="1122"/>
                  </a:lnTo>
                  <a:close/>
                  <a:moveTo>
                    <a:pt x="978" y="1122"/>
                  </a:moveTo>
                  <a:lnTo>
                    <a:pt x="952" y="1077"/>
                  </a:lnTo>
                  <a:lnTo>
                    <a:pt x="978" y="1031"/>
                  </a:lnTo>
                  <a:lnTo>
                    <a:pt x="1005" y="1077"/>
                  </a:lnTo>
                  <a:lnTo>
                    <a:pt x="978" y="1122"/>
                  </a:lnTo>
                  <a:close/>
                  <a:moveTo>
                    <a:pt x="1039" y="1122"/>
                  </a:moveTo>
                  <a:lnTo>
                    <a:pt x="1014" y="1077"/>
                  </a:lnTo>
                  <a:lnTo>
                    <a:pt x="1039" y="1031"/>
                  </a:lnTo>
                  <a:lnTo>
                    <a:pt x="1066" y="1077"/>
                  </a:lnTo>
                  <a:lnTo>
                    <a:pt x="1039" y="1122"/>
                  </a:lnTo>
                  <a:close/>
                  <a:moveTo>
                    <a:pt x="1101" y="1122"/>
                  </a:moveTo>
                  <a:lnTo>
                    <a:pt x="1075" y="1077"/>
                  </a:lnTo>
                  <a:lnTo>
                    <a:pt x="1101" y="1031"/>
                  </a:lnTo>
                  <a:lnTo>
                    <a:pt x="1128" y="1077"/>
                  </a:lnTo>
                  <a:lnTo>
                    <a:pt x="1101" y="1122"/>
                  </a:lnTo>
                  <a:close/>
                  <a:moveTo>
                    <a:pt x="1162" y="1122"/>
                  </a:moveTo>
                  <a:lnTo>
                    <a:pt x="1137" y="1077"/>
                  </a:lnTo>
                  <a:lnTo>
                    <a:pt x="1162" y="1031"/>
                  </a:lnTo>
                  <a:lnTo>
                    <a:pt x="1189" y="1077"/>
                  </a:lnTo>
                  <a:lnTo>
                    <a:pt x="1162" y="1122"/>
                  </a:lnTo>
                  <a:close/>
                  <a:moveTo>
                    <a:pt x="1224" y="1122"/>
                  </a:moveTo>
                  <a:lnTo>
                    <a:pt x="1198" y="1077"/>
                  </a:lnTo>
                  <a:lnTo>
                    <a:pt x="1224" y="1031"/>
                  </a:lnTo>
                  <a:lnTo>
                    <a:pt x="1251" y="1077"/>
                  </a:lnTo>
                  <a:lnTo>
                    <a:pt x="1224" y="1122"/>
                  </a:lnTo>
                  <a:close/>
                  <a:moveTo>
                    <a:pt x="1285" y="1122"/>
                  </a:moveTo>
                  <a:lnTo>
                    <a:pt x="1260" y="1077"/>
                  </a:lnTo>
                  <a:lnTo>
                    <a:pt x="1285" y="1031"/>
                  </a:lnTo>
                  <a:lnTo>
                    <a:pt x="1312" y="1077"/>
                  </a:lnTo>
                  <a:lnTo>
                    <a:pt x="1285" y="1122"/>
                  </a:lnTo>
                  <a:close/>
                  <a:moveTo>
                    <a:pt x="1348" y="1122"/>
                  </a:moveTo>
                  <a:lnTo>
                    <a:pt x="1321" y="1077"/>
                  </a:lnTo>
                  <a:lnTo>
                    <a:pt x="1348" y="1031"/>
                  </a:lnTo>
                  <a:lnTo>
                    <a:pt x="1374" y="1077"/>
                  </a:lnTo>
                  <a:lnTo>
                    <a:pt x="1348" y="1122"/>
                  </a:lnTo>
                  <a:close/>
                  <a:moveTo>
                    <a:pt x="1410" y="1122"/>
                  </a:moveTo>
                  <a:lnTo>
                    <a:pt x="1383" y="1077"/>
                  </a:lnTo>
                  <a:lnTo>
                    <a:pt x="1410" y="1031"/>
                  </a:lnTo>
                  <a:lnTo>
                    <a:pt x="1435" y="1077"/>
                  </a:lnTo>
                  <a:lnTo>
                    <a:pt x="1410" y="1122"/>
                  </a:lnTo>
                  <a:close/>
                  <a:moveTo>
                    <a:pt x="1471" y="1122"/>
                  </a:moveTo>
                  <a:lnTo>
                    <a:pt x="1444" y="1077"/>
                  </a:lnTo>
                  <a:lnTo>
                    <a:pt x="1471" y="1031"/>
                  </a:lnTo>
                  <a:lnTo>
                    <a:pt x="1497" y="1077"/>
                  </a:lnTo>
                  <a:lnTo>
                    <a:pt x="1471" y="1122"/>
                  </a:lnTo>
                  <a:close/>
                  <a:moveTo>
                    <a:pt x="1533" y="1122"/>
                  </a:moveTo>
                  <a:lnTo>
                    <a:pt x="1506" y="1077"/>
                  </a:lnTo>
                  <a:lnTo>
                    <a:pt x="1533" y="1031"/>
                  </a:lnTo>
                  <a:lnTo>
                    <a:pt x="1558" y="1077"/>
                  </a:lnTo>
                  <a:lnTo>
                    <a:pt x="1533" y="1122"/>
                  </a:lnTo>
                  <a:close/>
                  <a:moveTo>
                    <a:pt x="1594" y="1122"/>
                  </a:moveTo>
                  <a:lnTo>
                    <a:pt x="1567" y="1077"/>
                  </a:lnTo>
                  <a:lnTo>
                    <a:pt x="1594" y="1031"/>
                  </a:lnTo>
                  <a:lnTo>
                    <a:pt x="1620" y="1077"/>
                  </a:lnTo>
                  <a:lnTo>
                    <a:pt x="1594" y="1122"/>
                  </a:lnTo>
                  <a:close/>
                  <a:moveTo>
                    <a:pt x="1656" y="1122"/>
                  </a:moveTo>
                  <a:lnTo>
                    <a:pt x="1629" y="1077"/>
                  </a:lnTo>
                  <a:lnTo>
                    <a:pt x="1656" y="1031"/>
                  </a:lnTo>
                  <a:lnTo>
                    <a:pt x="1683" y="1077"/>
                  </a:lnTo>
                  <a:lnTo>
                    <a:pt x="1656" y="1122"/>
                  </a:lnTo>
                  <a:close/>
                  <a:moveTo>
                    <a:pt x="1717" y="1122"/>
                  </a:moveTo>
                  <a:lnTo>
                    <a:pt x="1692" y="1077"/>
                  </a:lnTo>
                  <a:lnTo>
                    <a:pt x="1717" y="1031"/>
                  </a:lnTo>
                  <a:lnTo>
                    <a:pt x="1744" y="1077"/>
                  </a:lnTo>
                  <a:lnTo>
                    <a:pt x="1717" y="1122"/>
                  </a:lnTo>
                  <a:close/>
                  <a:moveTo>
                    <a:pt x="1779" y="1122"/>
                  </a:moveTo>
                  <a:lnTo>
                    <a:pt x="1753" y="1077"/>
                  </a:lnTo>
                  <a:lnTo>
                    <a:pt x="1779" y="1031"/>
                  </a:lnTo>
                  <a:lnTo>
                    <a:pt x="1806" y="1077"/>
                  </a:lnTo>
                  <a:lnTo>
                    <a:pt x="1779" y="1122"/>
                  </a:lnTo>
                  <a:close/>
                  <a:moveTo>
                    <a:pt x="1840" y="1122"/>
                  </a:moveTo>
                  <a:lnTo>
                    <a:pt x="1815" y="1077"/>
                  </a:lnTo>
                  <a:lnTo>
                    <a:pt x="1840" y="1031"/>
                  </a:lnTo>
                  <a:lnTo>
                    <a:pt x="1867" y="1077"/>
                  </a:lnTo>
                  <a:lnTo>
                    <a:pt x="1840" y="1122"/>
                  </a:lnTo>
                  <a:close/>
                  <a:moveTo>
                    <a:pt x="1902" y="1122"/>
                  </a:moveTo>
                  <a:lnTo>
                    <a:pt x="1876" y="1077"/>
                  </a:lnTo>
                  <a:lnTo>
                    <a:pt x="1902" y="1031"/>
                  </a:lnTo>
                  <a:lnTo>
                    <a:pt x="1929" y="1077"/>
                  </a:lnTo>
                  <a:lnTo>
                    <a:pt x="1902" y="1122"/>
                  </a:lnTo>
                  <a:close/>
                  <a:moveTo>
                    <a:pt x="1963" y="1122"/>
                  </a:moveTo>
                  <a:lnTo>
                    <a:pt x="1938" y="1077"/>
                  </a:lnTo>
                  <a:lnTo>
                    <a:pt x="1963" y="1031"/>
                  </a:lnTo>
                  <a:lnTo>
                    <a:pt x="1990" y="1077"/>
                  </a:lnTo>
                  <a:lnTo>
                    <a:pt x="1963" y="1122"/>
                  </a:lnTo>
                  <a:close/>
                  <a:moveTo>
                    <a:pt x="2025" y="1122"/>
                  </a:moveTo>
                  <a:lnTo>
                    <a:pt x="1999" y="1077"/>
                  </a:lnTo>
                  <a:lnTo>
                    <a:pt x="2025" y="1031"/>
                  </a:lnTo>
                  <a:lnTo>
                    <a:pt x="2052" y="1077"/>
                  </a:lnTo>
                  <a:lnTo>
                    <a:pt x="2025" y="1122"/>
                  </a:lnTo>
                  <a:close/>
                  <a:moveTo>
                    <a:pt x="2088" y="1122"/>
                  </a:moveTo>
                  <a:lnTo>
                    <a:pt x="2061" y="1077"/>
                  </a:lnTo>
                  <a:lnTo>
                    <a:pt x="2088" y="1031"/>
                  </a:lnTo>
                  <a:lnTo>
                    <a:pt x="2113" y="1077"/>
                  </a:lnTo>
                  <a:lnTo>
                    <a:pt x="2088" y="1122"/>
                  </a:lnTo>
                  <a:close/>
                  <a:moveTo>
                    <a:pt x="2149" y="1122"/>
                  </a:moveTo>
                  <a:lnTo>
                    <a:pt x="2122" y="1077"/>
                  </a:lnTo>
                  <a:lnTo>
                    <a:pt x="2149" y="1031"/>
                  </a:lnTo>
                  <a:lnTo>
                    <a:pt x="2175" y="1077"/>
                  </a:lnTo>
                  <a:lnTo>
                    <a:pt x="2149" y="1122"/>
                  </a:lnTo>
                  <a:close/>
                  <a:moveTo>
                    <a:pt x="2211" y="1122"/>
                  </a:moveTo>
                  <a:lnTo>
                    <a:pt x="2184" y="1077"/>
                  </a:lnTo>
                  <a:lnTo>
                    <a:pt x="2211" y="1031"/>
                  </a:lnTo>
                  <a:lnTo>
                    <a:pt x="2236" y="1077"/>
                  </a:lnTo>
                  <a:lnTo>
                    <a:pt x="2211" y="1122"/>
                  </a:lnTo>
                  <a:close/>
                  <a:moveTo>
                    <a:pt x="2272" y="1122"/>
                  </a:moveTo>
                  <a:lnTo>
                    <a:pt x="2245" y="1077"/>
                  </a:lnTo>
                  <a:lnTo>
                    <a:pt x="2272" y="1031"/>
                  </a:lnTo>
                  <a:lnTo>
                    <a:pt x="2298" y="1077"/>
                  </a:lnTo>
                  <a:lnTo>
                    <a:pt x="2272" y="1122"/>
                  </a:lnTo>
                  <a:close/>
                  <a:moveTo>
                    <a:pt x="2334" y="1122"/>
                  </a:moveTo>
                  <a:lnTo>
                    <a:pt x="2307" y="1077"/>
                  </a:lnTo>
                  <a:lnTo>
                    <a:pt x="2334" y="1031"/>
                  </a:lnTo>
                  <a:lnTo>
                    <a:pt x="2359" y="1077"/>
                  </a:lnTo>
                  <a:lnTo>
                    <a:pt x="2334" y="1122"/>
                  </a:lnTo>
                  <a:close/>
                  <a:moveTo>
                    <a:pt x="2395" y="1122"/>
                  </a:moveTo>
                  <a:lnTo>
                    <a:pt x="2368" y="1077"/>
                  </a:lnTo>
                  <a:lnTo>
                    <a:pt x="2395" y="1031"/>
                  </a:lnTo>
                  <a:lnTo>
                    <a:pt x="2422" y="1077"/>
                  </a:lnTo>
                  <a:lnTo>
                    <a:pt x="2395" y="1122"/>
                  </a:lnTo>
                  <a:close/>
                  <a:moveTo>
                    <a:pt x="2457" y="1122"/>
                  </a:moveTo>
                  <a:lnTo>
                    <a:pt x="2431" y="1077"/>
                  </a:lnTo>
                  <a:lnTo>
                    <a:pt x="2457" y="1031"/>
                  </a:lnTo>
                  <a:lnTo>
                    <a:pt x="2484" y="1077"/>
                  </a:lnTo>
                  <a:lnTo>
                    <a:pt x="2457" y="1122"/>
                  </a:lnTo>
                  <a:close/>
                  <a:moveTo>
                    <a:pt x="2518" y="1122"/>
                  </a:moveTo>
                  <a:lnTo>
                    <a:pt x="2493" y="1077"/>
                  </a:lnTo>
                  <a:lnTo>
                    <a:pt x="2518" y="1031"/>
                  </a:lnTo>
                  <a:lnTo>
                    <a:pt x="2545" y="1077"/>
                  </a:lnTo>
                  <a:lnTo>
                    <a:pt x="2518" y="1122"/>
                  </a:lnTo>
                  <a:close/>
                  <a:moveTo>
                    <a:pt x="84" y="1068"/>
                  </a:moveTo>
                  <a:lnTo>
                    <a:pt x="59" y="1023"/>
                  </a:lnTo>
                  <a:lnTo>
                    <a:pt x="84" y="978"/>
                  </a:lnTo>
                  <a:lnTo>
                    <a:pt x="111" y="1023"/>
                  </a:lnTo>
                  <a:lnTo>
                    <a:pt x="84" y="1068"/>
                  </a:lnTo>
                  <a:close/>
                  <a:moveTo>
                    <a:pt x="146" y="1068"/>
                  </a:moveTo>
                  <a:lnTo>
                    <a:pt x="120" y="1023"/>
                  </a:lnTo>
                  <a:lnTo>
                    <a:pt x="146" y="978"/>
                  </a:lnTo>
                  <a:lnTo>
                    <a:pt x="173" y="1023"/>
                  </a:lnTo>
                  <a:lnTo>
                    <a:pt x="146" y="1068"/>
                  </a:lnTo>
                  <a:close/>
                  <a:moveTo>
                    <a:pt x="209" y="1068"/>
                  </a:moveTo>
                  <a:lnTo>
                    <a:pt x="182" y="1023"/>
                  </a:lnTo>
                  <a:lnTo>
                    <a:pt x="209" y="978"/>
                  </a:lnTo>
                  <a:lnTo>
                    <a:pt x="234" y="1023"/>
                  </a:lnTo>
                  <a:lnTo>
                    <a:pt x="209" y="1068"/>
                  </a:lnTo>
                  <a:close/>
                  <a:moveTo>
                    <a:pt x="270" y="1068"/>
                  </a:moveTo>
                  <a:lnTo>
                    <a:pt x="243" y="1023"/>
                  </a:lnTo>
                  <a:lnTo>
                    <a:pt x="270" y="978"/>
                  </a:lnTo>
                  <a:lnTo>
                    <a:pt x="295" y="1023"/>
                  </a:lnTo>
                  <a:lnTo>
                    <a:pt x="270" y="1068"/>
                  </a:lnTo>
                  <a:close/>
                  <a:moveTo>
                    <a:pt x="331" y="1068"/>
                  </a:moveTo>
                  <a:lnTo>
                    <a:pt x="304" y="1023"/>
                  </a:lnTo>
                  <a:lnTo>
                    <a:pt x="331" y="978"/>
                  </a:lnTo>
                  <a:lnTo>
                    <a:pt x="357" y="1023"/>
                  </a:lnTo>
                  <a:lnTo>
                    <a:pt x="331" y="1068"/>
                  </a:lnTo>
                  <a:close/>
                  <a:moveTo>
                    <a:pt x="393" y="1068"/>
                  </a:moveTo>
                  <a:lnTo>
                    <a:pt x="366" y="1023"/>
                  </a:lnTo>
                  <a:lnTo>
                    <a:pt x="393" y="978"/>
                  </a:lnTo>
                  <a:lnTo>
                    <a:pt x="418" y="1023"/>
                  </a:lnTo>
                  <a:lnTo>
                    <a:pt x="393" y="1068"/>
                  </a:lnTo>
                  <a:close/>
                  <a:moveTo>
                    <a:pt x="454" y="1068"/>
                  </a:moveTo>
                  <a:lnTo>
                    <a:pt x="427" y="1023"/>
                  </a:lnTo>
                  <a:lnTo>
                    <a:pt x="454" y="978"/>
                  </a:lnTo>
                  <a:lnTo>
                    <a:pt x="480" y="1023"/>
                  </a:lnTo>
                  <a:lnTo>
                    <a:pt x="454" y="1068"/>
                  </a:lnTo>
                  <a:close/>
                  <a:moveTo>
                    <a:pt x="516" y="1068"/>
                  </a:moveTo>
                  <a:lnTo>
                    <a:pt x="489" y="1023"/>
                  </a:lnTo>
                  <a:lnTo>
                    <a:pt x="516" y="978"/>
                  </a:lnTo>
                  <a:lnTo>
                    <a:pt x="541" y="1023"/>
                  </a:lnTo>
                  <a:lnTo>
                    <a:pt x="516" y="1068"/>
                  </a:lnTo>
                  <a:close/>
                  <a:moveTo>
                    <a:pt x="577" y="1068"/>
                  </a:moveTo>
                  <a:lnTo>
                    <a:pt x="552" y="1023"/>
                  </a:lnTo>
                  <a:lnTo>
                    <a:pt x="577" y="978"/>
                  </a:lnTo>
                  <a:lnTo>
                    <a:pt x="604" y="1023"/>
                  </a:lnTo>
                  <a:lnTo>
                    <a:pt x="577" y="1068"/>
                  </a:lnTo>
                  <a:close/>
                  <a:moveTo>
                    <a:pt x="639" y="1068"/>
                  </a:moveTo>
                  <a:lnTo>
                    <a:pt x="613" y="1023"/>
                  </a:lnTo>
                  <a:lnTo>
                    <a:pt x="639" y="978"/>
                  </a:lnTo>
                  <a:lnTo>
                    <a:pt x="666" y="1023"/>
                  </a:lnTo>
                  <a:lnTo>
                    <a:pt x="639" y="1068"/>
                  </a:lnTo>
                  <a:close/>
                  <a:moveTo>
                    <a:pt x="700" y="1068"/>
                  </a:moveTo>
                  <a:lnTo>
                    <a:pt x="675" y="1023"/>
                  </a:lnTo>
                  <a:lnTo>
                    <a:pt x="700" y="978"/>
                  </a:lnTo>
                  <a:lnTo>
                    <a:pt x="727" y="1023"/>
                  </a:lnTo>
                  <a:lnTo>
                    <a:pt x="700" y="1068"/>
                  </a:lnTo>
                  <a:close/>
                  <a:moveTo>
                    <a:pt x="762" y="1068"/>
                  </a:moveTo>
                  <a:lnTo>
                    <a:pt x="736" y="1023"/>
                  </a:lnTo>
                  <a:lnTo>
                    <a:pt x="762" y="978"/>
                  </a:lnTo>
                  <a:lnTo>
                    <a:pt x="789" y="1023"/>
                  </a:lnTo>
                  <a:lnTo>
                    <a:pt x="762" y="1068"/>
                  </a:lnTo>
                  <a:close/>
                  <a:moveTo>
                    <a:pt x="823" y="1068"/>
                  </a:moveTo>
                  <a:lnTo>
                    <a:pt x="798" y="1023"/>
                  </a:lnTo>
                  <a:lnTo>
                    <a:pt x="823" y="978"/>
                  </a:lnTo>
                  <a:lnTo>
                    <a:pt x="850" y="1023"/>
                  </a:lnTo>
                  <a:lnTo>
                    <a:pt x="823" y="1068"/>
                  </a:lnTo>
                  <a:close/>
                  <a:moveTo>
                    <a:pt x="885" y="1068"/>
                  </a:moveTo>
                  <a:lnTo>
                    <a:pt x="859" y="1023"/>
                  </a:lnTo>
                  <a:lnTo>
                    <a:pt x="885" y="978"/>
                  </a:lnTo>
                  <a:lnTo>
                    <a:pt x="912" y="1023"/>
                  </a:lnTo>
                  <a:lnTo>
                    <a:pt x="885" y="1068"/>
                  </a:lnTo>
                  <a:close/>
                  <a:moveTo>
                    <a:pt x="948" y="1068"/>
                  </a:moveTo>
                  <a:lnTo>
                    <a:pt x="921" y="1023"/>
                  </a:lnTo>
                  <a:lnTo>
                    <a:pt x="948" y="978"/>
                  </a:lnTo>
                  <a:lnTo>
                    <a:pt x="973" y="1023"/>
                  </a:lnTo>
                  <a:lnTo>
                    <a:pt x="948" y="1068"/>
                  </a:lnTo>
                  <a:close/>
                  <a:moveTo>
                    <a:pt x="1009" y="1068"/>
                  </a:moveTo>
                  <a:lnTo>
                    <a:pt x="982" y="1023"/>
                  </a:lnTo>
                  <a:lnTo>
                    <a:pt x="1009" y="978"/>
                  </a:lnTo>
                  <a:lnTo>
                    <a:pt x="1035" y="1023"/>
                  </a:lnTo>
                  <a:lnTo>
                    <a:pt x="1009" y="1068"/>
                  </a:lnTo>
                  <a:close/>
                  <a:moveTo>
                    <a:pt x="1071" y="1068"/>
                  </a:moveTo>
                  <a:lnTo>
                    <a:pt x="1044" y="1023"/>
                  </a:lnTo>
                  <a:lnTo>
                    <a:pt x="1071" y="978"/>
                  </a:lnTo>
                  <a:lnTo>
                    <a:pt x="1096" y="1023"/>
                  </a:lnTo>
                  <a:lnTo>
                    <a:pt x="1071" y="1068"/>
                  </a:lnTo>
                  <a:close/>
                  <a:moveTo>
                    <a:pt x="1132" y="1068"/>
                  </a:moveTo>
                  <a:lnTo>
                    <a:pt x="1105" y="1023"/>
                  </a:lnTo>
                  <a:lnTo>
                    <a:pt x="1132" y="978"/>
                  </a:lnTo>
                  <a:lnTo>
                    <a:pt x="1158" y="1023"/>
                  </a:lnTo>
                  <a:lnTo>
                    <a:pt x="1132" y="1068"/>
                  </a:lnTo>
                  <a:close/>
                  <a:moveTo>
                    <a:pt x="1194" y="1068"/>
                  </a:moveTo>
                  <a:lnTo>
                    <a:pt x="1167" y="1023"/>
                  </a:lnTo>
                  <a:lnTo>
                    <a:pt x="1194" y="978"/>
                  </a:lnTo>
                  <a:lnTo>
                    <a:pt x="1219" y="1023"/>
                  </a:lnTo>
                  <a:lnTo>
                    <a:pt x="1194" y="1068"/>
                  </a:lnTo>
                  <a:close/>
                  <a:moveTo>
                    <a:pt x="1255" y="1068"/>
                  </a:moveTo>
                  <a:lnTo>
                    <a:pt x="1228" y="1023"/>
                  </a:lnTo>
                  <a:lnTo>
                    <a:pt x="1255" y="978"/>
                  </a:lnTo>
                  <a:lnTo>
                    <a:pt x="1281" y="1023"/>
                  </a:lnTo>
                  <a:lnTo>
                    <a:pt x="1255" y="1068"/>
                  </a:lnTo>
                  <a:close/>
                  <a:moveTo>
                    <a:pt x="1317" y="1068"/>
                  </a:moveTo>
                  <a:lnTo>
                    <a:pt x="1291" y="1023"/>
                  </a:lnTo>
                  <a:lnTo>
                    <a:pt x="1317" y="978"/>
                  </a:lnTo>
                  <a:lnTo>
                    <a:pt x="1344" y="1023"/>
                  </a:lnTo>
                  <a:lnTo>
                    <a:pt x="1317" y="1068"/>
                  </a:lnTo>
                  <a:close/>
                  <a:moveTo>
                    <a:pt x="1378" y="1068"/>
                  </a:moveTo>
                  <a:lnTo>
                    <a:pt x="1353" y="1023"/>
                  </a:lnTo>
                  <a:lnTo>
                    <a:pt x="1378" y="978"/>
                  </a:lnTo>
                  <a:lnTo>
                    <a:pt x="1405" y="1023"/>
                  </a:lnTo>
                  <a:lnTo>
                    <a:pt x="1378" y="1068"/>
                  </a:lnTo>
                  <a:close/>
                  <a:moveTo>
                    <a:pt x="1440" y="1068"/>
                  </a:moveTo>
                  <a:lnTo>
                    <a:pt x="1414" y="1023"/>
                  </a:lnTo>
                  <a:lnTo>
                    <a:pt x="1440" y="978"/>
                  </a:lnTo>
                  <a:lnTo>
                    <a:pt x="1467" y="1023"/>
                  </a:lnTo>
                  <a:lnTo>
                    <a:pt x="1440" y="1068"/>
                  </a:lnTo>
                  <a:close/>
                  <a:moveTo>
                    <a:pt x="1501" y="1068"/>
                  </a:moveTo>
                  <a:lnTo>
                    <a:pt x="1476" y="1023"/>
                  </a:lnTo>
                  <a:lnTo>
                    <a:pt x="1501" y="978"/>
                  </a:lnTo>
                  <a:lnTo>
                    <a:pt x="1528" y="1023"/>
                  </a:lnTo>
                  <a:lnTo>
                    <a:pt x="1501" y="1068"/>
                  </a:lnTo>
                  <a:close/>
                  <a:moveTo>
                    <a:pt x="1563" y="1068"/>
                  </a:moveTo>
                  <a:lnTo>
                    <a:pt x="1537" y="1023"/>
                  </a:lnTo>
                  <a:lnTo>
                    <a:pt x="1563" y="978"/>
                  </a:lnTo>
                  <a:lnTo>
                    <a:pt x="1590" y="1023"/>
                  </a:lnTo>
                  <a:lnTo>
                    <a:pt x="1563" y="1068"/>
                  </a:lnTo>
                  <a:close/>
                  <a:moveTo>
                    <a:pt x="1624" y="1068"/>
                  </a:moveTo>
                  <a:lnTo>
                    <a:pt x="1599" y="1023"/>
                  </a:lnTo>
                  <a:lnTo>
                    <a:pt x="1624" y="978"/>
                  </a:lnTo>
                  <a:lnTo>
                    <a:pt x="1651" y="1023"/>
                  </a:lnTo>
                  <a:lnTo>
                    <a:pt x="1624" y="1068"/>
                  </a:lnTo>
                  <a:close/>
                  <a:moveTo>
                    <a:pt x="1687" y="1068"/>
                  </a:moveTo>
                  <a:lnTo>
                    <a:pt x="1660" y="1023"/>
                  </a:lnTo>
                  <a:lnTo>
                    <a:pt x="1687" y="978"/>
                  </a:lnTo>
                  <a:lnTo>
                    <a:pt x="1713" y="1023"/>
                  </a:lnTo>
                  <a:lnTo>
                    <a:pt x="1687" y="1068"/>
                  </a:lnTo>
                  <a:close/>
                  <a:moveTo>
                    <a:pt x="1749" y="1068"/>
                  </a:moveTo>
                  <a:lnTo>
                    <a:pt x="1722" y="1023"/>
                  </a:lnTo>
                  <a:lnTo>
                    <a:pt x="1749" y="978"/>
                  </a:lnTo>
                  <a:lnTo>
                    <a:pt x="1774" y="1023"/>
                  </a:lnTo>
                  <a:lnTo>
                    <a:pt x="1749" y="1068"/>
                  </a:lnTo>
                  <a:close/>
                  <a:moveTo>
                    <a:pt x="1810" y="1068"/>
                  </a:moveTo>
                  <a:lnTo>
                    <a:pt x="1783" y="1023"/>
                  </a:lnTo>
                  <a:lnTo>
                    <a:pt x="1810" y="978"/>
                  </a:lnTo>
                  <a:lnTo>
                    <a:pt x="1836" y="1023"/>
                  </a:lnTo>
                  <a:lnTo>
                    <a:pt x="1810" y="1068"/>
                  </a:lnTo>
                  <a:close/>
                  <a:moveTo>
                    <a:pt x="1872" y="1068"/>
                  </a:moveTo>
                  <a:lnTo>
                    <a:pt x="1845" y="1023"/>
                  </a:lnTo>
                  <a:lnTo>
                    <a:pt x="1872" y="978"/>
                  </a:lnTo>
                  <a:lnTo>
                    <a:pt x="1897" y="1023"/>
                  </a:lnTo>
                  <a:lnTo>
                    <a:pt x="1872" y="1068"/>
                  </a:lnTo>
                  <a:close/>
                  <a:moveTo>
                    <a:pt x="1933" y="1068"/>
                  </a:moveTo>
                  <a:lnTo>
                    <a:pt x="1906" y="1023"/>
                  </a:lnTo>
                  <a:lnTo>
                    <a:pt x="1933" y="978"/>
                  </a:lnTo>
                  <a:lnTo>
                    <a:pt x="1959" y="1023"/>
                  </a:lnTo>
                  <a:lnTo>
                    <a:pt x="1933" y="1068"/>
                  </a:lnTo>
                  <a:close/>
                  <a:moveTo>
                    <a:pt x="1995" y="1068"/>
                  </a:moveTo>
                  <a:lnTo>
                    <a:pt x="1968" y="1023"/>
                  </a:lnTo>
                  <a:lnTo>
                    <a:pt x="1995" y="978"/>
                  </a:lnTo>
                  <a:lnTo>
                    <a:pt x="2020" y="1023"/>
                  </a:lnTo>
                  <a:lnTo>
                    <a:pt x="1995" y="1068"/>
                  </a:lnTo>
                  <a:close/>
                  <a:moveTo>
                    <a:pt x="2056" y="1068"/>
                  </a:moveTo>
                  <a:lnTo>
                    <a:pt x="2031" y="1023"/>
                  </a:lnTo>
                  <a:lnTo>
                    <a:pt x="2056" y="978"/>
                  </a:lnTo>
                  <a:lnTo>
                    <a:pt x="2083" y="1023"/>
                  </a:lnTo>
                  <a:lnTo>
                    <a:pt x="2056" y="1068"/>
                  </a:lnTo>
                  <a:close/>
                  <a:moveTo>
                    <a:pt x="2118" y="1068"/>
                  </a:moveTo>
                  <a:lnTo>
                    <a:pt x="2092" y="1023"/>
                  </a:lnTo>
                  <a:lnTo>
                    <a:pt x="2118" y="978"/>
                  </a:lnTo>
                  <a:lnTo>
                    <a:pt x="2145" y="1023"/>
                  </a:lnTo>
                  <a:lnTo>
                    <a:pt x="2118" y="1068"/>
                  </a:lnTo>
                  <a:close/>
                  <a:moveTo>
                    <a:pt x="2179" y="1068"/>
                  </a:moveTo>
                  <a:lnTo>
                    <a:pt x="2154" y="1023"/>
                  </a:lnTo>
                  <a:lnTo>
                    <a:pt x="2179" y="978"/>
                  </a:lnTo>
                  <a:lnTo>
                    <a:pt x="2206" y="1023"/>
                  </a:lnTo>
                  <a:lnTo>
                    <a:pt x="2179" y="1068"/>
                  </a:lnTo>
                  <a:close/>
                  <a:moveTo>
                    <a:pt x="2241" y="1068"/>
                  </a:moveTo>
                  <a:lnTo>
                    <a:pt x="2215" y="1023"/>
                  </a:lnTo>
                  <a:lnTo>
                    <a:pt x="2241" y="978"/>
                  </a:lnTo>
                  <a:lnTo>
                    <a:pt x="2268" y="1023"/>
                  </a:lnTo>
                  <a:lnTo>
                    <a:pt x="2241" y="1068"/>
                  </a:lnTo>
                  <a:close/>
                  <a:moveTo>
                    <a:pt x="2302" y="1068"/>
                  </a:moveTo>
                  <a:lnTo>
                    <a:pt x="2277" y="1023"/>
                  </a:lnTo>
                  <a:lnTo>
                    <a:pt x="2302" y="978"/>
                  </a:lnTo>
                  <a:lnTo>
                    <a:pt x="2329" y="1023"/>
                  </a:lnTo>
                  <a:lnTo>
                    <a:pt x="2302" y="1068"/>
                  </a:lnTo>
                  <a:close/>
                  <a:moveTo>
                    <a:pt x="2364" y="1068"/>
                  </a:moveTo>
                  <a:lnTo>
                    <a:pt x="2338" y="1023"/>
                  </a:lnTo>
                  <a:lnTo>
                    <a:pt x="2364" y="978"/>
                  </a:lnTo>
                  <a:lnTo>
                    <a:pt x="2391" y="1023"/>
                  </a:lnTo>
                  <a:lnTo>
                    <a:pt x="2364" y="1068"/>
                  </a:lnTo>
                  <a:close/>
                  <a:moveTo>
                    <a:pt x="2427" y="1068"/>
                  </a:moveTo>
                  <a:lnTo>
                    <a:pt x="2400" y="1023"/>
                  </a:lnTo>
                  <a:lnTo>
                    <a:pt x="2427" y="978"/>
                  </a:lnTo>
                  <a:lnTo>
                    <a:pt x="2452" y="1023"/>
                  </a:lnTo>
                  <a:lnTo>
                    <a:pt x="2427" y="1068"/>
                  </a:lnTo>
                  <a:close/>
                  <a:moveTo>
                    <a:pt x="2488" y="1068"/>
                  </a:moveTo>
                  <a:lnTo>
                    <a:pt x="2461" y="1023"/>
                  </a:lnTo>
                  <a:lnTo>
                    <a:pt x="2488" y="978"/>
                  </a:lnTo>
                  <a:lnTo>
                    <a:pt x="2514" y="1023"/>
                  </a:lnTo>
                  <a:lnTo>
                    <a:pt x="2488" y="1068"/>
                  </a:lnTo>
                  <a:close/>
                  <a:moveTo>
                    <a:pt x="54" y="1016"/>
                  </a:moveTo>
                  <a:lnTo>
                    <a:pt x="27" y="971"/>
                  </a:lnTo>
                  <a:lnTo>
                    <a:pt x="54" y="924"/>
                  </a:lnTo>
                  <a:lnTo>
                    <a:pt x="80" y="971"/>
                  </a:lnTo>
                  <a:lnTo>
                    <a:pt x="54" y="1016"/>
                  </a:lnTo>
                  <a:close/>
                  <a:moveTo>
                    <a:pt x="116" y="1016"/>
                  </a:moveTo>
                  <a:lnTo>
                    <a:pt x="89" y="971"/>
                  </a:lnTo>
                  <a:lnTo>
                    <a:pt x="116" y="924"/>
                  </a:lnTo>
                  <a:lnTo>
                    <a:pt x="141" y="971"/>
                  </a:lnTo>
                  <a:lnTo>
                    <a:pt x="116" y="1016"/>
                  </a:lnTo>
                  <a:close/>
                  <a:moveTo>
                    <a:pt x="177" y="1016"/>
                  </a:moveTo>
                  <a:lnTo>
                    <a:pt x="150" y="971"/>
                  </a:lnTo>
                  <a:lnTo>
                    <a:pt x="177" y="924"/>
                  </a:lnTo>
                  <a:lnTo>
                    <a:pt x="204" y="971"/>
                  </a:lnTo>
                  <a:lnTo>
                    <a:pt x="177" y="1016"/>
                  </a:lnTo>
                  <a:close/>
                  <a:moveTo>
                    <a:pt x="238" y="1016"/>
                  </a:moveTo>
                  <a:lnTo>
                    <a:pt x="213" y="971"/>
                  </a:lnTo>
                  <a:lnTo>
                    <a:pt x="238" y="924"/>
                  </a:lnTo>
                  <a:lnTo>
                    <a:pt x="265" y="971"/>
                  </a:lnTo>
                  <a:lnTo>
                    <a:pt x="238" y="1016"/>
                  </a:lnTo>
                  <a:close/>
                  <a:moveTo>
                    <a:pt x="300" y="1016"/>
                  </a:moveTo>
                  <a:lnTo>
                    <a:pt x="274" y="971"/>
                  </a:lnTo>
                  <a:lnTo>
                    <a:pt x="300" y="924"/>
                  </a:lnTo>
                  <a:lnTo>
                    <a:pt x="327" y="971"/>
                  </a:lnTo>
                  <a:lnTo>
                    <a:pt x="300" y="1016"/>
                  </a:lnTo>
                  <a:close/>
                  <a:moveTo>
                    <a:pt x="361" y="1016"/>
                  </a:moveTo>
                  <a:lnTo>
                    <a:pt x="336" y="971"/>
                  </a:lnTo>
                  <a:lnTo>
                    <a:pt x="361" y="924"/>
                  </a:lnTo>
                  <a:lnTo>
                    <a:pt x="388" y="971"/>
                  </a:lnTo>
                  <a:lnTo>
                    <a:pt x="361" y="1016"/>
                  </a:lnTo>
                  <a:close/>
                  <a:moveTo>
                    <a:pt x="423" y="1016"/>
                  </a:moveTo>
                  <a:lnTo>
                    <a:pt x="397" y="971"/>
                  </a:lnTo>
                  <a:lnTo>
                    <a:pt x="423" y="924"/>
                  </a:lnTo>
                  <a:lnTo>
                    <a:pt x="450" y="971"/>
                  </a:lnTo>
                  <a:lnTo>
                    <a:pt x="423" y="1016"/>
                  </a:lnTo>
                  <a:close/>
                  <a:moveTo>
                    <a:pt x="484" y="1016"/>
                  </a:moveTo>
                  <a:lnTo>
                    <a:pt x="459" y="971"/>
                  </a:lnTo>
                  <a:lnTo>
                    <a:pt x="484" y="924"/>
                  </a:lnTo>
                  <a:lnTo>
                    <a:pt x="511" y="971"/>
                  </a:lnTo>
                  <a:lnTo>
                    <a:pt x="484" y="1016"/>
                  </a:lnTo>
                  <a:close/>
                  <a:moveTo>
                    <a:pt x="546" y="1016"/>
                  </a:moveTo>
                  <a:lnTo>
                    <a:pt x="520" y="971"/>
                  </a:lnTo>
                  <a:lnTo>
                    <a:pt x="546" y="924"/>
                  </a:lnTo>
                  <a:lnTo>
                    <a:pt x="573" y="971"/>
                  </a:lnTo>
                  <a:lnTo>
                    <a:pt x="546" y="1016"/>
                  </a:lnTo>
                  <a:close/>
                  <a:moveTo>
                    <a:pt x="609" y="1016"/>
                  </a:moveTo>
                  <a:lnTo>
                    <a:pt x="582" y="971"/>
                  </a:lnTo>
                  <a:lnTo>
                    <a:pt x="609" y="924"/>
                  </a:lnTo>
                  <a:lnTo>
                    <a:pt x="634" y="971"/>
                  </a:lnTo>
                  <a:lnTo>
                    <a:pt x="609" y="1016"/>
                  </a:lnTo>
                  <a:close/>
                  <a:moveTo>
                    <a:pt x="670" y="1016"/>
                  </a:moveTo>
                  <a:lnTo>
                    <a:pt x="643" y="971"/>
                  </a:lnTo>
                  <a:lnTo>
                    <a:pt x="670" y="924"/>
                  </a:lnTo>
                  <a:lnTo>
                    <a:pt x="696" y="971"/>
                  </a:lnTo>
                  <a:lnTo>
                    <a:pt x="670" y="1016"/>
                  </a:lnTo>
                  <a:close/>
                  <a:moveTo>
                    <a:pt x="732" y="1016"/>
                  </a:moveTo>
                  <a:lnTo>
                    <a:pt x="705" y="971"/>
                  </a:lnTo>
                  <a:lnTo>
                    <a:pt x="732" y="924"/>
                  </a:lnTo>
                  <a:lnTo>
                    <a:pt x="757" y="971"/>
                  </a:lnTo>
                  <a:lnTo>
                    <a:pt x="732" y="1016"/>
                  </a:lnTo>
                  <a:close/>
                  <a:moveTo>
                    <a:pt x="793" y="1016"/>
                  </a:moveTo>
                  <a:lnTo>
                    <a:pt x="766" y="971"/>
                  </a:lnTo>
                  <a:lnTo>
                    <a:pt x="793" y="924"/>
                  </a:lnTo>
                  <a:lnTo>
                    <a:pt x="819" y="971"/>
                  </a:lnTo>
                  <a:lnTo>
                    <a:pt x="793" y="1016"/>
                  </a:lnTo>
                  <a:close/>
                  <a:moveTo>
                    <a:pt x="855" y="1016"/>
                  </a:moveTo>
                  <a:lnTo>
                    <a:pt x="828" y="971"/>
                  </a:lnTo>
                  <a:lnTo>
                    <a:pt x="855" y="924"/>
                  </a:lnTo>
                  <a:lnTo>
                    <a:pt x="880" y="971"/>
                  </a:lnTo>
                  <a:lnTo>
                    <a:pt x="855" y="1016"/>
                  </a:lnTo>
                  <a:close/>
                  <a:moveTo>
                    <a:pt x="916" y="1016"/>
                  </a:moveTo>
                  <a:lnTo>
                    <a:pt x="889" y="971"/>
                  </a:lnTo>
                  <a:lnTo>
                    <a:pt x="916" y="924"/>
                  </a:lnTo>
                  <a:lnTo>
                    <a:pt x="943" y="971"/>
                  </a:lnTo>
                  <a:lnTo>
                    <a:pt x="916" y="1016"/>
                  </a:lnTo>
                  <a:close/>
                  <a:moveTo>
                    <a:pt x="978" y="1016"/>
                  </a:moveTo>
                  <a:lnTo>
                    <a:pt x="952" y="971"/>
                  </a:lnTo>
                  <a:lnTo>
                    <a:pt x="978" y="924"/>
                  </a:lnTo>
                  <a:lnTo>
                    <a:pt x="1005" y="971"/>
                  </a:lnTo>
                  <a:lnTo>
                    <a:pt x="978" y="1016"/>
                  </a:lnTo>
                  <a:close/>
                  <a:moveTo>
                    <a:pt x="1039" y="1016"/>
                  </a:moveTo>
                  <a:lnTo>
                    <a:pt x="1014" y="971"/>
                  </a:lnTo>
                  <a:lnTo>
                    <a:pt x="1039" y="924"/>
                  </a:lnTo>
                  <a:lnTo>
                    <a:pt x="1066" y="971"/>
                  </a:lnTo>
                  <a:lnTo>
                    <a:pt x="1039" y="1016"/>
                  </a:lnTo>
                  <a:close/>
                  <a:moveTo>
                    <a:pt x="1101" y="1016"/>
                  </a:moveTo>
                  <a:lnTo>
                    <a:pt x="1075" y="971"/>
                  </a:lnTo>
                  <a:lnTo>
                    <a:pt x="1101" y="924"/>
                  </a:lnTo>
                  <a:lnTo>
                    <a:pt x="1128" y="971"/>
                  </a:lnTo>
                  <a:lnTo>
                    <a:pt x="1101" y="1016"/>
                  </a:lnTo>
                  <a:close/>
                  <a:moveTo>
                    <a:pt x="1162" y="1016"/>
                  </a:moveTo>
                  <a:lnTo>
                    <a:pt x="1137" y="971"/>
                  </a:lnTo>
                  <a:lnTo>
                    <a:pt x="1162" y="924"/>
                  </a:lnTo>
                  <a:lnTo>
                    <a:pt x="1189" y="971"/>
                  </a:lnTo>
                  <a:lnTo>
                    <a:pt x="1162" y="1016"/>
                  </a:lnTo>
                  <a:close/>
                  <a:moveTo>
                    <a:pt x="1224" y="1016"/>
                  </a:moveTo>
                  <a:lnTo>
                    <a:pt x="1198" y="971"/>
                  </a:lnTo>
                  <a:lnTo>
                    <a:pt x="1224" y="924"/>
                  </a:lnTo>
                  <a:lnTo>
                    <a:pt x="1251" y="971"/>
                  </a:lnTo>
                  <a:lnTo>
                    <a:pt x="1224" y="1016"/>
                  </a:lnTo>
                  <a:close/>
                  <a:moveTo>
                    <a:pt x="1285" y="1016"/>
                  </a:moveTo>
                  <a:lnTo>
                    <a:pt x="1260" y="971"/>
                  </a:lnTo>
                  <a:lnTo>
                    <a:pt x="1285" y="924"/>
                  </a:lnTo>
                  <a:lnTo>
                    <a:pt x="1312" y="971"/>
                  </a:lnTo>
                  <a:lnTo>
                    <a:pt x="1285" y="1016"/>
                  </a:lnTo>
                  <a:close/>
                  <a:moveTo>
                    <a:pt x="1348" y="1016"/>
                  </a:moveTo>
                  <a:lnTo>
                    <a:pt x="1321" y="971"/>
                  </a:lnTo>
                  <a:lnTo>
                    <a:pt x="1348" y="924"/>
                  </a:lnTo>
                  <a:lnTo>
                    <a:pt x="1374" y="971"/>
                  </a:lnTo>
                  <a:lnTo>
                    <a:pt x="1348" y="1016"/>
                  </a:lnTo>
                  <a:close/>
                  <a:moveTo>
                    <a:pt x="1410" y="1016"/>
                  </a:moveTo>
                  <a:lnTo>
                    <a:pt x="1383" y="971"/>
                  </a:lnTo>
                  <a:lnTo>
                    <a:pt x="1410" y="924"/>
                  </a:lnTo>
                  <a:lnTo>
                    <a:pt x="1435" y="971"/>
                  </a:lnTo>
                  <a:lnTo>
                    <a:pt x="1410" y="1016"/>
                  </a:lnTo>
                  <a:close/>
                  <a:moveTo>
                    <a:pt x="1471" y="1016"/>
                  </a:moveTo>
                  <a:lnTo>
                    <a:pt x="1444" y="971"/>
                  </a:lnTo>
                  <a:lnTo>
                    <a:pt x="1471" y="924"/>
                  </a:lnTo>
                  <a:lnTo>
                    <a:pt x="1497" y="971"/>
                  </a:lnTo>
                  <a:lnTo>
                    <a:pt x="1471" y="1016"/>
                  </a:lnTo>
                  <a:close/>
                  <a:moveTo>
                    <a:pt x="1533" y="1016"/>
                  </a:moveTo>
                  <a:lnTo>
                    <a:pt x="1506" y="971"/>
                  </a:lnTo>
                  <a:lnTo>
                    <a:pt x="1533" y="924"/>
                  </a:lnTo>
                  <a:lnTo>
                    <a:pt x="1558" y="971"/>
                  </a:lnTo>
                  <a:lnTo>
                    <a:pt x="1533" y="1016"/>
                  </a:lnTo>
                  <a:close/>
                  <a:moveTo>
                    <a:pt x="1594" y="1016"/>
                  </a:moveTo>
                  <a:lnTo>
                    <a:pt x="1567" y="971"/>
                  </a:lnTo>
                  <a:lnTo>
                    <a:pt x="1594" y="924"/>
                  </a:lnTo>
                  <a:lnTo>
                    <a:pt x="1620" y="971"/>
                  </a:lnTo>
                  <a:lnTo>
                    <a:pt x="1594" y="1016"/>
                  </a:lnTo>
                  <a:close/>
                  <a:moveTo>
                    <a:pt x="1656" y="1016"/>
                  </a:moveTo>
                  <a:lnTo>
                    <a:pt x="1629" y="971"/>
                  </a:lnTo>
                  <a:lnTo>
                    <a:pt x="1656" y="924"/>
                  </a:lnTo>
                  <a:lnTo>
                    <a:pt x="1683" y="971"/>
                  </a:lnTo>
                  <a:lnTo>
                    <a:pt x="1656" y="1016"/>
                  </a:lnTo>
                  <a:close/>
                  <a:moveTo>
                    <a:pt x="1717" y="1016"/>
                  </a:moveTo>
                  <a:lnTo>
                    <a:pt x="1692" y="971"/>
                  </a:lnTo>
                  <a:lnTo>
                    <a:pt x="1717" y="924"/>
                  </a:lnTo>
                  <a:lnTo>
                    <a:pt x="1744" y="971"/>
                  </a:lnTo>
                  <a:lnTo>
                    <a:pt x="1717" y="1016"/>
                  </a:lnTo>
                  <a:close/>
                  <a:moveTo>
                    <a:pt x="1779" y="1016"/>
                  </a:moveTo>
                  <a:lnTo>
                    <a:pt x="1753" y="971"/>
                  </a:lnTo>
                  <a:lnTo>
                    <a:pt x="1779" y="924"/>
                  </a:lnTo>
                  <a:lnTo>
                    <a:pt x="1806" y="971"/>
                  </a:lnTo>
                  <a:lnTo>
                    <a:pt x="1779" y="1016"/>
                  </a:lnTo>
                  <a:close/>
                  <a:moveTo>
                    <a:pt x="1840" y="1016"/>
                  </a:moveTo>
                  <a:lnTo>
                    <a:pt x="1815" y="971"/>
                  </a:lnTo>
                  <a:lnTo>
                    <a:pt x="1840" y="924"/>
                  </a:lnTo>
                  <a:lnTo>
                    <a:pt x="1867" y="971"/>
                  </a:lnTo>
                  <a:lnTo>
                    <a:pt x="1840" y="1016"/>
                  </a:lnTo>
                  <a:close/>
                  <a:moveTo>
                    <a:pt x="1902" y="1016"/>
                  </a:moveTo>
                  <a:lnTo>
                    <a:pt x="1876" y="971"/>
                  </a:lnTo>
                  <a:lnTo>
                    <a:pt x="1902" y="924"/>
                  </a:lnTo>
                  <a:lnTo>
                    <a:pt x="1929" y="971"/>
                  </a:lnTo>
                  <a:lnTo>
                    <a:pt x="1902" y="1016"/>
                  </a:lnTo>
                  <a:close/>
                  <a:moveTo>
                    <a:pt x="1963" y="1016"/>
                  </a:moveTo>
                  <a:lnTo>
                    <a:pt x="1938" y="971"/>
                  </a:lnTo>
                  <a:lnTo>
                    <a:pt x="1963" y="924"/>
                  </a:lnTo>
                  <a:lnTo>
                    <a:pt x="1990" y="971"/>
                  </a:lnTo>
                  <a:lnTo>
                    <a:pt x="1963" y="1016"/>
                  </a:lnTo>
                  <a:close/>
                  <a:moveTo>
                    <a:pt x="2025" y="1016"/>
                  </a:moveTo>
                  <a:lnTo>
                    <a:pt x="1999" y="971"/>
                  </a:lnTo>
                  <a:lnTo>
                    <a:pt x="2025" y="924"/>
                  </a:lnTo>
                  <a:lnTo>
                    <a:pt x="2052" y="971"/>
                  </a:lnTo>
                  <a:lnTo>
                    <a:pt x="2025" y="1016"/>
                  </a:lnTo>
                  <a:close/>
                  <a:moveTo>
                    <a:pt x="2088" y="1016"/>
                  </a:moveTo>
                  <a:lnTo>
                    <a:pt x="2061" y="971"/>
                  </a:lnTo>
                  <a:lnTo>
                    <a:pt x="2088" y="924"/>
                  </a:lnTo>
                  <a:lnTo>
                    <a:pt x="2113" y="971"/>
                  </a:lnTo>
                  <a:lnTo>
                    <a:pt x="2088" y="1016"/>
                  </a:lnTo>
                  <a:close/>
                  <a:moveTo>
                    <a:pt x="2149" y="1016"/>
                  </a:moveTo>
                  <a:lnTo>
                    <a:pt x="2122" y="971"/>
                  </a:lnTo>
                  <a:lnTo>
                    <a:pt x="2149" y="924"/>
                  </a:lnTo>
                  <a:lnTo>
                    <a:pt x="2175" y="971"/>
                  </a:lnTo>
                  <a:lnTo>
                    <a:pt x="2149" y="1016"/>
                  </a:lnTo>
                  <a:close/>
                  <a:moveTo>
                    <a:pt x="2211" y="1016"/>
                  </a:moveTo>
                  <a:lnTo>
                    <a:pt x="2184" y="971"/>
                  </a:lnTo>
                  <a:lnTo>
                    <a:pt x="2211" y="924"/>
                  </a:lnTo>
                  <a:lnTo>
                    <a:pt x="2236" y="971"/>
                  </a:lnTo>
                  <a:lnTo>
                    <a:pt x="2211" y="1016"/>
                  </a:lnTo>
                  <a:close/>
                  <a:moveTo>
                    <a:pt x="2272" y="1016"/>
                  </a:moveTo>
                  <a:lnTo>
                    <a:pt x="2245" y="971"/>
                  </a:lnTo>
                  <a:lnTo>
                    <a:pt x="2272" y="924"/>
                  </a:lnTo>
                  <a:lnTo>
                    <a:pt x="2298" y="971"/>
                  </a:lnTo>
                  <a:lnTo>
                    <a:pt x="2272" y="1016"/>
                  </a:lnTo>
                  <a:close/>
                  <a:moveTo>
                    <a:pt x="2334" y="1016"/>
                  </a:moveTo>
                  <a:lnTo>
                    <a:pt x="2307" y="971"/>
                  </a:lnTo>
                  <a:lnTo>
                    <a:pt x="2334" y="924"/>
                  </a:lnTo>
                  <a:lnTo>
                    <a:pt x="2359" y="971"/>
                  </a:lnTo>
                  <a:lnTo>
                    <a:pt x="2334" y="1016"/>
                  </a:lnTo>
                  <a:close/>
                  <a:moveTo>
                    <a:pt x="2395" y="1016"/>
                  </a:moveTo>
                  <a:lnTo>
                    <a:pt x="2368" y="971"/>
                  </a:lnTo>
                  <a:lnTo>
                    <a:pt x="2395" y="924"/>
                  </a:lnTo>
                  <a:lnTo>
                    <a:pt x="2422" y="971"/>
                  </a:lnTo>
                  <a:lnTo>
                    <a:pt x="2395" y="1016"/>
                  </a:lnTo>
                  <a:close/>
                  <a:moveTo>
                    <a:pt x="2457" y="1016"/>
                  </a:moveTo>
                  <a:lnTo>
                    <a:pt x="2431" y="971"/>
                  </a:lnTo>
                  <a:lnTo>
                    <a:pt x="2457" y="924"/>
                  </a:lnTo>
                  <a:lnTo>
                    <a:pt x="2484" y="971"/>
                  </a:lnTo>
                  <a:lnTo>
                    <a:pt x="2457" y="1016"/>
                  </a:lnTo>
                  <a:close/>
                  <a:moveTo>
                    <a:pt x="2518" y="1016"/>
                  </a:moveTo>
                  <a:lnTo>
                    <a:pt x="2493" y="971"/>
                  </a:lnTo>
                  <a:lnTo>
                    <a:pt x="2518" y="924"/>
                  </a:lnTo>
                  <a:lnTo>
                    <a:pt x="2545" y="971"/>
                  </a:lnTo>
                  <a:lnTo>
                    <a:pt x="2518" y="1016"/>
                  </a:lnTo>
                  <a:close/>
                  <a:moveTo>
                    <a:pt x="84" y="962"/>
                  </a:moveTo>
                  <a:lnTo>
                    <a:pt x="59" y="917"/>
                  </a:lnTo>
                  <a:lnTo>
                    <a:pt x="84" y="872"/>
                  </a:lnTo>
                  <a:lnTo>
                    <a:pt x="111" y="917"/>
                  </a:lnTo>
                  <a:lnTo>
                    <a:pt x="84" y="962"/>
                  </a:lnTo>
                  <a:close/>
                  <a:moveTo>
                    <a:pt x="146" y="962"/>
                  </a:moveTo>
                  <a:lnTo>
                    <a:pt x="120" y="917"/>
                  </a:lnTo>
                  <a:lnTo>
                    <a:pt x="146" y="872"/>
                  </a:lnTo>
                  <a:lnTo>
                    <a:pt x="173" y="917"/>
                  </a:lnTo>
                  <a:lnTo>
                    <a:pt x="146" y="962"/>
                  </a:lnTo>
                  <a:close/>
                  <a:moveTo>
                    <a:pt x="209" y="962"/>
                  </a:moveTo>
                  <a:lnTo>
                    <a:pt x="182" y="917"/>
                  </a:lnTo>
                  <a:lnTo>
                    <a:pt x="209" y="872"/>
                  </a:lnTo>
                  <a:lnTo>
                    <a:pt x="234" y="917"/>
                  </a:lnTo>
                  <a:lnTo>
                    <a:pt x="209" y="962"/>
                  </a:lnTo>
                  <a:close/>
                  <a:moveTo>
                    <a:pt x="270" y="962"/>
                  </a:moveTo>
                  <a:lnTo>
                    <a:pt x="243" y="917"/>
                  </a:lnTo>
                  <a:lnTo>
                    <a:pt x="270" y="872"/>
                  </a:lnTo>
                  <a:lnTo>
                    <a:pt x="295" y="917"/>
                  </a:lnTo>
                  <a:lnTo>
                    <a:pt x="270" y="962"/>
                  </a:lnTo>
                  <a:close/>
                  <a:moveTo>
                    <a:pt x="331" y="962"/>
                  </a:moveTo>
                  <a:lnTo>
                    <a:pt x="304" y="917"/>
                  </a:lnTo>
                  <a:lnTo>
                    <a:pt x="331" y="872"/>
                  </a:lnTo>
                  <a:lnTo>
                    <a:pt x="357" y="917"/>
                  </a:lnTo>
                  <a:lnTo>
                    <a:pt x="331" y="962"/>
                  </a:lnTo>
                  <a:close/>
                  <a:moveTo>
                    <a:pt x="393" y="962"/>
                  </a:moveTo>
                  <a:lnTo>
                    <a:pt x="366" y="917"/>
                  </a:lnTo>
                  <a:lnTo>
                    <a:pt x="393" y="872"/>
                  </a:lnTo>
                  <a:lnTo>
                    <a:pt x="418" y="917"/>
                  </a:lnTo>
                  <a:lnTo>
                    <a:pt x="393" y="962"/>
                  </a:lnTo>
                  <a:close/>
                  <a:moveTo>
                    <a:pt x="454" y="962"/>
                  </a:moveTo>
                  <a:lnTo>
                    <a:pt x="427" y="917"/>
                  </a:lnTo>
                  <a:lnTo>
                    <a:pt x="454" y="872"/>
                  </a:lnTo>
                  <a:lnTo>
                    <a:pt x="480" y="917"/>
                  </a:lnTo>
                  <a:lnTo>
                    <a:pt x="454" y="962"/>
                  </a:lnTo>
                  <a:close/>
                  <a:moveTo>
                    <a:pt x="516" y="962"/>
                  </a:moveTo>
                  <a:lnTo>
                    <a:pt x="489" y="917"/>
                  </a:lnTo>
                  <a:lnTo>
                    <a:pt x="516" y="872"/>
                  </a:lnTo>
                  <a:lnTo>
                    <a:pt x="541" y="917"/>
                  </a:lnTo>
                  <a:lnTo>
                    <a:pt x="516" y="962"/>
                  </a:lnTo>
                  <a:close/>
                  <a:moveTo>
                    <a:pt x="577" y="962"/>
                  </a:moveTo>
                  <a:lnTo>
                    <a:pt x="552" y="917"/>
                  </a:lnTo>
                  <a:lnTo>
                    <a:pt x="577" y="872"/>
                  </a:lnTo>
                  <a:lnTo>
                    <a:pt x="604" y="917"/>
                  </a:lnTo>
                  <a:lnTo>
                    <a:pt x="577" y="962"/>
                  </a:lnTo>
                  <a:close/>
                  <a:moveTo>
                    <a:pt x="639" y="962"/>
                  </a:moveTo>
                  <a:lnTo>
                    <a:pt x="613" y="917"/>
                  </a:lnTo>
                  <a:lnTo>
                    <a:pt x="639" y="872"/>
                  </a:lnTo>
                  <a:lnTo>
                    <a:pt x="666" y="917"/>
                  </a:lnTo>
                  <a:lnTo>
                    <a:pt x="639" y="962"/>
                  </a:lnTo>
                  <a:close/>
                  <a:moveTo>
                    <a:pt x="700" y="962"/>
                  </a:moveTo>
                  <a:lnTo>
                    <a:pt x="675" y="917"/>
                  </a:lnTo>
                  <a:lnTo>
                    <a:pt x="700" y="872"/>
                  </a:lnTo>
                  <a:lnTo>
                    <a:pt x="727" y="917"/>
                  </a:lnTo>
                  <a:lnTo>
                    <a:pt x="700" y="962"/>
                  </a:lnTo>
                  <a:close/>
                  <a:moveTo>
                    <a:pt x="762" y="962"/>
                  </a:moveTo>
                  <a:lnTo>
                    <a:pt x="736" y="917"/>
                  </a:lnTo>
                  <a:lnTo>
                    <a:pt x="762" y="872"/>
                  </a:lnTo>
                  <a:lnTo>
                    <a:pt x="789" y="917"/>
                  </a:lnTo>
                  <a:lnTo>
                    <a:pt x="762" y="962"/>
                  </a:lnTo>
                  <a:close/>
                  <a:moveTo>
                    <a:pt x="823" y="962"/>
                  </a:moveTo>
                  <a:lnTo>
                    <a:pt x="798" y="917"/>
                  </a:lnTo>
                  <a:lnTo>
                    <a:pt x="823" y="872"/>
                  </a:lnTo>
                  <a:lnTo>
                    <a:pt x="850" y="917"/>
                  </a:lnTo>
                  <a:lnTo>
                    <a:pt x="823" y="962"/>
                  </a:lnTo>
                  <a:close/>
                  <a:moveTo>
                    <a:pt x="885" y="962"/>
                  </a:moveTo>
                  <a:lnTo>
                    <a:pt x="859" y="917"/>
                  </a:lnTo>
                  <a:lnTo>
                    <a:pt x="885" y="872"/>
                  </a:lnTo>
                  <a:lnTo>
                    <a:pt x="912" y="917"/>
                  </a:lnTo>
                  <a:lnTo>
                    <a:pt x="885" y="962"/>
                  </a:lnTo>
                  <a:close/>
                  <a:moveTo>
                    <a:pt x="948" y="962"/>
                  </a:moveTo>
                  <a:lnTo>
                    <a:pt x="921" y="917"/>
                  </a:lnTo>
                  <a:lnTo>
                    <a:pt x="948" y="872"/>
                  </a:lnTo>
                  <a:lnTo>
                    <a:pt x="973" y="917"/>
                  </a:lnTo>
                  <a:lnTo>
                    <a:pt x="948" y="962"/>
                  </a:lnTo>
                  <a:close/>
                  <a:moveTo>
                    <a:pt x="1009" y="962"/>
                  </a:moveTo>
                  <a:lnTo>
                    <a:pt x="982" y="917"/>
                  </a:lnTo>
                  <a:lnTo>
                    <a:pt x="1009" y="872"/>
                  </a:lnTo>
                  <a:lnTo>
                    <a:pt x="1035" y="917"/>
                  </a:lnTo>
                  <a:lnTo>
                    <a:pt x="1009" y="962"/>
                  </a:lnTo>
                  <a:close/>
                  <a:moveTo>
                    <a:pt x="1071" y="962"/>
                  </a:moveTo>
                  <a:lnTo>
                    <a:pt x="1044" y="917"/>
                  </a:lnTo>
                  <a:lnTo>
                    <a:pt x="1071" y="872"/>
                  </a:lnTo>
                  <a:lnTo>
                    <a:pt x="1096" y="917"/>
                  </a:lnTo>
                  <a:lnTo>
                    <a:pt x="1071" y="962"/>
                  </a:lnTo>
                  <a:close/>
                  <a:moveTo>
                    <a:pt x="1132" y="962"/>
                  </a:moveTo>
                  <a:lnTo>
                    <a:pt x="1105" y="917"/>
                  </a:lnTo>
                  <a:lnTo>
                    <a:pt x="1132" y="872"/>
                  </a:lnTo>
                  <a:lnTo>
                    <a:pt x="1158" y="917"/>
                  </a:lnTo>
                  <a:lnTo>
                    <a:pt x="1132" y="962"/>
                  </a:lnTo>
                  <a:close/>
                  <a:moveTo>
                    <a:pt x="1194" y="962"/>
                  </a:moveTo>
                  <a:lnTo>
                    <a:pt x="1167" y="917"/>
                  </a:lnTo>
                  <a:lnTo>
                    <a:pt x="1194" y="872"/>
                  </a:lnTo>
                  <a:lnTo>
                    <a:pt x="1219" y="917"/>
                  </a:lnTo>
                  <a:lnTo>
                    <a:pt x="1194" y="962"/>
                  </a:lnTo>
                  <a:close/>
                  <a:moveTo>
                    <a:pt x="1255" y="962"/>
                  </a:moveTo>
                  <a:lnTo>
                    <a:pt x="1228" y="917"/>
                  </a:lnTo>
                  <a:lnTo>
                    <a:pt x="1255" y="872"/>
                  </a:lnTo>
                  <a:lnTo>
                    <a:pt x="1281" y="917"/>
                  </a:lnTo>
                  <a:lnTo>
                    <a:pt x="1255" y="962"/>
                  </a:lnTo>
                  <a:close/>
                  <a:moveTo>
                    <a:pt x="1317" y="962"/>
                  </a:moveTo>
                  <a:lnTo>
                    <a:pt x="1291" y="917"/>
                  </a:lnTo>
                  <a:lnTo>
                    <a:pt x="1317" y="872"/>
                  </a:lnTo>
                  <a:lnTo>
                    <a:pt x="1344" y="917"/>
                  </a:lnTo>
                  <a:lnTo>
                    <a:pt x="1317" y="962"/>
                  </a:lnTo>
                  <a:close/>
                  <a:moveTo>
                    <a:pt x="1378" y="962"/>
                  </a:moveTo>
                  <a:lnTo>
                    <a:pt x="1353" y="917"/>
                  </a:lnTo>
                  <a:lnTo>
                    <a:pt x="1378" y="872"/>
                  </a:lnTo>
                  <a:lnTo>
                    <a:pt x="1405" y="917"/>
                  </a:lnTo>
                  <a:lnTo>
                    <a:pt x="1378" y="962"/>
                  </a:lnTo>
                  <a:close/>
                  <a:moveTo>
                    <a:pt x="1440" y="962"/>
                  </a:moveTo>
                  <a:lnTo>
                    <a:pt x="1414" y="917"/>
                  </a:lnTo>
                  <a:lnTo>
                    <a:pt x="1440" y="872"/>
                  </a:lnTo>
                  <a:lnTo>
                    <a:pt x="1467" y="917"/>
                  </a:lnTo>
                  <a:lnTo>
                    <a:pt x="1440" y="962"/>
                  </a:lnTo>
                  <a:close/>
                  <a:moveTo>
                    <a:pt x="1501" y="962"/>
                  </a:moveTo>
                  <a:lnTo>
                    <a:pt x="1476" y="917"/>
                  </a:lnTo>
                  <a:lnTo>
                    <a:pt x="1501" y="872"/>
                  </a:lnTo>
                  <a:lnTo>
                    <a:pt x="1528" y="917"/>
                  </a:lnTo>
                  <a:lnTo>
                    <a:pt x="1501" y="962"/>
                  </a:lnTo>
                  <a:close/>
                  <a:moveTo>
                    <a:pt x="1563" y="962"/>
                  </a:moveTo>
                  <a:lnTo>
                    <a:pt x="1537" y="917"/>
                  </a:lnTo>
                  <a:lnTo>
                    <a:pt x="1563" y="872"/>
                  </a:lnTo>
                  <a:lnTo>
                    <a:pt x="1590" y="917"/>
                  </a:lnTo>
                  <a:lnTo>
                    <a:pt x="1563" y="962"/>
                  </a:lnTo>
                  <a:close/>
                  <a:moveTo>
                    <a:pt x="1624" y="962"/>
                  </a:moveTo>
                  <a:lnTo>
                    <a:pt x="1599" y="917"/>
                  </a:lnTo>
                  <a:lnTo>
                    <a:pt x="1624" y="872"/>
                  </a:lnTo>
                  <a:lnTo>
                    <a:pt x="1651" y="917"/>
                  </a:lnTo>
                  <a:lnTo>
                    <a:pt x="1624" y="962"/>
                  </a:lnTo>
                  <a:close/>
                  <a:moveTo>
                    <a:pt x="1687" y="962"/>
                  </a:moveTo>
                  <a:lnTo>
                    <a:pt x="1660" y="917"/>
                  </a:lnTo>
                  <a:lnTo>
                    <a:pt x="1687" y="872"/>
                  </a:lnTo>
                  <a:lnTo>
                    <a:pt x="1713" y="917"/>
                  </a:lnTo>
                  <a:lnTo>
                    <a:pt x="1687" y="962"/>
                  </a:lnTo>
                  <a:close/>
                  <a:moveTo>
                    <a:pt x="1749" y="962"/>
                  </a:moveTo>
                  <a:lnTo>
                    <a:pt x="1722" y="917"/>
                  </a:lnTo>
                  <a:lnTo>
                    <a:pt x="1749" y="872"/>
                  </a:lnTo>
                  <a:lnTo>
                    <a:pt x="1774" y="917"/>
                  </a:lnTo>
                  <a:lnTo>
                    <a:pt x="1749" y="962"/>
                  </a:lnTo>
                  <a:close/>
                  <a:moveTo>
                    <a:pt x="1810" y="962"/>
                  </a:moveTo>
                  <a:lnTo>
                    <a:pt x="1783" y="917"/>
                  </a:lnTo>
                  <a:lnTo>
                    <a:pt x="1810" y="872"/>
                  </a:lnTo>
                  <a:lnTo>
                    <a:pt x="1836" y="917"/>
                  </a:lnTo>
                  <a:lnTo>
                    <a:pt x="1810" y="962"/>
                  </a:lnTo>
                  <a:close/>
                  <a:moveTo>
                    <a:pt x="1872" y="962"/>
                  </a:moveTo>
                  <a:lnTo>
                    <a:pt x="1845" y="917"/>
                  </a:lnTo>
                  <a:lnTo>
                    <a:pt x="1872" y="872"/>
                  </a:lnTo>
                  <a:lnTo>
                    <a:pt x="1897" y="917"/>
                  </a:lnTo>
                  <a:lnTo>
                    <a:pt x="1872" y="962"/>
                  </a:lnTo>
                  <a:close/>
                  <a:moveTo>
                    <a:pt x="1933" y="962"/>
                  </a:moveTo>
                  <a:lnTo>
                    <a:pt x="1906" y="917"/>
                  </a:lnTo>
                  <a:lnTo>
                    <a:pt x="1933" y="872"/>
                  </a:lnTo>
                  <a:lnTo>
                    <a:pt x="1959" y="917"/>
                  </a:lnTo>
                  <a:lnTo>
                    <a:pt x="1933" y="962"/>
                  </a:lnTo>
                  <a:close/>
                  <a:moveTo>
                    <a:pt x="1995" y="962"/>
                  </a:moveTo>
                  <a:lnTo>
                    <a:pt x="1968" y="917"/>
                  </a:lnTo>
                  <a:lnTo>
                    <a:pt x="1995" y="872"/>
                  </a:lnTo>
                  <a:lnTo>
                    <a:pt x="2020" y="917"/>
                  </a:lnTo>
                  <a:lnTo>
                    <a:pt x="1995" y="962"/>
                  </a:lnTo>
                  <a:close/>
                  <a:moveTo>
                    <a:pt x="2056" y="962"/>
                  </a:moveTo>
                  <a:lnTo>
                    <a:pt x="2031" y="917"/>
                  </a:lnTo>
                  <a:lnTo>
                    <a:pt x="2056" y="872"/>
                  </a:lnTo>
                  <a:lnTo>
                    <a:pt x="2083" y="917"/>
                  </a:lnTo>
                  <a:lnTo>
                    <a:pt x="2056" y="962"/>
                  </a:lnTo>
                  <a:close/>
                  <a:moveTo>
                    <a:pt x="2118" y="962"/>
                  </a:moveTo>
                  <a:lnTo>
                    <a:pt x="2092" y="917"/>
                  </a:lnTo>
                  <a:lnTo>
                    <a:pt x="2118" y="872"/>
                  </a:lnTo>
                  <a:lnTo>
                    <a:pt x="2145" y="917"/>
                  </a:lnTo>
                  <a:lnTo>
                    <a:pt x="2118" y="962"/>
                  </a:lnTo>
                  <a:close/>
                  <a:moveTo>
                    <a:pt x="2179" y="962"/>
                  </a:moveTo>
                  <a:lnTo>
                    <a:pt x="2154" y="917"/>
                  </a:lnTo>
                  <a:lnTo>
                    <a:pt x="2179" y="872"/>
                  </a:lnTo>
                  <a:lnTo>
                    <a:pt x="2206" y="917"/>
                  </a:lnTo>
                  <a:lnTo>
                    <a:pt x="2179" y="962"/>
                  </a:lnTo>
                  <a:close/>
                  <a:moveTo>
                    <a:pt x="2241" y="962"/>
                  </a:moveTo>
                  <a:lnTo>
                    <a:pt x="2215" y="917"/>
                  </a:lnTo>
                  <a:lnTo>
                    <a:pt x="2241" y="872"/>
                  </a:lnTo>
                  <a:lnTo>
                    <a:pt x="2268" y="917"/>
                  </a:lnTo>
                  <a:lnTo>
                    <a:pt x="2241" y="962"/>
                  </a:lnTo>
                  <a:close/>
                  <a:moveTo>
                    <a:pt x="2302" y="962"/>
                  </a:moveTo>
                  <a:lnTo>
                    <a:pt x="2277" y="917"/>
                  </a:lnTo>
                  <a:lnTo>
                    <a:pt x="2302" y="872"/>
                  </a:lnTo>
                  <a:lnTo>
                    <a:pt x="2329" y="917"/>
                  </a:lnTo>
                  <a:lnTo>
                    <a:pt x="2302" y="962"/>
                  </a:lnTo>
                  <a:close/>
                  <a:moveTo>
                    <a:pt x="2364" y="962"/>
                  </a:moveTo>
                  <a:lnTo>
                    <a:pt x="2338" y="917"/>
                  </a:lnTo>
                  <a:lnTo>
                    <a:pt x="2364" y="872"/>
                  </a:lnTo>
                  <a:lnTo>
                    <a:pt x="2391" y="917"/>
                  </a:lnTo>
                  <a:lnTo>
                    <a:pt x="2364" y="962"/>
                  </a:lnTo>
                  <a:close/>
                  <a:moveTo>
                    <a:pt x="2427" y="962"/>
                  </a:moveTo>
                  <a:lnTo>
                    <a:pt x="2400" y="917"/>
                  </a:lnTo>
                  <a:lnTo>
                    <a:pt x="2427" y="872"/>
                  </a:lnTo>
                  <a:lnTo>
                    <a:pt x="2452" y="917"/>
                  </a:lnTo>
                  <a:lnTo>
                    <a:pt x="2427" y="962"/>
                  </a:lnTo>
                  <a:close/>
                  <a:moveTo>
                    <a:pt x="2488" y="962"/>
                  </a:moveTo>
                  <a:lnTo>
                    <a:pt x="2461" y="917"/>
                  </a:lnTo>
                  <a:lnTo>
                    <a:pt x="2488" y="872"/>
                  </a:lnTo>
                  <a:lnTo>
                    <a:pt x="2514" y="917"/>
                  </a:lnTo>
                  <a:lnTo>
                    <a:pt x="2488" y="962"/>
                  </a:lnTo>
                  <a:close/>
                  <a:moveTo>
                    <a:pt x="54" y="909"/>
                  </a:moveTo>
                  <a:lnTo>
                    <a:pt x="27" y="863"/>
                  </a:lnTo>
                  <a:lnTo>
                    <a:pt x="54" y="818"/>
                  </a:lnTo>
                  <a:lnTo>
                    <a:pt x="80" y="863"/>
                  </a:lnTo>
                  <a:lnTo>
                    <a:pt x="54" y="909"/>
                  </a:lnTo>
                  <a:close/>
                  <a:moveTo>
                    <a:pt x="116" y="909"/>
                  </a:moveTo>
                  <a:lnTo>
                    <a:pt x="89" y="863"/>
                  </a:lnTo>
                  <a:lnTo>
                    <a:pt x="116" y="818"/>
                  </a:lnTo>
                  <a:lnTo>
                    <a:pt x="141" y="863"/>
                  </a:lnTo>
                  <a:lnTo>
                    <a:pt x="116" y="909"/>
                  </a:lnTo>
                  <a:close/>
                  <a:moveTo>
                    <a:pt x="177" y="909"/>
                  </a:moveTo>
                  <a:lnTo>
                    <a:pt x="150" y="863"/>
                  </a:lnTo>
                  <a:lnTo>
                    <a:pt x="177" y="818"/>
                  </a:lnTo>
                  <a:lnTo>
                    <a:pt x="204" y="863"/>
                  </a:lnTo>
                  <a:lnTo>
                    <a:pt x="177" y="909"/>
                  </a:lnTo>
                  <a:close/>
                  <a:moveTo>
                    <a:pt x="238" y="909"/>
                  </a:moveTo>
                  <a:lnTo>
                    <a:pt x="213" y="863"/>
                  </a:lnTo>
                  <a:lnTo>
                    <a:pt x="238" y="818"/>
                  </a:lnTo>
                  <a:lnTo>
                    <a:pt x="265" y="863"/>
                  </a:lnTo>
                  <a:lnTo>
                    <a:pt x="238" y="909"/>
                  </a:lnTo>
                  <a:close/>
                  <a:moveTo>
                    <a:pt x="300" y="909"/>
                  </a:moveTo>
                  <a:lnTo>
                    <a:pt x="274" y="863"/>
                  </a:lnTo>
                  <a:lnTo>
                    <a:pt x="300" y="818"/>
                  </a:lnTo>
                  <a:lnTo>
                    <a:pt x="327" y="863"/>
                  </a:lnTo>
                  <a:lnTo>
                    <a:pt x="300" y="909"/>
                  </a:lnTo>
                  <a:close/>
                  <a:moveTo>
                    <a:pt x="361" y="909"/>
                  </a:moveTo>
                  <a:lnTo>
                    <a:pt x="336" y="863"/>
                  </a:lnTo>
                  <a:lnTo>
                    <a:pt x="361" y="818"/>
                  </a:lnTo>
                  <a:lnTo>
                    <a:pt x="388" y="863"/>
                  </a:lnTo>
                  <a:lnTo>
                    <a:pt x="361" y="909"/>
                  </a:lnTo>
                  <a:close/>
                  <a:moveTo>
                    <a:pt x="423" y="909"/>
                  </a:moveTo>
                  <a:lnTo>
                    <a:pt x="397" y="863"/>
                  </a:lnTo>
                  <a:lnTo>
                    <a:pt x="423" y="818"/>
                  </a:lnTo>
                  <a:lnTo>
                    <a:pt x="450" y="863"/>
                  </a:lnTo>
                  <a:lnTo>
                    <a:pt x="423" y="909"/>
                  </a:lnTo>
                  <a:close/>
                  <a:moveTo>
                    <a:pt x="484" y="909"/>
                  </a:moveTo>
                  <a:lnTo>
                    <a:pt x="459" y="863"/>
                  </a:lnTo>
                  <a:lnTo>
                    <a:pt x="484" y="818"/>
                  </a:lnTo>
                  <a:lnTo>
                    <a:pt x="511" y="863"/>
                  </a:lnTo>
                  <a:lnTo>
                    <a:pt x="484" y="909"/>
                  </a:lnTo>
                  <a:close/>
                  <a:moveTo>
                    <a:pt x="546" y="909"/>
                  </a:moveTo>
                  <a:lnTo>
                    <a:pt x="520" y="863"/>
                  </a:lnTo>
                  <a:lnTo>
                    <a:pt x="546" y="818"/>
                  </a:lnTo>
                  <a:lnTo>
                    <a:pt x="573" y="863"/>
                  </a:lnTo>
                  <a:lnTo>
                    <a:pt x="546" y="909"/>
                  </a:lnTo>
                  <a:close/>
                  <a:moveTo>
                    <a:pt x="609" y="909"/>
                  </a:moveTo>
                  <a:lnTo>
                    <a:pt x="582" y="863"/>
                  </a:lnTo>
                  <a:lnTo>
                    <a:pt x="609" y="818"/>
                  </a:lnTo>
                  <a:lnTo>
                    <a:pt x="634" y="863"/>
                  </a:lnTo>
                  <a:lnTo>
                    <a:pt x="609" y="909"/>
                  </a:lnTo>
                  <a:close/>
                  <a:moveTo>
                    <a:pt x="670" y="909"/>
                  </a:moveTo>
                  <a:lnTo>
                    <a:pt x="643" y="863"/>
                  </a:lnTo>
                  <a:lnTo>
                    <a:pt x="670" y="818"/>
                  </a:lnTo>
                  <a:lnTo>
                    <a:pt x="696" y="863"/>
                  </a:lnTo>
                  <a:lnTo>
                    <a:pt x="670" y="909"/>
                  </a:lnTo>
                  <a:close/>
                  <a:moveTo>
                    <a:pt x="732" y="909"/>
                  </a:moveTo>
                  <a:lnTo>
                    <a:pt x="705" y="863"/>
                  </a:lnTo>
                  <a:lnTo>
                    <a:pt x="732" y="818"/>
                  </a:lnTo>
                  <a:lnTo>
                    <a:pt x="757" y="863"/>
                  </a:lnTo>
                  <a:lnTo>
                    <a:pt x="732" y="909"/>
                  </a:lnTo>
                  <a:close/>
                  <a:moveTo>
                    <a:pt x="793" y="909"/>
                  </a:moveTo>
                  <a:lnTo>
                    <a:pt x="766" y="863"/>
                  </a:lnTo>
                  <a:lnTo>
                    <a:pt x="793" y="818"/>
                  </a:lnTo>
                  <a:lnTo>
                    <a:pt x="819" y="863"/>
                  </a:lnTo>
                  <a:lnTo>
                    <a:pt x="793" y="909"/>
                  </a:lnTo>
                  <a:close/>
                  <a:moveTo>
                    <a:pt x="855" y="909"/>
                  </a:moveTo>
                  <a:lnTo>
                    <a:pt x="828" y="863"/>
                  </a:lnTo>
                  <a:lnTo>
                    <a:pt x="855" y="818"/>
                  </a:lnTo>
                  <a:lnTo>
                    <a:pt x="880" y="863"/>
                  </a:lnTo>
                  <a:lnTo>
                    <a:pt x="855" y="909"/>
                  </a:lnTo>
                  <a:close/>
                  <a:moveTo>
                    <a:pt x="916" y="909"/>
                  </a:moveTo>
                  <a:lnTo>
                    <a:pt x="889" y="863"/>
                  </a:lnTo>
                  <a:lnTo>
                    <a:pt x="916" y="818"/>
                  </a:lnTo>
                  <a:lnTo>
                    <a:pt x="943" y="863"/>
                  </a:lnTo>
                  <a:lnTo>
                    <a:pt x="916" y="909"/>
                  </a:lnTo>
                  <a:close/>
                  <a:moveTo>
                    <a:pt x="978" y="909"/>
                  </a:moveTo>
                  <a:lnTo>
                    <a:pt x="952" y="863"/>
                  </a:lnTo>
                  <a:lnTo>
                    <a:pt x="978" y="818"/>
                  </a:lnTo>
                  <a:lnTo>
                    <a:pt x="1005" y="863"/>
                  </a:lnTo>
                  <a:lnTo>
                    <a:pt x="978" y="909"/>
                  </a:lnTo>
                  <a:close/>
                  <a:moveTo>
                    <a:pt x="1039" y="909"/>
                  </a:moveTo>
                  <a:lnTo>
                    <a:pt x="1014" y="863"/>
                  </a:lnTo>
                  <a:lnTo>
                    <a:pt x="1039" y="818"/>
                  </a:lnTo>
                  <a:lnTo>
                    <a:pt x="1066" y="863"/>
                  </a:lnTo>
                  <a:lnTo>
                    <a:pt x="1039" y="909"/>
                  </a:lnTo>
                  <a:close/>
                  <a:moveTo>
                    <a:pt x="1101" y="909"/>
                  </a:moveTo>
                  <a:lnTo>
                    <a:pt x="1075" y="863"/>
                  </a:lnTo>
                  <a:lnTo>
                    <a:pt x="1101" y="818"/>
                  </a:lnTo>
                  <a:lnTo>
                    <a:pt x="1128" y="863"/>
                  </a:lnTo>
                  <a:lnTo>
                    <a:pt x="1101" y="909"/>
                  </a:lnTo>
                  <a:close/>
                  <a:moveTo>
                    <a:pt x="1162" y="909"/>
                  </a:moveTo>
                  <a:lnTo>
                    <a:pt x="1137" y="863"/>
                  </a:lnTo>
                  <a:lnTo>
                    <a:pt x="1162" y="818"/>
                  </a:lnTo>
                  <a:lnTo>
                    <a:pt x="1189" y="863"/>
                  </a:lnTo>
                  <a:lnTo>
                    <a:pt x="1162" y="909"/>
                  </a:lnTo>
                  <a:close/>
                  <a:moveTo>
                    <a:pt x="1224" y="909"/>
                  </a:moveTo>
                  <a:lnTo>
                    <a:pt x="1198" y="863"/>
                  </a:lnTo>
                  <a:lnTo>
                    <a:pt x="1224" y="818"/>
                  </a:lnTo>
                  <a:lnTo>
                    <a:pt x="1251" y="863"/>
                  </a:lnTo>
                  <a:lnTo>
                    <a:pt x="1224" y="909"/>
                  </a:lnTo>
                  <a:close/>
                  <a:moveTo>
                    <a:pt x="1285" y="909"/>
                  </a:moveTo>
                  <a:lnTo>
                    <a:pt x="1260" y="863"/>
                  </a:lnTo>
                  <a:lnTo>
                    <a:pt x="1285" y="818"/>
                  </a:lnTo>
                  <a:lnTo>
                    <a:pt x="1312" y="863"/>
                  </a:lnTo>
                  <a:lnTo>
                    <a:pt x="1285" y="909"/>
                  </a:lnTo>
                  <a:close/>
                  <a:moveTo>
                    <a:pt x="1348" y="909"/>
                  </a:moveTo>
                  <a:lnTo>
                    <a:pt x="1321" y="863"/>
                  </a:lnTo>
                  <a:lnTo>
                    <a:pt x="1348" y="818"/>
                  </a:lnTo>
                  <a:lnTo>
                    <a:pt x="1374" y="863"/>
                  </a:lnTo>
                  <a:lnTo>
                    <a:pt x="1348" y="909"/>
                  </a:lnTo>
                  <a:close/>
                  <a:moveTo>
                    <a:pt x="1410" y="909"/>
                  </a:moveTo>
                  <a:lnTo>
                    <a:pt x="1383" y="863"/>
                  </a:lnTo>
                  <a:lnTo>
                    <a:pt x="1410" y="818"/>
                  </a:lnTo>
                  <a:lnTo>
                    <a:pt x="1435" y="863"/>
                  </a:lnTo>
                  <a:lnTo>
                    <a:pt x="1410" y="909"/>
                  </a:lnTo>
                  <a:close/>
                  <a:moveTo>
                    <a:pt x="1471" y="909"/>
                  </a:moveTo>
                  <a:lnTo>
                    <a:pt x="1444" y="863"/>
                  </a:lnTo>
                  <a:lnTo>
                    <a:pt x="1471" y="818"/>
                  </a:lnTo>
                  <a:lnTo>
                    <a:pt x="1497" y="863"/>
                  </a:lnTo>
                  <a:lnTo>
                    <a:pt x="1471" y="909"/>
                  </a:lnTo>
                  <a:close/>
                  <a:moveTo>
                    <a:pt x="1533" y="909"/>
                  </a:moveTo>
                  <a:lnTo>
                    <a:pt x="1506" y="863"/>
                  </a:lnTo>
                  <a:lnTo>
                    <a:pt x="1533" y="818"/>
                  </a:lnTo>
                  <a:lnTo>
                    <a:pt x="1558" y="863"/>
                  </a:lnTo>
                  <a:lnTo>
                    <a:pt x="1533" y="909"/>
                  </a:lnTo>
                  <a:close/>
                  <a:moveTo>
                    <a:pt x="1594" y="909"/>
                  </a:moveTo>
                  <a:lnTo>
                    <a:pt x="1567" y="863"/>
                  </a:lnTo>
                  <a:lnTo>
                    <a:pt x="1594" y="818"/>
                  </a:lnTo>
                  <a:lnTo>
                    <a:pt x="1620" y="863"/>
                  </a:lnTo>
                  <a:lnTo>
                    <a:pt x="1594" y="909"/>
                  </a:lnTo>
                  <a:close/>
                  <a:moveTo>
                    <a:pt x="1656" y="909"/>
                  </a:moveTo>
                  <a:lnTo>
                    <a:pt x="1629" y="863"/>
                  </a:lnTo>
                  <a:lnTo>
                    <a:pt x="1656" y="818"/>
                  </a:lnTo>
                  <a:lnTo>
                    <a:pt x="1683" y="863"/>
                  </a:lnTo>
                  <a:lnTo>
                    <a:pt x="1656" y="909"/>
                  </a:lnTo>
                  <a:close/>
                  <a:moveTo>
                    <a:pt x="1717" y="909"/>
                  </a:moveTo>
                  <a:lnTo>
                    <a:pt x="1692" y="863"/>
                  </a:lnTo>
                  <a:lnTo>
                    <a:pt x="1717" y="818"/>
                  </a:lnTo>
                  <a:lnTo>
                    <a:pt x="1744" y="863"/>
                  </a:lnTo>
                  <a:lnTo>
                    <a:pt x="1717" y="909"/>
                  </a:lnTo>
                  <a:close/>
                  <a:moveTo>
                    <a:pt x="1779" y="909"/>
                  </a:moveTo>
                  <a:lnTo>
                    <a:pt x="1753" y="863"/>
                  </a:lnTo>
                  <a:lnTo>
                    <a:pt x="1779" y="818"/>
                  </a:lnTo>
                  <a:lnTo>
                    <a:pt x="1806" y="863"/>
                  </a:lnTo>
                  <a:lnTo>
                    <a:pt x="1779" y="909"/>
                  </a:lnTo>
                  <a:close/>
                  <a:moveTo>
                    <a:pt x="1840" y="909"/>
                  </a:moveTo>
                  <a:lnTo>
                    <a:pt x="1815" y="863"/>
                  </a:lnTo>
                  <a:lnTo>
                    <a:pt x="1840" y="818"/>
                  </a:lnTo>
                  <a:lnTo>
                    <a:pt x="1867" y="863"/>
                  </a:lnTo>
                  <a:lnTo>
                    <a:pt x="1840" y="909"/>
                  </a:lnTo>
                  <a:close/>
                  <a:moveTo>
                    <a:pt x="1902" y="909"/>
                  </a:moveTo>
                  <a:lnTo>
                    <a:pt x="1876" y="863"/>
                  </a:lnTo>
                  <a:lnTo>
                    <a:pt x="1902" y="818"/>
                  </a:lnTo>
                  <a:lnTo>
                    <a:pt x="1929" y="863"/>
                  </a:lnTo>
                  <a:lnTo>
                    <a:pt x="1902" y="909"/>
                  </a:lnTo>
                  <a:close/>
                  <a:moveTo>
                    <a:pt x="1963" y="909"/>
                  </a:moveTo>
                  <a:lnTo>
                    <a:pt x="1938" y="863"/>
                  </a:lnTo>
                  <a:lnTo>
                    <a:pt x="1963" y="818"/>
                  </a:lnTo>
                  <a:lnTo>
                    <a:pt x="1990" y="863"/>
                  </a:lnTo>
                  <a:lnTo>
                    <a:pt x="1963" y="909"/>
                  </a:lnTo>
                  <a:close/>
                  <a:moveTo>
                    <a:pt x="2025" y="909"/>
                  </a:moveTo>
                  <a:lnTo>
                    <a:pt x="1999" y="863"/>
                  </a:lnTo>
                  <a:lnTo>
                    <a:pt x="2025" y="818"/>
                  </a:lnTo>
                  <a:lnTo>
                    <a:pt x="2052" y="863"/>
                  </a:lnTo>
                  <a:lnTo>
                    <a:pt x="2025" y="909"/>
                  </a:lnTo>
                  <a:close/>
                  <a:moveTo>
                    <a:pt x="2088" y="909"/>
                  </a:moveTo>
                  <a:lnTo>
                    <a:pt x="2061" y="863"/>
                  </a:lnTo>
                  <a:lnTo>
                    <a:pt x="2088" y="818"/>
                  </a:lnTo>
                  <a:lnTo>
                    <a:pt x="2113" y="863"/>
                  </a:lnTo>
                  <a:lnTo>
                    <a:pt x="2088" y="909"/>
                  </a:lnTo>
                  <a:close/>
                  <a:moveTo>
                    <a:pt x="2149" y="909"/>
                  </a:moveTo>
                  <a:lnTo>
                    <a:pt x="2122" y="863"/>
                  </a:lnTo>
                  <a:lnTo>
                    <a:pt x="2149" y="818"/>
                  </a:lnTo>
                  <a:lnTo>
                    <a:pt x="2175" y="863"/>
                  </a:lnTo>
                  <a:lnTo>
                    <a:pt x="2149" y="909"/>
                  </a:lnTo>
                  <a:close/>
                  <a:moveTo>
                    <a:pt x="2211" y="909"/>
                  </a:moveTo>
                  <a:lnTo>
                    <a:pt x="2184" y="863"/>
                  </a:lnTo>
                  <a:lnTo>
                    <a:pt x="2211" y="818"/>
                  </a:lnTo>
                  <a:lnTo>
                    <a:pt x="2236" y="863"/>
                  </a:lnTo>
                  <a:lnTo>
                    <a:pt x="2211" y="909"/>
                  </a:lnTo>
                  <a:close/>
                  <a:moveTo>
                    <a:pt x="2272" y="909"/>
                  </a:moveTo>
                  <a:lnTo>
                    <a:pt x="2245" y="863"/>
                  </a:lnTo>
                  <a:lnTo>
                    <a:pt x="2272" y="818"/>
                  </a:lnTo>
                  <a:lnTo>
                    <a:pt x="2298" y="863"/>
                  </a:lnTo>
                  <a:lnTo>
                    <a:pt x="2272" y="909"/>
                  </a:lnTo>
                  <a:close/>
                  <a:moveTo>
                    <a:pt x="2334" y="909"/>
                  </a:moveTo>
                  <a:lnTo>
                    <a:pt x="2307" y="863"/>
                  </a:lnTo>
                  <a:lnTo>
                    <a:pt x="2334" y="818"/>
                  </a:lnTo>
                  <a:lnTo>
                    <a:pt x="2359" y="863"/>
                  </a:lnTo>
                  <a:lnTo>
                    <a:pt x="2334" y="909"/>
                  </a:lnTo>
                  <a:close/>
                  <a:moveTo>
                    <a:pt x="2395" y="909"/>
                  </a:moveTo>
                  <a:lnTo>
                    <a:pt x="2368" y="863"/>
                  </a:lnTo>
                  <a:lnTo>
                    <a:pt x="2395" y="818"/>
                  </a:lnTo>
                  <a:lnTo>
                    <a:pt x="2422" y="863"/>
                  </a:lnTo>
                  <a:lnTo>
                    <a:pt x="2395" y="909"/>
                  </a:lnTo>
                  <a:close/>
                  <a:moveTo>
                    <a:pt x="2457" y="909"/>
                  </a:moveTo>
                  <a:lnTo>
                    <a:pt x="2431" y="863"/>
                  </a:lnTo>
                  <a:lnTo>
                    <a:pt x="2457" y="818"/>
                  </a:lnTo>
                  <a:lnTo>
                    <a:pt x="2484" y="863"/>
                  </a:lnTo>
                  <a:lnTo>
                    <a:pt x="2457" y="909"/>
                  </a:lnTo>
                  <a:close/>
                  <a:moveTo>
                    <a:pt x="2518" y="909"/>
                  </a:moveTo>
                  <a:lnTo>
                    <a:pt x="2493" y="863"/>
                  </a:lnTo>
                  <a:lnTo>
                    <a:pt x="2518" y="818"/>
                  </a:lnTo>
                  <a:lnTo>
                    <a:pt x="2545" y="863"/>
                  </a:lnTo>
                  <a:lnTo>
                    <a:pt x="2518" y="909"/>
                  </a:lnTo>
                  <a:close/>
                  <a:moveTo>
                    <a:pt x="84" y="855"/>
                  </a:moveTo>
                  <a:lnTo>
                    <a:pt x="59" y="810"/>
                  </a:lnTo>
                  <a:lnTo>
                    <a:pt x="84" y="764"/>
                  </a:lnTo>
                  <a:lnTo>
                    <a:pt x="111" y="810"/>
                  </a:lnTo>
                  <a:lnTo>
                    <a:pt x="84" y="855"/>
                  </a:lnTo>
                  <a:close/>
                  <a:moveTo>
                    <a:pt x="146" y="855"/>
                  </a:moveTo>
                  <a:lnTo>
                    <a:pt x="120" y="810"/>
                  </a:lnTo>
                  <a:lnTo>
                    <a:pt x="146" y="764"/>
                  </a:lnTo>
                  <a:lnTo>
                    <a:pt x="173" y="810"/>
                  </a:lnTo>
                  <a:lnTo>
                    <a:pt x="146" y="855"/>
                  </a:lnTo>
                  <a:close/>
                  <a:moveTo>
                    <a:pt x="209" y="855"/>
                  </a:moveTo>
                  <a:lnTo>
                    <a:pt x="182" y="810"/>
                  </a:lnTo>
                  <a:lnTo>
                    <a:pt x="209" y="764"/>
                  </a:lnTo>
                  <a:lnTo>
                    <a:pt x="234" y="810"/>
                  </a:lnTo>
                  <a:lnTo>
                    <a:pt x="209" y="855"/>
                  </a:lnTo>
                  <a:close/>
                  <a:moveTo>
                    <a:pt x="270" y="855"/>
                  </a:moveTo>
                  <a:lnTo>
                    <a:pt x="243" y="810"/>
                  </a:lnTo>
                  <a:lnTo>
                    <a:pt x="270" y="764"/>
                  </a:lnTo>
                  <a:lnTo>
                    <a:pt x="295" y="810"/>
                  </a:lnTo>
                  <a:lnTo>
                    <a:pt x="270" y="855"/>
                  </a:lnTo>
                  <a:close/>
                  <a:moveTo>
                    <a:pt x="331" y="855"/>
                  </a:moveTo>
                  <a:lnTo>
                    <a:pt x="304" y="810"/>
                  </a:lnTo>
                  <a:lnTo>
                    <a:pt x="331" y="764"/>
                  </a:lnTo>
                  <a:lnTo>
                    <a:pt x="357" y="810"/>
                  </a:lnTo>
                  <a:lnTo>
                    <a:pt x="331" y="855"/>
                  </a:lnTo>
                  <a:close/>
                  <a:moveTo>
                    <a:pt x="393" y="855"/>
                  </a:moveTo>
                  <a:lnTo>
                    <a:pt x="366" y="810"/>
                  </a:lnTo>
                  <a:lnTo>
                    <a:pt x="393" y="764"/>
                  </a:lnTo>
                  <a:lnTo>
                    <a:pt x="418" y="810"/>
                  </a:lnTo>
                  <a:lnTo>
                    <a:pt x="393" y="855"/>
                  </a:lnTo>
                  <a:close/>
                  <a:moveTo>
                    <a:pt x="454" y="855"/>
                  </a:moveTo>
                  <a:lnTo>
                    <a:pt x="427" y="810"/>
                  </a:lnTo>
                  <a:lnTo>
                    <a:pt x="454" y="764"/>
                  </a:lnTo>
                  <a:lnTo>
                    <a:pt x="480" y="810"/>
                  </a:lnTo>
                  <a:lnTo>
                    <a:pt x="454" y="855"/>
                  </a:lnTo>
                  <a:close/>
                  <a:moveTo>
                    <a:pt x="516" y="855"/>
                  </a:moveTo>
                  <a:lnTo>
                    <a:pt x="489" y="810"/>
                  </a:lnTo>
                  <a:lnTo>
                    <a:pt x="516" y="764"/>
                  </a:lnTo>
                  <a:lnTo>
                    <a:pt x="541" y="810"/>
                  </a:lnTo>
                  <a:lnTo>
                    <a:pt x="516" y="855"/>
                  </a:lnTo>
                  <a:close/>
                  <a:moveTo>
                    <a:pt x="577" y="855"/>
                  </a:moveTo>
                  <a:lnTo>
                    <a:pt x="552" y="810"/>
                  </a:lnTo>
                  <a:lnTo>
                    <a:pt x="577" y="764"/>
                  </a:lnTo>
                  <a:lnTo>
                    <a:pt x="604" y="810"/>
                  </a:lnTo>
                  <a:lnTo>
                    <a:pt x="577" y="855"/>
                  </a:lnTo>
                  <a:close/>
                  <a:moveTo>
                    <a:pt x="639" y="855"/>
                  </a:moveTo>
                  <a:lnTo>
                    <a:pt x="613" y="810"/>
                  </a:lnTo>
                  <a:lnTo>
                    <a:pt x="639" y="764"/>
                  </a:lnTo>
                  <a:lnTo>
                    <a:pt x="666" y="810"/>
                  </a:lnTo>
                  <a:lnTo>
                    <a:pt x="639" y="855"/>
                  </a:lnTo>
                  <a:close/>
                  <a:moveTo>
                    <a:pt x="700" y="855"/>
                  </a:moveTo>
                  <a:lnTo>
                    <a:pt x="675" y="810"/>
                  </a:lnTo>
                  <a:lnTo>
                    <a:pt x="700" y="764"/>
                  </a:lnTo>
                  <a:lnTo>
                    <a:pt x="727" y="810"/>
                  </a:lnTo>
                  <a:lnTo>
                    <a:pt x="700" y="855"/>
                  </a:lnTo>
                  <a:close/>
                  <a:moveTo>
                    <a:pt x="762" y="855"/>
                  </a:moveTo>
                  <a:lnTo>
                    <a:pt x="736" y="810"/>
                  </a:lnTo>
                  <a:lnTo>
                    <a:pt x="762" y="764"/>
                  </a:lnTo>
                  <a:lnTo>
                    <a:pt x="789" y="810"/>
                  </a:lnTo>
                  <a:lnTo>
                    <a:pt x="762" y="855"/>
                  </a:lnTo>
                  <a:close/>
                  <a:moveTo>
                    <a:pt x="823" y="855"/>
                  </a:moveTo>
                  <a:lnTo>
                    <a:pt x="798" y="810"/>
                  </a:lnTo>
                  <a:lnTo>
                    <a:pt x="823" y="764"/>
                  </a:lnTo>
                  <a:lnTo>
                    <a:pt x="850" y="810"/>
                  </a:lnTo>
                  <a:lnTo>
                    <a:pt x="823" y="855"/>
                  </a:lnTo>
                  <a:close/>
                  <a:moveTo>
                    <a:pt x="885" y="855"/>
                  </a:moveTo>
                  <a:lnTo>
                    <a:pt x="859" y="810"/>
                  </a:lnTo>
                  <a:lnTo>
                    <a:pt x="885" y="764"/>
                  </a:lnTo>
                  <a:lnTo>
                    <a:pt x="912" y="810"/>
                  </a:lnTo>
                  <a:lnTo>
                    <a:pt x="885" y="855"/>
                  </a:lnTo>
                  <a:close/>
                  <a:moveTo>
                    <a:pt x="948" y="855"/>
                  </a:moveTo>
                  <a:lnTo>
                    <a:pt x="921" y="810"/>
                  </a:lnTo>
                  <a:lnTo>
                    <a:pt x="948" y="764"/>
                  </a:lnTo>
                  <a:lnTo>
                    <a:pt x="973" y="810"/>
                  </a:lnTo>
                  <a:lnTo>
                    <a:pt x="948" y="855"/>
                  </a:lnTo>
                  <a:close/>
                  <a:moveTo>
                    <a:pt x="1009" y="855"/>
                  </a:moveTo>
                  <a:lnTo>
                    <a:pt x="982" y="810"/>
                  </a:lnTo>
                  <a:lnTo>
                    <a:pt x="1009" y="764"/>
                  </a:lnTo>
                  <a:lnTo>
                    <a:pt x="1035" y="810"/>
                  </a:lnTo>
                  <a:lnTo>
                    <a:pt x="1009" y="855"/>
                  </a:lnTo>
                  <a:close/>
                  <a:moveTo>
                    <a:pt x="1071" y="855"/>
                  </a:moveTo>
                  <a:lnTo>
                    <a:pt x="1044" y="810"/>
                  </a:lnTo>
                  <a:lnTo>
                    <a:pt x="1071" y="764"/>
                  </a:lnTo>
                  <a:lnTo>
                    <a:pt x="1096" y="810"/>
                  </a:lnTo>
                  <a:lnTo>
                    <a:pt x="1071" y="855"/>
                  </a:lnTo>
                  <a:close/>
                  <a:moveTo>
                    <a:pt x="1132" y="855"/>
                  </a:moveTo>
                  <a:lnTo>
                    <a:pt x="1105" y="810"/>
                  </a:lnTo>
                  <a:lnTo>
                    <a:pt x="1132" y="764"/>
                  </a:lnTo>
                  <a:lnTo>
                    <a:pt x="1158" y="810"/>
                  </a:lnTo>
                  <a:lnTo>
                    <a:pt x="1132" y="855"/>
                  </a:lnTo>
                  <a:close/>
                  <a:moveTo>
                    <a:pt x="1194" y="855"/>
                  </a:moveTo>
                  <a:lnTo>
                    <a:pt x="1167" y="810"/>
                  </a:lnTo>
                  <a:lnTo>
                    <a:pt x="1194" y="764"/>
                  </a:lnTo>
                  <a:lnTo>
                    <a:pt x="1219" y="810"/>
                  </a:lnTo>
                  <a:lnTo>
                    <a:pt x="1194" y="855"/>
                  </a:lnTo>
                  <a:close/>
                  <a:moveTo>
                    <a:pt x="1255" y="855"/>
                  </a:moveTo>
                  <a:lnTo>
                    <a:pt x="1228" y="810"/>
                  </a:lnTo>
                  <a:lnTo>
                    <a:pt x="1255" y="764"/>
                  </a:lnTo>
                  <a:lnTo>
                    <a:pt x="1281" y="810"/>
                  </a:lnTo>
                  <a:lnTo>
                    <a:pt x="1255" y="855"/>
                  </a:lnTo>
                  <a:close/>
                  <a:moveTo>
                    <a:pt x="1317" y="855"/>
                  </a:moveTo>
                  <a:lnTo>
                    <a:pt x="1291" y="810"/>
                  </a:lnTo>
                  <a:lnTo>
                    <a:pt x="1317" y="764"/>
                  </a:lnTo>
                  <a:lnTo>
                    <a:pt x="1344" y="810"/>
                  </a:lnTo>
                  <a:lnTo>
                    <a:pt x="1317" y="855"/>
                  </a:lnTo>
                  <a:close/>
                  <a:moveTo>
                    <a:pt x="1378" y="855"/>
                  </a:moveTo>
                  <a:lnTo>
                    <a:pt x="1353" y="810"/>
                  </a:lnTo>
                  <a:lnTo>
                    <a:pt x="1378" y="764"/>
                  </a:lnTo>
                  <a:lnTo>
                    <a:pt x="1405" y="810"/>
                  </a:lnTo>
                  <a:lnTo>
                    <a:pt x="1378" y="855"/>
                  </a:lnTo>
                  <a:close/>
                  <a:moveTo>
                    <a:pt x="1440" y="855"/>
                  </a:moveTo>
                  <a:lnTo>
                    <a:pt x="1414" y="810"/>
                  </a:lnTo>
                  <a:lnTo>
                    <a:pt x="1440" y="764"/>
                  </a:lnTo>
                  <a:lnTo>
                    <a:pt x="1467" y="810"/>
                  </a:lnTo>
                  <a:lnTo>
                    <a:pt x="1440" y="855"/>
                  </a:lnTo>
                  <a:close/>
                  <a:moveTo>
                    <a:pt x="1501" y="855"/>
                  </a:moveTo>
                  <a:lnTo>
                    <a:pt x="1476" y="810"/>
                  </a:lnTo>
                  <a:lnTo>
                    <a:pt x="1501" y="764"/>
                  </a:lnTo>
                  <a:lnTo>
                    <a:pt x="1528" y="810"/>
                  </a:lnTo>
                  <a:lnTo>
                    <a:pt x="1501" y="855"/>
                  </a:lnTo>
                  <a:close/>
                  <a:moveTo>
                    <a:pt x="1563" y="855"/>
                  </a:moveTo>
                  <a:lnTo>
                    <a:pt x="1537" y="810"/>
                  </a:lnTo>
                  <a:lnTo>
                    <a:pt x="1563" y="764"/>
                  </a:lnTo>
                  <a:lnTo>
                    <a:pt x="1590" y="810"/>
                  </a:lnTo>
                  <a:lnTo>
                    <a:pt x="1563" y="855"/>
                  </a:lnTo>
                  <a:close/>
                  <a:moveTo>
                    <a:pt x="1624" y="855"/>
                  </a:moveTo>
                  <a:lnTo>
                    <a:pt x="1599" y="810"/>
                  </a:lnTo>
                  <a:lnTo>
                    <a:pt x="1624" y="764"/>
                  </a:lnTo>
                  <a:lnTo>
                    <a:pt x="1651" y="810"/>
                  </a:lnTo>
                  <a:lnTo>
                    <a:pt x="1624" y="855"/>
                  </a:lnTo>
                  <a:close/>
                  <a:moveTo>
                    <a:pt x="1687" y="855"/>
                  </a:moveTo>
                  <a:lnTo>
                    <a:pt x="1660" y="810"/>
                  </a:lnTo>
                  <a:lnTo>
                    <a:pt x="1687" y="764"/>
                  </a:lnTo>
                  <a:lnTo>
                    <a:pt x="1713" y="810"/>
                  </a:lnTo>
                  <a:lnTo>
                    <a:pt x="1687" y="855"/>
                  </a:lnTo>
                  <a:close/>
                  <a:moveTo>
                    <a:pt x="1749" y="855"/>
                  </a:moveTo>
                  <a:lnTo>
                    <a:pt x="1722" y="810"/>
                  </a:lnTo>
                  <a:lnTo>
                    <a:pt x="1749" y="764"/>
                  </a:lnTo>
                  <a:lnTo>
                    <a:pt x="1774" y="810"/>
                  </a:lnTo>
                  <a:lnTo>
                    <a:pt x="1749" y="855"/>
                  </a:lnTo>
                  <a:close/>
                  <a:moveTo>
                    <a:pt x="1810" y="855"/>
                  </a:moveTo>
                  <a:lnTo>
                    <a:pt x="1783" y="810"/>
                  </a:lnTo>
                  <a:lnTo>
                    <a:pt x="1810" y="764"/>
                  </a:lnTo>
                  <a:lnTo>
                    <a:pt x="1836" y="810"/>
                  </a:lnTo>
                  <a:lnTo>
                    <a:pt x="1810" y="855"/>
                  </a:lnTo>
                  <a:close/>
                  <a:moveTo>
                    <a:pt x="1872" y="855"/>
                  </a:moveTo>
                  <a:lnTo>
                    <a:pt x="1845" y="810"/>
                  </a:lnTo>
                  <a:lnTo>
                    <a:pt x="1872" y="764"/>
                  </a:lnTo>
                  <a:lnTo>
                    <a:pt x="1897" y="810"/>
                  </a:lnTo>
                  <a:lnTo>
                    <a:pt x="1872" y="855"/>
                  </a:lnTo>
                  <a:close/>
                  <a:moveTo>
                    <a:pt x="1933" y="855"/>
                  </a:moveTo>
                  <a:lnTo>
                    <a:pt x="1906" y="810"/>
                  </a:lnTo>
                  <a:lnTo>
                    <a:pt x="1933" y="764"/>
                  </a:lnTo>
                  <a:lnTo>
                    <a:pt x="1959" y="810"/>
                  </a:lnTo>
                  <a:lnTo>
                    <a:pt x="1933" y="855"/>
                  </a:lnTo>
                  <a:close/>
                  <a:moveTo>
                    <a:pt x="1995" y="855"/>
                  </a:moveTo>
                  <a:lnTo>
                    <a:pt x="1968" y="810"/>
                  </a:lnTo>
                  <a:lnTo>
                    <a:pt x="1995" y="764"/>
                  </a:lnTo>
                  <a:lnTo>
                    <a:pt x="2020" y="810"/>
                  </a:lnTo>
                  <a:lnTo>
                    <a:pt x="1995" y="855"/>
                  </a:lnTo>
                  <a:close/>
                  <a:moveTo>
                    <a:pt x="2056" y="855"/>
                  </a:moveTo>
                  <a:lnTo>
                    <a:pt x="2031" y="810"/>
                  </a:lnTo>
                  <a:lnTo>
                    <a:pt x="2056" y="764"/>
                  </a:lnTo>
                  <a:lnTo>
                    <a:pt x="2083" y="810"/>
                  </a:lnTo>
                  <a:lnTo>
                    <a:pt x="2056" y="855"/>
                  </a:lnTo>
                  <a:close/>
                  <a:moveTo>
                    <a:pt x="2118" y="855"/>
                  </a:moveTo>
                  <a:lnTo>
                    <a:pt x="2092" y="810"/>
                  </a:lnTo>
                  <a:lnTo>
                    <a:pt x="2118" y="764"/>
                  </a:lnTo>
                  <a:lnTo>
                    <a:pt x="2145" y="810"/>
                  </a:lnTo>
                  <a:lnTo>
                    <a:pt x="2118" y="855"/>
                  </a:lnTo>
                  <a:close/>
                  <a:moveTo>
                    <a:pt x="2179" y="855"/>
                  </a:moveTo>
                  <a:lnTo>
                    <a:pt x="2154" y="810"/>
                  </a:lnTo>
                  <a:lnTo>
                    <a:pt x="2179" y="764"/>
                  </a:lnTo>
                  <a:lnTo>
                    <a:pt x="2206" y="810"/>
                  </a:lnTo>
                  <a:lnTo>
                    <a:pt x="2179" y="855"/>
                  </a:lnTo>
                  <a:close/>
                  <a:moveTo>
                    <a:pt x="2241" y="855"/>
                  </a:moveTo>
                  <a:lnTo>
                    <a:pt x="2215" y="810"/>
                  </a:lnTo>
                  <a:lnTo>
                    <a:pt x="2241" y="764"/>
                  </a:lnTo>
                  <a:lnTo>
                    <a:pt x="2268" y="810"/>
                  </a:lnTo>
                  <a:lnTo>
                    <a:pt x="2241" y="855"/>
                  </a:lnTo>
                  <a:close/>
                  <a:moveTo>
                    <a:pt x="2302" y="855"/>
                  </a:moveTo>
                  <a:lnTo>
                    <a:pt x="2277" y="810"/>
                  </a:lnTo>
                  <a:lnTo>
                    <a:pt x="2302" y="764"/>
                  </a:lnTo>
                  <a:lnTo>
                    <a:pt x="2329" y="810"/>
                  </a:lnTo>
                  <a:lnTo>
                    <a:pt x="2302" y="855"/>
                  </a:lnTo>
                  <a:close/>
                  <a:moveTo>
                    <a:pt x="2364" y="855"/>
                  </a:moveTo>
                  <a:lnTo>
                    <a:pt x="2338" y="810"/>
                  </a:lnTo>
                  <a:lnTo>
                    <a:pt x="2364" y="764"/>
                  </a:lnTo>
                  <a:lnTo>
                    <a:pt x="2391" y="810"/>
                  </a:lnTo>
                  <a:lnTo>
                    <a:pt x="2364" y="855"/>
                  </a:lnTo>
                  <a:close/>
                  <a:moveTo>
                    <a:pt x="2427" y="855"/>
                  </a:moveTo>
                  <a:lnTo>
                    <a:pt x="2400" y="810"/>
                  </a:lnTo>
                  <a:lnTo>
                    <a:pt x="2427" y="764"/>
                  </a:lnTo>
                  <a:lnTo>
                    <a:pt x="2452" y="810"/>
                  </a:lnTo>
                  <a:lnTo>
                    <a:pt x="2427" y="855"/>
                  </a:lnTo>
                  <a:close/>
                  <a:moveTo>
                    <a:pt x="2488" y="855"/>
                  </a:moveTo>
                  <a:lnTo>
                    <a:pt x="2461" y="810"/>
                  </a:lnTo>
                  <a:lnTo>
                    <a:pt x="2488" y="764"/>
                  </a:lnTo>
                  <a:lnTo>
                    <a:pt x="2514" y="810"/>
                  </a:lnTo>
                  <a:lnTo>
                    <a:pt x="2488" y="855"/>
                  </a:lnTo>
                  <a:close/>
                  <a:moveTo>
                    <a:pt x="54" y="801"/>
                  </a:moveTo>
                  <a:lnTo>
                    <a:pt x="27" y="757"/>
                  </a:lnTo>
                  <a:lnTo>
                    <a:pt x="54" y="712"/>
                  </a:lnTo>
                  <a:lnTo>
                    <a:pt x="80" y="757"/>
                  </a:lnTo>
                  <a:lnTo>
                    <a:pt x="54" y="801"/>
                  </a:lnTo>
                  <a:close/>
                  <a:moveTo>
                    <a:pt x="116" y="801"/>
                  </a:moveTo>
                  <a:lnTo>
                    <a:pt x="89" y="757"/>
                  </a:lnTo>
                  <a:lnTo>
                    <a:pt x="116" y="712"/>
                  </a:lnTo>
                  <a:lnTo>
                    <a:pt x="141" y="757"/>
                  </a:lnTo>
                  <a:lnTo>
                    <a:pt x="116" y="801"/>
                  </a:lnTo>
                  <a:close/>
                  <a:moveTo>
                    <a:pt x="177" y="801"/>
                  </a:moveTo>
                  <a:lnTo>
                    <a:pt x="150" y="757"/>
                  </a:lnTo>
                  <a:lnTo>
                    <a:pt x="177" y="712"/>
                  </a:lnTo>
                  <a:lnTo>
                    <a:pt x="204" y="757"/>
                  </a:lnTo>
                  <a:lnTo>
                    <a:pt x="177" y="801"/>
                  </a:lnTo>
                  <a:close/>
                  <a:moveTo>
                    <a:pt x="238" y="801"/>
                  </a:moveTo>
                  <a:lnTo>
                    <a:pt x="213" y="757"/>
                  </a:lnTo>
                  <a:lnTo>
                    <a:pt x="238" y="712"/>
                  </a:lnTo>
                  <a:lnTo>
                    <a:pt x="265" y="757"/>
                  </a:lnTo>
                  <a:lnTo>
                    <a:pt x="238" y="801"/>
                  </a:lnTo>
                  <a:close/>
                  <a:moveTo>
                    <a:pt x="300" y="801"/>
                  </a:moveTo>
                  <a:lnTo>
                    <a:pt x="274" y="757"/>
                  </a:lnTo>
                  <a:lnTo>
                    <a:pt x="300" y="712"/>
                  </a:lnTo>
                  <a:lnTo>
                    <a:pt x="327" y="757"/>
                  </a:lnTo>
                  <a:lnTo>
                    <a:pt x="300" y="801"/>
                  </a:lnTo>
                  <a:close/>
                  <a:moveTo>
                    <a:pt x="361" y="801"/>
                  </a:moveTo>
                  <a:lnTo>
                    <a:pt x="336" y="757"/>
                  </a:lnTo>
                  <a:lnTo>
                    <a:pt x="361" y="712"/>
                  </a:lnTo>
                  <a:lnTo>
                    <a:pt x="388" y="757"/>
                  </a:lnTo>
                  <a:lnTo>
                    <a:pt x="361" y="801"/>
                  </a:lnTo>
                  <a:close/>
                  <a:moveTo>
                    <a:pt x="423" y="801"/>
                  </a:moveTo>
                  <a:lnTo>
                    <a:pt x="397" y="757"/>
                  </a:lnTo>
                  <a:lnTo>
                    <a:pt x="423" y="712"/>
                  </a:lnTo>
                  <a:lnTo>
                    <a:pt x="450" y="757"/>
                  </a:lnTo>
                  <a:lnTo>
                    <a:pt x="423" y="801"/>
                  </a:lnTo>
                  <a:close/>
                  <a:moveTo>
                    <a:pt x="484" y="801"/>
                  </a:moveTo>
                  <a:lnTo>
                    <a:pt x="459" y="757"/>
                  </a:lnTo>
                  <a:lnTo>
                    <a:pt x="484" y="712"/>
                  </a:lnTo>
                  <a:lnTo>
                    <a:pt x="511" y="757"/>
                  </a:lnTo>
                  <a:lnTo>
                    <a:pt x="484" y="801"/>
                  </a:lnTo>
                  <a:close/>
                  <a:moveTo>
                    <a:pt x="546" y="801"/>
                  </a:moveTo>
                  <a:lnTo>
                    <a:pt x="520" y="757"/>
                  </a:lnTo>
                  <a:lnTo>
                    <a:pt x="546" y="712"/>
                  </a:lnTo>
                  <a:lnTo>
                    <a:pt x="573" y="757"/>
                  </a:lnTo>
                  <a:lnTo>
                    <a:pt x="546" y="801"/>
                  </a:lnTo>
                  <a:close/>
                  <a:moveTo>
                    <a:pt x="609" y="801"/>
                  </a:moveTo>
                  <a:lnTo>
                    <a:pt x="582" y="757"/>
                  </a:lnTo>
                  <a:lnTo>
                    <a:pt x="609" y="712"/>
                  </a:lnTo>
                  <a:lnTo>
                    <a:pt x="634" y="757"/>
                  </a:lnTo>
                  <a:lnTo>
                    <a:pt x="609" y="801"/>
                  </a:lnTo>
                  <a:close/>
                  <a:moveTo>
                    <a:pt x="670" y="801"/>
                  </a:moveTo>
                  <a:lnTo>
                    <a:pt x="643" y="757"/>
                  </a:lnTo>
                  <a:lnTo>
                    <a:pt x="670" y="712"/>
                  </a:lnTo>
                  <a:lnTo>
                    <a:pt x="696" y="757"/>
                  </a:lnTo>
                  <a:lnTo>
                    <a:pt x="670" y="801"/>
                  </a:lnTo>
                  <a:close/>
                  <a:moveTo>
                    <a:pt x="732" y="801"/>
                  </a:moveTo>
                  <a:lnTo>
                    <a:pt x="705" y="757"/>
                  </a:lnTo>
                  <a:lnTo>
                    <a:pt x="732" y="712"/>
                  </a:lnTo>
                  <a:lnTo>
                    <a:pt x="757" y="757"/>
                  </a:lnTo>
                  <a:lnTo>
                    <a:pt x="732" y="801"/>
                  </a:lnTo>
                  <a:close/>
                  <a:moveTo>
                    <a:pt x="793" y="801"/>
                  </a:moveTo>
                  <a:lnTo>
                    <a:pt x="766" y="757"/>
                  </a:lnTo>
                  <a:lnTo>
                    <a:pt x="793" y="712"/>
                  </a:lnTo>
                  <a:lnTo>
                    <a:pt x="819" y="757"/>
                  </a:lnTo>
                  <a:lnTo>
                    <a:pt x="793" y="801"/>
                  </a:lnTo>
                  <a:close/>
                  <a:moveTo>
                    <a:pt x="855" y="801"/>
                  </a:moveTo>
                  <a:lnTo>
                    <a:pt x="828" y="757"/>
                  </a:lnTo>
                  <a:lnTo>
                    <a:pt x="855" y="712"/>
                  </a:lnTo>
                  <a:lnTo>
                    <a:pt x="880" y="757"/>
                  </a:lnTo>
                  <a:lnTo>
                    <a:pt x="855" y="801"/>
                  </a:lnTo>
                  <a:close/>
                  <a:moveTo>
                    <a:pt x="916" y="801"/>
                  </a:moveTo>
                  <a:lnTo>
                    <a:pt x="889" y="757"/>
                  </a:lnTo>
                  <a:lnTo>
                    <a:pt x="916" y="712"/>
                  </a:lnTo>
                  <a:lnTo>
                    <a:pt x="943" y="757"/>
                  </a:lnTo>
                  <a:lnTo>
                    <a:pt x="916" y="801"/>
                  </a:lnTo>
                  <a:close/>
                  <a:moveTo>
                    <a:pt x="978" y="801"/>
                  </a:moveTo>
                  <a:lnTo>
                    <a:pt x="952" y="757"/>
                  </a:lnTo>
                  <a:lnTo>
                    <a:pt x="978" y="712"/>
                  </a:lnTo>
                  <a:lnTo>
                    <a:pt x="1005" y="757"/>
                  </a:lnTo>
                  <a:lnTo>
                    <a:pt x="978" y="801"/>
                  </a:lnTo>
                  <a:close/>
                  <a:moveTo>
                    <a:pt x="1039" y="801"/>
                  </a:moveTo>
                  <a:lnTo>
                    <a:pt x="1014" y="757"/>
                  </a:lnTo>
                  <a:lnTo>
                    <a:pt x="1039" y="712"/>
                  </a:lnTo>
                  <a:lnTo>
                    <a:pt x="1066" y="757"/>
                  </a:lnTo>
                  <a:lnTo>
                    <a:pt x="1039" y="801"/>
                  </a:lnTo>
                  <a:close/>
                  <a:moveTo>
                    <a:pt x="1101" y="801"/>
                  </a:moveTo>
                  <a:lnTo>
                    <a:pt x="1075" y="757"/>
                  </a:lnTo>
                  <a:lnTo>
                    <a:pt x="1101" y="712"/>
                  </a:lnTo>
                  <a:lnTo>
                    <a:pt x="1128" y="757"/>
                  </a:lnTo>
                  <a:lnTo>
                    <a:pt x="1101" y="801"/>
                  </a:lnTo>
                  <a:close/>
                  <a:moveTo>
                    <a:pt x="1162" y="801"/>
                  </a:moveTo>
                  <a:lnTo>
                    <a:pt x="1137" y="757"/>
                  </a:lnTo>
                  <a:lnTo>
                    <a:pt x="1162" y="712"/>
                  </a:lnTo>
                  <a:lnTo>
                    <a:pt x="1189" y="757"/>
                  </a:lnTo>
                  <a:lnTo>
                    <a:pt x="1162" y="801"/>
                  </a:lnTo>
                  <a:close/>
                  <a:moveTo>
                    <a:pt x="1224" y="801"/>
                  </a:moveTo>
                  <a:lnTo>
                    <a:pt x="1198" y="757"/>
                  </a:lnTo>
                  <a:lnTo>
                    <a:pt x="1224" y="712"/>
                  </a:lnTo>
                  <a:lnTo>
                    <a:pt x="1251" y="757"/>
                  </a:lnTo>
                  <a:lnTo>
                    <a:pt x="1224" y="801"/>
                  </a:lnTo>
                  <a:close/>
                  <a:moveTo>
                    <a:pt x="1285" y="801"/>
                  </a:moveTo>
                  <a:lnTo>
                    <a:pt x="1260" y="757"/>
                  </a:lnTo>
                  <a:lnTo>
                    <a:pt x="1285" y="712"/>
                  </a:lnTo>
                  <a:lnTo>
                    <a:pt x="1312" y="757"/>
                  </a:lnTo>
                  <a:lnTo>
                    <a:pt x="1285" y="801"/>
                  </a:lnTo>
                  <a:close/>
                  <a:moveTo>
                    <a:pt x="1348" y="801"/>
                  </a:moveTo>
                  <a:lnTo>
                    <a:pt x="1321" y="757"/>
                  </a:lnTo>
                  <a:lnTo>
                    <a:pt x="1348" y="712"/>
                  </a:lnTo>
                  <a:lnTo>
                    <a:pt x="1374" y="757"/>
                  </a:lnTo>
                  <a:lnTo>
                    <a:pt x="1348" y="801"/>
                  </a:lnTo>
                  <a:close/>
                  <a:moveTo>
                    <a:pt x="1410" y="801"/>
                  </a:moveTo>
                  <a:lnTo>
                    <a:pt x="1383" y="757"/>
                  </a:lnTo>
                  <a:lnTo>
                    <a:pt x="1410" y="712"/>
                  </a:lnTo>
                  <a:lnTo>
                    <a:pt x="1435" y="757"/>
                  </a:lnTo>
                  <a:lnTo>
                    <a:pt x="1410" y="801"/>
                  </a:lnTo>
                  <a:close/>
                  <a:moveTo>
                    <a:pt x="1471" y="801"/>
                  </a:moveTo>
                  <a:lnTo>
                    <a:pt x="1444" y="757"/>
                  </a:lnTo>
                  <a:lnTo>
                    <a:pt x="1471" y="712"/>
                  </a:lnTo>
                  <a:lnTo>
                    <a:pt x="1497" y="757"/>
                  </a:lnTo>
                  <a:lnTo>
                    <a:pt x="1471" y="801"/>
                  </a:lnTo>
                  <a:close/>
                  <a:moveTo>
                    <a:pt x="1533" y="801"/>
                  </a:moveTo>
                  <a:lnTo>
                    <a:pt x="1506" y="757"/>
                  </a:lnTo>
                  <a:lnTo>
                    <a:pt x="1533" y="712"/>
                  </a:lnTo>
                  <a:lnTo>
                    <a:pt x="1558" y="757"/>
                  </a:lnTo>
                  <a:lnTo>
                    <a:pt x="1533" y="801"/>
                  </a:lnTo>
                  <a:close/>
                  <a:moveTo>
                    <a:pt x="1594" y="801"/>
                  </a:moveTo>
                  <a:lnTo>
                    <a:pt x="1567" y="757"/>
                  </a:lnTo>
                  <a:lnTo>
                    <a:pt x="1594" y="712"/>
                  </a:lnTo>
                  <a:lnTo>
                    <a:pt x="1620" y="757"/>
                  </a:lnTo>
                  <a:lnTo>
                    <a:pt x="1594" y="801"/>
                  </a:lnTo>
                  <a:close/>
                  <a:moveTo>
                    <a:pt x="1656" y="801"/>
                  </a:moveTo>
                  <a:lnTo>
                    <a:pt x="1629" y="757"/>
                  </a:lnTo>
                  <a:lnTo>
                    <a:pt x="1656" y="712"/>
                  </a:lnTo>
                  <a:lnTo>
                    <a:pt x="1683" y="757"/>
                  </a:lnTo>
                  <a:lnTo>
                    <a:pt x="1656" y="801"/>
                  </a:lnTo>
                  <a:close/>
                  <a:moveTo>
                    <a:pt x="1717" y="801"/>
                  </a:moveTo>
                  <a:lnTo>
                    <a:pt x="1692" y="757"/>
                  </a:lnTo>
                  <a:lnTo>
                    <a:pt x="1717" y="712"/>
                  </a:lnTo>
                  <a:lnTo>
                    <a:pt x="1744" y="757"/>
                  </a:lnTo>
                  <a:lnTo>
                    <a:pt x="1717" y="801"/>
                  </a:lnTo>
                  <a:close/>
                  <a:moveTo>
                    <a:pt x="1779" y="801"/>
                  </a:moveTo>
                  <a:lnTo>
                    <a:pt x="1753" y="757"/>
                  </a:lnTo>
                  <a:lnTo>
                    <a:pt x="1779" y="712"/>
                  </a:lnTo>
                  <a:lnTo>
                    <a:pt x="1806" y="757"/>
                  </a:lnTo>
                  <a:lnTo>
                    <a:pt x="1779" y="801"/>
                  </a:lnTo>
                  <a:close/>
                  <a:moveTo>
                    <a:pt x="1840" y="801"/>
                  </a:moveTo>
                  <a:lnTo>
                    <a:pt x="1815" y="757"/>
                  </a:lnTo>
                  <a:lnTo>
                    <a:pt x="1840" y="712"/>
                  </a:lnTo>
                  <a:lnTo>
                    <a:pt x="1867" y="757"/>
                  </a:lnTo>
                  <a:lnTo>
                    <a:pt x="1840" y="801"/>
                  </a:lnTo>
                  <a:close/>
                  <a:moveTo>
                    <a:pt x="1902" y="801"/>
                  </a:moveTo>
                  <a:lnTo>
                    <a:pt x="1876" y="757"/>
                  </a:lnTo>
                  <a:lnTo>
                    <a:pt x="1902" y="712"/>
                  </a:lnTo>
                  <a:lnTo>
                    <a:pt x="1929" y="757"/>
                  </a:lnTo>
                  <a:lnTo>
                    <a:pt x="1902" y="801"/>
                  </a:lnTo>
                  <a:close/>
                  <a:moveTo>
                    <a:pt x="1963" y="801"/>
                  </a:moveTo>
                  <a:lnTo>
                    <a:pt x="1938" y="757"/>
                  </a:lnTo>
                  <a:lnTo>
                    <a:pt x="1963" y="712"/>
                  </a:lnTo>
                  <a:lnTo>
                    <a:pt x="1990" y="757"/>
                  </a:lnTo>
                  <a:lnTo>
                    <a:pt x="1963" y="801"/>
                  </a:lnTo>
                  <a:close/>
                  <a:moveTo>
                    <a:pt x="2025" y="801"/>
                  </a:moveTo>
                  <a:lnTo>
                    <a:pt x="1999" y="757"/>
                  </a:lnTo>
                  <a:lnTo>
                    <a:pt x="2025" y="712"/>
                  </a:lnTo>
                  <a:lnTo>
                    <a:pt x="2052" y="757"/>
                  </a:lnTo>
                  <a:lnTo>
                    <a:pt x="2025" y="801"/>
                  </a:lnTo>
                  <a:close/>
                  <a:moveTo>
                    <a:pt x="2088" y="801"/>
                  </a:moveTo>
                  <a:lnTo>
                    <a:pt x="2061" y="757"/>
                  </a:lnTo>
                  <a:lnTo>
                    <a:pt x="2088" y="712"/>
                  </a:lnTo>
                  <a:lnTo>
                    <a:pt x="2113" y="757"/>
                  </a:lnTo>
                  <a:lnTo>
                    <a:pt x="2088" y="801"/>
                  </a:lnTo>
                  <a:close/>
                  <a:moveTo>
                    <a:pt x="2149" y="801"/>
                  </a:moveTo>
                  <a:lnTo>
                    <a:pt x="2122" y="757"/>
                  </a:lnTo>
                  <a:lnTo>
                    <a:pt x="2149" y="712"/>
                  </a:lnTo>
                  <a:lnTo>
                    <a:pt x="2175" y="757"/>
                  </a:lnTo>
                  <a:lnTo>
                    <a:pt x="2149" y="801"/>
                  </a:lnTo>
                  <a:close/>
                  <a:moveTo>
                    <a:pt x="2211" y="801"/>
                  </a:moveTo>
                  <a:lnTo>
                    <a:pt x="2184" y="757"/>
                  </a:lnTo>
                  <a:lnTo>
                    <a:pt x="2211" y="712"/>
                  </a:lnTo>
                  <a:lnTo>
                    <a:pt x="2236" y="757"/>
                  </a:lnTo>
                  <a:lnTo>
                    <a:pt x="2211" y="801"/>
                  </a:lnTo>
                  <a:close/>
                  <a:moveTo>
                    <a:pt x="2272" y="801"/>
                  </a:moveTo>
                  <a:lnTo>
                    <a:pt x="2245" y="757"/>
                  </a:lnTo>
                  <a:lnTo>
                    <a:pt x="2272" y="712"/>
                  </a:lnTo>
                  <a:lnTo>
                    <a:pt x="2298" y="757"/>
                  </a:lnTo>
                  <a:lnTo>
                    <a:pt x="2272" y="801"/>
                  </a:lnTo>
                  <a:close/>
                  <a:moveTo>
                    <a:pt x="2334" y="801"/>
                  </a:moveTo>
                  <a:lnTo>
                    <a:pt x="2307" y="757"/>
                  </a:lnTo>
                  <a:lnTo>
                    <a:pt x="2334" y="712"/>
                  </a:lnTo>
                  <a:lnTo>
                    <a:pt x="2359" y="757"/>
                  </a:lnTo>
                  <a:lnTo>
                    <a:pt x="2334" y="801"/>
                  </a:lnTo>
                  <a:close/>
                  <a:moveTo>
                    <a:pt x="2395" y="801"/>
                  </a:moveTo>
                  <a:lnTo>
                    <a:pt x="2368" y="757"/>
                  </a:lnTo>
                  <a:lnTo>
                    <a:pt x="2395" y="712"/>
                  </a:lnTo>
                  <a:lnTo>
                    <a:pt x="2422" y="757"/>
                  </a:lnTo>
                  <a:lnTo>
                    <a:pt x="2395" y="801"/>
                  </a:lnTo>
                  <a:close/>
                  <a:moveTo>
                    <a:pt x="2457" y="801"/>
                  </a:moveTo>
                  <a:lnTo>
                    <a:pt x="2431" y="757"/>
                  </a:lnTo>
                  <a:lnTo>
                    <a:pt x="2457" y="712"/>
                  </a:lnTo>
                  <a:lnTo>
                    <a:pt x="2484" y="757"/>
                  </a:lnTo>
                  <a:lnTo>
                    <a:pt x="2457" y="801"/>
                  </a:lnTo>
                  <a:close/>
                  <a:moveTo>
                    <a:pt x="2518" y="801"/>
                  </a:moveTo>
                  <a:lnTo>
                    <a:pt x="2493" y="757"/>
                  </a:lnTo>
                  <a:lnTo>
                    <a:pt x="2518" y="712"/>
                  </a:lnTo>
                  <a:lnTo>
                    <a:pt x="2545" y="757"/>
                  </a:lnTo>
                  <a:lnTo>
                    <a:pt x="2518" y="801"/>
                  </a:lnTo>
                  <a:close/>
                  <a:moveTo>
                    <a:pt x="84" y="749"/>
                  </a:moveTo>
                  <a:lnTo>
                    <a:pt x="59" y="704"/>
                  </a:lnTo>
                  <a:lnTo>
                    <a:pt x="84" y="658"/>
                  </a:lnTo>
                  <a:lnTo>
                    <a:pt x="111" y="704"/>
                  </a:lnTo>
                  <a:lnTo>
                    <a:pt x="84" y="749"/>
                  </a:lnTo>
                  <a:close/>
                  <a:moveTo>
                    <a:pt x="146" y="749"/>
                  </a:moveTo>
                  <a:lnTo>
                    <a:pt x="120" y="704"/>
                  </a:lnTo>
                  <a:lnTo>
                    <a:pt x="146" y="658"/>
                  </a:lnTo>
                  <a:lnTo>
                    <a:pt x="173" y="704"/>
                  </a:lnTo>
                  <a:lnTo>
                    <a:pt x="146" y="749"/>
                  </a:lnTo>
                  <a:close/>
                  <a:moveTo>
                    <a:pt x="209" y="749"/>
                  </a:moveTo>
                  <a:lnTo>
                    <a:pt x="182" y="704"/>
                  </a:lnTo>
                  <a:lnTo>
                    <a:pt x="209" y="658"/>
                  </a:lnTo>
                  <a:lnTo>
                    <a:pt x="234" y="704"/>
                  </a:lnTo>
                  <a:lnTo>
                    <a:pt x="209" y="749"/>
                  </a:lnTo>
                  <a:close/>
                  <a:moveTo>
                    <a:pt x="270" y="749"/>
                  </a:moveTo>
                  <a:lnTo>
                    <a:pt x="243" y="704"/>
                  </a:lnTo>
                  <a:lnTo>
                    <a:pt x="270" y="658"/>
                  </a:lnTo>
                  <a:lnTo>
                    <a:pt x="295" y="704"/>
                  </a:lnTo>
                  <a:lnTo>
                    <a:pt x="270" y="749"/>
                  </a:lnTo>
                  <a:close/>
                  <a:moveTo>
                    <a:pt x="331" y="749"/>
                  </a:moveTo>
                  <a:lnTo>
                    <a:pt x="304" y="704"/>
                  </a:lnTo>
                  <a:lnTo>
                    <a:pt x="331" y="658"/>
                  </a:lnTo>
                  <a:lnTo>
                    <a:pt x="357" y="704"/>
                  </a:lnTo>
                  <a:lnTo>
                    <a:pt x="331" y="749"/>
                  </a:lnTo>
                  <a:close/>
                  <a:moveTo>
                    <a:pt x="393" y="749"/>
                  </a:moveTo>
                  <a:lnTo>
                    <a:pt x="366" y="704"/>
                  </a:lnTo>
                  <a:lnTo>
                    <a:pt x="393" y="658"/>
                  </a:lnTo>
                  <a:lnTo>
                    <a:pt x="418" y="704"/>
                  </a:lnTo>
                  <a:lnTo>
                    <a:pt x="393" y="749"/>
                  </a:lnTo>
                  <a:close/>
                  <a:moveTo>
                    <a:pt x="454" y="749"/>
                  </a:moveTo>
                  <a:lnTo>
                    <a:pt x="427" y="704"/>
                  </a:lnTo>
                  <a:lnTo>
                    <a:pt x="454" y="658"/>
                  </a:lnTo>
                  <a:lnTo>
                    <a:pt x="480" y="704"/>
                  </a:lnTo>
                  <a:lnTo>
                    <a:pt x="454" y="749"/>
                  </a:lnTo>
                  <a:close/>
                  <a:moveTo>
                    <a:pt x="516" y="749"/>
                  </a:moveTo>
                  <a:lnTo>
                    <a:pt x="489" y="704"/>
                  </a:lnTo>
                  <a:lnTo>
                    <a:pt x="516" y="658"/>
                  </a:lnTo>
                  <a:lnTo>
                    <a:pt x="541" y="704"/>
                  </a:lnTo>
                  <a:lnTo>
                    <a:pt x="516" y="749"/>
                  </a:lnTo>
                  <a:close/>
                  <a:moveTo>
                    <a:pt x="577" y="749"/>
                  </a:moveTo>
                  <a:lnTo>
                    <a:pt x="552" y="704"/>
                  </a:lnTo>
                  <a:lnTo>
                    <a:pt x="577" y="658"/>
                  </a:lnTo>
                  <a:lnTo>
                    <a:pt x="604" y="704"/>
                  </a:lnTo>
                  <a:lnTo>
                    <a:pt x="577" y="749"/>
                  </a:lnTo>
                  <a:close/>
                  <a:moveTo>
                    <a:pt x="639" y="749"/>
                  </a:moveTo>
                  <a:lnTo>
                    <a:pt x="613" y="704"/>
                  </a:lnTo>
                  <a:lnTo>
                    <a:pt x="639" y="658"/>
                  </a:lnTo>
                  <a:lnTo>
                    <a:pt x="666" y="704"/>
                  </a:lnTo>
                  <a:lnTo>
                    <a:pt x="639" y="749"/>
                  </a:lnTo>
                  <a:close/>
                  <a:moveTo>
                    <a:pt x="700" y="749"/>
                  </a:moveTo>
                  <a:lnTo>
                    <a:pt x="675" y="704"/>
                  </a:lnTo>
                  <a:lnTo>
                    <a:pt x="700" y="658"/>
                  </a:lnTo>
                  <a:lnTo>
                    <a:pt x="727" y="704"/>
                  </a:lnTo>
                  <a:lnTo>
                    <a:pt x="700" y="749"/>
                  </a:lnTo>
                  <a:close/>
                  <a:moveTo>
                    <a:pt x="762" y="749"/>
                  </a:moveTo>
                  <a:lnTo>
                    <a:pt x="736" y="704"/>
                  </a:lnTo>
                  <a:lnTo>
                    <a:pt x="762" y="658"/>
                  </a:lnTo>
                  <a:lnTo>
                    <a:pt x="789" y="704"/>
                  </a:lnTo>
                  <a:lnTo>
                    <a:pt x="762" y="749"/>
                  </a:lnTo>
                  <a:close/>
                  <a:moveTo>
                    <a:pt x="823" y="749"/>
                  </a:moveTo>
                  <a:lnTo>
                    <a:pt x="798" y="704"/>
                  </a:lnTo>
                  <a:lnTo>
                    <a:pt x="823" y="658"/>
                  </a:lnTo>
                  <a:lnTo>
                    <a:pt x="850" y="704"/>
                  </a:lnTo>
                  <a:lnTo>
                    <a:pt x="823" y="749"/>
                  </a:lnTo>
                  <a:close/>
                  <a:moveTo>
                    <a:pt x="885" y="749"/>
                  </a:moveTo>
                  <a:lnTo>
                    <a:pt x="859" y="704"/>
                  </a:lnTo>
                  <a:lnTo>
                    <a:pt x="885" y="658"/>
                  </a:lnTo>
                  <a:lnTo>
                    <a:pt x="912" y="704"/>
                  </a:lnTo>
                  <a:lnTo>
                    <a:pt x="885" y="749"/>
                  </a:lnTo>
                  <a:close/>
                  <a:moveTo>
                    <a:pt x="948" y="749"/>
                  </a:moveTo>
                  <a:lnTo>
                    <a:pt x="921" y="704"/>
                  </a:lnTo>
                  <a:lnTo>
                    <a:pt x="948" y="658"/>
                  </a:lnTo>
                  <a:lnTo>
                    <a:pt x="973" y="704"/>
                  </a:lnTo>
                  <a:lnTo>
                    <a:pt x="948" y="749"/>
                  </a:lnTo>
                  <a:close/>
                  <a:moveTo>
                    <a:pt x="1009" y="749"/>
                  </a:moveTo>
                  <a:lnTo>
                    <a:pt x="982" y="704"/>
                  </a:lnTo>
                  <a:lnTo>
                    <a:pt x="1009" y="658"/>
                  </a:lnTo>
                  <a:lnTo>
                    <a:pt x="1035" y="704"/>
                  </a:lnTo>
                  <a:lnTo>
                    <a:pt x="1009" y="749"/>
                  </a:lnTo>
                  <a:close/>
                  <a:moveTo>
                    <a:pt x="1071" y="749"/>
                  </a:moveTo>
                  <a:lnTo>
                    <a:pt x="1044" y="704"/>
                  </a:lnTo>
                  <a:lnTo>
                    <a:pt x="1071" y="658"/>
                  </a:lnTo>
                  <a:lnTo>
                    <a:pt x="1096" y="704"/>
                  </a:lnTo>
                  <a:lnTo>
                    <a:pt x="1071" y="749"/>
                  </a:lnTo>
                  <a:close/>
                  <a:moveTo>
                    <a:pt x="1132" y="749"/>
                  </a:moveTo>
                  <a:lnTo>
                    <a:pt x="1105" y="704"/>
                  </a:lnTo>
                  <a:lnTo>
                    <a:pt x="1132" y="658"/>
                  </a:lnTo>
                  <a:lnTo>
                    <a:pt x="1158" y="704"/>
                  </a:lnTo>
                  <a:lnTo>
                    <a:pt x="1132" y="749"/>
                  </a:lnTo>
                  <a:close/>
                  <a:moveTo>
                    <a:pt x="1194" y="749"/>
                  </a:moveTo>
                  <a:lnTo>
                    <a:pt x="1167" y="704"/>
                  </a:lnTo>
                  <a:lnTo>
                    <a:pt x="1194" y="658"/>
                  </a:lnTo>
                  <a:lnTo>
                    <a:pt x="1219" y="704"/>
                  </a:lnTo>
                  <a:lnTo>
                    <a:pt x="1194" y="749"/>
                  </a:lnTo>
                  <a:close/>
                  <a:moveTo>
                    <a:pt x="1255" y="749"/>
                  </a:moveTo>
                  <a:lnTo>
                    <a:pt x="1228" y="704"/>
                  </a:lnTo>
                  <a:lnTo>
                    <a:pt x="1255" y="658"/>
                  </a:lnTo>
                  <a:lnTo>
                    <a:pt x="1281" y="704"/>
                  </a:lnTo>
                  <a:lnTo>
                    <a:pt x="1255" y="749"/>
                  </a:lnTo>
                  <a:close/>
                  <a:moveTo>
                    <a:pt x="1317" y="749"/>
                  </a:moveTo>
                  <a:lnTo>
                    <a:pt x="1291" y="704"/>
                  </a:lnTo>
                  <a:lnTo>
                    <a:pt x="1317" y="658"/>
                  </a:lnTo>
                  <a:lnTo>
                    <a:pt x="1344" y="704"/>
                  </a:lnTo>
                  <a:lnTo>
                    <a:pt x="1317" y="749"/>
                  </a:lnTo>
                  <a:close/>
                  <a:moveTo>
                    <a:pt x="1378" y="749"/>
                  </a:moveTo>
                  <a:lnTo>
                    <a:pt x="1353" y="704"/>
                  </a:lnTo>
                  <a:lnTo>
                    <a:pt x="1378" y="658"/>
                  </a:lnTo>
                  <a:lnTo>
                    <a:pt x="1405" y="704"/>
                  </a:lnTo>
                  <a:lnTo>
                    <a:pt x="1378" y="749"/>
                  </a:lnTo>
                  <a:close/>
                  <a:moveTo>
                    <a:pt x="1440" y="749"/>
                  </a:moveTo>
                  <a:lnTo>
                    <a:pt x="1414" y="704"/>
                  </a:lnTo>
                  <a:lnTo>
                    <a:pt x="1440" y="658"/>
                  </a:lnTo>
                  <a:lnTo>
                    <a:pt x="1467" y="704"/>
                  </a:lnTo>
                  <a:lnTo>
                    <a:pt x="1440" y="749"/>
                  </a:lnTo>
                  <a:close/>
                  <a:moveTo>
                    <a:pt x="1501" y="749"/>
                  </a:moveTo>
                  <a:lnTo>
                    <a:pt x="1476" y="704"/>
                  </a:lnTo>
                  <a:lnTo>
                    <a:pt x="1501" y="658"/>
                  </a:lnTo>
                  <a:lnTo>
                    <a:pt x="1528" y="704"/>
                  </a:lnTo>
                  <a:lnTo>
                    <a:pt x="1501" y="749"/>
                  </a:lnTo>
                  <a:close/>
                  <a:moveTo>
                    <a:pt x="1563" y="749"/>
                  </a:moveTo>
                  <a:lnTo>
                    <a:pt x="1537" y="704"/>
                  </a:lnTo>
                  <a:lnTo>
                    <a:pt x="1563" y="658"/>
                  </a:lnTo>
                  <a:lnTo>
                    <a:pt x="1590" y="704"/>
                  </a:lnTo>
                  <a:lnTo>
                    <a:pt x="1563" y="749"/>
                  </a:lnTo>
                  <a:close/>
                  <a:moveTo>
                    <a:pt x="1624" y="749"/>
                  </a:moveTo>
                  <a:lnTo>
                    <a:pt x="1599" y="704"/>
                  </a:lnTo>
                  <a:lnTo>
                    <a:pt x="1624" y="658"/>
                  </a:lnTo>
                  <a:lnTo>
                    <a:pt x="1651" y="704"/>
                  </a:lnTo>
                  <a:lnTo>
                    <a:pt x="1624" y="749"/>
                  </a:lnTo>
                  <a:close/>
                  <a:moveTo>
                    <a:pt x="1687" y="749"/>
                  </a:moveTo>
                  <a:lnTo>
                    <a:pt x="1660" y="704"/>
                  </a:lnTo>
                  <a:lnTo>
                    <a:pt x="1687" y="658"/>
                  </a:lnTo>
                  <a:lnTo>
                    <a:pt x="1713" y="704"/>
                  </a:lnTo>
                  <a:lnTo>
                    <a:pt x="1687" y="749"/>
                  </a:lnTo>
                  <a:close/>
                  <a:moveTo>
                    <a:pt x="1749" y="749"/>
                  </a:moveTo>
                  <a:lnTo>
                    <a:pt x="1722" y="704"/>
                  </a:lnTo>
                  <a:lnTo>
                    <a:pt x="1749" y="658"/>
                  </a:lnTo>
                  <a:lnTo>
                    <a:pt x="1774" y="704"/>
                  </a:lnTo>
                  <a:lnTo>
                    <a:pt x="1749" y="749"/>
                  </a:lnTo>
                  <a:close/>
                  <a:moveTo>
                    <a:pt x="1810" y="749"/>
                  </a:moveTo>
                  <a:lnTo>
                    <a:pt x="1783" y="704"/>
                  </a:lnTo>
                  <a:lnTo>
                    <a:pt x="1810" y="658"/>
                  </a:lnTo>
                  <a:lnTo>
                    <a:pt x="1836" y="704"/>
                  </a:lnTo>
                  <a:lnTo>
                    <a:pt x="1810" y="749"/>
                  </a:lnTo>
                  <a:close/>
                  <a:moveTo>
                    <a:pt x="1872" y="749"/>
                  </a:moveTo>
                  <a:lnTo>
                    <a:pt x="1845" y="704"/>
                  </a:lnTo>
                  <a:lnTo>
                    <a:pt x="1872" y="658"/>
                  </a:lnTo>
                  <a:lnTo>
                    <a:pt x="1897" y="704"/>
                  </a:lnTo>
                  <a:lnTo>
                    <a:pt x="1872" y="749"/>
                  </a:lnTo>
                  <a:close/>
                  <a:moveTo>
                    <a:pt x="1933" y="749"/>
                  </a:moveTo>
                  <a:lnTo>
                    <a:pt x="1906" y="704"/>
                  </a:lnTo>
                  <a:lnTo>
                    <a:pt x="1933" y="658"/>
                  </a:lnTo>
                  <a:lnTo>
                    <a:pt x="1959" y="704"/>
                  </a:lnTo>
                  <a:lnTo>
                    <a:pt x="1933" y="749"/>
                  </a:lnTo>
                  <a:close/>
                  <a:moveTo>
                    <a:pt x="1995" y="749"/>
                  </a:moveTo>
                  <a:lnTo>
                    <a:pt x="1968" y="704"/>
                  </a:lnTo>
                  <a:lnTo>
                    <a:pt x="1995" y="658"/>
                  </a:lnTo>
                  <a:lnTo>
                    <a:pt x="2020" y="704"/>
                  </a:lnTo>
                  <a:lnTo>
                    <a:pt x="1995" y="749"/>
                  </a:lnTo>
                  <a:close/>
                  <a:moveTo>
                    <a:pt x="2056" y="749"/>
                  </a:moveTo>
                  <a:lnTo>
                    <a:pt x="2031" y="704"/>
                  </a:lnTo>
                  <a:lnTo>
                    <a:pt x="2056" y="658"/>
                  </a:lnTo>
                  <a:lnTo>
                    <a:pt x="2083" y="704"/>
                  </a:lnTo>
                  <a:lnTo>
                    <a:pt x="2056" y="749"/>
                  </a:lnTo>
                  <a:close/>
                  <a:moveTo>
                    <a:pt x="2118" y="749"/>
                  </a:moveTo>
                  <a:lnTo>
                    <a:pt x="2092" y="704"/>
                  </a:lnTo>
                  <a:lnTo>
                    <a:pt x="2118" y="658"/>
                  </a:lnTo>
                  <a:lnTo>
                    <a:pt x="2145" y="704"/>
                  </a:lnTo>
                  <a:lnTo>
                    <a:pt x="2118" y="749"/>
                  </a:lnTo>
                  <a:close/>
                  <a:moveTo>
                    <a:pt x="2179" y="749"/>
                  </a:moveTo>
                  <a:lnTo>
                    <a:pt x="2154" y="704"/>
                  </a:lnTo>
                  <a:lnTo>
                    <a:pt x="2179" y="658"/>
                  </a:lnTo>
                  <a:lnTo>
                    <a:pt x="2206" y="704"/>
                  </a:lnTo>
                  <a:lnTo>
                    <a:pt x="2179" y="749"/>
                  </a:lnTo>
                  <a:close/>
                  <a:moveTo>
                    <a:pt x="2241" y="749"/>
                  </a:moveTo>
                  <a:lnTo>
                    <a:pt x="2215" y="704"/>
                  </a:lnTo>
                  <a:lnTo>
                    <a:pt x="2241" y="658"/>
                  </a:lnTo>
                  <a:lnTo>
                    <a:pt x="2268" y="704"/>
                  </a:lnTo>
                  <a:lnTo>
                    <a:pt x="2241" y="749"/>
                  </a:lnTo>
                  <a:close/>
                  <a:moveTo>
                    <a:pt x="2302" y="749"/>
                  </a:moveTo>
                  <a:lnTo>
                    <a:pt x="2277" y="704"/>
                  </a:lnTo>
                  <a:lnTo>
                    <a:pt x="2302" y="658"/>
                  </a:lnTo>
                  <a:lnTo>
                    <a:pt x="2329" y="704"/>
                  </a:lnTo>
                  <a:lnTo>
                    <a:pt x="2302" y="749"/>
                  </a:lnTo>
                  <a:close/>
                  <a:moveTo>
                    <a:pt x="2364" y="749"/>
                  </a:moveTo>
                  <a:lnTo>
                    <a:pt x="2338" y="704"/>
                  </a:lnTo>
                  <a:lnTo>
                    <a:pt x="2364" y="658"/>
                  </a:lnTo>
                  <a:lnTo>
                    <a:pt x="2391" y="704"/>
                  </a:lnTo>
                  <a:lnTo>
                    <a:pt x="2364" y="749"/>
                  </a:lnTo>
                  <a:close/>
                  <a:moveTo>
                    <a:pt x="2427" y="749"/>
                  </a:moveTo>
                  <a:lnTo>
                    <a:pt x="2400" y="704"/>
                  </a:lnTo>
                  <a:lnTo>
                    <a:pt x="2427" y="658"/>
                  </a:lnTo>
                  <a:lnTo>
                    <a:pt x="2452" y="704"/>
                  </a:lnTo>
                  <a:lnTo>
                    <a:pt x="2427" y="749"/>
                  </a:lnTo>
                  <a:close/>
                  <a:moveTo>
                    <a:pt x="2488" y="749"/>
                  </a:moveTo>
                  <a:lnTo>
                    <a:pt x="2461" y="704"/>
                  </a:lnTo>
                  <a:lnTo>
                    <a:pt x="2488" y="658"/>
                  </a:lnTo>
                  <a:lnTo>
                    <a:pt x="2514" y="704"/>
                  </a:lnTo>
                  <a:lnTo>
                    <a:pt x="2488" y="749"/>
                  </a:lnTo>
                  <a:close/>
                  <a:moveTo>
                    <a:pt x="54" y="695"/>
                  </a:moveTo>
                  <a:lnTo>
                    <a:pt x="27" y="650"/>
                  </a:lnTo>
                  <a:lnTo>
                    <a:pt x="54" y="605"/>
                  </a:lnTo>
                  <a:lnTo>
                    <a:pt x="80" y="650"/>
                  </a:lnTo>
                  <a:lnTo>
                    <a:pt x="54" y="695"/>
                  </a:lnTo>
                  <a:close/>
                  <a:moveTo>
                    <a:pt x="116" y="695"/>
                  </a:moveTo>
                  <a:lnTo>
                    <a:pt x="89" y="650"/>
                  </a:lnTo>
                  <a:lnTo>
                    <a:pt x="116" y="605"/>
                  </a:lnTo>
                  <a:lnTo>
                    <a:pt x="141" y="650"/>
                  </a:lnTo>
                  <a:lnTo>
                    <a:pt x="116" y="695"/>
                  </a:lnTo>
                  <a:close/>
                  <a:moveTo>
                    <a:pt x="177" y="695"/>
                  </a:moveTo>
                  <a:lnTo>
                    <a:pt x="150" y="650"/>
                  </a:lnTo>
                  <a:lnTo>
                    <a:pt x="177" y="605"/>
                  </a:lnTo>
                  <a:lnTo>
                    <a:pt x="204" y="650"/>
                  </a:lnTo>
                  <a:lnTo>
                    <a:pt x="177" y="695"/>
                  </a:lnTo>
                  <a:close/>
                  <a:moveTo>
                    <a:pt x="238" y="695"/>
                  </a:moveTo>
                  <a:lnTo>
                    <a:pt x="213" y="650"/>
                  </a:lnTo>
                  <a:lnTo>
                    <a:pt x="238" y="605"/>
                  </a:lnTo>
                  <a:lnTo>
                    <a:pt x="265" y="650"/>
                  </a:lnTo>
                  <a:lnTo>
                    <a:pt x="238" y="695"/>
                  </a:lnTo>
                  <a:close/>
                  <a:moveTo>
                    <a:pt x="300" y="695"/>
                  </a:moveTo>
                  <a:lnTo>
                    <a:pt x="274" y="650"/>
                  </a:lnTo>
                  <a:lnTo>
                    <a:pt x="300" y="605"/>
                  </a:lnTo>
                  <a:lnTo>
                    <a:pt x="327" y="650"/>
                  </a:lnTo>
                  <a:lnTo>
                    <a:pt x="300" y="695"/>
                  </a:lnTo>
                  <a:close/>
                  <a:moveTo>
                    <a:pt x="361" y="695"/>
                  </a:moveTo>
                  <a:lnTo>
                    <a:pt x="336" y="650"/>
                  </a:lnTo>
                  <a:lnTo>
                    <a:pt x="361" y="605"/>
                  </a:lnTo>
                  <a:lnTo>
                    <a:pt x="388" y="650"/>
                  </a:lnTo>
                  <a:lnTo>
                    <a:pt x="361" y="695"/>
                  </a:lnTo>
                  <a:close/>
                  <a:moveTo>
                    <a:pt x="423" y="695"/>
                  </a:moveTo>
                  <a:lnTo>
                    <a:pt x="397" y="650"/>
                  </a:lnTo>
                  <a:lnTo>
                    <a:pt x="423" y="605"/>
                  </a:lnTo>
                  <a:lnTo>
                    <a:pt x="450" y="650"/>
                  </a:lnTo>
                  <a:lnTo>
                    <a:pt x="423" y="695"/>
                  </a:lnTo>
                  <a:close/>
                  <a:moveTo>
                    <a:pt x="484" y="695"/>
                  </a:moveTo>
                  <a:lnTo>
                    <a:pt x="459" y="650"/>
                  </a:lnTo>
                  <a:lnTo>
                    <a:pt x="484" y="605"/>
                  </a:lnTo>
                  <a:lnTo>
                    <a:pt x="511" y="650"/>
                  </a:lnTo>
                  <a:lnTo>
                    <a:pt x="484" y="695"/>
                  </a:lnTo>
                  <a:close/>
                  <a:moveTo>
                    <a:pt x="546" y="695"/>
                  </a:moveTo>
                  <a:lnTo>
                    <a:pt x="520" y="650"/>
                  </a:lnTo>
                  <a:lnTo>
                    <a:pt x="546" y="605"/>
                  </a:lnTo>
                  <a:lnTo>
                    <a:pt x="573" y="650"/>
                  </a:lnTo>
                  <a:lnTo>
                    <a:pt x="546" y="695"/>
                  </a:lnTo>
                  <a:close/>
                  <a:moveTo>
                    <a:pt x="609" y="695"/>
                  </a:moveTo>
                  <a:lnTo>
                    <a:pt x="582" y="650"/>
                  </a:lnTo>
                  <a:lnTo>
                    <a:pt x="609" y="605"/>
                  </a:lnTo>
                  <a:lnTo>
                    <a:pt x="634" y="650"/>
                  </a:lnTo>
                  <a:lnTo>
                    <a:pt x="609" y="695"/>
                  </a:lnTo>
                  <a:close/>
                  <a:moveTo>
                    <a:pt x="670" y="695"/>
                  </a:moveTo>
                  <a:lnTo>
                    <a:pt x="643" y="650"/>
                  </a:lnTo>
                  <a:lnTo>
                    <a:pt x="670" y="605"/>
                  </a:lnTo>
                  <a:lnTo>
                    <a:pt x="696" y="650"/>
                  </a:lnTo>
                  <a:lnTo>
                    <a:pt x="670" y="695"/>
                  </a:lnTo>
                  <a:close/>
                  <a:moveTo>
                    <a:pt x="732" y="695"/>
                  </a:moveTo>
                  <a:lnTo>
                    <a:pt x="705" y="650"/>
                  </a:lnTo>
                  <a:lnTo>
                    <a:pt x="732" y="605"/>
                  </a:lnTo>
                  <a:lnTo>
                    <a:pt x="757" y="650"/>
                  </a:lnTo>
                  <a:lnTo>
                    <a:pt x="732" y="695"/>
                  </a:lnTo>
                  <a:close/>
                  <a:moveTo>
                    <a:pt x="793" y="695"/>
                  </a:moveTo>
                  <a:lnTo>
                    <a:pt x="766" y="650"/>
                  </a:lnTo>
                  <a:lnTo>
                    <a:pt x="793" y="605"/>
                  </a:lnTo>
                  <a:lnTo>
                    <a:pt x="819" y="650"/>
                  </a:lnTo>
                  <a:lnTo>
                    <a:pt x="793" y="695"/>
                  </a:lnTo>
                  <a:close/>
                  <a:moveTo>
                    <a:pt x="855" y="695"/>
                  </a:moveTo>
                  <a:lnTo>
                    <a:pt x="828" y="650"/>
                  </a:lnTo>
                  <a:lnTo>
                    <a:pt x="855" y="605"/>
                  </a:lnTo>
                  <a:lnTo>
                    <a:pt x="880" y="650"/>
                  </a:lnTo>
                  <a:lnTo>
                    <a:pt x="855" y="695"/>
                  </a:lnTo>
                  <a:close/>
                  <a:moveTo>
                    <a:pt x="916" y="695"/>
                  </a:moveTo>
                  <a:lnTo>
                    <a:pt x="889" y="650"/>
                  </a:lnTo>
                  <a:lnTo>
                    <a:pt x="916" y="605"/>
                  </a:lnTo>
                  <a:lnTo>
                    <a:pt x="943" y="650"/>
                  </a:lnTo>
                  <a:lnTo>
                    <a:pt x="916" y="695"/>
                  </a:lnTo>
                  <a:close/>
                  <a:moveTo>
                    <a:pt x="978" y="695"/>
                  </a:moveTo>
                  <a:lnTo>
                    <a:pt x="952" y="650"/>
                  </a:lnTo>
                  <a:lnTo>
                    <a:pt x="978" y="605"/>
                  </a:lnTo>
                  <a:lnTo>
                    <a:pt x="1005" y="650"/>
                  </a:lnTo>
                  <a:lnTo>
                    <a:pt x="978" y="695"/>
                  </a:lnTo>
                  <a:close/>
                  <a:moveTo>
                    <a:pt x="1039" y="695"/>
                  </a:moveTo>
                  <a:lnTo>
                    <a:pt x="1014" y="650"/>
                  </a:lnTo>
                  <a:lnTo>
                    <a:pt x="1039" y="605"/>
                  </a:lnTo>
                  <a:lnTo>
                    <a:pt x="1066" y="650"/>
                  </a:lnTo>
                  <a:lnTo>
                    <a:pt x="1039" y="695"/>
                  </a:lnTo>
                  <a:close/>
                  <a:moveTo>
                    <a:pt x="1101" y="695"/>
                  </a:moveTo>
                  <a:lnTo>
                    <a:pt x="1075" y="650"/>
                  </a:lnTo>
                  <a:lnTo>
                    <a:pt x="1101" y="605"/>
                  </a:lnTo>
                  <a:lnTo>
                    <a:pt x="1128" y="650"/>
                  </a:lnTo>
                  <a:lnTo>
                    <a:pt x="1101" y="695"/>
                  </a:lnTo>
                  <a:close/>
                  <a:moveTo>
                    <a:pt x="1162" y="695"/>
                  </a:moveTo>
                  <a:lnTo>
                    <a:pt x="1137" y="650"/>
                  </a:lnTo>
                  <a:lnTo>
                    <a:pt x="1162" y="605"/>
                  </a:lnTo>
                  <a:lnTo>
                    <a:pt x="1189" y="650"/>
                  </a:lnTo>
                  <a:lnTo>
                    <a:pt x="1162" y="695"/>
                  </a:lnTo>
                  <a:close/>
                  <a:moveTo>
                    <a:pt x="1224" y="695"/>
                  </a:moveTo>
                  <a:lnTo>
                    <a:pt x="1198" y="650"/>
                  </a:lnTo>
                  <a:lnTo>
                    <a:pt x="1224" y="605"/>
                  </a:lnTo>
                  <a:lnTo>
                    <a:pt x="1251" y="650"/>
                  </a:lnTo>
                  <a:lnTo>
                    <a:pt x="1224" y="695"/>
                  </a:lnTo>
                  <a:close/>
                  <a:moveTo>
                    <a:pt x="1285" y="695"/>
                  </a:moveTo>
                  <a:lnTo>
                    <a:pt x="1260" y="650"/>
                  </a:lnTo>
                  <a:lnTo>
                    <a:pt x="1285" y="605"/>
                  </a:lnTo>
                  <a:lnTo>
                    <a:pt x="1312" y="650"/>
                  </a:lnTo>
                  <a:lnTo>
                    <a:pt x="1285" y="695"/>
                  </a:lnTo>
                  <a:close/>
                  <a:moveTo>
                    <a:pt x="1348" y="695"/>
                  </a:moveTo>
                  <a:lnTo>
                    <a:pt x="1321" y="650"/>
                  </a:lnTo>
                  <a:lnTo>
                    <a:pt x="1348" y="605"/>
                  </a:lnTo>
                  <a:lnTo>
                    <a:pt x="1374" y="650"/>
                  </a:lnTo>
                  <a:lnTo>
                    <a:pt x="1348" y="695"/>
                  </a:lnTo>
                  <a:close/>
                  <a:moveTo>
                    <a:pt x="1410" y="695"/>
                  </a:moveTo>
                  <a:lnTo>
                    <a:pt x="1383" y="650"/>
                  </a:lnTo>
                  <a:lnTo>
                    <a:pt x="1410" y="605"/>
                  </a:lnTo>
                  <a:lnTo>
                    <a:pt x="1435" y="650"/>
                  </a:lnTo>
                  <a:lnTo>
                    <a:pt x="1410" y="695"/>
                  </a:lnTo>
                  <a:close/>
                  <a:moveTo>
                    <a:pt x="1471" y="695"/>
                  </a:moveTo>
                  <a:lnTo>
                    <a:pt x="1444" y="650"/>
                  </a:lnTo>
                  <a:lnTo>
                    <a:pt x="1471" y="605"/>
                  </a:lnTo>
                  <a:lnTo>
                    <a:pt x="1497" y="650"/>
                  </a:lnTo>
                  <a:lnTo>
                    <a:pt x="1471" y="695"/>
                  </a:lnTo>
                  <a:close/>
                  <a:moveTo>
                    <a:pt x="1533" y="695"/>
                  </a:moveTo>
                  <a:lnTo>
                    <a:pt x="1506" y="650"/>
                  </a:lnTo>
                  <a:lnTo>
                    <a:pt x="1533" y="605"/>
                  </a:lnTo>
                  <a:lnTo>
                    <a:pt x="1558" y="650"/>
                  </a:lnTo>
                  <a:lnTo>
                    <a:pt x="1533" y="695"/>
                  </a:lnTo>
                  <a:close/>
                  <a:moveTo>
                    <a:pt x="1594" y="695"/>
                  </a:moveTo>
                  <a:lnTo>
                    <a:pt x="1567" y="650"/>
                  </a:lnTo>
                  <a:lnTo>
                    <a:pt x="1594" y="605"/>
                  </a:lnTo>
                  <a:lnTo>
                    <a:pt x="1620" y="650"/>
                  </a:lnTo>
                  <a:lnTo>
                    <a:pt x="1594" y="695"/>
                  </a:lnTo>
                  <a:close/>
                  <a:moveTo>
                    <a:pt x="1656" y="695"/>
                  </a:moveTo>
                  <a:lnTo>
                    <a:pt x="1629" y="650"/>
                  </a:lnTo>
                  <a:lnTo>
                    <a:pt x="1656" y="605"/>
                  </a:lnTo>
                  <a:lnTo>
                    <a:pt x="1683" y="650"/>
                  </a:lnTo>
                  <a:lnTo>
                    <a:pt x="1656" y="695"/>
                  </a:lnTo>
                  <a:close/>
                  <a:moveTo>
                    <a:pt x="1717" y="695"/>
                  </a:moveTo>
                  <a:lnTo>
                    <a:pt x="1692" y="650"/>
                  </a:lnTo>
                  <a:lnTo>
                    <a:pt x="1717" y="605"/>
                  </a:lnTo>
                  <a:lnTo>
                    <a:pt x="1744" y="650"/>
                  </a:lnTo>
                  <a:lnTo>
                    <a:pt x="1717" y="695"/>
                  </a:lnTo>
                  <a:close/>
                  <a:moveTo>
                    <a:pt x="1779" y="695"/>
                  </a:moveTo>
                  <a:lnTo>
                    <a:pt x="1753" y="650"/>
                  </a:lnTo>
                  <a:lnTo>
                    <a:pt x="1779" y="605"/>
                  </a:lnTo>
                  <a:lnTo>
                    <a:pt x="1806" y="650"/>
                  </a:lnTo>
                  <a:lnTo>
                    <a:pt x="1779" y="695"/>
                  </a:lnTo>
                  <a:close/>
                  <a:moveTo>
                    <a:pt x="1840" y="695"/>
                  </a:moveTo>
                  <a:lnTo>
                    <a:pt x="1815" y="650"/>
                  </a:lnTo>
                  <a:lnTo>
                    <a:pt x="1840" y="605"/>
                  </a:lnTo>
                  <a:lnTo>
                    <a:pt x="1867" y="650"/>
                  </a:lnTo>
                  <a:lnTo>
                    <a:pt x="1840" y="695"/>
                  </a:lnTo>
                  <a:close/>
                  <a:moveTo>
                    <a:pt x="1902" y="695"/>
                  </a:moveTo>
                  <a:lnTo>
                    <a:pt x="1876" y="650"/>
                  </a:lnTo>
                  <a:lnTo>
                    <a:pt x="1902" y="605"/>
                  </a:lnTo>
                  <a:lnTo>
                    <a:pt x="1929" y="650"/>
                  </a:lnTo>
                  <a:lnTo>
                    <a:pt x="1902" y="695"/>
                  </a:lnTo>
                  <a:close/>
                  <a:moveTo>
                    <a:pt x="1963" y="695"/>
                  </a:moveTo>
                  <a:lnTo>
                    <a:pt x="1938" y="650"/>
                  </a:lnTo>
                  <a:lnTo>
                    <a:pt x="1963" y="605"/>
                  </a:lnTo>
                  <a:lnTo>
                    <a:pt x="1990" y="650"/>
                  </a:lnTo>
                  <a:lnTo>
                    <a:pt x="1963" y="695"/>
                  </a:lnTo>
                  <a:close/>
                  <a:moveTo>
                    <a:pt x="2025" y="695"/>
                  </a:moveTo>
                  <a:lnTo>
                    <a:pt x="1999" y="650"/>
                  </a:lnTo>
                  <a:lnTo>
                    <a:pt x="2025" y="605"/>
                  </a:lnTo>
                  <a:lnTo>
                    <a:pt x="2052" y="650"/>
                  </a:lnTo>
                  <a:lnTo>
                    <a:pt x="2025" y="695"/>
                  </a:lnTo>
                  <a:close/>
                  <a:moveTo>
                    <a:pt x="2088" y="695"/>
                  </a:moveTo>
                  <a:lnTo>
                    <a:pt x="2061" y="650"/>
                  </a:lnTo>
                  <a:lnTo>
                    <a:pt x="2088" y="605"/>
                  </a:lnTo>
                  <a:lnTo>
                    <a:pt x="2113" y="650"/>
                  </a:lnTo>
                  <a:lnTo>
                    <a:pt x="2088" y="695"/>
                  </a:lnTo>
                  <a:close/>
                  <a:moveTo>
                    <a:pt x="2149" y="695"/>
                  </a:moveTo>
                  <a:lnTo>
                    <a:pt x="2122" y="650"/>
                  </a:lnTo>
                  <a:lnTo>
                    <a:pt x="2149" y="605"/>
                  </a:lnTo>
                  <a:lnTo>
                    <a:pt x="2175" y="650"/>
                  </a:lnTo>
                  <a:lnTo>
                    <a:pt x="2149" y="695"/>
                  </a:lnTo>
                  <a:close/>
                  <a:moveTo>
                    <a:pt x="2211" y="695"/>
                  </a:moveTo>
                  <a:lnTo>
                    <a:pt x="2184" y="650"/>
                  </a:lnTo>
                  <a:lnTo>
                    <a:pt x="2211" y="605"/>
                  </a:lnTo>
                  <a:lnTo>
                    <a:pt x="2236" y="650"/>
                  </a:lnTo>
                  <a:lnTo>
                    <a:pt x="2211" y="695"/>
                  </a:lnTo>
                  <a:close/>
                  <a:moveTo>
                    <a:pt x="2272" y="695"/>
                  </a:moveTo>
                  <a:lnTo>
                    <a:pt x="2245" y="650"/>
                  </a:lnTo>
                  <a:lnTo>
                    <a:pt x="2272" y="605"/>
                  </a:lnTo>
                  <a:lnTo>
                    <a:pt x="2298" y="650"/>
                  </a:lnTo>
                  <a:lnTo>
                    <a:pt x="2272" y="695"/>
                  </a:lnTo>
                  <a:close/>
                  <a:moveTo>
                    <a:pt x="2334" y="695"/>
                  </a:moveTo>
                  <a:lnTo>
                    <a:pt x="2307" y="650"/>
                  </a:lnTo>
                  <a:lnTo>
                    <a:pt x="2334" y="605"/>
                  </a:lnTo>
                  <a:lnTo>
                    <a:pt x="2359" y="650"/>
                  </a:lnTo>
                  <a:lnTo>
                    <a:pt x="2334" y="695"/>
                  </a:lnTo>
                  <a:close/>
                  <a:moveTo>
                    <a:pt x="2395" y="695"/>
                  </a:moveTo>
                  <a:lnTo>
                    <a:pt x="2368" y="650"/>
                  </a:lnTo>
                  <a:lnTo>
                    <a:pt x="2395" y="605"/>
                  </a:lnTo>
                  <a:lnTo>
                    <a:pt x="2422" y="650"/>
                  </a:lnTo>
                  <a:lnTo>
                    <a:pt x="2395" y="695"/>
                  </a:lnTo>
                  <a:close/>
                  <a:moveTo>
                    <a:pt x="2457" y="695"/>
                  </a:moveTo>
                  <a:lnTo>
                    <a:pt x="2431" y="650"/>
                  </a:lnTo>
                  <a:lnTo>
                    <a:pt x="2457" y="605"/>
                  </a:lnTo>
                  <a:lnTo>
                    <a:pt x="2484" y="650"/>
                  </a:lnTo>
                  <a:lnTo>
                    <a:pt x="2457" y="695"/>
                  </a:lnTo>
                  <a:close/>
                  <a:moveTo>
                    <a:pt x="2518" y="695"/>
                  </a:moveTo>
                  <a:lnTo>
                    <a:pt x="2493" y="650"/>
                  </a:lnTo>
                  <a:lnTo>
                    <a:pt x="2518" y="605"/>
                  </a:lnTo>
                  <a:lnTo>
                    <a:pt x="2545" y="650"/>
                  </a:lnTo>
                  <a:lnTo>
                    <a:pt x="2518" y="695"/>
                  </a:lnTo>
                  <a:close/>
                  <a:moveTo>
                    <a:pt x="84" y="643"/>
                  </a:moveTo>
                  <a:lnTo>
                    <a:pt x="59" y="596"/>
                  </a:lnTo>
                  <a:lnTo>
                    <a:pt x="84" y="551"/>
                  </a:lnTo>
                  <a:lnTo>
                    <a:pt x="111" y="596"/>
                  </a:lnTo>
                  <a:lnTo>
                    <a:pt x="84" y="643"/>
                  </a:lnTo>
                  <a:close/>
                  <a:moveTo>
                    <a:pt x="146" y="643"/>
                  </a:moveTo>
                  <a:lnTo>
                    <a:pt x="120" y="596"/>
                  </a:lnTo>
                  <a:lnTo>
                    <a:pt x="146" y="551"/>
                  </a:lnTo>
                  <a:lnTo>
                    <a:pt x="173" y="596"/>
                  </a:lnTo>
                  <a:lnTo>
                    <a:pt x="146" y="643"/>
                  </a:lnTo>
                  <a:close/>
                  <a:moveTo>
                    <a:pt x="209" y="643"/>
                  </a:moveTo>
                  <a:lnTo>
                    <a:pt x="182" y="596"/>
                  </a:lnTo>
                  <a:lnTo>
                    <a:pt x="209" y="551"/>
                  </a:lnTo>
                  <a:lnTo>
                    <a:pt x="234" y="596"/>
                  </a:lnTo>
                  <a:lnTo>
                    <a:pt x="209" y="643"/>
                  </a:lnTo>
                  <a:close/>
                  <a:moveTo>
                    <a:pt x="270" y="643"/>
                  </a:moveTo>
                  <a:lnTo>
                    <a:pt x="243" y="596"/>
                  </a:lnTo>
                  <a:lnTo>
                    <a:pt x="270" y="551"/>
                  </a:lnTo>
                  <a:lnTo>
                    <a:pt x="295" y="596"/>
                  </a:lnTo>
                  <a:lnTo>
                    <a:pt x="270" y="643"/>
                  </a:lnTo>
                  <a:close/>
                  <a:moveTo>
                    <a:pt x="331" y="643"/>
                  </a:moveTo>
                  <a:lnTo>
                    <a:pt x="304" y="596"/>
                  </a:lnTo>
                  <a:lnTo>
                    <a:pt x="331" y="551"/>
                  </a:lnTo>
                  <a:lnTo>
                    <a:pt x="357" y="596"/>
                  </a:lnTo>
                  <a:lnTo>
                    <a:pt x="331" y="643"/>
                  </a:lnTo>
                  <a:close/>
                  <a:moveTo>
                    <a:pt x="393" y="643"/>
                  </a:moveTo>
                  <a:lnTo>
                    <a:pt x="366" y="596"/>
                  </a:lnTo>
                  <a:lnTo>
                    <a:pt x="393" y="551"/>
                  </a:lnTo>
                  <a:lnTo>
                    <a:pt x="418" y="596"/>
                  </a:lnTo>
                  <a:lnTo>
                    <a:pt x="393" y="643"/>
                  </a:lnTo>
                  <a:close/>
                  <a:moveTo>
                    <a:pt x="454" y="643"/>
                  </a:moveTo>
                  <a:lnTo>
                    <a:pt x="427" y="596"/>
                  </a:lnTo>
                  <a:lnTo>
                    <a:pt x="454" y="551"/>
                  </a:lnTo>
                  <a:lnTo>
                    <a:pt x="480" y="596"/>
                  </a:lnTo>
                  <a:lnTo>
                    <a:pt x="454" y="643"/>
                  </a:lnTo>
                  <a:close/>
                  <a:moveTo>
                    <a:pt x="516" y="643"/>
                  </a:moveTo>
                  <a:lnTo>
                    <a:pt x="489" y="596"/>
                  </a:lnTo>
                  <a:lnTo>
                    <a:pt x="516" y="551"/>
                  </a:lnTo>
                  <a:lnTo>
                    <a:pt x="541" y="596"/>
                  </a:lnTo>
                  <a:lnTo>
                    <a:pt x="516" y="643"/>
                  </a:lnTo>
                  <a:close/>
                  <a:moveTo>
                    <a:pt x="577" y="643"/>
                  </a:moveTo>
                  <a:lnTo>
                    <a:pt x="552" y="596"/>
                  </a:lnTo>
                  <a:lnTo>
                    <a:pt x="577" y="551"/>
                  </a:lnTo>
                  <a:lnTo>
                    <a:pt x="604" y="596"/>
                  </a:lnTo>
                  <a:lnTo>
                    <a:pt x="577" y="643"/>
                  </a:lnTo>
                  <a:close/>
                  <a:moveTo>
                    <a:pt x="639" y="643"/>
                  </a:moveTo>
                  <a:lnTo>
                    <a:pt x="613" y="596"/>
                  </a:lnTo>
                  <a:lnTo>
                    <a:pt x="639" y="551"/>
                  </a:lnTo>
                  <a:lnTo>
                    <a:pt x="666" y="596"/>
                  </a:lnTo>
                  <a:lnTo>
                    <a:pt x="639" y="643"/>
                  </a:lnTo>
                  <a:close/>
                  <a:moveTo>
                    <a:pt x="700" y="643"/>
                  </a:moveTo>
                  <a:lnTo>
                    <a:pt x="675" y="596"/>
                  </a:lnTo>
                  <a:lnTo>
                    <a:pt x="700" y="551"/>
                  </a:lnTo>
                  <a:lnTo>
                    <a:pt x="727" y="596"/>
                  </a:lnTo>
                  <a:lnTo>
                    <a:pt x="700" y="643"/>
                  </a:lnTo>
                  <a:close/>
                  <a:moveTo>
                    <a:pt x="762" y="643"/>
                  </a:moveTo>
                  <a:lnTo>
                    <a:pt x="736" y="596"/>
                  </a:lnTo>
                  <a:lnTo>
                    <a:pt x="762" y="551"/>
                  </a:lnTo>
                  <a:lnTo>
                    <a:pt x="789" y="596"/>
                  </a:lnTo>
                  <a:lnTo>
                    <a:pt x="762" y="643"/>
                  </a:lnTo>
                  <a:close/>
                  <a:moveTo>
                    <a:pt x="823" y="643"/>
                  </a:moveTo>
                  <a:lnTo>
                    <a:pt x="798" y="596"/>
                  </a:lnTo>
                  <a:lnTo>
                    <a:pt x="823" y="551"/>
                  </a:lnTo>
                  <a:lnTo>
                    <a:pt x="850" y="596"/>
                  </a:lnTo>
                  <a:lnTo>
                    <a:pt x="823" y="643"/>
                  </a:lnTo>
                  <a:close/>
                  <a:moveTo>
                    <a:pt x="885" y="643"/>
                  </a:moveTo>
                  <a:lnTo>
                    <a:pt x="859" y="596"/>
                  </a:lnTo>
                  <a:lnTo>
                    <a:pt x="885" y="551"/>
                  </a:lnTo>
                  <a:lnTo>
                    <a:pt x="912" y="596"/>
                  </a:lnTo>
                  <a:lnTo>
                    <a:pt x="885" y="643"/>
                  </a:lnTo>
                  <a:close/>
                  <a:moveTo>
                    <a:pt x="948" y="643"/>
                  </a:moveTo>
                  <a:lnTo>
                    <a:pt x="921" y="596"/>
                  </a:lnTo>
                  <a:lnTo>
                    <a:pt x="948" y="551"/>
                  </a:lnTo>
                  <a:lnTo>
                    <a:pt x="973" y="596"/>
                  </a:lnTo>
                  <a:lnTo>
                    <a:pt x="948" y="643"/>
                  </a:lnTo>
                  <a:close/>
                  <a:moveTo>
                    <a:pt x="1009" y="643"/>
                  </a:moveTo>
                  <a:lnTo>
                    <a:pt x="982" y="596"/>
                  </a:lnTo>
                  <a:lnTo>
                    <a:pt x="1009" y="551"/>
                  </a:lnTo>
                  <a:lnTo>
                    <a:pt x="1035" y="596"/>
                  </a:lnTo>
                  <a:lnTo>
                    <a:pt x="1009" y="643"/>
                  </a:lnTo>
                  <a:close/>
                  <a:moveTo>
                    <a:pt x="1071" y="643"/>
                  </a:moveTo>
                  <a:lnTo>
                    <a:pt x="1044" y="596"/>
                  </a:lnTo>
                  <a:lnTo>
                    <a:pt x="1071" y="551"/>
                  </a:lnTo>
                  <a:lnTo>
                    <a:pt x="1096" y="596"/>
                  </a:lnTo>
                  <a:lnTo>
                    <a:pt x="1071" y="643"/>
                  </a:lnTo>
                  <a:close/>
                  <a:moveTo>
                    <a:pt x="1132" y="643"/>
                  </a:moveTo>
                  <a:lnTo>
                    <a:pt x="1105" y="596"/>
                  </a:lnTo>
                  <a:lnTo>
                    <a:pt x="1132" y="551"/>
                  </a:lnTo>
                  <a:lnTo>
                    <a:pt x="1158" y="596"/>
                  </a:lnTo>
                  <a:lnTo>
                    <a:pt x="1132" y="643"/>
                  </a:lnTo>
                  <a:close/>
                  <a:moveTo>
                    <a:pt x="1194" y="643"/>
                  </a:moveTo>
                  <a:lnTo>
                    <a:pt x="1167" y="596"/>
                  </a:lnTo>
                  <a:lnTo>
                    <a:pt x="1194" y="551"/>
                  </a:lnTo>
                  <a:lnTo>
                    <a:pt x="1219" y="596"/>
                  </a:lnTo>
                  <a:lnTo>
                    <a:pt x="1194" y="643"/>
                  </a:lnTo>
                  <a:close/>
                  <a:moveTo>
                    <a:pt x="1255" y="643"/>
                  </a:moveTo>
                  <a:lnTo>
                    <a:pt x="1228" y="596"/>
                  </a:lnTo>
                  <a:lnTo>
                    <a:pt x="1255" y="551"/>
                  </a:lnTo>
                  <a:lnTo>
                    <a:pt x="1281" y="596"/>
                  </a:lnTo>
                  <a:lnTo>
                    <a:pt x="1255" y="643"/>
                  </a:lnTo>
                  <a:close/>
                  <a:moveTo>
                    <a:pt x="1317" y="643"/>
                  </a:moveTo>
                  <a:lnTo>
                    <a:pt x="1291" y="596"/>
                  </a:lnTo>
                  <a:lnTo>
                    <a:pt x="1317" y="551"/>
                  </a:lnTo>
                  <a:lnTo>
                    <a:pt x="1344" y="596"/>
                  </a:lnTo>
                  <a:lnTo>
                    <a:pt x="1317" y="643"/>
                  </a:lnTo>
                  <a:close/>
                  <a:moveTo>
                    <a:pt x="1378" y="643"/>
                  </a:moveTo>
                  <a:lnTo>
                    <a:pt x="1353" y="596"/>
                  </a:lnTo>
                  <a:lnTo>
                    <a:pt x="1378" y="551"/>
                  </a:lnTo>
                  <a:lnTo>
                    <a:pt x="1405" y="596"/>
                  </a:lnTo>
                  <a:lnTo>
                    <a:pt x="1378" y="643"/>
                  </a:lnTo>
                  <a:close/>
                  <a:moveTo>
                    <a:pt x="1440" y="643"/>
                  </a:moveTo>
                  <a:lnTo>
                    <a:pt x="1414" y="596"/>
                  </a:lnTo>
                  <a:lnTo>
                    <a:pt x="1440" y="551"/>
                  </a:lnTo>
                  <a:lnTo>
                    <a:pt x="1467" y="596"/>
                  </a:lnTo>
                  <a:lnTo>
                    <a:pt x="1440" y="643"/>
                  </a:lnTo>
                  <a:close/>
                  <a:moveTo>
                    <a:pt x="1501" y="643"/>
                  </a:moveTo>
                  <a:lnTo>
                    <a:pt x="1476" y="596"/>
                  </a:lnTo>
                  <a:lnTo>
                    <a:pt x="1501" y="551"/>
                  </a:lnTo>
                  <a:lnTo>
                    <a:pt x="1528" y="596"/>
                  </a:lnTo>
                  <a:lnTo>
                    <a:pt x="1501" y="643"/>
                  </a:lnTo>
                  <a:close/>
                  <a:moveTo>
                    <a:pt x="1563" y="643"/>
                  </a:moveTo>
                  <a:lnTo>
                    <a:pt x="1537" y="596"/>
                  </a:lnTo>
                  <a:lnTo>
                    <a:pt x="1563" y="551"/>
                  </a:lnTo>
                  <a:lnTo>
                    <a:pt x="1590" y="596"/>
                  </a:lnTo>
                  <a:lnTo>
                    <a:pt x="1563" y="643"/>
                  </a:lnTo>
                  <a:close/>
                  <a:moveTo>
                    <a:pt x="1624" y="643"/>
                  </a:moveTo>
                  <a:lnTo>
                    <a:pt x="1599" y="596"/>
                  </a:lnTo>
                  <a:lnTo>
                    <a:pt x="1624" y="551"/>
                  </a:lnTo>
                  <a:lnTo>
                    <a:pt x="1651" y="596"/>
                  </a:lnTo>
                  <a:lnTo>
                    <a:pt x="1624" y="643"/>
                  </a:lnTo>
                  <a:close/>
                  <a:moveTo>
                    <a:pt x="1687" y="643"/>
                  </a:moveTo>
                  <a:lnTo>
                    <a:pt x="1660" y="596"/>
                  </a:lnTo>
                  <a:lnTo>
                    <a:pt x="1687" y="551"/>
                  </a:lnTo>
                  <a:lnTo>
                    <a:pt x="1713" y="596"/>
                  </a:lnTo>
                  <a:lnTo>
                    <a:pt x="1687" y="643"/>
                  </a:lnTo>
                  <a:close/>
                  <a:moveTo>
                    <a:pt x="1749" y="643"/>
                  </a:moveTo>
                  <a:lnTo>
                    <a:pt x="1722" y="596"/>
                  </a:lnTo>
                  <a:lnTo>
                    <a:pt x="1749" y="551"/>
                  </a:lnTo>
                  <a:lnTo>
                    <a:pt x="1774" y="596"/>
                  </a:lnTo>
                  <a:lnTo>
                    <a:pt x="1749" y="643"/>
                  </a:lnTo>
                  <a:close/>
                  <a:moveTo>
                    <a:pt x="1810" y="643"/>
                  </a:moveTo>
                  <a:lnTo>
                    <a:pt x="1783" y="596"/>
                  </a:lnTo>
                  <a:lnTo>
                    <a:pt x="1810" y="551"/>
                  </a:lnTo>
                  <a:lnTo>
                    <a:pt x="1836" y="596"/>
                  </a:lnTo>
                  <a:lnTo>
                    <a:pt x="1810" y="643"/>
                  </a:lnTo>
                  <a:close/>
                  <a:moveTo>
                    <a:pt x="1872" y="643"/>
                  </a:moveTo>
                  <a:lnTo>
                    <a:pt x="1845" y="596"/>
                  </a:lnTo>
                  <a:lnTo>
                    <a:pt x="1872" y="551"/>
                  </a:lnTo>
                  <a:lnTo>
                    <a:pt x="1897" y="596"/>
                  </a:lnTo>
                  <a:lnTo>
                    <a:pt x="1872" y="643"/>
                  </a:lnTo>
                  <a:close/>
                  <a:moveTo>
                    <a:pt x="1933" y="643"/>
                  </a:moveTo>
                  <a:lnTo>
                    <a:pt x="1906" y="596"/>
                  </a:lnTo>
                  <a:lnTo>
                    <a:pt x="1933" y="551"/>
                  </a:lnTo>
                  <a:lnTo>
                    <a:pt x="1959" y="596"/>
                  </a:lnTo>
                  <a:lnTo>
                    <a:pt x="1933" y="643"/>
                  </a:lnTo>
                  <a:close/>
                  <a:moveTo>
                    <a:pt x="1995" y="643"/>
                  </a:moveTo>
                  <a:lnTo>
                    <a:pt x="1968" y="596"/>
                  </a:lnTo>
                  <a:lnTo>
                    <a:pt x="1995" y="551"/>
                  </a:lnTo>
                  <a:lnTo>
                    <a:pt x="2020" y="596"/>
                  </a:lnTo>
                  <a:lnTo>
                    <a:pt x="1995" y="643"/>
                  </a:lnTo>
                  <a:close/>
                  <a:moveTo>
                    <a:pt x="2056" y="643"/>
                  </a:moveTo>
                  <a:lnTo>
                    <a:pt x="2031" y="596"/>
                  </a:lnTo>
                  <a:lnTo>
                    <a:pt x="2056" y="551"/>
                  </a:lnTo>
                  <a:lnTo>
                    <a:pt x="2083" y="596"/>
                  </a:lnTo>
                  <a:lnTo>
                    <a:pt x="2056" y="643"/>
                  </a:lnTo>
                  <a:close/>
                  <a:moveTo>
                    <a:pt x="2118" y="643"/>
                  </a:moveTo>
                  <a:lnTo>
                    <a:pt x="2092" y="596"/>
                  </a:lnTo>
                  <a:lnTo>
                    <a:pt x="2118" y="551"/>
                  </a:lnTo>
                  <a:lnTo>
                    <a:pt x="2145" y="596"/>
                  </a:lnTo>
                  <a:lnTo>
                    <a:pt x="2118" y="643"/>
                  </a:lnTo>
                  <a:close/>
                  <a:moveTo>
                    <a:pt x="2179" y="643"/>
                  </a:moveTo>
                  <a:lnTo>
                    <a:pt x="2154" y="596"/>
                  </a:lnTo>
                  <a:lnTo>
                    <a:pt x="2179" y="551"/>
                  </a:lnTo>
                  <a:lnTo>
                    <a:pt x="2206" y="596"/>
                  </a:lnTo>
                  <a:lnTo>
                    <a:pt x="2179" y="643"/>
                  </a:lnTo>
                  <a:close/>
                  <a:moveTo>
                    <a:pt x="2241" y="643"/>
                  </a:moveTo>
                  <a:lnTo>
                    <a:pt x="2215" y="596"/>
                  </a:lnTo>
                  <a:lnTo>
                    <a:pt x="2241" y="551"/>
                  </a:lnTo>
                  <a:lnTo>
                    <a:pt x="2268" y="596"/>
                  </a:lnTo>
                  <a:lnTo>
                    <a:pt x="2241" y="643"/>
                  </a:lnTo>
                  <a:close/>
                  <a:moveTo>
                    <a:pt x="2302" y="643"/>
                  </a:moveTo>
                  <a:lnTo>
                    <a:pt x="2277" y="596"/>
                  </a:lnTo>
                  <a:lnTo>
                    <a:pt x="2302" y="551"/>
                  </a:lnTo>
                  <a:lnTo>
                    <a:pt x="2329" y="596"/>
                  </a:lnTo>
                  <a:lnTo>
                    <a:pt x="2302" y="643"/>
                  </a:lnTo>
                  <a:close/>
                  <a:moveTo>
                    <a:pt x="2364" y="643"/>
                  </a:moveTo>
                  <a:lnTo>
                    <a:pt x="2338" y="596"/>
                  </a:lnTo>
                  <a:lnTo>
                    <a:pt x="2364" y="551"/>
                  </a:lnTo>
                  <a:lnTo>
                    <a:pt x="2391" y="596"/>
                  </a:lnTo>
                  <a:lnTo>
                    <a:pt x="2364" y="643"/>
                  </a:lnTo>
                  <a:close/>
                  <a:moveTo>
                    <a:pt x="2427" y="643"/>
                  </a:moveTo>
                  <a:lnTo>
                    <a:pt x="2400" y="596"/>
                  </a:lnTo>
                  <a:lnTo>
                    <a:pt x="2427" y="551"/>
                  </a:lnTo>
                  <a:lnTo>
                    <a:pt x="2452" y="596"/>
                  </a:lnTo>
                  <a:lnTo>
                    <a:pt x="2427" y="643"/>
                  </a:lnTo>
                  <a:close/>
                  <a:moveTo>
                    <a:pt x="2488" y="643"/>
                  </a:moveTo>
                  <a:lnTo>
                    <a:pt x="2461" y="596"/>
                  </a:lnTo>
                  <a:lnTo>
                    <a:pt x="2488" y="551"/>
                  </a:lnTo>
                  <a:lnTo>
                    <a:pt x="2514" y="596"/>
                  </a:lnTo>
                  <a:lnTo>
                    <a:pt x="2488" y="643"/>
                  </a:lnTo>
                  <a:close/>
                  <a:moveTo>
                    <a:pt x="54" y="589"/>
                  </a:moveTo>
                  <a:lnTo>
                    <a:pt x="27" y="544"/>
                  </a:lnTo>
                  <a:lnTo>
                    <a:pt x="54" y="497"/>
                  </a:lnTo>
                  <a:lnTo>
                    <a:pt x="80" y="544"/>
                  </a:lnTo>
                  <a:lnTo>
                    <a:pt x="54" y="589"/>
                  </a:lnTo>
                  <a:close/>
                  <a:moveTo>
                    <a:pt x="116" y="589"/>
                  </a:moveTo>
                  <a:lnTo>
                    <a:pt x="89" y="544"/>
                  </a:lnTo>
                  <a:lnTo>
                    <a:pt x="116" y="497"/>
                  </a:lnTo>
                  <a:lnTo>
                    <a:pt x="141" y="544"/>
                  </a:lnTo>
                  <a:lnTo>
                    <a:pt x="116" y="589"/>
                  </a:lnTo>
                  <a:close/>
                  <a:moveTo>
                    <a:pt x="177" y="589"/>
                  </a:moveTo>
                  <a:lnTo>
                    <a:pt x="150" y="544"/>
                  </a:lnTo>
                  <a:lnTo>
                    <a:pt x="177" y="497"/>
                  </a:lnTo>
                  <a:lnTo>
                    <a:pt x="204" y="544"/>
                  </a:lnTo>
                  <a:lnTo>
                    <a:pt x="177" y="589"/>
                  </a:lnTo>
                  <a:close/>
                  <a:moveTo>
                    <a:pt x="238" y="589"/>
                  </a:moveTo>
                  <a:lnTo>
                    <a:pt x="213" y="544"/>
                  </a:lnTo>
                  <a:lnTo>
                    <a:pt x="238" y="497"/>
                  </a:lnTo>
                  <a:lnTo>
                    <a:pt x="265" y="544"/>
                  </a:lnTo>
                  <a:lnTo>
                    <a:pt x="238" y="589"/>
                  </a:lnTo>
                  <a:close/>
                  <a:moveTo>
                    <a:pt x="300" y="589"/>
                  </a:moveTo>
                  <a:lnTo>
                    <a:pt x="274" y="544"/>
                  </a:lnTo>
                  <a:lnTo>
                    <a:pt x="300" y="497"/>
                  </a:lnTo>
                  <a:lnTo>
                    <a:pt x="327" y="544"/>
                  </a:lnTo>
                  <a:lnTo>
                    <a:pt x="300" y="589"/>
                  </a:lnTo>
                  <a:close/>
                  <a:moveTo>
                    <a:pt x="361" y="589"/>
                  </a:moveTo>
                  <a:lnTo>
                    <a:pt x="336" y="544"/>
                  </a:lnTo>
                  <a:lnTo>
                    <a:pt x="361" y="497"/>
                  </a:lnTo>
                  <a:lnTo>
                    <a:pt x="388" y="544"/>
                  </a:lnTo>
                  <a:lnTo>
                    <a:pt x="361" y="589"/>
                  </a:lnTo>
                  <a:close/>
                  <a:moveTo>
                    <a:pt x="423" y="589"/>
                  </a:moveTo>
                  <a:lnTo>
                    <a:pt x="397" y="544"/>
                  </a:lnTo>
                  <a:lnTo>
                    <a:pt x="423" y="497"/>
                  </a:lnTo>
                  <a:lnTo>
                    <a:pt x="450" y="544"/>
                  </a:lnTo>
                  <a:lnTo>
                    <a:pt x="423" y="589"/>
                  </a:lnTo>
                  <a:close/>
                  <a:moveTo>
                    <a:pt x="484" y="589"/>
                  </a:moveTo>
                  <a:lnTo>
                    <a:pt x="459" y="544"/>
                  </a:lnTo>
                  <a:lnTo>
                    <a:pt x="484" y="497"/>
                  </a:lnTo>
                  <a:lnTo>
                    <a:pt x="511" y="544"/>
                  </a:lnTo>
                  <a:lnTo>
                    <a:pt x="484" y="589"/>
                  </a:lnTo>
                  <a:close/>
                  <a:moveTo>
                    <a:pt x="546" y="589"/>
                  </a:moveTo>
                  <a:lnTo>
                    <a:pt x="520" y="544"/>
                  </a:lnTo>
                  <a:lnTo>
                    <a:pt x="546" y="497"/>
                  </a:lnTo>
                  <a:lnTo>
                    <a:pt x="573" y="544"/>
                  </a:lnTo>
                  <a:lnTo>
                    <a:pt x="546" y="589"/>
                  </a:lnTo>
                  <a:close/>
                  <a:moveTo>
                    <a:pt x="609" y="589"/>
                  </a:moveTo>
                  <a:lnTo>
                    <a:pt x="582" y="544"/>
                  </a:lnTo>
                  <a:lnTo>
                    <a:pt x="609" y="497"/>
                  </a:lnTo>
                  <a:lnTo>
                    <a:pt x="634" y="544"/>
                  </a:lnTo>
                  <a:lnTo>
                    <a:pt x="609" y="589"/>
                  </a:lnTo>
                  <a:close/>
                  <a:moveTo>
                    <a:pt x="670" y="589"/>
                  </a:moveTo>
                  <a:lnTo>
                    <a:pt x="643" y="544"/>
                  </a:lnTo>
                  <a:lnTo>
                    <a:pt x="670" y="497"/>
                  </a:lnTo>
                  <a:lnTo>
                    <a:pt x="696" y="544"/>
                  </a:lnTo>
                  <a:lnTo>
                    <a:pt x="670" y="589"/>
                  </a:lnTo>
                  <a:close/>
                  <a:moveTo>
                    <a:pt x="732" y="589"/>
                  </a:moveTo>
                  <a:lnTo>
                    <a:pt x="705" y="544"/>
                  </a:lnTo>
                  <a:lnTo>
                    <a:pt x="732" y="497"/>
                  </a:lnTo>
                  <a:lnTo>
                    <a:pt x="757" y="544"/>
                  </a:lnTo>
                  <a:lnTo>
                    <a:pt x="732" y="589"/>
                  </a:lnTo>
                  <a:close/>
                  <a:moveTo>
                    <a:pt x="793" y="589"/>
                  </a:moveTo>
                  <a:lnTo>
                    <a:pt x="766" y="544"/>
                  </a:lnTo>
                  <a:lnTo>
                    <a:pt x="793" y="497"/>
                  </a:lnTo>
                  <a:lnTo>
                    <a:pt x="819" y="544"/>
                  </a:lnTo>
                  <a:lnTo>
                    <a:pt x="793" y="589"/>
                  </a:lnTo>
                  <a:close/>
                  <a:moveTo>
                    <a:pt x="855" y="589"/>
                  </a:moveTo>
                  <a:lnTo>
                    <a:pt x="828" y="544"/>
                  </a:lnTo>
                  <a:lnTo>
                    <a:pt x="855" y="497"/>
                  </a:lnTo>
                  <a:lnTo>
                    <a:pt x="880" y="544"/>
                  </a:lnTo>
                  <a:lnTo>
                    <a:pt x="855" y="589"/>
                  </a:lnTo>
                  <a:close/>
                  <a:moveTo>
                    <a:pt x="916" y="589"/>
                  </a:moveTo>
                  <a:lnTo>
                    <a:pt x="889" y="544"/>
                  </a:lnTo>
                  <a:lnTo>
                    <a:pt x="916" y="497"/>
                  </a:lnTo>
                  <a:lnTo>
                    <a:pt x="943" y="544"/>
                  </a:lnTo>
                  <a:lnTo>
                    <a:pt x="916" y="589"/>
                  </a:lnTo>
                  <a:close/>
                  <a:moveTo>
                    <a:pt x="978" y="589"/>
                  </a:moveTo>
                  <a:lnTo>
                    <a:pt x="952" y="544"/>
                  </a:lnTo>
                  <a:lnTo>
                    <a:pt x="978" y="497"/>
                  </a:lnTo>
                  <a:lnTo>
                    <a:pt x="1005" y="544"/>
                  </a:lnTo>
                  <a:lnTo>
                    <a:pt x="978" y="589"/>
                  </a:lnTo>
                  <a:close/>
                  <a:moveTo>
                    <a:pt x="1039" y="589"/>
                  </a:moveTo>
                  <a:lnTo>
                    <a:pt x="1014" y="544"/>
                  </a:lnTo>
                  <a:lnTo>
                    <a:pt x="1039" y="497"/>
                  </a:lnTo>
                  <a:lnTo>
                    <a:pt x="1066" y="544"/>
                  </a:lnTo>
                  <a:lnTo>
                    <a:pt x="1039" y="589"/>
                  </a:lnTo>
                  <a:close/>
                  <a:moveTo>
                    <a:pt x="1101" y="589"/>
                  </a:moveTo>
                  <a:lnTo>
                    <a:pt x="1075" y="544"/>
                  </a:lnTo>
                  <a:lnTo>
                    <a:pt x="1101" y="497"/>
                  </a:lnTo>
                  <a:lnTo>
                    <a:pt x="1128" y="544"/>
                  </a:lnTo>
                  <a:lnTo>
                    <a:pt x="1101" y="589"/>
                  </a:lnTo>
                  <a:close/>
                  <a:moveTo>
                    <a:pt x="1162" y="589"/>
                  </a:moveTo>
                  <a:lnTo>
                    <a:pt x="1137" y="544"/>
                  </a:lnTo>
                  <a:lnTo>
                    <a:pt x="1162" y="497"/>
                  </a:lnTo>
                  <a:lnTo>
                    <a:pt x="1189" y="544"/>
                  </a:lnTo>
                  <a:lnTo>
                    <a:pt x="1162" y="589"/>
                  </a:lnTo>
                  <a:close/>
                  <a:moveTo>
                    <a:pt x="1224" y="589"/>
                  </a:moveTo>
                  <a:lnTo>
                    <a:pt x="1198" y="544"/>
                  </a:lnTo>
                  <a:lnTo>
                    <a:pt x="1224" y="497"/>
                  </a:lnTo>
                  <a:lnTo>
                    <a:pt x="1251" y="544"/>
                  </a:lnTo>
                  <a:lnTo>
                    <a:pt x="1224" y="589"/>
                  </a:lnTo>
                  <a:close/>
                  <a:moveTo>
                    <a:pt x="1285" y="589"/>
                  </a:moveTo>
                  <a:lnTo>
                    <a:pt x="1260" y="544"/>
                  </a:lnTo>
                  <a:lnTo>
                    <a:pt x="1285" y="497"/>
                  </a:lnTo>
                  <a:lnTo>
                    <a:pt x="1312" y="544"/>
                  </a:lnTo>
                  <a:lnTo>
                    <a:pt x="1285" y="589"/>
                  </a:lnTo>
                  <a:close/>
                  <a:moveTo>
                    <a:pt x="1348" y="589"/>
                  </a:moveTo>
                  <a:lnTo>
                    <a:pt x="1321" y="544"/>
                  </a:lnTo>
                  <a:lnTo>
                    <a:pt x="1348" y="497"/>
                  </a:lnTo>
                  <a:lnTo>
                    <a:pt x="1374" y="544"/>
                  </a:lnTo>
                  <a:lnTo>
                    <a:pt x="1348" y="589"/>
                  </a:lnTo>
                  <a:close/>
                  <a:moveTo>
                    <a:pt x="1410" y="589"/>
                  </a:moveTo>
                  <a:lnTo>
                    <a:pt x="1383" y="544"/>
                  </a:lnTo>
                  <a:lnTo>
                    <a:pt x="1410" y="497"/>
                  </a:lnTo>
                  <a:lnTo>
                    <a:pt x="1435" y="544"/>
                  </a:lnTo>
                  <a:lnTo>
                    <a:pt x="1410" y="589"/>
                  </a:lnTo>
                  <a:close/>
                  <a:moveTo>
                    <a:pt x="1471" y="589"/>
                  </a:moveTo>
                  <a:lnTo>
                    <a:pt x="1444" y="544"/>
                  </a:lnTo>
                  <a:lnTo>
                    <a:pt x="1471" y="497"/>
                  </a:lnTo>
                  <a:lnTo>
                    <a:pt x="1497" y="544"/>
                  </a:lnTo>
                  <a:lnTo>
                    <a:pt x="1471" y="589"/>
                  </a:lnTo>
                  <a:close/>
                  <a:moveTo>
                    <a:pt x="1533" y="589"/>
                  </a:moveTo>
                  <a:lnTo>
                    <a:pt x="1506" y="544"/>
                  </a:lnTo>
                  <a:lnTo>
                    <a:pt x="1533" y="497"/>
                  </a:lnTo>
                  <a:lnTo>
                    <a:pt x="1558" y="544"/>
                  </a:lnTo>
                  <a:lnTo>
                    <a:pt x="1533" y="589"/>
                  </a:lnTo>
                  <a:close/>
                  <a:moveTo>
                    <a:pt x="1594" y="589"/>
                  </a:moveTo>
                  <a:lnTo>
                    <a:pt x="1567" y="544"/>
                  </a:lnTo>
                  <a:lnTo>
                    <a:pt x="1594" y="497"/>
                  </a:lnTo>
                  <a:lnTo>
                    <a:pt x="1620" y="544"/>
                  </a:lnTo>
                  <a:lnTo>
                    <a:pt x="1594" y="589"/>
                  </a:lnTo>
                  <a:close/>
                  <a:moveTo>
                    <a:pt x="1656" y="589"/>
                  </a:moveTo>
                  <a:lnTo>
                    <a:pt x="1629" y="544"/>
                  </a:lnTo>
                  <a:lnTo>
                    <a:pt x="1656" y="497"/>
                  </a:lnTo>
                  <a:lnTo>
                    <a:pt x="1683" y="544"/>
                  </a:lnTo>
                  <a:lnTo>
                    <a:pt x="1656" y="589"/>
                  </a:lnTo>
                  <a:close/>
                  <a:moveTo>
                    <a:pt x="1717" y="589"/>
                  </a:moveTo>
                  <a:lnTo>
                    <a:pt x="1692" y="544"/>
                  </a:lnTo>
                  <a:lnTo>
                    <a:pt x="1717" y="497"/>
                  </a:lnTo>
                  <a:lnTo>
                    <a:pt x="1744" y="544"/>
                  </a:lnTo>
                  <a:lnTo>
                    <a:pt x="1717" y="589"/>
                  </a:lnTo>
                  <a:close/>
                  <a:moveTo>
                    <a:pt x="1779" y="589"/>
                  </a:moveTo>
                  <a:lnTo>
                    <a:pt x="1753" y="544"/>
                  </a:lnTo>
                  <a:lnTo>
                    <a:pt x="1779" y="497"/>
                  </a:lnTo>
                  <a:lnTo>
                    <a:pt x="1806" y="544"/>
                  </a:lnTo>
                  <a:lnTo>
                    <a:pt x="1779" y="589"/>
                  </a:lnTo>
                  <a:close/>
                  <a:moveTo>
                    <a:pt x="1840" y="589"/>
                  </a:moveTo>
                  <a:lnTo>
                    <a:pt x="1815" y="544"/>
                  </a:lnTo>
                  <a:lnTo>
                    <a:pt x="1840" y="497"/>
                  </a:lnTo>
                  <a:lnTo>
                    <a:pt x="1867" y="544"/>
                  </a:lnTo>
                  <a:lnTo>
                    <a:pt x="1840" y="589"/>
                  </a:lnTo>
                  <a:close/>
                  <a:moveTo>
                    <a:pt x="1902" y="589"/>
                  </a:moveTo>
                  <a:lnTo>
                    <a:pt x="1876" y="544"/>
                  </a:lnTo>
                  <a:lnTo>
                    <a:pt x="1902" y="497"/>
                  </a:lnTo>
                  <a:lnTo>
                    <a:pt x="1929" y="544"/>
                  </a:lnTo>
                  <a:lnTo>
                    <a:pt x="1902" y="589"/>
                  </a:lnTo>
                  <a:close/>
                  <a:moveTo>
                    <a:pt x="1963" y="589"/>
                  </a:moveTo>
                  <a:lnTo>
                    <a:pt x="1938" y="544"/>
                  </a:lnTo>
                  <a:lnTo>
                    <a:pt x="1963" y="497"/>
                  </a:lnTo>
                  <a:lnTo>
                    <a:pt x="1990" y="544"/>
                  </a:lnTo>
                  <a:lnTo>
                    <a:pt x="1963" y="589"/>
                  </a:lnTo>
                  <a:close/>
                  <a:moveTo>
                    <a:pt x="2025" y="589"/>
                  </a:moveTo>
                  <a:lnTo>
                    <a:pt x="1999" y="544"/>
                  </a:lnTo>
                  <a:lnTo>
                    <a:pt x="2025" y="497"/>
                  </a:lnTo>
                  <a:lnTo>
                    <a:pt x="2052" y="544"/>
                  </a:lnTo>
                  <a:lnTo>
                    <a:pt x="2025" y="589"/>
                  </a:lnTo>
                  <a:close/>
                  <a:moveTo>
                    <a:pt x="2088" y="589"/>
                  </a:moveTo>
                  <a:lnTo>
                    <a:pt x="2061" y="544"/>
                  </a:lnTo>
                  <a:lnTo>
                    <a:pt x="2088" y="497"/>
                  </a:lnTo>
                  <a:lnTo>
                    <a:pt x="2113" y="544"/>
                  </a:lnTo>
                  <a:lnTo>
                    <a:pt x="2088" y="589"/>
                  </a:lnTo>
                  <a:close/>
                  <a:moveTo>
                    <a:pt x="2149" y="589"/>
                  </a:moveTo>
                  <a:lnTo>
                    <a:pt x="2122" y="544"/>
                  </a:lnTo>
                  <a:lnTo>
                    <a:pt x="2149" y="497"/>
                  </a:lnTo>
                  <a:lnTo>
                    <a:pt x="2175" y="544"/>
                  </a:lnTo>
                  <a:lnTo>
                    <a:pt x="2149" y="589"/>
                  </a:lnTo>
                  <a:close/>
                  <a:moveTo>
                    <a:pt x="2211" y="589"/>
                  </a:moveTo>
                  <a:lnTo>
                    <a:pt x="2184" y="544"/>
                  </a:lnTo>
                  <a:lnTo>
                    <a:pt x="2211" y="497"/>
                  </a:lnTo>
                  <a:lnTo>
                    <a:pt x="2236" y="544"/>
                  </a:lnTo>
                  <a:lnTo>
                    <a:pt x="2211" y="589"/>
                  </a:lnTo>
                  <a:close/>
                  <a:moveTo>
                    <a:pt x="2272" y="589"/>
                  </a:moveTo>
                  <a:lnTo>
                    <a:pt x="2245" y="544"/>
                  </a:lnTo>
                  <a:lnTo>
                    <a:pt x="2272" y="497"/>
                  </a:lnTo>
                  <a:lnTo>
                    <a:pt x="2298" y="544"/>
                  </a:lnTo>
                  <a:lnTo>
                    <a:pt x="2272" y="589"/>
                  </a:lnTo>
                  <a:close/>
                  <a:moveTo>
                    <a:pt x="2334" y="589"/>
                  </a:moveTo>
                  <a:lnTo>
                    <a:pt x="2307" y="544"/>
                  </a:lnTo>
                  <a:lnTo>
                    <a:pt x="2334" y="497"/>
                  </a:lnTo>
                  <a:lnTo>
                    <a:pt x="2359" y="544"/>
                  </a:lnTo>
                  <a:lnTo>
                    <a:pt x="2334" y="589"/>
                  </a:lnTo>
                  <a:close/>
                  <a:moveTo>
                    <a:pt x="2395" y="589"/>
                  </a:moveTo>
                  <a:lnTo>
                    <a:pt x="2368" y="544"/>
                  </a:lnTo>
                  <a:lnTo>
                    <a:pt x="2395" y="497"/>
                  </a:lnTo>
                  <a:lnTo>
                    <a:pt x="2422" y="544"/>
                  </a:lnTo>
                  <a:lnTo>
                    <a:pt x="2395" y="589"/>
                  </a:lnTo>
                  <a:close/>
                  <a:moveTo>
                    <a:pt x="2457" y="589"/>
                  </a:moveTo>
                  <a:lnTo>
                    <a:pt x="2431" y="544"/>
                  </a:lnTo>
                  <a:lnTo>
                    <a:pt x="2457" y="497"/>
                  </a:lnTo>
                  <a:lnTo>
                    <a:pt x="2484" y="544"/>
                  </a:lnTo>
                  <a:lnTo>
                    <a:pt x="2457" y="589"/>
                  </a:lnTo>
                  <a:close/>
                  <a:moveTo>
                    <a:pt x="2518" y="589"/>
                  </a:moveTo>
                  <a:lnTo>
                    <a:pt x="2493" y="544"/>
                  </a:lnTo>
                  <a:lnTo>
                    <a:pt x="2518" y="497"/>
                  </a:lnTo>
                  <a:lnTo>
                    <a:pt x="2545" y="544"/>
                  </a:lnTo>
                  <a:lnTo>
                    <a:pt x="2518" y="589"/>
                  </a:lnTo>
                  <a:close/>
                  <a:moveTo>
                    <a:pt x="84" y="536"/>
                  </a:moveTo>
                  <a:lnTo>
                    <a:pt x="59" y="490"/>
                  </a:lnTo>
                  <a:lnTo>
                    <a:pt x="84" y="445"/>
                  </a:lnTo>
                  <a:lnTo>
                    <a:pt x="111" y="490"/>
                  </a:lnTo>
                  <a:lnTo>
                    <a:pt x="84" y="536"/>
                  </a:lnTo>
                  <a:close/>
                  <a:moveTo>
                    <a:pt x="146" y="536"/>
                  </a:moveTo>
                  <a:lnTo>
                    <a:pt x="120" y="490"/>
                  </a:lnTo>
                  <a:lnTo>
                    <a:pt x="146" y="445"/>
                  </a:lnTo>
                  <a:lnTo>
                    <a:pt x="173" y="490"/>
                  </a:lnTo>
                  <a:lnTo>
                    <a:pt x="146" y="536"/>
                  </a:lnTo>
                  <a:close/>
                  <a:moveTo>
                    <a:pt x="209" y="536"/>
                  </a:moveTo>
                  <a:lnTo>
                    <a:pt x="182" y="490"/>
                  </a:lnTo>
                  <a:lnTo>
                    <a:pt x="209" y="445"/>
                  </a:lnTo>
                  <a:lnTo>
                    <a:pt x="234" y="490"/>
                  </a:lnTo>
                  <a:lnTo>
                    <a:pt x="209" y="536"/>
                  </a:lnTo>
                  <a:close/>
                  <a:moveTo>
                    <a:pt x="270" y="536"/>
                  </a:moveTo>
                  <a:lnTo>
                    <a:pt x="243" y="490"/>
                  </a:lnTo>
                  <a:lnTo>
                    <a:pt x="270" y="445"/>
                  </a:lnTo>
                  <a:lnTo>
                    <a:pt x="295" y="490"/>
                  </a:lnTo>
                  <a:lnTo>
                    <a:pt x="270" y="536"/>
                  </a:lnTo>
                  <a:close/>
                  <a:moveTo>
                    <a:pt x="331" y="536"/>
                  </a:moveTo>
                  <a:lnTo>
                    <a:pt x="304" y="490"/>
                  </a:lnTo>
                  <a:lnTo>
                    <a:pt x="331" y="445"/>
                  </a:lnTo>
                  <a:lnTo>
                    <a:pt x="357" y="490"/>
                  </a:lnTo>
                  <a:lnTo>
                    <a:pt x="331" y="536"/>
                  </a:lnTo>
                  <a:close/>
                  <a:moveTo>
                    <a:pt x="393" y="536"/>
                  </a:moveTo>
                  <a:lnTo>
                    <a:pt x="366" y="490"/>
                  </a:lnTo>
                  <a:lnTo>
                    <a:pt x="393" y="445"/>
                  </a:lnTo>
                  <a:lnTo>
                    <a:pt x="418" y="490"/>
                  </a:lnTo>
                  <a:lnTo>
                    <a:pt x="393" y="536"/>
                  </a:lnTo>
                  <a:close/>
                  <a:moveTo>
                    <a:pt x="454" y="536"/>
                  </a:moveTo>
                  <a:lnTo>
                    <a:pt x="427" y="490"/>
                  </a:lnTo>
                  <a:lnTo>
                    <a:pt x="454" y="445"/>
                  </a:lnTo>
                  <a:lnTo>
                    <a:pt x="480" y="490"/>
                  </a:lnTo>
                  <a:lnTo>
                    <a:pt x="454" y="536"/>
                  </a:lnTo>
                  <a:close/>
                  <a:moveTo>
                    <a:pt x="516" y="536"/>
                  </a:moveTo>
                  <a:lnTo>
                    <a:pt x="489" y="490"/>
                  </a:lnTo>
                  <a:lnTo>
                    <a:pt x="516" y="445"/>
                  </a:lnTo>
                  <a:lnTo>
                    <a:pt x="541" y="490"/>
                  </a:lnTo>
                  <a:lnTo>
                    <a:pt x="516" y="536"/>
                  </a:lnTo>
                  <a:close/>
                  <a:moveTo>
                    <a:pt x="577" y="536"/>
                  </a:moveTo>
                  <a:lnTo>
                    <a:pt x="552" y="490"/>
                  </a:lnTo>
                  <a:lnTo>
                    <a:pt x="577" y="445"/>
                  </a:lnTo>
                  <a:lnTo>
                    <a:pt x="604" y="490"/>
                  </a:lnTo>
                  <a:lnTo>
                    <a:pt x="577" y="536"/>
                  </a:lnTo>
                  <a:close/>
                  <a:moveTo>
                    <a:pt x="639" y="536"/>
                  </a:moveTo>
                  <a:lnTo>
                    <a:pt x="613" y="490"/>
                  </a:lnTo>
                  <a:lnTo>
                    <a:pt x="639" y="445"/>
                  </a:lnTo>
                  <a:lnTo>
                    <a:pt x="666" y="490"/>
                  </a:lnTo>
                  <a:lnTo>
                    <a:pt x="639" y="536"/>
                  </a:lnTo>
                  <a:close/>
                  <a:moveTo>
                    <a:pt x="700" y="536"/>
                  </a:moveTo>
                  <a:lnTo>
                    <a:pt x="675" y="490"/>
                  </a:lnTo>
                  <a:lnTo>
                    <a:pt x="700" y="445"/>
                  </a:lnTo>
                  <a:lnTo>
                    <a:pt x="727" y="490"/>
                  </a:lnTo>
                  <a:lnTo>
                    <a:pt x="700" y="536"/>
                  </a:lnTo>
                  <a:close/>
                  <a:moveTo>
                    <a:pt x="762" y="536"/>
                  </a:moveTo>
                  <a:lnTo>
                    <a:pt x="736" y="490"/>
                  </a:lnTo>
                  <a:lnTo>
                    <a:pt x="762" y="445"/>
                  </a:lnTo>
                  <a:lnTo>
                    <a:pt x="789" y="490"/>
                  </a:lnTo>
                  <a:lnTo>
                    <a:pt x="762" y="536"/>
                  </a:lnTo>
                  <a:close/>
                  <a:moveTo>
                    <a:pt x="823" y="536"/>
                  </a:moveTo>
                  <a:lnTo>
                    <a:pt x="798" y="490"/>
                  </a:lnTo>
                  <a:lnTo>
                    <a:pt x="823" y="445"/>
                  </a:lnTo>
                  <a:lnTo>
                    <a:pt x="850" y="490"/>
                  </a:lnTo>
                  <a:lnTo>
                    <a:pt x="823" y="536"/>
                  </a:lnTo>
                  <a:close/>
                  <a:moveTo>
                    <a:pt x="885" y="536"/>
                  </a:moveTo>
                  <a:lnTo>
                    <a:pt x="859" y="490"/>
                  </a:lnTo>
                  <a:lnTo>
                    <a:pt x="885" y="445"/>
                  </a:lnTo>
                  <a:lnTo>
                    <a:pt x="912" y="490"/>
                  </a:lnTo>
                  <a:lnTo>
                    <a:pt x="885" y="536"/>
                  </a:lnTo>
                  <a:close/>
                  <a:moveTo>
                    <a:pt x="948" y="536"/>
                  </a:moveTo>
                  <a:lnTo>
                    <a:pt x="921" y="490"/>
                  </a:lnTo>
                  <a:lnTo>
                    <a:pt x="948" y="445"/>
                  </a:lnTo>
                  <a:lnTo>
                    <a:pt x="973" y="490"/>
                  </a:lnTo>
                  <a:lnTo>
                    <a:pt x="948" y="536"/>
                  </a:lnTo>
                  <a:close/>
                  <a:moveTo>
                    <a:pt x="1009" y="536"/>
                  </a:moveTo>
                  <a:lnTo>
                    <a:pt x="982" y="490"/>
                  </a:lnTo>
                  <a:lnTo>
                    <a:pt x="1009" y="445"/>
                  </a:lnTo>
                  <a:lnTo>
                    <a:pt x="1035" y="490"/>
                  </a:lnTo>
                  <a:lnTo>
                    <a:pt x="1009" y="536"/>
                  </a:lnTo>
                  <a:close/>
                  <a:moveTo>
                    <a:pt x="1071" y="536"/>
                  </a:moveTo>
                  <a:lnTo>
                    <a:pt x="1044" y="490"/>
                  </a:lnTo>
                  <a:lnTo>
                    <a:pt x="1071" y="445"/>
                  </a:lnTo>
                  <a:lnTo>
                    <a:pt x="1096" y="490"/>
                  </a:lnTo>
                  <a:lnTo>
                    <a:pt x="1071" y="536"/>
                  </a:lnTo>
                  <a:close/>
                  <a:moveTo>
                    <a:pt x="1132" y="536"/>
                  </a:moveTo>
                  <a:lnTo>
                    <a:pt x="1105" y="490"/>
                  </a:lnTo>
                  <a:lnTo>
                    <a:pt x="1132" y="445"/>
                  </a:lnTo>
                  <a:lnTo>
                    <a:pt x="1158" y="490"/>
                  </a:lnTo>
                  <a:lnTo>
                    <a:pt x="1132" y="536"/>
                  </a:lnTo>
                  <a:close/>
                  <a:moveTo>
                    <a:pt x="1194" y="536"/>
                  </a:moveTo>
                  <a:lnTo>
                    <a:pt x="1167" y="490"/>
                  </a:lnTo>
                  <a:lnTo>
                    <a:pt x="1194" y="445"/>
                  </a:lnTo>
                  <a:lnTo>
                    <a:pt x="1219" y="490"/>
                  </a:lnTo>
                  <a:lnTo>
                    <a:pt x="1194" y="536"/>
                  </a:lnTo>
                  <a:close/>
                  <a:moveTo>
                    <a:pt x="1255" y="536"/>
                  </a:moveTo>
                  <a:lnTo>
                    <a:pt x="1228" y="490"/>
                  </a:lnTo>
                  <a:lnTo>
                    <a:pt x="1255" y="445"/>
                  </a:lnTo>
                  <a:lnTo>
                    <a:pt x="1281" y="490"/>
                  </a:lnTo>
                  <a:lnTo>
                    <a:pt x="1255" y="536"/>
                  </a:lnTo>
                  <a:close/>
                  <a:moveTo>
                    <a:pt x="1317" y="536"/>
                  </a:moveTo>
                  <a:lnTo>
                    <a:pt x="1291" y="490"/>
                  </a:lnTo>
                  <a:lnTo>
                    <a:pt x="1317" y="445"/>
                  </a:lnTo>
                  <a:lnTo>
                    <a:pt x="1344" y="490"/>
                  </a:lnTo>
                  <a:lnTo>
                    <a:pt x="1317" y="536"/>
                  </a:lnTo>
                  <a:close/>
                  <a:moveTo>
                    <a:pt x="1378" y="536"/>
                  </a:moveTo>
                  <a:lnTo>
                    <a:pt x="1353" y="490"/>
                  </a:lnTo>
                  <a:lnTo>
                    <a:pt x="1378" y="445"/>
                  </a:lnTo>
                  <a:lnTo>
                    <a:pt x="1405" y="490"/>
                  </a:lnTo>
                  <a:lnTo>
                    <a:pt x="1378" y="536"/>
                  </a:lnTo>
                  <a:close/>
                  <a:moveTo>
                    <a:pt x="1440" y="536"/>
                  </a:moveTo>
                  <a:lnTo>
                    <a:pt x="1414" y="490"/>
                  </a:lnTo>
                  <a:lnTo>
                    <a:pt x="1440" y="445"/>
                  </a:lnTo>
                  <a:lnTo>
                    <a:pt x="1467" y="490"/>
                  </a:lnTo>
                  <a:lnTo>
                    <a:pt x="1440" y="536"/>
                  </a:lnTo>
                  <a:close/>
                  <a:moveTo>
                    <a:pt x="1501" y="536"/>
                  </a:moveTo>
                  <a:lnTo>
                    <a:pt x="1476" y="490"/>
                  </a:lnTo>
                  <a:lnTo>
                    <a:pt x="1501" y="445"/>
                  </a:lnTo>
                  <a:lnTo>
                    <a:pt x="1528" y="490"/>
                  </a:lnTo>
                  <a:lnTo>
                    <a:pt x="1501" y="536"/>
                  </a:lnTo>
                  <a:close/>
                  <a:moveTo>
                    <a:pt x="1563" y="536"/>
                  </a:moveTo>
                  <a:lnTo>
                    <a:pt x="1537" y="490"/>
                  </a:lnTo>
                  <a:lnTo>
                    <a:pt x="1563" y="445"/>
                  </a:lnTo>
                  <a:lnTo>
                    <a:pt x="1590" y="490"/>
                  </a:lnTo>
                  <a:lnTo>
                    <a:pt x="1563" y="536"/>
                  </a:lnTo>
                  <a:close/>
                  <a:moveTo>
                    <a:pt x="1624" y="536"/>
                  </a:moveTo>
                  <a:lnTo>
                    <a:pt x="1599" y="490"/>
                  </a:lnTo>
                  <a:lnTo>
                    <a:pt x="1624" y="445"/>
                  </a:lnTo>
                  <a:lnTo>
                    <a:pt x="1651" y="490"/>
                  </a:lnTo>
                  <a:lnTo>
                    <a:pt x="1624" y="536"/>
                  </a:lnTo>
                  <a:close/>
                  <a:moveTo>
                    <a:pt x="1687" y="536"/>
                  </a:moveTo>
                  <a:lnTo>
                    <a:pt x="1660" y="490"/>
                  </a:lnTo>
                  <a:lnTo>
                    <a:pt x="1687" y="445"/>
                  </a:lnTo>
                  <a:lnTo>
                    <a:pt x="1713" y="490"/>
                  </a:lnTo>
                  <a:lnTo>
                    <a:pt x="1687" y="536"/>
                  </a:lnTo>
                  <a:close/>
                  <a:moveTo>
                    <a:pt x="1749" y="536"/>
                  </a:moveTo>
                  <a:lnTo>
                    <a:pt x="1722" y="490"/>
                  </a:lnTo>
                  <a:lnTo>
                    <a:pt x="1749" y="445"/>
                  </a:lnTo>
                  <a:lnTo>
                    <a:pt x="1774" y="490"/>
                  </a:lnTo>
                  <a:lnTo>
                    <a:pt x="1749" y="536"/>
                  </a:lnTo>
                  <a:close/>
                  <a:moveTo>
                    <a:pt x="1810" y="536"/>
                  </a:moveTo>
                  <a:lnTo>
                    <a:pt x="1783" y="490"/>
                  </a:lnTo>
                  <a:lnTo>
                    <a:pt x="1810" y="445"/>
                  </a:lnTo>
                  <a:lnTo>
                    <a:pt x="1836" y="490"/>
                  </a:lnTo>
                  <a:lnTo>
                    <a:pt x="1810" y="536"/>
                  </a:lnTo>
                  <a:close/>
                  <a:moveTo>
                    <a:pt x="1872" y="536"/>
                  </a:moveTo>
                  <a:lnTo>
                    <a:pt x="1845" y="490"/>
                  </a:lnTo>
                  <a:lnTo>
                    <a:pt x="1872" y="445"/>
                  </a:lnTo>
                  <a:lnTo>
                    <a:pt x="1897" y="490"/>
                  </a:lnTo>
                  <a:lnTo>
                    <a:pt x="1872" y="536"/>
                  </a:lnTo>
                  <a:close/>
                  <a:moveTo>
                    <a:pt x="1933" y="536"/>
                  </a:moveTo>
                  <a:lnTo>
                    <a:pt x="1906" y="490"/>
                  </a:lnTo>
                  <a:lnTo>
                    <a:pt x="1933" y="445"/>
                  </a:lnTo>
                  <a:lnTo>
                    <a:pt x="1959" y="490"/>
                  </a:lnTo>
                  <a:lnTo>
                    <a:pt x="1933" y="536"/>
                  </a:lnTo>
                  <a:close/>
                  <a:moveTo>
                    <a:pt x="1995" y="536"/>
                  </a:moveTo>
                  <a:lnTo>
                    <a:pt x="1968" y="490"/>
                  </a:lnTo>
                  <a:lnTo>
                    <a:pt x="1995" y="445"/>
                  </a:lnTo>
                  <a:lnTo>
                    <a:pt x="2020" y="490"/>
                  </a:lnTo>
                  <a:lnTo>
                    <a:pt x="1995" y="536"/>
                  </a:lnTo>
                  <a:close/>
                  <a:moveTo>
                    <a:pt x="2056" y="536"/>
                  </a:moveTo>
                  <a:lnTo>
                    <a:pt x="2031" y="490"/>
                  </a:lnTo>
                  <a:lnTo>
                    <a:pt x="2056" y="445"/>
                  </a:lnTo>
                  <a:lnTo>
                    <a:pt x="2083" y="490"/>
                  </a:lnTo>
                  <a:lnTo>
                    <a:pt x="2056" y="536"/>
                  </a:lnTo>
                  <a:close/>
                  <a:moveTo>
                    <a:pt x="2118" y="536"/>
                  </a:moveTo>
                  <a:lnTo>
                    <a:pt x="2092" y="490"/>
                  </a:lnTo>
                  <a:lnTo>
                    <a:pt x="2118" y="445"/>
                  </a:lnTo>
                  <a:lnTo>
                    <a:pt x="2145" y="490"/>
                  </a:lnTo>
                  <a:lnTo>
                    <a:pt x="2118" y="536"/>
                  </a:lnTo>
                  <a:close/>
                  <a:moveTo>
                    <a:pt x="2179" y="536"/>
                  </a:moveTo>
                  <a:lnTo>
                    <a:pt x="2154" y="490"/>
                  </a:lnTo>
                  <a:lnTo>
                    <a:pt x="2179" y="445"/>
                  </a:lnTo>
                  <a:lnTo>
                    <a:pt x="2206" y="490"/>
                  </a:lnTo>
                  <a:lnTo>
                    <a:pt x="2179" y="536"/>
                  </a:lnTo>
                  <a:close/>
                  <a:moveTo>
                    <a:pt x="2241" y="536"/>
                  </a:moveTo>
                  <a:lnTo>
                    <a:pt x="2215" y="490"/>
                  </a:lnTo>
                  <a:lnTo>
                    <a:pt x="2241" y="445"/>
                  </a:lnTo>
                  <a:lnTo>
                    <a:pt x="2268" y="490"/>
                  </a:lnTo>
                  <a:lnTo>
                    <a:pt x="2241" y="536"/>
                  </a:lnTo>
                  <a:close/>
                  <a:moveTo>
                    <a:pt x="2302" y="536"/>
                  </a:moveTo>
                  <a:lnTo>
                    <a:pt x="2277" y="490"/>
                  </a:lnTo>
                  <a:lnTo>
                    <a:pt x="2302" y="445"/>
                  </a:lnTo>
                  <a:lnTo>
                    <a:pt x="2329" y="490"/>
                  </a:lnTo>
                  <a:lnTo>
                    <a:pt x="2302" y="536"/>
                  </a:lnTo>
                  <a:close/>
                  <a:moveTo>
                    <a:pt x="2364" y="536"/>
                  </a:moveTo>
                  <a:lnTo>
                    <a:pt x="2338" y="490"/>
                  </a:lnTo>
                  <a:lnTo>
                    <a:pt x="2364" y="445"/>
                  </a:lnTo>
                  <a:lnTo>
                    <a:pt x="2391" y="490"/>
                  </a:lnTo>
                  <a:lnTo>
                    <a:pt x="2364" y="536"/>
                  </a:lnTo>
                  <a:close/>
                  <a:moveTo>
                    <a:pt x="2427" y="536"/>
                  </a:moveTo>
                  <a:lnTo>
                    <a:pt x="2400" y="490"/>
                  </a:lnTo>
                  <a:lnTo>
                    <a:pt x="2427" y="445"/>
                  </a:lnTo>
                  <a:lnTo>
                    <a:pt x="2452" y="490"/>
                  </a:lnTo>
                  <a:lnTo>
                    <a:pt x="2427" y="536"/>
                  </a:lnTo>
                  <a:close/>
                  <a:moveTo>
                    <a:pt x="2488" y="536"/>
                  </a:moveTo>
                  <a:lnTo>
                    <a:pt x="2461" y="490"/>
                  </a:lnTo>
                  <a:lnTo>
                    <a:pt x="2488" y="445"/>
                  </a:lnTo>
                  <a:lnTo>
                    <a:pt x="2514" y="490"/>
                  </a:lnTo>
                  <a:lnTo>
                    <a:pt x="2488" y="536"/>
                  </a:lnTo>
                  <a:close/>
                  <a:moveTo>
                    <a:pt x="54" y="483"/>
                  </a:moveTo>
                  <a:lnTo>
                    <a:pt x="27" y="438"/>
                  </a:lnTo>
                  <a:lnTo>
                    <a:pt x="54" y="391"/>
                  </a:lnTo>
                  <a:lnTo>
                    <a:pt x="80" y="438"/>
                  </a:lnTo>
                  <a:lnTo>
                    <a:pt x="54" y="483"/>
                  </a:lnTo>
                  <a:close/>
                  <a:moveTo>
                    <a:pt x="116" y="483"/>
                  </a:moveTo>
                  <a:lnTo>
                    <a:pt x="89" y="438"/>
                  </a:lnTo>
                  <a:lnTo>
                    <a:pt x="116" y="391"/>
                  </a:lnTo>
                  <a:lnTo>
                    <a:pt x="141" y="438"/>
                  </a:lnTo>
                  <a:lnTo>
                    <a:pt x="116" y="483"/>
                  </a:lnTo>
                  <a:close/>
                  <a:moveTo>
                    <a:pt x="177" y="483"/>
                  </a:moveTo>
                  <a:lnTo>
                    <a:pt x="150" y="438"/>
                  </a:lnTo>
                  <a:lnTo>
                    <a:pt x="177" y="391"/>
                  </a:lnTo>
                  <a:lnTo>
                    <a:pt x="204" y="438"/>
                  </a:lnTo>
                  <a:lnTo>
                    <a:pt x="177" y="483"/>
                  </a:lnTo>
                  <a:close/>
                  <a:moveTo>
                    <a:pt x="238" y="483"/>
                  </a:moveTo>
                  <a:lnTo>
                    <a:pt x="213" y="438"/>
                  </a:lnTo>
                  <a:lnTo>
                    <a:pt x="238" y="391"/>
                  </a:lnTo>
                  <a:lnTo>
                    <a:pt x="265" y="438"/>
                  </a:lnTo>
                  <a:lnTo>
                    <a:pt x="238" y="483"/>
                  </a:lnTo>
                  <a:close/>
                  <a:moveTo>
                    <a:pt x="300" y="483"/>
                  </a:moveTo>
                  <a:lnTo>
                    <a:pt x="274" y="438"/>
                  </a:lnTo>
                  <a:lnTo>
                    <a:pt x="300" y="391"/>
                  </a:lnTo>
                  <a:lnTo>
                    <a:pt x="327" y="438"/>
                  </a:lnTo>
                  <a:lnTo>
                    <a:pt x="300" y="483"/>
                  </a:lnTo>
                  <a:close/>
                  <a:moveTo>
                    <a:pt x="361" y="483"/>
                  </a:moveTo>
                  <a:lnTo>
                    <a:pt x="336" y="438"/>
                  </a:lnTo>
                  <a:lnTo>
                    <a:pt x="361" y="391"/>
                  </a:lnTo>
                  <a:lnTo>
                    <a:pt x="388" y="438"/>
                  </a:lnTo>
                  <a:lnTo>
                    <a:pt x="361" y="483"/>
                  </a:lnTo>
                  <a:close/>
                  <a:moveTo>
                    <a:pt x="423" y="483"/>
                  </a:moveTo>
                  <a:lnTo>
                    <a:pt x="397" y="438"/>
                  </a:lnTo>
                  <a:lnTo>
                    <a:pt x="423" y="391"/>
                  </a:lnTo>
                  <a:lnTo>
                    <a:pt x="450" y="438"/>
                  </a:lnTo>
                  <a:lnTo>
                    <a:pt x="423" y="483"/>
                  </a:lnTo>
                  <a:close/>
                  <a:moveTo>
                    <a:pt x="484" y="483"/>
                  </a:moveTo>
                  <a:lnTo>
                    <a:pt x="459" y="438"/>
                  </a:lnTo>
                  <a:lnTo>
                    <a:pt x="484" y="391"/>
                  </a:lnTo>
                  <a:lnTo>
                    <a:pt x="511" y="438"/>
                  </a:lnTo>
                  <a:lnTo>
                    <a:pt x="484" y="483"/>
                  </a:lnTo>
                  <a:close/>
                  <a:moveTo>
                    <a:pt x="546" y="483"/>
                  </a:moveTo>
                  <a:lnTo>
                    <a:pt x="520" y="438"/>
                  </a:lnTo>
                  <a:lnTo>
                    <a:pt x="546" y="391"/>
                  </a:lnTo>
                  <a:lnTo>
                    <a:pt x="573" y="438"/>
                  </a:lnTo>
                  <a:lnTo>
                    <a:pt x="546" y="483"/>
                  </a:lnTo>
                  <a:close/>
                  <a:moveTo>
                    <a:pt x="609" y="483"/>
                  </a:moveTo>
                  <a:lnTo>
                    <a:pt x="582" y="438"/>
                  </a:lnTo>
                  <a:lnTo>
                    <a:pt x="609" y="391"/>
                  </a:lnTo>
                  <a:lnTo>
                    <a:pt x="634" y="438"/>
                  </a:lnTo>
                  <a:lnTo>
                    <a:pt x="609" y="483"/>
                  </a:lnTo>
                  <a:close/>
                  <a:moveTo>
                    <a:pt x="670" y="483"/>
                  </a:moveTo>
                  <a:lnTo>
                    <a:pt x="643" y="438"/>
                  </a:lnTo>
                  <a:lnTo>
                    <a:pt x="670" y="391"/>
                  </a:lnTo>
                  <a:lnTo>
                    <a:pt x="696" y="438"/>
                  </a:lnTo>
                  <a:lnTo>
                    <a:pt x="670" y="483"/>
                  </a:lnTo>
                  <a:close/>
                  <a:moveTo>
                    <a:pt x="732" y="483"/>
                  </a:moveTo>
                  <a:lnTo>
                    <a:pt x="705" y="438"/>
                  </a:lnTo>
                  <a:lnTo>
                    <a:pt x="732" y="391"/>
                  </a:lnTo>
                  <a:lnTo>
                    <a:pt x="757" y="438"/>
                  </a:lnTo>
                  <a:lnTo>
                    <a:pt x="732" y="483"/>
                  </a:lnTo>
                  <a:close/>
                  <a:moveTo>
                    <a:pt x="793" y="483"/>
                  </a:moveTo>
                  <a:lnTo>
                    <a:pt x="766" y="438"/>
                  </a:lnTo>
                  <a:lnTo>
                    <a:pt x="793" y="391"/>
                  </a:lnTo>
                  <a:lnTo>
                    <a:pt x="819" y="438"/>
                  </a:lnTo>
                  <a:lnTo>
                    <a:pt x="793" y="483"/>
                  </a:lnTo>
                  <a:close/>
                  <a:moveTo>
                    <a:pt x="855" y="483"/>
                  </a:moveTo>
                  <a:lnTo>
                    <a:pt x="828" y="438"/>
                  </a:lnTo>
                  <a:lnTo>
                    <a:pt x="855" y="391"/>
                  </a:lnTo>
                  <a:lnTo>
                    <a:pt x="880" y="438"/>
                  </a:lnTo>
                  <a:lnTo>
                    <a:pt x="855" y="483"/>
                  </a:lnTo>
                  <a:close/>
                  <a:moveTo>
                    <a:pt x="916" y="483"/>
                  </a:moveTo>
                  <a:lnTo>
                    <a:pt x="889" y="438"/>
                  </a:lnTo>
                  <a:lnTo>
                    <a:pt x="916" y="391"/>
                  </a:lnTo>
                  <a:lnTo>
                    <a:pt x="943" y="438"/>
                  </a:lnTo>
                  <a:lnTo>
                    <a:pt x="916" y="483"/>
                  </a:lnTo>
                  <a:close/>
                  <a:moveTo>
                    <a:pt x="978" y="483"/>
                  </a:moveTo>
                  <a:lnTo>
                    <a:pt x="952" y="438"/>
                  </a:lnTo>
                  <a:lnTo>
                    <a:pt x="978" y="391"/>
                  </a:lnTo>
                  <a:lnTo>
                    <a:pt x="1005" y="438"/>
                  </a:lnTo>
                  <a:lnTo>
                    <a:pt x="978" y="483"/>
                  </a:lnTo>
                  <a:close/>
                  <a:moveTo>
                    <a:pt x="1039" y="483"/>
                  </a:moveTo>
                  <a:lnTo>
                    <a:pt x="1014" y="438"/>
                  </a:lnTo>
                  <a:lnTo>
                    <a:pt x="1039" y="391"/>
                  </a:lnTo>
                  <a:lnTo>
                    <a:pt x="1066" y="438"/>
                  </a:lnTo>
                  <a:lnTo>
                    <a:pt x="1039" y="483"/>
                  </a:lnTo>
                  <a:close/>
                  <a:moveTo>
                    <a:pt x="1101" y="483"/>
                  </a:moveTo>
                  <a:lnTo>
                    <a:pt x="1075" y="438"/>
                  </a:lnTo>
                  <a:lnTo>
                    <a:pt x="1101" y="391"/>
                  </a:lnTo>
                  <a:lnTo>
                    <a:pt x="1128" y="438"/>
                  </a:lnTo>
                  <a:lnTo>
                    <a:pt x="1101" y="483"/>
                  </a:lnTo>
                  <a:close/>
                  <a:moveTo>
                    <a:pt x="1162" y="483"/>
                  </a:moveTo>
                  <a:lnTo>
                    <a:pt x="1137" y="438"/>
                  </a:lnTo>
                  <a:lnTo>
                    <a:pt x="1162" y="391"/>
                  </a:lnTo>
                  <a:lnTo>
                    <a:pt x="1189" y="438"/>
                  </a:lnTo>
                  <a:lnTo>
                    <a:pt x="1162" y="483"/>
                  </a:lnTo>
                  <a:close/>
                  <a:moveTo>
                    <a:pt x="1224" y="483"/>
                  </a:moveTo>
                  <a:lnTo>
                    <a:pt x="1198" y="438"/>
                  </a:lnTo>
                  <a:lnTo>
                    <a:pt x="1224" y="391"/>
                  </a:lnTo>
                  <a:lnTo>
                    <a:pt x="1251" y="438"/>
                  </a:lnTo>
                  <a:lnTo>
                    <a:pt x="1224" y="483"/>
                  </a:lnTo>
                  <a:close/>
                  <a:moveTo>
                    <a:pt x="1285" y="483"/>
                  </a:moveTo>
                  <a:lnTo>
                    <a:pt x="1260" y="438"/>
                  </a:lnTo>
                  <a:lnTo>
                    <a:pt x="1285" y="391"/>
                  </a:lnTo>
                  <a:lnTo>
                    <a:pt x="1312" y="438"/>
                  </a:lnTo>
                  <a:lnTo>
                    <a:pt x="1285" y="483"/>
                  </a:lnTo>
                  <a:close/>
                  <a:moveTo>
                    <a:pt x="1348" y="483"/>
                  </a:moveTo>
                  <a:lnTo>
                    <a:pt x="1321" y="438"/>
                  </a:lnTo>
                  <a:lnTo>
                    <a:pt x="1348" y="391"/>
                  </a:lnTo>
                  <a:lnTo>
                    <a:pt x="1374" y="438"/>
                  </a:lnTo>
                  <a:lnTo>
                    <a:pt x="1348" y="483"/>
                  </a:lnTo>
                  <a:close/>
                  <a:moveTo>
                    <a:pt x="1410" y="483"/>
                  </a:moveTo>
                  <a:lnTo>
                    <a:pt x="1383" y="438"/>
                  </a:lnTo>
                  <a:lnTo>
                    <a:pt x="1410" y="391"/>
                  </a:lnTo>
                  <a:lnTo>
                    <a:pt x="1435" y="438"/>
                  </a:lnTo>
                  <a:lnTo>
                    <a:pt x="1410" y="483"/>
                  </a:lnTo>
                  <a:close/>
                  <a:moveTo>
                    <a:pt x="1471" y="483"/>
                  </a:moveTo>
                  <a:lnTo>
                    <a:pt x="1444" y="438"/>
                  </a:lnTo>
                  <a:lnTo>
                    <a:pt x="1471" y="391"/>
                  </a:lnTo>
                  <a:lnTo>
                    <a:pt x="1497" y="438"/>
                  </a:lnTo>
                  <a:lnTo>
                    <a:pt x="1471" y="483"/>
                  </a:lnTo>
                  <a:close/>
                  <a:moveTo>
                    <a:pt x="1533" y="483"/>
                  </a:moveTo>
                  <a:lnTo>
                    <a:pt x="1506" y="438"/>
                  </a:lnTo>
                  <a:lnTo>
                    <a:pt x="1533" y="391"/>
                  </a:lnTo>
                  <a:lnTo>
                    <a:pt x="1558" y="438"/>
                  </a:lnTo>
                  <a:lnTo>
                    <a:pt x="1533" y="483"/>
                  </a:lnTo>
                  <a:close/>
                  <a:moveTo>
                    <a:pt x="1594" y="483"/>
                  </a:moveTo>
                  <a:lnTo>
                    <a:pt x="1567" y="438"/>
                  </a:lnTo>
                  <a:lnTo>
                    <a:pt x="1594" y="391"/>
                  </a:lnTo>
                  <a:lnTo>
                    <a:pt x="1620" y="438"/>
                  </a:lnTo>
                  <a:lnTo>
                    <a:pt x="1594" y="483"/>
                  </a:lnTo>
                  <a:close/>
                  <a:moveTo>
                    <a:pt x="1656" y="483"/>
                  </a:moveTo>
                  <a:lnTo>
                    <a:pt x="1629" y="438"/>
                  </a:lnTo>
                  <a:lnTo>
                    <a:pt x="1656" y="391"/>
                  </a:lnTo>
                  <a:lnTo>
                    <a:pt x="1683" y="438"/>
                  </a:lnTo>
                  <a:lnTo>
                    <a:pt x="1656" y="483"/>
                  </a:lnTo>
                  <a:close/>
                  <a:moveTo>
                    <a:pt x="1717" y="483"/>
                  </a:moveTo>
                  <a:lnTo>
                    <a:pt x="1692" y="438"/>
                  </a:lnTo>
                  <a:lnTo>
                    <a:pt x="1717" y="391"/>
                  </a:lnTo>
                  <a:lnTo>
                    <a:pt x="1744" y="438"/>
                  </a:lnTo>
                  <a:lnTo>
                    <a:pt x="1717" y="483"/>
                  </a:lnTo>
                  <a:close/>
                  <a:moveTo>
                    <a:pt x="1779" y="483"/>
                  </a:moveTo>
                  <a:lnTo>
                    <a:pt x="1753" y="438"/>
                  </a:lnTo>
                  <a:lnTo>
                    <a:pt x="1779" y="391"/>
                  </a:lnTo>
                  <a:lnTo>
                    <a:pt x="1806" y="438"/>
                  </a:lnTo>
                  <a:lnTo>
                    <a:pt x="1779" y="483"/>
                  </a:lnTo>
                  <a:close/>
                  <a:moveTo>
                    <a:pt x="1840" y="483"/>
                  </a:moveTo>
                  <a:lnTo>
                    <a:pt x="1815" y="438"/>
                  </a:lnTo>
                  <a:lnTo>
                    <a:pt x="1840" y="391"/>
                  </a:lnTo>
                  <a:lnTo>
                    <a:pt x="1867" y="438"/>
                  </a:lnTo>
                  <a:lnTo>
                    <a:pt x="1840" y="483"/>
                  </a:lnTo>
                  <a:close/>
                  <a:moveTo>
                    <a:pt x="1902" y="483"/>
                  </a:moveTo>
                  <a:lnTo>
                    <a:pt x="1876" y="438"/>
                  </a:lnTo>
                  <a:lnTo>
                    <a:pt x="1902" y="391"/>
                  </a:lnTo>
                  <a:lnTo>
                    <a:pt x="1929" y="438"/>
                  </a:lnTo>
                  <a:lnTo>
                    <a:pt x="1902" y="483"/>
                  </a:lnTo>
                  <a:close/>
                  <a:moveTo>
                    <a:pt x="1963" y="483"/>
                  </a:moveTo>
                  <a:lnTo>
                    <a:pt x="1938" y="438"/>
                  </a:lnTo>
                  <a:lnTo>
                    <a:pt x="1963" y="391"/>
                  </a:lnTo>
                  <a:lnTo>
                    <a:pt x="1990" y="438"/>
                  </a:lnTo>
                  <a:lnTo>
                    <a:pt x="1963" y="483"/>
                  </a:lnTo>
                  <a:close/>
                  <a:moveTo>
                    <a:pt x="2025" y="483"/>
                  </a:moveTo>
                  <a:lnTo>
                    <a:pt x="1999" y="438"/>
                  </a:lnTo>
                  <a:lnTo>
                    <a:pt x="2025" y="391"/>
                  </a:lnTo>
                  <a:lnTo>
                    <a:pt x="2052" y="438"/>
                  </a:lnTo>
                  <a:lnTo>
                    <a:pt x="2025" y="483"/>
                  </a:lnTo>
                  <a:close/>
                  <a:moveTo>
                    <a:pt x="2088" y="483"/>
                  </a:moveTo>
                  <a:lnTo>
                    <a:pt x="2061" y="438"/>
                  </a:lnTo>
                  <a:lnTo>
                    <a:pt x="2088" y="391"/>
                  </a:lnTo>
                  <a:lnTo>
                    <a:pt x="2113" y="438"/>
                  </a:lnTo>
                  <a:lnTo>
                    <a:pt x="2088" y="483"/>
                  </a:lnTo>
                  <a:close/>
                  <a:moveTo>
                    <a:pt x="2149" y="483"/>
                  </a:moveTo>
                  <a:lnTo>
                    <a:pt x="2122" y="438"/>
                  </a:lnTo>
                  <a:lnTo>
                    <a:pt x="2149" y="391"/>
                  </a:lnTo>
                  <a:lnTo>
                    <a:pt x="2175" y="438"/>
                  </a:lnTo>
                  <a:lnTo>
                    <a:pt x="2149" y="483"/>
                  </a:lnTo>
                  <a:close/>
                  <a:moveTo>
                    <a:pt x="2211" y="483"/>
                  </a:moveTo>
                  <a:lnTo>
                    <a:pt x="2184" y="438"/>
                  </a:lnTo>
                  <a:lnTo>
                    <a:pt x="2211" y="391"/>
                  </a:lnTo>
                  <a:lnTo>
                    <a:pt x="2236" y="438"/>
                  </a:lnTo>
                  <a:lnTo>
                    <a:pt x="2211" y="483"/>
                  </a:lnTo>
                  <a:close/>
                  <a:moveTo>
                    <a:pt x="2272" y="483"/>
                  </a:moveTo>
                  <a:lnTo>
                    <a:pt x="2245" y="438"/>
                  </a:lnTo>
                  <a:lnTo>
                    <a:pt x="2272" y="391"/>
                  </a:lnTo>
                  <a:lnTo>
                    <a:pt x="2298" y="438"/>
                  </a:lnTo>
                  <a:lnTo>
                    <a:pt x="2272" y="483"/>
                  </a:lnTo>
                  <a:close/>
                  <a:moveTo>
                    <a:pt x="2334" y="483"/>
                  </a:moveTo>
                  <a:lnTo>
                    <a:pt x="2307" y="438"/>
                  </a:lnTo>
                  <a:lnTo>
                    <a:pt x="2334" y="391"/>
                  </a:lnTo>
                  <a:lnTo>
                    <a:pt x="2359" y="438"/>
                  </a:lnTo>
                  <a:lnTo>
                    <a:pt x="2334" y="483"/>
                  </a:lnTo>
                  <a:close/>
                  <a:moveTo>
                    <a:pt x="2395" y="483"/>
                  </a:moveTo>
                  <a:lnTo>
                    <a:pt x="2368" y="438"/>
                  </a:lnTo>
                  <a:lnTo>
                    <a:pt x="2395" y="391"/>
                  </a:lnTo>
                  <a:lnTo>
                    <a:pt x="2422" y="438"/>
                  </a:lnTo>
                  <a:lnTo>
                    <a:pt x="2395" y="483"/>
                  </a:lnTo>
                  <a:close/>
                  <a:moveTo>
                    <a:pt x="2457" y="483"/>
                  </a:moveTo>
                  <a:lnTo>
                    <a:pt x="2431" y="438"/>
                  </a:lnTo>
                  <a:lnTo>
                    <a:pt x="2457" y="391"/>
                  </a:lnTo>
                  <a:lnTo>
                    <a:pt x="2484" y="438"/>
                  </a:lnTo>
                  <a:lnTo>
                    <a:pt x="2457" y="483"/>
                  </a:lnTo>
                  <a:close/>
                  <a:moveTo>
                    <a:pt x="2518" y="483"/>
                  </a:moveTo>
                  <a:lnTo>
                    <a:pt x="2493" y="438"/>
                  </a:lnTo>
                  <a:lnTo>
                    <a:pt x="2518" y="391"/>
                  </a:lnTo>
                  <a:lnTo>
                    <a:pt x="2545" y="438"/>
                  </a:lnTo>
                  <a:lnTo>
                    <a:pt x="2518" y="483"/>
                  </a:lnTo>
                  <a:close/>
                  <a:moveTo>
                    <a:pt x="84" y="429"/>
                  </a:moveTo>
                  <a:lnTo>
                    <a:pt x="59" y="384"/>
                  </a:lnTo>
                  <a:lnTo>
                    <a:pt x="84" y="339"/>
                  </a:lnTo>
                  <a:lnTo>
                    <a:pt x="111" y="384"/>
                  </a:lnTo>
                  <a:lnTo>
                    <a:pt x="84" y="429"/>
                  </a:lnTo>
                  <a:close/>
                  <a:moveTo>
                    <a:pt x="146" y="429"/>
                  </a:moveTo>
                  <a:lnTo>
                    <a:pt x="120" y="384"/>
                  </a:lnTo>
                  <a:lnTo>
                    <a:pt x="146" y="339"/>
                  </a:lnTo>
                  <a:lnTo>
                    <a:pt x="173" y="384"/>
                  </a:lnTo>
                  <a:lnTo>
                    <a:pt x="146" y="429"/>
                  </a:lnTo>
                  <a:close/>
                  <a:moveTo>
                    <a:pt x="209" y="429"/>
                  </a:moveTo>
                  <a:lnTo>
                    <a:pt x="182" y="384"/>
                  </a:lnTo>
                  <a:lnTo>
                    <a:pt x="209" y="339"/>
                  </a:lnTo>
                  <a:lnTo>
                    <a:pt x="234" y="384"/>
                  </a:lnTo>
                  <a:lnTo>
                    <a:pt x="209" y="429"/>
                  </a:lnTo>
                  <a:close/>
                  <a:moveTo>
                    <a:pt x="270" y="429"/>
                  </a:moveTo>
                  <a:lnTo>
                    <a:pt x="243" y="384"/>
                  </a:lnTo>
                  <a:lnTo>
                    <a:pt x="270" y="339"/>
                  </a:lnTo>
                  <a:lnTo>
                    <a:pt x="295" y="384"/>
                  </a:lnTo>
                  <a:lnTo>
                    <a:pt x="270" y="429"/>
                  </a:lnTo>
                  <a:close/>
                  <a:moveTo>
                    <a:pt x="331" y="429"/>
                  </a:moveTo>
                  <a:lnTo>
                    <a:pt x="304" y="384"/>
                  </a:lnTo>
                  <a:lnTo>
                    <a:pt x="331" y="339"/>
                  </a:lnTo>
                  <a:lnTo>
                    <a:pt x="357" y="384"/>
                  </a:lnTo>
                  <a:lnTo>
                    <a:pt x="331" y="429"/>
                  </a:lnTo>
                  <a:close/>
                  <a:moveTo>
                    <a:pt x="393" y="429"/>
                  </a:moveTo>
                  <a:lnTo>
                    <a:pt x="366" y="384"/>
                  </a:lnTo>
                  <a:lnTo>
                    <a:pt x="393" y="339"/>
                  </a:lnTo>
                  <a:lnTo>
                    <a:pt x="418" y="384"/>
                  </a:lnTo>
                  <a:lnTo>
                    <a:pt x="393" y="429"/>
                  </a:lnTo>
                  <a:close/>
                  <a:moveTo>
                    <a:pt x="454" y="429"/>
                  </a:moveTo>
                  <a:lnTo>
                    <a:pt x="427" y="384"/>
                  </a:lnTo>
                  <a:lnTo>
                    <a:pt x="454" y="339"/>
                  </a:lnTo>
                  <a:lnTo>
                    <a:pt x="480" y="384"/>
                  </a:lnTo>
                  <a:lnTo>
                    <a:pt x="454" y="429"/>
                  </a:lnTo>
                  <a:close/>
                  <a:moveTo>
                    <a:pt x="516" y="429"/>
                  </a:moveTo>
                  <a:lnTo>
                    <a:pt x="489" y="384"/>
                  </a:lnTo>
                  <a:lnTo>
                    <a:pt x="516" y="339"/>
                  </a:lnTo>
                  <a:lnTo>
                    <a:pt x="541" y="384"/>
                  </a:lnTo>
                  <a:lnTo>
                    <a:pt x="516" y="429"/>
                  </a:lnTo>
                  <a:close/>
                  <a:moveTo>
                    <a:pt x="577" y="429"/>
                  </a:moveTo>
                  <a:lnTo>
                    <a:pt x="552" y="384"/>
                  </a:lnTo>
                  <a:lnTo>
                    <a:pt x="577" y="339"/>
                  </a:lnTo>
                  <a:lnTo>
                    <a:pt x="604" y="384"/>
                  </a:lnTo>
                  <a:lnTo>
                    <a:pt x="577" y="429"/>
                  </a:lnTo>
                  <a:close/>
                  <a:moveTo>
                    <a:pt x="639" y="429"/>
                  </a:moveTo>
                  <a:lnTo>
                    <a:pt x="613" y="384"/>
                  </a:lnTo>
                  <a:lnTo>
                    <a:pt x="639" y="339"/>
                  </a:lnTo>
                  <a:lnTo>
                    <a:pt x="666" y="384"/>
                  </a:lnTo>
                  <a:lnTo>
                    <a:pt x="639" y="429"/>
                  </a:lnTo>
                  <a:close/>
                  <a:moveTo>
                    <a:pt x="700" y="429"/>
                  </a:moveTo>
                  <a:lnTo>
                    <a:pt x="675" y="384"/>
                  </a:lnTo>
                  <a:lnTo>
                    <a:pt x="700" y="339"/>
                  </a:lnTo>
                  <a:lnTo>
                    <a:pt x="727" y="384"/>
                  </a:lnTo>
                  <a:lnTo>
                    <a:pt x="700" y="429"/>
                  </a:lnTo>
                  <a:close/>
                  <a:moveTo>
                    <a:pt x="762" y="429"/>
                  </a:moveTo>
                  <a:lnTo>
                    <a:pt x="736" y="384"/>
                  </a:lnTo>
                  <a:lnTo>
                    <a:pt x="762" y="339"/>
                  </a:lnTo>
                  <a:lnTo>
                    <a:pt x="789" y="384"/>
                  </a:lnTo>
                  <a:lnTo>
                    <a:pt x="762" y="429"/>
                  </a:lnTo>
                  <a:close/>
                  <a:moveTo>
                    <a:pt x="823" y="429"/>
                  </a:moveTo>
                  <a:lnTo>
                    <a:pt x="798" y="384"/>
                  </a:lnTo>
                  <a:lnTo>
                    <a:pt x="823" y="339"/>
                  </a:lnTo>
                  <a:lnTo>
                    <a:pt x="850" y="384"/>
                  </a:lnTo>
                  <a:lnTo>
                    <a:pt x="823" y="429"/>
                  </a:lnTo>
                  <a:close/>
                  <a:moveTo>
                    <a:pt x="885" y="429"/>
                  </a:moveTo>
                  <a:lnTo>
                    <a:pt x="859" y="384"/>
                  </a:lnTo>
                  <a:lnTo>
                    <a:pt x="885" y="339"/>
                  </a:lnTo>
                  <a:lnTo>
                    <a:pt x="912" y="384"/>
                  </a:lnTo>
                  <a:lnTo>
                    <a:pt x="885" y="429"/>
                  </a:lnTo>
                  <a:close/>
                  <a:moveTo>
                    <a:pt x="948" y="429"/>
                  </a:moveTo>
                  <a:lnTo>
                    <a:pt x="921" y="384"/>
                  </a:lnTo>
                  <a:lnTo>
                    <a:pt x="948" y="339"/>
                  </a:lnTo>
                  <a:lnTo>
                    <a:pt x="973" y="384"/>
                  </a:lnTo>
                  <a:lnTo>
                    <a:pt x="948" y="429"/>
                  </a:lnTo>
                  <a:close/>
                  <a:moveTo>
                    <a:pt x="1009" y="429"/>
                  </a:moveTo>
                  <a:lnTo>
                    <a:pt x="982" y="384"/>
                  </a:lnTo>
                  <a:lnTo>
                    <a:pt x="1009" y="339"/>
                  </a:lnTo>
                  <a:lnTo>
                    <a:pt x="1035" y="384"/>
                  </a:lnTo>
                  <a:lnTo>
                    <a:pt x="1009" y="429"/>
                  </a:lnTo>
                  <a:close/>
                  <a:moveTo>
                    <a:pt x="1071" y="429"/>
                  </a:moveTo>
                  <a:lnTo>
                    <a:pt x="1044" y="384"/>
                  </a:lnTo>
                  <a:lnTo>
                    <a:pt x="1071" y="339"/>
                  </a:lnTo>
                  <a:lnTo>
                    <a:pt x="1096" y="384"/>
                  </a:lnTo>
                  <a:lnTo>
                    <a:pt x="1071" y="429"/>
                  </a:lnTo>
                  <a:close/>
                  <a:moveTo>
                    <a:pt x="1132" y="429"/>
                  </a:moveTo>
                  <a:lnTo>
                    <a:pt x="1105" y="384"/>
                  </a:lnTo>
                  <a:lnTo>
                    <a:pt x="1132" y="339"/>
                  </a:lnTo>
                  <a:lnTo>
                    <a:pt x="1158" y="384"/>
                  </a:lnTo>
                  <a:lnTo>
                    <a:pt x="1132" y="429"/>
                  </a:lnTo>
                  <a:close/>
                  <a:moveTo>
                    <a:pt x="1194" y="429"/>
                  </a:moveTo>
                  <a:lnTo>
                    <a:pt x="1167" y="384"/>
                  </a:lnTo>
                  <a:lnTo>
                    <a:pt x="1194" y="339"/>
                  </a:lnTo>
                  <a:lnTo>
                    <a:pt x="1219" y="384"/>
                  </a:lnTo>
                  <a:lnTo>
                    <a:pt x="1194" y="429"/>
                  </a:lnTo>
                  <a:close/>
                  <a:moveTo>
                    <a:pt x="1255" y="429"/>
                  </a:moveTo>
                  <a:lnTo>
                    <a:pt x="1228" y="384"/>
                  </a:lnTo>
                  <a:lnTo>
                    <a:pt x="1255" y="339"/>
                  </a:lnTo>
                  <a:lnTo>
                    <a:pt x="1281" y="384"/>
                  </a:lnTo>
                  <a:lnTo>
                    <a:pt x="1255" y="429"/>
                  </a:lnTo>
                  <a:close/>
                  <a:moveTo>
                    <a:pt x="1317" y="429"/>
                  </a:moveTo>
                  <a:lnTo>
                    <a:pt x="1291" y="384"/>
                  </a:lnTo>
                  <a:lnTo>
                    <a:pt x="1317" y="339"/>
                  </a:lnTo>
                  <a:lnTo>
                    <a:pt x="1344" y="384"/>
                  </a:lnTo>
                  <a:lnTo>
                    <a:pt x="1317" y="429"/>
                  </a:lnTo>
                  <a:close/>
                  <a:moveTo>
                    <a:pt x="1378" y="429"/>
                  </a:moveTo>
                  <a:lnTo>
                    <a:pt x="1353" y="384"/>
                  </a:lnTo>
                  <a:lnTo>
                    <a:pt x="1378" y="339"/>
                  </a:lnTo>
                  <a:lnTo>
                    <a:pt x="1405" y="384"/>
                  </a:lnTo>
                  <a:lnTo>
                    <a:pt x="1378" y="429"/>
                  </a:lnTo>
                  <a:close/>
                  <a:moveTo>
                    <a:pt x="1440" y="429"/>
                  </a:moveTo>
                  <a:lnTo>
                    <a:pt x="1414" y="384"/>
                  </a:lnTo>
                  <a:lnTo>
                    <a:pt x="1440" y="339"/>
                  </a:lnTo>
                  <a:lnTo>
                    <a:pt x="1467" y="384"/>
                  </a:lnTo>
                  <a:lnTo>
                    <a:pt x="1440" y="429"/>
                  </a:lnTo>
                  <a:close/>
                  <a:moveTo>
                    <a:pt x="1501" y="429"/>
                  </a:moveTo>
                  <a:lnTo>
                    <a:pt x="1476" y="384"/>
                  </a:lnTo>
                  <a:lnTo>
                    <a:pt x="1501" y="339"/>
                  </a:lnTo>
                  <a:lnTo>
                    <a:pt x="1528" y="384"/>
                  </a:lnTo>
                  <a:lnTo>
                    <a:pt x="1501" y="429"/>
                  </a:lnTo>
                  <a:close/>
                  <a:moveTo>
                    <a:pt x="1563" y="429"/>
                  </a:moveTo>
                  <a:lnTo>
                    <a:pt x="1537" y="384"/>
                  </a:lnTo>
                  <a:lnTo>
                    <a:pt x="1563" y="339"/>
                  </a:lnTo>
                  <a:lnTo>
                    <a:pt x="1590" y="384"/>
                  </a:lnTo>
                  <a:lnTo>
                    <a:pt x="1563" y="429"/>
                  </a:lnTo>
                  <a:close/>
                  <a:moveTo>
                    <a:pt x="1624" y="429"/>
                  </a:moveTo>
                  <a:lnTo>
                    <a:pt x="1599" y="384"/>
                  </a:lnTo>
                  <a:lnTo>
                    <a:pt x="1624" y="339"/>
                  </a:lnTo>
                  <a:lnTo>
                    <a:pt x="1651" y="384"/>
                  </a:lnTo>
                  <a:lnTo>
                    <a:pt x="1624" y="429"/>
                  </a:lnTo>
                  <a:close/>
                  <a:moveTo>
                    <a:pt x="1687" y="429"/>
                  </a:moveTo>
                  <a:lnTo>
                    <a:pt x="1660" y="384"/>
                  </a:lnTo>
                  <a:lnTo>
                    <a:pt x="1687" y="339"/>
                  </a:lnTo>
                  <a:lnTo>
                    <a:pt x="1713" y="384"/>
                  </a:lnTo>
                  <a:lnTo>
                    <a:pt x="1687" y="429"/>
                  </a:lnTo>
                  <a:close/>
                  <a:moveTo>
                    <a:pt x="1749" y="429"/>
                  </a:moveTo>
                  <a:lnTo>
                    <a:pt x="1722" y="384"/>
                  </a:lnTo>
                  <a:lnTo>
                    <a:pt x="1749" y="339"/>
                  </a:lnTo>
                  <a:lnTo>
                    <a:pt x="1774" y="384"/>
                  </a:lnTo>
                  <a:lnTo>
                    <a:pt x="1749" y="429"/>
                  </a:lnTo>
                  <a:close/>
                  <a:moveTo>
                    <a:pt x="1810" y="429"/>
                  </a:moveTo>
                  <a:lnTo>
                    <a:pt x="1783" y="384"/>
                  </a:lnTo>
                  <a:lnTo>
                    <a:pt x="1810" y="339"/>
                  </a:lnTo>
                  <a:lnTo>
                    <a:pt x="1836" y="384"/>
                  </a:lnTo>
                  <a:lnTo>
                    <a:pt x="1810" y="429"/>
                  </a:lnTo>
                  <a:close/>
                  <a:moveTo>
                    <a:pt x="1872" y="429"/>
                  </a:moveTo>
                  <a:lnTo>
                    <a:pt x="1845" y="384"/>
                  </a:lnTo>
                  <a:lnTo>
                    <a:pt x="1872" y="339"/>
                  </a:lnTo>
                  <a:lnTo>
                    <a:pt x="1897" y="384"/>
                  </a:lnTo>
                  <a:lnTo>
                    <a:pt x="1872" y="429"/>
                  </a:lnTo>
                  <a:close/>
                  <a:moveTo>
                    <a:pt x="1933" y="429"/>
                  </a:moveTo>
                  <a:lnTo>
                    <a:pt x="1906" y="384"/>
                  </a:lnTo>
                  <a:lnTo>
                    <a:pt x="1933" y="339"/>
                  </a:lnTo>
                  <a:lnTo>
                    <a:pt x="1959" y="384"/>
                  </a:lnTo>
                  <a:lnTo>
                    <a:pt x="1933" y="429"/>
                  </a:lnTo>
                  <a:close/>
                  <a:moveTo>
                    <a:pt x="1995" y="429"/>
                  </a:moveTo>
                  <a:lnTo>
                    <a:pt x="1968" y="384"/>
                  </a:lnTo>
                  <a:lnTo>
                    <a:pt x="1995" y="339"/>
                  </a:lnTo>
                  <a:lnTo>
                    <a:pt x="2020" y="384"/>
                  </a:lnTo>
                  <a:lnTo>
                    <a:pt x="1995" y="429"/>
                  </a:lnTo>
                  <a:close/>
                  <a:moveTo>
                    <a:pt x="2056" y="429"/>
                  </a:moveTo>
                  <a:lnTo>
                    <a:pt x="2031" y="384"/>
                  </a:lnTo>
                  <a:lnTo>
                    <a:pt x="2056" y="339"/>
                  </a:lnTo>
                  <a:lnTo>
                    <a:pt x="2083" y="384"/>
                  </a:lnTo>
                  <a:lnTo>
                    <a:pt x="2056" y="429"/>
                  </a:lnTo>
                  <a:close/>
                  <a:moveTo>
                    <a:pt x="2118" y="429"/>
                  </a:moveTo>
                  <a:lnTo>
                    <a:pt x="2092" y="384"/>
                  </a:lnTo>
                  <a:lnTo>
                    <a:pt x="2118" y="339"/>
                  </a:lnTo>
                  <a:lnTo>
                    <a:pt x="2145" y="384"/>
                  </a:lnTo>
                  <a:lnTo>
                    <a:pt x="2118" y="429"/>
                  </a:lnTo>
                  <a:close/>
                  <a:moveTo>
                    <a:pt x="2179" y="429"/>
                  </a:moveTo>
                  <a:lnTo>
                    <a:pt x="2154" y="384"/>
                  </a:lnTo>
                  <a:lnTo>
                    <a:pt x="2179" y="339"/>
                  </a:lnTo>
                  <a:lnTo>
                    <a:pt x="2206" y="384"/>
                  </a:lnTo>
                  <a:lnTo>
                    <a:pt x="2179" y="429"/>
                  </a:lnTo>
                  <a:close/>
                  <a:moveTo>
                    <a:pt x="2241" y="429"/>
                  </a:moveTo>
                  <a:lnTo>
                    <a:pt x="2215" y="384"/>
                  </a:lnTo>
                  <a:lnTo>
                    <a:pt x="2241" y="339"/>
                  </a:lnTo>
                  <a:lnTo>
                    <a:pt x="2268" y="384"/>
                  </a:lnTo>
                  <a:lnTo>
                    <a:pt x="2241" y="429"/>
                  </a:lnTo>
                  <a:close/>
                  <a:moveTo>
                    <a:pt x="2302" y="429"/>
                  </a:moveTo>
                  <a:lnTo>
                    <a:pt x="2277" y="384"/>
                  </a:lnTo>
                  <a:lnTo>
                    <a:pt x="2302" y="339"/>
                  </a:lnTo>
                  <a:lnTo>
                    <a:pt x="2329" y="384"/>
                  </a:lnTo>
                  <a:lnTo>
                    <a:pt x="2302" y="429"/>
                  </a:lnTo>
                  <a:close/>
                  <a:moveTo>
                    <a:pt x="2364" y="429"/>
                  </a:moveTo>
                  <a:lnTo>
                    <a:pt x="2338" y="384"/>
                  </a:lnTo>
                  <a:lnTo>
                    <a:pt x="2364" y="339"/>
                  </a:lnTo>
                  <a:lnTo>
                    <a:pt x="2391" y="384"/>
                  </a:lnTo>
                  <a:lnTo>
                    <a:pt x="2364" y="429"/>
                  </a:lnTo>
                  <a:close/>
                  <a:moveTo>
                    <a:pt x="2427" y="429"/>
                  </a:moveTo>
                  <a:lnTo>
                    <a:pt x="2400" y="384"/>
                  </a:lnTo>
                  <a:lnTo>
                    <a:pt x="2427" y="339"/>
                  </a:lnTo>
                  <a:lnTo>
                    <a:pt x="2452" y="384"/>
                  </a:lnTo>
                  <a:lnTo>
                    <a:pt x="2427" y="429"/>
                  </a:lnTo>
                  <a:close/>
                  <a:moveTo>
                    <a:pt x="2488" y="429"/>
                  </a:moveTo>
                  <a:lnTo>
                    <a:pt x="2461" y="384"/>
                  </a:lnTo>
                  <a:lnTo>
                    <a:pt x="2488" y="339"/>
                  </a:lnTo>
                  <a:lnTo>
                    <a:pt x="2514" y="384"/>
                  </a:lnTo>
                  <a:lnTo>
                    <a:pt x="2488" y="429"/>
                  </a:lnTo>
                  <a:close/>
                  <a:moveTo>
                    <a:pt x="54" y="376"/>
                  </a:moveTo>
                  <a:lnTo>
                    <a:pt x="27" y="330"/>
                  </a:lnTo>
                  <a:lnTo>
                    <a:pt x="54" y="285"/>
                  </a:lnTo>
                  <a:lnTo>
                    <a:pt x="80" y="330"/>
                  </a:lnTo>
                  <a:lnTo>
                    <a:pt x="54" y="376"/>
                  </a:lnTo>
                  <a:close/>
                  <a:moveTo>
                    <a:pt x="116" y="376"/>
                  </a:moveTo>
                  <a:lnTo>
                    <a:pt x="89" y="330"/>
                  </a:lnTo>
                  <a:lnTo>
                    <a:pt x="116" y="285"/>
                  </a:lnTo>
                  <a:lnTo>
                    <a:pt x="141" y="330"/>
                  </a:lnTo>
                  <a:lnTo>
                    <a:pt x="116" y="376"/>
                  </a:lnTo>
                  <a:close/>
                  <a:moveTo>
                    <a:pt x="177" y="376"/>
                  </a:moveTo>
                  <a:lnTo>
                    <a:pt x="150" y="330"/>
                  </a:lnTo>
                  <a:lnTo>
                    <a:pt x="177" y="285"/>
                  </a:lnTo>
                  <a:lnTo>
                    <a:pt x="204" y="330"/>
                  </a:lnTo>
                  <a:lnTo>
                    <a:pt x="177" y="376"/>
                  </a:lnTo>
                  <a:close/>
                  <a:moveTo>
                    <a:pt x="238" y="376"/>
                  </a:moveTo>
                  <a:lnTo>
                    <a:pt x="213" y="330"/>
                  </a:lnTo>
                  <a:lnTo>
                    <a:pt x="238" y="285"/>
                  </a:lnTo>
                  <a:lnTo>
                    <a:pt x="265" y="330"/>
                  </a:lnTo>
                  <a:lnTo>
                    <a:pt x="238" y="376"/>
                  </a:lnTo>
                  <a:close/>
                  <a:moveTo>
                    <a:pt x="300" y="376"/>
                  </a:moveTo>
                  <a:lnTo>
                    <a:pt x="274" y="330"/>
                  </a:lnTo>
                  <a:lnTo>
                    <a:pt x="300" y="285"/>
                  </a:lnTo>
                  <a:lnTo>
                    <a:pt x="327" y="330"/>
                  </a:lnTo>
                  <a:lnTo>
                    <a:pt x="300" y="376"/>
                  </a:lnTo>
                  <a:close/>
                  <a:moveTo>
                    <a:pt x="361" y="376"/>
                  </a:moveTo>
                  <a:lnTo>
                    <a:pt x="336" y="330"/>
                  </a:lnTo>
                  <a:lnTo>
                    <a:pt x="361" y="285"/>
                  </a:lnTo>
                  <a:lnTo>
                    <a:pt x="388" y="330"/>
                  </a:lnTo>
                  <a:lnTo>
                    <a:pt x="361" y="376"/>
                  </a:lnTo>
                  <a:close/>
                  <a:moveTo>
                    <a:pt x="423" y="376"/>
                  </a:moveTo>
                  <a:lnTo>
                    <a:pt x="397" y="330"/>
                  </a:lnTo>
                  <a:lnTo>
                    <a:pt x="423" y="285"/>
                  </a:lnTo>
                  <a:lnTo>
                    <a:pt x="450" y="330"/>
                  </a:lnTo>
                  <a:lnTo>
                    <a:pt x="423" y="376"/>
                  </a:lnTo>
                  <a:close/>
                  <a:moveTo>
                    <a:pt x="484" y="376"/>
                  </a:moveTo>
                  <a:lnTo>
                    <a:pt x="459" y="330"/>
                  </a:lnTo>
                  <a:lnTo>
                    <a:pt x="484" y="285"/>
                  </a:lnTo>
                  <a:lnTo>
                    <a:pt x="511" y="330"/>
                  </a:lnTo>
                  <a:lnTo>
                    <a:pt x="484" y="376"/>
                  </a:lnTo>
                  <a:close/>
                  <a:moveTo>
                    <a:pt x="546" y="376"/>
                  </a:moveTo>
                  <a:lnTo>
                    <a:pt x="520" y="330"/>
                  </a:lnTo>
                  <a:lnTo>
                    <a:pt x="546" y="285"/>
                  </a:lnTo>
                  <a:lnTo>
                    <a:pt x="573" y="330"/>
                  </a:lnTo>
                  <a:lnTo>
                    <a:pt x="546" y="376"/>
                  </a:lnTo>
                  <a:close/>
                  <a:moveTo>
                    <a:pt x="609" y="376"/>
                  </a:moveTo>
                  <a:lnTo>
                    <a:pt x="582" y="330"/>
                  </a:lnTo>
                  <a:lnTo>
                    <a:pt x="609" y="285"/>
                  </a:lnTo>
                  <a:lnTo>
                    <a:pt x="634" y="330"/>
                  </a:lnTo>
                  <a:lnTo>
                    <a:pt x="609" y="376"/>
                  </a:lnTo>
                  <a:close/>
                  <a:moveTo>
                    <a:pt x="670" y="376"/>
                  </a:moveTo>
                  <a:lnTo>
                    <a:pt x="643" y="330"/>
                  </a:lnTo>
                  <a:lnTo>
                    <a:pt x="670" y="285"/>
                  </a:lnTo>
                  <a:lnTo>
                    <a:pt x="696" y="330"/>
                  </a:lnTo>
                  <a:lnTo>
                    <a:pt x="670" y="376"/>
                  </a:lnTo>
                  <a:close/>
                  <a:moveTo>
                    <a:pt x="732" y="376"/>
                  </a:moveTo>
                  <a:lnTo>
                    <a:pt x="705" y="330"/>
                  </a:lnTo>
                  <a:lnTo>
                    <a:pt x="732" y="285"/>
                  </a:lnTo>
                  <a:lnTo>
                    <a:pt x="757" y="330"/>
                  </a:lnTo>
                  <a:lnTo>
                    <a:pt x="732" y="376"/>
                  </a:lnTo>
                  <a:close/>
                  <a:moveTo>
                    <a:pt x="793" y="376"/>
                  </a:moveTo>
                  <a:lnTo>
                    <a:pt x="766" y="330"/>
                  </a:lnTo>
                  <a:lnTo>
                    <a:pt x="793" y="285"/>
                  </a:lnTo>
                  <a:lnTo>
                    <a:pt x="819" y="330"/>
                  </a:lnTo>
                  <a:lnTo>
                    <a:pt x="793" y="376"/>
                  </a:lnTo>
                  <a:close/>
                  <a:moveTo>
                    <a:pt x="855" y="376"/>
                  </a:moveTo>
                  <a:lnTo>
                    <a:pt x="828" y="330"/>
                  </a:lnTo>
                  <a:lnTo>
                    <a:pt x="855" y="285"/>
                  </a:lnTo>
                  <a:lnTo>
                    <a:pt x="880" y="330"/>
                  </a:lnTo>
                  <a:lnTo>
                    <a:pt x="855" y="376"/>
                  </a:lnTo>
                  <a:close/>
                  <a:moveTo>
                    <a:pt x="916" y="376"/>
                  </a:moveTo>
                  <a:lnTo>
                    <a:pt x="889" y="330"/>
                  </a:lnTo>
                  <a:lnTo>
                    <a:pt x="916" y="285"/>
                  </a:lnTo>
                  <a:lnTo>
                    <a:pt x="943" y="330"/>
                  </a:lnTo>
                  <a:lnTo>
                    <a:pt x="916" y="376"/>
                  </a:lnTo>
                  <a:close/>
                  <a:moveTo>
                    <a:pt x="978" y="376"/>
                  </a:moveTo>
                  <a:lnTo>
                    <a:pt x="952" y="330"/>
                  </a:lnTo>
                  <a:lnTo>
                    <a:pt x="978" y="285"/>
                  </a:lnTo>
                  <a:lnTo>
                    <a:pt x="1005" y="330"/>
                  </a:lnTo>
                  <a:lnTo>
                    <a:pt x="978" y="376"/>
                  </a:lnTo>
                  <a:close/>
                  <a:moveTo>
                    <a:pt x="1039" y="376"/>
                  </a:moveTo>
                  <a:lnTo>
                    <a:pt x="1014" y="330"/>
                  </a:lnTo>
                  <a:lnTo>
                    <a:pt x="1039" y="285"/>
                  </a:lnTo>
                  <a:lnTo>
                    <a:pt x="1066" y="330"/>
                  </a:lnTo>
                  <a:lnTo>
                    <a:pt x="1039" y="376"/>
                  </a:lnTo>
                  <a:close/>
                  <a:moveTo>
                    <a:pt x="1101" y="376"/>
                  </a:moveTo>
                  <a:lnTo>
                    <a:pt x="1075" y="330"/>
                  </a:lnTo>
                  <a:lnTo>
                    <a:pt x="1101" y="285"/>
                  </a:lnTo>
                  <a:lnTo>
                    <a:pt x="1128" y="330"/>
                  </a:lnTo>
                  <a:lnTo>
                    <a:pt x="1101" y="376"/>
                  </a:lnTo>
                  <a:close/>
                  <a:moveTo>
                    <a:pt x="1162" y="376"/>
                  </a:moveTo>
                  <a:lnTo>
                    <a:pt x="1137" y="330"/>
                  </a:lnTo>
                  <a:lnTo>
                    <a:pt x="1162" y="285"/>
                  </a:lnTo>
                  <a:lnTo>
                    <a:pt x="1189" y="330"/>
                  </a:lnTo>
                  <a:lnTo>
                    <a:pt x="1162" y="376"/>
                  </a:lnTo>
                  <a:close/>
                  <a:moveTo>
                    <a:pt x="1224" y="376"/>
                  </a:moveTo>
                  <a:lnTo>
                    <a:pt x="1198" y="330"/>
                  </a:lnTo>
                  <a:lnTo>
                    <a:pt x="1224" y="285"/>
                  </a:lnTo>
                  <a:lnTo>
                    <a:pt x="1251" y="330"/>
                  </a:lnTo>
                  <a:lnTo>
                    <a:pt x="1224" y="376"/>
                  </a:lnTo>
                  <a:close/>
                  <a:moveTo>
                    <a:pt x="1285" y="376"/>
                  </a:moveTo>
                  <a:lnTo>
                    <a:pt x="1260" y="330"/>
                  </a:lnTo>
                  <a:lnTo>
                    <a:pt x="1285" y="285"/>
                  </a:lnTo>
                  <a:lnTo>
                    <a:pt x="1312" y="330"/>
                  </a:lnTo>
                  <a:lnTo>
                    <a:pt x="1285" y="376"/>
                  </a:lnTo>
                  <a:close/>
                  <a:moveTo>
                    <a:pt x="1348" y="376"/>
                  </a:moveTo>
                  <a:lnTo>
                    <a:pt x="1321" y="330"/>
                  </a:lnTo>
                  <a:lnTo>
                    <a:pt x="1348" y="285"/>
                  </a:lnTo>
                  <a:lnTo>
                    <a:pt x="1374" y="330"/>
                  </a:lnTo>
                  <a:lnTo>
                    <a:pt x="1348" y="376"/>
                  </a:lnTo>
                  <a:close/>
                  <a:moveTo>
                    <a:pt x="1410" y="376"/>
                  </a:moveTo>
                  <a:lnTo>
                    <a:pt x="1383" y="330"/>
                  </a:lnTo>
                  <a:lnTo>
                    <a:pt x="1410" y="285"/>
                  </a:lnTo>
                  <a:lnTo>
                    <a:pt x="1435" y="330"/>
                  </a:lnTo>
                  <a:lnTo>
                    <a:pt x="1410" y="376"/>
                  </a:lnTo>
                  <a:close/>
                  <a:moveTo>
                    <a:pt x="1471" y="376"/>
                  </a:moveTo>
                  <a:lnTo>
                    <a:pt x="1444" y="330"/>
                  </a:lnTo>
                  <a:lnTo>
                    <a:pt x="1471" y="285"/>
                  </a:lnTo>
                  <a:lnTo>
                    <a:pt x="1497" y="330"/>
                  </a:lnTo>
                  <a:lnTo>
                    <a:pt x="1471" y="376"/>
                  </a:lnTo>
                  <a:close/>
                  <a:moveTo>
                    <a:pt x="1533" y="376"/>
                  </a:moveTo>
                  <a:lnTo>
                    <a:pt x="1506" y="330"/>
                  </a:lnTo>
                  <a:lnTo>
                    <a:pt x="1533" y="285"/>
                  </a:lnTo>
                  <a:lnTo>
                    <a:pt x="1558" y="330"/>
                  </a:lnTo>
                  <a:lnTo>
                    <a:pt x="1533" y="376"/>
                  </a:lnTo>
                  <a:close/>
                  <a:moveTo>
                    <a:pt x="1594" y="376"/>
                  </a:moveTo>
                  <a:lnTo>
                    <a:pt x="1567" y="330"/>
                  </a:lnTo>
                  <a:lnTo>
                    <a:pt x="1594" y="285"/>
                  </a:lnTo>
                  <a:lnTo>
                    <a:pt x="1620" y="330"/>
                  </a:lnTo>
                  <a:lnTo>
                    <a:pt x="1594" y="376"/>
                  </a:lnTo>
                  <a:close/>
                  <a:moveTo>
                    <a:pt x="1656" y="376"/>
                  </a:moveTo>
                  <a:lnTo>
                    <a:pt x="1629" y="330"/>
                  </a:lnTo>
                  <a:lnTo>
                    <a:pt x="1656" y="285"/>
                  </a:lnTo>
                  <a:lnTo>
                    <a:pt x="1683" y="330"/>
                  </a:lnTo>
                  <a:lnTo>
                    <a:pt x="1656" y="376"/>
                  </a:lnTo>
                  <a:close/>
                  <a:moveTo>
                    <a:pt x="1717" y="376"/>
                  </a:moveTo>
                  <a:lnTo>
                    <a:pt x="1692" y="330"/>
                  </a:lnTo>
                  <a:lnTo>
                    <a:pt x="1717" y="285"/>
                  </a:lnTo>
                  <a:lnTo>
                    <a:pt x="1744" y="330"/>
                  </a:lnTo>
                  <a:lnTo>
                    <a:pt x="1717" y="376"/>
                  </a:lnTo>
                  <a:close/>
                  <a:moveTo>
                    <a:pt x="1779" y="376"/>
                  </a:moveTo>
                  <a:lnTo>
                    <a:pt x="1753" y="330"/>
                  </a:lnTo>
                  <a:lnTo>
                    <a:pt x="1779" y="285"/>
                  </a:lnTo>
                  <a:lnTo>
                    <a:pt x="1806" y="330"/>
                  </a:lnTo>
                  <a:lnTo>
                    <a:pt x="1779" y="376"/>
                  </a:lnTo>
                  <a:close/>
                  <a:moveTo>
                    <a:pt x="1840" y="376"/>
                  </a:moveTo>
                  <a:lnTo>
                    <a:pt x="1815" y="330"/>
                  </a:lnTo>
                  <a:lnTo>
                    <a:pt x="1840" y="285"/>
                  </a:lnTo>
                  <a:lnTo>
                    <a:pt x="1867" y="330"/>
                  </a:lnTo>
                  <a:lnTo>
                    <a:pt x="1840" y="376"/>
                  </a:lnTo>
                  <a:close/>
                  <a:moveTo>
                    <a:pt x="1902" y="376"/>
                  </a:moveTo>
                  <a:lnTo>
                    <a:pt x="1876" y="330"/>
                  </a:lnTo>
                  <a:lnTo>
                    <a:pt x="1902" y="285"/>
                  </a:lnTo>
                  <a:lnTo>
                    <a:pt x="1929" y="330"/>
                  </a:lnTo>
                  <a:lnTo>
                    <a:pt x="1902" y="376"/>
                  </a:lnTo>
                  <a:close/>
                  <a:moveTo>
                    <a:pt x="1963" y="376"/>
                  </a:moveTo>
                  <a:lnTo>
                    <a:pt x="1938" y="330"/>
                  </a:lnTo>
                  <a:lnTo>
                    <a:pt x="1963" y="285"/>
                  </a:lnTo>
                  <a:lnTo>
                    <a:pt x="1990" y="330"/>
                  </a:lnTo>
                  <a:lnTo>
                    <a:pt x="1963" y="376"/>
                  </a:lnTo>
                  <a:close/>
                  <a:moveTo>
                    <a:pt x="2025" y="376"/>
                  </a:moveTo>
                  <a:lnTo>
                    <a:pt x="1999" y="330"/>
                  </a:lnTo>
                  <a:lnTo>
                    <a:pt x="2025" y="285"/>
                  </a:lnTo>
                  <a:lnTo>
                    <a:pt x="2052" y="330"/>
                  </a:lnTo>
                  <a:lnTo>
                    <a:pt x="2025" y="376"/>
                  </a:lnTo>
                  <a:close/>
                  <a:moveTo>
                    <a:pt x="2088" y="376"/>
                  </a:moveTo>
                  <a:lnTo>
                    <a:pt x="2061" y="330"/>
                  </a:lnTo>
                  <a:lnTo>
                    <a:pt x="2088" y="285"/>
                  </a:lnTo>
                  <a:lnTo>
                    <a:pt x="2113" y="330"/>
                  </a:lnTo>
                  <a:lnTo>
                    <a:pt x="2088" y="376"/>
                  </a:lnTo>
                  <a:close/>
                  <a:moveTo>
                    <a:pt x="2149" y="376"/>
                  </a:moveTo>
                  <a:lnTo>
                    <a:pt x="2122" y="330"/>
                  </a:lnTo>
                  <a:lnTo>
                    <a:pt x="2149" y="285"/>
                  </a:lnTo>
                  <a:lnTo>
                    <a:pt x="2175" y="330"/>
                  </a:lnTo>
                  <a:lnTo>
                    <a:pt x="2149" y="376"/>
                  </a:lnTo>
                  <a:close/>
                  <a:moveTo>
                    <a:pt x="2211" y="376"/>
                  </a:moveTo>
                  <a:lnTo>
                    <a:pt x="2184" y="330"/>
                  </a:lnTo>
                  <a:lnTo>
                    <a:pt x="2211" y="285"/>
                  </a:lnTo>
                  <a:lnTo>
                    <a:pt x="2236" y="330"/>
                  </a:lnTo>
                  <a:lnTo>
                    <a:pt x="2211" y="376"/>
                  </a:lnTo>
                  <a:close/>
                  <a:moveTo>
                    <a:pt x="2272" y="376"/>
                  </a:moveTo>
                  <a:lnTo>
                    <a:pt x="2245" y="330"/>
                  </a:lnTo>
                  <a:lnTo>
                    <a:pt x="2272" y="285"/>
                  </a:lnTo>
                  <a:lnTo>
                    <a:pt x="2298" y="330"/>
                  </a:lnTo>
                  <a:lnTo>
                    <a:pt x="2272" y="376"/>
                  </a:lnTo>
                  <a:close/>
                  <a:moveTo>
                    <a:pt x="2334" y="376"/>
                  </a:moveTo>
                  <a:lnTo>
                    <a:pt x="2307" y="330"/>
                  </a:lnTo>
                  <a:lnTo>
                    <a:pt x="2334" y="285"/>
                  </a:lnTo>
                  <a:lnTo>
                    <a:pt x="2359" y="330"/>
                  </a:lnTo>
                  <a:lnTo>
                    <a:pt x="2334" y="376"/>
                  </a:lnTo>
                  <a:close/>
                  <a:moveTo>
                    <a:pt x="2395" y="376"/>
                  </a:moveTo>
                  <a:lnTo>
                    <a:pt x="2368" y="330"/>
                  </a:lnTo>
                  <a:lnTo>
                    <a:pt x="2395" y="285"/>
                  </a:lnTo>
                  <a:lnTo>
                    <a:pt x="2422" y="330"/>
                  </a:lnTo>
                  <a:lnTo>
                    <a:pt x="2395" y="376"/>
                  </a:lnTo>
                  <a:close/>
                  <a:moveTo>
                    <a:pt x="2457" y="376"/>
                  </a:moveTo>
                  <a:lnTo>
                    <a:pt x="2431" y="330"/>
                  </a:lnTo>
                  <a:lnTo>
                    <a:pt x="2457" y="285"/>
                  </a:lnTo>
                  <a:lnTo>
                    <a:pt x="2484" y="330"/>
                  </a:lnTo>
                  <a:lnTo>
                    <a:pt x="2457" y="376"/>
                  </a:lnTo>
                  <a:close/>
                  <a:moveTo>
                    <a:pt x="2518" y="376"/>
                  </a:moveTo>
                  <a:lnTo>
                    <a:pt x="2493" y="330"/>
                  </a:lnTo>
                  <a:lnTo>
                    <a:pt x="2518" y="285"/>
                  </a:lnTo>
                  <a:lnTo>
                    <a:pt x="2545" y="330"/>
                  </a:lnTo>
                  <a:lnTo>
                    <a:pt x="2518" y="376"/>
                  </a:lnTo>
                  <a:close/>
                  <a:moveTo>
                    <a:pt x="84" y="322"/>
                  </a:moveTo>
                  <a:lnTo>
                    <a:pt x="59" y="277"/>
                  </a:lnTo>
                  <a:lnTo>
                    <a:pt x="84" y="232"/>
                  </a:lnTo>
                  <a:lnTo>
                    <a:pt x="111" y="277"/>
                  </a:lnTo>
                  <a:lnTo>
                    <a:pt x="84" y="322"/>
                  </a:lnTo>
                  <a:close/>
                  <a:moveTo>
                    <a:pt x="146" y="322"/>
                  </a:moveTo>
                  <a:lnTo>
                    <a:pt x="120" y="277"/>
                  </a:lnTo>
                  <a:lnTo>
                    <a:pt x="146" y="232"/>
                  </a:lnTo>
                  <a:lnTo>
                    <a:pt x="173" y="277"/>
                  </a:lnTo>
                  <a:lnTo>
                    <a:pt x="146" y="322"/>
                  </a:lnTo>
                  <a:close/>
                  <a:moveTo>
                    <a:pt x="209" y="322"/>
                  </a:moveTo>
                  <a:lnTo>
                    <a:pt x="182" y="277"/>
                  </a:lnTo>
                  <a:lnTo>
                    <a:pt x="209" y="232"/>
                  </a:lnTo>
                  <a:lnTo>
                    <a:pt x="234" y="277"/>
                  </a:lnTo>
                  <a:lnTo>
                    <a:pt x="209" y="322"/>
                  </a:lnTo>
                  <a:close/>
                  <a:moveTo>
                    <a:pt x="270" y="322"/>
                  </a:moveTo>
                  <a:lnTo>
                    <a:pt x="243" y="277"/>
                  </a:lnTo>
                  <a:lnTo>
                    <a:pt x="270" y="232"/>
                  </a:lnTo>
                  <a:lnTo>
                    <a:pt x="295" y="277"/>
                  </a:lnTo>
                  <a:lnTo>
                    <a:pt x="270" y="322"/>
                  </a:lnTo>
                  <a:close/>
                  <a:moveTo>
                    <a:pt x="331" y="322"/>
                  </a:moveTo>
                  <a:lnTo>
                    <a:pt x="304" y="277"/>
                  </a:lnTo>
                  <a:lnTo>
                    <a:pt x="331" y="232"/>
                  </a:lnTo>
                  <a:lnTo>
                    <a:pt x="357" y="277"/>
                  </a:lnTo>
                  <a:lnTo>
                    <a:pt x="331" y="322"/>
                  </a:lnTo>
                  <a:close/>
                  <a:moveTo>
                    <a:pt x="393" y="322"/>
                  </a:moveTo>
                  <a:lnTo>
                    <a:pt x="366" y="277"/>
                  </a:lnTo>
                  <a:lnTo>
                    <a:pt x="393" y="232"/>
                  </a:lnTo>
                  <a:lnTo>
                    <a:pt x="418" y="277"/>
                  </a:lnTo>
                  <a:lnTo>
                    <a:pt x="393" y="322"/>
                  </a:lnTo>
                  <a:close/>
                  <a:moveTo>
                    <a:pt x="454" y="322"/>
                  </a:moveTo>
                  <a:lnTo>
                    <a:pt x="427" y="277"/>
                  </a:lnTo>
                  <a:lnTo>
                    <a:pt x="454" y="232"/>
                  </a:lnTo>
                  <a:lnTo>
                    <a:pt x="480" y="277"/>
                  </a:lnTo>
                  <a:lnTo>
                    <a:pt x="454" y="322"/>
                  </a:lnTo>
                  <a:close/>
                  <a:moveTo>
                    <a:pt x="516" y="322"/>
                  </a:moveTo>
                  <a:lnTo>
                    <a:pt x="489" y="277"/>
                  </a:lnTo>
                  <a:lnTo>
                    <a:pt x="516" y="232"/>
                  </a:lnTo>
                  <a:lnTo>
                    <a:pt x="541" y="277"/>
                  </a:lnTo>
                  <a:lnTo>
                    <a:pt x="516" y="322"/>
                  </a:lnTo>
                  <a:close/>
                  <a:moveTo>
                    <a:pt x="577" y="322"/>
                  </a:moveTo>
                  <a:lnTo>
                    <a:pt x="552" y="277"/>
                  </a:lnTo>
                  <a:lnTo>
                    <a:pt x="577" y="232"/>
                  </a:lnTo>
                  <a:lnTo>
                    <a:pt x="604" y="277"/>
                  </a:lnTo>
                  <a:lnTo>
                    <a:pt x="577" y="322"/>
                  </a:lnTo>
                  <a:close/>
                  <a:moveTo>
                    <a:pt x="639" y="322"/>
                  </a:moveTo>
                  <a:lnTo>
                    <a:pt x="613" y="277"/>
                  </a:lnTo>
                  <a:lnTo>
                    <a:pt x="639" y="232"/>
                  </a:lnTo>
                  <a:lnTo>
                    <a:pt x="666" y="277"/>
                  </a:lnTo>
                  <a:lnTo>
                    <a:pt x="639" y="322"/>
                  </a:lnTo>
                  <a:close/>
                  <a:moveTo>
                    <a:pt x="700" y="322"/>
                  </a:moveTo>
                  <a:lnTo>
                    <a:pt x="675" y="277"/>
                  </a:lnTo>
                  <a:lnTo>
                    <a:pt x="700" y="232"/>
                  </a:lnTo>
                  <a:lnTo>
                    <a:pt x="727" y="277"/>
                  </a:lnTo>
                  <a:lnTo>
                    <a:pt x="700" y="322"/>
                  </a:lnTo>
                  <a:close/>
                  <a:moveTo>
                    <a:pt x="762" y="322"/>
                  </a:moveTo>
                  <a:lnTo>
                    <a:pt x="736" y="277"/>
                  </a:lnTo>
                  <a:lnTo>
                    <a:pt x="762" y="232"/>
                  </a:lnTo>
                  <a:lnTo>
                    <a:pt x="789" y="277"/>
                  </a:lnTo>
                  <a:lnTo>
                    <a:pt x="762" y="322"/>
                  </a:lnTo>
                  <a:close/>
                  <a:moveTo>
                    <a:pt x="823" y="322"/>
                  </a:moveTo>
                  <a:lnTo>
                    <a:pt x="798" y="277"/>
                  </a:lnTo>
                  <a:lnTo>
                    <a:pt x="823" y="232"/>
                  </a:lnTo>
                  <a:lnTo>
                    <a:pt x="850" y="277"/>
                  </a:lnTo>
                  <a:lnTo>
                    <a:pt x="823" y="322"/>
                  </a:lnTo>
                  <a:close/>
                  <a:moveTo>
                    <a:pt x="885" y="322"/>
                  </a:moveTo>
                  <a:lnTo>
                    <a:pt x="859" y="277"/>
                  </a:lnTo>
                  <a:lnTo>
                    <a:pt x="885" y="232"/>
                  </a:lnTo>
                  <a:lnTo>
                    <a:pt x="912" y="277"/>
                  </a:lnTo>
                  <a:lnTo>
                    <a:pt x="885" y="322"/>
                  </a:lnTo>
                  <a:close/>
                  <a:moveTo>
                    <a:pt x="948" y="322"/>
                  </a:moveTo>
                  <a:lnTo>
                    <a:pt x="921" y="277"/>
                  </a:lnTo>
                  <a:lnTo>
                    <a:pt x="948" y="232"/>
                  </a:lnTo>
                  <a:lnTo>
                    <a:pt x="973" y="277"/>
                  </a:lnTo>
                  <a:lnTo>
                    <a:pt x="948" y="322"/>
                  </a:lnTo>
                  <a:close/>
                  <a:moveTo>
                    <a:pt x="1009" y="322"/>
                  </a:moveTo>
                  <a:lnTo>
                    <a:pt x="982" y="277"/>
                  </a:lnTo>
                  <a:lnTo>
                    <a:pt x="1009" y="232"/>
                  </a:lnTo>
                  <a:lnTo>
                    <a:pt x="1035" y="277"/>
                  </a:lnTo>
                  <a:lnTo>
                    <a:pt x="1009" y="322"/>
                  </a:lnTo>
                  <a:close/>
                  <a:moveTo>
                    <a:pt x="1071" y="322"/>
                  </a:moveTo>
                  <a:lnTo>
                    <a:pt x="1044" y="277"/>
                  </a:lnTo>
                  <a:lnTo>
                    <a:pt x="1071" y="232"/>
                  </a:lnTo>
                  <a:lnTo>
                    <a:pt x="1096" y="277"/>
                  </a:lnTo>
                  <a:lnTo>
                    <a:pt x="1071" y="322"/>
                  </a:lnTo>
                  <a:close/>
                  <a:moveTo>
                    <a:pt x="1132" y="322"/>
                  </a:moveTo>
                  <a:lnTo>
                    <a:pt x="1105" y="277"/>
                  </a:lnTo>
                  <a:lnTo>
                    <a:pt x="1132" y="232"/>
                  </a:lnTo>
                  <a:lnTo>
                    <a:pt x="1158" y="277"/>
                  </a:lnTo>
                  <a:lnTo>
                    <a:pt x="1132" y="322"/>
                  </a:lnTo>
                  <a:close/>
                  <a:moveTo>
                    <a:pt x="1194" y="322"/>
                  </a:moveTo>
                  <a:lnTo>
                    <a:pt x="1167" y="277"/>
                  </a:lnTo>
                  <a:lnTo>
                    <a:pt x="1194" y="232"/>
                  </a:lnTo>
                  <a:lnTo>
                    <a:pt x="1219" y="277"/>
                  </a:lnTo>
                  <a:lnTo>
                    <a:pt x="1194" y="322"/>
                  </a:lnTo>
                  <a:close/>
                  <a:moveTo>
                    <a:pt x="1255" y="322"/>
                  </a:moveTo>
                  <a:lnTo>
                    <a:pt x="1228" y="277"/>
                  </a:lnTo>
                  <a:lnTo>
                    <a:pt x="1255" y="232"/>
                  </a:lnTo>
                  <a:lnTo>
                    <a:pt x="1281" y="277"/>
                  </a:lnTo>
                  <a:lnTo>
                    <a:pt x="1255" y="322"/>
                  </a:lnTo>
                  <a:close/>
                  <a:moveTo>
                    <a:pt x="1317" y="322"/>
                  </a:moveTo>
                  <a:lnTo>
                    <a:pt x="1291" y="277"/>
                  </a:lnTo>
                  <a:lnTo>
                    <a:pt x="1317" y="232"/>
                  </a:lnTo>
                  <a:lnTo>
                    <a:pt x="1344" y="277"/>
                  </a:lnTo>
                  <a:lnTo>
                    <a:pt x="1317" y="322"/>
                  </a:lnTo>
                  <a:close/>
                  <a:moveTo>
                    <a:pt x="1378" y="322"/>
                  </a:moveTo>
                  <a:lnTo>
                    <a:pt x="1353" y="277"/>
                  </a:lnTo>
                  <a:lnTo>
                    <a:pt x="1378" y="232"/>
                  </a:lnTo>
                  <a:lnTo>
                    <a:pt x="1405" y="277"/>
                  </a:lnTo>
                  <a:lnTo>
                    <a:pt x="1378" y="322"/>
                  </a:lnTo>
                  <a:close/>
                  <a:moveTo>
                    <a:pt x="1440" y="322"/>
                  </a:moveTo>
                  <a:lnTo>
                    <a:pt x="1414" y="277"/>
                  </a:lnTo>
                  <a:lnTo>
                    <a:pt x="1440" y="232"/>
                  </a:lnTo>
                  <a:lnTo>
                    <a:pt x="1467" y="277"/>
                  </a:lnTo>
                  <a:lnTo>
                    <a:pt x="1440" y="322"/>
                  </a:lnTo>
                  <a:close/>
                  <a:moveTo>
                    <a:pt x="1501" y="322"/>
                  </a:moveTo>
                  <a:lnTo>
                    <a:pt x="1476" y="277"/>
                  </a:lnTo>
                  <a:lnTo>
                    <a:pt x="1501" y="232"/>
                  </a:lnTo>
                  <a:lnTo>
                    <a:pt x="1528" y="277"/>
                  </a:lnTo>
                  <a:lnTo>
                    <a:pt x="1501" y="322"/>
                  </a:lnTo>
                  <a:close/>
                  <a:moveTo>
                    <a:pt x="1563" y="322"/>
                  </a:moveTo>
                  <a:lnTo>
                    <a:pt x="1537" y="277"/>
                  </a:lnTo>
                  <a:lnTo>
                    <a:pt x="1563" y="232"/>
                  </a:lnTo>
                  <a:lnTo>
                    <a:pt x="1590" y="277"/>
                  </a:lnTo>
                  <a:lnTo>
                    <a:pt x="1563" y="322"/>
                  </a:lnTo>
                  <a:close/>
                  <a:moveTo>
                    <a:pt x="1624" y="322"/>
                  </a:moveTo>
                  <a:lnTo>
                    <a:pt x="1599" y="277"/>
                  </a:lnTo>
                  <a:lnTo>
                    <a:pt x="1624" y="232"/>
                  </a:lnTo>
                  <a:lnTo>
                    <a:pt x="1651" y="277"/>
                  </a:lnTo>
                  <a:lnTo>
                    <a:pt x="1624" y="322"/>
                  </a:lnTo>
                  <a:close/>
                  <a:moveTo>
                    <a:pt x="1687" y="322"/>
                  </a:moveTo>
                  <a:lnTo>
                    <a:pt x="1660" y="277"/>
                  </a:lnTo>
                  <a:lnTo>
                    <a:pt x="1687" y="232"/>
                  </a:lnTo>
                  <a:lnTo>
                    <a:pt x="1713" y="277"/>
                  </a:lnTo>
                  <a:lnTo>
                    <a:pt x="1687" y="322"/>
                  </a:lnTo>
                  <a:close/>
                  <a:moveTo>
                    <a:pt x="1749" y="322"/>
                  </a:moveTo>
                  <a:lnTo>
                    <a:pt x="1722" y="277"/>
                  </a:lnTo>
                  <a:lnTo>
                    <a:pt x="1749" y="232"/>
                  </a:lnTo>
                  <a:lnTo>
                    <a:pt x="1774" y="277"/>
                  </a:lnTo>
                  <a:lnTo>
                    <a:pt x="1749" y="322"/>
                  </a:lnTo>
                  <a:close/>
                  <a:moveTo>
                    <a:pt x="1810" y="322"/>
                  </a:moveTo>
                  <a:lnTo>
                    <a:pt x="1783" y="277"/>
                  </a:lnTo>
                  <a:lnTo>
                    <a:pt x="1810" y="232"/>
                  </a:lnTo>
                  <a:lnTo>
                    <a:pt x="1836" y="277"/>
                  </a:lnTo>
                  <a:lnTo>
                    <a:pt x="1810" y="322"/>
                  </a:lnTo>
                  <a:close/>
                  <a:moveTo>
                    <a:pt x="1872" y="322"/>
                  </a:moveTo>
                  <a:lnTo>
                    <a:pt x="1845" y="277"/>
                  </a:lnTo>
                  <a:lnTo>
                    <a:pt x="1872" y="232"/>
                  </a:lnTo>
                  <a:lnTo>
                    <a:pt x="1897" y="277"/>
                  </a:lnTo>
                  <a:lnTo>
                    <a:pt x="1872" y="322"/>
                  </a:lnTo>
                  <a:close/>
                  <a:moveTo>
                    <a:pt x="1933" y="322"/>
                  </a:moveTo>
                  <a:lnTo>
                    <a:pt x="1906" y="277"/>
                  </a:lnTo>
                  <a:lnTo>
                    <a:pt x="1933" y="232"/>
                  </a:lnTo>
                  <a:lnTo>
                    <a:pt x="1959" y="277"/>
                  </a:lnTo>
                  <a:lnTo>
                    <a:pt x="1933" y="322"/>
                  </a:lnTo>
                  <a:close/>
                  <a:moveTo>
                    <a:pt x="1995" y="322"/>
                  </a:moveTo>
                  <a:lnTo>
                    <a:pt x="1968" y="277"/>
                  </a:lnTo>
                  <a:lnTo>
                    <a:pt x="1995" y="232"/>
                  </a:lnTo>
                  <a:lnTo>
                    <a:pt x="2020" y="277"/>
                  </a:lnTo>
                  <a:lnTo>
                    <a:pt x="1995" y="322"/>
                  </a:lnTo>
                  <a:close/>
                  <a:moveTo>
                    <a:pt x="2056" y="322"/>
                  </a:moveTo>
                  <a:lnTo>
                    <a:pt x="2031" y="277"/>
                  </a:lnTo>
                  <a:lnTo>
                    <a:pt x="2056" y="232"/>
                  </a:lnTo>
                  <a:lnTo>
                    <a:pt x="2083" y="277"/>
                  </a:lnTo>
                  <a:lnTo>
                    <a:pt x="2056" y="322"/>
                  </a:lnTo>
                  <a:close/>
                  <a:moveTo>
                    <a:pt x="2118" y="322"/>
                  </a:moveTo>
                  <a:lnTo>
                    <a:pt x="2092" y="277"/>
                  </a:lnTo>
                  <a:lnTo>
                    <a:pt x="2118" y="232"/>
                  </a:lnTo>
                  <a:lnTo>
                    <a:pt x="2145" y="277"/>
                  </a:lnTo>
                  <a:lnTo>
                    <a:pt x="2118" y="322"/>
                  </a:lnTo>
                  <a:close/>
                  <a:moveTo>
                    <a:pt x="2179" y="322"/>
                  </a:moveTo>
                  <a:lnTo>
                    <a:pt x="2154" y="277"/>
                  </a:lnTo>
                  <a:lnTo>
                    <a:pt x="2179" y="232"/>
                  </a:lnTo>
                  <a:lnTo>
                    <a:pt x="2206" y="277"/>
                  </a:lnTo>
                  <a:lnTo>
                    <a:pt x="2179" y="322"/>
                  </a:lnTo>
                  <a:close/>
                  <a:moveTo>
                    <a:pt x="2241" y="322"/>
                  </a:moveTo>
                  <a:lnTo>
                    <a:pt x="2215" y="277"/>
                  </a:lnTo>
                  <a:lnTo>
                    <a:pt x="2241" y="232"/>
                  </a:lnTo>
                  <a:lnTo>
                    <a:pt x="2268" y="277"/>
                  </a:lnTo>
                  <a:lnTo>
                    <a:pt x="2241" y="322"/>
                  </a:lnTo>
                  <a:close/>
                  <a:moveTo>
                    <a:pt x="2302" y="322"/>
                  </a:moveTo>
                  <a:lnTo>
                    <a:pt x="2277" y="277"/>
                  </a:lnTo>
                  <a:lnTo>
                    <a:pt x="2302" y="232"/>
                  </a:lnTo>
                  <a:lnTo>
                    <a:pt x="2329" y="277"/>
                  </a:lnTo>
                  <a:lnTo>
                    <a:pt x="2302" y="322"/>
                  </a:lnTo>
                  <a:close/>
                  <a:moveTo>
                    <a:pt x="2364" y="322"/>
                  </a:moveTo>
                  <a:lnTo>
                    <a:pt x="2338" y="277"/>
                  </a:lnTo>
                  <a:lnTo>
                    <a:pt x="2364" y="232"/>
                  </a:lnTo>
                  <a:lnTo>
                    <a:pt x="2391" y="277"/>
                  </a:lnTo>
                  <a:lnTo>
                    <a:pt x="2364" y="322"/>
                  </a:lnTo>
                  <a:close/>
                  <a:moveTo>
                    <a:pt x="2427" y="322"/>
                  </a:moveTo>
                  <a:lnTo>
                    <a:pt x="2400" y="277"/>
                  </a:lnTo>
                  <a:lnTo>
                    <a:pt x="2427" y="232"/>
                  </a:lnTo>
                  <a:lnTo>
                    <a:pt x="2452" y="277"/>
                  </a:lnTo>
                  <a:lnTo>
                    <a:pt x="2427" y="322"/>
                  </a:lnTo>
                  <a:close/>
                  <a:moveTo>
                    <a:pt x="2488" y="322"/>
                  </a:moveTo>
                  <a:lnTo>
                    <a:pt x="2461" y="277"/>
                  </a:lnTo>
                  <a:lnTo>
                    <a:pt x="2488" y="232"/>
                  </a:lnTo>
                  <a:lnTo>
                    <a:pt x="2514" y="277"/>
                  </a:lnTo>
                  <a:lnTo>
                    <a:pt x="2488" y="322"/>
                  </a:lnTo>
                  <a:close/>
                  <a:moveTo>
                    <a:pt x="54" y="270"/>
                  </a:moveTo>
                  <a:lnTo>
                    <a:pt x="27" y="223"/>
                  </a:lnTo>
                  <a:lnTo>
                    <a:pt x="54" y="179"/>
                  </a:lnTo>
                  <a:lnTo>
                    <a:pt x="80" y="223"/>
                  </a:lnTo>
                  <a:lnTo>
                    <a:pt x="54" y="270"/>
                  </a:lnTo>
                  <a:close/>
                  <a:moveTo>
                    <a:pt x="116" y="270"/>
                  </a:moveTo>
                  <a:lnTo>
                    <a:pt x="89" y="223"/>
                  </a:lnTo>
                  <a:lnTo>
                    <a:pt x="116" y="179"/>
                  </a:lnTo>
                  <a:lnTo>
                    <a:pt x="141" y="223"/>
                  </a:lnTo>
                  <a:lnTo>
                    <a:pt x="116" y="270"/>
                  </a:lnTo>
                  <a:close/>
                  <a:moveTo>
                    <a:pt x="177" y="270"/>
                  </a:moveTo>
                  <a:lnTo>
                    <a:pt x="150" y="223"/>
                  </a:lnTo>
                  <a:lnTo>
                    <a:pt x="177" y="179"/>
                  </a:lnTo>
                  <a:lnTo>
                    <a:pt x="204" y="223"/>
                  </a:lnTo>
                  <a:lnTo>
                    <a:pt x="177" y="270"/>
                  </a:lnTo>
                  <a:close/>
                  <a:moveTo>
                    <a:pt x="238" y="270"/>
                  </a:moveTo>
                  <a:lnTo>
                    <a:pt x="213" y="223"/>
                  </a:lnTo>
                  <a:lnTo>
                    <a:pt x="238" y="179"/>
                  </a:lnTo>
                  <a:lnTo>
                    <a:pt x="265" y="223"/>
                  </a:lnTo>
                  <a:lnTo>
                    <a:pt x="238" y="270"/>
                  </a:lnTo>
                  <a:close/>
                  <a:moveTo>
                    <a:pt x="300" y="270"/>
                  </a:moveTo>
                  <a:lnTo>
                    <a:pt x="274" y="223"/>
                  </a:lnTo>
                  <a:lnTo>
                    <a:pt x="300" y="179"/>
                  </a:lnTo>
                  <a:lnTo>
                    <a:pt x="327" y="223"/>
                  </a:lnTo>
                  <a:lnTo>
                    <a:pt x="300" y="270"/>
                  </a:lnTo>
                  <a:close/>
                  <a:moveTo>
                    <a:pt x="361" y="270"/>
                  </a:moveTo>
                  <a:lnTo>
                    <a:pt x="336" y="223"/>
                  </a:lnTo>
                  <a:lnTo>
                    <a:pt x="361" y="179"/>
                  </a:lnTo>
                  <a:lnTo>
                    <a:pt x="388" y="223"/>
                  </a:lnTo>
                  <a:lnTo>
                    <a:pt x="361" y="270"/>
                  </a:lnTo>
                  <a:close/>
                  <a:moveTo>
                    <a:pt x="423" y="270"/>
                  </a:moveTo>
                  <a:lnTo>
                    <a:pt x="397" y="223"/>
                  </a:lnTo>
                  <a:lnTo>
                    <a:pt x="423" y="179"/>
                  </a:lnTo>
                  <a:lnTo>
                    <a:pt x="450" y="223"/>
                  </a:lnTo>
                  <a:lnTo>
                    <a:pt x="423" y="270"/>
                  </a:lnTo>
                  <a:close/>
                  <a:moveTo>
                    <a:pt x="484" y="270"/>
                  </a:moveTo>
                  <a:lnTo>
                    <a:pt x="459" y="223"/>
                  </a:lnTo>
                  <a:lnTo>
                    <a:pt x="484" y="179"/>
                  </a:lnTo>
                  <a:lnTo>
                    <a:pt x="511" y="223"/>
                  </a:lnTo>
                  <a:lnTo>
                    <a:pt x="484" y="270"/>
                  </a:lnTo>
                  <a:close/>
                  <a:moveTo>
                    <a:pt x="546" y="270"/>
                  </a:moveTo>
                  <a:lnTo>
                    <a:pt x="520" y="223"/>
                  </a:lnTo>
                  <a:lnTo>
                    <a:pt x="546" y="179"/>
                  </a:lnTo>
                  <a:lnTo>
                    <a:pt x="573" y="223"/>
                  </a:lnTo>
                  <a:lnTo>
                    <a:pt x="546" y="270"/>
                  </a:lnTo>
                  <a:close/>
                  <a:moveTo>
                    <a:pt x="609" y="270"/>
                  </a:moveTo>
                  <a:lnTo>
                    <a:pt x="582" y="223"/>
                  </a:lnTo>
                  <a:lnTo>
                    <a:pt x="609" y="179"/>
                  </a:lnTo>
                  <a:lnTo>
                    <a:pt x="634" y="223"/>
                  </a:lnTo>
                  <a:lnTo>
                    <a:pt x="609" y="270"/>
                  </a:lnTo>
                  <a:close/>
                  <a:moveTo>
                    <a:pt x="670" y="270"/>
                  </a:moveTo>
                  <a:lnTo>
                    <a:pt x="643" y="223"/>
                  </a:lnTo>
                  <a:lnTo>
                    <a:pt x="670" y="179"/>
                  </a:lnTo>
                  <a:lnTo>
                    <a:pt x="696" y="223"/>
                  </a:lnTo>
                  <a:lnTo>
                    <a:pt x="670" y="270"/>
                  </a:lnTo>
                  <a:close/>
                  <a:moveTo>
                    <a:pt x="732" y="270"/>
                  </a:moveTo>
                  <a:lnTo>
                    <a:pt x="705" y="223"/>
                  </a:lnTo>
                  <a:lnTo>
                    <a:pt x="732" y="179"/>
                  </a:lnTo>
                  <a:lnTo>
                    <a:pt x="757" y="223"/>
                  </a:lnTo>
                  <a:lnTo>
                    <a:pt x="732" y="270"/>
                  </a:lnTo>
                  <a:close/>
                  <a:moveTo>
                    <a:pt x="793" y="270"/>
                  </a:moveTo>
                  <a:lnTo>
                    <a:pt x="766" y="223"/>
                  </a:lnTo>
                  <a:lnTo>
                    <a:pt x="793" y="179"/>
                  </a:lnTo>
                  <a:lnTo>
                    <a:pt x="819" y="223"/>
                  </a:lnTo>
                  <a:lnTo>
                    <a:pt x="793" y="270"/>
                  </a:lnTo>
                  <a:close/>
                  <a:moveTo>
                    <a:pt x="855" y="270"/>
                  </a:moveTo>
                  <a:lnTo>
                    <a:pt x="828" y="223"/>
                  </a:lnTo>
                  <a:lnTo>
                    <a:pt x="855" y="179"/>
                  </a:lnTo>
                  <a:lnTo>
                    <a:pt x="880" y="223"/>
                  </a:lnTo>
                  <a:lnTo>
                    <a:pt x="855" y="270"/>
                  </a:lnTo>
                  <a:close/>
                  <a:moveTo>
                    <a:pt x="916" y="270"/>
                  </a:moveTo>
                  <a:lnTo>
                    <a:pt x="889" y="223"/>
                  </a:lnTo>
                  <a:lnTo>
                    <a:pt x="916" y="179"/>
                  </a:lnTo>
                  <a:lnTo>
                    <a:pt x="943" y="223"/>
                  </a:lnTo>
                  <a:lnTo>
                    <a:pt x="916" y="270"/>
                  </a:lnTo>
                  <a:close/>
                  <a:moveTo>
                    <a:pt x="978" y="270"/>
                  </a:moveTo>
                  <a:lnTo>
                    <a:pt x="952" y="223"/>
                  </a:lnTo>
                  <a:lnTo>
                    <a:pt x="978" y="179"/>
                  </a:lnTo>
                  <a:lnTo>
                    <a:pt x="1005" y="223"/>
                  </a:lnTo>
                  <a:lnTo>
                    <a:pt x="978" y="270"/>
                  </a:lnTo>
                  <a:close/>
                  <a:moveTo>
                    <a:pt x="1039" y="270"/>
                  </a:moveTo>
                  <a:lnTo>
                    <a:pt x="1014" y="223"/>
                  </a:lnTo>
                  <a:lnTo>
                    <a:pt x="1039" y="179"/>
                  </a:lnTo>
                  <a:lnTo>
                    <a:pt x="1066" y="223"/>
                  </a:lnTo>
                  <a:lnTo>
                    <a:pt x="1039" y="270"/>
                  </a:lnTo>
                  <a:close/>
                  <a:moveTo>
                    <a:pt x="1101" y="270"/>
                  </a:moveTo>
                  <a:lnTo>
                    <a:pt x="1075" y="223"/>
                  </a:lnTo>
                  <a:lnTo>
                    <a:pt x="1101" y="179"/>
                  </a:lnTo>
                  <a:lnTo>
                    <a:pt x="1128" y="223"/>
                  </a:lnTo>
                  <a:lnTo>
                    <a:pt x="1101" y="270"/>
                  </a:lnTo>
                  <a:close/>
                  <a:moveTo>
                    <a:pt x="1162" y="270"/>
                  </a:moveTo>
                  <a:lnTo>
                    <a:pt x="1137" y="223"/>
                  </a:lnTo>
                  <a:lnTo>
                    <a:pt x="1162" y="179"/>
                  </a:lnTo>
                  <a:lnTo>
                    <a:pt x="1189" y="223"/>
                  </a:lnTo>
                  <a:lnTo>
                    <a:pt x="1162" y="270"/>
                  </a:lnTo>
                  <a:close/>
                  <a:moveTo>
                    <a:pt x="1224" y="270"/>
                  </a:moveTo>
                  <a:lnTo>
                    <a:pt x="1198" y="223"/>
                  </a:lnTo>
                  <a:lnTo>
                    <a:pt x="1224" y="179"/>
                  </a:lnTo>
                  <a:lnTo>
                    <a:pt x="1251" y="223"/>
                  </a:lnTo>
                  <a:lnTo>
                    <a:pt x="1224" y="270"/>
                  </a:lnTo>
                  <a:close/>
                  <a:moveTo>
                    <a:pt x="1285" y="270"/>
                  </a:moveTo>
                  <a:lnTo>
                    <a:pt x="1260" y="223"/>
                  </a:lnTo>
                  <a:lnTo>
                    <a:pt x="1285" y="179"/>
                  </a:lnTo>
                  <a:lnTo>
                    <a:pt x="1312" y="223"/>
                  </a:lnTo>
                  <a:lnTo>
                    <a:pt x="1285" y="270"/>
                  </a:lnTo>
                  <a:close/>
                  <a:moveTo>
                    <a:pt x="1348" y="270"/>
                  </a:moveTo>
                  <a:lnTo>
                    <a:pt x="1321" y="223"/>
                  </a:lnTo>
                  <a:lnTo>
                    <a:pt x="1348" y="179"/>
                  </a:lnTo>
                  <a:lnTo>
                    <a:pt x="1374" y="223"/>
                  </a:lnTo>
                  <a:lnTo>
                    <a:pt x="1348" y="270"/>
                  </a:lnTo>
                  <a:close/>
                  <a:moveTo>
                    <a:pt x="1410" y="270"/>
                  </a:moveTo>
                  <a:lnTo>
                    <a:pt x="1383" y="223"/>
                  </a:lnTo>
                  <a:lnTo>
                    <a:pt x="1410" y="179"/>
                  </a:lnTo>
                  <a:lnTo>
                    <a:pt x="1435" y="223"/>
                  </a:lnTo>
                  <a:lnTo>
                    <a:pt x="1410" y="270"/>
                  </a:lnTo>
                  <a:close/>
                  <a:moveTo>
                    <a:pt x="1471" y="270"/>
                  </a:moveTo>
                  <a:lnTo>
                    <a:pt x="1444" y="223"/>
                  </a:lnTo>
                  <a:lnTo>
                    <a:pt x="1471" y="179"/>
                  </a:lnTo>
                  <a:lnTo>
                    <a:pt x="1497" y="223"/>
                  </a:lnTo>
                  <a:lnTo>
                    <a:pt x="1471" y="270"/>
                  </a:lnTo>
                  <a:close/>
                  <a:moveTo>
                    <a:pt x="1533" y="270"/>
                  </a:moveTo>
                  <a:lnTo>
                    <a:pt x="1506" y="223"/>
                  </a:lnTo>
                  <a:lnTo>
                    <a:pt x="1533" y="179"/>
                  </a:lnTo>
                  <a:lnTo>
                    <a:pt x="1558" y="223"/>
                  </a:lnTo>
                  <a:lnTo>
                    <a:pt x="1533" y="270"/>
                  </a:lnTo>
                  <a:close/>
                  <a:moveTo>
                    <a:pt x="1594" y="270"/>
                  </a:moveTo>
                  <a:lnTo>
                    <a:pt x="1567" y="223"/>
                  </a:lnTo>
                  <a:lnTo>
                    <a:pt x="1594" y="179"/>
                  </a:lnTo>
                  <a:lnTo>
                    <a:pt x="1620" y="223"/>
                  </a:lnTo>
                  <a:lnTo>
                    <a:pt x="1594" y="270"/>
                  </a:lnTo>
                  <a:close/>
                  <a:moveTo>
                    <a:pt x="1656" y="270"/>
                  </a:moveTo>
                  <a:lnTo>
                    <a:pt x="1629" y="223"/>
                  </a:lnTo>
                  <a:lnTo>
                    <a:pt x="1656" y="179"/>
                  </a:lnTo>
                  <a:lnTo>
                    <a:pt x="1683" y="223"/>
                  </a:lnTo>
                  <a:lnTo>
                    <a:pt x="1656" y="270"/>
                  </a:lnTo>
                  <a:close/>
                  <a:moveTo>
                    <a:pt x="1717" y="270"/>
                  </a:moveTo>
                  <a:lnTo>
                    <a:pt x="1692" y="223"/>
                  </a:lnTo>
                  <a:lnTo>
                    <a:pt x="1717" y="179"/>
                  </a:lnTo>
                  <a:lnTo>
                    <a:pt x="1744" y="223"/>
                  </a:lnTo>
                  <a:lnTo>
                    <a:pt x="1717" y="270"/>
                  </a:lnTo>
                  <a:close/>
                  <a:moveTo>
                    <a:pt x="1779" y="270"/>
                  </a:moveTo>
                  <a:lnTo>
                    <a:pt x="1753" y="223"/>
                  </a:lnTo>
                  <a:lnTo>
                    <a:pt x="1779" y="179"/>
                  </a:lnTo>
                  <a:lnTo>
                    <a:pt x="1806" y="223"/>
                  </a:lnTo>
                  <a:lnTo>
                    <a:pt x="1779" y="270"/>
                  </a:lnTo>
                  <a:close/>
                  <a:moveTo>
                    <a:pt x="1840" y="270"/>
                  </a:moveTo>
                  <a:lnTo>
                    <a:pt x="1815" y="223"/>
                  </a:lnTo>
                  <a:lnTo>
                    <a:pt x="1840" y="179"/>
                  </a:lnTo>
                  <a:lnTo>
                    <a:pt x="1867" y="223"/>
                  </a:lnTo>
                  <a:lnTo>
                    <a:pt x="1840" y="270"/>
                  </a:lnTo>
                  <a:close/>
                  <a:moveTo>
                    <a:pt x="1902" y="270"/>
                  </a:moveTo>
                  <a:lnTo>
                    <a:pt x="1876" y="223"/>
                  </a:lnTo>
                  <a:lnTo>
                    <a:pt x="1902" y="179"/>
                  </a:lnTo>
                  <a:lnTo>
                    <a:pt x="1929" y="223"/>
                  </a:lnTo>
                  <a:lnTo>
                    <a:pt x="1902" y="270"/>
                  </a:lnTo>
                  <a:close/>
                  <a:moveTo>
                    <a:pt x="1963" y="270"/>
                  </a:moveTo>
                  <a:lnTo>
                    <a:pt x="1938" y="223"/>
                  </a:lnTo>
                  <a:lnTo>
                    <a:pt x="1963" y="179"/>
                  </a:lnTo>
                  <a:lnTo>
                    <a:pt x="1990" y="223"/>
                  </a:lnTo>
                  <a:lnTo>
                    <a:pt x="1963" y="270"/>
                  </a:lnTo>
                  <a:close/>
                  <a:moveTo>
                    <a:pt x="2025" y="270"/>
                  </a:moveTo>
                  <a:lnTo>
                    <a:pt x="1999" y="223"/>
                  </a:lnTo>
                  <a:lnTo>
                    <a:pt x="2025" y="179"/>
                  </a:lnTo>
                  <a:lnTo>
                    <a:pt x="2052" y="223"/>
                  </a:lnTo>
                  <a:lnTo>
                    <a:pt x="2025" y="270"/>
                  </a:lnTo>
                  <a:close/>
                  <a:moveTo>
                    <a:pt x="2088" y="270"/>
                  </a:moveTo>
                  <a:lnTo>
                    <a:pt x="2061" y="223"/>
                  </a:lnTo>
                  <a:lnTo>
                    <a:pt x="2088" y="179"/>
                  </a:lnTo>
                  <a:lnTo>
                    <a:pt x="2113" y="223"/>
                  </a:lnTo>
                  <a:lnTo>
                    <a:pt x="2088" y="270"/>
                  </a:lnTo>
                  <a:close/>
                  <a:moveTo>
                    <a:pt x="2149" y="270"/>
                  </a:moveTo>
                  <a:lnTo>
                    <a:pt x="2122" y="223"/>
                  </a:lnTo>
                  <a:lnTo>
                    <a:pt x="2149" y="179"/>
                  </a:lnTo>
                  <a:lnTo>
                    <a:pt x="2175" y="223"/>
                  </a:lnTo>
                  <a:lnTo>
                    <a:pt x="2149" y="270"/>
                  </a:lnTo>
                  <a:close/>
                  <a:moveTo>
                    <a:pt x="2211" y="270"/>
                  </a:moveTo>
                  <a:lnTo>
                    <a:pt x="2184" y="223"/>
                  </a:lnTo>
                  <a:lnTo>
                    <a:pt x="2211" y="179"/>
                  </a:lnTo>
                  <a:lnTo>
                    <a:pt x="2236" y="223"/>
                  </a:lnTo>
                  <a:lnTo>
                    <a:pt x="2211" y="270"/>
                  </a:lnTo>
                  <a:close/>
                  <a:moveTo>
                    <a:pt x="2272" y="270"/>
                  </a:moveTo>
                  <a:lnTo>
                    <a:pt x="2245" y="223"/>
                  </a:lnTo>
                  <a:lnTo>
                    <a:pt x="2272" y="179"/>
                  </a:lnTo>
                  <a:lnTo>
                    <a:pt x="2298" y="223"/>
                  </a:lnTo>
                  <a:lnTo>
                    <a:pt x="2272" y="270"/>
                  </a:lnTo>
                  <a:close/>
                  <a:moveTo>
                    <a:pt x="2334" y="270"/>
                  </a:moveTo>
                  <a:lnTo>
                    <a:pt x="2307" y="223"/>
                  </a:lnTo>
                  <a:lnTo>
                    <a:pt x="2334" y="179"/>
                  </a:lnTo>
                  <a:lnTo>
                    <a:pt x="2359" y="223"/>
                  </a:lnTo>
                  <a:lnTo>
                    <a:pt x="2334" y="270"/>
                  </a:lnTo>
                  <a:close/>
                  <a:moveTo>
                    <a:pt x="2395" y="270"/>
                  </a:moveTo>
                  <a:lnTo>
                    <a:pt x="2368" y="223"/>
                  </a:lnTo>
                  <a:lnTo>
                    <a:pt x="2395" y="179"/>
                  </a:lnTo>
                  <a:lnTo>
                    <a:pt x="2422" y="223"/>
                  </a:lnTo>
                  <a:lnTo>
                    <a:pt x="2395" y="270"/>
                  </a:lnTo>
                  <a:close/>
                  <a:moveTo>
                    <a:pt x="2457" y="270"/>
                  </a:moveTo>
                  <a:lnTo>
                    <a:pt x="2431" y="223"/>
                  </a:lnTo>
                  <a:lnTo>
                    <a:pt x="2457" y="179"/>
                  </a:lnTo>
                  <a:lnTo>
                    <a:pt x="2484" y="223"/>
                  </a:lnTo>
                  <a:lnTo>
                    <a:pt x="2457" y="270"/>
                  </a:lnTo>
                  <a:close/>
                  <a:moveTo>
                    <a:pt x="2518" y="270"/>
                  </a:moveTo>
                  <a:lnTo>
                    <a:pt x="2493" y="223"/>
                  </a:lnTo>
                  <a:lnTo>
                    <a:pt x="2518" y="179"/>
                  </a:lnTo>
                  <a:lnTo>
                    <a:pt x="2545" y="223"/>
                  </a:lnTo>
                  <a:lnTo>
                    <a:pt x="2518" y="270"/>
                  </a:lnTo>
                  <a:close/>
                  <a:moveTo>
                    <a:pt x="84" y="216"/>
                  </a:moveTo>
                  <a:lnTo>
                    <a:pt x="59" y="171"/>
                  </a:lnTo>
                  <a:lnTo>
                    <a:pt x="84" y="125"/>
                  </a:lnTo>
                  <a:lnTo>
                    <a:pt x="111" y="171"/>
                  </a:lnTo>
                  <a:lnTo>
                    <a:pt x="84" y="216"/>
                  </a:lnTo>
                  <a:close/>
                  <a:moveTo>
                    <a:pt x="146" y="216"/>
                  </a:moveTo>
                  <a:lnTo>
                    <a:pt x="120" y="171"/>
                  </a:lnTo>
                  <a:lnTo>
                    <a:pt x="146" y="125"/>
                  </a:lnTo>
                  <a:lnTo>
                    <a:pt x="173" y="171"/>
                  </a:lnTo>
                  <a:lnTo>
                    <a:pt x="146" y="216"/>
                  </a:lnTo>
                  <a:close/>
                  <a:moveTo>
                    <a:pt x="209" y="216"/>
                  </a:moveTo>
                  <a:lnTo>
                    <a:pt x="182" y="171"/>
                  </a:lnTo>
                  <a:lnTo>
                    <a:pt x="209" y="125"/>
                  </a:lnTo>
                  <a:lnTo>
                    <a:pt x="234" y="171"/>
                  </a:lnTo>
                  <a:lnTo>
                    <a:pt x="209" y="216"/>
                  </a:lnTo>
                  <a:close/>
                  <a:moveTo>
                    <a:pt x="270" y="216"/>
                  </a:moveTo>
                  <a:lnTo>
                    <a:pt x="243" y="171"/>
                  </a:lnTo>
                  <a:lnTo>
                    <a:pt x="270" y="125"/>
                  </a:lnTo>
                  <a:lnTo>
                    <a:pt x="295" y="171"/>
                  </a:lnTo>
                  <a:lnTo>
                    <a:pt x="270" y="216"/>
                  </a:lnTo>
                  <a:close/>
                  <a:moveTo>
                    <a:pt x="331" y="216"/>
                  </a:moveTo>
                  <a:lnTo>
                    <a:pt x="304" y="171"/>
                  </a:lnTo>
                  <a:lnTo>
                    <a:pt x="331" y="125"/>
                  </a:lnTo>
                  <a:lnTo>
                    <a:pt x="357" y="171"/>
                  </a:lnTo>
                  <a:lnTo>
                    <a:pt x="331" y="216"/>
                  </a:lnTo>
                  <a:close/>
                  <a:moveTo>
                    <a:pt x="393" y="216"/>
                  </a:moveTo>
                  <a:lnTo>
                    <a:pt x="366" y="171"/>
                  </a:lnTo>
                  <a:lnTo>
                    <a:pt x="393" y="125"/>
                  </a:lnTo>
                  <a:lnTo>
                    <a:pt x="418" y="171"/>
                  </a:lnTo>
                  <a:lnTo>
                    <a:pt x="393" y="216"/>
                  </a:lnTo>
                  <a:close/>
                  <a:moveTo>
                    <a:pt x="454" y="216"/>
                  </a:moveTo>
                  <a:lnTo>
                    <a:pt x="427" y="171"/>
                  </a:lnTo>
                  <a:lnTo>
                    <a:pt x="454" y="125"/>
                  </a:lnTo>
                  <a:lnTo>
                    <a:pt x="480" y="171"/>
                  </a:lnTo>
                  <a:lnTo>
                    <a:pt x="454" y="216"/>
                  </a:lnTo>
                  <a:close/>
                  <a:moveTo>
                    <a:pt x="516" y="216"/>
                  </a:moveTo>
                  <a:lnTo>
                    <a:pt x="489" y="171"/>
                  </a:lnTo>
                  <a:lnTo>
                    <a:pt x="516" y="125"/>
                  </a:lnTo>
                  <a:lnTo>
                    <a:pt x="541" y="171"/>
                  </a:lnTo>
                  <a:lnTo>
                    <a:pt x="516" y="216"/>
                  </a:lnTo>
                  <a:close/>
                  <a:moveTo>
                    <a:pt x="577" y="216"/>
                  </a:moveTo>
                  <a:lnTo>
                    <a:pt x="552" y="171"/>
                  </a:lnTo>
                  <a:lnTo>
                    <a:pt x="577" y="125"/>
                  </a:lnTo>
                  <a:lnTo>
                    <a:pt x="604" y="171"/>
                  </a:lnTo>
                  <a:lnTo>
                    <a:pt x="577" y="216"/>
                  </a:lnTo>
                  <a:close/>
                  <a:moveTo>
                    <a:pt x="639" y="216"/>
                  </a:moveTo>
                  <a:lnTo>
                    <a:pt x="613" y="171"/>
                  </a:lnTo>
                  <a:lnTo>
                    <a:pt x="639" y="125"/>
                  </a:lnTo>
                  <a:lnTo>
                    <a:pt x="666" y="171"/>
                  </a:lnTo>
                  <a:lnTo>
                    <a:pt x="639" y="216"/>
                  </a:lnTo>
                  <a:close/>
                  <a:moveTo>
                    <a:pt x="700" y="216"/>
                  </a:moveTo>
                  <a:lnTo>
                    <a:pt x="675" y="171"/>
                  </a:lnTo>
                  <a:lnTo>
                    <a:pt x="700" y="125"/>
                  </a:lnTo>
                  <a:lnTo>
                    <a:pt x="727" y="171"/>
                  </a:lnTo>
                  <a:lnTo>
                    <a:pt x="700" y="216"/>
                  </a:lnTo>
                  <a:close/>
                  <a:moveTo>
                    <a:pt x="762" y="216"/>
                  </a:moveTo>
                  <a:lnTo>
                    <a:pt x="736" y="171"/>
                  </a:lnTo>
                  <a:lnTo>
                    <a:pt x="762" y="125"/>
                  </a:lnTo>
                  <a:lnTo>
                    <a:pt x="789" y="171"/>
                  </a:lnTo>
                  <a:lnTo>
                    <a:pt x="762" y="216"/>
                  </a:lnTo>
                  <a:close/>
                  <a:moveTo>
                    <a:pt x="823" y="216"/>
                  </a:moveTo>
                  <a:lnTo>
                    <a:pt x="798" y="171"/>
                  </a:lnTo>
                  <a:lnTo>
                    <a:pt x="823" y="125"/>
                  </a:lnTo>
                  <a:lnTo>
                    <a:pt x="850" y="171"/>
                  </a:lnTo>
                  <a:lnTo>
                    <a:pt x="823" y="216"/>
                  </a:lnTo>
                  <a:close/>
                  <a:moveTo>
                    <a:pt x="885" y="216"/>
                  </a:moveTo>
                  <a:lnTo>
                    <a:pt x="859" y="171"/>
                  </a:lnTo>
                  <a:lnTo>
                    <a:pt x="885" y="125"/>
                  </a:lnTo>
                  <a:lnTo>
                    <a:pt x="912" y="171"/>
                  </a:lnTo>
                  <a:lnTo>
                    <a:pt x="885" y="216"/>
                  </a:lnTo>
                  <a:close/>
                  <a:moveTo>
                    <a:pt x="948" y="216"/>
                  </a:moveTo>
                  <a:lnTo>
                    <a:pt x="921" y="171"/>
                  </a:lnTo>
                  <a:lnTo>
                    <a:pt x="948" y="125"/>
                  </a:lnTo>
                  <a:lnTo>
                    <a:pt x="973" y="171"/>
                  </a:lnTo>
                  <a:lnTo>
                    <a:pt x="948" y="216"/>
                  </a:lnTo>
                  <a:close/>
                  <a:moveTo>
                    <a:pt x="1009" y="216"/>
                  </a:moveTo>
                  <a:lnTo>
                    <a:pt x="982" y="171"/>
                  </a:lnTo>
                  <a:lnTo>
                    <a:pt x="1009" y="125"/>
                  </a:lnTo>
                  <a:lnTo>
                    <a:pt x="1035" y="171"/>
                  </a:lnTo>
                  <a:lnTo>
                    <a:pt x="1009" y="216"/>
                  </a:lnTo>
                  <a:close/>
                  <a:moveTo>
                    <a:pt x="1071" y="216"/>
                  </a:moveTo>
                  <a:lnTo>
                    <a:pt x="1044" y="171"/>
                  </a:lnTo>
                  <a:lnTo>
                    <a:pt x="1071" y="125"/>
                  </a:lnTo>
                  <a:lnTo>
                    <a:pt x="1096" y="171"/>
                  </a:lnTo>
                  <a:lnTo>
                    <a:pt x="1071" y="216"/>
                  </a:lnTo>
                  <a:close/>
                  <a:moveTo>
                    <a:pt x="1132" y="216"/>
                  </a:moveTo>
                  <a:lnTo>
                    <a:pt x="1105" y="171"/>
                  </a:lnTo>
                  <a:lnTo>
                    <a:pt x="1132" y="125"/>
                  </a:lnTo>
                  <a:lnTo>
                    <a:pt x="1158" y="171"/>
                  </a:lnTo>
                  <a:lnTo>
                    <a:pt x="1132" y="216"/>
                  </a:lnTo>
                  <a:close/>
                  <a:moveTo>
                    <a:pt x="1194" y="216"/>
                  </a:moveTo>
                  <a:lnTo>
                    <a:pt x="1167" y="171"/>
                  </a:lnTo>
                  <a:lnTo>
                    <a:pt x="1194" y="125"/>
                  </a:lnTo>
                  <a:lnTo>
                    <a:pt x="1219" y="171"/>
                  </a:lnTo>
                  <a:lnTo>
                    <a:pt x="1194" y="216"/>
                  </a:lnTo>
                  <a:close/>
                  <a:moveTo>
                    <a:pt x="1255" y="216"/>
                  </a:moveTo>
                  <a:lnTo>
                    <a:pt x="1228" y="171"/>
                  </a:lnTo>
                  <a:lnTo>
                    <a:pt x="1255" y="125"/>
                  </a:lnTo>
                  <a:lnTo>
                    <a:pt x="1281" y="171"/>
                  </a:lnTo>
                  <a:lnTo>
                    <a:pt x="1255" y="216"/>
                  </a:lnTo>
                  <a:close/>
                  <a:moveTo>
                    <a:pt x="1317" y="216"/>
                  </a:moveTo>
                  <a:lnTo>
                    <a:pt x="1291" y="171"/>
                  </a:lnTo>
                  <a:lnTo>
                    <a:pt x="1317" y="125"/>
                  </a:lnTo>
                  <a:lnTo>
                    <a:pt x="1344" y="171"/>
                  </a:lnTo>
                  <a:lnTo>
                    <a:pt x="1317" y="216"/>
                  </a:lnTo>
                  <a:close/>
                  <a:moveTo>
                    <a:pt x="1378" y="216"/>
                  </a:moveTo>
                  <a:lnTo>
                    <a:pt x="1353" y="171"/>
                  </a:lnTo>
                  <a:lnTo>
                    <a:pt x="1378" y="125"/>
                  </a:lnTo>
                  <a:lnTo>
                    <a:pt x="1405" y="171"/>
                  </a:lnTo>
                  <a:lnTo>
                    <a:pt x="1378" y="216"/>
                  </a:lnTo>
                  <a:close/>
                  <a:moveTo>
                    <a:pt x="1440" y="216"/>
                  </a:moveTo>
                  <a:lnTo>
                    <a:pt x="1414" y="171"/>
                  </a:lnTo>
                  <a:lnTo>
                    <a:pt x="1440" y="125"/>
                  </a:lnTo>
                  <a:lnTo>
                    <a:pt x="1467" y="171"/>
                  </a:lnTo>
                  <a:lnTo>
                    <a:pt x="1440" y="216"/>
                  </a:lnTo>
                  <a:close/>
                  <a:moveTo>
                    <a:pt x="1501" y="216"/>
                  </a:moveTo>
                  <a:lnTo>
                    <a:pt x="1476" y="171"/>
                  </a:lnTo>
                  <a:lnTo>
                    <a:pt x="1501" y="125"/>
                  </a:lnTo>
                  <a:lnTo>
                    <a:pt x="1528" y="171"/>
                  </a:lnTo>
                  <a:lnTo>
                    <a:pt x="1501" y="216"/>
                  </a:lnTo>
                  <a:close/>
                  <a:moveTo>
                    <a:pt x="1563" y="216"/>
                  </a:moveTo>
                  <a:lnTo>
                    <a:pt x="1537" y="171"/>
                  </a:lnTo>
                  <a:lnTo>
                    <a:pt x="1563" y="125"/>
                  </a:lnTo>
                  <a:lnTo>
                    <a:pt x="1590" y="171"/>
                  </a:lnTo>
                  <a:lnTo>
                    <a:pt x="1563" y="216"/>
                  </a:lnTo>
                  <a:close/>
                  <a:moveTo>
                    <a:pt x="1624" y="216"/>
                  </a:moveTo>
                  <a:lnTo>
                    <a:pt x="1599" y="171"/>
                  </a:lnTo>
                  <a:lnTo>
                    <a:pt x="1624" y="125"/>
                  </a:lnTo>
                  <a:lnTo>
                    <a:pt x="1651" y="171"/>
                  </a:lnTo>
                  <a:lnTo>
                    <a:pt x="1624" y="216"/>
                  </a:lnTo>
                  <a:close/>
                  <a:moveTo>
                    <a:pt x="1687" y="216"/>
                  </a:moveTo>
                  <a:lnTo>
                    <a:pt x="1660" y="171"/>
                  </a:lnTo>
                  <a:lnTo>
                    <a:pt x="1687" y="125"/>
                  </a:lnTo>
                  <a:lnTo>
                    <a:pt x="1713" y="171"/>
                  </a:lnTo>
                  <a:lnTo>
                    <a:pt x="1687" y="216"/>
                  </a:lnTo>
                  <a:close/>
                  <a:moveTo>
                    <a:pt x="1749" y="216"/>
                  </a:moveTo>
                  <a:lnTo>
                    <a:pt x="1722" y="171"/>
                  </a:lnTo>
                  <a:lnTo>
                    <a:pt x="1749" y="125"/>
                  </a:lnTo>
                  <a:lnTo>
                    <a:pt x="1774" y="171"/>
                  </a:lnTo>
                  <a:lnTo>
                    <a:pt x="1749" y="216"/>
                  </a:lnTo>
                  <a:close/>
                  <a:moveTo>
                    <a:pt x="1810" y="216"/>
                  </a:moveTo>
                  <a:lnTo>
                    <a:pt x="1783" y="171"/>
                  </a:lnTo>
                  <a:lnTo>
                    <a:pt x="1810" y="125"/>
                  </a:lnTo>
                  <a:lnTo>
                    <a:pt x="1836" y="171"/>
                  </a:lnTo>
                  <a:lnTo>
                    <a:pt x="1810" y="216"/>
                  </a:lnTo>
                  <a:close/>
                  <a:moveTo>
                    <a:pt x="1872" y="216"/>
                  </a:moveTo>
                  <a:lnTo>
                    <a:pt x="1845" y="171"/>
                  </a:lnTo>
                  <a:lnTo>
                    <a:pt x="1872" y="125"/>
                  </a:lnTo>
                  <a:lnTo>
                    <a:pt x="1897" y="171"/>
                  </a:lnTo>
                  <a:lnTo>
                    <a:pt x="1872" y="216"/>
                  </a:lnTo>
                  <a:close/>
                  <a:moveTo>
                    <a:pt x="1933" y="216"/>
                  </a:moveTo>
                  <a:lnTo>
                    <a:pt x="1906" y="171"/>
                  </a:lnTo>
                  <a:lnTo>
                    <a:pt x="1933" y="125"/>
                  </a:lnTo>
                  <a:lnTo>
                    <a:pt x="1959" y="171"/>
                  </a:lnTo>
                  <a:lnTo>
                    <a:pt x="1933" y="216"/>
                  </a:lnTo>
                  <a:close/>
                  <a:moveTo>
                    <a:pt x="1995" y="216"/>
                  </a:moveTo>
                  <a:lnTo>
                    <a:pt x="1968" y="171"/>
                  </a:lnTo>
                  <a:lnTo>
                    <a:pt x="1995" y="125"/>
                  </a:lnTo>
                  <a:lnTo>
                    <a:pt x="2020" y="171"/>
                  </a:lnTo>
                  <a:lnTo>
                    <a:pt x="1995" y="216"/>
                  </a:lnTo>
                  <a:close/>
                  <a:moveTo>
                    <a:pt x="2056" y="216"/>
                  </a:moveTo>
                  <a:lnTo>
                    <a:pt x="2031" y="171"/>
                  </a:lnTo>
                  <a:lnTo>
                    <a:pt x="2056" y="125"/>
                  </a:lnTo>
                  <a:lnTo>
                    <a:pt x="2083" y="171"/>
                  </a:lnTo>
                  <a:lnTo>
                    <a:pt x="2056" y="216"/>
                  </a:lnTo>
                  <a:close/>
                  <a:moveTo>
                    <a:pt x="2118" y="216"/>
                  </a:moveTo>
                  <a:lnTo>
                    <a:pt x="2092" y="171"/>
                  </a:lnTo>
                  <a:lnTo>
                    <a:pt x="2118" y="125"/>
                  </a:lnTo>
                  <a:lnTo>
                    <a:pt x="2145" y="171"/>
                  </a:lnTo>
                  <a:lnTo>
                    <a:pt x="2118" y="216"/>
                  </a:lnTo>
                  <a:close/>
                  <a:moveTo>
                    <a:pt x="2179" y="216"/>
                  </a:moveTo>
                  <a:lnTo>
                    <a:pt x="2154" y="171"/>
                  </a:lnTo>
                  <a:lnTo>
                    <a:pt x="2179" y="125"/>
                  </a:lnTo>
                  <a:lnTo>
                    <a:pt x="2206" y="171"/>
                  </a:lnTo>
                  <a:lnTo>
                    <a:pt x="2179" y="216"/>
                  </a:lnTo>
                  <a:close/>
                  <a:moveTo>
                    <a:pt x="2241" y="216"/>
                  </a:moveTo>
                  <a:lnTo>
                    <a:pt x="2215" y="171"/>
                  </a:lnTo>
                  <a:lnTo>
                    <a:pt x="2241" y="125"/>
                  </a:lnTo>
                  <a:lnTo>
                    <a:pt x="2268" y="171"/>
                  </a:lnTo>
                  <a:lnTo>
                    <a:pt x="2241" y="216"/>
                  </a:lnTo>
                  <a:close/>
                  <a:moveTo>
                    <a:pt x="2302" y="216"/>
                  </a:moveTo>
                  <a:lnTo>
                    <a:pt x="2277" y="171"/>
                  </a:lnTo>
                  <a:lnTo>
                    <a:pt x="2302" y="125"/>
                  </a:lnTo>
                  <a:lnTo>
                    <a:pt x="2329" y="171"/>
                  </a:lnTo>
                  <a:lnTo>
                    <a:pt x="2302" y="216"/>
                  </a:lnTo>
                  <a:close/>
                  <a:moveTo>
                    <a:pt x="2364" y="216"/>
                  </a:moveTo>
                  <a:lnTo>
                    <a:pt x="2338" y="171"/>
                  </a:lnTo>
                  <a:lnTo>
                    <a:pt x="2364" y="125"/>
                  </a:lnTo>
                  <a:lnTo>
                    <a:pt x="2391" y="171"/>
                  </a:lnTo>
                  <a:lnTo>
                    <a:pt x="2364" y="216"/>
                  </a:lnTo>
                  <a:close/>
                  <a:moveTo>
                    <a:pt x="2427" y="216"/>
                  </a:moveTo>
                  <a:lnTo>
                    <a:pt x="2400" y="171"/>
                  </a:lnTo>
                  <a:lnTo>
                    <a:pt x="2427" y="125"/>
                  </a:lnTo>
                  <a:lnTo>
                    <a:pt x="2452" y="171"/>
                  </a:lnTo>
                  <a:lnTo>
                    <a:pt x="2427" y="216"/>
                  </a:lnTo>
                  <a:close/>
                  <a:moveTo>
                    <a:pt x="2488" y="216"/>
                  </a:moveTo>
                  <a:lnTo>
                    <a:pt x="2461" y="171"/>
                  </a:lnTo>
                  <a:lnTo>
                    <a:pt x="2488" y="125"/>
                  </a:lnTo>
                  <a:lnTo>
                    <a:pt x="2514" y="171"/>
                  </a:lnTo>
                  <a:lnTo>
                    <a:pt x="2488" y="216"/>
                  </a:lnTo>
                  <a:close/>
                  <a:moveTo>
                    <a:pt x="54" y="162"/>
                  </a:moveTo>
                  <a:lnTo>
                    <a:pt x="27" y="117"/>
                  </a:lnTo>
                  <a:lnTo>
                    <a:pt x="54" y="72"/>
                  </a:lnTo>
                  <a:lnTo>
                    <a:pt x="80" y="117"/>
                  </a:lnTo>
                  <a:lnTo>
                    <a:pt x="54" y="162"/>
                  </a:lnTo>
                  <a:close/>
                  <a:moveTo>
                    <a:pt x="116" y="162"/>
                  </a:moveTo>
                  <a:lnTo>
                    <a:pt x="89" y="117"/>
                  </a:lnTo>
                  <a:lnTo>
                    <a:pt x="116" y="72"/>
                  </a:lnTo>
                  <a:lnTo>
                    <a:pt x="141" y="117"/>
                  </a:lnTo>
                  <a:lnTo>
                    <a:pt x="116" y="162"/>
                  </a:lnTo>
                  <a:close/>
                  <a:moveTo>
                    <a:pt x="177" y="162"/>
                  </a:moveTo>
                  <a:lnTo>
                    <a:pt x="150" y="117"/>
                  </a:lnTo>
                  <a:lnTo>
                    <a:pt x="177" y="72"/>
                  </a:lnTo>
                  <a:lnTo>
                    <a:pt x="204" y="117"/>
                  </a:lnTo>
                  <a:lnTo>
                    <a:pt x="177" y="162"/>
                  </a:lnTo>
                  <a:close/>
                  <a:moveTo>
                    <a:pt x="238" y="162"/>
                  </a:moveTo>
                  <a:lnTo>
                    <a:pt x="213" y="117"/>
                  </a:lnTo>
                  <a:lnTo>
                    <a:pt x="238" y="72"/>
                  </a:lnTo>
                  <a:lnTo>
                    <a:pt x="265" y="117"/>
                  </a:lnTo>
                  <a:lnTo>
                    <a:pt x="238" y="162"/>
                  </a:lnTo>
                  <a:close/>
                  <a:moveTo>
                    <a:pt x="300" y="162"/>
                  </a:moveTo>
                  <a:lnTo>
                    <a:pt x="274" y="117"/>
                  </a:lnTo>
                  <a:lnTo>
                    <a:pt x="300" y="72"/>
                  </a:lnTo>
                  <a:lnTo>
                    <a:pt x="327" y="117"/>
                  </a:lnTo>
                  <a:lnTo>
                    <a:pt x="300" y="162"/>
                  </a:lnTo>
                  <a:close/>
                  <a:moveTo>
                    <a:pt x="361" y="162"/>
                  </a:moveTo>
                  <a:lnTo>
                    <a:pt x="336" y="117"/>
                  </a:lnTo>
                  <a:lnTo>
                    <a:pt x="361" y="72"/>
                  </a:lnTo>
                  <a:lnTo>
                    <a:pt x="388" y="117"/>
                  </a:lnTo>
                  <a:lnTo>
                    <a:pt x="361" y="162"/>
                  </a:lnTo>
                  <a:close/>
                  <a:moveTo>
                    <a:pt x="423" y="162"/>
                  </a:moveTo>
                  <a:lnTo>
                    <a:pt x="397" y="117"/>
                  </a:lnTo>
                  <a:lnTo>
                    <a:pt x="423" y="72"/>
                  </a:lnTo>
                  <a:lnTo>
                    <a:pt x="450" y="117"/>
                  </a:lnTo>
                  <a:lnTo>
                    <a:pt x="423" y="162"/>
                  </a:lnTo>
                  <a:close/>
                  <a:moveTo>
                    <a:pt x="484" y="162"/>
                  </a:moveTo>
                  <a:lnTo>
                    <a:pt x="459" y="117"/>
                  </a:lnTo>
                  <a:lnTo>
                    <a:pt x="484" y="72"/>
                  </a:lnTo>
                  <a:lnTo>
                    <a:pt x="511" y="117"/>
                  </a:lnTo>
                  <a:lnTo>
                    <a:pt x="484" y="162"/>
                  </a:lnTo>
                  <a:close/>
                  <a:moveTo>
                    <a:pt x="546" y="162"/>
                  </a:moveTo>
                  <a:lnTo>
                    <a:pt x="520" y="117"/>
                  </a:lnTo>
                  <a:lnTo>
                    <a:pt x="546" y="72"/>
                  </a:lnTo>
                  <a:lnTo>
                    <a:pt x="573" y="117"/>
                  </a:lnTo>
                  <a:lnTo>
                    <a:pt x="546" y="162"/>
                  </a:lnTo>
                  <a:close/>
                  <a:moveTo>
                    <a:pt x="609" y="162"/>
                  </a:moveTo>
                  <a:lnTo>
                    <a:pt x="582" y="117"/>
                  </a:lnTo>
                  <a:lnTo>
                    <a:pt x="609" y="72"/>
                  </a:lnTo>
                  <a:lnTo>
                    <a:pt x="634" y="117"/>
                  </a:lnTo>
                  <a:lnTo>
                    <a:pt x="609" y="162"/>
                  </a:lnTo>
                  <a:close/>
                  <a:moveTo>
                    <a:pt x="670" y="162"/>
                  </a:moveTo>
                  <a:lnTo>
                    <a:pt x="643" y="117"/>
                  </a:lnTo>
                  <a:lnTo>
                    <a:pt x="670" y="72"/>
                  </a:lnTo>
                  <a:lnTo>
                    <a:pt x="696" y="117"/>
                  </a:lnTo>
                  <a:lnTo>
                    <a:pt x="670" y="162"/>
                  </a:lnTo>
                  <a:close/>
                  <a:moveTo>
                    <a:pt x="732" y="162"/>
                  </a:moveTo>
                  <a:lnTo>
                    <a:pt x="705" y="117"/>
                  </a:lnTo>
                  <a:lnTo>
                    <a:pt x="732" y="72"/>
                  </a:lnTo>
                  <a:lnTo>
                    <a:pt x="757" y="117"/>
                  </a:lnTo>
                  <a:lnTo>
                    <a:pt x="732" y="162"/>
                  </a:lnTo>
                  <a:close/>
                  <a:moveTo>
                    <a:pt x="793" y="162"/>
                  </a:moveTo>
                  <a:lnTo>
                    <a:pt x="766" y="117"/>
                  </a:lnTo>
                  <a:lnTo>
                    <a:pt x="793" y="72"/>
                  </a:lnTo>
                  <a:lnTo>
                    <a:pt x="819" y="117"/>
                  </a:lnTo>
                  <a:lnTo>
                    <a:pt x="793" y="162"/>
                  </a:lnTo>
                  <a:close/>
                  <a:moveTo>
                    <a:pt x="855" y="162"/>
                  </a:moveTo>
                  <a:lnTo>
                    <a:pt x="828" y="117"/>
                  </a:lnTo>
                  <a:lnTo>
                    <a:pt x="855" y="72"/>
                  </a:lnTo>
                  <a:lnTo>
                    <a:pt x="880" y="117"/>
                  </a:lnTo>
                  <a:lnTo>
                    <a:pt x="855" y="162"/>
                  </a:lnTo>
                  <a:close/>
                  <a:moveTo>
                    <a:pt x="916" y="162"/>
                  </a:moveTo>
                  <a:lnTo>
                    <a:pt x="889" y="117"/>
                  </a:lnTo>
                  <a:lnTo>
                    <a:pt x="916" y="72"/>
                  </a:lnTo>
                  <a:lnTo>
                    <a:pt x="943" y="117"/>
                  </a:lnTo>
                  <a:lnTo>
                    <a:pt x="916" y="162"/>
                  </a:lnTo>
                  <a:close/>
                  <a:moveTo>
                    <a:pt x="978" y="162"/>
                  </a:moveTo>
                  <a:lnTo>
                    <a:pt x="952" y="117"/>
                  </a:lnTo>
                  <a:lnTo>
                    <a:pt x="978" y="72"/>
                  </a:lnTo>
                  <a:lnTo>
                    <a:pt x="1005" y="117"/>
                  </a:lnTo>
                  <a:lnTo>
                    <a:pt x="978" y="162"/>
                  </a:lnTo>
                  <a:close/>
                  <a:moveTo>
                    <a:pt x="1039" y="162"/>
                  </a:moveTo>
                  <a:lnTo>
                    <a:pt x="1014" y="117"/>
                  </a:lnTo>
                  <a:lnTo>
                    <a:pt x="1039" y="72"/>
                  </a:lnTo>
                  <a:lnTo>
                    <a:pt x="1066" y="117"/>
                  </a:lnTo>
                  <a:lnTo>
                    <a:pt x="1039" y="162"/>
                  </a:lnTo>
                  <a:close/>
                  <a:moveTo>
                    <a:pt x="1101" y="162"/>
                  </a:moveTo>
                  <a:lnTo>
                    <a:pt x="1075" y="117"/>
                  </a:lnTo>
                  <a:lnTo>
                    <a:pt x="1101" y="72"/>
                  </a:lnTo>
                  <a:lnTo>
                    <a:pt x="1128" y="117"/>
                  </a:lnTo>
                  <a:lnTo>
                    <a:pt x="1101" y="162"/>
                  </a:lnTo>
                  <a:close/>
                  <a:moveTo>
                    <a:pt x="1162" y="162"/>
                  </a:moveTo>
                  <a:lnTo>
                    <a:pt x="1137" y="117"/>
                  </a:lnTo>
                  <a:lnTo>
                    <a:pt x="1162" y="72"/>
                  </a:lnTo>
                  <a:lnTo>
                    <a:pt x="1189" y="117"/>
                  </a:lnTo>
                  <a:lnTo>
                    <a:pt x="1162" y="162"/>
                  </a:lnTo>
                  <a:close/>
                  <a:moveTo>
                    <a:pt x="1224" y="162"/>
                  </a:moveTo>
                  <a:lnTo>
                    <a:pt x="1198" y="117"/>
                  </a:lnTo>
                  <a:lnTo>
                    <a:pt x="1224" y="72"/>
                  </a:lnTo>
                  <a:lnTo>
                    <a:pt x="1251" y="117"/>
                  </a:lnTo>
                  <a:lnTo>
                    <a:pt x="1224" y="162"/>
                  </a:lnTo>
                  <a:close/>
                  <a:moveTo>
                    <a:pt x="1285" y="162"/>
                  </a:moveTo>
                  <a:lnTo>
                    <a:pt x="1260" y="117"/>
                  </a:lnTo>
                  <a:lnTo>
                    <a:pt x="1285" y="72"/>
                  </a:lnTo>
                  <a:lnTo>
                    <a:pt x="1312" y="117"/>
                  </a:lnTo>
                  <a:lnTo>
                    <a:pt x="1285" y="162"/>
                  </a:lnTo>
                  <a:close/>
                  <a:moveTo>
                    <a:pt x="1348" y="162"/>
                  </a:moveTo>
                  <a:lnTo>
                    <a:pt x="1321" y="117"/>
                  </a:lnTo>
                  <a:lnTo>
                    <a:pt x="1348" y="72"/>
                  </a:lnTo>
                  <a:lnTo>
                    <a:pt x="1374" y="117"/>
                  </a:lnTo>
                  <a:lnTo>
                    <a:pt x="1348" y="162"/>
                  </a:lnTo>
                  <a:close/>
                  <a:moveTo>
                    <a:pt x="1410" y="162"/>
                  </a:moveTo>
                  <a:lnTo>
                    <a:pt x="1383" y="117"/>
                  </a:lnTo>
                  <a:lnTo>
                    <a:pt x="1410" y="72"/>
                  </a:lnTo>
                  <a:lnTo>
                    <a:pt x="1435" y="117"/>
                  </a:lnTo>
                  <a:lnTo>
                    <a:pt x="1410" y="162"/>
                  </a:lnTo>
                  <a:close/>
                  <a:moveTo>
                    <a:pt x="1471" y="162"/>
                  </a:moveTo>
                  <a:lnTo>
                    <a:pt x="1444" y="117"/>
                  </a:lnTo>
                  <a:lnTo>
                    <a:pt x="1471" y="72"/>
                  </a:lnTo>
                  <a:lnTo>
                    <a:pt x="1497" y="117"/>
                  </a:lnTo>
                  <a:lnTo>
                    <a:pt x="1471" y="162"/>
                  </a:lnTo>
                  <a:close/>
                  <a:moveTo>
                    <a:pt x="1533" y="162"/>
                  </a:moveTo>
                  <a:lnTo>
                    <a:pt x="1506" y="117"/>
                  </a:lnTo>
                  <a:lnTo>
                    <a:pt x="1533" y="72"/>
                  </a:lnTo>
                  <a:lnTo>
                    <a:pt x="1558" y="117"/>
                  </a:lnTo>
                  <a:lnTo>
                    <a:pt x="1533" y="162"/>
                  </a:lnTo>
                  <a:close/>
                  <a:moveTo>
                    <a:pt x="1594" y="162"/>
                  </a:moveTo>
                  <a:lnTo>
                    <a:pt x="1567" y="117"/>
                  </a:lnTo>
                  <a:lnTo>
                    <a:pt x="1594" y="72"/>
                  </a:lnTo>
                  <a:lnTo>
                    <a:pt x="1620" y="117"/>
                  </a:lnTo>
                  <a:lnTo>
                    <a:pt x="1594" y="162"/>
                  </a:lnTo>
                  <a:close/>
                  <a:moveTo>
                    <a:pt x="1656" y="162"/>
                  </a:moveTo>
                  <a:lnTo>
                    <a:pt x="1629" y="117"/>
                  </a:lnTo>
                  <a:lnTo>
                    <a:pt x="1656" y="72"/>
                  </a:lnTo>
                  <a:lnTo>
                    <a:pt x="1683" y="117"/>
                  </a:lnTo>
                  <a:lnTo>
                    <a:pt x="1656" y="162"/>
                  </a:lnTo>
                  <a:close/>
                  <a:moveTo>
                    <a:pt x="1717" y="162"/>
                  </a:moveTo>
                  <a:lnTo>
                    <a:pt x="1692" y="117"/>
                  </a:lnTo>
                  <a:lnTo>
                    <a:pt x="1717" y="72"/>
                  </a:lnTo>
                  <a:lnTo>
                    <a:pt x="1744" y="117"/>
                  </a:lnTo>
                  <a:lnTo>
                    <a:pt x="1717" y="162"/>
                  </a:lnTo>
                  <a:close/>
                  <a:moveTo>
                    <a:pt x="1779" y="162"/>
                  </a:moveTo>
                  <a:lnTo>
                    <a:pt x="1753" y="117"/>
                  </a:lnTo>
                  <a:lnTo>
                    <a:pt x="1779" y="72"/>
                  </a:lnTo>
                  <a:lnTo>
                    <a:pt x="1806" y="117"/>
                  </a:lnTo>
                  <a:lnTo>
                    <a:pt x="1779" y="162"/>
                  </a:lnTo>
                  <a:close/>
                  <a:moveTo>
                    <a:pt x="1840" y="162"/>
                  </a:moveTo>
                  <a:lnTo>
                    <a:pt x="1815" y="117"/>
                  </a:lnTo>
                  <a:lnTo>
                    <a:pt x="1840" y="72"/>
                  </a:lnTo>
                  <a:lnTo>
                    <a:pt x="1867" y="117"/>
                  </a:lnTo>
                  <a:lnTo>
                    <a:pt x="1840" y="162"/>
                  </a:lnTo>
                  <a:close/>
                  <a:moveTo>
                    <a:pt x="1902" y="162"/>
                  </a:moveTo>
                  <a:lnTo>
                    <a:pt x="1876" y="117"/>
                  </a:lnTo>
                  <a:lnTo>
                    <a:pt x="1902" y="72"/>
                  </a:lnTo>
                  <a:lnTo>
                    <a:pt x="1929" y="117"/>
                  </a:lnTo>
                  <a:lnTo>
                    <a:pt x="1902" y="162"/>
                  </a:lnTo>
                  <a:close/>
                  <a:moveTo>
                    <a:pt x="1963" y="162"/>
                  </a:moveTo>
                  <a:lnTo>
                    <a:pt x="1938" y="117"/>
                  </a:lnTo>
                  <a:lnTo>
                    <a:pt x="1963" y="72"/>
                  </a:lnTo>
                  <a:lnTo>
                    <a:pt x="1990" y="117"/>
                  </a:lnTo>
                  <a:lnTo>
                    <a:pt x="1963" y="162"/>
                  </a:lnTo>
                  <a:close/>
                  <a:moveTo>
                    <a:pt x="2025" y="162"/>
                  </a:moveTo>
                  <a:lnTo>
                    <a:pt x="1999" y="117"/>
                  </a:lnTo>
                  <a:lnTo>
                    <a:pt x="2025" y="72"/>
                  </a:lnTo>
                  <a:lnTo>
                    <a:pt x="2052" y="117"/>
                  </a:lnTo>
                  <a:lnTo>
                    <a:pt x="2025" y="162"/>
                  </a:lnTo>
                  <a:close/>
                  <a:moveTo>
                    <a:pt x="2088" y="162"/>
                  </a:moveTo>
                  <a:lnTo>
                    <a:pt x="2061" y="117"/>
                  </a:lnTo>
                  <a:lnTo>
                    <a:pt x="2088" y="72"/>
                  </a:lnTo>
                  <a:lnTo>
                    <a:pt x="2113" y="117"/>
                  </a:lnTo>
                  <a:lnTo>
                    <a:pt x="2088" y="162"/>
                  </a:lnTo>
                  <a:close/>
                  <a:moveTo>
                    <a:pt x="2149" y="162"/>
                  </a:moveTo>
                  <a:lnTo>
                    <a:pt x="2122" y="117"/>
                  </a:lnTo>
                  <a:lnTo>
                    <a:pt x="2149" y="72"/>
                  </a:lnTo>
                  <a:lnTo>
                    <a:pt x="2175" y="117"/>
                  </a:lnTo>
                  <a:lnTo>
                    <a:pt x="2149" y="162"/>
                  </a:lnTo>
                  <a:close/>
                  <a:moveTo>
                    <a:pt x="2211" y="162"/>
                  </a:moveTo>
                  <a:lnTo>
                    <a:pt x="2184" y="117"/>
                  </a:lnTo>
                  <a:lnTo>
                    <a:pt x="2211" y="72"/>
                  </a:lnTo>
                  <a:lnTo>
                    <a:pt x="2236" y="117"/>
                  </a:lnTo>
                  <a:lnTo>
                    <a:pt x="2211" y="162"/>
                  </a:lnTo>
                  <a:close/>
                  <a:moveTo>
                    <a:pt x="2272" y="162"/>
                  </a:moveTo>
                  <a:lnTo>
                    <a:pt x="2245" y="117"/>
                  </a:lnTo>
                  <a:lnTo>
                    <a:pt x="2272" y="72"/>
                  </a:lnTo>
                  <a:lnTo>
                    <a:pt x="2298" y="117"/>
                  </a:lnTo>
                  <a:lnTo>
                    <a:pt x="2272" y="162"/>
                  </a:lnTo>
                  <a:close/>
                  <a:moveTo>
                    <a:pt x="2334" y="162"/>
                  </a:moveTo>
                  <a:lnTo>
                    <a:pt x="2307" y="117"/>
                  </a:lnTo>
                  <a:lnTo>
                    <a:pt x="2334" y="72"/>
                  </a:lnTo>
                  <a:lnTo>
                    <a:pt x="2359" y="117"/>
                  </a:lnTo>
                  <a:lnTo>
                    <a:pt x="2334" y="162"/>
                  </a:lnTo>
                  <a:close/>
                  <a:moveTo>
                    <a:pt x="2395" y="162"/>
                  </a:moveTo>
                  <a:lnTo>
                    <a:pt x="2368" y="117"/>
                  </a:lnTo>
                  <a:lnTo>
                    <a:pt x="2395" y="72"/>
                  </a:lnTo>
                  <a:lnTo>
                    <a:pt x="2422" y="117"/>
                  </a:lnTo>
                  <a:lnTo>
                    <a:pt x="2395" y="162"/>
                  </a:lnTo>
                  <a:close/>
                  <a:moveTo>
                    <a:pt x="2457" y="162"/>
                  </a:moveTo>
                  <a:lnTo>
                    <a:pt x="2431" y="117"/>
                  </a:lnTo>
                  <a:lnTo>
                    <a:pt x="2457" y="72"/>
                  </a:lnTo>
                  <a:lnTo>
                    <a:pt x="2484" y="117"/>
                  </a:lnTo>
                  <a:lnTo>
                    <a:pt x="2457" y="162"/>
                  </a:lnTo>
                  <a:close/>
                  <a:moveTo>
                    <a:pt x="2518" y="162"/>
                  </a:moveTo>
                  <a:lnTo>
                    <a:pt x="2493" y="117"/>
                  </a:lnTo>
                  <a:lnTo>
                    <a:pt x="2518" y="72"/>
                  </a:lnTo>
                  <a:lnTo>
                    <a:pt x="2545" y="117"/>
                  </a:lnTo>
                  <a:lnTo>
                    <a:pt x="2518" y="162"/>
                  </a:lnTo>
                  <a:close/>
                  <a:moveTo>
                    <a:pt x="84" y="110"/>
                  </a:moveTo>
                  <a:lnTo>
                    <a:pt x="59" y="65"/>
                  </a:lnTo>
                  <a:lnTo>
                    <a:pt x="84" y="18"/>
                  </a:lnTo>
                  <a:lnTo>
                    <a:pt x="111" y="65"/>
                  </a:lnTo>
                  <a:lnTo>
                    <a:pt x="84" y="110"/>
                  </a:lnTo>
                  <a:close/>
                  <a:moveTo>
                    <a:pt x="146" y="110"/>
                  </a:moveTo>
                  <a:lnTo>
                    <a:pt x="120" y="65"/>
                  </a:lnTo>
                  <a:lnTo>
                    <a:pt x="146" y="18"/>
                  </a:lnTo>
                  <a:lnTo>
                    <a:pt x="173" y="65"/>
                  </a:lnTo>
                  <a:lnTo>
                    <a:pt x="146" y="110"/>
                  </a:lnTo>
                  <a:close/>
                  <a:moveTo>
                    <a:pt x="209" y="110"/>
                  </a:moveTo>
                  <a:lnTo>
                    <a:pt x="182" y="65"/>
                  </a:lnTo>
                  <a:lnTo>
                    <a:pt x="209" y="18"/>
                  </a:lnTo>
                  <a:lnTo>
                    <a:pt x="234" y="65"/>
                  </a:lnTo>
                  <a:lnTo>
                    <a:pt x="209" y="110"/>
                  </a:lnTo>
                  <a:close/>
                  <a:moveTo>
                    <a:pt x="270" y="110"/>
                  </a:moveTo>
                  <a:lnTo>
                    <a:pt x="243" y="65"/>
                  </a:lnTo>
                  <a:lnTo>
                    <a:pt x="270" y="18"/>
                  </a:lnTo>
                  <a:lnTo>
                    <a:pt x="295" y="65"/>
                  </a:lnTo>
                  <a:lnTo>
                    <a:pt x="270" y="110"/>
                  </a:lnTo>
                  <a:close/>
                  <a:moveTo>
                    <a:pt x="331" y="110"/>
                  </a:moveTo>
                  <a:lnTo>
                    <a:pt x="304" y="65"/>
                  </a:lnTo>
                  <a:lnTo>
                    <a:pt x="331" y="18"/>
                  </a:lnTo>
                  <a:lnTo>
                    <a:pt x="357" y="65"/>
                  </a:lnTo>
                  <a:lnTo>
                    <a:pt x="331" y="110"/>
                  </a:lnTo>
                  <a:close/>
                  <a:moveTo>
                    <a:pt x="393" y="110"/>
                  </a:moveTo>
                  <a:lnTo>
                    <a:pt x="366" y="65"/>
                  </a:lnTo>
                  <a:lnTo>
                    <a:pt x="393" y="18"/>
                  </a:lnTo>
                  <a:lnTo>
                    <a:pt x="418" y="65"/>
                  </a:lnTo>
                  <a:lnTo>
                    <a:pt x="393" y="110"/>
                  </a:lnTo>
                  <a:close/>
                  <a:moveTo>
                    <a:pt x="454" y="110"/>
                  </a:moveTo>
                  <a:lnTo>
                    <a:pt x="427" y="65"/>
                  </a:lnTo>
                  <a:lnTo>
                    <a:pt x="454" y="18"/>
                  </a:lnTo>
                  <a:lnTo>
                    <a:pt x="480" y="65"/>
                  </a:lnTo>
                  <a:lnTo>
                    <a:pt x="454" y="110"/>
                  </a:lnTo>
                  <a:close/>
                  <a:moveTo>
                    <a:pt x="516" y="110"/>
                  </a:moveTo>
                  <a:lnTo>
                    <a:pt x="489" y="65"/>
                  </a:lnTo>
                  <a:lnTo>
                    <a:pt x="516" y="18"/>
                  </a:lnTo>
                  <a:lnTo>
                    <a:pt x="541" y="65"/>
                  </a:lnTo>
                  <a:lnTo>
                    <a:pt x="516" y="110"/>
                  </a:lnTo>
                  <a:close/>
                  <a:moveTo>
                    <a:pt x="577" y="110"/>
                  </a:moveTo>
                  <a:lnTo>
                    <a:pt x="552" y="65"/>
                  </a:lnTo>
                  <a:lnTo>
                    <a:pt x="577" y="18"/>
                  </a:lnTo>
                  <a:lnTo>
                    <a:pt x="604" y="65"/>
                  </a:lnTo>
                  <a:lnTo>
                    <a:pt x="577" y="110"/>
                  </a:lnTo>
                  <a:close/>
                  <a:moveTo>
                    <a:pt x="639" y="110"/>
                  </a:moveTo>
                  <a:lnTo>
                    <a:pt x="613" y="65"/>
                  </a:lnTo>
                  <a:lnTo>
                    <a:pt x="639" y="18"/>
                  </a:lnTo>
                  <a:lnTo>
                    <a:pt x="666" y="65"/>
                  </a:lnTo>
                  <a:lnTo>
                    <a:pt x="639" y="110"/>
                  </a:lnTo>
                  <a:close/>
                  <a:moveTo>
                    <a:pt x="700" y="110"/>
                  </a:moveTo>
                  <a:lnTo>
                    <a:pt x="675" y="65"/>
                  </a:lnTo>
                  <a:lnTo>
                    <a:pt x="700" y="18"/>
                  </a:lnTo>
                  <a:lnTo>
                    <a:pt x="727" y="65"/>
                  </a:lnTo>
                  <a:lnTo>
                    <a:pt x="700" y="110"/>
                  </a:lnTo>
                  <a:close/>
                  <a:moveTo>
                    <a:pt x="762" y="110"/>
                  </a:moveTo>
                  <a:lnTo>
                    <a:pt x="736" y="65"/>
                  </a:lnTo>
                  <a:lnTo>
                    <a:pt x="762" y="18"/>
                  </a:lnTo>
                  <a:lnTo>
                    <a:pt x="789" y="65"/>
                  </a:lnTo>
                  <a:lnTo>
                    <a:pt x="762" y="110"/>
                  </a:lnTo>
                  <a:close/>
                  <a:moveTo>
                    <a:pt x="823" y="110"/>
                  </a:moveTo>
                  <a:lnTo>
                    <a:pt x="798" y="65"/>
                  </a:lnTo>
                  <a:lnTo>
                    <a:pt x="823" y="18"/>
                  </a:lnTo>
                  <a:lnTo>
                    <a:pt x="850" y="65"/>
                  </a:lnTo>
                  <a:lnTo>
                    <a:pt x="823" y="110"/>
                  </a:lnTo>
                  <a:close/>
                  <a:moveTo>
                    <a:pt x="885" y="110"/>
                  </a:moveTo>
                  <a:lnTo>
                    <a:pt x="859" y="65"/>
                  </a:lnTo>
                  <a:lnTo>
                    <a:pt x="885" y="18"/>
                  </a:lnTo>
                  <a:lnTo>
                    <a:pt x="912" y="65"/>
                  </a:lnTo>
                  <a:lnTo>
                    <a:pt x="885" y="110"/>
                  </a:lnTo>
                  <a:close/>
                  <a:moveTo>
                    <a:pt x="948" y="110"/>
                  </a:moveTo>
                  <a:lnTo>
                    <a:pt x="921" y="65"/>
                  </a:lnTo>
                  <a:lnTo>
                    <a:pt x="948" y="18"/>
                  </a:lnTo>
                  <a:lnTo>
                    <a:pt x="973" y="65"/>
                  </a:lnTo>
                  <a:lnTo>
                    <a:pt x="948" y="110"/>
                  </a:lnTo>
                  <a:close/>
                  <a:moveTo>
                    <a:pt x="1009" y="110"/>
                  </a:moveTo>
                  <a:lnTo>
                    <a:pt x="982" y="65"/>
                  </a:lnTo>
                  <a:lnTo>
                    <a:pt x="1009" y="18"/>
                  </a:lnTo>
                  <a:lnTo>
                    <a:pt x="1035" y="65"/>
                  </a:lnTo>
                  <a:lnTo>
                    <a:pt x="1009" y="110"/>
                  </a:lnTo>
                  <a:close/>
                  <a:moveTo>
                    <a:pt x="1071" y="110"/>
                  </a:moveTo>
                  <a:lnTo>
                    <a:pt x="1044" y="65"/>
                  </a:lnTo>
                  <a:lnTo>
                    <a:pt x="1071" y="18"/>
                  </a:lnTo>
                  <a:lnTo>
                    <a:pt x="1096" y="65"/>
                  </a:lnTo>
                  <a:lnTo>
                    <a:pt x="1071" y="110"/>
                  </a:lnTo>
                  <a:close/>
                  <a:moveTo>
                    <a:pt x="1132" y="110"/>
                  </a:moveTo>
                  <a:lnTo>
                    <a:pt x="1105" y="65"/>
                  </a:lnTo>
                  <a:lnTo>
                    <a:pt x="1132" y="18"/>
                  </a:lnTo>
                  <a:lnTo>
                    <a:pt x="1158" y="65"/>
                  </a:lnTo>
                  <a:lnTo>
                    <a:pt x="1132" y="110"/>
                  </a:lnTo>
                  <a:close/>
                  <a:moveTo>
                    <a:pt x="1194" y="110"/>
                  </a:moveTo>
                  <a:lnTo>
                    <a:pt x="1167" y="65"/>
                  </a:lnTo>
                  <a:lnTo>
                    <a:pt x="1194" y="18"/>
                  </a:lnTo>
                  <a:lnTo>
                    <a:pt x="1219" y="65"/>
                  </a:lnTo>
                  <a:lnTo>
                    <a:pt x="1194" y="110"/>
                  </a:lnTo>
                  <a:close/>
                  <a:moveTo>
                    <a:pt x="1255" y="110"/>
                  </a:moveTo>
                  <a:lnTo>
                    <a:pt x="1228" y="65"/>
                  </a:lnTo>
                  <a:lnTo>
                    <a:pt x="1255" y="18"/>
                  </a:lnTo>
                  <a:lnTo>
                    <a:pt x="1281" y="65"/>
                  </a:lnTo>
                  <a:lnTo>
                    <a:pt x="1255" y="110"/>
                  </a:lnTo>
                  <a:close/>
                  <a:moveTo>
                    <a:pt x="1317" y="110"/>
                  </a:moveTo>
                  <a:lnTo>
                    <a:pt x="1291" y="65"/>
                  </a:lnTo>
                  <a:lnTo>
                    <a:pt x="1317" y="18"/>
                  </a:lnTo>
                  <a:lnTo>
                    <a:pt x="1344" y="65"/>
                  </a:lnTo>
                  <a:lnTo>
                    <a:pt x="1317" y="110"/>
                  </a:lnTo>
                  <a:close/>
                  <a:moveTo>
                    <a:pt x="1378" y="110"/>
                  </a:moveTo>
                  <a:lnTo>
                    <a:pt x="1353" y="65"/>
                  </a:lnTo>
                  <a:lnTo>
                    <a:pt x="1378" y="18"/>
                  </a:lnTo>
                  <a:lnTo>
                    <a:pt x="1405" y="65"/>
                  </a:lnTo>
                  <a:lnTo>
                    <a:pt x="1378" y="110"/>
                  </a:lnTo>
                  <a:close/>
                  <a:moveTo>
                    <a:pt x="1440" y="110"/>
                  </a:moveTo>
                  <a:lnTo>
                    <a:pt x="1414" y="65"/>
                  </a:lnTo>
                  <a:lnTo>
                    <a:pt x="1440" y="18"/>
                  </a:lnTo>
                  <a:lnTo>
                    <a:pt x="1467" y="65"/>
                  </a:lnTo>
                  <a:lnTo>
                    <a:pt x="1440" y="110"/>
                  </a:lnTo>
                  <a:close/>
                  <a:moveTo>
                    <a:pt x="1501" y="110"/>
                  </a:moveTo>
                  <a:lnTo>
                    <a:pt x="1476" y="65"/>
                  </a:lnTo>
                  <a:lnTo>
                    <a:pt x="1501" y="18"/>
                  </a:lnTo>
                  <a:lnTo>
                    <a:pt x="1528" y="65"/>
                  </a:lnTo>
                  <a:lnTo>
                    <a:pt x="1501" y="110"/>
                  </a:lnTo>
                  <a:close/>
                  <a:moveTo>
                    <a:pt x="1563" y="110"/>
                  </a:moveTo>
                  <a:lnTo>
                    <a:pt x="1537" y="65"/>
                  </a:lnTo>
                  <a:lnTo>
                    <a:pt x="1563" y="18"/>
                  </a:lnTo>
                  <a:lnTo>
                    <a:pt x="1590" y="65"/>
                  </a:lnTo>
                  <a:lnTo>
                    <a:pt x="1563" y="110"/>
                  </a:lnTo>
                  <a:close/>
                  <a:moveTo>
                    <a:pt x="1624" y="110"/>
                  </a:moveTo>
                  <a:lnTo>
                    <a:pt x="1599" y="65"/>
                  </a:lnTo>
                  <a:lnTo>
                    <a:pt x="1624" y="18"/>
                  </a:lnTo>
                  <a:lnTo>
                    <a:pt x="1651" y="65"/>
                  </a:lnTo>
                  <a:lnTo>
                    <a:pt x="1624" y="110"/>
                  </a:lnTo>
                  <a:close/>
                  <a:moveTo>
                    <a:pt x="1687" y="110"/>
                  </a:moveTo>
                  <a:lnTo>
                    <a:pt x="1660" y="65"/>
                  </a:lnTo>
                  <a:lnTo>
                    <a:pt x="1687" y="18"/>
                  </a:lnTo>
                  <a:lnTo>
                    <a:pt x="1713" y="65"/>
                  </a:lnTo>
                  <a:lnTo>
                    <a:pt x="1687" y="110"/>
                  </a:lnTo>
                  <a:close/>
                  <a:moveTo>
                    <a:pt x="1749" y="110"/>
                  </a:moveTo>
                  <a:lnTo>
                    <a:pt x="1722" y="65"/>
                  </a:lnTo>
                  <a:lnTo>
                    <a:pt x="1749" y="18"/>
                  </a:lnTo>
                  <a:lnTo>
                    <a:pt x="1774" y="65"/>
                  </a:lnTo>
                  <a:lnTo>
                    <a:pt x="1749" y="110"/>
                  </a:lnTo>
                  <a:close/>
                  <a:moveTo>
                    <a:pt x="1810" y="110"/>
                  </a:moveTo>
                  <a:lnTo>
                    <a:pt x="1783" y="65"/>
                  </a:lnTo>
                  <a:lnTo>
                    <a:pt x="1810" y="18"/>
                  </a:lnTo>
                  <a:lnTo>
                    <a:pt x="1836" y="65"/>
                  </a:lnTo>
                  <a:lnTo>
                    <a:pt x="1810" y="110"/>
                  </a:lnTo>
                  <a:close/>
                  <a:moveTo>
                    <a:pt x="1872" y="110"/>
                  </a:moveTo>
                  <a:lnTo>
                    <a:pt x="1845" y="65"/>
                  </a:lnTo>
                  <a:lnTo>
                    <a:pt x="1872" y="18"/>
                  </a:lnTo>
                  <a:lnTo>
                    <a:pt x="1897" y="65"/>
                  </a:lnTo>
                  <a:lnTo>
                    <a:pt x="1872" y="110"/>
                  </a:lnTo>
                  <a:close/>
                  <a:moveTo>
                    <a:pt x="1933" y="110"/>
                  </a:moveTo>
                  <a:lnTo>
                    <a:pt x="1906" y="65"/>
                  </a:lnTo>
                  <a:lnTo>
                    <a:pt x="1933" y="18"/>
                  </a:lnTo>
                  <a:lnTo>
                    <a:pt x="1959" y="65"/>
                  </a:lnTo>
                  <a:lnTo>
                    <a:pt x="1933" y="110"/>
                  </a:lnTo>
                  <a:close/>
                  <a:moveTo>
                    <a:pt x="1995" y="110"/>
                  </a:moveTo>
                  <a:lnTo>
                    <a:pt x="1968" y="65"/>
                  </a:lnTo>
                  <a:lnTo>
                    <a:pt x="1995" y="18"/>
                  </a:lnTo>
                  <a:lnTo>
                    <a:pt x="2020" y="65"/>
                  </a:lnTo>
                  <a:lnTo>
                    <a:pt x="1995" y="110"/>
                  </a:lnTo>
                  <a:close/>
                  <a:moveTo>
                    <a:pt x="2056" y="110"/>
                  </a:moveTo>
                  <a:lnTo>
                    <a:pt x="2031" y="65"/>
                  </a:lnTo>
                  <a:lnTo>
                    <a:pt x="2056" y="18"/>
                  </a:lnTo>
                  <a:lnTo>
                    <a:pt x="2083" y="65"/>
                  </a:lnTo>
                  <a:lnTo>
                    <a:pt x="2056" y="110"/>
                  </a:lnTo>
                  <a:close/>
                  <a:moveTo>
                    <a:pt x="2118" y="110"/>
                  </a:moveTo>
                  <a:lnTo>
                    <a:pt x="2092" y="65"/>
                  </a:lnTo>
                  <a:lnTo>
                    <a:pt x="2118" y="18"/>
                  </a:lnTo>
                  <a:lnTo>
                    <a:pt x="2145" y="65"/>
                  </a:lnTo>
                  <a:lnTo>
                    <a:pt x="2118" y="110"/>
                  </a:lnTo>
                  <a:close/>
                  <a:moveTo>
                    <a:pt x="2179" y="110"/>
                  </a:moveTo>
                  <a:lnTo>
                    <a:pt x="2154" y="65"/>
                  </a:lnTo>
                  <a:lnTo>
                    <a:pt x="2179" y="18"/>
                  </a:lnTo>
                  <a:lnTo>
                    <a:pt x="2206" y="65"/>
                  </a:lnTo>
                  <a:lnTo>
                    <a:pt x="2179" y="110"/>
                  </a:lnTo>
                  <a:close/>
                  <a:moveTo>
                    <a:pt x="2241" y="110"/>
                  </a:moveTo>
                  <a:lnTo>
                    <a:pt x="2215" y="65"/>
                  </a:lnTo>
                  <a:lnTo>
                    <a:pt x="2241" y="18"/>
                  </a:lnTo>
                  <a:lnTo>
                    <a:pt x="2268" y="65"/>
                  </a:lnTo>
                  <a:lnTo>
                    <a:pt x="2241" y="110"/>
                  </a:lnTo>
                  <a:close/>
                  <a:moveTo>
                    <a:pt x="2302" y="110"/>
                  </a:moveTo>
                  <a:lnTo>
                    <a:pt x="2277" y="65"/>
                  </a:lnTo>
                  <a:lnTo>
                    <a:pt x="2302" y="18"/>
                  </a:lnTo>
                  <a:lnTo>
                    <a:pt x="2329" y="65"/>
                  </a:lnTo>
                  <a:lnTo>
                    <a:pt x="2302" y="110"/>
                  </a:lnTo>
                  <a:close/>
                  <a:moveTo>
                    <a:pt x="2364" y="110"/>
                  </a:moveTo>
                  <a:lnTo>
                    <a:pt x="2338" y="65"/>
                  </a:lnTo>
                  <a:lnTo>
                    <a:pt x="2364" y="18"/>
                  </a:lnTo>
                  <a:lnTo>
                    <a:pt x="2391" y="65"/>
                  </a:lnTo>
                  <a:lnTo>
                    <a:pt x="2364" y="110"/>
                  </a:lnTo>
                  <a:close/>
                  <a:moveTo>
                    <a:pt x="2427" y="110"/>
                  </a:moveTo>
                  <a:lnTo>
                    <a:pt x="2400" y="65"/>
                  </a:lnTo>
                  <a:lnTo>
                    <a:pt x="2427" y="18"/>
                  </a:lnTo>
                  <a:lnTo>
                    <a:pt x="2452" y="65"/>
                  </a:lnTo>
                  <a:lnTo>
                    <a:pt x="2427" y="110"/>
                  </a:lnTo>
                  <a:close/>
                  <a:moveTo>
                    <a:pt x="2488" y="110"/>
                  </a:moveTo>
                  <a:lnTo>
                    <a:pt x="2461" y="65"/>
                  </a:lnTo>
                  <a:lnTo>
                    <a:pt x="2488" y="18"/>
                  </a:lnTo>
                  <a:lnTo>
                    <a:pt x="2514" y="65"/>
                  </a:lnTo>
                  <a:lnTo>
                    <a:pt x="2488" y="110"/>
                  </a:lnTo>
                  <a:close/>
                  <a:moveTo>
                    <a:pt x="2557" y="0"/>
                  </a:moveTo>
                  <a:lnTo>
                    <a:pt x="2551" y="0"/>
                  </a:lnTo>
                  <a:lnTo>
                    <a:pt x="2550" y="3"/>
                  </a:lnTo>
                  <a:lnTo>
                    <a:pt x="2548" y="0"/>
                  </a:lnTo>
                  <a:lnTo>
                    <a:pt x="2538" y="0"/>
                  </a:lnTo>
                  <a:lnTo>
                    <a:pt x="2545" y="11"/>
                  </a:lnTo>
                  <a:lnTo>
                    <a:pt x="2518" y="56"/>
                  </a:lnTo>
                  <a:lnTo>
                    <a:pt x="2493" y="11"/>
                  </a:lnTo>
                  <a:lnTo>
                    <a:pt x="2499" y="0"/>
                  </a:lnTo>
                  <a:lnTo>
                    <a:pt x="2490" y="0"/>
                  </a:lnTo>
                  <a:lnTo>
                    <a:pt x="2488" y="3"/>
                  </a:lnTo>
                  <a:lnTo>
                    <a:pt x="2485" y="0"/>
                  </a:lnTo>
                  <a:lnTo>
                    <a:pt x="2476" y="0"/>
                  </a:lnTo>
                  <a:lnTo>
                    <a:pt x="2484" y="11"/>
                  </a:lnTo>
                  <a:lnTo>
                    <a:pt x="2457" y="56"/>
                  </a:lnTo>
                  <a:lnTo>
                    <a:pt x="2431" y="11"/>
                  </a:lnTo>
                  <a:lnTo>
                    <a:pt x="2437" y="0"/>
                  </a:lnTo>
                  <a:lnTo>
                    <a:pt x="2428" y="0"/>
                  </a:lnTo>
                  <a:lnTo>
                    <a:pt x="2427" y="3"/>
                  </a:lnTo>
                  <a:lnTo>
                    <a:pt x="2424" y="0"/>
                  </a:lnTo>
                  <a:lnTo>
                    <a:pt x="2415" y="0"/>
                  </a:lnTo>
                  <a:lnTo>
                    <a:pt x="2422" y="11"/>
                  </a:lnTo>
                  <a:lnTo>
                    <a:pt x="2395" y="56"/>
                  </a:lnTo>
                  <a:lnTo>
                    <a:pt x="2368" y="11"/>
                  </a:lnTo>
                  <a:lnTo>
                    <a:pt x="2376" y="0"/>
                  </a:lnTo>
                  <a:lnTo>
                    <a:pt x="2367" y="0"/>
                  </a:lnTo>
                  <a:lnTo>
                    <a:pt x="2364" y="3"/>
                  </a:lnTo>
                  <a:lnTo>
                    <a:pt x="2362" y="0"/>
                  </a:lnTo>
                  <a:lnTo>
                    <a:pt x="2353" y="0"/>
                  </a:lnTo>
                  <a:lnTo>
                    <a:pt x="2359" y="11"/>
                  </a:lnTo>
                  <a:lnTo>
                    <a:pt x="2334" y="56"/>
                  </a:lnTo>
                  <a:lnTo>
                    <a:pt x="2307" y="11"/>
                  </a:lnTo>
                  <a:lnTo>
                    <a:pt x="2314" y="0"/>
                  </a:lnTo>
                  <a:lnTo>
                    <a:pt x="2305" y="0"/>
                  </a:lnTo>
                  <a:lnTo>
                    <a:pt x="2302" y="3"/>
                  </a:lnTo>
                  <a:lnTo>
                    <a:pt x="2301" y="0"/>
                  </a:lnTo>
                  <a:lnTo>
                    <a:pt x="2292" y="0"/>
                  </a:lnTo>
                  <a:lnTo>
                    <a:pt x="2298" y="11"/>
                  </a:lnTo>
                  <a:lnTo>
                    <a:pt x="2272" y="56"/>
                  </a:lnTo>
                  <a:lnTo>
                    <a:pt x="2245" y="11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3"/>
                  </a:lnTo>
                  <a:lnTo>
                    <a:pt x="2239" y="0"/>
                  </a:lnTo>
                  <a:lnTo>
                    <a:pt x="2230" y="0"/>
                  </a:lnTo>
                  <a:lnTo>
                    <a:pt x="2236" y="11"/>
                  </a:lnTo>
                  <a:lnTo>
                    <a:pt x="2211" y="56"/>
                  </a:lnTo>
                  <a:lnTo>
                    <a:pt x="2184" y="11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3"/>
                  </a:lnTo>
                  <a:lnTo>
                    <a:pt x="2178" y="0"/>
                  </a:lnTo>
                  <a:lnTo>
                    <a:pt x="2169" y="0"/>
                  </a:lnTo>
                  <a:lnTo>
                    <a:pt x="2175" y="11"/>
                  </a:lnTo>
                  <a:lnTo>
                    <a:pt x="2149" y="56"/>
                  </a:lnTo>
                  <a:lnTo>
                    <a:pt x="2122" y="11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3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11"/>
                  </a:lnTo>
                  <a:lnTo>
                    <a:pt x="2088" y="56"/>
                  </a:lnTo>
                  <a:lnTo>
                    <a:pt x="2061" y="11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3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11"/>
                  </a:lnTo>
                  <a:lnTo>
                    <a:pt x="2025" y="56"/>
                  </a:lnTo>
                  <a:lnTo>
                    <a:pt x="1999" y="11"/>
                  </a:lnTo>
                  <a:lnTo>
                    <a:pt x="2005" y="0"/>
                  </a:lnTo>
                  <a:lnTo>
                    <a:pt x="1996" y="0"/>
                  </a:lnTo>
                  <a:lnTo>
                    <a:pt x="1995" y="3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11"/>
                  </a:lnTo>
                  <a:lnTo>
                    <a:pt x="1963" y="56"/>
                  </a:lnTo>
                  <a:lnTo>
                    <a:pt x="1938" y="11"/>
                  </a:lnTo>
                  <a:lnTo>
                    <a:pt x="1944" y="0"/>
                  </a:lnTo>
                  <a:lnTo>
                    <a:pt x="1935" y="0"/>
                  </a:lnTo>
                  <a:lnTo>
                    <a:pt x="1933" y="3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11"/>
                  </a:lnTo>
                  <a:lnTo>
                    <a:pt x="1902" y="56"/>
                  </a:lnTo>
                  <a:lnTo>
                    <a:pt x="1876" y="11"/>
                  </a:lnTo>
                  <a:lnTo>
                    <a:pt x="1882" y="0"/>
                  </a:lnTo>
                  <a:lnTo>
                    <a:pt x="1873" y="0"/>
                  </a:lnTo>
                  <a:lnTo>
                    <a:pt x="1872" y="3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11"/>
                  </a:lnTo>
                  <a:lnTo>
                    <a:pt x="1840" y="56"/>
                  </a:lnTo>
                  <a:lnTo>
                    <a:pt x="1815" y="11"/>
                  </a:lnTo>
                  <a:lnTo>
                    <a:pt x="1821" y="0"/>
                  </a:lnTo>
                  <a:lnTo>
                    <a:pt x="1812" y="0"/>
                  </a:lnTo>
                  <a:lnTo>
                    <a:pt x="1810" y="3"/>
                  </a:lnTo>
                  <a:lnTo>
                    <a:pt x="1809" y="0"/>
                  </a:lnTo>
                  <a:lnTo>
                    <a:pt x="1798" y="0"/>
                  </a:lnTo>
                  <a:lnTo>
                    <a:pt x="1806" y="11"/>
                  </a:lnTo>
                  <a:lnTo>
                    <a:pt x="1779" y="56"/>
                  </a:lnTo>
                  <a:lnTo>
                    <a:pt x="1753" y="11"/>
                  </a:lnTo>
                  <a:lnTo>
                    <a:pt x="1759" y="0"/>
                  </a:lnTo>
                  <a:lnTo>
                    <a:pt x="1750" y="0"/>
                  </a:lnTo>
                  <a:lnTo>
                    <a:pt x="1749" y="3"/>
                  </a:lnTo>
                  <a:lnTo>
                    <a:pt x="1746" y="0"/>
                  </a:lnTo>
                  <a:lnTo>
                    <a:pt x="1737" y="0"/>
                  </a:lnTo>
                  <a:lnTo>
                    <a:pt x="1744" y="11"/>
                  </a:lnTo>
                  <a:lnTo>
                    <a:pt x="1717" y="56"/>
                  </a:lnTo>
                  <a:lnTo>
                    <a:pt x="1692" y="11"/>
                  </a:lnTo>
                  <a:lnTo>
                    <a:pt x="1698" y="0"/>
                  </a:lnTo>
                  <a:lnTo>
                    <a:pt x="1689" y="0"/>
                  </a:lnTo>
                  <a:lnTo>
                    <a:pt x="1687" y="3"/>
                  </a:lnTo>
                  <a:lnTo>
                    <a:pt x="1684" y="0"/>
                  </a:lnTo>
                  <a:lnTo>
                    <a:pt x="1675" y="0"/>
                  </a:lnTo>
                  <a:lnTo>
                    <a:pt x="1683" y="11"/>
                  </a:lnTo>
                  <a:lnTo>
                    <a:pt x="1656" y="56"/>
                  </a:lnTo>
                  <a:lnTo>
                    <a:pt x="1629" y="11"/>
                  </a:lnTo>
                  <a:lnTo>
                    <a:pt x="1636" y="0"/>
                  </a:lnTo>
                  <a:lnTo>
                    <a:pt x="1627" y="0"/>
                  </a:lnTo>
                  <a:lnTo>
                    <a:pt x="1624" y="3"/>
                  </a:lnTo>
                  <a:lnTo>
                    <a:pt x="1623" y="0"/>
                  </a:lnTo>
                  <a:lnTo>
                    <a:pt x="1614" y="0"/>
                  </a:lnTo>
                  <a:lnTo>
                    <a:pt x="1620" y="11"/>
                  </a:lnTo>
                  <a:lnTo>
                    <a:pt x="1594" y="56"/>
                  </a:lnTo>
                  <a:lnTo>
                    <a:pt x="1567" y="11"/>
                  </a:lnTo>
                  <a:lnTo>
                    <a:pt x="1575" y="0"/>
                  </a:lnTo>
                  <a:lnTo>
                    <a:pt x="1566" y="0"/>
                  </a:lnTo>
                  <a:lnTo>
                    <a:pt x="1563" y="3"/>
                  </a:lnTo>
                  <a:lnTo>
                    <a:pt x="1561" y="0"/>
                  </a:lnTo>
                  <a:lnTo>
                    <a:pt x="1552" y="0"/>
                  </a:lnTo>
                  <a:lnTo>
                    <a:pt x="1558" y="11"/>
                  </a:lnTo>
                  <a:lnTo>
                    <a:pt x="1533" y="56"/>
                  </a:lnTo>
                  <a:lnTo>
                    <a:pt x="1506" y="11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3"/>
                  </a:lnTo>
                  <a:lnTo>
                    <a:pt x="1500" y="0"/>
                  </a:lnTo>
                  <a:lnTo>
                    <a:pt x="1491" y="0"/>
                  </a:lnTo>
                  <a:lnTo>
                    <a:pt x="1497" y="11"/>
                  </a:lnTo>
                  <a:lnTo>
                    <a:pt x="1471" y="56"/>
                  </a:lnTo>
                  <a:lnTo>
                    <a:pt x="1444" y="11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3"/>
                  </a:lnTo>
                  <a:lnTo>
                    <a:pt x="1438" y="0"/>
                  </a:lnTo>
                  <a:lnTo>
                    <a:pt x="1429" y="0"/>
                  </a:lnTo>
                  <a:lnTo>
                    <a:pt x="1435" y="11"/>
                  </a:lnTo>
                  <a:lnTo>
                    <a:pt x="1410" y="56"/>
                  </a:lnTo>
                  <a:lnTo>
                    <a:pt x="1383" y="11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3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11"/>
                  </a:lnTo>
                  <a:lnTo>
                    <a:pt x="1348" y="56"/>
                  </a:lnTo>
                  <a:lnTo>
                    <a:pt x="1321" y="11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3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11"/>
                  </a:lnTo>
                  <a:lnTo>
                    <a:pt x="1285" y="56"/>
                  </a:lnTo>
                  <a:lnTo>
                    <a:pt x="1260" y="11"/>
                  </a:lnTo>
                  <a:lnTo>
                    <a:pt x="1266" y="0"/>
                  </a:lnTo>
                  <a:lnTo>
                    <a:pt x="1257" y="0"/>
                  </a:lnTo>
                  <a:lnTo>
                    <a:pt x="1255" y="3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11"/>
                  </a:lnTo>
                  <a:lnTo>
                    <a:pt x="1224" y="56"/>
                  </a:lnTo>
                  <a:lnTo>
                    <a:pt x="1198" y="11"/>
                  </a:lnTo>
                  <a:lnTo>
                    <a:pt x="1204" y="0"/>
                  </a:lnTo>
                  <a:lnTo>
                    <a:pt x="1195" y="0"/>
                  </a:lnTo>
                  <a:lnTo>
                    <a:pt x="1194" y="3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11"/>
                  </a:lnTo>
                  <a:lnTo>
                    <a:pt x="1162" y="56"/>
                  </a:lnTo>
                  <a:lnTo>
                    <a:pt x="1137" y="11"/>
                  </a:lnTo>
                  <a:lnTo>
                    <a:pt x="1143" y="0"/>
                  </a:lnTo>
                  <a:lnTo>
                    <a:pt x="1134" y="0"/>
                  </a:lnTo>
                  <a:lnTo>
                    <a:pt x="1132" y="3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11"/>
                  </a:lnTo>
                  <a:lnTo>
                    <a:pt x="1101" y="56"/>
                  </a:lnTo>
                  <a:lnTo>
                    <a:pt x="1075" y="11"/>
                  </a:lnTo>
                  <a:lnTo>
                    <a:pt x="1081" y="0"/>
                  </a:lnTo>
                  <a:lnTo>
                    <a:pt x="1072" y="0"/>
                  </a:lnTo>
                  <a:lnTo>
                    <a:pt x="1071" y="3"/>
                  </a:lnTo>
                  <a:lnTo>
                    <a:pt x="1069" y="0"/>
                  </a:lnTo>
                  <a:lnTo>
                    <a:pt x="1059" y="0"/>
                  </a:lnTo>
                  <a:lnTo>
                    <a:pt x="1066" y="11"/>
                  </a:lnTo>
                  <a:lnTo>
                    <a:pt x="1039" y="56"/>
                  </a:lnTo>
                  <a:lnTo>
                    <a:pt x="1014" y="11"/>
                  </a:lnTo>
                  <a:lnTo>
                    <a:pt x="1020" y="0"/>
                  </a:lnTo>
                  <a:lnTo>
                    <a:pt x="1011" y="0"/>
                  </a:lnTo>
                  <a:lnTo>
                    <a:pt x="1009" y="3"/>
                  </a:lnTo>
                  <a:lnTo>
                    <a:pt x="1006" y="0"/>
                  </a:lnTo>
                  <a:lnTo>
                    <a:pt x="997" y="0"/>
                  </a:lnTo>
                  <a:lnTo>
                    <a:pt x="1005" y="11"/>
                  </a:lnTo>
                  <a:lnTo>
                    <a:pt x="978" y="56"/>
                  </a:lnTo>
                  <a:lnTo>
                    <a:pt x="952" y="11"/>
                  </a:lnTo>
                  <a:lnTo>
                    <a:pt x="958" y="0"/>
                  </a:lnTo>
                  <a:lnTo>
                    <a:pt x="949" y="0"/>
                  </a:lnTo>
                  <a:lnTo>
                    <a:pt x="948" y="3"/>
                  </a:lnTo>
                  <a:lnTo>
                    <a:pt x="945" y="0"/>
                  </a:lnTo>
                  <a:lnTo>
                    <a:pt x="936" y="0"/>
                  </a:lnTo>
                  <a:lnTo>
                    <a:pt x="943" y="11"/>
                  </a:lnTo>
                  <a:lnTo>
                    <a:pt x="916" y="56"/>
                  </a:lnTo>
                  <a:lnTo>
                    <a:pt x="889" y="11"/>
                  </a:lnTo>
                  <a:lnTo>
                    <a:pt x="897" y="0"/>
                  </a:lnTo>
                  <a:lnTo>
                    <a:pt x="888" y="0"/>
                  </a:lnTo>
                  <a:lnTo>
                    <a:pt x="885" y="3"/>
                  </a:lnTo>
                  <a:lnTo>
                    <a:pt x="883" y="0"/>
                  </a:lnTo>
                  <a:lnTo>
                    <a:pt x="874" y="0"/>
                  </a:lnTo>
                  <a:lnTo>
                    <a:pt x="880" y="11"/>
                  </a:lnTo>
                  <a:lnTo>
                    <a:pt x="855" y="56"/>
                  </a:lnTo>
                  <a:lnTo>
                    <a:pt x="828" y="11"/>
                  </a:lnTo>
                  <a:lnTo>
                    <a:pt x="835" y="0"/>
                  </a:lnTo>
                  <a:lnTo>
                    <a:pt x="826" y="0"/>
                  </a:lnTo>
                  <a:lnTo>
                    <a:pt x="823" y="3"/>
                  </a:lnTo>
                  <a:lnTo>
                    <a:pt x="822" y="0"/>
                  </a:lnTo>
                  <a:lnTo>
                    <a:pt x="813" y="0"/>
                  </a:lnTo>
                  <a:lnTo>
                    <a:pt x="819" y="11"/>
                  </a:lnTo>
                  <a:lnTo>
                    <a:pt x="793" y="56"/>
                  </a:lnTo>
                  <a:lnTo>
                    <a:pt x="766" y="11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3"/>
                  </a:lnTo>
                  <a:lnTo>
                    <a:pt x="760" y="0"/>
                  </a:lnTo>
                  <a:lnTo>
                    <a:pt x="751" y="0"/>
                  </a:lnTo>
                  <a:lnTo>
                    <a:pt x="757" y="11"/>
                  </a:lnTo>
                  <a:lnTo>
                    <a:pt x="732" y="56"/>
                  </a:lnTo>
                  <a:lnTo>
                    <a:pt x="705" y="11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3"/>
                  </a:lnTo>
                  <a:lnTo>
                    <a:pt x="699" y="0"/>
                  </a:lnTo>
                  <a:lnTo>
                    <a:pt x="690" y="0"/>
                  </a:lnTo>
                  <a:lnTo>
                    <a:pt x="696" y="11"/>
                  </a:lnTo>
                  <a:lnTo>
                    <a:pt x="670" y="56"/>
                  </a:lnTo>
                  <a:lnTo>
                    <a:pt x="643" y="11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3"/>
                  </a:lnTo>
                  <a:lnTo>
                    <a:pt x="637" y="0"/>
                  </a:lnTo>
                  <a:lnTo>
                    <a:pt x="628" y="0"/>
                  </a:lnTo>
                  <a:lnTo>
                    <a:pt x="634" y="11"/>
                  </a:lnTo>
                  <a:lnTo>
                    <a:pt x="609" y="56"/>
                  </a:lnTo>
                  <a:lnTo>
                    <a:pt x="582" y="11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3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11"/>
                  </a:lnTo>
                  <a:lnTo>
                    <a:pt x="546" y="56"/>
                  </a:lnTo>
                  <a:lnTo>
                    <a:pt x="520" y="11"/>
                  </a:lnTo>
                  <a:lnTo>
                    <a:pt x="526" y="0"/>
                  </a:lnTo>
                  <a:lnTo>
                    <a:pt x="517" y="0"/>
                  </a:lnTo>
                  <a:lnTo>
                    <a:pt x="516" y="3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11"/>
                  </a:lnTo>
                  <a:lnTo>
                    <a:pt x="484" y="56"/>
                  </a:lnTo>
                  <a:lnTo>
                    <a:pt x="459" y="11"/>
                  </a:lnTo>
                  <a:lnTo>
                    <a:pt x="465" y="0"/>
                  </a:lnTo>
                  <a:lnTo>
                    <a:pt x="456" y="0"/>
                  </a:lnTo>
                  <a:lnTo>
                    <a:pt x="454" y="3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11"/>
                  </a:lnTo>
                  <a:lnTo>
                    <a:pt x="423" y="56"/>
                  </a:lnTo>
                  <a:lnTo>
                    <a:pt x="397" y="11"/>
                  </a:lnTo>
                  <a:lnTo>
                    <a:pt x="403" y="0"/>
                  </a:lnTo>
                  <a:lnTo>
                    <a:pt x="394" y="0"/>
                  </a:lnTo>
                  <a:lnTo>
                    <a:pt x="393" y="3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11"/>
                  </a:lnTo>
                  <a:lnTo>
                    <a:pt x="361" y="56"/>
                  </a:lnTo>
                  <a:lnTo>
                    <a:pt x="336" y="11"/>
                  </a:lnTo>
                  <a:lnTo>
                    <a:pt x="342" y="0"/>
                  </a:lnTo>
                  <a:lnTo>
                    <a:pt x="333" y="0"/>
                  </a:lnTo>
                  <a:lnTo>
                    <a:pt x="331" y="3"/>
                  </a:lnTo>
                  <a:lnTo>
                    <a:pt x="330" y="0"/>
                  </a:lnTo>
                  <a:lnTo>
                    <a:pt x="319" y="0"/>
                  </a:lnTo>
                  <a:lnTo>
                    <a:pt x="327" y="11"/>
                  </a:lnTo>
                  <a:lnTo>
                    <a:pt x="300" y="56"/>
                  </a:lnTo>
                  <a:lnTo>
                    <a:pt x="274" y="11"/>
                  </a:lnTo>
                  <a:lnTo>
                    <a:pt x="280" y="0"/>
                  </a:lnTo>
                  <a:lnTo>
                    <a:pt x="271" y="0"/>
                  </a:lnTo>
                  <a:lnTo>
                    <a:pt x="270" y="3"/>
                  </a:lnTo>
                  <a:lnTo>
                    <a:pt x="267" y="0"/>
                  </a:lnTo>
                  <a:lnTo>
                    <a:pt x="258" y="0"/>
                  </a:lnTo>
                  <a:lnTo>
                    <a:pt x="265" y="11"/>
                  </a:lnTo>
                  <a:lnTo>
                    <a:pt x="238" y="56"/>
                  </a:lnTo>
                  <a:lnTo>
                    <a:pt x="213" y="11"/>
                  </a:lnTo>
                  <a:lnTo>
                    <a:pt x="219" y="0"/>
                  </a:lnTo>
                  <a:lnTo>
                    <a:pt x="210" y="0"/>
                  </a:lnTo>
                  <a:lnTo>
                    <a:pt x="209" y="3"/>
                  </a:lnTo>
                  <a:lnTo>
                    <a:pt x="206" y="0"/>
                  </a:lnTo>
                  <a:lnTo>
                    <a:pt x="197" y="0"/>
                  </a:lnTo>
                  <a:lnTo>
                    <a:pt x="204" y="11"/>
                  </a:lnTo>
                  <a:lnTo>
                    <a:pt x="177" y="56"/>
                  </a:lnTo>
                  <a:lnTo>
                    <a:pt x="150" y="11"/>
                  </a:lnTo>
                  <a:lnTo>
                    <a:pt x="158" y="0"/>
                  </a:lnTo>
                  <a:lnTo>
                    <a:pt x="149" y="0"/>
                  </a:lnTo>
                  <a:lnTo>
                    <a:pt x="146" y="3"/>
                  </a:lnTo>
                  <a:lnTo>
                    <a:pt x="144" y="0"/>
                  </a:lnTo>
                  <a:lnTo>
                    <a:pt x="135" y="0"/>
                  </a:lnTo>
                  <a:lnTo>
                    <a:pt x="141" y="11"/>
                  </a:lnTo>
                  <a:lnTo>
                    <a:pt x="116" y="56"/>
                  </a:lnTo>
                  <a:lnTo>
                    <a:pt x="89" y="11"/>
                  </a:lnTo>
                  <a:lnTo>
                    <a:pt x="96" y="0"/>
                  </a:lnTo>
                  <a:lnTo>
                    <a:pt x="87" y="0"/>
                  </a:lnTo>
                  <a:lnTo>
                    <a:pt x="84" y="3"/>
                  </a:lnTo>
                  <a:lnTo>
                    <a:pt x="83" y="0"/>
                  </a:lnTo>
                  <a:lnTo>
                    <a:pt x="74" y="0"/>
                  </a:lnTo>
                  <a:lnTo>
                    <a:pt x="80" y="11"/>
                  </a:lnTo>
                  <a:lnTo>
                    <a:pt x="54" y="56"/>
                  </a:lnTo>
                  <a:lnTo>
                    <a:pt x="27" y="11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3"/>
                  </a:lnTo>
                  <a:lnTo>
                    <a:pt x="21" y="0"/>
                  </a:lnTo>
                  <a:lnTo>
                    <a:pt x="12" y="0"/>
                  </a:lnTo>
                  <a:lnTo>
                    <a:pt x="18" y="11"/>
                  </a:lnTo>
                  <a:lnTo>
                    <a:pt x="0" y="44"/>
                  </a:lnTo>
                  <a:lnTo>
                    <a:pt x="0" y="59"/>
                  </a:lnTo>
                  <a:lnTo>
                    <a:pt x="23" y="18"/>
                  </a:lnTo>
                  <a:lnTo>
                    <a:pt x="50" y="65"/>
                  </a:lnTo>
                  <a:lnTo>
                    <a:pt x="23" y="110"/>
                  </a:lnTo>
                  <a:lnTo>
                    <a:pt x="0" y="69"/>
                  </a:lnTo>
                  <a:lnTo>
                    <a:pt x="0" y="84"/>
                  </a:lnTo>
                  <a:lnTo>
                    <a:pt x="18" y="117"/>
                  </a:lnTo>
                  <a:lnTo>
                    <a:pt x="0" y="150"/>
                  </a:lnTo>
                  <a:lnTo>
                    <a:pt x="0" y="167"/>
                  </a:lnTo>
                  <a:lnTo>
                    <a:pt x="23" y="125"/>
                  </a:lnTo>
                  <a:lnTo>
                    <a:pt x="50" y="171"/>
                  </a:lnTo>
                  <a:lnTo>
                    <a:pt x="23" y="216"/>
                  </a:lnTo>
                  <a:lnTo>
                    <a:pt x="0" y="176"/>
                  </a:lnTo>
                  <a:lnTo>
                    <a:pt x="0" y="191"/>
                  </a:lnTo>
                  <a:lnTo>
                    <a:pt x="18" y="223"/>
                  </a:lnTo>
                  <a:lnTo>
                    <a:pt x="0" y="256"/>
                  </a:lnTo>
                  <a:lnTo>
                    <a:pt x="0" y="273"/>
                  </a:lnTo>
                  <a:lnTo>
                    <a:pt x="23" y="232"/>
                  </a:lnTo>
                  <a:lnTo>
                    <a:pt x="50" y="277"/>
                  </a:lnTo>
                  <a:lnTo>
                    <a:pt x="23" y="322"/>
                  </a:lnTo>
                  <a:lnTo>
                    <a:pt x="0" y="282"/>
                  </a:lnTo>
                  <a:lnTo>
                    <a:pt x="0" y="298"/>
                  </a:lnTo>
                  <a:lnTo>
                    <a:pt x="18" y="330"/>
                  </a:lnTo>
                  <a:lnTo>
                    <a:pt x="0" y="363"/>
                  </a:lnTo>
                  <a:lnTo>
                    <a:pt x="0" y="379"/>
                  </a:lnTo>
                  <a:lnTo>
                    <a:pt x="23" y="339"/>
                  </a:lnTo>
                  <a:lnTo>
                    <a:pt x="50" y="384"/>
                  </a:lnTo>
                  <a:lnTo>
                    <a:pt x="23" y="429"/>
                  </a:lnTo>
                  <a:lnTo>
                    <a:pt x="0" y="388"/>
                  </a:lnTo>
                  <a:lnTo>
                    <a:pt x="0" y="405"/>
                  </a:lnTo>
                  <a:lnTo>
                    <a:pt x="18" y="438"/>
                  </a:lnTo>
                  <a:lnTo>
                    <a:pt x="0" y="471"/>
                  </a:lnTo>
                  <a:lnTo>
                    <a:pt x="0" y="486"/>
                  </a:lnTo>
                  <a:lnTo>
                    <a:pt x="23" y="445"/>
                  </a:lnTo>
                  <a:lnTo>
                    <a:pt x="50" y="490"/>
                  </a:lnTo>
                  <a:lnTo>
                    <a:pt x="23" y="536"/>
                  </a:lnTo>
                  <a:lnTo>
                    <a:pt x="0" y="494"/>
                  </a:lnTo>
                  <a:lnTo>
                    <a:pt x="0" y="511"/>
                  </a:lnTo>
                  <a:lnTo>
                    <a:pt x="18" y="544"/>
                  </a:lnTo>
                  <a:lnTo>
                    <a:pt x="0" y="577"/>
                  </a:lnTo>
                  <a:lnTo>
                    <a:pt x="0" y="592"/>
                  </a:lnTo>
                  <a:lnTo>
                    <a:pt x="23" y="551"/>
                  </a:lnTo>
                  <a:lnTo>
                    <a:pt x="50" y="596"/>
                  </a:lnTo>
                  <a:lnTo>
                    <a:pt x="23" y="643"/>
                  </a:lnTo>
                  <a:lnTo>
                    <a:pt x="0" y="602"/>
                  </a:lnTo>
                  <a:lnTo>
                    <a:pt x="0" y="617"/>
                  </a:lnTo>
                  <a:lnTo>
                    <a:pt x="18" y="650"/>
                  </a:lnTo>
                  <a:lnTo>
                    <a:pt x="0" y="683"/>
                  </a:lnTo>
                  <a:lnTo>
                    <a:pt x="0" y="698"/>
                  </a:lnTo>
                  <a:lnTo>
                    <a:pt x="23" y="658"/>
                  </a:lnTo>
                  <a:lnTo>
                    <a:pt x="50" y="704"/>
                  </a:lnTo>
                  <a:lnTo>
                    <a:pt x="23" y="749"/>
                  </a:lnTo>
                  <a:lnTo>
                    <a:pt x="0" y="709"/>
                  </a:lnTo>
                  <a:lnTo>
                    <a:pt x="0" y="724"/>
                  </a:lnTo>
                  <a:lnTo>
                    <a:pt x="18" y="757"/>
                  </a:lnTo>
                  <a:lnTo>
                    <a:pt x="0" y="789"/>
                  </a:lnTo>
                  <a:lnTo>
                    <a:pt x="0" y="806"/>
                  </a:lnTo>
                  <a:lnTo>
                    <a:pt x="23" y="764"/>
                  </a:lnTo>
                  <a:lnTo>
                    <a:pt x="50" y="810"/>
                  </a:lnTo>
                  <a:lnTo>
                    <a:pt x="23" y="855"/>
                  </a:lnTo>
                  <a:lnTo>
                    <a:pt x="0" y="815"/>
                  </a:lnTo>
                  <a:lnTo>
                    <a:pt x="0" y="830"/>
                  </a:lnTo>
                  <a:lnTo>
                    <a:pt x="18" y="863"/>
                  </a:lnTo>
                  <a:lnTo>
                    <a:pt x="0" y="896"/>
                  </a:lnTo>
                  <a:lnTo>
                    <a:pt x="0" y="912"/>
                  </a:lnTo>
                  <a:lnTo>
                    <a:pt x="23" y="872"/>
                  </a:lnTo>
                  <a:lnTo>
                    <a:pt x="50" y="917"/>
                  </a:lnTo>
                  <a:lnTo>
                    <a:pt x="23" y="962"/>
                  </a:lnTo>
                  <a:lnTo>
                    <a:pt x="0" y="921"/>
                  </a:lnTo>
                  <a:lnTo>
                    <a:pt x="0" y="938"/>
                  </a:lnTo>
                  <a:lnTo>
                    <a:pt x="18" y="971"/>
                  </a:lnTo>
                  <a:lnTo>
                    <a:pt x="0" y="1002"/>
                  </a:lnTo>
                  <a:lnTo>
                    <a:pt x="0" y="1019"/>
                  </a:lnTo>
                  <a:lnTo>
                    <a:pt x="23" y="978"/>
                  </a:lnTo>
                  <a:lnTo>
                    <a:pt x="50" y="1023"/>
                  </a:lnTo>
                  <a:lnTo>
                    <a:pt x="23" y="1068"/>
                  </a:lnTo>
                  <a:lnTo>
                    <a:pt x="0" y="1028"/>
                  </a:lnTo>
                  <a:lnTo>
                    <a:pt x="0" y="1044"/>
                  </a:lnTo>
                  <a:lnTo>
                    <a:pt x="18" y="1077"/>
                  </a:lnTo>
                  <a:lnTo>
                    <a:pt x="0" y="1110"/>
                  </a:lnTo>
                  <a:lnTo>
                    <a:pt x="0" y="1125"/>
                  </a:lnTo>
                  <a:lnTo>
                    <a:pt x="23" y="1084"/>
                  </a:lnTo>
                  <a:lnTo>
                    <a:pt x="50" y="1129"/>
                  </a:lnTo>
                  <a:lnTo>
                    <a:pt x="23" y="1176"/>
                  </a:lnTo>
                  <a:lnTo>
                    <a:pt x="0" y="1134"/>
                  </a:lnTo>
                  <a:lnTo>
                    <a:pt x="0" y="1150"/>
                  </a:lnTo>
                  <a:lnTo>
                    <a:pt x="18" y="1183"/>
                  </a:lnTo>
                  <a:lnTo>
                    <a:pt x="0" y="1216"/>
                  </a:lnTo>
                  <a:lnTo>
                    <a:pt x="0" y="1231"/>
                  </a:lnTo>
                  <a:lnTo>
                    <a:pt x="23" y="1191"/>
                  </a:lnTo>
                  <a:lnTo>
                    <a:pt x="50" y="1236"/>
                  </a:lnTo>
                  <a:lnTo>
                    <a:pt x="23" y="1282"/>
                  </a:lnTo>
                  <a:lnTo>
                    <a:pt x="0" y="1242"/>
                  </a:lnTo>
                  <a:lnTo>
                    <a:pt x="0" y="1257"/>
                  </a:lnTo>
                  <a:lnTo>
                    <a:pt x="18" y="1290"/>
                  </a:lnTo>
                  <a:lnTo>
                    <a:pt x="0" y="1322"/>
                  </a:lnTo>
                  <a:lnTo>
                    <a:pt x="0" y="1337"/>
                  </a:lnTo>
                  <a:lnTo>
                    <a:pt x="23" y="1297"/>
                  </a:lnTo>
                  <a:lnTo>
                    <a:pt x="50" y="1343"/>
                  </a:lnTo>
                  <a:lnTo>
                    <a:pt x="23" y="1388"/>
                  </a:lnTo>
                  <a:lnTo>
                    <a:pt x="0" y="1348"/>
                  </a:lnTo>
                  <a:lnTo>
                    <a:pt x="0" y="1363"/>
                  </a:lnTo>
                  <a:lnTo>
                    <a:pt x="18" y="1396"/>
                  </a:lnTo>
                  <a:lnTo>
                    <a:pt x="0" y="1429"/>
                  </a:lnTo>
                  <a:lnTo>
                    <a:pt x="0" y="1441"/>
                  </a:lnTo>
                  <a:lnTo>
                    <a:pt x="2" y="1441"/>
                  </a:lnTo>
                  <a:lnTo>
                    <a:pt x="23" y="1403"/>
                  </a:lnTo>
                  <a:lnTo>
                    <a:pt x="44" y="1441"/>
                  </a:lnTo>
                  <a:lnTo>
                    <a:pt x="53" y="1441"/>
                  </a:lnTo>
                  <a:lnTo>
                    <a:pt x="27" y="1396"/>
                  </a:lnTo>
                  <a:lnTo>
                    <a:pt x="54" y="1351"/>
                  </a:lnTo>
                  <a:lnTo>
                    <a:pt x="80" y="1396"/>
                  </a:lnTo>
                  <a:lnTo>
                    <a:pt x="54" y="1441"/>
                  </a:lnTo>
                  <a:lnTo>
                    <a:pt x="63" y="1441"/>
                  </a:lnTo>
                  <a:lnTo>
                    <a:pt x="84" y="1403"/>
                  </a:lnTo>
                  <a:lnTo>
                    <a:pt x="105" y="1441"/>
                  </a:lnTo>
                  <a:lnTo>
                    <a:pt x="114" y="1441"/>
                  </a:lnTo>
                  <a:lnTo>
                    <a:pt x="89" y="1396"/>
                  </a:lnTo>
                  <a:lnTo>
                    <a:pt x="116" y="1351"/>
                  </a:lnTo>
                  <a:lnTo>
                    <a:pt x="141" y="1396"/>
                  </a:lnTo>
                  <a:lnTo>
                    <a:pt x="116" y="1441"/>
                  </a:lnTo>
                  <a:lnTo>
                    <a:pt x="126" y="1441"/>
                  </a:lnTo>
                  <a:lnTo>
                    <a:pt x="146" y="1403"/>
                  </a:lnTo>
                  <a:lnTo>
                    <a:pt x="167" y="1441"/>
                  </a:lnTo>
                  <a:lnTo>
                    <a:pt x="176" y="1441"/>
                  </a:lnTo>
                  <a:lnTo>
                    <a:pt x="150" y="1396"/>
                  </a:lnTo>
                  <a:lnTo>
                    <a:pt x="177" y="1351"/>
                  </a:lnTo>
                  <a:lnTo>
                    <a:pt x="204" y="1396"/>
                  </a:lnTo>
                  <a:lnTo>
                    <a:pt x="179" y="1441"/>
                  </a:lnTo>
                  <a:lnTo>
                    <a:pt x="188" y="1441"/>
                  </a:lnTo>
                  <a:lnTo>
                    <a:pt x="209" y="1403"/>
                  </a:lnTo>
                  <a:lnTo>
                    <a:pt x="228" y="1441"/>
                  </a:lnTo>
                  <a:lnTo>
                    <a:pt x="237" y="1441"/>
                  </a:lnTo>
                  <a:lnTo>
                    <a:pt x="213" y="1396"/>
                  </a:lnTo>
                  <a:lnTo>
                    <a:pt x="238" y="1351"/>
                  </a:lnTo>
                  <a:lnTo>
                    <a:pt x="265" y="1396"/>
                  </a:lnTo>
                  <a:lnTo>
                    <a:pt x="240" y="1441"/>
                  </a:lnTo>
                  <a:lnTo>
                    <a:pt x="249" y="1441"/>
                  </a:lnTo>
                  <a:lnTo>
                    <a:pt x="270" y="1403"/>
                  </a:lnTo>
                  <a:lnTo>
                    <a:pt x="291" y="1441"/>
                  </a:lnTo>
                  <a:lnTo>
                    <a:pt x="300" y="1441"/>
                  </a:lnTo>
                  <a:lnTo>
                    <a:pt x="274" y="1396"/>
                  </a:lnTo>
                  <a:lnTo>
                    <a:pt x="300" y="1351"/>
                  </a:lnTo>
                  <a:lnTo>
                    <a:pt x="327" y="1396"/>
                  </a:lnTo>
                  <a:lnTo>
                    <a:pt x="301" y="1441"/>
                  </a:lnTo>
                  <a:lnTo>
                    <a:pt x="310" y="1441"/>
                  </a:lnTo>
                  <a:lnTo>
                    <a:pt x="331" y="1403"/>
                  </a:lnTo>
                  <a:lnTo>
                    <a:pt x="352" y="1441"/>
                  </a:lnTo>
                  <a:lnTo>
                    <a:pt x="361" y="1441"/>
                  </a:lnTo>
                  <a:lnTo>
                    <a:pt x="336" y="1396"/>
                  </a:lnTo>
                  <a:lnTo>
                    <a:pt x="361" y="1351"/>
                  </a:lnTo>
                  <a:lnTo>
                    <a:pt x="388" y="1396"/>
                  </a:lnTo>
                  <a:lnTo>
                    <a:pt x="363" y="1441"/>
                  </a:lnTo>
                  <a:lnTo>
                    <a:pt x="372" y="1441"/>
                  </a:lnTo>
                  <a:lnTo>
                    <a:pt x="393" y="1403"/>
                  </a:lnTo>
                  <a:lnTo>
                    <a:pt x="414" y="1441"/>
                  </a:lnTo>
                  <a:lnTo>
                    <a:pt x="423" y="1441"/>
                  </a:lnTo>
                  <a:lnTo>
                    <a:pt x="397" y="1396"/>
                  </a:lnTo>
                  <a:lnTo>
                    <a:pt x="423" y="1351"/>
                  </a:lnTo>
                  <a:lnTo>
                    <a:pt x="450" y="1396"/>
                  </a:lnTo>
                  <a:lnTo>
                    <a:pt x="424" y="1441"/>
                  </a:lnTo>
                  <a:lnTo>
                    <a:pt x="433" y="1441"/>
                  </a:lnTo>
                  <a:lnTo>
                    <a:pt x="454" y="1403"/>
                  </a:lnTo>
                  <a:lnTo>
                    <a:pt x="475" y="1441"/>
                  </a:lnTo>
                  <a:lnTo>
                    <a:pt x="484" y="1441"/>
                  </a:lnTo>
                  <a:lnTo>
                    <a:pt x="459" y="1396"/>
                  </a:lnTo>
                  <a:lnTo>
                    <a:pt x="484" y="1351"/>
                  </a:lnTo>
                  <a:lnTo>
                    <a:pt x="511" y="1396"/>
                  </a:lnTo>
                  <a:lnTo>
                    <a:pt x="486" y="1441"/>
                  </a:lnTo>
                  <a:lnTo>
                    <a:pt x="495" y="1441"/>
                  </a:lnTo>
                  <a:lnTo>
                    <a:pt x="516" y="1403"/>
                  </a:lnTo>
                  <a:lnTo>
                    <a:pt x="537" y="1441"/>
                  </a:lnTo>
                  <a:lnTo>
                    <a:pt x="546" y="1441"/>
                  </a:lnTo>
                  <a:lnTo>
                    <a:pt x="520" y="1396"/>
                  </a:lnTo>
                  <a:lnTo>
                    <a:pt x="546" y="1351"/>
                  </a:lnTo>
                  <a:lnTo>
                    <a:pt x="573" y="1396"/>
                  </a:lnTo>
                  <a:lnTo>
                    <a:pt x="547" y="1441"/>
                  </a:lnTo>
                  <a:lnTo>
                    <a:pt x="556" y="1441"/>
                  </a:lnTo>
                  <a:lnTo>
                    <a:pt x="577" y="1403"/>
                  </a:lnTo>
                  <a:lnTo>
                    <a:pt x="598" y="1441"/>
                  </a:lnTo>
                  <a:lnTo>
                    <a:pt x="607" y="1441"/>
                  </a:lnTo>
                  <a:lnTo>
                    <a:pt x="582" y="1396"/>
                  </a:lnTo>
                  <a:lnTo>
                    <a:pt x="609" y="1351"/>
                  </a:lnTo>
                  <a:lnTo>
                    <a:pt x="634" y="1396"/>
                  </a:lnTo>
                  <a:lnTo>
                    <a:pt x="609" y="1441"/>
                  </a:lnTo>
                  <a:lnTo>
                    <a:pt x="618" y="1441"/>
                  </a:lnTo>
                  <a:lnTo>
                    <a:pt x="639" y="1403"/>
                  </a:lnTo>
                  <a:lnTo>
                    <a:pt x="660" y="1441"/>
                  </a:lnTo>
                  <a:lnTo>
                    <a:pt x="669" y="1441"/>
                  </a:lnTo>
                  <a:lnTo>
                    <a:pt x="643" y="1396"/>
                  </a:lnTo>
                  <a:lnTo>
                    <a:pt x="670" y="1351"/>
                  </a:lnTo>
                  <a:lnTo>
                    <a:pt x="696" y="1396"/>
                  </a:lnTo>
                  <a:lnTo>
                    <a:pt x="670" y="1441"/>
                  </a:lnTo>
                  <a:lnTo>
                    <a:pt x="679" y="1441"/>
                  </a:lnTo>
                  <a:lnTo>
                    <a:pt x="700" y="1403"/>
                  </a:lnTo>
                  <a:lnTo>
                    <a:pt x="721" y="1441"/>
                  </a:lnTo>
                  <a:lnTo>
                    <a:pt x="730" y="1441"/>
                  </a:lnTo>
                  <a:lnTo>
                    <a:pt x="705" y="1396"/>
                  </a:lnTo>
                  <a:lnTo>
                    <a:pt x="732" y="1351"/>
                  </a:lnTo>
                  <a:lnTo>
                    <a:pt x="757" y="1396"/>
                  </a:lnTo>
                  <a:lnTo>
                    <a:pt x="732" y="1441"/>
                  </a:lnTo>
                  <a:lnTo>
                    <a:pt x="741" y="1441"/>
                  </a:lnTo>
                  <a:lnTo>
                    <a:pt x="762" y="1403"/>
                  </a:lnTo>
                  <a:lnTo>
                    <a:pt x="783" y="1441"/>
                  </a:lnTo>
                  <a:lnTo>
                    <a:pt x="792" y="1441"/>
                  </a:lnTo>
                  <a:lnTo>
                    <a:pt x="766" y="1396"/>
                  </a:lnTo>
                  <a:lnTo>
                    <a:pt x="793" y="1351"/>
                  </a:lnTo>
                  <a:lnTo>
                    <a:pt x="819" y="1396"/>
                  </a:lnTo>
                  <a:lnTo>
                    <a:pt x="793" y="1441"/>
                  </a:lnTo>
                  <a:lnTo>
                    <a:pt x="802" y="1441"/>
                  </a:lnTo>
                  <a:lnTo>
                    <a:pt x="823" y="1403"/>
                  </a:lnTo>
                  <a:lnTo>
                    <a:pt x="844" y="1441"/>
                  </a:lnTo>
                  <a:lnTo>
                    <a:pt x="853" y="1441"/>
                  </a:lnTo>
                  <a:lnTo>
                    <a:pt x="828" y="1396"/>
                  </a:lnTo>
                  <a:lnTo>
                    <a:pt x="855" y="1351"/>
                  </a:lnTo>
                  <a:lnTo>
                    <a:pt x="880" y="1396"/>
                  </a:lnTo>
                  <a:lnTo>
                    <a:pt x="855" y="1441"/>
                  </a:lnTo>
                  <a:lnTo>
                    <a:pt x="865" y="1441"/>
                  </a:lnTo>
                  <a:lnTo>
                    <a:pt x="885" y="1403"/>
                  </a:lnTo>
                  <a:lnTo>
                    <a:pt x="906" y="1441"/>
                  </a:lnTo>
                  <a:lnTo>
                    <a:pt x="915" y="1441"/>
                  </a:lnTo>
                  <a:lnTo>
                    <a:pt x="889" y="1396"/>
                  </a:lnTo>
                  <a:lnTo>
                    <a:pt x="916" y="1351"/>
                  </a:lnTo>
                  <a:lnTo>
                    <a:pt x="943" y="1396"/>
                  </a:lnTo>
                  <a:lnTo>
                    <a:pt x="918" y="1441"/>
                  </a:lnTo>
                  <a:lnTo>
                    <a:pt x="927" y="1441"/>
                  </a:lnTo>
                  <a:lnTo>
                    <a:pt x="948" y="1403"/>
                  </a:lnTo>
                  <a:lnTo>
                    <a:pt x="967" y="1441"/>
                  </a:lnTo>
                  <a:lnTo>
                    <a:pt x="976" y="1441"/>
                  </a:lnTo>
                  <a:lnTo>
                    <a:pt x="952" y="1396"/>
                  </a:lnTo>
                  <a:lnTo>
                    <a:pt x="978" y="1351"/>
                  </a:lnTo>
                  <a:lnTo>
                    <a:pt x="1005" y="1396"/>
                  </a:lnTo>
                  <a:lnTo>
                    <a:pt x="979" y="1441"/>
                  </a:lnTo>
                  <a:lnTo>
                    <a:pt x="988" y="1441"/>
                  </a:lnTo>
                  <a:lnTo>
                    <a:pt x="1009" y="1403"/>
                  </a:lnTo>
                  <a:lnTo>
                    <a:pt x="1030" y="1441"/>
                  </a:lnTo>
                  <a:lnTo>
                    <a:pt x="1039" y="1441"/>
                  </a:lnTo>
                  <a:lnTo>
                    <a:pt x="1014" y="1396"/>
                  </a:lnTo>
                  <a:lnTo>
                    <a:pt x="1039" y="1351"/>
                  </a:lnTo>
                  <a:lnTo>
                    <a:pt x="1066" y="1396"/>
                  </a:lnTo>
                  <a:lnTo>
                    <a:pt x="1041" y="1441"/>
                  </a:lnTo>
                  <a:lnTo>
                    <a:pt x="1050" y="1441"/>
                  </a:lnTo>
                  <a:lnTo>
                    <a:pt x="1071" y="1403"/>
                  </a:lnTo>
                  <a:lnTo>
                    <a:pt x="1092" y="1441"/>
                  </a:lnTo>
                  <a:lnTo>
                    <a:pt x="1101" y="1441"/>
                  </a:lnTo>
                  <a:lnTo>
                    <a:pt x="1075" y="1396"/>
                  </a:lnTo>
                  <a:lnTo>
                    <a:pt x="1101" y="1351"/>
                  </a:lnTo>
                  <a:lnTo>
                    <a:pt x="1128" y="1396"/>
                  </a:lnTo>
                  <a:lnTo>
                    <a:pt x="1102" y="1441"/>
                  </a:lnTo>
                  <a:lnTo>
                    <a:pt x="1111" y="1441"/>
                  </a:lnTo>
                  <a:lnTo>
                    <a:pt x="1132" y="1403"/>
                  </a:lnTo>
                  <a:lnTo>
                    <a:pt x="1153" y="1441"/>
                  </a:lnTo>
                  <a:lnTo>
                    <a:pt x="1162" y="1441"/>
                  </a:lnTo>
                  <a:lnTo>
                    <a:pt x="1137" y="1396"/>
                  </a:lnTo>
                  <a:lnTo>
                    <a:pt x="1162" y="1351"/>
                  </a:lnTo>
                  <a:lnTo>
                    <a:pt x="1189" y="1396"/>
                  </a:lnTo>
                  <a:lnTo>
                    <a:pt x="1164" y="1441"/>
                  </a:lnTo>
                  <a:lnTo>
                    <a:pt x="1173" y="1441"/>
                  </a:lnTo>
                  <a:lnTo>
                    <a:pt x="1194" y="1403"/>
                  </a:lnTo>
                  <a:lnTo>
                    <a:pt x="1215" y="1441"/>
                  </a:lnTo>
                  <a:lnTo>
                    <a:pt x="1224" y="1441"/>
                  </a:lnTo>
                  <a:lnTo>
                    <a:pt x="1198" y="1396"/>
                  </a:lnTo>
                  <a:lnTo>
                    <a:pt x="1224" y="1351"/>
                  </a:lnTo>
                  <a:lnTo>
                    <a:pt x="1251" y="1396"/>
                  </a:lnTo>
                  <a:lnTo>
                    <a:pt x="1225" y="1441"/>
                  </a:lnTo>
                  <a:lnTo>
                    <a:pt x="1234" y="1441"/>
                  </a:lnTo>
                  <a:lnTo>
                    <a:pt x="1255" y="1403"/>
                  </a:lnTo>
                  <a:lnTo>
                    <a:pt x="1276" y="1441"/>
                  </a:lnTo>
                  <a:lnTo>
                    <a:pt x="1285" y="1441"/>
                  </a:lnTo>
                  <a:lnTo>
                    <a:pt x="1260" y="1396"/>
                  </a:lnTo>
                  <a:lnTo>
                    <a:pt x="1285" y="1351"/>
                  </a:lnTo>
                  <a:lnTo>
                    <a:pt x="1312" y="1396"/>
                  </a:lnTo>
                  <a:lnTo>
                    <a:pt x="1287" y="1441"/>
                  </a:lnTo>
                  <a:lnTo>
                    <a:pt x="1296" y="1441"/>
                  </a:lnTo>
                  <a:lnTo>
                    <a:pt x="1317" y="1403"/>
                  </a:lnTo>
                  <a:lnTo>
                    <a:pt x="1338" y="1441"/>
                  </a:lnTo>
                  <a:lnTo>
                    <a:pt x="1347" y="1441"/>
                  </a:lnTo>
                  <a:lnTo>
                    <a:pt x="1321" y="1396"/>
                  </a:lnTo>
                  <a:lnTo>
                    <a:pt x="1348" y="1351"/>
                  </a:lnTo>
                  <a:lnTo>
                    <a:pt x="1374" y="1396"/>
                  </a:lnTo>
                  <a:lnTo>
                    <a:pt x="1348" y="1441"/>
                  </a:lnTo>
                  <a:lnTo>
                    <a:pt x="1357" y="1441"/>
                  </a:lnTo>
                  <a:lnTo>
                    <a:pt x="1378" y="1403"/>
                  </a:lnTo>
                  <a:lnTo>
                    <a:pt x="1399" y="1441"/>
                  </a:lnTo>
                  <a:lnTo>
                    <a:pt x="1408" y="1441"/>
                  </a:lnTo>
                  <a:lnTo>
                    <a:pt x="1383" y="1396"/>
                  </a:lnTo>
                  <a:lnTo>
                    <a:pt x="1410" y="1351"/>
                  </a:lnTo>
                  <a:lnTo>
                    <a:pt x="1435" y="1396"/>
                  </a:lnTo>
                  <a:lnTo>
                    <a:pt x="1410" y="1441"/>
                  </a:lnTo>
                  <a:lnTo>
                    <a:pt x="1419" y="1441"/>
                  </a:lnTo>
                  <a:lnTo>
                    <a:pt x="1440" y="1403"/>
                  </a:lnTo>
                  <a:lnTo>
                    <a:pt x="1461" y="1441"/>
                  </a:lnTo>
                  <a:lnTo>
                    <a:pt x="1470" y="1441"/>
                  </a:lnTo>
                  <a:lnTo>
                    <a:pt x="1444" y="1396"/>
                  </a:lnTo>
                  <a:lnTo>
                    <a:pt x="1471" y="1351"/>
                  </a:lnTo>
                  <a:lnTo>
                    <a:pt x="1497" y="1396"/>
                  </a:lnTo>
                  <a:lnTo>
                    <a:pt x="1471" y="1441"/>
                  </a:lnTo>
                  <a:lnTo>
                    <a:pt x="1480" y="1441"/>
                  </a:lnTo>
                  <a:lnTo>
                    <a:pt x="1501" y="1403"/>
                  </a:lnTo>
                  <a:lnTo>
                    <a:pt x="1522" y="1441"/>
                  </a:lnTo>
                  <a:lnTo>
                    <a:pt x="1531" y="1441"/>
                  </a:lnTo>
                  <a:lnTo>
                    <a:pt x="1506" y="1396"/>
                  </a:lnTo>
                  <a:lnTo>
                    <a:pt x="1533" y="1351"/>
                  </a:lnTo>
                  <a:lnTo>
                    <a:pt x="1558" y="1396"/>
                  </a:lnTo>
                  <a:lnTo>
                    <a:pt x="1533" y="1441"/>
                  </a:lnTo>
                  <a:lnTo>
                    <a:pt x="1542" y="1441"/>
                  </a:lnTo>
                  <a:lnTo>
                    <a:pt x="1563" y="1403"/>
                  </a:lnTo>
                  <a:lnTo>
                    <a:pt x="1584" y="1441"/>
                  </a:lnTo>
                  <a:lnTo>
                    <a:pt x="1593" y="1441"/>
                  </a:lnTo>
                  <a:lnTo>
                    <a:pt x="1567" y="1396"/>
                  </a:lnTo>
                  <a:lnTo>
                    <a:pt x="1594" y="1351"/>
                  </a:lnTo>
                  <a:lnTo>
                    <a:pt x="1620" y="1396"/>
                  </a:lnTo>
                  <a:lnTo>
                    <a:pt x="1594" y="1441"/>
                  </a:lnTo>
                  <a:lnTo>
                    <a:pt x="1605" y="1441"/>
                  </a:lnTo>
                  <a:lnTo>
                    <a:pt x="1624" y="1403"/>
                  </a:lnTo>
                  <a:lnTo>
                    <a:pt x="1645" y="1441"/>
                  </a:lnTo>
                  <a:lnTo>
                    <a:pt x="1654" y="1441"/>
                  </a:lnTo>
                  <a:lnTo>
                    <a:pt x="1629" y="1396"/>
                  </a:lnTo>
                  <a:lnTo>
                    <a:pt x="1656" y="1351"/>
                  </a:lnTo>
                  <a:lnTo>
                    <a:pt x="1683" y="1396"/>
                  </a:lnTo>
                  <a:lnTo>
                    <a:pt x="1657" y="1441"/>
                  </a:lnTo>
                  <a:lnTo>
                    <a:pt x="1666" y="1441"/>
                  </a:lnTo>
                  <a:lnTo>
                    <a:pt x="1687" y="1403"/>
                  </a:lnTo>
                  <a:lnTo>
                    <a:pt x="1707" y="1441"/>
                  </a:lnTo>
                  <a:lnTo>
                    <a:pt x="1716" y="1441"/>
                  </a:lnTo>
                  <a:lnTo>
                    <a:pt x="1692" y="1396"/>
                  </a:lnTo>
                  <a:lnTo>
                    <a:pt x="1717" y="1351"/>
                  </a:lnTo>
                  <a:lnTo>
                    <a:pt x="1744" y="1396"/>
                  </a:lnTo>
                  <a:lnTo>
                    <a:pt x="1719" y="1441"/>
                  </a:lnTo>
                  <a:lnTo>
                    <a:pt x="1728" y="1441"/>
                  </a:lnTo>
                  <a:lnTo>
                    <a:pt x="1749" y="1403"/>
                  </a:lnTo>
                  <a:lnTo>
                    <a:pt x="1770" y="1441"/>
                  </a:lnTo>
                  <a:lnTo>
                    <a:pt x="1779" y="1441"/>
                  </a:lnTo>
                  <a:lnTo>
                    <a:pt x="1753" y="1396"/>
                  </a:lnTo>
                  <a:lnTo>
                    <a:pt x="1779" y="1351"/>
                  </a:lnTo>
                  <a:lnTo>
                    <a:pt x="1806" y="1396"/>
                  </a:lnTo>
                  <a:lnTo>
                    <a:pt x="1780" y="1441"/>
                  </a:lnTo>
                  <a:lnTo>
                    <a:pt x="1789" y="1441"/>
                  </a:lnTo>
                  <a:lnTo>
                    <a:pt x="1810" y="1403"/>
                  </a:lnTo>
                  <a:lnTo>
                    <a:pt x="1831" y="1441"/>
                  </a:lnTo>
                  <a:lnTo>
                    <a:pt x="1840" y="1441"/>
                  </a:lnTo>
                  <a:lnTo>
                    <a:pt x="1815" y="1396"/>
                  </a:lnTo>
                  <a:lnTo>
                    <a:pt x="1840" y="1351"/>
                  </a:lnTo>
                  <a:lnTo>
                    <a:pt x="1867" y="1396"/>
                  </a:lnTo>
                  <a:lnTo>
                    <a:pt x="1842" y="1441"/>
                  </a:lnTo>
                  <a:lnTo>
                    <a:pt x="1851" y="1441"/>
                  </a:lnTo>
                  <a:lnTo>
                    <a:pt x="1872" y="1403"/>
                  </a:lnTo>
                  <a:lnTo>
                    <a:pt x="1893" y="1441"/>
                  </a:lnTo>
                  <a:lnTo>
                    <a:pt x="1902" y="1441"/>
                  </a:lnTo>
                  <a:lnTo>
                    <a:pt x="1876" y="1396"/>
                  </a:lnTo>
                  <a:lnTo>
                    <a:pt x="1902" y="1351"/>
                  </a:lnTo>
                  <a:lnTo>
                    <a:pt x="1929" y="1396"/>
                  </a:lnTo>
                  <a:lnTo>
                    <a:pt x="1903" y="1441"/>
                  </a:lnTo>
                  <a:lnTo>
                    <a:pt x="1912" y="1441"/>
                  </a:lnTo>
                  <a:lnTo>
                    <a:pt x="1933" y="1403"/>
                  </a:lnTo>
                  <a:lnTo>
                    <a:pt x="1954" y="1441"/>
                  </a:lnTo>
                  <a:lnTo>
                    <a:pt x="1963" y="1441"/>
                  </a:lnTo>
                  <a:lnTo>
                    <a:pt x="1938" y="1396"/>
                  </a:lnTo>
                  <a:lnTo>
                    <a:pt x="1963" y="1351"/>
                  </a:lnTo>
                  <a:lnTo>
                    <a:pt x="1990" y="1396"/>
                  </a:lnTo>
                  <a:lnTo>
                    <a:pt x="1965" y="1441"/>
                  </a:lnTo>
                  <a:lnTo>
                    <a:pt x="1974" y="1441"/>
                  </a:lnTo>
                  <a:lnTo>
                    <a:pt x="1995" y="1403"/>
                  </a:lnTo>
                  <a:lnTo>
                    <a:pt x="2016" y="1441"/>
                  </a:lnTo>
                  <a:lnTo>
                    <a:pt x="2025" y="1441"/>
                  </a:lnTo>
                  <a:lnTo>
                    <a:pt x="1999" y="1396"/>
                  </a:lnTo>
                  <a:lnTo>
                    <a:pt x="2025" y="1351"/>
                  </a:lnTo>
                  <a:lnTo>
                    <a:pt x="2052" y="1396"/>
                  </a:lnTo>
                  <a:lnTo>
                    <a:pt x="2026" y="1441"/>
                  </a:lnTo>
                  <a:lnTo>
                    <a:pt x="2035" y="1441"/>
                  </a:lnTo>
                  <a:lnTo>
                    <a:pt x="2056" y="1403"/>
                  </a:lnTo>
                  <a:lnTo>
                    <a:pt x="2077" y="1441"/>
                  </a:lnTo>
                  <a:lnTo>
                    <a:pt x="2086" y="1441"/>
                  </a:lnTo>
                  <a:lnTo>
                    <a:pt x="2061" y="1396"/>
                  </a:lnTo>
                  <a:lnTo>
                    <a:pt x="2088" y="1351"/>
                  </a:lnTo>
                  <a:lnTo>
                    <a:pt x="2113" y="1396"/>
                  </a:lnTo>
                  <a:lnTo>
                    <a:pt x="2088" y="1441"/>
                  </a:lnTo>
                  <a:lnTo>
                    <a:pt x="2097" y="1441"/>
                  </a:lnTo>
                  <a:lnTo>
                    <a:pt x="2118" y="1403"/>
                  </a:lnTo>
                  <a:lnTo>
                    <a:pt x="2139" y="1441"/>
                  </a:lnTo>
                  <a:lnTo>
                    <a:pt x="2148" y="1441"/>
                  </a:lnTo>
                  <a:lnTo>
                    <a:pt x="2122" y="1396"/>
                  </a:lnTo>
                  <a:lnTo>
                    <a:pt x="2149" y="1351"/>
                  </a:lnTo>
                  <a:lnTo>
                    <a:pt x="2175" y="1396"/>
                  </a:lnTo>
                  <a:lnTo>
                    <a:pt x="2149" y="1441"/>
                  </a:lnTo>
                  <a:lnTo>
                    <a:pt x="2158" y="1441"/>
                  </a:lnTo>
                  <a:lnTo>
                    <a:pt x="2179" y="1403"/>
                  </a:lnTo>
                  <a:lnTo>
                    <a:pt x="2200" y="1441"/>
                  </a:lnTo>
                  <a:lnTo>
                    <a:pt x="2209" y="1441"/>
                  </a:lnTo>
                  <a:lnTo>
                    <a:pt x="2184" y="1396"/>
                  </a:lnTo>
                  <a:lnTo>
                    <a:pt x="2211" y="1351"/>
                  </a:lnTo>
                  <a:lnTo>
                    <a:pt x="2236" y="1396"/>
                  </a:lnTo>
                  <a:lnTo>
                    <a:pt x="2211" y="1441"/>
                  </a:lnTo>
                  <a:lnTo>
                    <a:pt x="2220" y="1441"/>
                  </a:lnTo>
                  <a:lnTo>
                    <a:pt x="2241" y="1403"/>
                  </a:lnTo>
                  <a:lnTo>
                    <a:pt x="2262" y="1441"/>
                  </a:lnTo>
                  <a:lnTo>
                    <a:pt x="2271" y="1441"/>
                  </a:lnTo>
                  <a:lnTo>
                    <a:pt x="2245" y="1396"/>
                  </a:lnTo>
                  <a:lnTo>
                    <a:pt x="2272" y="1351"/>
                  </a:lnTo>
                  <a:lnTo>
                    <a:pt x="2298" y="1396"/>
                  </a:lnTo>
                  <a:lnTo>
                    <a:pt x="2272" y="1441"/>
                  </a:lnTo>
                  <a:lnTo>
                    <a:pt x="2281" y="1441"/>
                  </a:lnTo>
                  <a:lnTo>
                    <a:pt x="2302" y="1403"/>
                  </a:lnTo>
                  <a:lnTo>
                    <a:pt x="2323" y="1441"/>
                  </a:lnTo>
                  <a:lnTo>
                    <a:pt x="2332" y="1441"/>
                  </a:lnTo>
                  <a:lnTo>
                    <a:pt x="2307" y="1396"/>
                  </a:lnTo>
                  <a:lnTo>
                    <a:pt x="2334" y="1351"/>
                  </a:lnTo>
                  <a:lnTo>
                    <a:pt x="2359" y="1396"/>
                  </a:lnTo>
                  <a:lnTo>
                    <a:pt x="2334" y="1441"/>
                  </a:lnTo>
                  <a:lnTo>
                    <a:pt x="2344" y="1441"/>
                  </a:lnTo>
                  <a:lnTo>
                    <a:pt x="2364" y="1403"/>
                  </a:lnTo>
                  <a:lnTo>
                    <a:pt x="2385" y="1441"/>
                  </a:lnTo>
                  <a:lnTo>
                    <a:pt x="2394" y="1441"/>
                  </a:lnTo>
                  <a:lnTo>
                    <a:pt x="2368" y="1396"/>
                  </a:lnTo>
                  <a:lnTo>
                    <a:pt x="2395" y="1351"/>
                  </a:lnTo>
                  <a:lnTo>
                    <a:pt x="2422" y="1396"/>
                  </a:lnTo>
                  <a:lnTo>
                    <a:pt x="2397" y="1441"/>
                  </a:lnTo>
                  <a:lnTo>
                    <a:pt x="2406" y="1441"/>
                  </a:lnTo>
                  <a:lnTo>
                    <a:pt x="2427" y="1403"/>
                  </a:lnTo>
                  <a:lnTo>
                    <a:pt x="2446" y="1441"/>
                  </a:lnTo>
                  <a:lnTo>
                    <a:pt x="2455" y="1441"/>
                  </a:lnTo>
                  <a:lnTo>
                    <a:pt x="2431" y="1396"/>
                  </a:lnTo>
                  <a:lnTo>
                    <a:pt x="2457" y="1351"/>
                  </a:lnTo>
                  <a:lnTo>
                    <a:pt x="2484" y="1396"/>
                  </a:lnTo>
                  <a:lnTo>
                    <a:pt x="2458" y="1441"/>
                  </a:lnTo>
                  <a:lnTo>
                    <a:pt x="2467" y="1441"/>
                  </a:lnTo>
                  <a:lnTo>
                    <a:pt x="2488" y="1403"/>
                  </a:lnTo>
                  <a:lnTo>
                    <a:pt x="2509" y="1441"/>
                  </a:lnTo>
                  <a:lnTo>
                    <a:pt x="2518" y="1441"/>
                  </a:lnTo>
                  <a:lnTo>
                    <a:pt x="2493" y="1396"/>
                  </a:lnTo>
                  <a:lnTo>
                    <a:pt x="2518" y="1351"/>
                  </a:lnTo>
                  <a:lnTo>
                    <a:pt x="2545" y="1396"/>
                  </a:lnTo>
                  <a:lnTo>
                    <a:pt x="2520" y="1441"/>
                  </a:lnTo>
                  <a:lnTo>
                    <a:pt x="2529" y="1441"/>
                  </a:lnTo>
                  <a:lnTo>
                    <a:pt x="2550" y="1403"/>
                  </a:lnTo>
                  <a:lnTo>
                    <a:pt x="2557" y="1417"/>
                  </a:lnTo>
                  <a:lnTo>
                    <a:pt x="2557" y="1400"/>
                  </a:lnTo>
                  <a:lnTo>
                    <a:pt x="2554" y="1396"/>
                  </a:lnTo>
                  <a:lnTo>
                    <a:pt x="2557" y="1391"/>
                  </a:lnTo>
                  <a:lnTo>
                    <a:pt x="2557" y="1376"/>
                  </a:lnTo>
                  <a:lnTo>
                    <a:pt x="2550" y="1388"/>
                  </a:lnTo>
                  <a:lnTo>
                    <a:pt x="2523" y="1343"/>
                  </a:lnTo>
                  <a:lnTo>
                    <a:pt x="2550" y="1297"/>
                  </a:lnTo>
                  <a:lnTo>
                    <a:pt x="2557" y="1310"/>
                  </a:lnTo>
                  <a:lnTo>
                    <a:pt x="2557" y="1294"/>
                  </a:lnTo>
                  <a:lnTo>
                    <a:pt x="2554" y="1290"/>
                  </a:lnTo>
                  <a:lnTo>
                    <a:pt x="2557" y="1285"/>
                  </a:lnTo>
                  <a:lnTo>
                    <a:pt x="2557" y="1269"/>
                  </a:lnTo>
                  <a:lnTo>
                    <a:pt x="2550" y="1282"/>
                  </a:lnTo>
                  <a:lnTo>
                    <a:pt x="2523" y="1236"/>
                  </a:lnTo>
                  <a:lnTo>
                    <a:pt x="2550" y="1191"/>
                  </a:lnTo>
                  <a:lnTo>
                    <a:pt x="2557" y="1204"/>
                  </a:lnTo>
                  <a:lnTo>
                    <a:pt x="2557" y="1188"/>
                  </a:lnTo>
                  <a:lnTo>
                    <a:pt x="2554" y="1183"/>
                  </a:lnTo>
                  <a:lnTo>
                    <a:pt x="2557" y="1179"/>
                  </a:lnTo>
                  <a:lnTo>
                    <a:pt x="2557" y="1162"/>
                  </a:lnTo>
                  <a:lnTo>
                    <a:pt x="2550" y="1176"/>
                  </a:lnTo>
                  <a:lnTo>
                    <a:pt x="2523" y="1129"/>
                  </a:lnTo>
                  <a:lnTo>
                    <a:pt x="2550" y="1084"/>
                  </a:lnTo>
                  <a:lnTo>
                    <a:pt x="2557" y="1096"/>
                  </a:lnTo>
                  <a:lnTo>
                    <a:pt x="2557" y="1081"/>
                  </a:lnTo>
                  <a:lnTo>
                    <a:pt x="2554" y="1077"/>
                  </a:lnTo>
                  <a:lnTo>
                    <a:pt x="2557" y="1072"/>
                  </a:lnTo>
                  <a:lnTo>
                    <a:pt x="2557" y="1056"/>
                  </a:lnTo>
                  <a:lnTo>
                    <a:pt x="2550" y="1068"/>
                  </a:lnTo>
                  <a:lnTo>
                    <a:pt x="2523" y="1023"/>
                  </a:lnTo>
                  <a:lnTo>
                    <a:pt x="2550" y="978"/>
                  </a:lnTo>
                  <a:lnTo>
                    <a:pt x="2557" y="990"/>
                  </a:lnTo>
                  <a:lnTo>
                    <a:pt x="2557" y="975"/>
                  </a:lnTo>
                  <a:lnTo>
                    <a:pt x="2554" y="971"/>
                  </a:lnTo>
                  <a:lnTo>
                    <a:pt x="2557" y="965"/>
                  </a:lnTo>
                  <a:lnTo>
                    <a:pt x="2557" y="950"/>
                  </a:lnTo>
                  <a:lnTo>
                    <a:pt x="2550" y="962"/>
                  </a:lnTo>
                  <a:lnTo>
                    <a:pt x="2523" y="917"/>
                  </a:lnTo>
                  <a:lnTo>
                    <a:pt x="2550" y="872"/>
                  </a:lnTo>
                  <a:lnTo>
                    <a:pt x="2557" y="884"/>
                  </a:lnTo>
                  <a:lnTo>
                    <a:pt x="2557" y="867"/>
                  </a:lnTo>
                  <a:lnTo>
                    <a:pt x="2554" y="863"/>
                  </a:lnTo>
                  <a:lnTo>
                    <a:pt x="2557" y="858"/>
                  </a:lnTo>
                  <a:lnTo>
                    <a:pt x="2557" y="843"/>
                  </a:lnTo>
                  <a:lnTo>
                    <a:pt x="2550" y="855"/>
                  </a:lnTo>
                  <a:lnTo>
                    <a:pt x="2523" y="810"/>
                  </a:lnTo>
                  <a:lnTo>
                    <a:pt x="2550" y="764"/>
                  </a:lnTo>
                  <a:lnTo>
                    <a:pt x="2557" y="777"/>
                  </a:lnTo>
                  <a:lnTo>
                    <a:pt x="2557" y="761"/>
                  </a:lnTo>
                  <a:lnTo>
                    <a:pt x="2554" y="757"/>
                  </a:lnTo>
                  <a:lnTo>
                    <a:pt x="2557" y="752"/>
                  </a:lnTo>
                  <a:lnTo>
                    <a:pt x="2557" y="737"/>
                  </a:lnTo>
                  <a:lnTo>
                    <a:pt x="2550" y="749"/>
                  </a:lnTo>
                  <a:lnTo>
                    <a:pt x="2523" y="704"/>
                  </a:lnTo>
                  <a:lnTo>
                    <a:pt x="2550" y="658"/>
                  </a:lnTo>
                  <a:lnTo>
                    <a:pt x="2557" y="671"/>
                  </a:lnTo>
                  <a:lnTo>
                    <a:pt x="2557" y="655"/>
                  </a:lnTo>
                  <a:lnTo>
                    <a:pt x="2554" y="650"/>
                  </a:lnTo>
                  <a:lnTo>
                    <a:pt x="2557" y="646"/>
                  </a:lnTo>
                  <a:lnTo>
                    <a:pt x="2557" y="629"/>
                  </a:lnTo>
                  <a:lnTo>
                    <a:pt x="2550" y="643"/>
                  </a:lnTo>
                  <a:lnTo>
                    <a:pt x="2523" y="596"/>
                  </a:lnTo>
                  <a:lnTo>
                    <a:pt x="2550" y="551"/>
                  </a:lnTo>
                  <a:lnTo>
                    <a:pt x="2557" y="563"/>
                  </a:lnTo>
                  <a:lnTo>
                    <a:pt x="2557" y="548"/>
                  </a:lnTo>
                  <a:lnTo>
                    <a:pt x="2554" y="544"/>
                  </a:lnTo>
                  <a:lnTo>
                    <a:pt x="2557" y="539"/>
                  </a:lnTo>
                  <a:lnTo>
                    <a:pt x="2557" y="523"/>
                  </a:lnTo>
                  <a:lnTo>
                    <a:pt x="2550" y="536"/>
                  </a:lnTo>
                  <a:lnTo>
                    <a:pt x="2523" y="490"/>
                  </a:lnTo>
                  <a:lnTo>
                    <a:pt x="2550" y="445"/>
                  </a:lnTo>
                  <a:lnTo>
                    <a:pt x="2557" y="457"/>
                  </a:lnTo>
                  <a:lnTo>
                    <a:pt x="2557" y="442"/>
                  </a:lnTo>
                  <a:lnTo>
                    <a:pt x="2554" y="438"/>
                  </a:lnTo>
                  <a:lnTo>
                    <a:pt x="2557" y="433"/>
                  </a:lnTo>
                  <a:lnTo>
                    <a:pt x="2557" y="417"/>
                  </a:lnTo>
                  <a:lnTo>
                    <a:pt x="2550" y="429"/>
                  </a:lnTo>
                  <a:lnTo>
                    <a:pt x="2523" y="384"/>
                  </a:lnTo>
                  <a:lnTo>
                    <a:pt x="2550" y="339"/>
                  </a:lnTo>
                  <a:lnTo>
                    <a:pt x="2557" y="351"/>
                  </a:lnTo>
                  <a:lnTo>
                    <a:pt x="2557" y="336"/>
                  </a:lnTo>
                  <a:lnTo>
                    <a:pt x="2554" y="330"/>
                  </a:lnTo>
                  <a:lnTo>
                    <a:pt x="2557" y="325"/>
                  </a:lnTo>
                  <a:lnTo>
                    <a:pt x="2557" y="310"/>
                  </a:lnTo>
                  <a:lnTo>
                    <a:pt x="2550" y="322"/>
                  </a:lnTo>
                  <a:lnTo>
                    <a:pt x="2523" y="277"/>
                  </a:lnTo>
                  <a:lnTo>
                    <a:pt x="2550" y="232"/>
                  </a:lnTo>
                  <a:lnTo>
                    <a:pt x="2557" y="244"/>
                  </a:lnTo>
                  <a:lnTo>
                    <a:pt x="2557" y="228"/>
                  </a:lnTo>
                  <a:lnTo>
                    <a:pt x="2554" y="223"/>
                  </a:lnTo>
                  <a:lnTo>
                    <a:pt x="2557" y="219"/>
                  </a:lnTo>
                  <a:lnTo>
                    <a:pt x="2557" y="204"/>
                  </a:lnTo>
                  <a:lnTo>
                    <a:pt x="2550" y="216"/>
                  </a:lnTo>
                  <a:lnTo>
                    <a:pt x="2523" y="171"/>
                  </a:lnTo>
                  <a:lnTo>
                    <a:pt x="2550" y="125"/>
                  </a:lnTo>
                  <a:lnTo>
                    <a:pt x="2557" y="138"/>
                  </a:lnTo>
                  <a:lnTo>
                    <a:pt x="2557" y="122"/>
                  </a:lnTo>
                  <a:lnTo>
                    <a:pt x="2554" y="117"/>
                  </a:lnTo>
                  <a:lnTo>
                    <a:pt x="2557" y="113"/>
                  </a:lnTo>
                  <a:lnTo>
                    <a:pt x="2557" y="96"/>
                  </a:lnTo>
                  <a:lnTo>
                    <a:pt x="2550" y="110"/>
                  </a:lnTo>
                  <a:lnTo>
                    <a:pt x="2523" y="65"/>
                  </a:lnTo>
                  <a:lnTo>
                    <a:pt x="2550" y="18"/>
                  </a:lnTo>
                  <a:lnTo>
                    <a:pt x="2557" y="32"/>
                  </a:lnTo>
                  <a:lnTo>
                    <a:pt x="2557" y="15"/>
                  </a:lnTo>
                  <a:lnTo>
                    <a:pt x="2554" y="11"/>
                  </a:lnTo>
                  <a:lnTo>
                    <a:pt x="2557" y="6"/>
                  </a:lnTo>
                  <a:lnTo>
                    <a:pt x="25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22">
              <a:extLst>
                <a:ext uri="{FF2B5EF4-FFF2-40B4-BE49-F238E27FC236}">
                  <a16:creationId xmlns:a16="http://schemas.microsoft.com/office/drawing/2014/main" id="{7652D161-B819-43EB-8E65-B3F5D9B531E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4489450"/>
              <a:ext cx="4059238" cy="2287588"/>
            </a:xfrm>
            <a:custGeom>
              <a:avLst/>
              <a:gdLst>
                <a:gd name="T0" fmla="*/ 1194 w 2557"/>
                <a:gd name="T1" fmla="*/ 1297 h 1441"/>
                <a:gd name="T2" fmla="*/ 2364 w 2557"/>
                <a:gd name="T3" fmla="*/ 1388 h 1441"/>
                <a:gd name="T4" fmla="*/ 1005 w 2557"/>
                <a:gd name="T5" fmla="*/ 1290 h 1441"/>
                <a:gd name="T6" fmla="*/ 2122 w 2557"/>
                <a:gd name="T7" fmla="*/ 1290 h 1441"/>
                <a:gd name="T8" fmla="*/ 762 w 2557"/>
                <a:gd name="T9" fmla="*/ 1282 h 1441"/>
                <a:gd name="T10" fmla="*/ 1933 w 2557"/>
                <a:gd name="T11" fmla="*/ 1191 h 1441"/>
                <a:gd name="T12" fmla="*/ 609 w 2557"/>
                <a:gd name="T13" fmla="*/ 1228 h 1441"/>
                <a:gd name="T14" fmla="*/ 1744 w 2557"/>
                <a:gd name="T15" fmla="*/ 1183 h 1441"/>
                <a:gd name="T16" fmla="*/ 366 w 2557"/>
                <a:gd name="T17" fmla="*/ 1129 h 1441"/>
                <a:gd name="T18" fmla="*/ 1501 w 2557"/>
                <a:gd name="T19" fmla="*/ 1176 h 1441"/>
                <a:gd name="T20" fmla="*/ 177 w 2557"/>
                <a:gd name="T21" fmla="*/ 1031 h 1441"/>
                <a:gd name="T22" fmla="*/ 1348 w 2557"/>
                <a:gd name="T23" fmla="*/ 1122 h 1441"/>
                <a:gd name="T24" fmla="*/ 2484 w 2557"/>
                <a:gd name="T25" fmla="*/ 1077 h 1441"/>
                <a:gd name="T26" fmla="*/ 1105 w 2557"/>
                <a:gd name="T27" fmla="*/ 1023 h 1441"/>
                <a:gd name="T28" fmla="*/ 2241 w 2557"/>
                <a:gd name="T29" fmla="*/ 1068 h 1441"/>
                <a:gd name="T30" fmla="*/ 916 w 2557"/>
                <a:gd name="T31" fmla="*/ 924 h 1441"/>
                <a:gd name="T32" fmla="*/ 2088 w 2557"/>
                <a:gd name="T33" fmla="*/ 1016 h 1441"/>
                <a:gd name="T34" fmla="*/ 727 w 2557"/>
                <a:gd name="T35" fmla="*/ 917 h 1441"/>
                <a:gd name="T36" fmla="*/ 1845 w 2557"/>
                <a:gd name="T37" fmla="*/ 917 h 1441"/>
                <a:gd name="T38" fmla="*/ 484 w 2557"/>
                <a:gd name="T39" fmla="*/ 909 h 1441"/>
                <a:gd name="T40" fmla="*/ 1656 w 2557"/>
                <a:gd name="T41" fmla="*/ 818 h 1441"/>
                <a:gd name="T42" fmla="*/ 331 w 2557"/>
                <a:gd name="T43" fmla="*/ 855 h 1441"/>
                <a:gd name="T44" fmla="*/ 1467 w 2557"/>
                <a:gd name="T45" fmla="*/ 810 h 1441"/>
                <a:gd name="T46" fmla="*/ 89 w 2557"/>
                <a:gd name="T47" fmla="*/ 757 h 1441"/>
                <a:gd name="T48" fmla="*/ 1224 w 2557"/>
                <a:gd name="T49" fmla="*/ 801 h 1441"/>
                <a:gd name="T50" fmla="*/ 2395 w 2557"/>
                <a:gd name="T51" fmla="*/ 712 h 1441"/>
                <a:gd name="T52" fmla="*/ 1071 w 2557"/>
                <a:gd name="T53" fmla="*/ 749 h 1441"/>
                <a:gd name="T54" fmla="*/ 2206 w 2557"/>
                <a:gd name="T55" fmla="*/ 704 h 1441"/>
                <a:gd name="T56" fmla="*/ 828 w 2557"/>
                <a:gd name="T57" fmla="*/ 650 h 1441"/>
                <a:gd name="T58" fmla="*/ 1963 w 2557"/>
                <a:gd name="T59" fmla="*/ 695 h 1441"/>
                <a:gd name="T60" fmla="*/ 639 w 2557"/>
                <a:gd name="T61" fmla="*/ 551 h 1441"/>
                <a:gd name="T62" fmla="*/ 1810 w 2557"/>
                <a:gd name="T63" fmla="*/ 643 h 1441"/>
                <a:gd name="T64" fmla="*/ 450 w 2557"/>
                <a:gd name="T65" fmla="*/ 544 h 1441"/>
                <a:gd name="T66" fmla="*/ 1567 w 2557"/>
                <a:gd name="T67" fmla="*/ 544 h 1441"/>
                <a:gd name="T68" fmla="*/ 209 w 2557"/>
                <a:gd name="T69" fmla="*/ 536 h 1441"/>
                <a:gd name="T70" fmla="*/ 1378 w 2557"/>
                <a:gd name="T71" fmla="*/ 445 h 1441"/>
                <a:gd name="T72" fmla="*/ 54 w 2557"/>
                <a:gd name="T73" fmla="*/ 483 h 1441"/>
                <a:gd name="T74" fmla="*/ 1189 w 2557"/>
                <a:gd name="T75" fmla="*/ 438 h 1441"/>
                <a:gd name="T76" fmla="*/ 2307 w 2557"/>
                <a:gd name="T77" fmla="*/ 438 h 1441"/>
                <a:gd name="T78" fmla="*/ 948 w 2557"/>
                <a:gd name="T79" fmla="*/ 429 h 1441"/>
                <a:gd name="T80" fmla="*/ 2118 w 2557"/>
                <a:gd name="T81" fmla="*/ 339 h 1441"/>
                <a:gd name="T82" fmla="*/ 793 w 2557"/>
                <a:gd name="T83" fmla="*/ 376 h 1441"/>
                <a:gd name="T84" fmla="*/ 1929 w 2557"/>
                <a:gd name="T85" fmla="*/ 330 h 1441"/>
                <a:gd name="T86" fmla="*/ 552 w 2557"/>
                <a:gd name="T87" fmla="*/ 277 h 1441"/>
                <a:gd name="T88" fmla="*/ 1687 w 2557"/>
                <a:gd name="T89" fmla="*/ 322 h 1441"/>
                <a:gd name="T90" fmla="*/ 361 w 2557"/>
                <a:gd name="T91" fmla="*/ 179 h 1441"/>
                <a:gd name="T92" fmla="*/ 1533 w 2557"/>
                <a:gd name="T93" fmla="*/ 270 h 1441"/>
                <a:gd name="T94" fmla="*/ 173 w 2557"/>
                <a:gd name="T95" fmla="*/ 171 h 1441"/>
                <a:gd name="T96" fmla="*/ 1291 w 2557"/>
                <a:gd name="T97" fmla="*/ 171 h 1441"/>
                <a:gd name="T98" fmla="*/ 2427 w 2557"/>
                <a:gd name="T99" fmla="*/ 216 h 1441"/>
                <a:gd name="T100" fmla="*/ 1101 w 2557"/>
                <a:gd name="T101" fmla="*/ 72 h 1441"/>
                <a:gd name="T102" fmla="*/ 2272 w 2557"/>
                <a:gd name="T103" fmla="*/ 162 h 1441"/>
                <a:gd name="T104" fmla="*/ 912 w 2557"/>
                <a:gd name="T105" fmla="*/ 65 h 1441"/>
                <a:gd name="T106" fmla="*/ 2031 w 2557"/>
                <a:gd name="T107" fmla="*/ 65 h 1441"/>
                <a:gd name="T108" fmla="*/ 2149 w 2557"/>
                <a:gd name="T109" fmla="*/ 56 h 1441"/>
                <a:gd name="T110" fmla="*/ 1438 w 2557"/>
                <a:gd name="T111" fmla="*/ 0 h 1441"/>
                <a:gd name="T112" fmla="*/ 711 w 2557"/>
                <a:gd name="T113" fmla="*/ 0 h 1441"/>
                <a:gd name="T114" fmla="*/ 18 w 2557"/>
                <a:gd name="T115" fmla="*/ 11 h 1441"/>
                <a:gd name="T116" fmla="*/ 23 w 2557"/>
                <a:gd name="T117" fmla="*/ 1282 h 1441"/>
                <a:gd name="T118" fmla="*/ 609 w 2557"/>
                <a:gd name="T119" fmla="*/ 1441 h 1441"/>
                <a:gd name="T120" fmla="*/ 1321 w 2557"/>
                <a:gd name="T121" fmla="*/ 1396 h 1441"/>
                <a:gd name="T122" fmla="*/ 2056 w 2557"/>
                <a:gd name="T123" fmla="*/ 1403 h 1441"/>
                <a:gd name="T124" fmla="*/ 2557 w 2557"/>
                <a:gd name="T125" fmla="*/ 1056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84" y="1388"/>
                  </a:moveTo>
                  <a:lnTo>
                    <a:pt x="59" y="1343"/>
                  </a:lnTo>
                  <a:lnTo>
                    <a:pt x="84" y="1297"/>
                  </a:lnTo>
                  <a:lnTo>
                    <a:pt x="111" y="1343"/>
                  </a:lnTo>
                  <a:lnTo>
                    <a:pt x="84" y="1388"/>
                  </a:lnTo>
                  <a:moveTo>
                    <a:pt x="146" y="1388"/>
                  </a:moveTo>
                  <a:lnTo>
                    <a:pt x="120" y="1343"/>
                  </a:lnTo>
                  <a:lnTo>
                    <a:pt x="146" y="1297"/>
                  </a:lnTo>
                  <a:lnTo>
                    <a:pt x="173" y="1343"/>
                  </a:lnTo>
                  <a:lnTo>
                    <a:pt x="146" y="1388"/>
                  </a:lnTo>
                  <a:moveTo>
                    <a:pt x="209" y="1388"/>
                  </a:moveTo>
                  <a:lnTo>
                    <a:pt x="182" y="1343"/>
                  </a:lnTo>
                  <a:lnTo>
                    <a:pt x="209" y="1297"/>
                  </a:lnTo>
                  <a:lnTo>
                    <a:pt x="234" y="1343"/>
                  </a:lnTo>
                  <a:lnTo>
                    <a:pt x="209" y="1388"/>
                  </a:lnTo>
                  <a:moveTo>
                    <a:pt x="270" y="1388"/>
                  </a:moveTo>
                  <a:lnTo>
                    <a:pt x="243" y="1343"/>
                  </a:lnTo>
                  <a:lnTo>
                    <a:pt x="270" y="1297"/>
                  </a:lnTo>
                  <a:lnTo>
                    <a:pt x="295" y="1343"/>
                  </a:lnTo>
                  <a:lnTo>
                    <a:pt x="270" y="1388"/>
                  </a:lnTo>
                  <a:moveTo>
                    <a:pt x="331" y="1388"/>
                  </a:moveTo>
                  <a:lnTo>
                    <a:pt x="304" y="1343"/>
                  </a:lnTo>
                  <a:lnTo>
                    <a:pt x="331" y="1297"/>
                  </a:lnTo>
                  <a:lnTo>
                    <a:pt x="357" y="1343"/>
                  </a:lnTo>
                  <a:lnTo>
                    <a:pt x="331" y="1388"/>
                  </a:lnTo>
                  <a:moveTo>
                    <a:pt x="393" y="1388"/>
                  </a:moveTo>
                  <a:lnTo>
                    <a:pt x="366" y="1343"/>
                  </a:lnTo>
                  <a:lnTo>
                    <a:pt x="393" y="1297"/>
                  </a:lnTo>
                  <a:lnTo>
                    <a:pt x="418" y="1343"/>
                  </a:lnTo>
                  <a:lnTo>
                    <a:pt x="393" y="1388"/>
                  </a:lnTo>
                  <a:moveTo>
                    <a:pt x="454" y="1388"/>
                  </a:moveTo>
                  <a:lnTo>
                    <a:pt x="427" y="1343"/>
                  </a:lnTo>
                  <a:lnTo>
                    <a:pt x="454" y="1297"/>
                  </a:lnTo>
                  <a:lnTo>
                    <a:pt x="480" y="1343"/>
                  </a:lnTo>
                  <a:lnTo>
                    <a:pt x="454" y="1388"/>
                  </a:lnTo>
                  <a:moveTo>
                    <a:pt x="516" y="1388"/>
                  </a:moveTo>
                  <a:lnTo>
                    <a:pt x="489" y="1343"/>
                  </a:lnTo>
                  <a:lnTo>
                    <a:pt x="516" y="1297"/>
                  </a:lnTo>
                  <a:lnTo>
                    <a:pt x="541" y="1343"/>
                  </a:lnTo>
                  <a:lnTo>
                    <a:pt x="516" y="1388"/>
                  </a:lnTo>
                  <a:moveTo>
                    <a:pt x="577" y="1388"/>
                  </a:moveTo>
                  <a:lnTo>
                    <a:pt x="552" y="1343"/>
                  </a:lnTo>
                  <a:lnTo>
                    <a:pt x="577" y="1297"/>
                  </a:lnTo>
                  <a:lnTo>
                    <a:pt x="604" y="1343"/>
                  </a:lnTo>
                  <a:lnTo>
                    <a:pt x="577" y="1388"/>
                  </a:lnTo>
                  <a:moveTo>
                    <a:pt x="639" y="1388"/>
                  </a:moveTo>
                  <a:lnTo>
                    <a:pt x="613" y="1343"/>
                  </a:lnTo>
                  <a:lnTo>
                    <a:pt x="639" y="1297"/>
                  </a:lnTo>
                  <a:lnTo>
                    <a:pt x="666" y="1343"/>
                  </a:lnTo>
                  <a:lnTo>
                    <a:pt x="639" y="1388"/>
                  </a:lnTo>
                  <a:moveTo>
                    <a:pt x="700" y="1388"/>
                  </a:moveTo>
                  <a:lnTo>
                    <a:pt x="675" y="1343"/>
                  </a:lnTo>
                  <a:lnTo>
                    <a:pt x="700" y="1297"/>
                  </a:lnTo>
                  <a:lnTo>
                    <a:pt x="727" y="1343"/>
                  </a:lnTo>
                  <a:lnTo>
                    <a:pt x="700" y="1388"/>
                  </a:lnTo>
                  <a:moveTo>
                    <a:pt x="762" y="1388"/>
                  </a:moveTo>
                  <a:lnTo>
                    <a:pt x="736" y="1343"/>
                  </a:lnTo>
                  <a:lnTo>
                    <a:pt x="762" y="1297"/>
                  </a:lnTo>
                  <a:lnTo>
                    <a:pt x="789" y="1343"/>
                  </a:lnTo>
                  <a:lnTo>
                    <a:pt x="762" y="1388"/>
                  </a:lnTo>
                  <a:moveTo>
                    <a:pt x="823" y="1388"/>
                  </a:moveTo>
                  <a:lnTo>
                    <a:pt x="798" y="1343"/>
                  </a:lnTo>
                  <a:lnTo>
                    <a:pt x="823" y="1297"/>
                  </a:lnTo>
                  <a:lnTo>
                    <a:pt x="850" y="1343"/>
                  </a:lnTo>
                  <a:lnTo>
                    <a:pt x="823" y="1388"/>
                  </a:lnTo>
                  <a:moveTo>
                    <a:pt x="885" y="1388"/>
                  </a:moveTo>
                  <a:lnTo>
                    <a:pt x="859" y="1343"/>
                  </a:lnTo>
                  <a:lnTo>
                    <a:pt x="885" y="1297"/>
                  </a:lnTo>
                  <a:lnTo>
                    <a:pt x="912" y="1343"/>
                  </a:lnTo>
                  <a:lnTo>
                    <a:pt x="885" y="1388"/>
                  </a:lnTo>
                  <a:moveTo>
                    <a:pt x="948" y="1388"/>
                  </a:moveTo>
                  <a:lnTo>
                    <a:pt x="921" y="1343"/>
                  </a:lnTo>
                  <a:lnTo>
                    <a:pt x="948" y="1297"/>
                  </a:lnTo>
                  <a:lnTo>
                    <a:pt x="973" y="1343"/>
                  </a:lnTo>
                  <a:lnTo>
                    <a:pt x="948" y="1388"/>
                  </a:lnTo>
                  <a:moveTo>
                    <a:pt x="1009" y="1388"/>
                  </a:moveTo>
                  <a:lnTo>
                    <a:pt x="982" y="1343"/>
                  </a:lnTo>
                  <a:lnTo>
                    <a:pt x="1009" y="1297"/>
                  </a:lnTo>
                  <a:lnTo>
                    <a:pt x="1035" y="1343"/>
                  </a:lnTo>
                  <a:lnTo>
                    <a:pt x="1009" y="1388"/>
                  </a:lnTo>
                  <a:moveTo>
                    <a:pt x="1071" y="1388"/>
                  </a:moveTo>
                  <a:lnTo>
                    <a:pt x="1044" y="1343"/>
                  </a:lnTo>
                  <a:lnTo>
                    <a:pt x="1071" y="1297"/>
                  </a:lnTo>
                  <a:lnTo>
                    <a:pt x="1096" y="1343"/>
                  </a:lnTo>
                  <a:lnTo>
                    <a:pt x="1071" y="1388"/>
                  </a:lnTo>
                  <a:moveTo>
                    <a:pt x="1132" y="1388"/>
                  </a:moveTo>
                  <a:lnTo>
                    <a:pt x="1105" y="1343"/>
                  </a:lnTo>
                  <a:lnTo>
                    <a:pt x="1132" y="1297"/>
                  </a:lnTo>
                  <a:lnTo>
                    <a:pt x="1158" y="1343"/>
                  </a:lnTo>
                  <a:lnTo>
                    <a:pt x="1132" y="1388"/>
                  </a:lnTo>
                  <a:moveTo>
                    <a:pt x="1194" y="1388"/>
                  </a:moveTo>
                  <a:lnTo>
                    <a:pt x="1167" y="1343"/>
                  </a:lnTo>
                  <a:lnTo>
                    <a:pt x="1194" y="1297"/>
                  </a:lnTo>
                  <a:lnTo>
                    <a:pt x="1219" y="1343"/>
                  </a:lnTo>
                  <a:lnTo>
                    <a:pt x="1194" y="1388"/>
                  </a:lnTo>
                  <a:moveTo>
                    <a:pt x="1255" y="1388"/>
                  </a:moveTo>
                  <a:lnTo>
                    <a:pt x="1228" y="1343"/>
                  </a:lnTo>
                  <a:lnTo>
                    <a:pt x="1255" y="1297"/>
                  </a:lnTo>
                  <a:lnTo>
                    <a:pt x="1281" y="1343"/>
                  </a:lnTo>
                  <a:lnTo>
                    <a:pt x="1255" y="1388"/>
                  </a:lnTo>
                  <a:moveTo>
                    <a:pt x="1317" y="1388"/>
                  </a:moveTo>
                  <a:lnTo>
                    <a:pt x="1291" y="1343"/>
                  </a:lnTo>
                  <a:lnTo>
                    <a:pt x="1317" y="1297"/>
                  </a:lnTo>
                  <a:lnTo>
                    <a:pt x="1344" y="1343"/>
                  </a:lnTo>
                  <a:lnTo>
                    <a:pt x="1317" y="1388"/>
                  </a:lnTo>
                  <a:moveTo>
                    <a:pt x="1378" y="1388"/>
                  </a:moveTo>
                  <a:lnTo>
                    <a:pt x="1353" y="1343"/>
                  </a:lnTo>
                  <a:lnTo>
                    <a:pt x="1378" y="1297"/>
                  </a:lnTo>
                  <a:lnTo>
                    <a:pt x="1405" y="1343"/>
                  </a:lnTo>
                  <a:lnTo>
                    <a:pt x="1378" y="1388"/>
                  </a:lnTo>
                  <a:moveTo>
                    <a:pt x="1440" y="1388"/>
                  </a:moveTo>
                  <a:lnTo>
                    <a:pt x="1414" y="1343"/>
                  </a:lnTo>
                  <a:lnTo>
                    <a:pt x="1440" y="1297"/>
                  </a:lnTo>
                  <a:lnTo>
                    <a:pt x="1467" y="1343"/>
                  </a:lnTo>
                  <a:lnTo>
                    <a:pt x="1440" y="1388"/>
                  </a:lnTo>
                  <a:moveTo>
                    <a:pt x="1501" y="1388"/>
                  </a:moveTo>
                  <a:lnTo>
                    <a:pt x="1476" y="1343"/>
                  </a:lnTo>
                  <a:lnTo>
                    <a:pt x="1501" y="1297"/>
                  </a:lnTo>
                  <a:lnTo>
                    <a:pt x="1528" y="1343"/>
                  </a:lnTo>
                  <a:lnTo>
                    <a:pt x="1501" y="1388"/>
                  </a:lnTo>
                  <a:moveTo>
                    <a:pt x="1563" y="1388"/>
                  </a:moveTo>
                  <a:lnTo>
                    <a:pt x="1537" y="1343"/>
                  </a:lnTo>
                  <a:lnTo>
                    <a:pt x="1563" y="1297"/>
                  </a:lnTo>
                  <a:lnTo>
                    <a:pt x="1590" y="1343"/>
                  </a:lnTo>
                  <a:lnTo>
                    <a:pt x="1563" y="1388"/>
                  </a:lnTo>
                  <a:moveTo>
                    <a:pt x="1624" y="1388"/>
                  </a:moveTo>
                  <a:lnTo>
                    <a:pt x="1599" y="1343"/>
                  </a:lnTo>
                  <a:lnTo>
                    <a:pt x="1624" y="1297"/>
                  </a:lnTo>
                  <a:lnTo>
                    <a:pt x="1651" y="1343"/>
                  </a:lnTo>
                  <a:lnTo>
                    <a:pt x="1624" y="1388"/>
                  </a:lnTo>
                  <a:moveTo>
                    <a:pt x="1687" y="1388"/>
                  </a:moveTo>
                  <a:lnTo>
                    <a:pt x="1660" y="1343"/>
                  </a:lnTo>
                  <a:lnTo>
                    <a:pt x="1687" y="1297"/>
                  </a:lnTo>
                  <a:lnTo>
                    <a:pt x="1713" y="1343"/>
                  </a:lnTo>
                  <a:lnTo>
                    <a:pt x="1687" y="1388"/>
                  </a:lnTo>
                  <a:moveTo>
                    <a:pt x="1749" y="1388"/>
                  </a:moveTo>
                  <a:lnTo>
                    <a:pt x="1722" y="1343"/>
                  </a:lnTo>
                  <a:lnTo>
                    <a:pt x="1749" y="1297"/>
                  </a:lnTo>
                  <a:lnTo>
                    <a:pt x="1774" y="1343"/>
                  </a:lnTo>
                  <a:lnTo>
                    <a:pt x="1749" y="1388"/>
                  </a:lnTo>
                  <a:moveTo>
                    <a:pt x="1810" y="1388"/>
                  </a:moveTo>
                  <a:lnTo>
                    <a:pt x="1783" y="1343"/>
                  </a:lnTo>
                  <a:lnTo>
                    <a:pt x="1810" y="1297"/>
                  </a:lnTo>
                  <a:lnTo>
                    <a:pt x="1836" y="1343"/>
                  </a:lnTo>
                  <a:lnTo>
                    <a:pt x="1810" y="1388"/>
                  </a:lnTo>
                  <a:moveTo>
                    <a:pt x="1872" y="1388"/>
                  </a:moveTo>
                  <a:lnTo>
                    <a:pt x="1845" y="1343"/>
                  </a:lnTo>
                  <a:lnTo>
                    <a:pt x="1872" y="1297"/>
                  </a:lnTo>
                  <a:lnTo>
                    <a:pt x="1897" y="1343"/>
                  </a:lnTo>
                  <a:lnTo>
                    <a:pt x="1872" y="1388"/>
                  </a:lnTo>
                  <a:moveTo>
                    <a:pt x="1933" y="1388"/>
                  </a:moveTo>
                  <a:lnTo>
                    <a:pt x="1906" y="1343"/>
                  </a:lnTo>
                  <a:lnTo>
                    <a:pt x="1933" y="1297"/>
                  </a:lnTo>
                  <a:lnTo>
                    <a:pt x="1959" y="1343"/>
                  </a:lnTo>
                  <a:lnTo>
                    <a:pt x="1933" y="1388"/>
                  </a:lnTo>
                  <a:moveTo>
                    <a:pt x="1995" y="1388"/>
                  </a:moveTo>
                  <a:lnTo>
                    <a:pt x="1968" y="1343"/>
                  </a:lnTo>
                  <a:lnTo>
                    <a:pt x="1995" y="1297"/>
                  </a:lnTo>
                  <a:lnTo>
                    <a:pt x="2020" y="1343"/>
                  </a:lnTo>
                  <a:lnTo>
                    <a:pt x="1995" y="1388"/>
                  </a:lnTo>
                  <a:moveTo>
                    <a:pt x="2056" y="1388"/>
                  </a:moveTo>
                  <a:lnTo>
                    <a:pt x="2031" y="1343"/>
                  </a:lnTo>
                  <a:lnTo>
                    <a:pt x="2056" y="1297"/>
                  </a:lnTo>
                  <a:lnTo>
                    <a:pt x="2083" y="1343"/>
                  </a:lnTo>
                  <a:lnTo>
                    <a:pt x="2056" y="1388"/>
                  </a:lnTo>
                  <a:moveTo>
                    <a:pt x="2118" y="1388"/>
                  </a:moveTo>
                  <a:lnTo>
                    <a:pt x="2092" y="1343"/>
                  </a:lnTo>
                  <a:lnTo>
                    <a:pt x="2118" y="1297"/>
                  </a:lnTo>
                  <a:lnTo>
                    <a:pt x="2145" y="1343"/>
                  </a:lnTo>
                  <a:lnTo>
                    <a:pt x="2118" y="1388"/>
                  </a:lnTo>
                  <a:moveTo>
                    <a:pt x="2179" y="1388"/>
                  </a:moveTo>
                  <a:lnTo>
                    <a:pt x="2154" y="1343"/>
                  </a:lnTo>
                  <a:lnTo>
                    <a:pt x="2179" y="1297"/>
                  </a:lnTo>
                  <a:lnTo>
                    <a:pt x="2206" y="1343"/>
                  </a:lnTo>
                  <a:lnTo>
                    <a:pt x="2179" y="1388"/>
                  </a:lnTo>
                  <a:moveTo>
                    <a:pt x="2241" y="1388"/>
                  </a:moveTo>
                  <a:lnTo>
                    <a:pt x="2215" y="1343"/>
                  </a:lnTo>
                  <a:lnTo>
                    <a:pt x="2241" y="1297"/>
                  </a:lnTo>
                  <a:lnTo>
                    <a:pt x="2268" y="1343"/>
                  </a:lnTo>
                  <a:lnTo>
                    <a:pt x="2241" y="1388"/>
                  </a:lnTo>
                  <a:moveTo>
                    <a:pt x="2302" y="1388"/>
                  </a:moveTo>
                  <a:lnTo>
                    <a:pt x="2277" y="1343"/>
                  </a:lnTo>
                  <a:lnTo>
                    <a:pt x="2302" y="1297"/>
                  </a:lnTo>
                  <a:lnTo>
                    <a:pt x="2329" y="1343"/>
                  </a:lnTo>
                  <a:lnTo>
                    <a:pt x="2302" y="1388"/>
                  </a:lnTo>
                  <a:moveTo>
                    <a:pt x="2364" y="1388"/>
                  </a:moveTo>
                  <a:lnTo>
                    <a:pt x="2338" y="1343"/>
                  </a:lnTo>
                  <a:lnTo>
                    <a:pt x="2364" y="1297"/>
                  </a:lnTo>
                  <a:lnTo>
                    <a:pt x="2391" y="1343"/>
                  </a:lnTo>
                  <a:lnTo>
                    <a:pt x="2364" y="1388"/>
                  </a:lnTo>
                  <a:moveTo>
                    <a:pt x="2427" y="1388"/>
                  </a:moveTo>
                  <a:lnTo>
                    <a:pt x="2400" y="1343"/>
                  </a:lnTo>
                  <a:lnTo>
                    <a:pt x="2427" y="1297"/>
                  </a:lnTo>
                  <a:lnTo>
                    <a:pt x="2452" y="1343"/>
                  </a:lnTo>
                  <a:lnTo>
                    <a:pt x="2427" y="1388"/>
                  </a:lnTo>
                  <a:moveTo>
                    <a:pt x="2488" y="1388"/>
                  </a:moveTo>
                  <a:lnTo>
                    <a:pt x="2461" y="1343"/>
                  </a:lnTo>
                  <a:lnTo>
                    <a:pt x="2488" y="1297"/>
                  </a:lnTo>
                  <a:lnTo>
                    <a:pt x="2514" y="1343"/>
                  </a:lnTo>
                  <a:lnTo>
                    <a:pt x="2488" y="1388"/>
                  </a:lnTo>
                  <a:moveTo>
                    <a:pt x="54" y="1334"/>
                  </a:moveTo>
                  <a:lnTo>
                    <a:pt x="27" y="1290"/>
                  </a:lnTo>
                  <a:lnTo>
                    <a:pt x="54" y="1245"/>
                  </a:lnTo>
                  <a:lnTo>
                    <a:pt x="80" y="1290"/>
                  </a:lnTo>
                  <a:lnTo>
                    <a:pt x="54" y="1334"/>
                  </a:lnTo>
                  <a:moveTo>
                    <a:pt x="116" y="1334"/>
                  </a:moveTo>
                  <a:lnTo>
                    <a:pt x="89" y="1290"/>
                  </a:lnTo>
                  <a:lnTo>
                    <a:pt x="116" y="1245"/>
                  </a:lnTo>
                  <a:lnTo>
                    <a:pt x="141" y="1290"/>
                  </a:lnTo>
                  <a:lnTo>
                    <a:pt x="116" y="1334"/>
                  </a:lnTo>
                  <a:moveTo>
                    <a:pt x="177" y="1334"/>
                  </a:moveTo>
                  <a:lnTo>
                    <a:pt x="150" y="1290"/>
                  </a:lnTo>
                  <a:lnTo>
                    <a:pt x="177" y="1245"/>
                  </a:lnTo>
                  <a:lnTo>
                    <a:pt x="204" y="1290"/>
                  </a:lnTo>
                  <a:lnTo>
                    <a:pt x="177" y="1334"/>
                  </a:lnTo>
                  <a:moveTo>
                    <a:pt x="238" y="1334"/>
                  </a:moveTo>
                  <a:lnTo>
                    <a:pt x="213" y="1290"/>
                  </a:lnTo>
                  <a:lnTo>
                    <a:pt x="238" y="1245"/>
                  </a:lnTo>
                  <a:lnTo>
                    <a:pt x="265" y="1290"/>
                  </a:lnTo>
                  <a:lnTo>
                    <a:pt x="238" y="1334"/>
                  </a:lnTo>
                  <a:moveTo>
                    <a:pt x="300" y="1334"/>
                  </a:moveTo>
                  <a:lnTo>
                    <a:pt x="274" y="1290"/>
                  </a:lnTo>
                  <a:lnTo>
                    <a:pt x="300" y="1245"/>
                  </a:lnTo>
                  <a:lnTo>
                    <a:pt x="327" y="1290"/>
                  </a:lnTo>
                  <a:lnTo>
                    <a:pt x="300" y="1334"/>
                  </a:lnTo>
                  <a:moveTo>
                    <a:pt x="361" y="1334"/>
                  </a:moveTo>
                  <a:lnTo>
                    <a:pt x="336" y="1290"/>
                  </a:lnTo>
                  <a:lnTo>
                    <a:pt x="361" y="1245"/>
                  </a:lnTo>
                  <a:lnTo>
                    <a:pt x="388" y="1290"/>
                  </a:lnTo>
                  <a:lnTo>
                    <a:pt x="361" y="1334"/>
                  </a:lnTo>
                  <a:moveTo>
                    <a:pt x="423" y="1334"/>
                  </a:moveTo>
                  <a:lnTo>
                    <a:pt x="397" y="1290"/>
                  </a:lnTo>
                  <a:lnTo>
                    <a:pt x="423" y="1245"/>
                  </a:lnTo>
                  <a:lnTo>
                    <a:pt x="450" y="1290"/>
                  </a:lnTo>
                  <a:lnTo>
                    <a:pt x="423" y="1334"/>
                  </a:lnTo>
                  <a:moveTo>
                    <a:pt x="484" y="1334"/>
                  </a:moveTo>
                  <a:lnTo>
                    <a:pt x="459" y="1290"/>
                  </a:lnTo>
                  <a:lnTo>
                    <a:pt x="484" y="1245"/>
                  </a:lnTo>
                  <a:lnTo>
                    <a:pt x="511" y="1290"/>
                  </a:lnTo>
                  <a:lnTo>
                    <a:pt x="484" y="1334"/>
                  </a:lnTo>
                  <a:moveTo>
                    <a:pt x="546" y="1334"/>
                  </a:moveTo>
                  <a:lnTo>
                    <a:pt x="520" y="1290"/>
                  </a:lnTo>
                  <a:lnTo>
                    <a:pt x="546" y="1245"/>
                  </a:lnTo>
                  <a:lnTo>
                    <a:pt x="573" y="1290"/>
                  </a:lnTo>
                  <a:lnTo>
                    <a:pt x="546" y="1334"/>
                  </a:lnTo>
                  <a:moveTo>
                    <a:pt x="609" y="1334"/>
                  </a:moveTo>
                  <a:lnTo>
                    <a:pt x="582" y="1290"/>
                  </a:lnTo>
                  <a:lnTo>
                    <a:pt x="609" y="1245"/>
                  </a:lnTo>
                  <a:lnTo>
                    <a:pt x="634" y="1290"/>
                  </a:lnTo>
                  <a:lnTo>
                    <a:pt x="609" y="1334"/>
                  </a:lnTo>
                  <a:moveTo>
                    <a:pt x="670" y="1334"/>
                  </a:moveTo>
                  <a:lnTo>
                    <a:pt x="643" y="1290"/>
                  </a:lnTo>
                  <a:lnTo>
                    <a:pt x="670" y="1245"/>
                  </a:lnTo>
                  <a:lnTo>
                    <a:pt x="696" y="1290"/>
                  </a:lnTo>
                  <a:lnTo>
                    <a:pt x="670" y="1334"/>
                  </a:lnTo>
                  <a:moveTo>
                    <a:pt x="732" y="1334"/>
                  </a:moveTo>
                  <a:lnTo>
                    <a:pt x="705" y="1290"/>
                  </a:lnTo>
                  <a:lnTo>
                    <a:pt x="732" y="1245"/>
                  </a:lnTo>
                  <a:lnTo>
                    <a:pt x="757" y="1290"/>
                  </a:lnTo>
                  <a:lnTo>
                    <a:pt x="732" y="1334"/>
                  </a:lnTo>
                  <a:moveTo>
                    <a:pt x="793" y="1334"/>
                  </a:moveTo>
                  <a:lnTo>
                    <a:pt x="766" y="1290"/>
                  </a:lnTo>
                  <a:lnTo>
                    <a:pt x="793" y="1245"/>
                  </a:lnTo>
                  <a:lnTo>
                    <a:pt x="819" y="1290"/>
                  </a:lnTo>
                  <a:lnTo>
                    <a:pt x="793" y="1334"/>
                  </a:lnTo>
                  <a:moveTo>
                    <a:pt x="855" y="1334"/>
                  </a:moveTo>
                  <a:lnTo>
                    <a:pt x="828" y="1290"/>
                  </a:lnTo>
                  <a:lnTo>
                    <a:pt x="855" y="1245"/>
                  </a:lnTo>
                  <a:lnTo>
                    <a:pt x="880" y="1290"/>
                  </a:lnTo>
                  <a:lnTo>
                    <a:pt x="855" y="1334"/>
                  </a:lnTo>
                  <a:moveTo>
                    <a:pt x="916" y="1334"/>
                  </a:moveTo>
                  <a:lnTo>
                    <a:pt x="889" y="1290"/>
                  </a:lnTo>
                  <a:lnTo>
                    <a:pt x="916" y="1245"/>
                  </a:lnTo>
                  <a:lnTo>
                    <a:pt x="943" y="1290"/>
                  </a:lnTo>
                  <a:lnTo>
                    <a:pt x="916" y="1334"/>
                  </a:lnTo>
                  <a:moveTo>
                    <a:pt x="978" y="1334"/>
                  </a:moveTo>
                  <a:lnTo>
                    <a:pt x="952" y="1290"/>
                  </a:lnTo>
                  <a:lnTo>
                    <a:pt x="978" y="1245"/>
                  </a:lnTo>
                  <a:lnTo>
                    <a:pt x="1005" y="1290"/>
                  </a:lnTo>
                  <a:lnTo>
                    <a:pt x="978" y="1334"/>
                  </a:lnTo>
                  <a:moveTo>
                    <a:pt x="1039" y="1334"/>
                  </a:moveTo>
                  <a:lnTo>
                    <a:pt x="1014" y="1290"/>
                  </a:lnTo>
                  <a:lnTo>
                    <a:pt x="1039" y="1245"/>
                  </a:lnTo>
                  <a:lnTo>
                    <a:pt x="1066" y="1290"/>
                  </a:lnTo>
                  <a:lnTo>
                    <a:pt x="1039" y="1334"/>
                  </a:lnTo>
                  <a:moveTo>
                    <a:pt x="1101" y="1334"/>
                  </a:moveTo>
                  <a:lnTo>
                    <a:pt x="1075" y="1290"/>
                  </a:lnTo>
                  <a:lnTo>
                    <a:pt x="1101" y="1245"/>
                  </a:lnTo>
                  <a:lnTo>
                    <a:pt x="1128" y="1290"/>
                  </a:lnTo>
                  <a:lnTo>
                    <a:pt x="1101" y="1334"/>
                  </a:lnTo>
                  <a:moveTo>
                    <a:pt x="1162" y="1334"/>
                  </a:moveTo>
                  <a:lnTo>
                    <a:pt x="1137" y="1290"/>
                  </a:lnTo>
                  <a:lnTo>
                    <a:pt x="1162" y="1245"/>
                  </a:lnTo>
                  <a:lnTo>
                    <a:pt x="1189" y="1290"/>
                  </a:lnTo>
                  <a:lnTo>
                    <a:pt x="1162" y="1334"/>
                  </a:lnTo>
                  <a:moveTo>
                    <a:pt x="1224" y="1334"/>
                  </a:moveTo>
                  <a:lnTo>
                    <a:pt x="1198" y="1290"/>
                  </a:lnTo>
                  <a:lnTo>
                    <a:pt x="1224" y="1245"/>
                  </a:lnTo>
                  <a:lnTo>
                    <a:pt x="1251" y="1290"/>
                  </a:lnTo>
                  <a:lnTo>
                    <a:pt x="1224" y="1334"/>
                  </a:lnTo>
                  <a:moveTo>
                    <a:pt x="1285" y="1334"/>
                  </a:moveTo>
                  <a:lnTo>
                    <a:pt x="1260" y="1290"/>
                  </a:lnTo>
                  <a:lnTo>
                    <a:pt x="1285" y="1245"/>
                  </a:lnTo>
                  <a:lnTo>
                    <a:pt x="1312" y="1290"/>
                  </a:lnTo>
                  <a:lnTo>
                    <a:pt x="1285" y="1334"/>
                  </a:lnTo>
                  <a:moveTo>
                    <a:pt x="1348" y="1334"/>
                  </a:moveTo>
                  <a:lnTo>
                    <a:pt x="1321" y="1290"/>
                  </a:lnTo>
                  <a:lnTo>
                    <a:pt x="1348" y="1245"/>
                  </a:lnTo>
                  <a:lnTo>
                    <a:pt x="1374" y="1290"/>
                  </a:lnTo>
                  <a:lnTo>
                    <a:pt x="1348" y="1334"/>
                  </a:lnTo>
                  <a:moveTo>
                    <a:pt x="1410" y="1334"/>
                  </a:moveTo>
                  <a:lnTo>
                    <a:pt x="1383" y="1290"/>
                  </a:lnTo>
                  <a:lnTo>
                    <a:pt x="1410" y="1245"/>
                  </a:lnTo>
                  <a:lnTo>
                    <a:pt x="1435" y="1290"/>
                  </a:lnTo>
                  <a:lnTo>
                    <a:pt x="1410" y="1334"/>
                  </a:lnTo>
                  <a:moveTo>
                    <a:pt x="1471" y="1334"/>
                  </a:moveTo>
                  <a:lnTo>
                    <a:pt x="1444" y="1290"/>
                  </a:lnTo>
                  <a:lnTo>
                    <a:pt x="1471" y="1245"/>
                  </a:lnTo>
                  <a:lnTo>
                    <a:pt x="1497" y="1290"/>
                  </a:lnTo>
                  <a:lnTo>
                    <a:pt x="1471" y="1334"/>
                  </a:lnTo>
                  <a:moveTo>
                    <a:pt x="1533" y="1334"/>
                  </a:moveTo>
                  <a:lnTo>
                    <a:pt x="1506" y="1290"/>
                  </a:lnTo>
                  <a:lnTo>
                    <a:pt x="1533" y="1245"/>
                  </a:lnTo>
                  <a:lnTo>
                    <a:pt x="1558" y="1290"/>
                  </a:lnTo>
                  <a:lnTo>
                    <a:pt x="1533" y="1334"/>
                  </a:lnTo>
                  <a:moveTo>
                    <a:pt x="1594" y="1334"/>
                  </a:moveTo>
                  <a:lnTo>
                    <a:pt x="1567" y="1290"/>
                  </a:lnTo>
                  <a:lnTo>
                    <a:pt x="1594" y="1245"/>
                  </a:lnTo>
                  <a:lnTo>
                    <a:pt x="1620" y="1290"/>
                  </a:lnTo>
                  <a:lnTo>
                    <a:pt x="1594" y="1334"/>
                  </a:lnTo>
                  <a:moveTo>
                    <a:pt x="1656" y="1334"/>
                  </a:moveTo>
                  <a:lnTo>
                    <a:pt x="1629" y="1290"/>
                  </a:lnTo>
                  <a:lnTo>
                    <a:pt x="1656" y="1245"/>
                  </a:lnTo>
                  <a:lnTo>
                    <a:pt x="1683" y="1290"/>
                  </a:lnTo>
                  <a:lnTo>
                    <a:pt x="1656" y="1334"/>
                  </a:lnTo>
                  <a:moveTo>
                    <a:pt x="1717" y="1334"/>
                  </a:moveTo>
                  <a:lnTo>
                    <a:pt x="1692" y="1290"/>
                  </a:lnTo>
                  <a:lnTo>
                    <a:pt x="1717" y="1245"/>
                  </a:lnTo>
                  <a:lnTo>
                    <a:pt x="1744" y="1290"/>
                  </a:lnTo>
                  <a:lnTo>
                    <a:pt x="1717" y="1334"/>
                  </a:lnTo>
                  <a:moveTo>
                    <a:pt x="1779" y="1334"/>
                  </a:moveTo>
                  <a:lnTo>
                    <a:pt x="1753" y="1290"/>
                  </a:lnTo>
                  <a:lnTo>
                    <a:pt x="1779" y="1245"/>
                  </a:lnTo>
                  <a:lnTo>
                    <a:pt x="1806" y="1290"/>
                  </a:lnTo>
                  <a:lnTo>
                    <a:pt x="1779" y="1334"/>
                  </a:lnTo>
                  <a:moveTo>
                    <a:pt x="1840" y="1334"/>
                  </a:moveTo>
                  <a:lnTo>
                    <a:pt x="1815" y="1290"/>
                  </a:lnTo>
                  <a:lnTo>
                    <a:pt x="1840" y="1245"/>
                  </a:lnTo>
                  <a:lnTo>
                    <a:pt x="1867" y="1290"/>
                  </a:lnTo>
                  <a:lnTo>
                    <a:pt x="1840" y="1334"/>
                  </a:lnTo>
                  <a:moveTo>
                    <a:pt x="1902" y="1334"/>
                  </a:moveTo>
                  <a:lnTo>
                    <a:pt x="1876" y="1290"/>
                  </a:lnTo>
                  <a:lnTo>
                    <a:pt x="1902" y="1245"/>
                  </a:lnTo>
                  <a:lnTo>
                    <a:pt x="1929" y="1290"/>
                  </a:lnTo>
                  <a:lnTo>
                    <a:pt x="1902" y="1334"/>
                  </a:lnTo>
                  <a:moveTo>
                    <a:pt x="1963" y="1334"/>
                  </a:moveTo>
                  <a:lnTo>
                    <a:pt x="1938" y="1290"/>
                  </a:lnTo>
                  <a:lnTo>
                    <a:pt x="1963" y="1245"/>
                  </a:lnTo>
                  <a:lnTo>
                    <a:pt x="1990" y="1290"/>
                  </a:lnTo>
                  <a:lnTo>
                    <a:pt x="1963" y="1334"/>
                  </a:lnTo>
                  <a:moveTo>
                    <a:pt x="2025" y="1334"/>
                  </a:moveTo>
                  <a:lnTo>
                    <a:pt x="1999" y="1290"/>
                  </a:lnTo>
                  <a:lnTo>
                    <a:pt x="2025" y="1245"/>
                  </a:lnTo>
                  <a:lnTo>
                    <a:pt x="2052" y="1290"/>
                  </a:lnTo>
                  <a:lnTo>
                    <a:pt x="2025" y="1334"/>
                  </a:lnTo>
                  <a:moveTo>
                    <a:pt x="2088" y="1334"/>
                  </a:moveTo>
                  <a:lnTo>
                    <a:pt x="2061" y="1290"/>
                  </a:lnTo>
                  <a:lnTo>
                    <a:pt x="2088" y="1245"/>
                  </a:lnTo>
                  <a:lnTo>
                    <a:pt x="2113" y="1290"/>
                  </a:lnTo>
                  <a:lnTo>
                    <a:pt x="2088" y="1334"/>
                  </a:lnTo>
                  <a:moveTo>
                    <a:pt x="2149" y="1334"/>
                  </a:moveTo>
                  <a:lnTo>
                    <a:pt x="2122" y="1290"/>
                  </a:lnTo>
                  <a:lnTo>
                    <a:pt x="2149" y="1245"/>
                  </a:lnTo>
                  <a:lnTo>
                    <a:pt x="2175" y="1290"/>
                  </a:lnTo>
                  <a:lnTo>
                    <a:pt x="2149" y="1334"/>
                  </a:lnTo>
                  <a:moveTo>
                    <a:pt x="2211" y="1334"/>
                  </a:moveTo>
                  <a:lnTo>
                    <a:pt x="2184" y="1290"/>
                  </a:lnTo>
                  <a:lnTo>
                    <a:pt x="2211" y="1245"/>
                  </a:lnTo>
                  <a:lnTo>
                    <a:pt x="2236" y="1290"/>
                  </a:lnTo>
                  <a:lnTo>
                    <a:pt x="2211" y="1334"/>
                  </a:lnTo>
                  <a:moveTo>
                    <a:pt x="2272" y="1334"/>
                  </a:moveTo>
                  <a:lnTo>
                    <a:pt x="2245" y="1290"/>
                  </a:lnTo>
                  <a:lnTo>
                    <a:pt x="2272" y="1245"/>
                  </a:lnTo>
                  <a:lnTo>
                    <a:pt x="2298" y="1290"/>
                  </a:lnTo>
                  <a:lnTo>
                    <a:pt x="2272" y="1334"/>
                  </a:lnTo>
                  <a:moveTo>
                    <a:pt x="2334" y="1334"/>
                  </a:moveTo>
                  <a:lnTo>
                    <a:pt x="2307" y="1290"/>
                  </a:lnTo>
                  <a:lnTo>
                    <a:pt x="2334" y="1245"/>
                  </a:lnTo>
                  <a:lnTo>
                    <a:pt x="2359" y="1290"/>
                  </a:lnTo>
                  <a:lnTo>
                    <a:pt x="2334" y="1334"/>
                  </a:lnTo>
                  <a:moveTo>
                    <a:pt x="2395" y="1334"/>
                  </a:moveTo>
                  <a:lnTo>
                    <a:pt x="2368" y="1290"/>
                  </a:lnTo>
                  <a:lnTo>
                    <a:pt x="2395" y="1245"/>
                  </a:lnTo>
                  <a:lnTo>
                    <a:pt x="2422" y="1290"/>
                  </a:lnTo>
                  <a:lnTo>
                    <a:pt x="2395" y="1334"/>
                  </a:lnTo>
                  <a:moveTo>
                    <a:pt x="2457" y="1334"/>
                  </a:moveTo>
                  <a:lnTo>
                    <a:pt x="2431" y="1290"/>
                  </a:lnTo>
                  <a:lnTo>
                    <a:pt x="2457" y="1245"/>
                  </a:lnTo>
                  <a:lnTo>
                    <a:pt x="2484" y="1290"/>
                  </a:lnTo>
                  <a:lnTo>
                    <a:pt x="2457" y="1334"/>
                  </a:lnTo>
                  <a:moveTo>
                    <a:pt x="2518" y="1334"/>
                  </a:moveTo>
                  <a:lnTo>
                    <a:pt x="2493" y="1290"/>
                  </a:lnTo>
                  <a:lnTo>
                    <a:pt x="2518" y="1245"/>
                  </a:lnTo>
                  <a:lnTo>
                    <a:pt x="2545" y="1290"/>
                  </a:lnTo>
                  <a:lnTo>
                    <a:pt x="2518" y="1334"/>
                  </a:lnTo>
                  <a:moveTo>
                    <a:pt x="84" y="1282"/>
                  </a:moveTo>
                  <a:lnTo>
                    <a:pt x="59" y="1236"/>
                  </a:lnTo>
                  <a:lnTo>
                    <a:pt x="84" y="1191"/>
                  </a:lnTo>
                  <a:lnTo>
                    <a:pt x="111" y="1236"/>
                  </a:lnTo>
                  <a:lnTo>
                    <a:pt x="84" y="1282"/>
                  </a:lnTo>
                  <a:moveTo>
                    <a:pt x="146" y="1282"/>
                  </a:moveTo>
                  <a:lnTo>
                    <a:pt x="120" y="1236"/>
                  </a:lnTo>
                  <a:lnTo>
                    <a:pt x="146" y="1191"/>
                  </a:lnTo>
                  <a:lnTo>
                    <a:pt x="173" y="1236"/>
                  </a:lnTo>
                  <a:lnTo>
                    <a:pt x="146" y="1282"/>
                  </a:lnTo>
                  <a:moveTo>
                    <a:pt x="209" y="1282"/>
                  </a:moveTo>
                  <a:lnTo>
                    <a:pt x="182" y="1236"/>
                  </a:lnTo>
                  <a:lnTo>
                    <a:pt x="209" y="1191"/>
                  </a:lnTo>
                  <a:lnTo>
                    <a:pt x="234" y="1236"/>
                  </a:lnTo>
                  <a:lnTo>
                    <a:pt x="209" y="1282"/>
                  </a:lnTo>
                  <a:moveTo>
                    <a:pt x="270" y="1282"/>
                  </a:moveTo>
                  <a:lnTo>
                    <a:pt x="243" y="1236"/>
                  </a:lnTo>
                  <a:lnTo>
                    <a:pt x="270" y="1191"/>
                  </a:lnTo>
                  <a:lnTo>
                    <a:pt x="295" y="1236"/>
                  </a:lnTo>
                  <a:lnTo>
                    <a:pt x="270" y="1282"/>
                  </a:lnTo>
                  <a:moveTo>
                    <a:pt x="331" y="1282"/>
                  </a:moveTo>
                  <a:lnTo>
                    <a:pt x="304" y="1236"/>
                  </a:lnTo>
                  <a:lnTo>
                    <a:pt x="331" y="1191"/>
                  </a:lnTo>
                  <a:lnTo>
                    <a:pt x="357" y="1236"/>
                  </a:lnTo>
                  <a:lnTo>
                    <a:pt x="331" y="1282"/>
                  </a:lnTo>
                  <a:moveTo>
                    <a:pt x="393" y="1282"/>
                  </a:moveTo>
                  <a:lnTo>
                    <a:pt x="366" y="1236"/>
                  </a:lnTo>
                  <a:lnTo>
                    <a:pt x="393" y="1191"/>
                  </a:lnTo>
                  <a:lnTo>
                    <a:pt x="418" y="1236"/>
                  </a:lnTo>
                  <a:lnTo>
                    <a:pt x="393" y="1282"/>
                  </a:lnTo>
                  <a:moveTo>
                    <a:pt x="454" y="1282"/>
                  </a:moveTo>
                  <a:lnTo>
                    <a:pt x="427" y="1236"/>
                  </a:lnTo>
                  <a:lnTo>
                    <a:pt x="454" y="1191"/>
                  </a:lnTo>
                  <a:lnTo>
                    <a:pt x="480" y="1236"/>
                  </a:lnTo>
                  <a:lnTo>
                    <a:pt x="454" y="1282"/>
                  </a:lnTo>
                  <a:moveTo>
                    <a:pt x="516" y="1282"/>
                  </a:moveTo>
                  <a:lnTo>
                    <a:pt x="489" y="1236"/>
                  </a:lnTo>
                  <a:lnTo>
                    <a:pt x="516" y="1191"/>
                  </a:lnTo>
                  <a:lnTo>
                    <a:pt x="541" y="1236"/>
                  </a:lnTo>
                  <a:lnTo>
                    <a:pt x="516" y="1282"/>
                  </a:lnTo>
                  <a:moveTo>
                    <a:pt x="577" y="1282"/>
                  </a:moveTo>
                  <a:lnTo>
                    <a:pt x="552" y="1236"/>
                  </a:lnTo>
                  <a:lnTo>
                    <a:pt x="577" y="1191"/>
                  </a:lnTo>
                  <a:lnTo>
                    <a:pt x="604" y="1236"/>
                  </a:lnTo>
                  <a:lnTo>
                    <a:pt x="577" y="1282"/>
                  </a:lnTo>
                  <a:moveTo>
                    <a:pt x="639" y="1282"/>
                  </a:moveTo>
                  <a:lnTo>
                    <a:pt x="613" y="1236"/>
                  </a:lnTo>
                  <a:lnTo>
                    <a:pt x="639" y="1191"/>
                  </a:lnTo>
                  <a:lnTo>
                    <a:pt x="666" y="1236"/>
                  </a:lnTo>
                  <a:lnTo>
                    <a:pt x="639" y="1282"/>
                  </a:lnTo>
                  <a:moveTo>
                    <a:pt x="700" y="1282"/>
                  </a:moveTo>
                  <a:lnTo>
                    <a:pt x="675" y="1236"/>
                  </a:lnTo>
                  <a:lnTo>
                    <a:pt x="700" y="1191"/>
                  </a:lnTo>
                  <a:lnTo>
                    <a:pt x="727" y="1236"/>
                  </a:lnTo>
                  <a:lnTo>
                    <a:pt x="700" y="1282"/>
                  </a:lnTo>
                  <a:moveTo>
                    <a:pt x="762" y="1282"/>
                  </a:moveTo>
                  <a:lnTo>
                    <a:pt x="736" y="1236"/>
                  </a:lnTo>
                  <a:lnTo>
                    <a:pt x="762" y="1191"/>
                  </a:lnTo>
                  <a:lnTo>
                    <a:pt x="789" y="1236"/>
                  </a:lnTo>
                  <a:lnTo>
                    <a:pt x="762" y="1282"/>
                  </a:lnTo>
                  <a:moveTo>
                    <a:pt x="823" y="1282"/>
                  </a:moveTo>
                  <a:lnTo>
                    <a:pt x="798" y="1236"/>
                  </a:lnTo>
                  <a:lnTo>
                    <a:pt x="823" y="1191"/>
                  </a:lnTo>
                  <a:lnTo>
                    <a:pt x="850" y="1236"/>
                  </a:lnTo>
                  <a:lnTo>
                    <a:pt x="823" y="1282"/>
                  </a:lnTo>
                  <a:moveTo>
                    <a:pt x="885" y="1282"/>
                  </a:moveTo>
                  <a:lnTo>
                    <a:pt x="859" y="1236"/>
                  </a:lnTo>
                  <a:lnTo>
                    <a:pt x="885" y="1191"/>
                  </a:lnTo>
                  <a:lnTo>
                    <a:pt x="912" y="1236"/>
                  </a:lnTo>
                  <a:lnTo>
                    <a:pt x="885" y="1282"/>
                  </a:lnTo>
                  <a:moveTo>
                    <a:pt x="948" y="1282"/>
                  </a:moveTo>
                  <a:lnTo>
                    <a:pt x="921" y="1236"/>
                  </a:lnTo>
                  <a:lnTo>
                    <a:pt x="948" y="1191"/>
                  </a:lnTo>
                  <a:lnTo>
                    <a:pt x="973" y="1236"/>
                  </a:lnTo>
                  <a:lnTo>
                    <a:pt x="948" y="1282"/>
                  </a:lnTo>
                  <a:moveTo>
                    <a:pt x="1009" y="1282"/>
                  </a:moveTo>
                  <a:lnTo>
                    <a:pt x="982" y="1236"/>
                  </a:lnTo>
                  <a:lnTo>
                    <a:pt x="1009" y="1191"/>
                  </a:lnTo>
                  <a:lnTo>
                    <a:pt x="1035" y="1236"/>
                  </a:lnTo>
                  <a:lnTo>
                    <a:pt x="1009" y="1282"/>
                  </a:lnTo>
                  <a:moveTo>
                    <a:pt x="1071" y="1282"/>
                  </a:moveTo>
                  <a:lnTo>
                    <a:pt x="1044" y="1236"/>
                  </a:lnTo>
                  <a:lnTo>
                    <a:pt x="1071" y="1191"/>
                  </a:lnTo>
                  <a:lnTo>
                    <a:pt x="1096" y="1236"/>
                  </a:lnTo>
                  <a:lnTo>
                    <a:pt x="1071" y="1282"/>
                  </a:lnTo>
                  <a:moveTo>
                    <a:pt x="1132" y="1282"/>
                  </a:moveTo>
                  <a:lnTo>
                    <a:pt x="1105" y="1236"/>
                  </a:lnTo>
                  <a:lnTo>
                    <a:pt x="1132" y="1191"/>
                  </a:lnTo>
                  <a:lnTo>
                    <a:pt x="1158" y="1236"/>
                  </a:lnTo>
                  <a:lnTo>
                    <a:pt x="1132" y="1282"/>
                  </a:lnTo>
                  <a:moveTo>
                    <a:pt x="1194" y="1282"/>
                  </a:moveTo>
                  <a:lnTo>
                    <a:pt x="1167" y="1236"/>
                  </a:lnTo>
                  <a:lnTo>
                    <a:pt x="1194" y="1191"/>
                  </a:lnTo>
                  <a:lnTo>
                    <a:pt x="1219" y="1236"/>
                  </a:lnTo>
                  <a:lnTo>
                    <a:pt x="1194" y="1282"/>
                  </a:lnTo>
                  <a:moveTo>
                    <a:pt x="1255" y="1282"/>
                  </a:moveTo>
                  <a:lnTo>
                    <a:pt x="1228" y="1236"/>
                  </a:lnTo>
                  <a:lnTo>
                    <a:pt x="1255" y="1191"/>
                  </a:lnTo>
                  <a:lnTo>
                    <a:pt x="1281" y="1236"/>
                  </a:lnTo>
                  <a:lnTo>
                    <a:pt x="1255" y="1282"/>
                  </a:lnTo>
                  <a:moveTo>
                    <a:pt x="1317" y="1282"/>
                  </a:moveTo>
                  <a:lnTo>
                    <a:pt x="1291" y="1236"/>
                  </a:lnTo>
                  <a:lnTo>
                    <a:pt x="1317" y="1191"/>
                  </a:lnTo>
                  <a:lnTo>
                    <a:pt x="1344" y="1236"/>
                  </a:lnTo>
                  <a:lnTo>
                    <a:pt x="1317" y="1282"/>
                  </a:lnTo>
                  <a:moveTo>
                    <a:pt x="1378" y="1282"/>
                  </a:moveTo>
                  <a:lnTo>
                    <a:pt x="1353" y="1236"/>
                  </a:lnTo>
                  <a:lnTo>
                    <a:pt x="1378" y="1191"/>
                  </a:lnTo>
                  <a:lnTo>
                    <a:pt x="1405" y="1236"/>
                  </a:lnTo>
                  <a:lnTo>
                    <a:pt x="1378" y="1282"/>
                  </a:lnTo>
                  <a:moveTo>
                    <a:pt x="1440" y="1282"/>
                  </a:moveTo>
                  <a:lnTo>
                    <a:pt x="1414" y="1236"/>
                  </a:lnTo>
                  <a:lnTo>
                    <a:pt x="1440" y="1191"/>
                  </a:lnTo>
                  <a:lnTo>
                    <a:pt x="1467" y="1236"/>
                  </a:lnTo>
                  <a:lnTo>
                    <a:pt x="1440" y="1282"/>
                  </a:lnTo>
                  <a:moveTo>
                    <a:pt x="1501" y="1282"/>
                  </a:moveTo>
                  <a:lnTo>
                    <a:pt x="1476" y="1236"/>
                  </a:lnTo>
                  <a:lnTo>
                    <a:pt x="1501" y="1191"/>
                  </a:lnTo>
                  <a:lnTo>
                    <a:pt x="1528" y="1236"/>
                  </a:lnTo>
                  <a:lnTo>
                    <a:pt x="1501" y="1282"/>
                  </a:lnTo>
                  <a:moveTo>
                    <a:pt x="1563" y="1282"/>
                  </a:moveTo>
                  <a:lnTo>
                    <a:pt x="1537" y="1236"/>
                  </a:lnTo>
                  <a:lnTo>
                    <a:pt x="1563" y="1191"/>
                  </a:lnTo>
                  <a:lnTo>
                    <a:pt x="1590" y="1236"/>
                  </a:lnTo>
                  <a:lnTo>
                    <a:pt x="1563" y="1282"/>
                  </a:lnTo>
                  <a:moveTo>
                    <a:pt x="1624" y="1282"/>
                  </a:moveTo>
                  <a:lnTo>
                    <a:pt x="1599" y="1236"/>
                  </a:lnTo>
                  <a:lnTo>
                    <a:pt x="1624" y="1191"/>
                  </a:lnTo>
                  <a:lnTo>
                    <a:pt x="1651" y="1236"/>
                  </a:lnTo>
                  <a:lnTo>
                    <a:pt x="1624" y="1282"/>
                  </a:lnTo>
                  <a:moveTo>
                    <a:pt x="1687" y="1282"/>
                  </a:moveTo>
                  <a:lnTo>
                    <a:pt x="1660" y="1236"/>
                  </a:lnTo>
                  <a:lnTo>
                    <a:pt x="1687" y="1191"/>
                  </a:lnTo>
                  <a:lnTo>
                    <a:pt x="1713" y="1236"/>
                  </a:lnTo>
                  <a:lnTo>
                    <a:pt x="1687" y="1282"/>
                  </a:lnTo>
                  <a:moveTo>
                    <a:pt x="1749" y="1282"/>
                  </a:moveTo>
                  <a:lnTo>
                    <a:pt x="1722" y="1236"/>
                  </a:lnTo>
                  <a:lnTo>
                    <a:pt x="1749" y="1191"/>
                  </a:lnTo>
                  <a:lnTo>
                    <a:pt x="1774" y="1236"/>
                  </a:lnTo>
                  <a:lnTo>
                    <a:pt x="1749" y="1282"/>
                  </a:lnTo>
                  <a:moveTo>
                    <a:pt x="1810" y="1282"/>
                  </a:moveTo>
                  <a:lnTo>
                    <a:pt x="1783" y="1236"/>
                  </a:lnTo>
                  <a:lnTo>
                    <a:pt x="1810" y="1191"/>
                  </a:lnTo>
                  <a:lnTo>
                    <a:pt x="1836" y="1236"/>
                  </a:lnTo>
                  <a:lnTo>
                    <a:pt x="1810" y="1282"/>
                  </a:lnTo>
                  <a:moveTo>
                    <a:pt x="1872" y="1282"/>
                  </a:moveTo>
                  <a:lnTo>
                    <a:pt x="1845" y="1236"/>
                  </a:lnTo>
                  <a:lnTo>
                    <a:pt x="1872" y="1191"/>
                  </a:lnTo>
                  <a:lnTo>
                    <a:pt x="1897" y="1236"/>
                  </a:lnTo>
                  <a:lnTo>
                    <a:pt x="1872" y="1282"/>
                  </a:lnTo>
                  <a:moveTo>
                    <a:pt x="1933" y="1282"/>
                  </a:moveTo>
                  <a:lnTo>
                    <a:pt x="1906" y="1236"/>
                  </a:lnTo>
                  <a:lnTo>
                    <a:pt x="1933" y="1191"/>
                  </a:lnTo>
                  <a:lnTo>
                    <a:pt x="1959" y="1236"/>
                  </a:lnTo>
                  <a:lnTo>
                    <a:pt x="1933" y="1282"/>
                  </a:lnTo>
                  <a:moveTo>
                    <a:pt x="1995" y="1282"/>
                  </a:moveTo>
                  <a:lnTo>
                    <a:pt x="1968" y="1236"/>
                  </a:lnTo>
                  <a:lnTo>
                    <a:pt x="1995" y="1191"/>
                  </a:lnTo>
                  <a:lnTo>
                    <a:pt x="2020" y="1236"/>
                  </a:lnTo>
                  <a:lnTo>
                    <a:pt x="1995" y="1282"/>
                  </a:lnTo>
                  <a:moveTo>
                    <a:pt x="2056" y="1282"/>
                  </a:moveTo>
                  <a:lnTo>
                    <a:pt x="2031" y="1236"/>
                  </a:lnTo>
                  <a:lnTo>
                    <a:pt x="2056" y="1191"/>
                  </a:lnTo>
                  <a:lnTo>
                    <a:pt x="2083" y="1236"/>
                  </a:lnTo>
                  <a:lnTo>
                    <a:pt x="2056" y="1282"/>
                  </a:lnTo>
                  <a:moveTo>
                    <a:pt x="2118" y="1282"/>
                  </a:moveTo>
                  <a:lnTo>
                    <a:pt x="2092" y="1236"/>
                  </a:lnTo>
                  <a:lnTo>
                    <a:pt x="2118" y="1191"/>
                  </a:lnTo>
                  <a:lnTo>
                    <a:pt x="2145" y="1236"/>
                  </a:lnTo>
                  <a:lnTo>
                    <a:pt x="2118" y="1282"/>
                  </a:lnTo>
                  <a:moveTo>
                    <a:pt x="2179" y="1282"/>
                  </a:moveTo>
                  <a:lnTo>
                    <a:pt x="2154" y="1236"/>
                  </a:lnTo>
                  <a:lnTo>
                    <a:pt x="2179" y="1191"/>
                  </a:lnTo>
                  <a:lnTo>
                    <a:pt x="2206" y="1236"/>
                  </a:lnTo>
                  <a:lnTo>
                    <a:pt x="2179" y="1282"/>
                  </a:lnTo>
                  <a:moveTo>
                    <a:pt x="2241" y="1282"/>
                  </a:moveTo>
                  <a:lnTo>
                    <a:pt x="2215" y="1236"/>
                  </a:lnTo>
                  <a:lnTo>
                    <a:pt x="2241" y="1191"/>
                  </a:lnTo>
                  <a:lnTo>
                    <a:pt x="2268" y="1236"/>
                  </a:lnTo>
                  <a:lnTo>
                    <a:pt x="2241" y="1282"/>
                  </a:lnTo>
                  <a:moveTo>
                    <a:pt x="2302" y="1282"/>
                  </a:moveTo>
                  <a:lnTo>
                    <a:pt x="2277" y="1236"/>
                  </a:lnTo>
                  <a:lnTo>
                    <a:pt x="2302" y="1191"/>
                  </a:lnTo>
                  <a:lnTo>
                    <a:pt x="2329" y="1236"/>
                  </a:lnTo>
                  <a:lnTo>
                    <a:pt x="2302" y="1282"/>
                  </a:lnTo>
                  <a:moveTo>
                    <a:pt x="2364" y="1282"/>
                  </a:moveTo>
                  <a:lnTo>
                    <a:pt x="2338" y="1236"/>
                  </a:lnTo>
                  <a:lnTo>
                    <a:pt x="2364" y="1191"/>
                  </a:lnTo>
                  <a:lnTo>
                    <a:pt x="2391" y="1236"/>
                  </a:lnTo>
                  <a:lnTo>
                    <a:pt x="2364" y="1282"/>
                  </a:lnTo>
                  <a:moveTo>
                    <a:pt x="2427" y="1282"/>
                  </a:moveTo>
                  <a:lnTo>
                    <a:pt x="2400" y="1236"/>
                  </a:lnTo>
                  <a:lnTo>
                    <a:pt x="2427" y="1191"/>
                  </a:lnTo>
                  <a:lnTo>
                    <a:pt x="2452" y="1236"/>
                  </a:lnTo>
                  <a:lnTo>
                    <a:pt x="2427" y="1282"/>
                  </a:lnTo>
                  <a:moveTo>
                    <a:pt x="2488" y="1282"/>
                  </a:moveTo>
                  <a:lnTo>
                    <a:pt x="2461" y="1236"/>
                  </a:lnTo>
                  <a:lnTo>
                    <a:pt x="2488" y="1191"/>
                  </a:lnTo>
                  <a:lnTo>
                    <a:pt x="2514" y="1236"/>
                  </a:lnTo>
                  <a:lnTo>
                    <a:pt x="2488" y="1282"/>
                  </a:lnTo>
                  <a:moveTo>
                    <a:pt x="54" y="1228"/>
                  </a:moveTo>
                  <a:lnTo>
                    <a:pt x="27" y="1183"/>
                  </a:lnTo>
                  <a:lnTo>
                    <a:pt x="54" y="1138"/>
                  </a:lnTo>
                  <a:lnTo>
                    <a:pt x="80" y="1183"/>
                  </a:lnTo>
                  <a:lnTo>
                    <a:pt x="54" y="1228"/>
                  </a:lnTo>
                  <a:moveTo>
                    <a:pt x="116" y="1228"/>
                  </a:moveTo>
                  <a:lnTo>
                    <a:pt x="89" y="1183"/>
                  </a:lnTo>
                  <a:lnTo>
                    <a:pt x="116" y="1138"/>
                  </a:lnTo>
                  <a:lnTo>
                    <a:pt x="141" y="1183"/>
                  </a:lnTo>
                  <a:lnTo>
                    <a:pt x="116" y="1228"/>
                  </a:lnTo>
                  <a:moveTo>
                    <a:pt x="177" y="1228"/>
                  </a:moveTo>
                  <a:lnTo>
                    <a:pt x="150" y="1183"/>
                  </a:lnTo>
                  <a:lnTo>
                    <a:pt x="177" y="1138"/>
                  </a:lnTo>
                  <a:lnTo>
                    <a:pt x="204" y="1183"/>
                  </a:lnTo>
                  <a:lnTo>
                    <a:pt x="177" y="1228"/>
                  </a:lnTo>
                  <a:moveTo>
                    <a:pt x="238" y="1228"/>
                  </a:moveTo>
                  <a:lnTo>
                    <a:pt x="213" y="1183"/>
                  </a:lnTo>
                  <a:lnTo>
                    <a:pt x="238" y="1138"/>
                  </a:lnTo>
                  <a:lnTo>
                    <a:pt x="265" y="1183"/>
                  </a:lnTo>
                  <a:lnTo>
                    <a:pt x="238" y="1228"/>
                  </a:lnTo>
                  <a:moveTo>
                    <a:pt x="300" y="1228"/>
                  </a:moveTo>
                  <a:lnTo>
                    <a:pt x="274" y="1183"/>
                  </a:lnTo>
                  <a:lnTo>
                    <a:pt x="300" y="1138"/>
                  </a:lnTo>
                  <a:lnTo>
                    <a:pt x="327" y="1183"/>
                  </a:lnTo>
                  <a:lnTo>
                    <a:pt x="300" y="1228"/>
                  </a:lnTo>
                  <a:moveTo>
                    <a:pt x="361" y="1228"/>
                  </a:moveTo>
                  <a:lnTo>
                    <a:pt x="336" y="1183"/>
                  </a:lnTo>
                  <a:lnTo>
                    <a:pt x="361" y="1138"/>
                  </a:lnTo>
                  <a:lnTo>
                    <a:pt x="388" y="1183"/>
                  </a:lnTo>
                  <a:lnTo>
                    <a:pt x="361" y="1228"/>
                  </a:lnTo>
                  <a:moveTo>
                    <a:pt x="423" y="1228"/>
                  </a:moveTo>
                  <a:lnTo>
                    <a:pt x="397" y="1183"/>
                  </a:lnTo>
                  <a:lnTo>
                    <a:pt x="423" y="1138"/>
                  </a:lnTo>
                  <a:lnTo>
                    <a:pt x="450" y="1183"/>
                  </a:lnTo>
                  <a:lnTo>
                    <a:pt x="423" y="1228"/>
                  </a:lnTo>
                  <a:moveTo>
                    <a:pt x="484" y="1228"/>
                  </a:moveTo>
                  <a:lnTo>
                    <a:pt x="459" y="1183"/>
                  </a:lnTo>
                  <a:lnTo>
                    <a:pt x="484" y="1138"/>
                  </a:lnTo>
                  <a:lnTo>
                    <a:pt x="511" y="1183"/>
                  </a:lnTo>
                  <a:lnTo>
                    <a:pt x="484" y="1228"/>
                  </a:lnTo>
                  <a:moveTo>
                    <a:pt x="546" y="1228"/>
                  </a:moveTo>
                  <a:lnTo>
                    <a:pt x="520" y="1183"/>
                  </a:lnTo>
                  <a:lnTo>
                    <a:pt x="546" y="1138"/>
                  </a:lnTo>
                  <a:lnTo>
                    <a:pt x="573" y="1183"/>
                  </a:lnTo>
                  <a:lnTo>
                    <a:pt x="546" y="1228"/>
                  </a:lnTo>
                  <a:moveTo>
                    <a:pt x="609" y="1228"/>
                  </a:moveTo>
                  <a:lnTo>
                    <a:pt x="582" y="1183"/>
                  </a:lnTo>
                  <a:lnTo>
                    <a:pt x="609" y="1138"/>
                  </a:lnTo>
                  <a:lnTo>
                    <a:pt x="634" y="1183"/>
                  </a:lnTo>
                  <a:lnTo>
                    <a:pt x="609" y="1228"/>
                  </a:lnTo>
                  <a:moveTo>
                    <a:pt x="670" y="1228"/>
                  </a:moveTo>
                  <a:lnTo>
                    <a:pt x="643" y="1183"/>
                  </a:lnTo>
                  <a:lnTo>
                    <a:pt x="670" y="1138"/>
                  </a:lnTo>
                  <a:lnTo>
                    <a:pt x="696" y="1183"/>
                  </a:lnTo>
                  <a:lnTo>
                    <a:pt x="670" y="1228"/>
                  </a:lnTo>
                  <a:moveTo>
                    <a:pt x="732" y="1228"/>
                  </a:moveTo>
                  <a:lnTo>
                    <a:pt x="705" y="1183"/>
                  </a:lnTo>
                  <a:lnTo>
                    <a:pt x="732" y="1138"/>
                  </a:lnTo>
                  <a:lnTo>
                    <a:pt x="757" y="1183"/>
                  </a:lnTo>
                  <a:lnTo>
                    <a:pt x="732" y="1228"/>
                  </a:lnTo>
                  <a:moveTo>
                    <a:pt x="793" y="1228"/>
                  </a:moveTo>
                  <a:lnTo>
                    <a:pt x="766" y="1183"/>
                  </a:lnTo>
                  <a:lnTo>
                    <a:pt x="793" y="1138"/>
                  </a:lnTo>
                  <a:lnTo>
                    <a:pt x="819" y="1183"/>
                  </a:lnTo>
                  <a:lnTo>
                    <a:pt x="793" y="1228"/>
                  </a:lnTo>
                  <a:moveTo>
                    <a:pt x="855" y="1228"/>
                  </a:moveTo>
                  <a:lnTo>
                    <a:pt x="828" y="1183"/>
                  </a:lnTo>
                  <a:lnTo>
                    <a:pt x="855" y="1138"/>
                  </a:lnTo>
                  <a:lnTo>
                    <a:pt x="880" y="1183"/>
                  </a:lnTo>
                  <a:lnTo>
                    <a:pt x="855" y="1228"/>
                  </a:lnTo>
                  <a:moveTo>
                    <a:pt x="916" y="1228"/>
                  </a:moveTo>
                  <a:lnTo>
                    <a:pt x="889" y="1183"/>
                  </a:lnTo>
                  <a:lnTo>
                    <a:pt x="916" y="1138"/>
                  </a:lnTo>
                  <a:lnTo>
                    <a:pt x="943" y="1183"/>
                  </a:lnTo>
                  <a:lnTo>
                    <a:pt x="916" y="1228"/>
                  </a:lnTo>
                  <a:moveTo>
                    <a:pt x="978" y="1228"/>
                  </a:moveTo>
                  <a:lnTo>
                    <a:pt x="952" y="1183"/>
                  </a:lnTo>
                  <a:lnTo>
                    <a:pt x="978" y="1138"/>
                  </a:lnTo>
                  <a:lnTo>
                    <a:pt x="1005" y="1183"/>
                  </a:lnTo>
                  <a:lnTo>
                    <a:pt x="978" y="1228"/>
                  </a:lnTo>
                  <a:moveTo>
                    <a:pt x="1039" y="1228"/>
                  </a:moveTo>
                  <a:lnTo>
                    <a:pt x="1014" y="1183"/>
                  </a:lnTo>
                  <a:lnTo>
                    <a:pt x="1039" y="1138"/>
                  </a:lnTo>
                  <a:lnTo>
                    <a:pt x="1066" y="1183"/>
                  </a:lnTo>
                  <a:lnTo>
                    <a:pt x="1039" y="1228"/>
                  </a:lnTo>
                  <a:moveTo>
                    <a:pt x="1101" y="1228"/>
                  </a:moveTo>
                  <a:lnTo>
                    <a:pt x="1075" y="1183"/>
                  </a:lnTo>
                  <a:lnTo>
                    <a:pt x="1101" y="1138"/>
                  </a:lnTo>
                  <a:lnTo>
                    <a:pt x="1128" y="1183"/>
                  </a:lnTo>
                  <a:lnTo>
                    <a:pt x="1101" y="1228"/>
                  </a:lnTo>
                  <a:moveTo>
                    <a:pt x="1162" y="1228"/>
                  </a:moveTo>
                  <a:lnTo>
                    <a:pt x="1137" y="1183"/>
                  </a:lnTo>
                  <a:lnTo>
                    <a:pt x="1162" y="1138"/>
                  </a:lnTo>
                  <a:lnTo>
                    <a:pt x="1189" y="1183"/>
                  </a:lnTo>
                  <a:lnTo>
                    <a:pt x="1162" y="1228"/>
                  </a:lnTo>
                  <a:moveTo>
                    <a:pt x="1224" y="1228"/>
                  </a:moveTo>
                  <a:lnTo>
                    <a:pt x="1198" y="1183"/>
                  </a:lnTo>
                  <a:lnTo>
                    <a:pt x="1224" y="1138"/>
                  </a:lnTo>
                  <a:lnTo>
                    <a:pt x="1251" y="1183"/>
                  </a:lnTo>
                  <a:lnTo>
                    <a:pt x="1224" y="1228"/>
                  </a:lnTo>
                  <a:moveTo>
                    <a:pt x="1285" y="1228"/>
                  </a:moveTo>
                  <a:lnTo>
                    <a:pt x="1260" y="1183"/>
                  </a:lnTo>
                  <a:lnTo>
                    <a:pt x="1285" y="1138"/>
                  </a:lnTo>
                  <a:lnTo>
                    <a:pt x="1312" y="1183"/>
                  </a:lnTo>
                  <a:lnTo>
                    <a:pt x="1285" y="1228"/>
                  </a:lnTo>
                  <a:moveTo>
                    <a:pt x="1348" y="1228"/>
                  </a:moveTo>
                  <a:lnTo>
                    <a:pt x="1321" y="1183"/>
                  </a:lnTo>
                  <a:lnTo>
                    <a:pt x="1348" y="1138"/>
                  </a:lnTo>
                  <a:lnTo>
                    <a:pt x="1374" y="1183"/>
                  </a:lnTo>
                  <a:lnTo>
                    <a:pt x="1348" y="1228"/>
                  </a:lnTo>
                  <a:moveTo>
                    <a:pt x="1410" y="1228"/>
                  </a:moveTo>
                  <a:lnTo>
                    <a:pt x="1383" y="1183"/>
                  </a:lnTo>
                  <a:lnTo>
                    <a:pt x="1410" y="1138"/>
                  </a:lnTo>
                  <a:lnTo>
                    <a:pt x="1435" y="1183"/>
                  </a:lnTo>
                  <a:lnTo>
                    <a:pt x="1410" y="1228"/>
                  </a:lnTo>
                  <a:moveTo>
                    <a:pt x="1471" y="1228"/>
                  </a:moveTo>
                  <a:lnTo>
                    <a:pt x="1444" y="1183"/>
                  </a:lnTo>
                  <a:lnTo>
                    <a:pt x="1471" y="1138"/>
                  </a:lnTo>
                  <a:lnTo>
                    <a:pt x="1497" y="1183"/>
                  </a:lnTo>
                  <a:lnTo>
                    <a:pt x="1471" y="1228"/>
                  </a:lnTo>
                  <a:moveTo>
                    <a:pt x="1533" y="1228"/>
                  </a:moveTo>
                  <a:lnTo>
                    <a:pt x="1506" y="1183"/>
                  </a:lnTo>
                  <a:lnTo>
                    <a:pt x="1533" y="1138"/>
                  </a:lnTo>
                  <a:lnTo>
                    <a:pt x="1558" y="1183"/>
                  </a:lnTo>
                  <a:lnTo>
                    <a:pt x="1533" y="1228"/>
                  </a:lnTo>
                  <a:moveTo>
                    <a:pt x="1594" y="1228"/>
                  </a:moveTo>
                  <a:lnTo>
                    <a:pt x="1567" y="1183"/>
                  </a:lnTo>
                  <a:lnTo>
                    <a:pt x="1594" y="1138"/>
                  </a:lnTo>
                  <a:lnTo>
                    <a:pt x="1620" y="1183"/>
                  </a:lnTo>
                  <a:lnTo>
                    <a:pt x="1594" y="1228"/>
                  </a:lnTo>
                  <a:moveTo>
                    <a:pt x="1656" y="1228"/>
                  </a:moveTo>
                  <a:lnTo>
                    <a:pt x="1629" y="1183"/>
                  </a:lnTo>
                  <a:lnTo>
                    <a:pt x="1656" y="1138"/>
                  </a:lnTo>
                  <a:lnTo>
                    <a:pt x="1683" y="1183"/>
                  </a:lnTo>
                  <a:lnTo>
                    <a:pt x="1656" y="1228"/>
                  </a:lnTo>
                  <a:moveTo>
                    <a:pt x="1717" y="1228"/>
                  </a:moveTo>
                  <a:lnTo>
                    <a:pt x="1692" y="1183"/>
                  </a:lnTo>
                  <a:lnTo>
                    <a:pt x="1717" y="1138"/>
                  </a:lnTo>
                  <a:lnTo>
                    <a:pt x="1744" y="1183"/>
                  </a:lnTo>
                  <a:lnTo>
                    <a:pt x="1717" y="1228"/>
                  </a:lnTo>
                  <a:moveTo>
                    <a:pt x="1779" y="1228"/>
                  </a:moveTo>
                  <a:lnTo>
                    <a:pt x="1753" y="1183"/>
                  </a:lnTo>
                  <a:lnTo>
                    <a:pt x="1779" y="1138"/>
                  </a:lnTo>
                  <a:lnTo>
                    <a:pt x="1806" y="1183"/>
                  </a:lnTo>
                  <a:lnTo>
                    <a:pt x="1779" y="1228"/>
                  </a:lnTo>
                  <a:moveTo>
                    <a:pt x="1840" y="1228"/>
                  </a:moveTo>
                  <a:lnTo>
                    <a:pt x="1815" y="1183"/>
                  </a:lnTo>
                  <a:lnTo>
                    <a:pt x="1840" y="1138"/>
                  </a:lnTo>
                  <a:lnTo>
                    <a:pt x="1867" y="1183"/>
                  </a:lnTo>
                  <a:lnTo>
                    <a:pt x="1840" y="1228"/>
                  </a:lnTo>
                  <a:moveTo>
                    <a:pt x="1902" y="1228"/>
                  </a:moveTo>
                  <a:lnTo>
                    <a:pt x="1876" y="1183"/>
                  </a:lnTo>
                  <a:lnTo>
                    <a:pt x="1902" y="1138"/>
                  </a:lnTo>
                  <a:lnTo>
                    <a:pt x="1929" y="1183"/>
                  </a:lnTo>
                  <a:lnTo>
                    <a:pt x="1902" y="1228"/>
                  </a:lnTo>
                  <a:moveTo>
                    <a:pt x="1963" y="1228"/>
                  </a:moveTo>
                  <a:lnTo>
                    <a:pt x="1938" y="1183"/>
                  </a:lnTo>
                  <a:lnTo>
                    <a:pt x="1963" y="1138"/>
                  </a:lnTo>
                  <a:lnTo>
                    <a:pt x="1990" y="1183"/>
                  </a:lnTo>
                  <a:lnTo>
                    <a:pt x="1963" y="1228"/>
                  </a:lnTo>
                  <a:moveTo>
                    <a:pt x="2025" y="1228"/>
                  </a:moveTo>
                  <a:lnTo>
                    <a:pt x="1999" y="1183"/>
                  </a:lnTo>
                  <a:lnTo>
                    <a:pt x="2025" y="1138"/>
                  </a:lnTo>
                  <a:lnTo>
                    <a:pt x="2052" y="1183"/>
                  </a:lnTo>
                  <a:lnTo>
                    <a:pt x="2025" y="1228"/>
                  </a:lnTo>
                  <a:moveTo>
                    <a:pt x="2088" y="1228"/>
                  </a:moveTo>
                  <a:lnTo>
                    <a:pt x="2061" y="1183"/>
                  </a:lnTo>
                  <a:lnTo>
                    <a:pt x="2088" y="1138"/>
                  </a:lnTo>
                  <a:lnTo>
                    <a:pt x="2113" y="1183"/>
                  </a:lnTo>
                  <a:lnTo>
                    <a:pt x="2088" y="1228"/>
                  </a:lnTo>
                  <a:moveTo>
                    <a:pt x="2149" y="1228"/>
                  </a:moveTo>
                  <a:lnTo>
                    <a:pt x="2122" y="1183"/>
                  </a:lnTo>
                  <a:lnTo>
                    <a:pt x="2149" y="1138"/>
                  </a:lnTo>
                  <a:lnTo>
                    <a:pt x="2175" y="1183"/>
                  </a:lnTo>
                  <a:lnTo>
                    <a:pt x="2149" y="1228"/>
                  </a:lnTo>
                  <a:moveTo>
                    <a:pt x="2211" y="1228"/>
                  </a:moveTo>
                  <a:lnTo>
                    <a:pt x="2184" y="1183"/>
                  </a:lnTo>
                  <a:lnTo>
                    <a:pt x="2211" y="1138"/>
                  </a:lnTo>
                  <a:lnTo>
                    <a:pt x="2236" y="1183"/>
                  </a:lnTo>
                  <a:lnTo>
                    <a:pt x="2211" y="1228"/>
                  </a:lnTo>
                  <a:moveTo>
                    <a:pt x="2272" y="1228"/>
                  </a:moveTo>
                  <a:lnTo>
                    <a:pt x="2245" y="1183"/>
                  </a:lnTo>
                  <a:lnTo>
                    <a:pt x="2272" y="1138"/>
                  </a:lnTo>
                  <a:lnTo>
                    <a:pt x="2298" y="1183"/>
                  </a:lnTo>
                  <a:lnTo>
                    <a:pt x="2272" y="1228"/>
                  </a:lnTo>
                  <a:moveTo>
                    <a:pt x="2334" y="1228"/>
                  </a:moveTo>
                  <a:lnTo>
                    <a:pt x="2307" y="1183"/>
                  </a:lnTo>
                  <a:lnTo>
                    <a:pt x="2334" y="1138"/>
                  </a:lnTo>
                  <a:lnTo>
                    <a:pt x="2359" y="1183"/>
                  </a:lnTo>
                  <a:lnTo>
                    <a:pt x="2334" y="1228"/>
                  </a:lnTo>
                  <a:moveTo>
                    <a:pt x="2395" y="1228"/>
                  </a:moveTo>
                  <a:lnTo>
                    <a:pt x="2368" y="1183"/>
                  </a:lnTo>
                  <a:lnTo>
                    <a:pt x="2395" y="1138"/>
                  </a:lnTo>
                  <a:lnTo>
                    <a:pt x="2422" y="1183"/>
                  </a:lnTo>
                  <a:lnTo>
                    <a:pt x="2395" y="1228"/>
                  </a:lnTo>
                  <a:moveTo>
                    <a:pt x="2457" y="1228"/>
                  </a:moveTo>
                  <a:lnTo>
                    <a:pt x="2431" y="1183"/>
                  </a:lnTo>
                  <a:lnTo>
                    <a:pt x="2457" y="1138"/>
                  </a:lnTo>
                  <a:lnTo>
                    <a:pt x="2484" y="1183"/>
                  </a:lnTo>
                  <a:lnTo>
                    <a:pt x="2457" y="1228"/>
                  </a:lnTo>
                  <a:moveTo>
                    <a:pt x="2518" y="1228"/>
                  </a:moveTo>
                  <a:lnTo>
                    <a:pt x="2493" y="1183"/>
                  </a:lnTo>
                  <a:lnTo>
                    <a:pt x="2518" y="1138"/>
                  </a:lnTo>
                  <a:lnTo>
                    <a:pt x="2545" y="1183"/>
                  </a:lnTo>
                  <a:lnTo>
                    <a:pt x="2518" y="1228"/>
                  </a:lnTo>
                  <a:moveTo>
                    <a:pt x="84" y="1176"/>
                  </a:moveTo>
                  <a:lnTo>
                    <a:pt x="59" y="1129"/>
                  </a:lnTo>
                  <a:lnTo>
                    <a:pt x="84" y="1084"/>
                  </a:lnTo>
                  <a:lnTo>
                    <a:pt x="111" y="1129"/>
                  </a:lnTo>
                  <a:lnTo>
                    <a:pt x="84" y="1176"/>
                  </a:lnTo>
                  <a:moveTo>
                    <a:pt x="146" y="1176"/>
                  </a:moveTo>
                  <a:lnTo>
                    <a:pt x="120" y="1129"/>
                  </a:lnTo>
                  <a:lnTo>
                    <a:pt x="146" y="1084"/>
                  </a:lnTo>
                  <a:lnTo>
                    <a:pt x="173" y="1129"/>
                  </a:lnTo>
                  <a:lnTo>
                    <a:pt x="146" y="1176"/>
                  </a:lnTo>
                  <a:moveTo>
                    <a:pt x="209" y="1176"/>
                  </a:moveTo>
                  <a:lnTo>
                    <a:pt x="182" y="1129"/>
                  </a:lnTo>
                  <a:lnTo>
                    <a:pt x="209" y="1084"/>
                  </a:lnTo>
                  <a:lnTo>
                    <a:pt x="234" y="1129"/>
                  </a:lnTo>
                  <a:lnTo>
                    <a:pt x="209" y="1176"/>
                  </a:lnTo>
                  <a:moveTo>
                    <a:pt x="270" y="1176"/>
                  </a:moveTo>
                  <a:lnTo>
                    <a:pt x="243" y="1129"/>
                  </a:lnTo>
                  <a:lnTo>
                    <a:pt x="270" y="1084"/>
                  </a:lnTo>
                  <a:lnTo>
                    <a:pt x="295" y="1129"/>
                  </a:lnTo>
                  <a:lnTo>
                    <a:pt x="270" y="1176"/>
                  </a:lnTo>
                  <a:moveTo>
                    <a:pt x="331" y="1176"/>
                  </a:moveTo>
                  <a:lnTo>
                    <a:pt x="304" y="1129"/>
                  </a:lnTo>
                  <a:lnTo>
                    <a:pt x="331" y="1084"/>
                  </a:lnTo>
                  <a:lnTo>
                    <a:pt x="357" y="1129"/>
                  </a:lnTo>
                  <a:lnTo>
                    <a:pt x="331" y="1176"/>
                  </a:lnTo>
                  <a:moveTo>
                    <a:pt x="393" y="1176"/>
                  </a:moveTo>
                  <a:lnTo>
                    <a:pt x="366" y="1129"/>
                  </a:lnTo>
                  <a:lnTo>
                    <a:pt x="393" y="1084"/>
                  </a:lnTo>
                  <a:lnTo>
                    <a:pt x="418" y="1129"/>
                  </a:lnTo>
                  <a:lnTo>
                    <a:pt x="393" y="1176"/>
                  </a:lnTo>
                  <a:moveTo>
                    <a:pt x="454" y="1176"/>
                  </a:moveTo>
                  <a:lnTo>
                    <a:pt x="427" y="1129"/>
                  </a:lnTo>
                  <a:lnTo>
                    <a:pt x="454" y="1084"/>
                  </a:lnTo>
                  <a:lnTo>
                    <a:pt x="480" y="1129"/>
                  </a:lnTo>
                  <a:lnTo>
                    <a:pt x="454" y="1176"/>
                  </a:lnTo>
                  <a:moveTo>
                    <a:pt x="516" y="1176"/>
                  </a:moveTo>
                  <a:lnTo>
                    <a:pt x="489" y="1129"/>
                  </a:lnTo>
                  <a:lnTo>
                    <a:pt x="516" y="1084"/>
                  </a:lnTo>
                  <a:lnTo>
                    <a:pt x="541" y="1129"/>
                  </a:lnTo>
                  <a:lnTo>
                    <a:pt x="516" y="1176"/>
                  </a:lnTo>
                  <a:moveTo>
                    <a:pt x="577" y="1176"/>
                  </a:moveTo>
                  <a:lnTo>
                    <a:pt x="552" y="1129"/>
                  </a:lnTo>
                  <a:lnTo>
                    <a:pt x="577" y="1084"/>
                  </a:lnTo>
                  <a:lnTo>
                    <a:pt x="604" y="1129"/>
                  </a:lnTo>
                  <a:lnTo>
                    <a:pt x="577" y="1176"/>
                  </a:lnTo>
                  <a:moveTo>
                    <a:pt x="639" y="1176"/>
                  </a:moveTo>
                  <a:lnTo>
                    <a:pt x="613" y="1129"/>
                  </a:lnTo>
                  <a:lnTo>
                    <a:pt x="639" y="1084"/>
                  </a:lnTo>
                  <a:lnTo>
                    <a:pt x="666" y="1129"/>
                  </a:lnTo>
                  <a:lnTo>
                    <a:pt x="639" y="1176"/>
                  </a:lnTo>
                  <a:moveTo>
                    <a:pt x="700" y="1176"/>
                  </a:moveTo>
                  <a:lnTo>
                    <a:pt x="675" y="1129"/>
                  </a:lnTo>
                  <a:lnTo>
                    <a:pt x="700" y="1084"/>
                  </a:lnTo>
                  <a:lnTo>
                    <a:pt x="727" y="1129"/>
                  </a:lnTo>
                  <a:lnTo>
                    <a:pt x="700" y="1176"/>
                  </a:lnTo>
                  <a:moveTo>
                    <a:pt x="762" y="1176"/>
                  </a:moveTo>
                  <a:lnTo>
                    <a:pt x="736" y="1129"/>
                  </a:lnTo>
                  <a:lnTo>
                    <a:pt x="762" y="1084"/>
                  </a:lnTo>
                  <a:lnTo>
                    <a:pt x="789" y="1129"/>
                  </a:lnTo>
                  <a:lnTo>
                    <a:pt x="762" y="1176"/>
                  </a:lnTo>
                  <a:moveTo>
                    <a:pt x="823" y="1176"/>
                  </a:moveTo>
                  <a:lnTo>
                    <a:pt x="798" y="1129"/>
                  </a:lnTo>
                  <a:lnTo>
                    <a:pt x="823" y="1084"/>
                  </a:lnTo>
                  <a:lnTo>
                    <a:pt x="850" y="1129"/>
                  </a:lnTo>
                  <a:lnTo>
                    <a:pt x="823" y="1176"/>
                  </a:lnTo>
                  <a:moveTo>
                    <a:pt x="885" y="1176"/>
                  </a:moveTo>
                  <a:lnTo>
                    <a:pt x="859" y="1129"/>
                  </a:lnTo>
                  <a:lnTo>
                    <a:pt x="885" y="1084"/>
                  </a:lnTo>
                  <a:lnTo>
                    <a:pt x="912" y="1129"/>
                  </a:lnTo>
                  <a:lnTo>
                    <a:pt x="885" y="1176"/>
                  </a:lnTo>
                  <a:moveTo>
                    <a:pt x="948" y="1176"/>
                  </a:moveTo>
                  <a:lnTo>
                    <a:pt x="921" y="1129"/>
                  </a:lnTo>
                  <a:lnTo>
                    <a:pt x="948" y="1084"/>
                  </a:lnTo>
                  <a:lnTo>
                    <a:pt x="973" y="1129"/>
                  </a:lnTo>
                  <a:lnTo>
                    <a:pt x="948" y="1176"/>
                  </a:lnTo>
                  <a:moveTo>
                    <a:pt x="1009" y="1176"/>
                  </a:moveTo>
                  <a:lnTo>
                    <a:pt x="982" y="1129"/>
                  </a:lnTo>
                  <a:lnTo>
                    <a:pt x="1009" y="1084"/>
                  </a:lnTo>
                  <a:lnTo>
                    <a:pt x="1035" y="1129"/>
                  </a:lnTo>
                  <a:lnTo>
                    <a:pt x="1009" y="1176"/>
                  </a:lnTo>
                  <a:moveTo>
                    <a:pt x="1071" y="1176"/>
                  </a:moveTo>
                  <a:lnTo>
                    <a:pt x="1044" y="1129"/>
                  </a:lnTo>
                  <a:lnTo>
                    <a:pt x="1071" y="1084"/>
                  </a:lnTo>
                  <a:lnTo>
                    <a:pt x="1096" y="1129"/>
                  </a:lnTo>
                  <a:lnTo>
                    <a:pt x="1071" y="1176"/>
                  </a:lnTo>
                  <a:moveTo>
                    <a:pt x="1132" y="1176"/>
                  </a:moveTo>
                  <a:lnTo>
                    <a:pt x="1105" y="1129"/>
                  </a:lnTo>
                  <a:lnTo>
                    <a:pt x="1132" y="1084"/>
                  </a:lnTo>
                  <a:lnTo>
                    <a:pt x="1158" y="1129"/>
                  </a:lnTo>
                  <a:lnTo>
                    <a:pt x="1132" y="1176"/>
                  </a:lnTo>
                  <a:moveTo>
                    <a:pt x="1194" y="1176"/>
                  </a:moveTo>
                  <a:lnTo>
                    <a:pt x="1167" y="1129"/>
                  </a:lnTo>
                  <a:lnTo>
                    <a:pt x="1194" y="1084"/>
                  </a:lnTo>
                  <a:lnTo>
                    <a:pt x="1219" y="1129"/>
                  </a:lnTo>
                  <a:lnTo>
                    <a:pt x="1194" y="1176"/>
                  </a:lnTo>
                  <a:moveTo>
                    <a:pt x="1255" y="1176"/>
                  </a:moveTo>
                  <a:lnTo>
                    <a:pt x="1228" y="1129"/>
                  </a:lnTo>
                  <a:lnTo>
                    <a:pt x="1255" y="1084"/>
                  </a:lnTo>
                  <a:lnTo>
                    <a:pt x="1281" y="1129"/>
                  </a:lnTo>
                  <a:lnTo>
                    <a:pt x="1255" y="1176"/>
                  </a:lnTo>
                  <a:moveTo>
                    <a:pt x="1317" y="1176"/>
                  </a:moveTo>
                  <a:lnTo>
                    <a:pt x="1291" y="1129"/>
                  </a:lnTo>
                  <a:lnTo>
                    <a:pt x="1317" y="1084"/>
                  </a:lnTo>
                  <a:lnTo>
                    <a:pt x="1344" y="1129"/>
                  </a:lnTo>
                  <a:lnTo>
                    <a:pt x="1317" y="1176"/>
                  </a:lnTo>
                  <a:moveTo>
                    <a:pt x="1378" y="1176"/>
                  </a:moveTo>
                  <a:lnTo>
                    <a:pt x="1353" y="1129"/>
                  </a:lnTo>
                  <a:lnTo>
                    <a:pt x="1378" y="1084"/>
                  </a:lnTo>
                  <a:lnTo>
                    <a:pt x="1405" y="1129"/>
                  </a:lnTo>
                  <a:lnTo>
                    <a:pt x="1378" y="1176"/>
                  </a:lnTo>
                  <a:moveTo>
                    <a:pt x="1440" y="1176"/>
                  </a:moveTo>
                  <a:lnTo>
                    <a:pt x="1414" y="1129"/>
                  </a:lnTo>
                  <a:lnTo>
                    <a:pt x="1440" y="1084"/>
                  </a:lnTo>
                  <a:lnTo>
                    <a:pt x="1467" y="1129"/>
                  </a:lnTo>
                  <a:lnTo>
                    <a:pt x="1440" y="1176"/>
                  </a:lnTo>
                  <a:moveTo>
                    <a:pt x="1501" y="1176"/>
                  </a:moveTo>
                  <a:lnTo>
                    <a:pt x="1476" y="1129"/>
                  </a:lnTo>
                  <a:lnTo>
                    <a:pt x="1501" y="1084"/>
                  </a:lnTo>
                  <a:lnTo>
                    <a:pt x="1528" y="1129"/>
                  </a:lnTo>
                  <a:lnTo>
                    <a:pt x="1501" y="1176"/>
                  </a:lnTo>
                  <a:moveTo>
                    <a:pt x="1563" y="1176"/>
                  </a:moveTo>
                  <a:lnTo>
                    <a:pt x="1537" y="1129"/>
                  </a:lnTo>
                  <a:lnTo>
                    <a:pt x="1563" y="1084"/>
                  </a:lnTo>
                  <a:lnTo>
                    <a:pt x="1590" y="1129"/>
                  </a:lnTo>
                  <a:lnTo>
                    <a:pt x="1563" y="1176"/>
                  </a:lnTo>
                  <a:moveTo>
                    <a:pt x="1624" y="1176"/>
                  </a:moveTo>
                  <a:lnTo>
                    <a:pt x="1599" y="1129"/>
                  </a:lnTo>
                  <a:lnTo>
                    <a:pt x="1624" y="1084"/>
                  </a:lnTo>
                  <a:lnTo>
                    <a:pt x="1651" y="1129"/>
                  </a:lnTo>
                  <a:lnTo>
                    <a:pt x="1624" y="1176"/>
                  </a:lnTo>
                  <a:moveTo>
                    <a:pt x="1687" y="1176"/>
                  </a:moveTo>
                  <a:lnTo>
                    <a:pt x="1660" y="1129"/>
                  </a:lnTo>
                  <a:lnTo>
                    <a:pt x="1687" y="1084"/>
                  </a:lnTo>
                  <a:lnTo>
                    <a:pt x="1713" y="1129"/>
                  </a:lnTo>
                  <a:lnTo>
                    <a:pt x="1687" y="1176"/>
                  </a:lnTo>
                  <a:moveTo>
                    <a:pt x="1749" y="1176"/>
                  </a:moveTo>
                  <a:lnTo>
                    <a:pt x="1722" y="1129"/>
                  </a:lnTo>
                  <a:lnTo>
                    <a:pt x="1749" y="1084"/>
                  </a:lnTo>
                  <a:lnTo>
                    <a:pt x="1774" y="1129"/>
                  </a:lnTo>
                  <a:lnTo>
                    <a:pt x="1749" y="1176"/>
                  </a:lnTo>
                  <a:moveTo>
                    <a:pt x="1810" y="1176"/>
                  </a:moveTo>
                  <a:lnTo>
                    <a:pt x="1783" y="1129"/>
                  </a:lnTo>
                  <a:lnTo>
                    <a:pt x="1810" y="1084"/>
                  </a:lnTo>
                  <a:lnTo>
                    <a:pt x="1836" y="1129"/>
                  </a:lnTo>
                  <a:lnTo>
                    <a:pt x="1810" y="1176"/>
                  </a:lnTo>
                  <a:moveTo>
                    <a:pt x="1872" y="1176"/>
                  </a:moveTo>
                  <a:lnTo>
                    <a:pt x="1845" y="1129"/>
                  </a:lnTo>
                  <a:lnTo>
                    <a:pt x="1872" y="1084"/>
                  </a:lnTo>
                  <a:lnTo>
                    <a:pt x="1897" y="1129"/>
                  </a:lnTo>
                  <a:lnTo>
                    <a:pt x="1872" y="1176"/>
                  </a:lnTo>
                  <a:moveTo>
                    <a:pt x="1933" y="1176"/>
                  </a:moveTo>
                  <a:lnTo>
                    <a:pt x="1906" y="1129"/>
                  </a:lnTo>
                  <a:lnTo>
                    <a:pt x="1933" y="1084"/>
                  </a:lnTo>
                  <a:lnTo>
                    <a:pt x="1959" y="1129"/>
                  </a:lnTo>
                  <a:lnTo>
                    <a:pt x="1933" y="1176"/>
                  </a:lnTo>
                  <a:moveTo>
                    <a:pt x="1995" y="1176"/>
                  </a:moveTo>
                  <a:lnTo>
                    <a:pt x="1968" y="1129"/>
                  </a:lnTo>
                  <a:lnTo>
                    <a:pt x="1995" y="1084"/>
                  </a:lnTo>
                  <a:lnTo>
                    <a:pt x="2020" y="1129"/>
                  </a:lnTo>
                  <a:lnTo>
                    <a:pt x="1995" y="1176"/>
                  </a:lnTo>
                  <a:moveTo>
                    <a:pt x="2056" y="1176"/>
                  </a:moveTo>
                  <a:lnTo>
                    <a:pt x="2031" y="1129"/>
                  </a:lnTo>
                  <a:lnTo>
                    <a:pt x="2056" y="1084"/>
                  </a:lnTo>
                  <a:lnTo>
                    <a:pt x="2083" y="1129"/>
                  </a:lnTo>
                  <a:lnTo>
                    <a:pt x="2056" y="1176"/>
                  </a:lnTo>
                  <a:moveTo>
                    <a:pt x="2118" y="1176"/>
                  </a:moveTo>
                  <a:lnTo>
                    <a:pt x="2092" y="1129"/>
                  </a:lnTo>
                  <a:lnTo>
                    <a:pt x="2118" y="1084"/>
                  </a:lnTo>
                  <a:lnTo>
                    <a:pt x="2145" y="1129"/>
                  </a:lnTo>
                  <a:lnTo>
                    <a:pt x="2118" y="1176"/>
                  </a:lnTo>
                  <a:moveTo>
                    <a:pt x="2179" y="1176"/>
                  </a:moveTo>
                  <a:lnTo>
                    <a:pt x="2154" y="1129"/>
                  </a:lnTo>
                  <a:lnTo>
                    <a:pt x="2179" y="1084"/>
                  </a:lnTo>
                  <a:lnTo>
                    <a:pt x="2206" y="1129"/>
                  </a:lnTo>
                  <a:lnTo>
                    <a:pt x="2179" y="1176"/>
                  </a:lnTo>
                  <a:moveTo>
                    <a:pt x="2241" y="1176"/>
                  </a:moveTo>
                  <a:lnTo>
                    <a:pt x="2215" y="1129"/>
                  </a:lnTo>
                  <a:lnTo>
                    <a:pt x="2241" y="1084"/>
                  </a:lnTo>
                  <a:lnTo>
                    <a:pt x="2268" y="1129"/>
                  </a:lnTo>
                  <a:lnTo>
                    <a:pt x="2241" y="1176"/>
                  </a:lnTo>
                  <a:moveTo>
                    <a:pt x="2302" y="1176"/>
                  </a:moveTo>
                  <a:lnTo>
                    <a:pt x="2277" y="1129"/>
                  </a:lnTo>
                  <a:lnTo>
                    <a:pt x="2302" y="1084"/>
                  </a:lnTo>
                  <a:lnTo>
                    <a:pt x="2329" y="1129"/>
                  </a:lnTo>
                  <a:lnTo>
                    <a:pt x="2302" y="1176"/>
                  </a:lnTo>
                  <a:moveTo>
                    <a:pt x="2364" y="1176"/>
                  </a:moveTo>
                  <a:lnTo>
                    <a:pt x="2338" y="1129"/>
                  </a:lnTo>
                  <a:lnTo>
                    <a:pt x="2364" y="1084"/>
                  </a:lnTo>
                  <a:lnTo>
                    <a:pt x="2391" y="1129"/>
                  </a:lnTo>
                  <a:lnTo>
                    <a:pt x="2364" y="1176"/>
                  </a:lnTo>
                  <a:moveTo>
                    <a:pt x="2427" y="1176"/>
                  </a:moveTo>
                  <a:lnTo>
                    <a:pt x="2400" y="1129"/>
                  </a:lnTo>
                  <a:lnTo>
                    <a:pt x="2427" y="1084"/>
                  </a:lnTo>
                  <a:lnTo>
                    <a:pt x="2452" y="1129"/>
                  </a:lnTo>
                  <a:lnTo>
                    <a:pt x="2427" y="1176"/>
                  </a:lnTo>
                  <a:moveTo>
                    <a:pt x="2488" y="1176"/>
                  </a:moveTo>
                  <a:lnTo>
                    <a:pt x="2461" y="1129"/>
                  </a:lnTo>
                  <a:lnTo>
                    <a:pt x="2488" y="1084"/>
                  </a:lnTo>
                  <a:lnTo>
                    <a:pt x="2514" y="1129"/>
                  </a:lnTo>
                  <a:lnTo>
                    <a:pt x="2488" y="1176"/>
                  </a:lnTo>
                  <a:moveTo>
                    <a:pt x="54" y="1122"/>
                  </a:moveTo>
                  <a:lnTo>
                    <a:pt x="27" y="1077"/>
                  </a:lnTo>
                  <a:lnTo>
                    <a:pt x="54" y="1031"/>
                  </a:lnTo>
                  <a:lnTo>
                    <a:pt x="80" y="1077"/>
                  </a:lnTo>
                  <a:lnTo>
                    <a:pt x="54" y="1122"/>
                  </a:lnTo>
                  <a:moveTo>
                    <a:pt x="116" y="1122"/>
                  </a:moveTo>
                  <a:lnTo>
                    <a:pt x="89" y="1077"/>
                  </a:lnTo>
                  <a:lnTo>
                    <a:pt x="116" y="1031"/>
                  </a:lnTo>
                  <a:lnTo>
                    <a:pt x="141" y="1077"/>
                  </a:lnTo>
                  <a:lnTo>
                    <a:pt x="116" y="1122"/>
                  </a:lnTo>
                  <a:moveTo>
                    <a:pt x="177" y="1122"/>
                  </a:moveTo>
                  <a:lnTo>
                    <a:pt x="150" y="1077"/>
                  </a:lnTo>
                  <a:lnTo>
                    <a:pt x="177" y="1031"/>
                  </a:lnTo>
                  <a:lnTo>
                    <a:pt x="204" y="1077"/>
                  </a:lnTo>
                  <a:lnTo>
                    <a:pt x="177" y="1122"/>
                  </a:lnTo>
                  <a:moveTo>
                    <a:pt x="238" y="1122"/>
                  </a:moveTo>
                  <a:lnTo>
                    <a:pt x="213" y="1077"/>
                  </a:lnTo>
                  <a:lnTo>
                    <a:pt x="238" y="1031"/>
                  </a:lnTo>
                  <a:lnTo>
                    <a:pt x="265" y="1077"/>
                  </a:lnTo>
                  <a:lnTo>
                    <a:pt x="238" y="1122"/>
                  </a:lnTo>
                  <a:moveTo>
                    <a:pt x="300" y="1122"/>
                  </a:moveTo>
                  <a:lnTo>
                    <a:pt x="274" y="1077"/>
                  </a:lnTo>
                  <a:lnTo>
                    <a:pt x="300" y="1031"/>
                  </a:lnTo>
                  <a:lnTo>
                    <a:pt x="327" y="1077"/>
                  </a:lnTo>
                  <a:lnTo>
                    <a:pt x="300" y="1122"/>
                  </a:lnTo>
                  <a:moveTo>
                    <a:pt x="361" y="1122"/>
                  </a:moveTo>
                  <a:lnTo>
                    <a:pt x="336" y="1077"/>
                  </a:lnTo>
                  <a:lnTo>
                    <a:pt x="361" y="1031"/>
                  </a:lnTo>
                  <a:lnTo>
                    <a:pt x="388" y="1077"/>
                  </a:lnTo>
                  <a:lnTo>
                    <a:pt x="361" y="1122"/>
                  </a:lnTo>
                  <a:moveTo>
                    <a:pt x="423" y="1122"/>
                  </a:moveTo>
                  <a:lnTo>
                    <a:pt x="397" y="1077"/>
                  </a:lnTo>
                  <a:lnTo>
                    <a:pt x="423" y="1031"/>
                  </a:lnTo>
                  <a:lnTo>
                    <a:pt x="450" y="1077"/>
                  </a:lnTo>
                  <a:lnTo>
                    <a:pt x="423" y="1122"/>
                  </a:lnTo>
                  <a:moveTo>
                    <a:pt x="484" y="1122"/>
                  </a:moveTo>
                  <a:lnTo>
                    <a:pt x="459" y="1077"/>
                  </a:lnTo>
                  <a:lnTo>
                    <a:pt x="484" y="1031"/>
                  </a:lnTo>
                  <a:lnTo>
                    <a:pt x="511" y="1077"/>
                  </a:lnTo>
                  <a:lnTo>
                    <a:pt x="484" y="1122"/>
                  </a:lnTo>
                  <a:moveTo>
                    <a:pt x="546" y="1122"/>
                  </a:moveTo>
                  <a:lnTo>
                    <a:pt x="520" y="1077"/>
                  </a:lnTo>
                  <a:lnTo>
                    <a:pt x="546" y="1031"/>
                  </a:lnTo>
                  <a:lnTo>
                    <a:pt x="573" y="1077"/>
                  </a:lnTo>
                  <a:lnTo>
                    <a:pt x="546" y="1122"/>
                  </a:lnTo>
                  <a:moveTo>
                    <a:pt x="609" y="1122"/>
                  </a:moveTo>
                  <a:lnTo>
                    <a:pt x="582" y="1077"/>
                  </a:lnTo>
                  <a:lnTo>
                    <a:pt x="609" y="1031"/>
                  </a:lnTo>
                  <a:lnTo>
                    <a:pt x="634" y="1077"/>
                  </a:lnTo>
                  <a:lnTo>
                    <a:pt x="609" y="1122"/>
                  </a:lnTo>
                  <a:moveTo>
                    <a:pt x="670" y="1122"/>
                  </a:moveTo>
                  <a:lnTo>
                    <a:pt x="643" y="1077"/>
                  </a:lnTo>
                  <a:lnTo>
                    <a:pt x="670" y="1031"/>
                  </a:lnTo>
                  <a:lnTo>
                    <a:pt x="696" y="1077"/>
                  </a:lnTo>
                  <a:lnTo>
                    <a:pt x="670" y="1122"/>
                  </a:lnTo>
                  <a:moveTo>
                    <a:pt x="732" y="1122"/>
                  </a:moveTo>
                  <a:lnTo>
                    <a:pt x="705" y="1077"/>
                  </a:lnTo>
                  <a:lnTo>
                    <a:pt x="732" y="1031"/>
                  </a:lnTo>
                  <a:lnTo>
                    <a:pt x="757" y="1077"/>
                  </a:lnTo>
                  <a:lnTo>
                    <a:pt x="732" y="1122"/>
                  </a:lnTo>
                  <a:moveTo>
                    <a:pt x="793" y="1122"/>
                  </a:moveTo>
                  <a:lnTo>
                    <a:pt x="766" y="1077"/>
                  </a:lnTo>
                  <a:lnTo>
                    <a:pt x="793" y="1031"/>
                  </a:lnTo>
                  <a:lnTo>
                    <a:pt x="819" y="1077"/>
                  </a:lnTo>
                  <a:lnTo>
                    <a:pt x="793" y="1122"/>
                  </a:lnTo>
                  <a:moveTo>
                    <a:pt x="855" y="1122"/>
                  </a:moveTo>
                  <a:lnTo>
                    <a:pt x="828" y="1077"/>
                  </a:lnTo>
                  <a:lnTo>
                    <a:pt x="855" y="1031"/>
                  </a:lnTo>
                  <a:lnTo>
                    <a:pt x="880" y="1077"/>
                  </a:lnTo>
                  <a:lnTo>
                    <a:pt x="855" y="1122"/>
                  </a:lnTo>
                  <a:moveTo>
                    <a:pt x="916" y="1122"/>
                  </a:moveTo>
                  <a:lnTo>
                    <a:pt x="889" y="1077"/>
                  </a:lnTo>
                  <a:lnTo>
                    <a:pt x="916" y="1031"/>
                  </a:lnTo>
                  <a:lnTo>
                    <a:pt x="943" y="1077"/>
                  </a:lnTo>
                  <a:lnTo>
                    <a:pt x="916" y="1122"/>
                  </a:lnTo>
                  <a:moveTo>
                    <a:pt x="978" y="1122"/>
                  </a:moveTo>
                  <a:lnTo>
                    <a:pt x="952" y="1077"/>
                  </a:lnTo>
                  <a:lnTo>
                    <a:pt x="978" y="1031"/>
                  </a:lnTo>
                  <a:lnTo>
                    <a:pt x="1005" y="1077"/>
                  </a:lnTo>
                  <a:lnTo>
                    <a:pt x="978" y="1122"/>
                  </a:lnTo>
                  <a:moveTo>
                    <a:pt x="1039" y="1122"/>
                  </a:moveTo>
                  <a:lnTo>
                    <a:pt x="1014" y="1077"/>
                  </a:lnTo>
                  <a:lnTo>
                    <a:pt x="1039" y="1031"/>
                  </a:lnTo>
                  <a:lnTo>
                    <a:pt x="1066" y="1077"/>
                  </a:lnTo>
                  <a:lnTo>
                    <a:pt x="1039" y="1122"/>
                  </a:lnTo>
                  <a:moveTo>
                    <a:pt x="1101" y="1122"/>
                  </a:moveTo>
                  <a:lnTo>
                    <a:pt x="1075" y="1077"/>
                  </a:lnTo>
                  <a:lnTo>
                    <a:pt x="1101" y="1031"/>
                  </a:lnTo>
                  <a:lnTo>
                    <a:pt x="1128" y="1077"/>
                  </a:lnTo>
                  <a:lnTo>
                    <a:pt x="1101" y="1122"/>
                  </a:lnTo>
                  <a:moveTo>
                    <a:pt x="1162" y="1122"/>
                  </a:moveTo>
                  <a:lnTo>
                    <a:pt x="1137" y="1077"/>
                  </a:lnTo>
                  <a:lnTo>
                    <a:pt x="1162" y="1031"/>
                  </a:lnTo>
                  <a:lnTo>
                    <a:pt x="1189" y="1077"/>
                  </a:lnTo>
                  <a:lnTo>
                    <a:pt x="1162" y="1122"/>
                  </a:lnTo>
                  <a:moveTo>
                    <a:pt x="1224" y="1122"/>
                  </a:moveTo>
                  <a:lnTo>
                    <a:pt x="1198" y="1077"/>
                  </a:lnTo>
                  <a:lnTo>
                    <a:pt x="1224" y="1031"/>
                  </a:lnTo>
                  <a:lnTo>
                    <a:pt x="1251" y="1077"/>
                  </a:lnTo>
                  <a:lnTo>
                    <a:pt x="1224" y="1122"/>
                  </a:lnTo>
                  <a:moveTo>
                    <a:pt x="1285" y="1122"/>
                  </a:moveTo>
                  <a:lnTo>
                    <a:pt x="1260" y="1077"/>
                  </a:lnTo>
                  <a:lnTo>
                    <a:pt x="1285" y="1031"/>
                  </a:lnTo>
                  <a:lnTo>
                    <a:pt x="1312" y="1077"/>
                  </a:lnTo>
                  <a:lnTo>
                    <a:pt x="1285" y="1122"/>
                  </a:lnTo>
                  <a:moveTo>
                    <a:pt x="1348" y="1122"/>
                  </a:moveTo>
                  <a:lnTo>
                    <a:pt x="1321" y="1077"/>
                  </a:lnTo>
                  <a:lnTo>
                    <a:pt x="1348" y="1031"/>
                  </a:lnTo>
                  <a:lnTo>
                    <a:pt x="1374" y="1077"/>
                  </a:lnTo>
                  <a:lnTo>
                    <a:pt x="1348" y="1122"/>
                  </a:lnTo>
                  <a:moveTo>
                    <a:pt x="1410" y="1122"/>
                  </a:moveTo>
                  <a:lnTo>
                    <a:pt x="1383" y="1077"/>
                  </a:lnTo>
                  <a:lnTo>
                    <a:pt x="1410" y="1031"/>
                  </a:lnTo>
                  <a:lnTo>
                    <a:pt x="1435" y="1077"/>
                  </a:lnTo>
                  <a:lnTo>
                    <a:pt x="1410" y="1122"/>
                  </a:lnTo>
                  <a:moveTo>
                    <a:pt x="1471" y="1122"/>
                  </a:moveTo>
                  <a:lnTo>
                    <a:pt x="1444" y="1077"/>
                  </a:lnTo>
                  <a:lnTo>
                    <a:pt x="1471" y="1031"/>
                  </a:lnTo>
                  <a:lnTo>
                    <a:pt x="1497" y="1077"/>
                  </a:lnTo>
                  <a:lnTo>
                    <a:pt x="1471" y="1122"/>
                  </a:lnTo>
                  <a:moveTo>
                    <a:pt x="1533" y="1122"/>
                  </a:moveTo>
                  <a:lnTo>
                    <a:pt x="1506" y="1077"/>
                  </a:lnTo>
                  <a:lnTo>
                    <a:pt x="1533" y="1031"/>
                  </a:lnTo>
                  <a:lnTo>
                    <a:pt x="1558" y="1077"/>
                  </a:lnTo>
                  <a:lnTo>
                    <a:pt x="1533" y="1122"/>
                  </a:lnTo>
                  <a:moveTo>
                    <a:pt x="1594" y="1122"/>
                  </a:moveTo>
                  <a:lnTo>
                    <a:pt x="1567" y="1077"/>
                  </a:lnTo>
                  <a:lnTo>
                    <a:pt x="1594" y="1031"/>
                  </a:lnTo>
                  <a:lnTo>
                    <a:pt x="1620" y="1077"/>
                  </a:lnTo>
                  <a:lnTo>
                    <a:pt x="1594" y="1122"/>
                  </a:lnTo>
                  <a:moveTo>
                    <a:pt x="1656" y="1122"/>
                  </a:moveTo>
                  <a:lnTo>
                    <a:pt x="1629" y="1077"/>
                  </a:lnTo>
                  <a:lnTo>
                    <a:pt x="1656" y="1031"/>
                  </a:lnTo>
                  <a:lnTo>
                    <a:pt x="1683" y="1077"/>
                  </a:lnTo>
                  <a:lnTo>
                    <a:pt x="1656" y="1122"/>
                  </a:lnTo>
                  <a:moveTo>
                    <a:pt x="1717" y="1122"/>
                  </a:moveTo>
                  <a:lnTo>
                    <a:pt x="1692" y="1077"/>
                  </a:lnTo>
                  <a:lnTo>
                    <a:pt x="1717" y="1031"/>
                  </a:lnTo>
                  <a:lnTo>
                    <a:pt x="1744" y="1077"/>
                  </a:lnTo>
                  <a:lnTo>
                    <a:pt x="1717" y="1122"/>
                  </a:lnTo>
                  <a:moveTo>
                    <a:pt x="1779" y="1122"/>
                  </a:moveTo>
                  <a:lnTo>
                    <a:pt x="1753" y="1077"/>
                  </a:lnTo>
                  <a:lnTo>
                    <a:pt x="1779" y="1031"/>
                  </a:lnTo>
                  <a:lnTo>
                    <a:pt x="1806" y="1077"/>
                  </a:lnTo>
                  <a:lnTo>
                    <a:pt x="1779" y="1122"/>
                  </a:lnTo>
                  <a:moveTo>
                    <a:pt x="1840" y="1122"/>
                  </a:moveTo>
                  <a:lnTo>
                    <a:pt x="1815" y="1077"/>
                  </a:lnTo>
                  <a:lnTo>
                    <a:pt x="1840" y="1031"/>
                  </a:lnTo>
                  <a:lnTo>
                    <a:pt x="1867" y="1077"/>
                  </a:lnTo>
                  <a:lnTo>
                    <a:pt x="1840" y="1122"/>
                  </a:lnTo>
                  <a:moveTo>
                    <a:pt x="1902" y="1122"/>
                  </a:moveTo>
                  <a:lnTo>
                    <a:pt x="1876" y="1077"/>
                  </a:lnTo>
                  <a:lnTo>
                    <a:pt x="1902" y="1031"/>
                  </a:lnTo>
                  <a:lnTo>
                    <a:pt x="1929" y="1077"/>
                  </a:lnTo>
                  <a:lnTo>
                    <a:pt x="1902" y="1122"/>
                  </a:lnTo>
                  <a:moveTo>
                    <a:pt x="1963" y="1122"/>
                  </a:moveTo>
                  <a:lnTo>
                    <a:pt x="1938" y="1077"/>
                  </a:lnTo>
                  <a:lnTo>
                    <a:pt x="1963" y="1031"/>
                  </a:lnTo>
                  <a:lnTo>
                    <a:pt x="1990" y="1077"/>
                  </a:lnTo>
                  <a:lnTo>
                    <a:pt x="1963" y="1122"/>
                  </a:lnTo>
                  <a:moveTo>
                    <a:pt x="2025" y="1122"/>
                  </a:moveTo>
                  <a:lnTo>
                    <a:pt x="1999" y="1077"/>
                  </a:lnTo>
                  <a:lnTo>
                    <a:pt x="2025" y="1031"/>
                  </a:lnTo>
                  <a:lnTo>
                    <a:pt x="2052" y="1077"/>
                  </a:lnTo>
                  <a:lnTo>
                    <a:pt x="2025" y="1122"/>
                  </a:lnTo>
                  <a:moveTo>
                    <a:pt x="2088" y="1122"/>
                  </a:moveTo>
                  <a:lnTo>
                    <a:pt x="2061" y="1077"/>
                  </a:lnTo>
                  <a:lnTo>
                    <a:pt x="2088" y="1031"/>
                  </a:lnTo>
                  <a:lnTo>
                    <a:pt x="2113" y="1077"/>
                  </a:lnTo>
                  <a:lnTo>
                    <a:pt x="2088" y="1122"/>
                  </a:lnTo>
                  <a:moveTo>
                    <a:pt x="2149" y="1122"/>
                  </a:moveTo>
                  <a:lnTo>
                    <a:pt x="2122" y="1077"/>
                  </a:lnTo>
                  <a:lnTo>
                    <a:pt x="2149" y="1031"/>
                  </a:lnTo>
                  <a:lnTo>
                    <a:pt x="2175" y="1077"/>
                  </a:lnTo>
                  <a:lnTo>
                    <a:pt x="2149" y="1122"/>
                  </a:lnTo>
                  <a:moveTo>
                    <a:pt x="2211" y="1122"/>
                  </a:moveTo>
                  <a:lnTo>
                    <a:pt x="2184" y="1077"/>
                  </a:lnTo>
                  <a:lnTo>
                    <a:pt x="2211" y="1031"/>
                  </a:lnTo>
                  <a:lnTo>
                    <a:pt x="2236" y="1077"/>
                  </a:lnTo>
                  <a:lnTo>
                    <a:pt x="2211" y="1122"/>
                  </a:lnTo>
                  <a:moveTo>
                    <a:pt x="2272" y="1122"/>
                  </a:moveTo>
                  <a:lnTo>
                    <a:pt x="2245" y="1077"/>
                  </a:lnTo>
                  <a:lnTo>
                    <a:pt x="2272" y="1031"/>
                  </a:lnTo>
                  <a:lnTo>
                    <a:pt x="2298" y="1077"/>
                  </a:lnTo>
                  <a:lnTo>
                    <a:pt x="2272" y="1122"/>
                  </a:lnTo>
                  <a:moveTo>
                    <a:pt x="2334" y="1122"/>
                  </a:moveTo>
                  <a:lnTo>
                    <a:pt x="2307" y="1077"/>
                  </a:lnTo>
                  <a:lnTo>
                    <a:pt x="2334" y="1031"/>
                  </a:lnTo>
                  <a:lnTo>
                    <a:pt x="2359" y="1077"/>
                  </a:lnTo>
                  <a:lnTo>
                    <a:pt x="2334" y="1122"/>
                  </a:lnTo>
                  <a:moveTo>
                    <a:pt x="2395" y="1122"/>
                  </a:moveTo>
                  <a:lnTo>
                    <a:pt x="2368" y="1077"/>
                  </a:lnTo>
                  <a:lnTo>
                    <a:pt x="2395" y="1031"/>
                  </a:lnTo>
                  <a:lnTo>
                    <a:pt x="2422" y="1077"/>
                  </a:lnTo>
                  <a:lnTo>
                    <a:pt x="2395" y="1122"/>
                  </a:lnTo>
                  <a:moveTo>
                    <a:pt x="2457" y="1122"/>
                  </a:moveTo>
                  <a:lnTo>
                    <a:pt x="2431" y="1077"/>
                  </a:lnTo>
                  <a:lnTo>
                    <a:pt x="2457" y="1031"/>
                  </a:lnTo>
                  <a:lnTo>
                    <a:pt x="2484" y="1077"/>
                  </a:lnTo>
                  <a:lnTo>
                    <a:pt x="2457" y="1122"/>
                  </a:lnTo>
                  <a:moveTo>
                    <a:pt x="2518" y="1122"/>
                  </a:moveTo>
                  <a:lnTo>
                    <a:pt x="2493" y="1077"/>
                  </a:lnTo>
                  <a:lnTo>
                    <a:pt x="2518" y="1031"/>
                  </a:lnTo>
                  <a:lnTo>
                    <a:pt x="2545" y="1077"/>
                  </a:lnTo>
                  <a:lnTo>
                    <a:pt x="2518" y="1122"/>
                  </a:lnTo>
                  <a:moveTo>
                    <a:pt x="84" y="1068"/>
                  </a:moveTo>
                  <a:lnTo>
                    <a:pt x="59" y="1023"/>
                  </a:lnTo>
                  <a:lnTo>
                    <a:pt x="84" y="978"/>
                  </a:lnTo>
                  <a:lnTo>
                    <a:pt x="111" y="1023"/>
                  </a:lnTo>
                  <a:lnTo>
                    <a:pt x="84" y="1068"/>
                  </a:lnTo>
                  <a:moveTo>
                    <a:pt x="146" y="1068"/>
                  </a:moveTo>
                  <a:lnTo>
                    <a:pt x="120" y="1023"/>
                  </a:lnTo>
                  <a:lnTo>
                    <a:pt x="146" y="978"/>
                  </a:lnTo>
                  <a:lnTo>
                    <a:pt x="173" y="1023"/>
                  </a:lnTo>
                  <a:lnTo>
                    <a:pt x="146" y="1068"/>
                  </a:lnTo>
                  <a:moveTo>
                    <a:pt x="209" y="1068"/>
                  </a:moveTo>
                  <a:lnTo>
                    <a:pt x="182" y="1023"/>
                  </a:lnTo>
                  <a:lnTo>
                    <a:pt x="209" y="978"/>
                  </a:lnTo>
                  <a:lnTo>
                    <a:pt x="234" y="1023"/>
                  </a:lnTo>
                  <a:lnTo>
                    <a:pt x="209" y="1068"/>
                  </a:lnTo>
                  <a:moveTo>
                    <a:pt x="270" y="1068"/>
                  </a:moveTo>
                  <a:lnTo>
                    <a:pt x="243" y="1023"/>
                  </a:lnTo>
                  <a:lnTo>
                    <a:pt x="270" y="978"/>
                  </a:lnTo>
                  <a:lnTo>
                    <a:pt x="295" y="1023"/>
                  </a:lnTo>
                  <a:lnTo>
                    <a:pt x="270" y="1068"/>
                  </a:lnTo>
                  <a:moveTo>
                    <a:pt x="331" y="1068"/>
                  </a:moveTo>
                  <a:lnTo>
                    <a:pt x="304" y="1023"/>
                  </a:lnTo>
                  <a:lnTo>
                    <a:pt x="331" y="978"/>
                  </a:lnTo>
                  <a:lnTo>
                    <a:pt x="357" y="1023"/>
                  </a:lnTo>
                  <a:lnTo>
                    <a:pt x="331" y="1068"/>
                  </a:lnTo>
                  <a:moveTo>
                    <a:pt x="393" y="1068"/>
                  </a:moveTo>
                  <a:lnTo>
                    <a:pt x="366" y="1023"/>
                  </a:lnTo>
                  <a:lnTo>
                    <a:pt x="393" y="978"/>
                  </a:lnTo>
                  <a:lnTo>
                    <a:pt x="418" y="1023"/>
                  </a:lnTo>
                  <a:lnTo>
                    <a:pt x="393" y="1068"/>
                  </a:lnTo>
                  <a:moveTo>
                    <a:pt x="454" y="1068"/>
                  </a:moveTo>
                  <a:lnTo>
                    <a:pt x="427" y="1023"/>
                  </a:lnTo>
                  <a:lnTo>
                    <a:pt x="454" y="978"/>
                  </a:lnTo>
                  <a:lnTo>
                    <a:pt x="480" y="1023"/>
                  </a:lnTo>
                  <a:lnTo>
                    <a:pt x="454" y="1068"/>
                  </a:lnTo>
                  <a:moveTo>
                    <a:pt x="516" y="1068"/>
                  </a:moveTo>
                  <a:lnTo>
                    <a:pt x="489" y="1023"/>
                  </a:lnTo>
                  <a:lnTo>
                    <a:pt x="516" y="978"/>
                  </a:lnTo>
                  <a:lnTo>
                    <a:pt x="541" y="1023"/>
                  </a:lnTo>
                  <a:lnTo>
                    <a:pt x="516" y="1068"/>
                  </a:lnTo>
                  <a:moveTo>
                    <a:pt x="577" y="1068"/>
                  </a:moveTo>
                  <a:lnTo>
                    <a:pt x="552" y="1023"/>
                  </a:lnTo>
                  <a:lnTo>
                    <a:pt x="577" y="978"/>
                  </a:lnTo>
                  <a:lnTo>
                    <a:pt x="604" y="1023"/>
                  </a:lnTo>
                  <a:lnTo>
                    <a:pt x="577" y="1068"/>
                  </a:lnTo>
                  <a:moveTo>
                    <a:pt x="639" y="1068"/>
                  </a:moveTo>
                  <a:lnTo>
                    <a:pt x="613" y="1023"/>
                  </a:lnTo>
                  <a:lnTo>
                    <a:pt x="639" y="978"/>
                  </a:lnTo>
                  <a:lnTo>
                    <a:pt x="666" y="1023"/>
                  </a:lnTo>
                  <a:lnTo>
                    <a:pt x="639" y="1068"/>
                  </a:lnTo>
                  <a:moveTo>
                    <a:pt x="700" y="1068"/>
                  </a:moveTo>
                  <a:lnTo>
                    <a:pt x="675" y="1023"/>
                  </a:lnTo>
                  <a:lnTo>
                    <a:pt x="700" y="978"/>
                  </a:lnTo>
                  <a:lnTo>
                    <a:pt x="727" y="1023"/>
                  </a:lnTo>
                  <a:lnTo>
                    <a:pt x="700" y="1068"/>
                  </a:lnTo>
                  <a:moveTo>
                    <a:pt x="762" y="1068"/>
                  </a:moveTo>
                  <a:lnTo>
                    <a:pt x="736" y="1023"/>
                  </a:lnTo>
                  <a:lnTo>
                    <a:pt x="762" y="978"/>
                  </a:lnTo>
                  <a:lnTo>
                    <a:pt x="789" y="1023"/>
                  </a:lnTo>
                  <a:lnTo>
                    <a:pt x="762" y="1068"/>
                  </a:lnTo>
                  <a:moveTo>
                    <a:pt x="823" y="1068"/>
                  </a:moveTo>
                  <a:lnTo>
                    <a:pt x="798" y="1023"/>
                  </a:lnTo>
                  <a:lnTo>
                    <a:pt x="823" y="978"/>
                  </a:lnTo>
                  <a:lnTo>
                    <a:pt x="850" y="1023"/>
                  </a:lnTo>
                  <a:lnTo>
                    <a:pt x="823" y="1068"/>
                  </a:lnTo>
                  <a:moveTo>
                    <a:pt x="885" y="1068"/>
                  </a:moveTo>
                  <a:lnTo>
                    <a:pt x="859" y="1023"/>
                  </a:lnTo>
                  <a:lnTo>
                    <a:pt x="885" y="978"/>
                  </a:lnTo>
                  <a:lnTo>
                    <a:pt x="912" y="1023"/>
                  </a:lnTo>
                  <a:lnTo>
                    <a:pt x="885" y="1068"/>
                  </a:lnTo>
                  <a:moveTo>
                    <a:pt x="948" y="1068"/>
                  </a:moveTo>
                  <a:lnTo>
                    <a:pt x="921" y="1023"/>
                  </a:lnTo>
                  <a:lnTo>
                    <a:pt x="948" y="978"/>
                  </a:lnTo>
                  <a:lnTo>
                    <a:pt x="973" y="1023"/>
                  </a:lnTo>
                  <a:lnTo>
                    <a:pt x="948" y="1068"/>
                  </a:lnTo>
                  <a:moveTo>
                    <a:pt x="1009" y="1068"/>
                  </a:moveTo>
                  <a:lnTo>
                    <a:pt x="982" y="1023"/>
                  </a:lnTo>
                  <a:lnTo>
                    <a:pt x="1009" y="978"/>
                  </a:lnTo>
                  <a:lnTo>
                    <a:pt x="1035" y="1023"/>
                  </a:lnTo>
                  <a:lnTo>
                    <a:pt x="1009" y="1068"/>
                  </a:lnTo>
                  <a:moveTo>
                    <a:pt x="1071" y="1068"/>
                  </a:moveTo>
                  <a:lnTo>
                    <a:pt x="1044" y="1023"/>
                  </a:lnTo>
                  <a:lnTo>
                    <a:pt x="1071" y="978"/>
                  </a:lnTo>
                  <a:lnTo>
                    <a:pt x="1096" y="1023"/>
                  </a:lnTo>
                  <a:lnTo>
                    <a:pt x="1071" y="1068"/>
                  </a:lnTo>
                  <a:moveTo>
                    <a:pt x="1132" y="1068"/>
                  </a:moveTo>
                  <a:lnTo>
                    <a:pt x="1105" y="1023"/>
                  </a:lnTo>
                  <a:lnTo>
                    <a:pt x="1132" y="978"/>
                  </a:lnTo>
                  <a:lnTo>
                    <a:pt x="1158" y="1023"/>
                  </a:lnTo>
                  <a:lnTo>
                    <a:pt x="1132" y="1068"/>
                  </a:lnTo>
                  <a:moveTo>
                    <a:pt x="1194" y="1068"/>
                  </a:moveTo>
                  <a:lnTo>
                    <a:pt x="1167" y="1023"/>
                  </a:lnTo>
                  <a:lnTo>
                    <a:pt x="1194" y="978"/>
                  </a:lnTo>
                  <a:lnTo>
                    <a:pt x="1219" y="1023"/>
                  </a:lnTo>
                  <a:lnTo>
                    <a:pt x="1194" y="1068"/>
                  </a:lnTo>
                  <a:moveTo>
                    <a:pt x="1255" y="1068"/>
                  </a:moveTo>
                  <a:lnTo>
                    <a:pt x="1228" y="1023"/>
                  </a:lnTo>
                  <a:lnTo>
                    <a:pt x="1255" y="978"/>
                  </a:lnTo>
                  <a:lnTo>
                    <a:pt x="1281" y="1023"/>
                  </a:lnTo>
                  <a:lnTo>
                    <a:pt x="1255" y="1068"/>
                  </a:lnTo>
                  <a:moveTo>
                    <a:pt x="1317" y="1068"/>
                  </a:moveTo>
                  <a:lnTo>
                    <a:pt x="1291" y="1023"/>
                  </a:lnTo>
                  <a:lnTo>
                    <a:pt x="1317" y="978"/>
                  </a:lnTo>
                  <a:lnTo>
                    <a:pt x="1344" y="1023"/>
                  </a:lnTo>
                  <a:lnTo>
                    <a:pt x="1317" y="1068"/>
                  </a:lnTo>
                  <a:moveTo>
                    <a:pt x="1378" y="1068"/>
                  </a:moveTo>
                  <a:lnTo>
                    <a:pt x="1353" y="1023"/>
                  </a:lnTo>
                  <a:lnTo>
                    <a:pt x="1378" y="978"/>
                  </a:lnTo>
                  <a:lnTo>
                    <a:pt x="1405" y="1023"/>
                  </a:lnTo>
                  <a:lnTo>
                    <a:pt x="1378" y="1068"/>
                  </a:lnTo>
                  <a:moveTo>
                    <a:pt x="1440" y="1068"/>
                  </a:moveTo>
                  <a:lnTo>
                    <a:pt x="1414" y="1023"/>
                  </a:lnTo>
                  <a:lnTo>
                    <a:pt x="1440" y="978"/>
                  </a:lnTo>
                  <a:lnTo>
                    <a:pt x="1467" y="1023"/>
                  </a:lnTo>
                  <a:lnTo>
                    <a:pt x="1440" y="1068"/>
                  </a:lnTo>
                  <a:moveTo>
                    <a:pt x="1501" y="1068"/>
                  </a:moveTo>
                  <a:lnTo>
                    <a:pt x="1476" y="1023"/>
                  </a:lnTo>
                  <a:lnTo>
                    <a:pt x="1501" y="978"/>
                  </a:lnTo>
                  <a:lnTo>
                    <a:pt x="1528" y="1023"/>
                  </a:lnTo>
                  <a:lnTo>
                    <a:pt x="1501" y="1068"/>
                  </a:lnTo>
                  <a:moveTo>
                    <a:pt x="1563" y="1068"/>
                  </a:moveTo>
                  <a:lnTo>
                    <a:pt x="1537" y="1023"/>
                  </a:lnTo>
                  <a:lnTo>
                    <a:pt x="1563" y="978"/>
                  </a:lnTo>
                  <a:lnTo>
                    <a:pt x="1590" y="1023"/>
                  </a:lnTo>
                  <a:lnTo>
                    <a:pt x="1563" y="1068"/>
                  </a:lnTo>
                  <a:moveTo>
                    <a:pt x="1624" y="1068"/>
                  </a:moveTo>
                  <a:lnTo>
                    <a:pt x="1599" y="1023"/>
                  </a:lnTo>
                  <a:lnTo>
                    <a:pt x="1624" y="978"/>
                  </a:lnTo>
                  <a:lnTo>
                    <a:pt x="1651" y="1023"/>
                  </a:lnTo>
                  <a:lnTo>
                    <a:pt x="1624" y="1068"/>
                  </a:lnTo>
                  <a:moveTo>
                    <a:pt x="1687" y="1068"/>
                  </a:moveTo>
                  <a:lnTo>
                    <a:pt x="1660" y="1023"/>
                  </a:lnTo>
                  <a:lnTo>
                    <a:pt x="1687" y="978"/>
                  </a:lnTo>
                  <a:lnTo>
                    <a:pt x="1713" y="1023"/>
                  </a:lnTo>
                  <a:lnTo>
                    <a:pt x="1687" y="1068"/>
                  </a:lnTo>
                  <a:moveTo>
                    <a:pt x="1749" y="1068"/>
                  </a:moveTo>
                  <a:lnTo>
                    <a:pt x="1722" y="1023"/>
                  </a:lnTo>
                  <a:lnTo>
                    <a:pt x="1749" y="978"/>
                  </a:lnTo>
                  <a:lnTo>
                    <a:pt x="1774" y="1023"/>
                  </a:lnTo>
                  <a:lnTo>
                    <a:pt x="1749" y="1068"/>
                  </a:lnTo>
                  <a:moveTo>
                    <a:pt x="1810" y="1068"/>
                  </a:moveTo>
                  <a:lnTo>
                    <a:pt x="1783" y="1023"/>
                  </a:lnTo>
                  <a:lnTo>
                    <a:pt x="1810" y="978"/>
                  </a:lnTo>
                  <a:lnTo>
                    <a:pt x="1836" y="1023"/>
                  </a:lnTo>
                  <a:lnTo>
                    <a:pt x="1810" y="1068"/>
                  </a:lnTo>
                  <a:moveTo>
                    <a:pt x="1872" y="1068"/>
                  </a:moveTo>
                  <a:lnTo>
                    <a:pt x="1845" y="1023"/>
                  </a:lnTo>
                  <a:lnTo>
                    <a:pt x="1872" y="978"/>
                  </a:lnTo>
                  <a:lnTo>
                    <a:pt x="1897" y="1023"/>
                  </a:lnTo>
                  <a:lnTo>
                    <a:pt x="1872" y="1068"/>
                  </a:lnTo>
                  <a:moveTo>
                    <a:pt x="1933" y="1068"/>
                  </a:moveTo>
                  <a:lnTo>
                    <a:pt x="1906" y="1023"/>
                  </a:lnTo>
                  <a:lnTo>
                    <a:pt x="1933" y="978"/>
                  </a:lnTo>
                  <a:lnTo>
                    <a:pt x="1959" y="1023"/>
                  </a:lnTo>
                  <a:lnTo>
                    <a:pt x="1933" y="1068"/>
                  </a:lnTo>
                  <a:moveTo>
                    <a:pt x="1995" y="1068"/>
                  </a:moveTo>
                  <a:lnTo>
                    <a:pt x="1968" y="1023"/>
                  </a:lnTo>
                  <a:lnTo>
                    <a:pt x="1995" y="978"/>
                  </a:lnTo>
                  <a:lnTo>
                    <a:pt x="2020" y="1023"/>
                  </a:lnTo>
                  <a:lnTo>
                    <a:pt x="1995" y="1068"/>
                  </a:lnTo>
                  <a:moveTo>
                    <a:pt x="2056" y="1068"/>
                  </a:moveTo>
                  <a:lnTo>
                    <a:pt x="2031" y="1023"/>
                  </a:lnTo>
                  <a:lnTo>
                    <a:pt x="2056" y="978"/>
                  </a:lnTo>
                  <a:lnTo>
                    <a:pt x="2083" y="1023"/>
                  </a:lnTo>
                  <a:lnTo>
                    <a:pt x="2056" y="1068"/>
                  </a:lnTo>
                  <a:moveTo>
                    <a:pt x="2118" y="1068"/>
                  </a:moveTo>
                  <a:lnTo>
                    <a:pt x="2092" y="1023"/>
                  </a:lnTo>
                  <a:lnTo>
                    <a:pt x="2118" y="978"/>
                  </a:lnTo>
                  <a:lnTo>
                    <a:pt x="2145" y="1023"/>
                  </a:lnTo>
                  <a:lnTo>
                    <a:pt x="2118" y="1068"/>
                  </a:lnTo>
                  <a:moveTo>
                    <a:pt x="2179" y="1068"/>
                  </a:moveTo>
                  <a:lnTo>
                    <a:pt x="2154" y="1023"/>
                  </a:lnTo>
                  <a:lnTo>
                    <a:pt x="2179" y="978"/>
                  </a:lnTo>
                  <a:lnTo>
                    <a:pt x="2206" y="1023"/>
                  </a:lnTo>
                  <a:lnTo>
                    <a:pt x="2179" y="1068"/>
                  </a:lnTo>
                  <a:moveTo>
                    <a:pt x="2241" y="1068"/>
                  </a:moveTo>
                  <a:lnTo>
                    <a:pt x="2215" y="1023"/>
                  </a:lnTo>
                  <a:lnTo>
                    <a:pt x="2241" y="978"/>
                  </a:lnTo>
                  <a:lnTo>
                    <a:pt x="2268" y="1023"/>
                  </a:lnTo>
                  <a:lnTo>
                    <a:pt x="2241" y="1068"/>
                  </a:lnTo>
                  <a:moveTo>
                    <a:pt x="2302" y="1068"/>
                  </a:moveTo>
                  <a:lnTo>
                    <a:pt x="2277" y="1023"/>
                  </a:lnTo>
                  <a:lnTo>
                    <a:pt x="2302" y="978"/>
                  </a:lnTo>
                  <a:lnTo>
                    <a:pt x="2329" y="1023"/>
                  </a:lnTo>
                  <a:lnTo>
                    <a:pt x="2302" y="1068"/>
                  </a:lnTo>
                  <a:moveTo>
                    <a:pt x="2364" y="1068"/>
                  </a:moveTo>
                  <a:lnTo>
                    <a:pt x="2338" y="1023"/>
                  </a:lnTo>
                  <a:lnTo>
                    <a:pt x="2364" y="978"/>
                  </a:lnTo>
                  <a:lnTo>
                    <a:pt x="2391" y="1023"/>
                  </a:lnTo>
                  <a:lnTo>
                    <a:pt x="2364" y="1068"/>
                  </a:lnTo>
                  <a:moveTo>
                    <a:pt x="2427" y="1068"/>
                  </a:moveTo>
                  <a:lnTo>
                    <a:pt x="2400" y="1023"/>
                  </a:lnTo>
                  <a:lnTo>
                    <a:pt x="2427" y="978"/>
                  </a:lnTo>
                  <a:lnTo>
                    <a:pt x="2452" y="1023"/>
                  </a:lnTo>
                  <a:lnTo>
                    <a:pt x="2427" y="1068"/>
                  </a:lnTo>
                  <a:moveTo>
                    <a:pt x="2488" y="1068"/>
                  </a:moveTo>
                  <a:lnTo>
                    <a:pt x="2461" y="1023"/>
                  </a:lnTo>
                  <a:lnTo>
                    <a:pt x="2488" y="978"/>
                  </a:lnTo>
                  <a:lnTo>
                    <a:pt x="2514" y="1023"/>
                  </a:lnTo>
                  <a:lnTo>
                    <a:pt x="2488" y="1068"/>
                  </a:lnTo>
                  <a:moveTo>
                    <a:pt x="54" y="1016"/>
                  </a:moveTo>
                  <a:lnTo>
                    <a:pt x="27" y="971"/>
                  </a:lnTo>
                  <a:lnTo>
                    <a:pt x="54" y="924"/>
                  </a:lnTo>
                  <a:lnTo>
                    <a:pt x="80" y="971"/>
                  </a:lnTo>
                  <a:lnTo>
                    <a:pt x="54" y="1016"/>
                  </a:lnTo>
                  <a:moveTo>
                    <a:pt x="116" y="1016"/>
                  </a:moveTo>
                  <a:lnTo>
                    <a:pt x="89" y="971"/>
                  </a:lnTo>
                  <a:lnTo>
                    <a:pt x="116" y="924"/>
                  </a:lnTo>
                  <a:lnTo>
                    <a:pt x="141" y="971"/>
                  </a:lnTo>
                  <a:lnTo>
                    <a:pt x="116" y="1016"/>
                  </a:lnTo>
                  <a:moveTo>
                    <a:pt x="177" y="1016"/>
                  </a:moveTo>
                  <a:lnTo>
                    <a:pt x="150" y="971"/>
                  </a:lnTo>
                  <a:lnTo>
                    <a:pt x="177" y="924"/>
                  </a:lnTo>
                  <a:lnTo>
                    <a:pt x="204" y="971"/>
                  </a:lnTo>
                  <a:lnTo>
                    <a:pt x="177" y="1016"/>
                  </a:lnTo>
                  <a:moveTo>
                    <a:pt x="238" y="1016"/>
                  </a:moveTo>
                  <a:lnTo>
                    <a:pt x="213" y="971"/>
                  </a:lnTo>
                  <a:lnTo>
                    <a:pt x="238" y="924"/>
                  </a:lnTo>
                  <a:lnTo>
                    <a:pt x="265" y="971"/>
                  </a:lnTo>
                  <a:lnTo>
                    <a:pt x="238" y="1016"/>
                  </a:lnTo>
                  <a:moveTo>
                    <a:pt x="300" y="1016"/>
                  </a:moveTo>
                  <a:lnTo>
                    <a:pt x="274" y="971"/>
                  </a:lnTo>
                  <a:lnTo>
                    <a:pt x="300" y="924"/>
                  </a:lnTo>
                  <a:lnTo>
                    <a:pt x="327" y="971"/>
                  </a:lnTo>
                  <a:lnTo>
                    <a:pt x="300" y="1016"/>
                  </a:lnTo>
                  <a:moveTo>
                    <a:pt x="361" y="1016"/>
                  </a:moveTo>
                  <a:lnTo>
                    <a:pt x="336" y="971"/>
                  </a:lnTo>
                  <a:lnTo>
                    <a:pt x="361" y="924"/>
                  </a:lnTo>
                  <a:lnTo>
                    <a:pt x="388" y="971"/>
                  </a:lnTo>
                  <a:lnTo>
                    <a:pt x="361" y="1016"/>
                  </a:lnTo>
                  <a:moveTo>
                    <a:pt x="423" y="1016"/>
                  </a:moveTo>
                  <a:lnTo>
                    <a:pt x="397" y="971"/>
                  </a:lnTo>
                  <a:lnTo>
                    <a:pt x="423" y="924"/>
                  </a:lnTo>
                  <a:lnTo>
                    <a:pt x="450" y="971"/>
                  </a:lnTo>
                  <a:lnTo>
                    <a:pt x="423" y="1016"/>
                  </a:lnTo>
                  <a:moveTo>
                    <a:pt x="484" y="1016"/>
                  </a:moveTo>
                  <a:lnTo>
                    <a:pt x="459" y="971"/>
                  </a:lnTo>
                  <a:lnTo>
                    <a:pt x="484" y="924"/>
                  </a:lnTo>
                  <a:lnTo>
                    <a:pt x="511" y="971"/>
                  </a:lnTo>
                  <a:lnTo>
                    <a:pt x="484" y="1016"/>
                  </a:lnTo>
                  <a:moveTo>
                    <a:pt x="546" y="1016"/>
                  </a:moveTo>
                  <a:lnTo>
                    <a:pt x="520" y="971"/>
                  </a:lnTo>
                  <a:lnTo>
                    <a:pt x="546" y="924"/>
                  </a:lnTo>
                  <a:lnTo>
                    <a:pt x="573" y="971"/>
                  </a:lnTo>
                  <a:lnTo>
                    <a:pt x="546" y="1016"/>
                  </a:lnTo>
                  <a:moveTo>
                    <a:pt x="609" y="1016"/>
                  </a:moveTo>
                  <a:lnTo>
                    <a:pt x="582" y="971"/>
                  </a:lnTo>
                  <a:lnTo>
                    <a:pt x="609" y="924"/>
                  </a:lnTo>
                  <a:lnTo>
                    <a:pt x="634" y="971"/>
                  </a:lnTo>
                  <a:lnTo>
                    <a:pt x="609" y="1016"/>
                  </a:lnTo>
                  <a:moveTo>
                    <a:pt x="670" y="1016"/>
                  </a:moveTo>
                  <a:lnTo>
                    <a:pt x="643" y="971"/>
                  </a:lnTo>
                  <a:lnTo>
                    <a:pt x="670" y="924"/>
                  </a:lnTo>
                  <a:lnTo>
                    <a:pt x="696" y="971"/>
                  </a:lnTo>
                  <a:lnTo>
                    <a:pt x="670" y="1016"/>
                  </a:lnTo>
                  <a:moveTo>
                    <a:pt x="732" y="1016"/>
                  </a:moveTo>
                  <a:lnTo>
                    <a:pt x="705" y="971"/>
                  </a:lnTo>
                  <a:lnTo>
                    <a:pt x="732" y="924"/>
                  </a:lnTo>
                  <a:lnTo>
                    <a:pt x="757" y="971"/>
                  </a:lnTo>
                  <a:lnTo>
                    <a:pt x="732" y="1016"/>
                  </a:lnTo>
                  <a:moveTo>
                    <a:pt x="793" y="1016"/>
                  </a:moveTo>
                  <a:lnTo>
                    <a:pt x="766" y="971"/>
                  </a:lnTo>
                  <a:lnTo>
                    <a:pt x="793" y="924"/>
                  </a:lnTo>
                  <a:lnTo>
                    <a:pt x="819" y="971"/>
                  </a:lnTo>
                  <a:lnTo>
                    <a:pt x="793" y="1016"/>
                  </a:lnTo>
                  <a:moveTo>
                    <a:pt x="855" y="1016"/>
                  </a:moveTo>
                  <a:lnTo>
                    <a:pt x="828" y="971"/>
                  </a:lnTo>
                  <a:lnTo>
                    <a:pt x="855" y="924"/>
                  </a:lnTo>
                  <a:lnTo>
                    <a:pt x="880" y="971"/>
                  </a:lnTo>
                  <a:lnTo>
                    <a:pt x="855" y="1016"/>
                  </a:lnTo>
                  <a:moveTo>
                    <a:pt x="916" y="1016"/>
                  </a:moveTo>
                  <a:lnTo>
                    <a:pt x="889" y="971"/>
                  </a:lnTo>
                  <a:lnTo>
                    <a:pt x="916" y="924"/>
                  </a:lnTo>
                  <a:lnTo>
                    <a:pt x="943" y="971"/>
                  </a:lnTo>
                  <a:lnTo>
                    <a:pt x="916" y="1016"/>
                  </a:lnTo>
                  <a:moveTo>
                    <a:pt x="978" y="1016"/>
                  </a:moveTo>
                  <a:lnTo>
                    <a:pt x="952" y="971"/>
                  </a:lnTo>
                  <a:lnTo>
                    <a:pt x="978" y="924"/>
                  </a:lnTo>
                  <a:lnTo>
                    <a:pt x="1005" y="971"/>
                  </a:lnTo>
                  <a:lnTo>
                    <a:pt x="978" y="1016"/>
                  </a:lnTo>
                  <a:moveTo>
                    <a:pt x="1039" y="1016"/>
                  </a:moveTo>
                  <a:lnTo>
                    <a:pt x="1014" y="971"/>
                  </a:lnTo>
                  <a:lnTo>
                    <a:pt x="1039" y="924"/>
                  </a:lnTo>
                  <a:lnTo>
                    <a:pt x="1066" y="971"/>
                  </a:lnTo>
                  <a:lnTo>
                    <a:pt x="1039" y="1016"/>
                  </a:lnTo>
                  <a:moveTo>
                    <a:pt x="1101" y="1016"/>
                  </a:moveTo>
                  <a:lnTo>
                    <a:pt x="1075" y="971"/>
                  </a:lnTo>
                  <a:lnTo>
                    <a:pt x="1101" y="924"/>
                  </a:lnTo>
                  <a:lnTo>
                    <a:pt x="1128" y="971"/>
                  </a:lnTo>
                  <a:lnTo>
                    <a:pt x="1101" y="1016"/>
                  </a:lnTo>
                  <a:moveTo>
                    <a:pt x="1162" y="1016"/>
                  </a:moveTo>
                  <a:lnTo>
                    <a:pt x="1137" y="971"/>
                  </a:lnTo>
                  <a:lnTo>
                    <a:pt x="1162" y="924"/>
                  </a:lnTo>
                  <a:lnTo>
                    <a:pt x="1189" y="971"/>
                  </a:lnTo>
                  <a:lnTo>
                    <a:pt x="1162" y="1016"/>
                  </a:lnTo>
                  <a:moveTo>
                    <a:pt x="1224" y="1016"/>
                  </a:moveTo>
                  <a:lnTo>
                    <a:pt x="1198" y="971"/>
                  </a:lnTo>
                  <a:lnTo>
                    <a:pt x="1224" y="924"/>
                  </a:lnTo>
                  <a:lnTo>
                    <a:pt x="1251" y="971"/>
                  </a:lnTo>
                  <a:lnTo>
                    <a:pt x="1224" y="1016"/>
                  </a:lnTo>
                  <a:moveTo>
                    <a:pt x="1285" y="1016"/>
                  </a:moveTo>
                  <a:lnTo>
                    <a:pt x="1260" y="971"/>
                  </a:lnTo>
                  <a:lnTo>
                    <a:pt x="1285" y="924"/>
                  </a:lnTo>
                  <a:lnTo>
                    <a:pt x="1312" y="971"/>
                  </a:lnTo>
                  <a:lnTo>
                    <a:pt x="1285" y="1016"/>
                  </a:lnTo>
                  <a:moveTo>
                    <a:pt x="1348" y="1016"/>
                  </a:moveTo>
                  <a:lnTo>
                    <a:pt x="1321" y="971"/>
                  </a:lnTo>
                  <a:lnTo>
                    <a:pt x="1348" y="924"/>
                  </a:lnTo>
                  <a:lnTo>
                    <a:pt x="1374" y="971"/>
                  </a:lnTo>
                  <a:lnTo>
                    <a:pt x="1348" y="1016"/>
                  </a:lnTo>
                  <a:moveTo>
                    <a:pt x="1410" y="1016"/>
                  </a:moveTo>
                  <a:lnTo>
                    <a:pt x="1383" y="971"/>
                  </a:lnTo>
                  <a:lnTo>
                    <a:pt x="1410" y="924"/>
                  </a:lnTo>
                  <a:lnTo>
                    <a:pt x="1435" y="971"/>
                  </a:lnTo>
                  <a:lnTo>
                    <a:pt x="1410" y="1016"/>
                  </a:lnTo>
                  <a:moveTo>
                    <a:pt x="1471" y="1016"/>
                  </a:moveTo>
                  <a:lnTo>
                    <a:pt x="1444" y="971"/>
                  </a:lnTo>
                  <a:lnTo>
                    <a:pt x="1471" y="924"/>
                  </a:lnTo>
                  <a:lnTo>
                    <a:pt x="1497" y="971"/>
                  </a:lnTo>
                  <a:lnTo>
                    <a:pt x="1471" y="1016"/>
                  </a:lnTo>
                  <a:moveTo>
                    <a:pt x="1533" y="1016"/>
                  </a:moveTo>
                  <a:lnTo>
                    <a:pt x="1506" y="971"/>
                  </a:lnTo>
                  <a:lnTo>
                    <a:pt x="1533" y="924"/>
                  </a:lnTo>
                  <a:lnTo>
                    <a:pt x="1558" y="971"/>
                  </a:lnTo>
                  <a:lnTo>
                    <a:pt x="1533" y="1016"/>
                  </a:lnTo>
                  <a:moveTo>
                    <a:pt x="1594" y="1016"/>
                  </a:moveTo>
                  <a:lnTo>
                    <a:pt x="1567" y="971"/>
                  </a:lnTo>
                  <a:lnTo>
                    <a:pt x="1594" y="924"/>
                  </a:lnTo>
                  <a:lnTo>
                    <a:pt x="1620" y="971"/>
                  </a:lnTo>
                  <a:lnTo>
                    <a:pt x="1594" y="1016"/>
                  </a:lnTo>
                  <a:moveTo>
                    <a:pt x="1656" y="1016"/>
                  </a:moveTo>
                  <a:lnTo>
                    <a:pt x="1629" y="971"/>
                  </a:lnTo>
                  <a:lnTo>
                    <a:pt x="1656" y="924"/>
                  </a:lnTo>
                  <a:lnTo>
                    <a:pt x="1683" y="971"/>
                  </a:lnTo>
                  <a:lnTo>
                    <a:pt x="1656" y="1016"/>
                  </a:lnTo>
                  <a:moveTo>
                    <a:pt x="1717" y="1016"/>
                  </a:moveTo>
                  <a:lnTo>
                    <a:pt x="1692" y="971"/>
                  </a:lnTo>
                  <a:lnTo>
                    <a:pt x="1717" y="924"/>
                  </a:lnTo>
                  <a:lnTo>
                    <a:pt x="1744" y="971"/>
                  </a:lnTo>
                  <a:lnTo>
                    <a:pt x="1717" y="1016"/>
                  </a:lnTo>
                  <a:moveTo>
                    <a:pt x="1779" y="1016"/>
                  </a:moveTo>
                  <a:lnTo>
                    <a:pt x="1753" y="971"/>
                  </a:lnTo>
                  <a:lnTo>
                    <a:pt x="1779" y="924"/>
                  </a:lnTo>
                  <a:lnTo>
                    <a:pt x="1806" y="971"/>
                  </a:lnTo>
                  <a:lnTo>
                    <a:pt x="1779" y="1016"/>
                  </a:lnTo>
                  <a:moveTo>
                    <a:pt x="1840" y="1016"/>
                  </a:moveTo>
                  <a:lnTo>
                    <a:pt x="1815" y="971"/>
                  </a:lnTo>
                  <a:lnTo>
                    <a:pt x="1840" y="924"/>
                  </a:lnTo>
                  <a:lnTo>
                    <a:pt x="1867" y="971"/>
                  </a:lnTo>
                  <a:lnTo>
                    <a:pt x="1840" y="1016"/>
                  </a:lnTo>
                  <a:moveTo>
                    <a:pt x="1902" y="1016"/>
                  </a:moveTo>
                  <a:lnTo>
                    <a:pt x="1876" y="971"/>
                  </a:lnTo>
                  <a:lnTo>
                    <a:pt x="1902" y="924"/>
                  </a:lnTo>
                  <a:lnTo>
                    <a:pt x="1929" y="971"/>
                  </a:lnTo>
                  <a:lnTo>
                    <a:pt x="1902" y="1016"/>
                  </a:lnTo>
                  <a:moveTo>
                    <a:pt x="1963" y="1016"/>
                  </a:moveTo>
                  <a:lnTo>
                    <a:pt x="1938" y="971"/>
                  </a:lnTo>
                  <a:lnTo>
                    <a:pt x="1963" y="924"/>
                  </a:lnTo>
                  <a:lnTo>
                    <a:pt x="1990" y="971"/>
                  </a:lnTo>
                  <a:lnTo>
                    <a:pt x="1963" y="1016"/>
                  </a:lnTo>
                  <a:moveTo>
                    <a:pt x="2025" y="1016"/>
                  </a:moveTo>
                  <a:lnTo>
                    <a:pt x="1999" y="971"/>
                  </a:lnTo>
                  <a:lnTo>
                    <a:pt x="2025" y="924"/>
                  </a:lnTo>
                  <a:lnTo>
                    <a:pt x="2052" y="971"/>
                  </a:lnTo>
                  <a:lnTo>
                    <a:pt x="2025" y="1016"/>
                  </a:lnTo>
                  <a:moveTo>
                    <a:pt x="2088" y="1016"/>
                  </a:moveTo>
                  <a:lnTo>
                    <a:pt x="2061" y="971"/>
                  </a:lnTo>
                  <a:lnTo>
                    <a:pt x="2088" y="924"/>
                  </a:lnTo>
                  <a:lnTo>
                    <a:pt x="2113" y="971"/>
                  </a:lnTo>
                  <a:lnTo>
                    <a:pt x="2088" y="1016"/>
                  </a:lnTo>
                  <a:moveTo>
                    <a:pt x="2149" y="1016"/>
                  </a:moveTo>
                  <a:lnTo>
                    <a:pt x="2122" y="971"/>
                  </a:lnTo>
                  <a:lnTo>
                    <a:pt x="2149" y="924"/>
                  </a:lnTo>
                  <a:lnTo>
                    <a:pt x="2175" y="971"/>
                  </a:lnTo>
                  <a:lnTo>
                    <a:pt x="2149" y="1016"/>
                  </a:lnTo>
                  <a:moveTo>
                    <a:pt x="2211" y="1016"/>
                  </a:moveTo>
                  <a:lnTo>
                    <a:pt x="2184" y="971"/>
                  </a:lnTo>
                  <a:lnTo>
                    <a:pt x="2211" y="924"/>
                  </a:lnTo>
                  <a:lnTo>
                    <a:pt x="2236" y="971"/>
                  </a:lnTo>
                  <a:lnTo>
                    <a:pt x="2211" y="1016"/>
                  </a:lnTo>
                  <a:moveTo>
                    <a:pt x="2272" y="1016"/>
                  </a:moveTo>
                  <a:lnTo>
                    <a:pt x="2245" y="971"/>
                  </a:lnTo>
                  <a:lnTo>
                    <a:pt x="2272" y="924"/>
                  </a:lnTo>
                  <a:lnTo>
                    <a:pt x="2298" y="971"/>
                  </a:lnTo>
                  <a:lnTo>
                    <a:pt x="2272" y="1016"/>
                  </a:lnTo>
                  <a:moveTo>
                    <a:pt x="2334" y="1016"/>
                  </a:moveTo>
                  <a:lnTo>
                    <a:pt x="2307" y="971"/>
                  </a:lnTo>
                  <a:lnTo>
                    <a:pt x="2334" y="924"/>
                  </a:lnTo>
                  <a:lnTo>
                    <a:pt x="2359" y="971"/>
                  </a:lnTo>
                  <a:lnTo>
                    <a:pt x="2334" y="1016"/>
                  </a:lnTo>
                  <a:moveTo>
                    <a:pt x="2395" y="1016"/>
                  </a:moveTo>
                  <a:lnTo>
                    <a:pt x="2368" y="971"/>
                  </a:lnTo>
                  <a:lnTo>
                    <a:pt x="2395" y="924"/>
                  </a:lnTo>
                  <a:lnTo>
                    <a:pt x="2422" y="971"/>
                  </a:lnTo>
                  <a:lnTo>
                    <a:pt x="2395" y="1016"/>
                  </a:lnTo>
                  <a:moveTo>
                    <a:pt x="2457" y="1016"/>
                  </a:moveTo>
                  <a:lnTo>
                    <a:pt x="2431" y="971"/>
                  </a:lnTo>
                  <a:lnTo>
                    <a:pt x="2457" y="924"/>
                  </a:lnTo>
                  <a:lnTo>
                    <a:pt x="2484" y="971"/>
                  </a:lnTo>
                  <a:lnTo>
                    <a:pt x="2457" y="1016"/>
                  </a:lnTo>
                  <a:moveTo>
                    <a:pt x="2518" y="1016"/>
                  </a:moveTo>
                  <a:lnTo>
                    <a:pt x="2493" y="971"/>
                  </a:lnTo>
                  <a:lnTo>
                    <a:pt x="2518" y="924"/>
                  </a:lnTo>
                  <a:lnTo>
                    <a:pt x="2545" y="971"/>
                  </a:lnTo>
                  <a:lnTo>
                    <a:pt x="2518" y="1016"/>
                  </a:lnTo>
                  <a:moveTo>
                    <a:pt x="84" y="962"/>
                  </a:moveTo>
                  <a:lnTo>
                    <a:pt x="59" y="917"/>
                  </a:lnTo>
                  <a:lnTo>
                    <a:pt x="84" y="872"/>
                  </a:lnTo>
                  <a:lnTo>
                    <a:pt x="111" y="917"/>
                  </a:lnTo>
                  <a:lnTo>
                    <a:pt x="84" y="962"/>
                  </a:lnTo>
                  <a:moveTo>
                    <a:pt x="146" y="962"/>
                  </a:moveTo>
                  <a:lnTo>
                    <a:pt x="120" y="917"/>
                  </a:lnTo>
                  <a:lnTo>
                    <a:pt x="146" y="872"/>
                  </a:lnTo>
                  <a:lnTo>
                    <a:pt x="173" y="917"/>
                  </a:lnTo>
                  <a:lnTo>
                    <a:pt x="146" y="962"/>
                  </a:lnTo>
                  <a:moveTo>
                    <a:pt x="209" y="962"/>
                  </a:moveTo>
                  <a:lnTo>
                    <a:pt x="182" y="917"/>
                  </a:lnTo>
                  <a:lnTo>
                    <a:pt x="209" y="872"/>
                  </a:lnTo>
                  <a:lnTo>
                    <a:pt x="234" y="917"/>
                  </a:lnTo>
                  <a:lnTo>
                    <a:pt x="209" y="962"/>
                  </a:lnTo>
                  <a:moveTo>
                    <a:pt x="270" y="962"/>
                  </a:moveTo>
                  <a:lnTo>
                    <a:pt x="243" y="917"/>
                  </a:lnTo>
                  <a:lnTo>
                    <a:pt x="270" y="872"/>
                  </a:lnTo>
                  <a:lnTo>
                    <a:pt x="295" y="917"/>
                  </a:lnTo>
                  <a:lnTo>
                    <a:pt x="270" y="962"/>
                  </a:lnTo>
                  <a:moveTo>
                    <a:pt x="331" y="962"/>
                  </a:moveTo>
                  <a:lnTo>
                    <a:pt x="304" y="917"/>
                  </a:lnTo>
                  <a:lnTo>
                    <a:pt x="331" y="872"/>
                  </a:lnTo>
                  <a:lnTo>
                    <a:pt x="357" y="917"/>
                  </a:lnTo>
                  <a:lnTo>
                    <a:pt x="331" y="962"/>
                  </a:lnTo>
                  <a:moveTo>
                    <a:pt x="393" y="962"/>
                  </a:moveTo>
                  <a:lnTo>
                    <a:pt x="366" y="917"/>
                  </a:lnTo>
                  <a:lnTo>
                    <a:pt x="393" y="872"/>
                  </a:lnTo>
                  <a:lnTo>
                    <a:pt x="418" y="917"/>
                  </a:lnTo>
                  <a:lnTo>
                    <a:pt x="393" y="962"/>
                  </a:lnTo>
                  <a:moveTo>
                    <a:pt x="454" y="962"/>
                  </a:moveTo>
                  <a:lnTo>
                    <a:pt x="427" y="917"/>
                  </a:lnTo>
                  <a:lnTo>
                    <a:pt x="454" y="872"/>
                  </a:lnTo>
                  <a:lnTo>
                    <a:pt x="480" y="917"/>
                  </a:lnTo>
                  <a:lnTo>
                    <a:pt x="454" y="962"/>
                  </a:lnTo>
                  <a:moveTo>
                    <a:pt x="516" y="962"/>
                  </a:moveTo>
                  <a:lnTo>
                    <a:pt x="489" y="917"/>
                  </a:lnTo>
                  <a:lnTo>
                    <a:pt x="516" y="872"/>
                  </a:lnTo>
                  <a:lnTo>
                    <a:pt x="541" y="917"/>
                  </a:lnTo>
                  <a:lnTo>
                    <a:pt x="516" y="962"/>
                  </a:lnTo>
                  <a:moveTo>
                    <a:pt x="577" y="962"/>
                  </a:moveTo>
                  <a:lnTo>
                    <a:pt x="552" y="917"/>
                  </a:lnTo>
                  <a:lnTo>
                    <a:pt x="577" y="872"/>
                  </a:lnTo>
                  <a:lnTo>
                    <a:pt x="604" y="917"/>
                  </a:lnTo>
                  <a:lnTo>
                    <a:pt x="577" y="962"/>
                  </a:lnTo>
                  <a:moveTo>
                    <a:pt x="639" y="962"/>
                  </a:moveTo>
                  <a:lnTo>
                    <a:pt x="613" y="917"/>
                  </a:lnTo>
                  <a:lnTo>
                    <a:pt x="639" y="872"/>
                  </a:lnTo>
                  <a:lnTo>
                    <a:pt x="666" y="917"/>
                  </a:lnTo>
                  <a:lnTo>
                    <a:pt x="639" y="962"/>
                  </a:lnTo>
                  <a:moveTo>
                    <a:pt x="700" y="962"/>
                  </a:moveTo>
                  <a:lnTo>
                    <a:pt x="675" y="917"/>
                  </a:lnTo>
                  <a:lnTo>
                    <a:pt x="700" y="872"/>
                  </a:lnTo>
                  <a:lnTo>
                    <a:pt x="727" y="917"/>
                  </a:lnTo>
                  <a:lnTo>
                    <a:pt x="700" y="962"/>
                  </a:lnTo>
                  <a:moveTo>
                    <a:pt x="762" y="962"/>
                  </a:moveTo>
                  <a:lnTo>
                    <a:pt x="736" y="917"/>
                  </a:lnTo>
                  <a:lnTo>
                    <a:pt x="762" y="872"/>
                  </a:lnTo>
                  <a:lnTo>
                    <a:pt x="789" y="917"/>
                  </a:lnTo>
                  <a:lnTo>
                    <a:pt x="762" y="962"/>
                  </a:lnTo>
                  <a:moveTo>
                    <a:pt x="823" y="962"/>
                  </a:moveTo>
                  <a:lnTo>
                    <a:pt x="798" y="917"/>
                  </a:lnTo>
                  <a:lnTo>
                    <a:pt x="823" y="872"/>
                  </a:lnTo>
                  <a:lnTo>
                    <a:pt x="850" y="917"/>
                  </a:lnTo>
                  <a:lnTo>
                    <a:pt x="823" y="962"/>
                  </a:lnTo>
                  <a:moveTo>
                    <a:pt x="885" y="962"/>
                  </a:moveTo>
                  <a:lnTo>
                    <a:pt x="859" y="917"/>
                  </a:lnTo>
                  <a:lnTo>
                    <a:pt x="885" y="872"/>
                  </a:lnTo>
                  <a:lnTo>
                    <a:pt x="912" y="917"/>
                  </a:lnTo>
                  <a:lnTo>
                    <a:pt x="885" y="962"/>
                  </a:lnTo>
                  <a:moveTo>
                    <a:pt x="948" y="962"/>
                  </a:moveTo>
                  <a:lnTo>
                    <a:pt x="921" y="917"/>
                  </a:lnTo>
                  <a:lnTo>
                    <a:pt x="948" y="872"/>
                  </a:lnTo>
                  <a:lnTo>
                    <a:pt x="973" y="917"/>
                  </a:lnTo>
                  <a:lnTo>
                    <a:pt x="948" y="962"/>
                  </a:lnTo>
                  <a:moveTo>
                    <a:pt x="1009" y="962"/>
                  </a:moveTo>
                  <a:lnTo>
                    <a:pt x="982" y="917"/>
                  </a:lnTo>
                  <a:lnTo>
                    <a:pt x="1009" y="872"/>
                  </a:lnTo>
                  <a:lnTo>
                    <a:pt x="1035" y="917"/>
                  </a:lnTo>
                  <a:lnTo>
                    <a:pt x="1009" y="962"/>
                  </a:lnTo>
                  <a:moveTo>
                    <a:pt x="1071" y="962"/>
                  </a:moveTo>
                  <a:lnTo>
                    <a:pt x="1044" y="917"/>
                  </a:lnTo>
                  <a:lnTo>
                    <a:pt x="1071" y="872"/>
                  </a:lnTo>
                  <a:lnTo>
                    <a:pt x="1096" y="917"/>
                  </a:lnTo>
                  <a:lnTo>
                    <a:pt x="1071" y="962"/>
                  </a:lnTo>
                  <a:moveTo>
                    <a:pt x="1132" y="962"/>
                  </a:moveTo>
                  <a:lnTo>
                    <a:pt x="1105" y="917"/>
                  </a:lnTo>
                  <a:lnTo>
                    <a:pt x="1132" y="872"/>
                  </a:lnTo>
                  <a:lnTo>
                    <a:pt x="1158" y="917"/>
                  </a:lnTo>
                  <a:lnTo>
                    <a:pt x="1132" y="962"/>
                  </a:lnTo>
                  <a:moveTo>
                    <a:pt x="1194" y="962"/>
                  </a:moveTo>
                  <a:lnTo>
                    <a:pt x="1167" y="917"/>
                  </a:lnTo>
                  <a:lnTo>
                    <a:pt x="1194" y="872"/>
                  </a:lnTo>
                  <a:lnTo>
                    <a:pt x="1219" y="917"/>
                  </a:lnTo>
                  <a:lnTo>
                    <a:pt x="1194" y="962"/>
                  </a:lnTo>
                  <a:moveTo>
                    <a:pt x="1255" y="962"/>
                  </a:moveTo>
                  <a:lnTo>
                    <a:pt x="1228" y="917"/>
                  </a:lnTo>
                  <a:lnTo>
                    <a:pt x="1255" y="872"/>
                  </a:lnTo>
                  <a:lnTo>
                    <a:pt x="1281" y="917"/>
                  </a:lnTo>
                  <a:lnTo>
                    <a:pt x="1255" y="962"/>
                  </a:lnTo>
                  <a:moveTo>
                    <a:pt x="1317" y="962"/>
                  </a:moveTo>
                  <a:lnTo>
                    <a:pt x="1291" y="917"/>
                  </a:lnTo>
                  <a:lnTo>
                    <a:pt x="1317" y="872"/>
                  </a:lnTo>
                  <a:lnTo>
                    <a:pt x="1344" y="917"/>
                  </a:lnTo>
                  <a:lnTo>
                    <a:pt x="1317" y="962"/>
                  </a:lnTo>
                  <a:moveTo>
                    <a:pt x="1378" y="962"/>
                  </a:moveTo>
                  <a:lnTo>
                    <a:pt x="1353" y="917"/>
                  </a:lnTo>
                  <a:lnTo>
                    <a:pt x="1378" y="872"/>
                  </a:lnTo>
                  <a:lnTo>
                    <a:pt x="1405" y="917"/>
                  </a:lnTo>
                  <a:lnTo>
                    <a:pt x="1378" y="962"/>
                  </a:lnTo>
                  <a:moveTo>
                    <a:pt x="1440" y="962"/>
                  </a:moveTo>
                  <a:lnTo>
                    <a:pt x="1414" y="917"/>
                  </a:lnTo>
                  <a:lnTo>
                    <a:pt x="1440" y="872"/>
                  </a:lnTo>
                  <a:lnTo>
                    <a:pt x="1467" y="917"/>
                  </a:lnTo>
                  <a:lnTo>
                    <a:pt x="1440" y="962"/>
                  </a:lnTo>
                  <a:moveTo>
                    <a:pt x="1501" y="962"/>
                  </a:moveTo>
                  <a:lnTo>
                    <a:pt x="1476" y="917"/>
                  </a:lnTo>
                  <a:lnTo>
                    <a:pt x="1501" y="872"/>
                  </a:lnTo>
                  <a:lnTo>
                    <a:pt x="1528" y="917"/>
                  </a:lnTo>
                  <a:lnTo>
                    <a:pt x="1501" y="962"/>
                  </a:lnTo>
                  <a:moveTo>
                    <a:pt x="1563" y="962"/>
                  </a:moveTo>
                  <a:lnTo>
                    <a:pt x="1537" y="917"/>
                  </a:lnTo>
                  <a:lnTo>
                    <a:pt x="1563" y="872"/>
                  </a:lnTo>
                  <a:lnTo>
                    <a:pt x="1590" y="917"/>
                  </a:lnTo>
                  <a:lnTo>
                    <a:pt x="1563" y="962"/>
                  </a:lnTo>
                  <a:moveTo>
                    <a:pt x="1624" y="962"/>
                  </a:moveTo>
                  <a:lnTo>
                    <a:pt x="1599" y="917"/>
                  </a:lnTo>
                  <a:lnTo>
                    <a:pt x="1624" y="872"/>
                  </a:lnTo>
                  <a:lnTo>
                    <a:pt x="1651" y="917"/>
                  </a:lnTo>
                  <a:lnTo>
                    <a:pt x="1624" y="962"/>
                  </a:lnTo>
                  <a:moveTo>
                    <a:pt x="1687" y="962"/>
                  </a:moveTo>
                  <a:lnTo>
                    <a:pt x="1660" y="917"/>
                  </a:lnTo>
                  <a:lnTo>
                    <a:pt x="1687" y="872"/>
                  </a:lnTo>
                  <a:lnTo>
                    <a:pt x="1713" y="917"/>
                  </a:lnTo>
                  <a:lnTo>
                    <a:pt x="1687" y="962"/>
                  </a:lnTo>
                  <a:moveTo>
                    <a:pt x="1749" y="962"/>
                  </a:moveTo>
                  <a:lnTo>
                    <a:pt x="1722" y="917"/>
                  </a:lnTo>
                  <a:lnTo>
                    <a:pt x="1749" y="872"/>
                  </a:lnTo>
                  <a:lnTo>
                    <a:pt x="1774" y="917"/>
                  </a:lnTo>
                  <a:lnTo>
                    <a:pt x="1749" y="962"/>
                  </a:lnTo>
                  <a:moveTo>
                    <a:pt x="1810" y="962"/>
                  </a:moveTo>
                  <a:lnTo>
                    <a:pt x="1783" y="917"/>
                  </a:lnTo>
                  <a:lnTo>
                    <a:pt x="1810" y="872"/>
                  </a:lnTo>
                  <a:lnTo>
                    <a:pt x="1836" y="917"/>
                  </a:lnTo>
                  <a:lnTo>
                    <a:pt x="1810" y="962"/>
                  </a:lnTo>
                  <a:moveTo>
                    <a:pt x="1872" y="962"/>
                  </a:moveTo>
                  <a:lnTo>
                    <a:pt x="1845" y="917"/>
                  </a:lnTo>
                  <a:lnTo>
                    <a:pt x="1872" y="872"/>
                  </a:lnTo>
                  <a:lnTo>
                    <a:pt x="1897" y="917"/>
                  </a:lnTo>
                  <a:lnTo>
                    <a:pt x="1872" y="962"/>
                  </a:lnTo>
                  <a:moveTo>
                    <a:pt x="1933" y="962"/>
                  </a:moveTo>
                  <a:lnTo>
                    <a:pt x="1906" y="917"/>
                  </a:lnTo>
                  <a:lnTo>
                    <a:pt x="1933" y="872"/>
                  </a:lnTo>
                  <a:lnTo>
                    <a:pt x="1959" y="917"/>
                  </a:lnTo>
                  <a:lnTo>
                    <a:pt x="1933" y="962"/>
                  </a:lnTo>
                  <a:moveTo>
                    <a:pt x="1995" y="962"/>
                  </a:moveTo>
                  <a:lnTo>
                    <a:pt x="1968" y="917"/>
                  </a:lnTo>
                  <a:lnTo>
                    <a:pt x="1995" y="872"/>
                  </a:lnTo>
                  <a:lnTo>
                    <a:pt x="2020" y="917"/>
                  </a:lnTo>
                  <a:lnTo>
                    <a:pt x="1995" y="962"/>
                  </a:lnTo>
                  <a:moveTo>
                    <a:pt x="2056" y="962"/>
                  </a:moveTo>
                  <a:lnTo>
                    <a:pt x="2031" y="917"/>
                  </a:lnTo>
                  <a:lnTo>
                    <a:pt x="2056" y="872"/>
                  </a:lnTo>
                  <a:lnTo>
                    <a:pt x="2083" y="917"/>
                  </a:lnTo>
                  <a:lnTo>
                    <a:pt x="2056" y="962"/>
                  </a:lnTo>
                  <a:moveTo>
                    <a:pt x="2118" y="962"/>
                  </a:moveTo>
                  <a:lnTo>
                    <a:pt x="2092" y="917"/>
                  </a:lnTo>
                  <a:lnTo>
                    <a:pt x="2118" y="872"/>
                  </a:lnTo>
                  <a:lnTo>
                    <a:pt x="2145" y="917"/>
                  </a:lnTo>
                  <a:lnTo>
                    <a:pt x="2118" y="962"/>
                  </a:lnTo>
                  <a:moveTo>
                    <a:pt x="2179" y="962"/>
                  </a:moveTo>
                  <a:lnTo>
                    <a:pt x="2154" y="917"/>
                  </a:lnTo>
                  <a:lnTo>
                    <a:pt x="2179" y="872"/>
                  </a:lnTo>
                  <a:lnTo>
                    <a:pt x="2206" y="917"/>
                  </a:lnTo>
                  <a:lnTo>
                    <a:pt x="2179" y="962"/>
                  </a:lnTo>
                  <a:moveTo>
                    <a:pt x="2241" y="962"/>
                  </a:moveTo>
                  <a:lnTo>
                    <a:pt x="2215" y="917"/>
                  </a:lnTo>
                  <a:lnTo>
                    <a:pt x="2241" y="872"/>
                  </a:lnTo>
                  <a:lnTo>
                    <a:pt x="2268" y="917"/>
                  </a:lnTo>
                  <a:lnTo>
                    <a:pt x="2241" y="962"/>
                  </a:lnTo>
                  <a:moveTo>
                    <a:pt x="2302" y="962"/>
                  </a:moveTo>
                  <a:lnTo>
                    <a:pt x="2277" y="917"/>
                  </a:lnTo>
                  <a:lnTo>
                    <a:pt x="2302" y="872"/>
                  </a:lnTo>
                  <a:lnTo>
                    <a:pt x="2329" y="917"/>
                  </a:lnTo>
                  <a:lnTo>
                    <a:pt x="2302" y="962"/>
                  </a:lnTo>
                  <a:moveTo>
                    <a:pt x="2364" y="962"/>
                  </a:moveTo>
                  <a:lnTo>
                    <a:pt x="2338" y="917"/>
                  </a:lnTo>
                  <a:lnTo>
                    <a:pt x="2364" y="872"/>
                  </a:lnTo>
                  <a:lnTo>
                    <a:pt x="2391" y="917"/>
                  </a:lnTo>
                  <a:lnTo>
                    <a:pt x="2364" y="962"/>
                  </a:lnTo>
                  <a:moveTo>
                    <a:pt x="2427" y="962"/>
                  </a:moveTo>
                  <a:lnTo>
                    <a:pt x="2400" y="917"/>
                  </a:lnTo>
                  <a:lnTo>
                    <a:pt x="2427" y="872"/>
                  </a:lnTo>
                  <a:lnTo>
                    <a:pt x="2452" y="917"/>
                  </a:lnTo>
                  <a:lnTo>
                    <a:pt x="2427" y="962"/>
                  </a:lnTo>
                  <a:moveTo>
                    <a:pt x="2488" y="962"/>
                  </a:moveTo>
                  <a:lnTo>
                    <a:pt x="2461" y="917"/>
                  </a:lnTo>
                  <a:lnTo>
                    <a:pt x="2488" y="872"/>
                  </a:lnTo>
                  <a:lnTo>
                    <a:pt x="2514" y="917"/>
                  </a:lnTo>
                  <a:lnTo>
                    <a:pt x="2488" y="962"/>
                  </a:lnTo>
                  <a:moveTo>
                    <a:pt x="54" y="909"/>
                  </a:moveTo>
                  <a:lnTo>
                    <a:pt x="27" y="863"/>
                  </a:lnTo>
                  <a:lnTo>
                    <a:pt x="54" y="818"/>
                  </a:lnTo>
                  <a:lnTo>
                    <a:pt x="80" y="863"/>
                  </a:lnTo>
                  <a:lnTo>
                    <a:pt x="54" y="909"/>
                  </a:lnTo>
                  <a:moveTo>
                    <a:pt x="116" y="909"/>
                  </a:moveTo>
                  <a:lnTo>
                    <a:pt x="89" y="863"/>
                  </a:lnTo>
                  <a:lnTo>
                    <a:pt x="116" y="818"/>
                  </a:lnTo>
                  <a:lnTo>
                    <a:pt x="141" y="863"/>
                  </a:lnTo>
                  <a:lnTo>
                    <a:pt x="116" y="909"/>
                  </a:lnTo>
                  <a:moveTo>
                    <a:pt x="177" y="909"/>
                  </a:moveTo>
                  <a:lnTo>
                    <a:pt x="150" y="863"/>
                  </a:lnTo>
                  <a:lnTo>
                    <a:pt x="177" y="818"/>
                  </a:lnTo>
                  <a:lnTo>
                    <a:pt x="204" y="863"/>
                  </a:lnTo>
                  <a:lnTo>
                    <a:pt x="177" y="909"/>
                  </a:lnTo>
                  <a:moveTo>
                    <a:pt x="238" y="909"/>
                  </a:moveTo>
                  <a:lnTo>
                    <a:pt x="213" y="863"/>
                  </a:lnTo>
                  <a:lnTo>
                    <a:pt x="238" y="818"/>
                  </a:lnTo>
                  <a:lnTo>
                    <a:pt x="265" y="863"/>
                  </a:lnTo>
                  <a:lnTo>
                    <a:pt x="238" y="909"/>
                  </a:lnTo>
                  <a:moveTo>
                    <a:pt x="300" y="909"/>
                  </a:moveTo>
                  <a:lnTo>
                    <a:pt x="274" y="863"/>
                  </a:lnTo>
                  <a:lnTo>
                    <a:pt x="300" y="818"/>
                  </a:lnTo>
                  <a:lnTo>
                    <a:pt x="327" y="863"/>
                  </a:lnTo>
                  <a:lnTo>
                    <a:pt x="300" y="909"/>
                  </a:lnTo>
                  <a:moveTo>
                    <a:pt x="361" y="909"/>
                  </a:moveTo>
                  <a:lnTo>
                    <a:pt x="336" y="863"/>
                  </a:lnTo>
                  <a:lnTo>
                    <a:pt x="361" y="818"/>
                  </a:lnTo>
                  <a:lnTo>
                    <a:pt x="388" y="863"/>
                  </a:lnTo>
                  <a:lnTo>
                    <a:pt x="361" y="909"/>
                  </a:lnTo>
                  <a:moveTo>
                    <a:pt x="423" y="909"/>
                  </a:moveTo>
                  <a:lnTo>
                    <a:pt x="397" y="863"/>
                  </a:lnTo>
                  <a:lnTo>
                    <a:pt x="423" y="818"/>
                  </a:lnTo>
                  <a:lnTo>
                    <a:pt x="450" y="863"/>
                  </a:lnTo>
                  <a:lnTo>
                    <a:pt x="423" y="909"/>
                  </a:lnTo>
                  <a:moveTo>
                    <a:pt x="484" y="909"/>
                  </a:moveTo>
                  <a:lnTo>
                    <a:pt x="459" y="863"/>
                  </a:lnTo>
                  <a:lnTo>
                    <a:pt x="484" y="818"/>
                  </a:lnTo>
                  <a:lnTo>
                    <a:pt x="511" y="863"/>
                  </a:lnTo>
                  <a:lnTo>
                    <a:pt x="484" y="909"/>
                  </a:lnTo>
                  <a:moveTo>
                    <a:pt x="546" y="909"/>
                  </a:moveTo>
                  <a:lnTo>
                    <a:pt x="520" y="863"/>
                  </a:lnTo>
                  <a:lnTo>
                    <a:pt x="546" y="818"/>
                  </a:lnTo>
                  <a:lnTo>
                    <a:pt x="573" y="863"/>
                  </a:lnTo>
                  <a:lnTo>
                    <a:pt x="546" y="909"/>
                  </a:lnTo>
                  <a:moveTo>
                    <a:pt x="609" y="909"/>
                  </a:moveTo>
                  <a:lnTo>
                    <a:pt x="582" y="863"/>
                  </a:lnTo>
                  <a:lnTo>
                    <a:pt x="609" y="818"/>
                  </a:lnTo>
                  <a:lnTo>
                    <a:pt x="634" y="863"/>
                  </a:lnTo>
                  <a:lnTo>
                    <a:pt x="609" y="909"/>
                  </a:lnTo>
                  <a:moveTo>
                    <a:pt x="670" y="909"/>
                  </a:moveTo>
                  <a:lnTo>
                    <a:pt x="643" y="863"/>
                  </a:lnTo>
                  <a:lnTo>
                    <a:pt x="670" y="818"/>
                  </a:lnTo>
                  <a:lnTo>
                    <a:pt x="696" y="863"/>
                  </a:lnTo>
                  <a:lnTo>
                    <a:pt x="670" y="909"/>
                  </a:lnTo>
                  <a:moveTo>
                    <a:pt x="732" y="909"/>
                  </a:moveTo>
                  <a:lnTo>
                    <a:pt x="705" y="863"/>
                  </a:lnTo>
                  <a:lnTo>
                    <a:pt x="732" y="818"/>
                  </a:lnTo>
                  <a:lnTo>
                    <a:pt x="757" y="863"/>
                  </a:lnTo>
                  <a:lnTo>
                    <a:pt x="732" y="909"/>
                  </a:lnTo>
                  <a:moveTo>
                    <a:pt x="793" y="909"/>
                  </a:moveTo>
                  <a:lnTo>
                    <a:pt x="766" y="863"/>
                  </a:lnTo>
                  <a:lnTo>
                    <a:pt x="793" y="818"/>
                  </a:lnTo>
                  <a:lnTo>
                    <a:pt x="819" y="863"/>
                  </a:lnTo>
                  <a:lnTo>
                    <a:pt x="793" y="909"/>
                  </a:lnTo>
                  <a:moveTo>
                    <a:pt x="855" y="909"/>
                  </a:moveTo>
                  <a:lnTo>
                    <a:pt x="828" y="863"/>
                  </a:lnTo>
                  <a:lnTo>
                    <a:pt x="855" y="818"/>
                  </a:lnTo>
                  <a:lnTo>
                    <a:pt x="880" y="863"/>
                  </a:lnTo>
                  <a:lnTo>
                    <a:pt x="855" y="909"/>
                  </a:lnTo>
                  <a:moveTo>
                    <a:pt x="916" y="909"/>
                  </a:moveTo>
                  <a:lnTo>
                    <a:pt x="889" y="863"/>
                  </a:lnTo>
                  <a:lnTo>
                    <a:pt x="916" y="818"/>
                  </a:lnTo>
                  <a:lnTo>
                    <a:pt x="943" y="863"/>
                  </a:lnTo>
                  <a:lnTo>
                    <a:pt x="916" y="909"/>
                  </a:lnTo>
                  <a:moveTo>
                    <a:pt x="978" y="909"/>
                  </a:moveTo>
                  <a:lnTo>
                    <a:pt x="952" y="863"/>
                  </a:lnTo>
                  <a:lnTo>
                    <a:pt x="978" y="818"/>
                  </a:lnTo>
                  <a:lnTo>
                    <a:pt x="1005" y="863"/>
                  </a:lnTo>
                  <a:lnTo>
                    <a:pt x="978" y="909"/>
                  </a:lnTo>
                  <a:moveTo>
                    <a:pt x="1039" y="909"/>
                  </a:moveTo>
                  <a:lnTo>
                    <a:pt x="1014" y="863"/>
                  </a:lnTo>
                  <a:lnTo>
                    <a:pt x="1039" y="818"/>
                  </a:lnTo>
                  <a:lnTo>
                    <a:pt x="1066" y="863"/>
                  </a:lnTo>
                  <a:lnTo>
                    <a:pt x="1039" y="909"/>
                  </a:lnTo>
                  <a:moveTo>
                    <a:pt x="1101" y="909"/>
                  </a:moveTo>
                  <a:lnTo>
                    <a:pt x="1075" y="863"/>
                  </a:lnTo>
                  <a:lnTo>
                    <a:pt x="1101" y="818"/>
                  </a:lnTo>
                  <a:lnTo>
                    <a:pt x="1128" y="863"/>
                  </a:lnTo>
                  <a:lnTo>
                    <a:pt x="1101" y="909"/>
                  </a:lnTo>
                  <a:moveTo>
                    <a:pt x="1162" y="909"/>
                  </a:moveTo>
                  <a:lnTo>
                    <a:pt x="1137" y="863"/>
                  </a:lnTo>
                  <a:lnTo>
                    <a:pt x="1162" y="818"/>
                  </a:lnTo>
                  <a:lnTo>
                    <a:pt x="1189" y="863"/>
                  </a:lnTo>
                  <a:lnTo>
                    <a:pt x="1162" y="909"/>
                  </a:lnTo>
                  <a:moveTo>
                    <a:pt x="1224" y="909"/>
                  </a:moveTo>
                  <a:lnTo>
                    <a:pt x="1198" y="863"/>
                  </a:lnTo>
                  <a:lnTo>
                    <a:pt x="1224" y="818"/>
                  </a:lnTo>
                  <a:lnTo>
                    <a:pt x="1251" y="863"/>
                  </a:lnTo>
                  <a:lnTo>
                    <a:pt x="1224" y="909"/>
                  </a:lnTo>
                  <a:moveTo>
                    <a:pt x="1285" y="909"/>
                  </a:moveTo>
                  <a:lnTo>
                    <a:pt x="1260" y="863"/>
                  </a:lnTo>
                  <a:lnTo>
                    <a:pt x="1285" y="818"/>
                  </a:lnTo>
                  <a:lnTo>
                    <a:pt x="1312" y="863"/>
                  </a:lnTo>
                  <a:lnTo>
                    <a:pt x="1285" y="909"/>
                  </a:lnTo>
                  <a:moveTo>
                    <a:pt x="1348" y="909"/>
                  </a:moveTo>
                  <a:lnTo>
                    <a:pt x="1321" y="863"/>
                  </a:lnTo>
                  <a:lnTo>
                    <a:pt x="1348" y="818"/>
                  </a:lnTo>
                  <a:lnTo>
                    <a:pt x="1374" y="863"/>
                  </a:lnTo>
                  <a:lnTo>
                    <a:pt x="1348" y="909"/>
                  </a:lnTo>
                  <a:moveTo>
                    <a:pt x="1410" y="909"/>
                  </a:moveTo>
                  <a:lnTo>
                    <a:pt x="1383" y="863"/>
                  </a:lnTo>
                  <a:lnTo>
                    <a:pt x="1410" y="818"/>
                  </a:lnTo>
                  <a:lnTo>
                    <a:pt x="1435" y="863"/>
                  </a:lnTo>
                  <a:lnTo>
                    <a:pt x="1410" y="909"/>
                  </a:lnTo>
                  <a:moveTo>
                    <a:pt x="1471" y="909"/>
                  </a:moveTo>
                  <a:lnTo>
                    <a:pt x="1444" y="863"/>
                  </a:lnTo>
                  <a:lnTo>
                    <a:pt x="1471" y="818"/>
                  </a:lnTo>
                  <a:lnTo>
                    <a:pt x="1497" y="863"/>
                  </a:lnTo>
                  <a:lnTo>
                    <a:pt x="1471" y="909"/>
                  </a:lnTo>
                  <a:moveTo>
                    <a:pt x="1533" y="909"/>
                  </a:moveTo>
                  <a:lnTo>
                    <a:pt x="1506" y="863"/>
                  </a:lnTo>
                  <a:lnTo>
                    <a:pt x="1533" y="818"/>
                  </a:lnTo>
                  <a:lnTo>
                    <a:pt x="1558" y="863"/>
                  </a:lnTo>
                  <a:lnTo>
                    <a:pt x="1533" y="909"/>
                  </a:lnTo>
                  <a:moveTo>
                    <a:pt x="1594" y="909"/>
                  </a:moveTo>
                  <a:lnTo>
                    <a:pt x="1567" y="863"/>
                  </a:lnTo>
                  <a:lnTo>
                    <a:pt x="1594" y="818"/>
                  </a:lnTo>
                  <a:lnTo>
                    <a:pt x="1620" y="863"/>
                  </a:lnTo>
                  <a:lnTo>
                    <a:pt x="1594" y="909"/>
                  </a:lnTo>
                  <a:moveTo>
                    <a:pt x="1656" y="909"/>
                  </a:moveTo>
                  <a:lnTo>
                    <a:pt x="1629" y="863"/>
                  </a:lnTo>
                  <a:lnTo>
                    <a:pt x="1656" y="818"/>
                  </a:lnTo>
                  <a:lnTo>
                    <a:pt x="1683" y="863"/>
                  </a:lnTo>
                  <a:lnTo>
                    <a:pt x="1656" y="909"/>
                  </a:lnTo>
                  <a:moveTo>
                    <a:pt x="1717" y="909"/>
                  </a:moveTo>
                  <a:lnTo>
                    <a:pt x="1692" y="863"/>
                  </a:lnTo>
                  <a:lnTo>
                    <a:pt x="1717" y="818"/>
                  </a:lnTo>
                  <a:lnTo>
                    <a:pt x="1744" y="863"/>
                  </a:lnTo>
                  <a:lnTo>
                    <a:pt x="1717" y="909"/>
                  </a:lnTo>
                  <a:moveTo>
                    <a:pt x="1779" y="909"/>
                  </a:moveTo>
                  <a:lnTo>
                    <a:pt x="1753" y="863"/>
                  </a:lnTo>
                  <a:lnTo>
                    <a:pt x="1779" y="818"/>
                  </a:lnTo>
                  <a:lnTo>
                    <a:pt x="1806" y="863"/>
                  </a:lnTo>
                  <a:lnTo>
                    <a:pt x="1779" y="909"/>
                  </a:lnTo>
                  <a:moveTo>
                    <a:pt x="1840" y="909"/>
                  </a:moveTo>
                  <a:lnTo>
                    <a:pt x="1815" y="863"/>
                  </a:lnTo>
                  <a:lnTo>
                    <a:pt x="1840" y="818"/>
                  </a:lnTo>
                  <a:lnTo>
                    <a:pt x="1867" y="863"/>
                  </a:lnTo>
                  <a:lnTo>
                    <a:pt x="1840" y="909"/>
                  </a:lnTo>
                  <a:moveTo>
                    <a:pt x="1902" y="909"/>
                  </a:moveTo>
                  <a:lnTo>
                    <a:pt x="1876" y="863"/>
                  </a:lnTo>
                  <a:lnTo>
                    <a:pt x="1902" y="818"/>
                  </a:lnTo>
                  <a:lnTo>
                    <a:pt x="1929" y="863"/>
                  </a:lnTo>
                  <a:lnTo>
                    <a:pt x="1902" y="909"/>
                  </a:lnTo>
                  <a:moveTo>
                    <a:pt x="1963" y="909"/>
                  </a:moveTo>
                  <a:lnTo>
                    <a:pt x="1938" y="863"/>
                  </a:lnTo>
                  <a:lnTo>
                    <a:pt x="1963" y="818"/>
                  </a:lnTo>
                  <a:lnTo>
                    <a:pt x="1990" y="863"/>
                  </a:lnTo>
                  <a:lnTo>
                    <a:pt x="1963" y="909"/>
                  </a:lnTo>
                  <a:moveTo>
                    <a:pt x="2025" y="909"/>
                  </a:moveTo>
                  <a:lnTo>
                    <a:pt x="1999" y="863"/>
                  </a:lnTo>
                  <a:lnTo>
                    <a:pt x="2025" y="818"/>
                  </a:lnTo>
                  <a:lnTo>
                    <a:pt x="2052" y="863"/>
                  </a:lnTo>
                  <a:lnTo>
                    <a:pt x="2025" y="909"/>
                  </a:lnTo>
                  <a:moveTo>
                    <a:pt x="2088" y="909"/>
                  </a:moveTo>
                  <a:lnTo>
                    <a:pt x="2061" y="863"/>
                  </a:lnTo>
                  <a:lnTo>
                    <a:pt x="2088" y="818"/>
                  </a:lnTo>
                  <a:lnTo>
                    <a:pt x="2113" y="863"/>
                  </a:lnTo>
                  <a:lnTo>
                    <a:pt x="2088" y="909"/>
                  </a:lnTo>
                  <a:moveTo>
                    <a:pt x="2149" y="909"/>
                  </a:moveTo>
                  <a:lnTo>
                    <a:pt x="2122" y="863"/>
                  </a:lnTo>
                  <a:lnTo>
                    <a:pt x="2149" y="818"/>
                  </a:lnTo>
                  <a:lnTo>
                    <a:pt x="2175" y="863"/>
                  </a:lnTo>
                  <a:lnTo>
                    <a:pt x="2149" y="909"/>
                  </a:lnTo>
                  <a:moveTo>
                    <a:pt x="2211" y="909"/>
                  </a:moveTo>
                  <a:lnTo>
                    <a:pt x="2184" y="863"/>
                  </a:lnTo>
                  <a:lnTo>
                    <a:pt x="2211" y="818"/>
                  </a:lnTo>
                  <a:lnTo>
                    <a:pt x="2236" y="863"/>
                  </a:lnTo>
                  <a:lnTo>
                    <a:pt x="2211" y="909"/>
                  </a:lnTo>
                  <a:moveTo>
                    <a:pt x="2272" y="909"/>
                  </a:moveTo>
                  <a:lnTo>
                    <a:pt x="2245" y="863"/>
                  </a:lnTo>
                  <a:lnTo>
                    <a:pt x="2272" y="818"/>
                  </a:lnTo>
                  <a:lnTo>
                    <a:pt x="2298" y="863"/>
                  </a:lnTo>
                  <a:lnTo>
                    <a:pt x="2272" y="909"/>
                  </a:lnTo>
                  <a:moveTo>
                    <a:pt x="2334" y="909"/>
                  </a:moveTo>
                  <a:lnTo>
                    <a:pt x="2307" y="863"/>
                  </a:lnTo>
                  <a:lnTo>
                    <a:pt x="2334" y="818"/>
                  </a:lnTo>
                  <a:lnTo>
                    <a:pt x="2359" y="863"/>
                  </a:lnTo>
                  <a:lnTo>
                    <a:pt x="2334" y="909"/>
                  </a:lnTo>
                  <a:moveTo>
                    <a:pt x="2395" y="909"/>
                  </a:moveTo>
                  <a:lnTo>
                    <a:pt x="2368" y="863"/>
                  </a:lnTo>
                  <a:lnTo>
                    <a:pt x="2395" y="818"/>
                  </a:lnTo>
                  <a:lnTo>
                    <a:pt x="2422" y="863"/>
                  </a:lnTo>
                  <a:lnTo>
                    <a:pt x="2395" y="909"/>
                  </a:lnTo>
                  <a:moveTo>
                    <a:pt x="2457" y="909"/>
                  </a:moveTo>
                  <a:lnTo>
                    <a:pt x="2431" y="863"/>
                  </a:lnTo>
                  <a:lnTo>
                    <a:pt x="2457" y="818"/>
                  </a:lnTo>
                  <a:lnTo>
                    <a:pt x="2484" y="863"/>
                  </a:lnTo>
                  <a:lnTo>
                    <a:pt x="2457" y="909"/>
                  </a:lnTo>
                  <a:moveTo>
                    <a:pt x="2518" y="909"/>
                  </a:moveTo>
                  <a:lnTo>
                    <a:pt x="2493" y="863"/>
                  </a:lnTo>
                  <a:lnTo>
                    <a:pt x="2518" y="818"/>
                  </a:lnTo>
                  <a:lnTo>
                    <a:pt x="2545" y="863"/>
                  </a:lnTo>
                  <a:lnTo>
                    <a:pt x="2518" y="909"/>
                  </a:lnTo>
                  <a:moveTo>
                    <a:pt x="84" y="855"/>
                  </a:moveTo>
                  <a:lnTo>
                    <a:pt x="59" y="810"/>
                  </a:lnTo>
                  <a:lnTo>
                    <a:pt x="84" y="764"/>
                  </a:lnTo>
                  <a:lnTo>
                    <a:pt x="111" y="810"/>
                  </a:lnTo>
                  <a:lnTo>
                    <a:pt x="84" y="855"/>
                  </a:lnTo>
                  <a:moveTo>
                    <a:pt x="146" y="855"/>
                  </a:moveTo>
                  <a:lnTo>
                    <a:pt x="120" y="810"/>
                  </a:lnTo>
                  <a:lnTo>
                    <a:pt x="146" y="764"/>
                  </a:lnTo>
                  <a:lnTo>
                    <a:pt x="173" y="810"/>
                  </a:lnTo>
                  <a:lnTo>
                    <a:pt x="146" y="855"/>
                  </a:lnTo>
                  <a:moveTo>
                    <a:pt x="209" y="855"/>
                  </a:moveTo>
                  <a:lnTo>
                    <a:pt x="182" y="810"/>
                  </a:lnTo>
                  <a:lnTo>
                    <a:pt x="209" y="764"/>
                  </a:lnTo>
                  <a:lnTo>
                    <a:pt x="234" y="810"/>
                  </a:lnTo>
                  <a:lnTo>
                    <a:pt x="209" y="855"/>
                  </a:lnTo>
                  <a:moveTo>
                    <a:pt x="270" y="855"/>
                  </a:moveTo>
                  <a:lnTo>
                    <a:pt x="243" y="810"/>
                  </a:lnTo>
                  <a:lnTo>
                    <a:pt x="270" y="764"/>
                  </a:lnTo>
                  <a:lnTo>
                    <a:pt x="295" y="810"/>
                  </a:lnTo>
                  <a:lnTo>
                    <a:pt x="270" y="855"/>
                  </a:lnTo>
                  <a:moveTo>
                    <a:pt x="331" y="855"/>
                  </a:moveTo>
                  <a:lnTo>
                    <a:pt x="304" y="810"/>
                  </a:lnTo>
                  <a:lnTo>
                    <a:pt x="331" y="764"/>
                  </a:lnTo>
                  <a:lnTo>
                    <a:pt x="357" y="810"/>
                  </a:lnTo>
                  <a:lnTo>
                    <a:pt x="331" y="855"/>
                  </a:lnTo>
                  <a:moveTo>
                    <a:pt x="393" y="855"/>
                  </a:moveTo>
                  <a:lnTo>
                    <a:pt x="366" y="810"/>
                  </a:lnTo>
                  <a:lnTo>
                    <a:pt x="393" y="764"/>
                  </a:lnTo>
                  <a:lnTo>
                    <a:pt x="418" y="810"/>
                  </a:lnTo>
                  <a:lnTo>
                    <a:pt x="393" y="855"/>
                  </a:lnTo>
                  <a:moveTo>
                    <a:pt x="454" y="855"/>
                  </a:moveTo>
                  <a:lnTo>
                    <a:pt x="427" y="810"/>
                  </a:lnTo>
                  <a:lnTo>
                    <a:pt x="454" y="764"/>
                  </a:lnTo>
                  <a:lnTo>
                    <a:pt x="480" y="810"/>
                  </a:lnTo>
                  <a:lnTo>
                    <a:pt x="454" y="855"/>
                  </a:lnTo>
                  <a:moveTo>
                    <a:pt x="516" y="855"/>
                  </a:moveTo>
                  <a:lnTo>
                    <a:pt x="489" y="810"/>
                  </a:lnTo>
                  <a:lnTo>
                    <a:pt x="516" y="764"/>
                  </a:lnTo>
                  <a:lnTo>
                    <a:pt x="541" y="810"/>
                  </a:lnTo>
                  <a:lnTo>
                    <a:pt x="516" y="855"/>
                  </a:lnTo>
                  <a:moveTo>
                    <a:pt x="577" y="855"/>
                  </a:moveTo>
                  <a:lnTo>
                    <a:pt x="552" y="810"/>
                  </a:lnTo>
                  <a:lnTo>
                    <a:pt x="577" y="764"/>
                  </a:lnTo>
                  <a:lnTo>
                    <a:pt x="604" y="810"/>
                  </a:lnTo>
                  <a:lnTo>
                    <a:pt x="577" y="855"/>
                  </a:lnTo>
                  <a:moveTo>
                    <a:pt x="639" y="855"/>
                  </a:moveTo>
                  <a:lnTo>
                    <a:pt x="613" y="810"/>
                  </a:lnTo>
                  <a:lnTo>
                    <a:pt x="639" y="764"/>
                  </a:lnTo>
                  <a:lnTo>
                    <a:pt x="666" y="810"/>
                  </a:lnTo>
                  <a:lnTo>
                    <a:pt x="639" y="855"/>
                  </a:lnTo>
                  <a:moveTo>
                    <a:pt x="700" y="855"/>
                  </a:moveTo>
                  <a:lnTo>
                    <a:pt x="675" y="810"/>
                  </a:lnTo>
                  <a:lnTo>
                    <a:pt x="700" y="764"/>
                  </a:lnTo>
                  <a:lnTo>
                    <a:pt x="727" y="810"/>
                  </a:lnTo>
                  <a:lnTo>
                    <a:pt x="700" y="855"/>
                  </a:lnTo>
                  <a:moveTo>
                    <a:pt x="762" y="855"/>
                  </a:moveTo>
                  <a:lnTo>
                    <a:pt x="736" y="810"/>
                  </a:lnTo>
                  <a:lnTo>
                    <a:pt x="762" y="764"/>
                  </a:lnTo>
                  <a:lnTo>
                    <a:pt x="789" y="810"/>
                  </a:lnTo>
                  <a:lnTo>
                    <a:pt x="762" y="855"/>
                  </a:lnTo>
                  <a:moveTo>
                    <a:pt x="823" y="855"/>
                  </a:moveTo>
                  <a:lnTo>
                    <a:pt x="798" y="810"/>
                  </a:lnTo>
                  <a:lnTo>
                    <a:pt x="823" y="764"/>
                  </a:lnTo>
                  <a:lnTo>
                    <a:pt x="850" y="810"/>
                  </a:lnTo>
                  <a:lnTo>
                    <a:pt x="823" y="855"/>
                  </a:lnTo>
                  <a:moveTo>
                    <a:pt x="885" y="855"/>
                  </a:moveTo>
                  <a:lnTo>
                    <a:pt x="859" y="810"/>
                  </a:lnTo>
                  <a:lnTo>
                    <a:pt x="885" y="764"/>
                  </a:lnTo>
                  <a:lnTo>
                    <a:pt x="912" y="810"/>
                  </a:lnTo>
                  <a:lnTo>
                    <a:pt x="885" y="855"/>
                  </a:lnTo>
                  <a:moveTo>
                    <a:pt x="948" y="855"/>
                  </a:moveTo>
                  <a:lnTo>
                    <a:pt x="921" y="810"/>
                  </a:lnTo>
                  <a:lnTo>
                    <a:pt x="948" y="764"/>
                  </a:lnTo>
                  <a:lnTo>
                    <a:pt x="973" y="810"/>
                  </a:lnTo>
                  <a:lnTo>
                    <a:pt x="948" y="855"/>
                  </a:lnTo>
                  <a:moveTo>
                    <a:pt x="1009" y="855"/>
                  </a:moveTo>
                  <a:lnTo>
                    <a:pt x="982" y="810"/>
                  </a:lnTo>
                  <a:lnTo>
                    <a:pt x="1009" y="764"/>
                  </a:lnTo>
                  <a:lnTo>
                    <a:pt x="1035" y="810"/>
                  </a:lnTo>
                  <a:lnTo>
                    <a:pt x="1009" y="855"/>
                  </a:lnTo>
                  <a:moveTo>
                    <a:pt x="1071" y="855"/>
                  </a:moveTo>
                  <a:lnTo>
                    <a:pt x="1044" y="810"/>
                  </a:lnTo>
                  <a:lnTo>
                    <a:pt x="1071" y="764"/>
                  </a:lnTo>
                  <a:lnTo>
                    <a:pt x="1096" y="810"/>
                  </a:lnTo>
                  <a:lnTo>
                    <a:pt x="1071" y="855"/>
                  </a:lnTo>
                  <a:moveTo>
                    <a:pt x="1132" y="855"/>
                  </a:moveTo>
                  <a:lnTo>
                    <a:pt x="1105" y="810"/>
                  </a:lnTo>
                  <a:lnTo>
                    <a:pt x="1132" y="764"/>
                  </a:lnTo>
                  <a:lnTo>
                    <a:pt x="1158" y="810"/>
                  </a:lnTo>
                  <a:lnTo>
                    <a:pt x="1132" y="855"/>
                  </a:lnTo>
                  <a:moveTo>
                    <a:pt x="1194" y="855"/>
                  </a:moveTo>
                  <a:lnTo>
                    <a:pt x="1167" y="810"/>
                  </a:lnTo>
                  <a:lnTo>
                    <a:pt x="1194" y="764"/>
                  </a:lnTo>
                  <a:lnTo>
                    <a:pt x="1219" y="810"/>
                  </a:lnTo>
                  <a:lnTo>
                    <a:pt x="1194" y="855"/>
                  </a:lnTo>
                  <a:moveTo>
                    <a:pt x="1255" y="855"/>
                  </a:moveTo>
                  <a:lnTo>
                    <a:pt x="1228" y="810"/>
                  </a:lnTo>
                  <a:lnTo>
                    <a:pt x="1255" y="764"/>
                  </a:lnTo>
                  <a:lnTo>
                    <a:pt x="1281" y="810"/>
                  </a:lnTo>
                  <a:lnTo>
                    <a:pt x="1255" y="855"/>
                  </a:lnTo>
                  <a:moveTo>
                    <a:pt x="1317" y="855"/>
                  </a:moveTo>
                  <a:lnTo>
                    <a:pt x="1291" y="810"/>
                  </a:lnTo>
                  <a:lnTo>
                    <a:pt x="1317" y="764"/>
                  </a:lnTo>
                  <a:lnTo>
                    <a:pt x="1344" y="810"/>
                  </a:lnTo>
                  <a:lnTo>
                    <a:pt x="1317" y="855"/>
                  </a:lnTo>
                  <a:moveTo>
                    <a:pt x="1378" y="855"/>
                  </a:moveTo>
                  <a:lnTo>
                    <a:pt x="1353" y="810"/>
                  </a:lnTo>
                  <a:lnTo>
                    <a:pt x="1378" y="764"/>
                  </a:lnTo>
                  <a:lnTo>
                    <a:pt x="1405" y="810"/>
                  </a:lnTo>
                  <a:lnTo>
                    <a:pt x="1378" y="855"/>
                  </a:lnTo>
                  <a:moveTo>
                    <a:pt x="1440" y="855"/>
                  </a:moveTo>
                  <a:lnTo>
                    <a:pt x="1414" y="810"/>
                  </a:lnTo>
                  <a:lnTo>
                    <a:pt x="1440" y="764"/>
                  </a:lnTo>
                  <a:lnTo>
                    <a:pt x="1467" y="810"/>
                  </a:lnTo>
                  <a:lnTo>
                    <a:pt x="1440" y="855"/>
                  </a:lnTo>
                  <a:moveTo>
                    <a:pt x="1501" y="855"/>
                  </a:moveTo>
                  <a:lnTo>
                    <a:pt x="1476" y="810"/>
                  </a:lnTo>
                  <a:lnTo>
                    <a:pt x="1501" y="764"/>
                  </a:lnTo>
                  <a:lnTo>
                    <a:pt x="1528" y="810"/>
                  </a:lnTo>
                  <a:lnTo>
                    <a:pt x="1501" y="855"/>
                  </a:lnTo>
                  <a:moveTo>
                    <a:pt x="1563" y="855"/>
                  </a:moveTo>
                  <a:lnTo>
                    <a:pt x="1537" y="810"/>
                  </a:lnTo>
                  <a:lnTo>
                    <a:pt x="1563" y="764"/>
                  </a:lnTo>
                  <a:lnTo>
                    <a:pt x="1590" y="810"/>
                  </a:lnTo>
                  <a:lnTo>
                    <a:pt x="1563" y="855"/>
                  </a:lnTo>
                  <a:moveTo>
                    <a:pt x="1624" y="855"/>
                  </a:moveTo>
                  <a:lnTo>
                    <a:pt x="1599" y="810"/>
                  </a:lnTo>
                  <a:lnTo>
                    <a:pt x="1624" y="764"/>
                  </a:lnTo>
                  <a:lnTo>
                    <a:pt x="1651" y="810"/>
                  </a:lnTo>
                  <a:lnTo>
                    <a:pt x="1624" y="855"/>
                  </a:lnTo>
                  <a:moveTo>
                    <a:pt x="1687" y="855"/>
                  </a:moveTo>
                  <a:lnTo>
                    <a:pt x="1660" y="810"/>
                  </a:lnTo>
                  <a:lnTo>
                    <a:pt x="1687" y="764"/>
                  </a:lnTo>
                  <a:lnTo>
                    <a:pt x="1713" y="810"/>
                  </a:lnTo>
                  <a:lnTo>
                    <a:pt x="1687" y="855"/>
                  </a:lnTo>
                  <a:moveTo>
                    <a:pt x="1749" y="855"/>
                  </a:moveTo>
                  <a:lnTo>
                    <a:pt x="1722" y="810"/>
                  </a:lnTo>
                  <a:lnTo>
                    <a:pt x="1749" y="764"/>
                  </a:lnTo>
                  <a:lnTo>
                    <a:pt x="1774" y="810"/>
                  </a:lnTo>
                  <a:lnTo>
                    <a:pt x="1749" y="855"/>
                  </a:lnTo>
                  <a:moveTo>
                    <a:pt x="1810" y="855"/>
                  </a:moveTo>
                  <a:lnTo>
                    <a:pt x="1783" y="810"/>
                  </a:lnTo>
                  <a:lnTo>
                    <a:pt x="1810" y="764"/>
                  </a:lnTo>
                  <a:lnTo>
                    <a:pt x="1836" y="810"/>
                  </a:lnTo>
                  <a:lnTo>
                    <a:pt x="1810" y="855"/>
                  </a:lnTo>
                  <a:moveTo>
                    <a:pt x="1872" y="855"/>
                  </a:moveTo>
                  <a:lnTo>
                    <a:pt x="1845" y="810"/>
                  </a:lnTo>
                  <a:lnTo>
                    <a:pt x="1872" y="764"/>
                  </a:lnTo>
                  <a:lnTo>
                    <a:pt x="1897" y="810"/>
                  </a:lnTo>
                  <a:lnTo>
                    <a:pt x="1872" y="855"/>
                  </a:lnTo>
                  <a:moveTo>
                    <a:pt x="1933" y="855"/>
                  </a:moveTo>
                  <a:lnTo>
                    <a:pt x="1906" y="810"/>
                  </a:lnTo>
                  <a:lnTo>
                    <a:pt x="1933" y="764"/>
                  </a:lnTo>
                  <a:lnTo>
                    <a:pt x="1959" y="810"/>
                  </a:lnTo>
                  <a:lnTo>
                    <a:pt x="1933" y="855"/>
                  </a:lnTo>
                  <a:moveTo>
                    <a:pt x="1995" y="855"/>
                  </a:moveTo>
                  <a:lnTo>
                    <a:pt x="1968" y="810"/>
                  </a:lnTo>
                  <a:lnTo>
                    <a:pt x="1995" y="764"/>
                  </a:lnTo>
                  <a:lnTo>
                    <a:pt x="2020" y="810"/>
                  </a:lnTo>
                  <a:lnTo>
                    <a:pt x="1995" y="855"/>
                  </a:lnTo>
                  <a:moveTo>
                    <a:pt x="2056" y="855"/>
                  </a:moveTo>
                  <a:lnTo>
                    <a:pt x="2031" y="810"/>
                  </a:lnTo>
                  <a:lnTo>
                    <a:pt x="2056" y="764"/>
                  </a:lnTo>
                  <a:lnTo>
                    <a:pt x="2083" y="810"/>
                  </a:lnTo>
                  <a:lnTo>
                    <a:pt x="2056" y="855"/>
                  </a:lnTo>
                  <a:moveTo>
                    <a:pt x="2118" y="855"/>
                  </a:moveTo>
                  <a:lnTo>
                    <a:pt x="2092" y="810"/>
                  </a:lnTo>
                  <a:lnTo>
                    <a:pt x="2118" y="764"/>
                  </a:lnTo>
                  <a:lnTo>
                    <a:pt x="2145" y="810"/>
                  </a:lnTo>
                  <a:lnTo>
                    <a:pt x="2118" y="855"/>
                  </a:lnTo>
                  <a:moveTo>
                    <a:pt x="2179" y="855"/>
                  </a:moveTo>
                  <a:lnTo>
                    <a:pt x="2154" y="810"/>
                  </a:lnTo>
                  <a:lnTo>
                    <a:pt x="2179" y="764"/>
                  </a:lnTo>
                  <a:lnTo>
                    <a:pt x="2206" y="810"/>
                  </a:lnTo>
                  <a:lnTo>
                    <a:pt x="2179" y="855"/>
                  </a:lnTo>
                  <a:moveTo>
                    <a:pt x="2241" y="855"/>
                  </a:moveTo>
                  <a:lnTo>
                    <a:pt x="2215" y="810"/>
                  </a:lnTo>
                  <a:lnTo>
                    <a:pt x="2241" y="764"/>
                  </a:lnTo>
                  <a:lnTo>
                    <a:pt x="2268" y="810"/>
                  </a:lnTo>
                  <a:lnTo>
                    <a:pt x="2241" y="855"/>
                  </a:lnTo>
                  <a:moveTo>
                    <a:pt x="2302" y="855"/>
                  </a:moveTo>
                  <a:lnTo>
                    <a:pt x="2277" y="810"/>
                  </a:lnTo>
                  <a:lnTo>
                    <a:pt x="2302" y="764"/>
                  </a:lnTo>
                  <a:lnTo>
                    <a:pt x="2329" y="810"/>
                  </a:lnTo>
                  <a:lnTo>
                    <a:pt x="2302" y="855"/>
                  </a:lnTo>
                  <a:moveTo>
                    <a:pt x="2364" y="855"/>
                  </a:moveTo>
                  <a:lnTo>
                    <a:pt x="2338" y="810"/>
                  </a:lnTo>
                  <a:lnTo>
                    <a:pt x="2364" y="764"/>
                  </a:lnTo>
                  <a:lnTo>
                    <a:pt x="2391" y="810"/>
                  </a:lnTo>
                  <a:lnTo>
                    <a:pt x="2364" y="855"/>
                  </a:lnTo>
                  <a:moveTo>
                    <a:pt x="2427" y="855"/>
                  </a:moveTo>
                  <a:lnTo>
                    <a:pt x="2400" y="810"/>
                  </a:lnTo>
                  <a:lnTo>
                    <a:pt x="2427" y="764"/>
                  </a:lnTo>
                  <a:lnTo>
                    <a:pt x="2452" y="810"/>
                  </a:lnTo>
                  <a:lnTo>
                    <a:pt x="2427" y="855"/>
                  </a:lnTo>
                  <a:moveTo>
                    <a:pt x="2488" y="855"/>
                  </a:moveTo>
                  <a:lnTo>
                    <a:pt x="2461" y="810"/>
                  </a:lnTo>
                  <a:lnTo>
                    <a:pt x="2488" y="764"/>
                  </a:lnTo>
                  <a:lnTo>
                    <a:pt x="2514" y="810"/>
                  </a:lnTo>
                  <a:lnTo>
                    <a:pt x="2488" y="855"/>
                  </a:lnTo>
                  <a:moveTo>
                    <a:pt x="54" y="801"/>
                  </a:moveTo>
                  <a:lnTo>
                    <a:pt x="27" y="757"/>
                  </a:lnTo>
                  <a:lnTo>
                    <a:pt x="54" y="712"/>
                  </a:lnTo>
                  <a:lnTo>
                    <a:pt x="80" y="757"/>
                  </a:lnTo>
                  <a:lnTo>
                    <a:pt x="54" y="801"/>
                  </a:lnTo>
                  <a:moveTo>
                    <a:pt x="116" y="801"/>
                  </a:moveTo>
                  <a:lnTo>
                    <a:pt x="89" y="757"/>
                  </a:lnTo>
                  <a:lnTo>
                    <a:pt x="116" y="712"/>
                  </a:lnTo>
                  <a:lnTo>
                    <a:pt x="141" y="757"/>
                  </a:lnTo>
                  <a:lnTo>
                    <a:pt x="116" y="801"/>
                  </a:lnTo>
                  <a:moveTo>
                    <a:pt x="177" y="801"/>
                  </a:moveTo>
                  <a:lnTo>
                    <a:pt x="150" y="757"/>
                  </a:lnTo>
                  <a:lnTo>
                    <a:pt x="177" y="712"/>
                  </a:lnTo>
                  <a:lnTo>
                    <a:pt x="204" y="757"/>
                  </a:lnTo>
                  <a:lnTo>
                    <a:pt x="177" y="801"/>
                  </a:lnTo>
                  <a:moveTo>
                    <a:pt x="238" y="801"/>
                  </a:moveTo>
                  <a:lnTo>
                    <a:pt x="213" y="757"/>
                  </a:lnTo>
                  <a:lnTo>
                    <a:pt x="238" y="712"/>
                  </a:lnTo>
                  <a:lnTo>
                    <a:pt x="265" y="757"/>
                  </a:lnTo>
                  <a:lnTo>
                    <a:pt x="238" y="801"/>
                  </a:lnTo>
                  <a:moveTo>
                    <a:pt x="300" y="801"/>
                  </a:moveTo>
                  <a:lnTo>
                    <a:pt x="274" y="757"/>
                  </a:lnTo>
                  <a:lnTo>
                    <a:pt x="300" y="712"/>
                  </a:lnTo>
                  <a:lnTo>
                    <a:pt x="327" y="757"/>
                  </a:lnTo>
                  <a:lnTo>
                    <a:pt x="300" y="801"/>
                  </a:lnTo>
                  <a:moveTo>
                    <a:pt x="361" y="801"/>
                  </a:moveTo>
                  <a:lnTo>
                    <a:pt x="336" y="757"/>
                  </a:lnTo>
                  <a:lnTo>
                    <a:pt x="361" y="712"/>
                  </a:lnTo>
                  <a:lnTo>
                    <a:pt x="388" y="757"/>
                  </a:lnTo>
                  <a:lnTo>
                    <a:pt x="361" y="801"/>
                  </a:lnTo>
                  <a:moveTo>
                    <a:pt x="423" y="801"/>
                  </a:moveTo>
                  <a:lnTo>
                    <a:pt x="397" y="757"/>
                  </a:lnTo>
                  <a:lnTo>
                    <a:pt x="423" y="712"/>
                  </a:lnTo>
                  <a:lnTo>
                    <a:pt x="450" y="757"/>
                  </a:lnTo>
                  <a:lnTo>
                    <a:pt x="423" y="801"/>
                  </a:lnTo>
                  <a:moveTo>
                    <a:pt x="484" y="801"/>
                  </a:moveTo>
                  <a:lnTo>
                    <a:pt x="459" y="757"/>
                  </a:lnTo>
                  <a:lnTo>
                    <a:pt x="484" y="712"/>
                  </a:lnTo>
                  <a:lnTo>
                    <a:pt x="511" y="757"/>
                  </a:lnTo>
                  <a:lnTo>
                    <a:pt x="484" y="801"/>
                  </a:lnTo>
                  <a:moveTo>
                    <a:pt x="546" y="801"/>
                  </a:moveTo>
                  <a:lnTo>
                    <a:pt x="520" y="757"/>
                  </a:lnTo>
                  <a:lnTo>
                    <a:pt x="546" y="712"/>
                  </a:lnTo>
                  <a:lnTo>
                    <a:pt x="573" y="757"/>
                  </a:lnTo>
                  <a:lnTo>
                    <a:pt x="546" y="801"/>
                  </a:lnTo>
                  <a:moveTo>
                    <a:pt x="609" y="801"/>
                  </a:moveTo>
                  <a:lnTo>
                    <a:pt x="582" y="757"/>
                  </a:lnTo>
                  <a:lnTo>
                    <a:pt x="609" y="712"/>
                  </a:lnTo>
                  <a:lnTo>
                    <a:pt x="634" y="757"/>
                  </a:lnTo>
                  <a:lnTo>
                    <a:pt x="609" y="801"/>
                  </a:lnTo>
                  <a:moveTo>
                    <a:pt x="670" y="801"/>
                  </a:moveTo>
                  <a:lnTo>
                    <a:pt x="643" y="757"/>
                  </a:lnTo>
                  <a:lnTo>
                    <a:pt x="670" y="712"/>
                  </a:lnTo>
                  <a:lnTo>
                    <a:pt x="696" y="757"/>
                  </a:lnTo>
                  <a:lnTo>
                    <a:pt x="670" y="801"/>
                  </a:lnTo>
                  <a:moveTo>
                    <a:pt x="732" y="801"/>
                  </a:moveTo>
                  <a:lnTo>
                    <a:pt x="705" y="757"/>
                  </a:lnTo>
                  <a:lnTo>
                    <a:pt x="732" y="712"/>
                  </a:lnTo>
                  <a:lnTo>
                    <a:pt x="757" y="757"/>
                  </a:lnTo>
                  <a:lnTo>
                    <a:pt x="732" y="801"/>
                  </a:lnTo>
                  <a:moveTo>
                    <a:pt x="793" y="801"/>
                  </a:moveTo>
                  <a:lnTo>
                    <a:pt x="766" y="757"/>
                  </a:lnTo>
                  <a:lnTo>
                    <a:pt x="793" y="712"/>
                  </a:lnTo>
                  <a:lnTo>
                    <a:pt x="819" y="757"/>
                  </a:lnTo>
                  <a:lnTo>
                    <a:pt x="793" y="801"/>
                  </a:lnTo>
                  <a:moveTo>
                    <a:pt x="855" y="801"/>
                  </a:moveTo>
                  <a:lnTo>
                    <a:pt x="828" y="757"/>
                  </a:lnTo>
                  <a:lnTo>
                    <a:pt x="855" y="712"/>
                  </a:lnTo>
                  <a:lnTo>
                    <a:pt x="880" y="757"/>
                  </a:lnTo>
                  <a:lnTo>
                    <a:pt x="855" y="801"/>
                  </a:lnTo>
                  <a:moveTo>
                    <a:pt x="916" y="801"/>
                  </a:moveTo>
                  <a:lnTo>
                    <a:pt x="889" y="757"/>
                  </a:lnTo>
                  <a:lnTo>
                    <a:pt x="916" y="712"/>
                  </a:lnTo>
                  <a:lnTo>
                    <a:pt x="943" y="757"/>
                  </a:lnTo>
                  <a:lnTo>
                    <a:pt x="916" y="801"/>
                  </a:lnTo>
                  <a:moveTo>
                    <a:pt x="978" y="801"/>
                  </a:moveTo>
                  <a:lnTo>
                    <a:pt x="952" y="757"/>
                  </a:lnTo>
                  <a:lnTo>
                    <a:pt x="978" y="712"/>
                  </a:lnTo>
                  <a:lnTo>
                    <a:pt x="1005" y="757"/>
                  </a:lnTo>
                  <a:lnTo>
                    <a:pt x="978" y="801"/>
                  </a:lnTo>
                  <a:moveTo>
                    <a:pt x="1039" y="801"/>
                  </a:moveTo>
                  <a:lnTo>
                    <a:pt x="1014" y="757"/>
                  </a:lnTo>
                  <a:lnTo>
                    <a:pt x="1039" y="712"/>
                  </a:lnTo>
                  <a:lnTo>
                    <a:pt x="1066" y="757"/>
                  </a:lnTo>
                  <a:lnTo>
                    <a:pt x="1039" y="801"/>
                  </a:lnTo>
                  <a:moveTo>
                    <a:pt x="1101" y="801"/>
                  </a:moveTo>
                  <a:lnTo>
                    <a:pt x="1075" y="757"/>
                  </a:lnTo>
                  <a:lnTo>
                    <a:pt x="1101" y="712"/>
                  </a:lnTo>
                  <a:lnTo>
                    <a:pt x="1128" y="757"/>
                  </a:lnTo>
                  <a:lnTo>
                    <a:pt x="1101" y="801"/>
                  </a:lnTo>
                  <a:moveTo>
                    <a:pt x="1162" y="801"/>
                  </a:moveTo>
                  <a:lnTo>
                    <a:pt x="1137" y="757"/>
                  </a:lnTo>
                  <a:lnTo>
                    <a:pt x="1162" y="712"/>
                  </a:lnTo>
                  <a:lnTo>
                    <a:pt x="1189" y="757"/>
                  </a:lnTo>
                  <a:lnTo>
                    <a:pt x="1162" y="801"/>
                  </a:lnTo>
                  <a:moveTo>
                    <a:pt x="1224" y="801"/>
                  </a:moveTo>
                  <a:lnTo>
                    <a:pt x="1198" y="757"/>
                  </a:lnTo>
                  <a:lnTo>
                    <a:pt x="1224" y="712"/>
                  </a:lnTo>
                  <a:lnTo>
                    <a:pt x="1251" y="757"/>
                  </a:lnTo>
                  <a:lnTo>
                    <a:pt x="1224" y="801"/>
                  </a:lnTo>
                  <a:moveTo>
                    <a:pt x="1285" y="801"/>
                  </a:moveTo>
                  <a:lnTo>
                    <a:pt x="1260" y="757"/>
                  </a:lnTo>
                  <a:lnTo>
                    <a:pt x="1285" y="712"/>
                  </a:lnTo>
                  <a:lnTo>
                    <a:pt x="1312" y="757"/>
                  </a:lnTo>
                  <a:lnTo>
                    <a:pt x="1285" y="801"/>
                  </a:lnTo>
                  <a:moveTo>
                    <a:pt x="1348" y="801"/>
                  </a:moveTo>
                  <a:lnTo>
                    <a:pt x="1321" y="757"/>
                  </a:lnTo>
                  <a:lnTo>
                    <a:pt x="1348" y="712"/>
                  </a:lnTo>
                  <a:lnTo>
                    <a:pt x="1374" y="757"/>
                  </a:lnTo>
                  <a:lnTo>
                    <a:pt x="1348" y="801"/>
                  </a:lnTo>
                  <a:moveTo>
                    <a:pt x="1410" y="801"/>
                  </a:moveTo>
                  <a:lnTo>
                    <a:pt x="1383" y="757"/>
                  </a:lnTo>
                  <a:lnTo>
                    <a:pt x="1410" y="712"/>
                  </a:lnTo>
                  <a:lnTo>
                    <a:pt x="1435" y="757"/>
                  </a:lnTo>
                  <a:lnTo>
                    <a:pt x="1410" y="801"/>
                  </a:lnTo>
                  <a:moveTo>
                    <a:pt x="1471" y="801"/>
                  </a:moveTo>
                  <a:lnTo>
                    <a:pt x="1444" y="757"/>
                  </a:lnTo>
                  <a:lnTo>
                    <a:pt x="1471" y="712"/>
                  </a:lnTo>
                  <a:lnTo>
                    <a:pt x="1497" y="757"/>
                  </a:lnTo>
                  <a:lnTo>
                    <a:pt x="1471" y="801"/>
                  </a:lnTo>
                  <a:moveTo>
                    <a:pt x="1533" y="801"/>
                  </a:moveTo>
                  <a:lnTo>
                    <a:pt x="1506" y="757"/>
                  </a:lnTo>
                  <a:lnTo>
                    <a:pt x="1533" y="712"/>
                  </a:lnTo>
                  <a:lnTo>
                    <a:pt x="1558" y="757"/>
                  </a:lnTo>
                  <a:lnTo>
                    <a:pt x="1533" y="801"/>
                  </a:lnTo>
                  <a:moveTo>
                    <a:pt x="1594" y="801"/>
                  </a:moveTo>
                  <a:lnTo>
                    <a:pt x="1567" y="757"/>
                  </a:lnTo>
                  <a:lnTo>
                    <a:pt x="1594" y="712"/>
                  </a:lnTo>
                  <a:lnTo>
                    <a:pt x="1620" y="757"/>
                  </a:lnTo>
                  <a:lnTo>
                    <a:pt x="1594" y="801"/>
                  </a:lnTo>
                  <a:moveTo>
                    <a:pt x="1656" y="801"/>
                  </a:moveTo>
                  <a:lnTo>
                    <a:pt x="1629" y="757"/>
                  </a:lnTo>
                  <a:lnTo>
                    <a:pt x="1656" y="712"/>
                  </a:lnTo>
                  <a:lnTo>
                    <a:pt x="1683" y="757"/>
                  </a:lnTo>
                  <a:lnTo>
                    <a:pt x="1656" y="801"/>
                  </a:lnTo>
                  <a:moveTo>
                    <a:pt x="1717" y="801"/>
                  </a:moveTo>
                  <a:lnTo>
                    <a:pt x="1692" y="757"/>
                  </a:lnTo>
                  <a:lnTo>
                    <a:pt x="1717" y="712"/>
                  </a:lnTo>
                  <a:lnTo>
                    <a:pt x="1744" y="757"/>
                  </a:lnTo>
                  <a:lnTo>
                    <a:pt x="1717" y="801"/>
                  </a:lnTo>
                  <a:moveTo>
                    <a:pt x="1779" y="801"/>
                  </a:moveTo>
                  <a:lnTo>
                    <a:pt x="1753" y="757"/>
                  </a:lnTo>
                  <a:lnTo>
                    <a:pt x="1779" y="712"/>
                  </a:lnTo>
                  <a:lnTo>
                    <a:pt x="1806" y="757"/>
                  </a:lnTo>
                  <a:lnTo>
                    <a:pt x="1779" y="801"/>
                  </a:lnTo>
                  <a:moveTo>
                    <a:pt x="1840" y="801"/>
                  </a:moveTo>
                  <a:lnTo>
                    <a:pt x="1815" y="757"/>
                  </a:lnTo>
                  <a:lnTo>
                    <a:pt x="1840" y="712"/>
                  </a:lnTo>
                  <a:lnTo>
                    <a:pt x="1867" y="757"/>
                  </a:lnTo>
                  <a:lnTo>
                    <a:pt x="1840" y="801"/>
                  </a:lnTo>
                  <a:moveTo>
                    <a:pt x="1902" y="801"/>
                  </a:moveTo>
                  <a:lnTo>
                    <a:pt x="1876" y="757"/>
                  </a:lnTo>
                  <a:lnTo>
                    <a:pt x="1902" y="712"/>
                  </a:lnTo>
                  <a:lnTo>
                    <a:pt x="1929" y="757"/>
                  </a:lnTo>
                  <a:lnTo>
                    <a:pt x="1902" y="801"/>
                  </a:lnTo>
                  <a:moveTo>
                    <a:pt x="1963" y="801"/>
                  </a:moveTo>
                  <a:lnTo>
                    <a:pt x="1938" y="757"/>
                  </a:lnTo>
                  <a:lnTo>
                    <a:pt x="1963" y="712"/>
                  </a:lnTo>
                  <a:lnTo>
                    <a:pt x="1990" y="757"/>
                  </a:lnTo>
                  <a:lnTo>
                    <a:pt x="1963" y="801"/>
                  </a:lnTo>
                  <a:moveTo>
                    <a:pt x="2025" y="801"/>
                  </a:moveTo>
                  <a:lnTo>
                    <a:pt x="1999" y="757"/>
                  </a:lnTo>
                  <a:lnTo>
                    <a:pt x="2025" y="712"/>
                  </a:lnTo>
                  <a:lnTo>
                    <a:pt x="2052" y="757"/>
                  </a:lnTo>
                  <a:lnTo>
                    <a:pt x="2025" y="801"/>
                  </a:lnTo>
                  <a:moveTo>
                    <a:pt x="2088" y="801"/>
                  </a:moveTo>
                  <a:lnTo>
                    <a:pt x="2061" y="757"/>
                  </a:lnTo>
                  <a:lnTo>
                    <a:pt x="2088" y="712"/>
                  </a:lnTo>
                  <a:lnTo>
                    <a:pt x="2113" y="757"/>
                  </a:lnTo>
                  <a:lnTo>
                    <a:pt x="2088" y="801"/>
                  </a:lnTo>
                  <a:moveTo>
                    <a:pt x="2149" y="801"/>
                  </a:moveTo>
                  <a:lnTo>
                    <a:pt x="2122" y="757"/>
                  </a:lnTo>
                  <a:lnTo>
                    <a:pt x="2149" y="712"/>
                  </a:lnTo>
                  <a:lnTo>
                    <a:pt x="2175" y="757"/>
                  </a:lnTo>
                  <a:lnTo>
                    <a:pt x="2149" y="801"/>
                  </a:lnTo>
                  <a:moveTo>
                    <a:pt x="2211" y="801"/>
                  </a:moveTo>
                  <a:lnTo>
                    <a:pt x="2184" y="757"/>
                  </a:lnTo>
                  <a:lnTo>
                    <a:pt x="2211" y="712"/>
                  </a:lnTo>
                  <a:lnTo>
                    <a:pt x="2236" y="757"/>
                  </a:lnTo>
                  <a:lnTo>
                    <a:pt x="2211" y="801"/>
                  </a:lnTo>
                  <a:moveTo>
                    <a:pt x="2272" y="801"/>
                  </a:moveTo>
                  <a:lnTo>
                    <a:pt x="2245" y="757"/>
                  </a:lnTo>
                  <a:lnTo>
                    <a:pt x="2272" y="712"/>
                  </a:lnTo>
                  <a:lnTo>
                    <a:pt x="2298" y="757"/>
                  </a:lnTo>
                  <a:lnTo>
                    <a:pt x="2272" y="801"/>
                  </a:lnTo>
                  <a:moveTo>
                    <a:pt x="2334" y="801"/>
                  </a:moveTo>
                  <a:lnTo>
                    <a:pt x="2307" y="757"/>
                  </a:lnTo>
                  <a:lnTo>
                    <a:pt x="2334" y="712"/>
                  </a:lnTo>
                  <a:lnTo>
                    <a:pt x="2359" y="757"/>
                  </a:lnTo>
                  <a:lnTo>
                    <a:pt x="2334" y="801"/>
                  </a:lnTo>
                  <a:moveTo>
                    <a:pt x="2395" y="801"/>
                  </a:moveTo>
                  <a:lnTo>
                    <a:pt x="2368" y="757"/>
                  </a:lnTo>
                  <a:lnTo>
                    <a:pt x="2395" y="712"/>
                  </a:lnTo>
                  <a:lnTo>
                    <a:pt x="2422" y="757"/>
                  </a:lnTo>
                  <a:lnTo>
                    <a:pt x="2395" y="801"/>
                  </a:lnTo>
                  <a:moveTo>
                    <a:pt x="2457" y="801"/>
                  </a:moveTo>
                  <a:lnTo>
                    <a:pt x="2431" y="757"/>
                  </a:lnTo>
                  <a:lnTo>
                    <a:pt x="2457" y="712"/>
                  </a:lnTo>
                  <a:lnTo>
                    <a:pt x="2484" y="757"/>
                  </a:lnTo>
                  <a:lnTo>
                    <a:pt x="2457" y="801"/>
                  </a:lnTo>
                  <a:moveTo>
                    <a:pt x="2518" y="801"/>
                  </a:moveTo>
                  <a:lnTo>
                    <a:pt x="2493" y="757"/>
                  </a:lnTo>
                  <a:lnTo>
                    <a:pt x="2518" y="712"/>
                  </a:lnTo>
                  <a:lnTo>
                    <a:pt x="2545" y="757"/>
                  </a:lnTo>
                  <a:lnTo>
                    <a:pt x="2518" y="801"/>
                  </a:lnTo>
                  <a:moveTo>
                    <a:pt x="84" y="749"/>
                  </a:moveTo>
                  <a:lnTo>
                    <a:pt x="59" y="704"/>
                  </a:lnTo>
                  <a:lnTo>
                    <a:pt x="84" y="658"/>
                  </a:lnTo>
                  <a:lnTo>
                    <a:pt x="111" y="704"/>
                  </a:lnTo>
                  <a:lnTo>
                    <a:pt x="84" y="749"/>
                  </a:lnTo>
                  <a:moveTo>
                    <a:pt x="146" y="749"/>
                  </a:moveTo>
                  <a:lnTo>
                    <a:pt x="120" y="704"/>
                  </a:lnTo>
                  <a:lnTo>
                    <a:pt x="146" y="658"/>
                  </a:lnTo>
                  <a:lnTo>
                    <a:pt x="173" y="704"/>
                  </a:lnTo>
                  <a:lnTo>
                    <a:pt x="146" y="749"/>
                  </a:lnTo>
                  <a:moveTo>
                    <a:pt x="209" y="749"/>
                  </a:moveTo>
                  <a:lnTo>
                    <a:pt x="182" y="704"/>
                  </a:lnTo>
                  <a:lnTo>
                    <a:pt x="209" y="658"/>
                  </a:lnTo>
                  <a:lnTo>
                    <a:pt x="234" y="704"/>
                  </a:lnTo>
                  <a:lnTo>
                    <a:pt x="209" y="749"/>
                  </a:lnTo>
                  <a:moveTo>
                    <a:pt x="270" y="749"/>
                  </a:moveTo>
                  <a:lnTo>
                    <a:pt x="243" y="704"/>
                  </a:lnTo>
                  <a:lnTo>
                    <a:pt x="270" y="658"/>
                  </a:lnTo>
                  <a:lnTo>
                    <a:pt x="295" y="704"/>
                  </a:lnTo>
                  <a:lnTo>
                    <a:pt x="270" y="749"/>
                  </a:lnTo>
                  <a:moveTo>
                    <a:pt x="331" y="749"/>
                  </a:moveTo>
                  <a:lnTo>
                    <a:pt x="304" y="704"/>
                  </a:lnTo>
                  <a:lnTo>
                    <a:pt x="331" y="658"/>
                  </a:lnTo>
                  <a:lnTo>
                    <a:pt x="357" y="704"/>
                  </a:lnTo>
                  <a:lnTo>
                    <a:pt x="331" y="749"/>
                  </a:lnTo>
                  <a:moveTo>
                    <a:pt x="393" y="749"/>
                  </a:moveTo>
                  <a:lnTo>
                    <a:pt x="366" y="704"/>
                  </a:lnTo>
                  <a:lnTo>
                    <a:pt x="393" y="658"/>
                  </a:lnTo>
                  <a:lnTo>
                    <a:pt x="418" y="704"/>
                  </a:lnTo>
                  <a:lnTo>
                    <a:pt x="393" y="749"/>
                  </a:lnTo>
                  <a:moveTo>
                    <a:pt x="454" y="749"/>
                  </a:moveTo>
                  <a:lnTo>
                    <a:pt x="427" y="704"/>
                  </a:lnTo>
                  <a:lnTo>
                    <a:pt x="454" y="658"/>
                  </a:lnTo>
                  <a:lnTo>
                    <a:pt x="480" y="704"/>
                  </a:lnTo>
                  <a:lnTo>
                    <a:pt x="454" y="749"/>
                  </a:lnTo>
                  <a:moveTo>
                    <a:pt x="516" y="749"/>
                  </a:moveTo>
                  <a:lnTo>
                    <a:pt x="489" y="704"/>
                  </a:lnTo>
                  <a:lnTo>
                    <a:pt x="516" y="658"/>
                  </a:lnTo>
                  <a:lnTo>
                    <a:pt x="541" y="704"/>
                  </a:lnTo>
                  <a:lnTo>
                    <a:pt x="516" y="749"/>
                  </a:lnTo>
                  <a:moveTo>
                    <a:pt x="577" y="749"/>
                  </a:moveTo>
                  <a:lnTo>
                    <a:pt x="552" y="704"/>
                  </a:lnTo>
                  <a:lnTo>
                    <a:pt x="577" y="658"/>
                  </a:lnTo>
                  <a:lnTo>
                    <a:pt x="604" y="704"/>
                  </a:lnTo>
                  <a:lnTo>
                    <a:pt x="577" y="749"/>
                  </a:lnTo>
                  <a:moveTo>
                    <a:pt x="639" y="749"/>
                  </a:moveTo>
                  <a:lnTo>
                    <a:pt x="613" y="704"/>
                  </a:lnTo>
                  <a:lnTo>
                    <a:pt x="639" y="658"/>
                  </a:lnTo>
                  <a:lnTo>
                    <a:pt x="666" y="704"/>
                  </a:lnTo>
                  <a:lnTo>
                    <a:pt x="639" y="749"/>
                  </a:lnTo>
                  <a:moveTo>
                    <a:pt x="700" y="749"/>
                  </a:moveTo>
                  <a:lnTo>
                    <a:pt x="675" y="704"/>
                  </a:lnTo>
                  <a:lnTo>
                    <a:pt x="700" y="658"/>
                  </a:lnTo>
                  <a:lnTo>
                    <a:pt x="727" y="704"/>
                  </a:lnTo>
                  <a:lnTo>
                    <a:pt x="700" y="749"/>
                  </a:lnTo>
                  <a:moveTo>
                    <a:pt x="762" y="749"/>
                  </a:moveTo>
                  <a:lnTo>
                    <a:pt x="736" y="704"/>
                  </a:lnTo>
                  <a:lnTo>
                    <a:pt x="762" y="658"/>
                  </a:lnTo>
                  <a:lnTo>
                    <a:pt x="789" y="704"/>
                  </a:lnTo>
                  <a:lnTo>
                    <a:pt x="762" y="749"/>
                  </a:lnTo>
                  <a:moveTo>
                    <a:pt x="823" y="749"/>
                  </a:moveTo>
                  <a:lnTo>
                    <a:pt x="798" y="704"/>
                  </a:lnTo>
                  <a:lnTo>
                    <a:pt x="823" y="658"/>
                  </a:lnTo>
                  <a:lnTo>
                    <a:pt x="850" y="704"/>
                  </a:lnTo>
                  <a:lnTo>
                    <a:pt x="823" y="749"/>
                  </a:lnTo>
                  <a:moveTo>
                    <a:pt x="885" y="749"/>
                  </a:moveTo>
                  <a:lnTo>
                    <a:pt x="859" y="704"/>
                  </a:lnTo>
                  <a:lnTo>
                    <a:pt x="885" y="658"/>
                  </a:lnTo>
                  <a:lnTo>
                    <a:pt x="912" y="704"/>
                  </a:lnTo>
                  <a:lnTo>
                    <a:pt x="885" y="749"/>
                  </a:lnTo>
                  <a:moveTo>
                    <a:pt x="948" y="749"/>
                  </a:moveTo>
                  <a:lnTo>
                    <a:pt x="921" y="704"/>
                  </a:lnTo>
                  <a:lnTo>
                    <a:pt x="948" y="658"/>
                  </a:lnTo>
                  <a:lnTo>
                    <a:pt x="973" y="704"/>
                  </a:lnTo>
                  <a:lnTo>
                    <a:pt x="948" y="749"/>
                  </a:lnTo>
                  <a:moveTo>
                    <a:pt x="1009" y="749"/>
                  </a:moveTo>
                  <a:lnTo>
                    <a:pt x="982" y="704"/>
                  </a:lnTo>
                  <a:lnTo>
                    <a:pt x="1009" y="658"/>
                  </a:lnTo>
                  <a:lnTo>
                    <a:pt x="1035" y="704"/>
                  </a:lnTo>
                  <a:lnTo>
                    <a:pt x="1009" y="749"/>
                  </a:lnTo>
                  <a:moveTo>
                    <a:pt x="1071" y="749"/>
                  </a:moveTo>
                  <a:lnTo>
                    <a:pt x="1044" y="704"/>
                  </a:lnTo>
                  <a:lnTo>
                    <a:pt x="1071" y="658"/>
                  </a:lnTo>
                  <a:lnTo>
                    <a:pt x="1096" y="704"/>
                  </a:lnTo>
                  <a:lnTo>
                    <a:pt x="1071" y="749"/>
                  </a:lnTo>
                  <a:moveTo>
                    <a:pt x="1132" y="749"/>
                  </a:moveTo>
                  <a:lnTo>
                    <a:pt x="1105" y="704"/>
                  </a:lnTo>
                  <a:lnTo>
                    <a:pt x="1132" y="658"/>
                  </a:lnTo>
                  <a:lnTo>
                    <a:pt x="1158" y="704"/>
                  </a:lnTo>
                  <a:lnTo>
                    <a:pt x="1132" y="749"/>
                  </a:lnTo>
                  <a:moveTo>
                    <a:pt x="1194" y="749"/>
                  </a:moveTo>
                  <a:lnTo>
                    <a:pt x="1167" y="704"/>
                  </a:lnTo>
                  <a:lnTo>
                    <a:pt x="1194" y="658"/>
                  </a:lnTo>
                  <a:lnTo>
                    <a:pt x="1219" y="704"/>
                  </a:lnTo>
                  <a:lnTo>
                    <a:pt x="1194" y="749"/>
                  </a:lnTo>
                  <a:moveTo>
                    <a:pt x="1255" y="749"/>
                  </a:moveTo>
                  <a:lnTo>
                    <a:pt x="1228" y="704"/>
                  </a:lnTo>
                  <a:lnTo>
                    <a:pt x="1255" y="658"/>
                  </a:lnTo>
                  <a:lnTo>
                    <a:pt x="1281" y="704"/>
                  </a:lnTo>
                  <a:lnTo>
                    <a:pt x="1255" y="749"/>
                  </a:lnTo>
                  <a:moveTo>
                    <a:pt x="1317" y="749"/>
                  </a:moveTo>
                  <a:lnTo>
                    <a:pt x="1291" y="704"/>
                  </a:lnTo>
                  <a:lnTo>
                    <a:pt x="1317" y="658"/>
                  </a:lnTo>
                  <a:lnTo>
                    <a:pt x="1344" y="704"/>
                  </a:lnTo>
                  <a:lnTo>
                    <a:pt x="1317" y="749"/>
                  </a:lnTo>
                  <a:moveTo>
                    <a:pt x="1378" y="749"/>
                  </a:moveTo>
                  <a:lnTo>
                    <a:pt x="1353" y="704"/>
                  </a:lnTo>
                  <a:lnTo>
                    <a:pt x="1378" y="658"/>
                  </a:lnTo>
                  <a:lnTo>
                    <a:pt x="1405" y="704"/>
                  </a:lnTo>
                  <a:lnTo>
                    <a:pt x="1378" y="749"/>
                  </a:lnTo>
                  <a:moveTo>
                    <a:pt x="1440" y="749"/>
                  </a:moveTo>
                  <a:lnTo>
                    <a:pt x="1414" y="704"/>
                  </a:lnTo>
                  <a:lnTo>
                    <a:pt x="1440" y="658"/>
                  </a:lnTo>
                  <a:lnTo>
                    <a:pt x="1467" y="704"/>
                  </a:lnTo>
                  <a:lnTo>
                    <a:pt x="1440" y="749"/>
                  </a:lnTo>
                  <a:moveTo>
                    <a:pt x="1501" y="749"/>
                  </a:moveTo>
                  <a:lnTo>
                    <a:pt x="1476" y="704"/>
                  </a:lnTo>
                  <a:lnTo>
                    <a:pt x="1501" y="658"/>
                  </a:lnTo>
                  <a:lnTo>
                    <a:pt x="1528" y="704"/>
                  </a:lnTo>
                  <a:lnTo>
                    <a:pt x="1501" y="749"/>
                  </a:lnTo>
                  <a:moveTo>
                    <a:pt x="1563" y="749"/>
                  </a:moveTo>
                  <a:lnTo>
                    <a:pt x="1537" y="704"/>
                  </a:lnTo>
                  <a:lnTo>
                    <a:pt x="1563" y="658"/>
                  </a:lnTo>
                  <a:lnTo>
                    <a:pt x="1590" y="704"/>
                  </a:lnTo>
                  <a:lnTo>
                    <a:pt x="1563" y="749"/>
                  </a:lnTo>
                  <a:moveTo>
                    <a:pt x="1624" y="749"/>
                  </a:moveTo>
                  <a:lnTo>
                    <a:pt x="1599" y="704"/>
                  </a:lnTo>
                  <a:lnTo>
                    <a:pt x="1624" y="658"/>
                  </a:lnTo>
                  <a:lnTo>
                    <a:pt x="1651" y="704"/>
                  </a:lnTo>
                  <a:lnTo>
                    <a:pt x="1624" y="749"/>
                  </a:lnTo>
                  <a:moveTo>
                    <a:pt x="1687" y="749"/>
                  </a:moveTo>
                  <a:lnTo>
                    <a:pt x="1660" y="704"/>
                  </a:lnTo>
                  <a:lnTo>
                    <a:pt x="1687" y="658"/>
                  </a:lnTo>
                  <a:lnTo>
                    <a:pt x="1713" y="704"/>
                  </a:lnTo>
                  <a:lnTo>
                    <a:pt x="1687" y="749"/>
                  </a:lnTo>
                  <a:moveTo>
                    <a:pt x="1749" y="749"/>
                  </a:moveTo>
                  <a:lnTo>
                    <a:pt x="1722" y="704"/>
                  </a:lnTo>
                  <a:lnTo>
                    <a:pt x="1749" y="658"/>
                  </a:lnTo>
                  <a:lnTo>
                    <a:pt x="1774" y="704"/>
                  </a:lnTo>
                  <a:lnTo>
                    <a:pt x="1749" y="749"/>
                  </a:lnTo>
                  <a:moveTo>
                    <a:pt x="1810" y="749"/>
                  </a:moveTo>
                  <a:lnTo>
                    <a:pt x="1783" y="704"/>
                  </a:lnTo>
                  <a:lnTo>
                    <a:pt x="1810" y="658"/>
                  </a:lnTo>
                  <a:lnTo>
                    <a:pt x="1836" y="704"/>
                  </a:lnTo>
                  <a:lnTo>
                    <a:pt x="1810" y="749"/>
                  </a:lnTo>
                  <a:moveTo>
                    <a:pt x="1872" y="749"/>
                  </a:moveTo>
                  <a:lnTo>
                    <a:pt x="1845" y="704"/>
                  </a:lnTo>
                  <a:lnTo>
                    <a:pt x="1872" y="658"/>
                  </a:lnTo>
                  <a:lnTo>
                    <a:pt x="1897" y="704"/>
                  </a:lnTo>
                  <a:lnTo>
                    <a:pt x="1872" y="749"/>
                  </a:lnTo>
                  <a:moveTo>
                    <a:pt x="1933" y="749"/>
                  </a:moveTo>
                  <a:lnTo>
                    <a:pt x="1906" y="704"/>
                  </a:lnTo>
                  <a:lnTo>
                    <a:pt x="1933" y="658"/>
                  </a:lnTo>
                  <a:lnTo>
                    <a:pt x="1959" y="704"/>
                  </a:lnTo>
                  <a:lnTo>
                    <a:pt x="1933" y="749"/>
                  </a:lnTo>
                  <a:moveTo>
                    <a:pt x="1995" y="749"/>
                  </a:moveTo>
                  <a:lnTo>
                    <a:pt x="1968" y="704"/>
                  </a:lnTo>
                  <a:lnTo>
                    <a:pt x="1995" y="658"/>
                  </a:lnTo>
                  <a:lnTo>
                    <a:pt x="2020" y="704"/>
                  </a:lnTo>
                  <a:lnTo>
                    <a:pt x="1995" y="749"/>
                  </a:lnTo>
                  <a:moveTo>
                    <a:pt x="2056" y="749"/>
                  </a:moveTo>
                  <a:lnTo>
                    <a:pt x="2031" y="704"/>
                  </a:lnTo>
                  <a:lnTo>
                    <a:pt x="2056" y="658"/>
                  </a:lnTo>
                  <a:lnTo>
                    <a:pt x="2083" y="704"/>
                  </a:lnTo>
                  <a:lnTo>
                    <a:pt x="2056" y="749"/>
                  </a:lnTo>
                  <a:moveTo>
                    <a:pt x="2118" y="749"/>
                  </a:moveTo>
                  <a:lnTo>
                    <a:pt x="2092" y="704"/>
                  </a:lnTo>
                  <a:lnTo>
                    <a:pt x="2118" y="658"/>
                  </a:lnTo>
                  <a:lnTo>
                    <a:pt x="2145" y="704"/>
                  </a:lnTo>
                  <a:lnTo>
                    <a:pt x="2118" y="749"/>
                  </a:lnTo>
                  <a:moveTo>
                    <a:pt x="2179" y="749"/>
                  </a:moveTo>
                  <a:lnTo>
                    <a:pt x="2154" y="704"/>
                  </a:lnTo>
                  <a:lnTo>
                    <a:pt x="2179" y="658"/>
                  </a:lnTo>
                  <a:lnTo>
                    <a:pt x="2206" y="704"/>
                  </a:lnTo>
                  <a:lnTo>
                    <a:pt x="2179" y="749"/>
                  </a:lnTo>
                  <a:moveTo>
                    <a:pt x="2241" y="749"/>
                  </a:moveTo>
                  <a:lnTo>
                    <a:pt x="2215" y="704"/>
                  </a:lnTo>
                  <a:lnTo>
                    <a:pt x="2241" y="658"/>
                  </a:lnTo>
                  <a:lnTo>
                    <a:pt x="2268" y="704"/>
                  </a:lnTo>
                  <a:lnTo>
                    <a:pt x="2241" y="749"/>
                  </a:lnTo>
                  <a:moveTo>
                    <a:pt x="2302" y="749"/>
                  </a:moveTo>
                  <a:lnTo>
                    <a:pt x="2277" y="704"/>
                  </a:lnTo>
                  <a:lnTo>
                    <a:pt x="2302" y="658"/>
                  </a:lnTo>
                  <a:lnTo>
                    <a:pt x="2329" y="704"/>
                  </a:lnTo>
                  <a:lnTo>
                    <a:pt x="2302" y="749"/>
                  </a:lnTo>
                  <a:moveTo>
                    <a:pt x="2364" y="749"/>
                  </a:moveTo>
                  <a:lnTo>
                    <a:pt x="2338" y="704"/>
                  </a:lnTo>
                  <a:lnTo>
                    <a:pt x="2364" y="658"/>
                  </a:lnTo>
                  <a:lnTo>
                    <a:pt x="2391" y="704"/>
                  </a:lnTo>
                  <a:lnTo>
                    <a:pt x="2364" y="749"/>
                  </a:lnTo>
                  <a:moveTo>
                    <a:pt x="2427" y="749"/>
                  </a:moveTo>
                  <a:lnTo>
                    <a:pt x="2400" y="704"/>
                  </a:lnTo>
                  <a:lnTo>
                    <a:pt x="2427" y="658"/>
                  </a:lnTo>
                  <a:lnTo>
                    <a:pt x="2452" y="704"/>
                  </a:lnTo>
                  <a:lnTo>
                    <a:pt x="2427" y="749"/>
                  </a:lnTo>
                  <a:moveTo>
                    <a:pt x="2488" y="749"/>
                  </a:moveTo>
                  <a:lnTo>
                    <a:pt x="2461" y="704"/>
                  </a:lnTo>
                  <a:lnTo>
                    <a:pt x="2488" y="658"/>
                  </a:lnTo>
                  <a:lnTo>
                    <a:pt x="2514" y="704"/>
                  </a:lnTo>
                  <a:lnTo>
                    <a:pt x="2488" y="749"/>
                  </a:lnTo>
                  <a:moveTo>
                    <a:pt x="54" y="695"/>
                  </a:moveTo>
                  <a:lnTo>
                    <a:pt x="27" y="650"/>
                  </a:lnTo>
                  <a:lnTo>
                    <a:pt x="54" y="605"/>
                  </a:lnTo>
                  <a:lnTo>
                    <a:pt x="80" y="650"/>
                  </a:lnTo>
                  <a:lnTo>
                    <a:pt x="54" y="695"/>
                  </a:lnTo>
                  <a:moveTo>
                    <a:pt x="116" y="695"/>
                  </a:moveTo>
                  <a:lnTo>
                    <a:pt x="89" y="650"/>
                  </a:lnTo>
                  <a:lnTo>
                    <a:pt x="116" y="605"/>
                  </a:lnTo>
                  <a:lnTo>
                    <a:pt x="141" y="650"/>
                  </a:lnTo>
                  <a:lnTo>
                    <a:pt x="116" y="695"/>
                  </a:lnTo>
                  <a:moveTo>
                    <a:pt x="177" y="695"/>
                  </a:moveTo>
                  <a:lnTo>
                    <a:pt x="150" y="650"/>
                  </a:lnTo>
                  <a:lnTo>
                    <a:pt x="177" y="605"/>
                  </a:lnTo>
                  <a:lnTo>
                    <a:pt x="204" y="650"/>
                  </a:lnTo>
                  <a:lnTo>
                    <a:pt x="177" y="695"/>
                  </a:lnTo>
                  <a:moveTo>
                    <a:pt x="238" y="695"/>
                  </a:moveTo>
                  <a:lnTo>
                    <a:pt x="213" y="650"/>
                  </a:lnTo>
                  <a:lnTo>
                    <a:pt x="238" y="605"/>
                  </a:lnTo>
                  <a:lnTo>
                    <a:pt x="265" y="650"/>
                  </a:lnTo>
                  <a:lnTo>
                    <a:pt x="238" y="695"/>
                  </a:lnTo>
                  <a:moveTo>
                    <a:pt x="300" y="695"/>
                  </a:moveTo>
                  <a:lnTo>
                    <a:pt x="274" y="650"/>
                  </a:lnTo>
                  <a:lnTo>
                    <a:pt x="300" y="605"/>
                  </a:lnTo>
                  <a:lnTo>
                    <a:pt x="327" y="650"/>
                  </a:lnTo>
                  <a:lnTo>
                    <a:pt x="300" y="695"/>
                  </a:lnTo>
                  <a:moveTo>
                    <a:pt x="361" y="695"/>
                  </a:moveTo>
                  <a:lnTo>
                    <a:pt x="336" y="650"/>
                  </a:lnTo>
                  <a:lnTo>
                    <a:pt x="361" y="605"/>
                  </a:lnTo>
                  <a:lnTo>
                    <a:pt x="388" y="650"/>
                  </a:lnTo>
                  <a:lnTo>
                    <a:pt x="361" y="695"/>
                  </a:lnTo>
                  <a:moveTo>
                    <a:pt x="423" y="695"/>
                  </a:moveTo>
                  <a:lnTo>
                    <a:pt x="397" y="650"/>
                  </a:lnTo>
                  <a:lnTo>
                    <a:pt x="423" y="605"/>
                  </a:lnTo>
                  <a:lnTo>
                    <a:pt x="450" y="650"/>
                  </a:lnTo>
                  <a:lnTo>
                    <a:pt x="423" y="695"/>
                  </a:lnTo>
                  <a:moveTo>
                    <a:pt x="484" y="695"/>
                  </a:moveTo>
                  <a:lnTo>
                    <a:pt x="459" y="650"/>
                  </a:lnTo>
                  <a:lnTo>
                    <a:pt x="484" y="605"/>
                  </a:lnTo>
                  <a:lnTo>
                    <a:pt x="511" y="650"/>
                  </a:lnTo>
                  <a:lnTo>
                    <a:pt x="484" y="695"/>
                  </a:lnTo>
                  <a:moveTo>
                    <a:pt x="546" y="695"/>
                  </a:moveTo>
                  <a:lnTo>
                    <a:pt x="520" y="650"/>
                  </a:lnTo>
                  <a:lnTo>
                    <a:pt x="546" y="605"/>
                  </a:lnTo>
                  <a:lnTo>
                    <a:pt x="573" y="650"/>
                  </a:lnTo>
                  <a:lnTo>
                    <a:pt x="546" y="695"/>
                  </a:lnTo>
                  <a:moveTo>
                    <a:pt x="609" y="695"/>
                  </a:moveTo>
                  <a:lnTo>
                    <a:pt x="582" y="650"/>
                  </a:lnTo>
                  <a:lnTo>
                    <a:pt x="609" y="605"/>
                  </a:lnTo>
                  <a:lnTo>
                    <a:pt x="634" y="650"/>
                  </a:lnTo>
                  <a:lnTo>
                    <a:pt x="609" y="695"/>
                  </a:lnTo>
                  <a:moveTo>
                    <a:pt x="670" y="695"/>
                  </a:moveTo>
                  <a:lnTo>
                    <a:pt x="643" y="650"/>
                  </a:lnTo>
                  <a:lnTo>
                    <a:pt x="670" y="605"/>
                  </a:lnTo>
                  <a:lnTo>
                    <a:pt x="696" y="650"/>
                  </a:lnTo>
                  <a:lnTo>
                    <a:pt x="670" y="695"/>
                  </a:lnTo>
                  <a:moveTo>
                    <a:pt x="732" y="695"/>
                  </a:moveTo>
                  <a:lnTo>
                    <a:pt x="705" y="650"/>
                  </a:lnTo>
                  <a:lnTo>
                    <a:pt x="732" y="605"/>
                  </a:lnTo>
                  <a:lnTo>
                    <a:pt x="757" y="650"/>
                  </a:lnTo>
                  <a:lnTo>
                    <a:pt x="732" y="695"/>
                  </a:lnTo>
                  <a:moveTo>
                    <a:pt x="793" y="695"/>
                  </a:moveTo>
                  <a:lnTo>
                    <a:pt x="766" y="650"/>
                  </a:lnTo>
                  <a:lnTo>
                    <a:pt x="793" y="605"/>
                  </a:lnTo>
                  <a:lnTo>
                    <a:pt x="819" y="650"/>
                  </a:lnTo>
                  <a:lnTo>
                    <a:pt x="793" y="695"/>
                  </a:lnTo>
                  <a:moveTo>
                    <a:pt x="855" y="695"/>
                  </a:moveTo>
                  <a:lnTo>
                    <a:pt x="828" y="650"/>
                  </a:lnTo>
                  <a:lnTo>
                    <a:pt x="855" y="605"/>
                  </a:lnTo>
                  <a:lnTo>
                    <a:pt x="880" y="650"/>
                  </a:lnTo>
                  <a:lnTo>
                    <a:pt x="855" y="695"/>
                  </a:lnTo>
                  <a:moveTo>
                    <a:pt x="916" y="695"/>
                  </a:moveTo>
                  <a:lnTo>
                    <a:pt x="889" y="650"/>
                  </a:lnTo>
                  <a:lnTo>
                    <a:pt x="916" y="605"/>
                  </a:lnTo>
                  <a:lnTo>
                    <a:pt x="943" y="650"/>
                  </a:lnTo>
                  <a:lnTo>
                    <a:pt x="916" y="695"/>
                  </a:lnTo>
                  <a:moveTo>
                    <a:pt x="978" y="695"/>
                  </a:moveTo>
                  <a:lnTo>
                    <a:pt x="952" y="650"/>
                  </a:lnTo>
                  <a:lnTo>
                    <a:pt x="978" y="605"/>
                  </a:lnTo>
                  <a:lnTo>
                    <a:pt x="1005" y="650"/>
                  </a:lnTo>
                  <a:lnTo>
                    <a:pt x="978" y="695"/>
                  </a:lnTo>
                  <a:moveTo>
                    <a:pt x="1039" y="695"/>
                  </a:moveTo>
                  <a:lnTo>
                    <a:pt x="1014" y="650"/>
                  </a:lnTo>
                  <a:lnTo>
                    <a:pt x="1039" y="605"/>
                  </a:lnTo>
                  <a:lnTo>
                    <a:pt x="1066" y="650"/>
                  </a:lnTo>
                  <a:lnTo>
                    <a:pt x="1039" y="695"/>
                  </a:lnTo>
                  <a:moveTo>
                    <a:pt x="1101" y="695"/>
                  </a:moveTo>
                  <a:lnTo>
                    <a:pt x="1075" y="650"/>
                  </a:lnTo>
                  <a:lnTo>
                    <a:pt x="1101" y="605"/>
                  </a:lnTo>
                  <a:lnTo>
                    <a:pt x="1128" y="650"/>
                  </a:lnTo>
                  <a:lnTo>
                    <a:pt x="1101" y="695"/>
                  </a:lnTo>
                  <a:moveTo>
                    <a:pt x="1162" y="695"/>
                  </a:moveTo>
                  <a:lnTo>
                    <a:pt x="1137" y="650"/>
                  </a:lnTo>
                  <a:lnTo>
                    <a:pt x="1162" y="605"/>
                  </a:lnTo>
                  <a:lnTo>
                    <a:pt x="1189" y="650"/>
                  </a:lnTo>
                  <a:lnTo>
                    <a:pt x="1162" y="695"/>
                  </a:lnTo>
                  <a:moveTo>
                    <a:pt x="1224" y="695"/>
                  </a:moveTo>
                  <a:lnTo>
                    <a:pt x="1198" y="650"/>
                  </a:lnTo>
                  <a:lnTo>
                    <a:pt x="1224" y="605"/>
                  </a:lnTo>
                  <a:lnTo>
                    <a:pt x="1251" y="650"/>
                  </a:lnTo>
                  <a:lnTo>
                    <a:pt x="1224" y="695"/>
                  </a:lnTo>
                  <a:moveTo>
                    <a:pt x="1285" y="695"/>
                  </a:moveTo>
                  <a:lnTo>
                    <a:pt x="1260" y="650"/>
                  </a:lnTo>
                  <a:lnTo>
                    <a:pt x="1285" y="605"/>
                  </a:lnTo>
                  <a:lnTo>
                    <a:pt x="1312" y="650"/>
                  </a:lnTo>
                  <a:lnTo>
                    <a:pt x="1285" y="695"/>
                  </a:lnTo>
                  <a:moveTo>
                    <a:pt x="1348" y="695"/>
                  </a:moveTo>
                  <a:lnTo>
                    <a:pt x="1321" y="650"/>
                  </a:lnTo>
                  <a:lnTo>
                    <a:pt x="1348" y="605"/>
                  </a:lnTo>
                  <a:lnTo>
                    <a:pt x="1374" y="650"/>
                  </a:lnTo>
                  <a:lnTo>
                    <a:pt x="1348" y="695"/>
                  </a:lnTo>
                  <a:moveTo>
                    <a:pt x="1410" y="695"/>
                  </a:moveTo>
                  <a:lnTo>
                    <a:pt x="1383" y="650"/>
                  </a:lnTo>
                  <a:lnTo>
                    <a:pt x="1410" y="605"/>
                  </a:lnTo>
                  <a:lnTo>
                    <a:pt x="1435" y="650"/>
                  </a:lnTo>
                  <a:lnTo>
                    <a:pt x="1410" y="695"/>
                  </a:lnTo>
                  <a:moveTo>
                    <a:pt x="1471" y="695"/>
                  </a:moveTo>
                  <a:lnTo>
                    <a:pt x="1444" y="650"/>
                  </a:lnTo>
                  <a:lnTo>
                    <a:pt x="1471" y="605"/>
                  </a:lnTo>
                  <a:lnTo>
                    <a:pt x="1497" y="650"/>
                  </a:lnTo>
                  <a:lnTo>
                    <a:pt x="1471" y="695"/>
                  </a:lnTo>
                  <a:moveTo>
                    <a:pt x="1533" y="695"/>
                  </a:moveTo>
                  <a:lnTo>
                    <a:pt x="1506" y="650"/>
                  </a:lnTo>
                  <a:lnTo>
                    <a:pt x="1533" y="605"/>
                  </a:lnTo>
                  <a:lnTo>
                    <a:pt x="1558" y="650"/>
                  </a:lnTo>
                  <a:lnTo>
                    <a:pt x="1533" y="695"/>
                  </a:lnTo>
                  <a:moveTo>
                    <a:pt x="1594" y="695"/>
                  </a:moveTo>
                  <a:lnTo>
                    <a:pt x="1567" y="650"/>
                  </a:lnTo>
                  <a:lnTo>
                    <a:pt x="1594" y="605"/>
                  </a:lnTo>
                  <a:lnTo>
                    <a:pt x="1620" y="650"/>
                  </a:lnTo>
                  <a:lnTo>
                    <a:pt x="1594" y="695"/>
                  </a:lnTo>
                  <a:moveTo>
                    <a:pt x="1656" y="695"/>
                  </a:moveTo>
                  <a:lnTo>
                    <a:pt x="1629" y="650"/>
                  </a:lnTo>
                  <a:lnTo>
                    <a:pt x="1656" y="605"/>
                  </a:lnTo>
                  <a:lnTo>
                    <a:pt x="1683" y="650"/>
                  </a:lnTo>
                  <a:lnTo>
                    <a:pt x="1656" y="695"/>
                  </a:lnTo>
                  <a:moveTo>
                    <a:pt x="1717" y="695"/>
                  </a:moveTo>
                  <a:lnTo>
                    <a:pt x="1692" y="650"/>
                  </a:lnTo>
                  <a:lnTo>
                    <a:pt x="1717" y="605"/>
                  </a:lnTo>
                  <a:lnTo>
                    <a:pt x="1744" y="650"/>
                  </a:lnTo>
                  <a:lnTo>
                    <a:pt x="1717" y="695"/>
                  </a:lnTo>
                  <a:moveTo>
                    <a:pt x="1779" y="695"/>
                  </a:moveTo>
                  <a:lnTo>
                    <a:pt x="1753" y="650"/>
                  </a:lnTo>
                  <a:lnTo>
                    <a:pt x="1779" y="605"/>
                  </a:lnTo>
                  <a:lnTo>
                    <a:pt x="1806" y="650"/>
                  </a:lnTo>
                  <a:lnTo>
                    <a:pt x="1779" y="695"/>
                  </a:lnTo>
                  <a:moveTo>
                    <a:pt x="1840" y="695"/>
                  </a:moveTo>
                  <a:lnTo>
                    <a:pt x="1815" y="650"/>
                  </a:lnTo>
                  <a:lnTo>
                    <a:pt x="1840" y="605"/>
                  </a:lnTo>
                  <a:lnTo>
                    <a:pt x="1867" y="650"/>
                  </a:lnTo>
                  <a:lnTo>
                    <a:pt x="1840" y="695"/>
                  </a:lnTo>
                  <a:moveTo>
                    <a:pt x="1902" y="695"/>
                  </a:moveTo>
                  <a:lnTo>
                    <a:pt x="1876" y="650"/>
                  </a:lnTo>
                  <a:lnTo>
                    <a:pt x="1902" y="605"/>
                  </a:lnTo>
                  <a:lnTo>
                    <a:pt x="1929" y="650"/>
                  </a:lnTo>
                  <a:lnTo>
                    <a:pt x="1902" y="695"/>
                  </a:lnTo>
                  <a:moveTo>
                    <a:pt x="1963" y="695"/>
                  </a:moveTo>
                  <a:lnTo>
                    <a:pt x="1938" y="650"/>
                  </a:lnTo>
                  <a:lnTo>
                    <a:pt x="1963" y="605"/>
                  </a:lnTo>
                  <a:lnTo>
                    <a:pt x="1990" y="650"/>
                  </a:lnTo>
                  <a:lnTo>
                    <a:pt x="1963" y="695"/>
                  </a:lnTo>
                  <a:moveTo>
                    <a:pt x="2025" y="695"/>
                  </a:moveTo>
                  <a:lnTo>
                    <a:pt x="1999" y="650"/>
                  </a:lnTo>
                  <a:lnTo>
                    <a:pt x="2025" y="605"/>
                  </a:lnTo>
                  <a:lnTo>
                    <a:pt x="2052" y="650"/>
                  </a:lnTo>
                  <a:lnTo>
                    <a:pt x="2025" y="695"/>
                  </a:lnTo>
                  <a:moveTo>
                    <a:pt x="2088" y="695"/>
                  </a:moveTo>
                  <a:lnTo>
                    <a:pt x="2061" y="650"/>
                  </a:lnTo>
                  <a:lnTo>
                    <a:pt x="2088" y="605"/>
                  </a:lnTo>
                  <a:lnTo>
                    <a:pt x="2113" y="650"/>
                  </a:lnTo>
                  <a:lnTo>
                    <a:pt x="2088" y="695"/>
                  </a:lnTo>
                  <a:moveTo>
                    <a:pt x="2149" y="695"/>
                  </a:moveTo>
                  <a:lnTo>
                    <a:pt x="2122" y="650"/>
                  </a:lnTo>
                  <a:lnTo>
                    <a:pt x="2149" y="605"/>
                  </a:lnTo>
                  <a:lnTo>
                    <a:pt x="2175" y="650"/>
                  </a:lnTo>
                  <a:lnTo>
                    <a:pt x="2149" y="695"/>
                  </a:lnTo>
                  <a:moveTo>
                    <a:pt x="2211" y="695"/>
                  </a:moveTo>
                  <a:lnTo>
                    <a:pt x="2184" y="650"/>
                  </a:lnTo>
                  <a:lnTo>
                    <a:pt x="2211" y="605"/>
                  </a:lnTo>
                  <a:lnTo>
                    <a:pt x="2236" y="650"/>
                  </a:lnTo>
                  <a:lnTo>
                    <a:pt x="2211" y="695"/>
                  </a:lnTo>
                  <a:moveTo>
                    <a:pt x="2272" y="695"/>
                  </a:moveTo>
                  <a:lnTo>
                    <a:pt x="2245" y="650"/>
                  </a:lnTo>
                  <a:lnTo>
                    <a:pt x="2272" y="605"/>
                  </a:lnTo>
                  <a:lnTo>
                    <a:pt x="2298" y="650"/>
                  </a:lnTo>
                  <a:lnTo>
                    <a:pt x="2272" y="695"/>
                  </a:lnTo>
                  <a:moveTo>
                    <a:pt x="2334" y="695"/>
                  </a:moveTo>
                  <a:lnTo>
                    <a:pt x="2307" y="650"/>
                  </a:lnTo>
                  <a:lnTo>
                    <a:pt x="2334" y="605"/>
                  </a:lnTo>
                  <a:lnTo>
                    <a:pt x="2359" y="650"/>
                  </a:lnTo>
                  <a:lnTo>
                    <a:pt x="2334" y="695"/>
                  </a:lnTo>
                  <a:moveTo>
                    <a:pt x="2395" y="695"/>
                  </a:moveTo>
                  <a:lnTo>
                    <a:pt x="2368" y="650"/>
                  </a:lnTo>
                  <a:lnTo>
                    <a:pt x="2395" y="605"/>
                  </a:lnTo>
                  <a:lnTo>
                    <a:pt x="2422" y="650"/>
                  </a:lnTo>
                  <a:lnTo>
                    <a:pt x="2395" y="695"/>
                  </a:lnTo>
                  <a:moveTo>
                    <a:pt x="2457" y="695"/>
                  </a:moveTo>
                  <a:lnTo>
                    <a:pt x="2431" y="650"/>
                  </a:lnTo>
                  <a:lnTo>
                    <a:pt x="2457" y="605"/>
                  </a:lnTo>
                  <a:lnTo>
                    <a:pt x="2484" y="650"/>
                  </a:lnTo>
                  <a:lnTo>
                    <a:pt x="2457" y="695"/>
                  </a:lnTo>
                  <a:moveTo>
                    <a:pt x="2518" y="695"/>
                  </a:moveTo>
                  <a:lnTo>
                    <a:pt x="2493" y="650"/>
                  </a:lnTo>
                  <a:lnTo>
                    <a:pt x="2518" y="605"/>
                  </a:lnTo>
                  <a:lnTo>
                    <a:pt x="2545" y="650"/>
                  </a:lnTo>
                  <a:lnTo>
                    <a:pt x="2518" y="695"/>
                  </a:lnTo>
                  <a:moveTo>
                    <a:pt x="84" y="643"/>
                  </a:moveTo>
                  <a:lnTo>
                    <a:pt x="59" y="596"/>
                  </a:lnTo>
                  <a:lnTo>
                    <a:pt x="84" y="551"/>
                  </a:lnTo>
                  <a:lnTo>
                    <a:pt x="111" y="596"/>
                  </a:lnTo>
                  <a:lnTo>
                    <a:pt x="84" y="643"/>
                  </a:lnTo>
                  <a:moveTo>
                    <a:pt x="146" y="643"/>
                  </a:moveTo>
                  <a:lnTo>
                    <a:pt x="120" y="596"/>
                  </a:lnTo>
                  <a:lnTo>
                    <a:pt x="146" y="551"/>
                  </a:lnTo>
                  <a:lnTo>
                    <a:pt x="173" y="596"/>
                  </a:lnTo>
                  <a:lnTo>
                    <a:pt x="146" y="643"/>
                  </a:lnTo>
                  <a:moveTo>
                    <a:pt x="209" y="643"/>
                  </a:moveTo>
                  <a:lnTo>
                    <a:pt x="182" y="596"/>
                  </a:lnTo>
                  <a:lnTo>
                    <a:pt x="209" y="551"/>
                  </a:lnTo>
                  <a:lnTo>
                    <a:pt x="234" y="596"/>
                  </a:lnTo>
                  <a:lnTo>
                    <a:pt x="209" y="643"/>
                  </a:lnTo>
                  <a:moveTo>
                    <a:pt x="270" y="643"/>
                  </a:moveTo>
                  <a:lnTo>
                    <a:pt x="243" y="596"/>
                  </a:lnTo>
                  <a:lnTo>
                    <a:pt x="270" y="551"/>
                  </a:lnTo>
                  <a:lnTo>
                    <a:pt x="295" y="596"/>
                  </a:lnTo>
                  <a:lnTo>
                    <a:pt x="270" y="643"/>
                  </a:lnTo>
                  <a:moveTo>
                    <a:pt x="331" y="643"/>
                  </a:moveTo>
                  <a:lnTo>
                    <a:pt x="304" y="596"/>
                  </a:lnTo>
                  <a:lnTo>
                    <a:pt x="331" y="551"/>
                  </a:lnTo>
                  <a:lnTo>
                    <a:pt x="357" y="596"/>
                  </a:lnTo>
                  <a:lnTo>
                    <a:pt x="331" y="643"/>
                  </a:lnTo>
                  <a:moveTo>
                    <a:pt x="393" y="643"/>
                  </a:moveTo>
                  <a:lnTo>
                    <a:pt x="366" y="596"/>
                  </a:lnTo>
                  <a:lnTo>
                    <a:pt x="393" y="551"/>
                  </a:lnTo>
                  <a:lnTo>
                    <a:pt x="418" y="596"/>
                  </a:lnTo>
                  <a:lnTo>
                    <a:pt x="393" y="643"/>
                  </a:lnTo>
                  <a:moveTo>
                    <a:pt x="454" y="643"/>
                  </a:moveTo>
                  <a:lnTo>
                    <a:pt x="427" y="596"/>
                  </a:lnTo>
                  <a:lnTo>
                    <a:pt x="454" y="551"/>
                  </a:lnTo>
                  <a:lnTo>
                    <a:pt x="480" y="596"/>
                  </a:lnTo>
                  <a:lnTo>
                    <a:pt x="454" y="643"/>
                  </a:lnTo>
                  <a:moveTo>
                    <a:pt x="516" y="643"/>
                  </a:moveTo>
                  <a:lnTo>
                    <a:pt x="489" y="596"/>
                  </a:lnTo>
                  <a:lnTo>
                    <a:pt x="516" y="551"/>
                  </a:lnTo>
                  <a:lnTo>
                    <a:pt x="541" y="596"/>
                  </a:lnTo>
                  <a:lnTo>
                    <a:pt x="516" y="643"/>
                  </a:lnTo>
                  <a:moveTo>
                    <a:pt x="577" y="643"/>
                  </a:moveTo>
                  <a:lnTo>
                    <a:pt x="552" y="596"/>
                  </a:lnTo>
                  <a:lnTo>
                    <a:pt x="577" y="551"/>
                  </a:lnTo>
                  <a:lnTo>
                    <a:pt x="604" y="596"/>
                  </a:lnTo>
                  <a:lnTo>
                    <a:pt x="577" y="643"/>
                  </a:lnTo>
                  <a:moveTo>
                    <a:pt x="639" y="643"/>
                  </a:moveTo>
                  <a:lnTo>
                    <a:pt x="613" y="596"/>
                  </a:lnTo>
                  <a:lnTo>
                    <a:pt x="639" y="551"/>
                  </a:lnTo>
                  <a:lnTo>
                    <a:pt x="666" y="596"/>
                  </a:lnTo>
                  <a:lnTo>
                    <a:pt x="639" y="643"/>
                  </a:lnTo>
                  <a:moveTo>
                    <a:pt x="700" y="643"/>
                  </a:moveTo>
                  <a:lnTo>
                    <a:pt x="675" y="596"/>
                  </a:lnTo>
                  <a:lnTo>
                    <a:pt x="700" y="551"/>
                  </a:lnTo>
                  <a:lnTo>
                    <a:pt x="727" y="596"/>
                  </a:lnTo>
                  <a:lnTo>
                    <a:pt x="700" y="643"/>
                  </a:lnTo>
                  <a:moveTo>
                    <a:pt x="762" y="643"/>
                  </a:moveTo>
                  <a:lnTo>
                    <a:pt x="736" y="596"/>
                  </a:lnTo>
                  <a:lnTo>
                    <a:pt x="762" y="551"/>
                  </a:lnTo>
                  <a:lnTo>
                    <a:pt x="789" y="596"/>
                  </a:lnTo>
                  <a:lnTo>
                    <a:pt x="762" y="643"/>
                  </a:lnTo>
                  <a:moveTo>
                    <a:pt x="823" y="643"/>
                  </a:moveTo>
                  <a:lnTo>
                    <a:pt x="798" y="596"/>
                  </a:lnTo>
                  <a:lnTo>
                    <a:pt x="823" y="551"/>
                  </a:lnTo>
                  <a:lnTo>
                    <a:pt x="850" y="596"/>
                  </a:lnTo>
                  <a:lnTo>
                    <a:pt x="823" y="643"/>
                  </a:lnTo>
                  <a:moveTo>
                    <a:pt x="885" y="643"/>
                  </a:moveTo>
                  <a:lnTo>
                    <a:pt x="859" y="596"/>
                  </a:lnTo>
                  <a:lnTo>
                    <a:pt x="885" y="551"/>
                  </a:lnTo>
                  <a:lnTo>
                    <a:pt x="912" y="596"/>
                  </a:lnTo>
                  <a:lnTo>
                    <a:pt x="885" y="643"/>
                  </a:lnTo>
                  <a:moveTo>
                    <a:pt x="948" y="643"/>
                  </a:moveTo>
                  <a:lnTo>
                    <a:pt x="921" y="596"/>
                  </a:lnTo>
                  <a:lnTo>
                    <a:pt x="948" y="551"/>
                  </a:lnTo>
                  <a:lnTo>
                    <a:pt x="973" y="596"/>
                  </a:lnTo>
                  <a:lnTo>
                    <a:pt x="948" y="643"/>
                  </a:lnTo>
                  <a:moveTo>
                    <a:pt x="1009" y="643"/>
                  </a:moveTo>
                  <a:lnTo>
                    <a:pt x="982" y="596"/>
                  </a:lnTo>
                  <a:lnTo>
                    <a:pt x="1009" y="551"/>
                  </a:lnTo>
                  <a:lnTo>
                    <a:pt x="1035" y="596"/>
                  </a:lnTo>
                  <a:lnTo>
                    <a:pt x="1009" y="643"/>
                  </a:lnTo>
                  <a:moveTo>
                    <a:pt x="1071" y="643"/>
                  </a:moveTo>
                  <a:lnTo>
                    <a:pt x="1044" y="596"/>
                  </a:lnTo>
                  <a:lnTo>
                    <a:pt x="1071" y="551"/>
                  </a:lnTo>
                  <a:lnTo>
                    <a:pt x="1096" y="596"/>
                  </a:lnTo>
                  <a:lnTo>
                    <a:pt x="1071" y="643"/>
                  </a:lnTo>
                  <a:moveTo>
                    <a:pt x="1132" y="643"/>
                  </a:moveTo>
                  <a:lnTo>
                    <a:pt x="1105" y="596"/>
                  </a:lnTo>
                  <a:lnTo>
                    <a:pt x="1132" y="551"/>
                  </a:lnTo>
                  <a:lnTo>
                    <a:pt x="1158" y="596"/>
                  </a:lnTo>
                  <a:lnTo>
                    <a:pt x="1132" y="643"/>
                  </a:lnTo>
                  <a:moveTo>
                    <a:pt x="1194" y="643"/>
                  </a:moveTo>
                  <a:lnTo>
                    <a:pt x="1167" y="596"/>
                  </a:lnTo>
                  <a:lnTo>
                    <a:pt x="1194" y="551"/>
                  </a:lnTo>
                  <a:lnTo>
                    <a:pt x="1219" y="596"/>
                  </a:lnTo>
                  <a:lnTo>
                    <a:pt x="1194" y="643"/>
                  </a:lnTo>
                  <a:moveTo>
                    <a:pt x="1255" y="643"/>
                  </a:moveTo>
                  <a:lnTo>
                    <a:pt x="1228" y="596"/>
                  </a:lnTo>
                  <a:lnTo>
                    <a:pt x="1255" y="551"/>
                  </a:lnTo>
                  <a:lnTo>
                    <a:pt x="1281" y="596"/>
                  </a:lnTo>
                  <a:lnTo>
                    <a:pt x="1255" y="643"/>
                  </a:lnTo>
                  <a:moveTo>
                    <a:pt x="1317" y="643"/>
                  </a:moveTo>
                  <a:lnTo>
                    <a:pt x="1291" y="596"/>
                  </a:lnTo>
                  <a:lnTo>
                    <a:pt x="1317" y="551"/>
                  </a:lnTo>
                  <a:lnTo>
                    <a:pt x="1344" y="596"/>
                  </a:lnTo>
                  <a:lnTo>
                    <a:pt x="1317" y="643"/>
                  </a:lnTo>
                  <a:moveTo>
                    <a:pt x="1378" y="643"/>
                  </a:moveTo>
                  <a:lnTo>
                    <a:pt x="1353" y="596"/>
                  </a:lnTo>
                  <a:lnTo>
                    <a:pt x="1378" y="551"/>
                  </a:lnTo>
                  <a:lnTo>
                    <a:pt x="1405" y="596"/>
                  </a:lnTo>
                  <a:lnTo>
                    <a:pt x="1378" y="643"/>
                  </a:lnTo>
                  <a:moveTo>
                    <a:pt x="1440" y="643"/>
                  </a:moveTo>
                  <a:lnTo>
                    <a:pt x="1414" y="596"/>
                  </a:lnTo>
                  <a:lnTo>
                    <a:pt x="1440" y="551"/>
                  </a:lnTo>
                  <a:lnTo>
                    <a:pt x="1467" y="596"/>
                  </a:lnTo>
                  <a:lnTo>
                    <a:pt x="1440" y="643"/>
                  </a:lnTo>
                  <a:moveTo>
                    <a:pt x="1501" y="643"/>
                  </a:moveTo>
                  <a:lnTo>
                    <a:pt x="1476" y="596"/>
                  </a:lnTo>
                  <a:lnTo>
                    <a:pt x="1501" y="551"/>
                  </a:lnTo>
                  <a:lnTo>
                    <a:pt x="1528" y="596"/>
                  </a:lnTo>
                  <a:lnTo>
                    <a:pt x="1501" y="643"/>
                  </a:lnTo>
                  <a:moveTo>
                    <a:pt x="1563" y="643"/>
                  </a:moveTo>
                  <a:lnTo>
                    <a:pt x="1537" y="596"/>
                  </a:lnTo>
                  <a:lnTo>
                    <a:pt x="1563" y="551"/>
                  </a:lnTo>
                  <a:lnTo>
                    <a:pt x="1590" y="596"/>
                  </a:lnTo>
                  <a:lnTo>
                    <a:pt x="1563" y="643"/>
                  </a:lnTo>
                  <a:moveTo>
                    <a:pt x="1624" y="643"/>
                  </a:moveTo>
                  <a:lnTo>
                    <a:pt x="1599" y="596"/>
                  </a:lnTo>
                  <a:lnTo>
                    <a:pt x="1624" y="551"/>
                  </a:lnTo>
                  <a:lnTo>
                    <a:pt x="1651" y="596"/>
                  </a:lnTo>
                  <a:lnTo>
                    <a:pt x="1624" y="643"/>
                  </a:lnTo>
                  <a:moveTo>
                    <a:pt x="1687" y="643"/>
                  </a:moveTo>
                  <a:lnTo>
                    <a:pt x="1660" y="596"/>
                  </a:lnTo>
                  <a:lnTo>
                    <a:pt x="1687" y="551"/>
                  </a:lnTo>
                  <a:lnTo>
                    <a:pt x="1713" y="596"/>
                  </a:lnTo>
                  <a:lnTo>
                    <a:pt x="1687" y="643"/>
                  </a:lnTo>
                  <a:moveTo>
                    <a:pt x="1749" y="643"/>
                  </a:moveTo>
                  <a:lnTo>
                    <a:pt x="1722" y="596"/>
                  </a:lnTo>
                  <a:lnTo>
                    <a:pt x="1749" y="551"/>
                  </a:lnTo>
                  <a:lnTo>
                    <a:pt x="1774" y="596"/>
                  </a:lnTo>
                  <a:lnTo>
                    <a:pt x="1749" y="643"/>
                  </a:lnTo>
                  <a:moveTo>
                    <a:pt x="1810" y="643"/>
                  </a:moveTo>
                  <a:lnTo>
                    <a:pt x="1783" y="596"/>
                  </a:lnTo>
                  <a:lnTo>
                    <a:pt x="1810" y="551"/>
                  </a:lnTo>
                  <a:lnTo>
                    <a:pt x="1836" y="596"/>
                  </a:lnTo>
                  <a:lnTo>
                    <a:pt x="1810" y="643"/>
                  </a:lnTo>
                  <a:moveTo>
                    <a:pt x="1872" y="643"/>
                  </a:moveTo>
                  <a:lnTo>
                    <a:pt x="1845" y="596"/>
                  </a:lnTo>
                  <a:lnTo>
                    <a:pt x="1872" y="551"/>
                  </a:lnTo>
                  <a:lnTo>
                    <a:pt x="1897" y="596"/>
                  </a:lnTo>
                  <a:lnTo>
                    <a:pt x="1872" y="643"/>
                  </a:lnTo>
                  <a:moveTo>
                    <a:pt x="1933" y="643"/>
                  </a:moveTo>
                  <a:lnTo>
                    <a:pt x="1906" y="596"/>
                  </a:lnTo>
                  <a:lnTo>
                    <a:pt x="1933" y="551"/>
                  </a:lnTo>
                  <a:lnTo>
                    <a:pt x="1959" y="596"/>
                  </a:lnTo>
                  <a:lnTo>
                    <a:pt x="1933" y="643"/>
                  </a:lnTo>
                  <a:moveTo>
                    <a:pt x="1995" y="643"/>
                  </a:moveTo>
                  <a:lnTo>
                    <a:pt x="1968" y="596"/>
                  </a:lnTo>
                  <a:lnTo>
                    <a:pt x="1995" y="551"/>
                  </a:lnTo>
                  <a:lnTo>
                    <a:pt x="2020" y="596"/>
                  </a:lnTo>
                  <a:lnTo>
                    <a:pt x="1995" y="643"/>
                  </a:lnTo>
                  <a:moveTo>
                    <a:pt x="2056" y="643"/>
                  </a:moveTo>
                  <a:lnTo>
                    <a:pt x="2031" y="596"/>
                  </a:lnTo>
                  <a:lnTo>
                    <a:pt x="2056" y="551"/>
                  </a:lnTo>
                  <a:lnTo>
                    <a:pt x="2083" y="596"/>
                  </a:lnTo>
                  <a:lnTo>
                    <a:pt x="2056" y="643"/>
                  </a:lnTo>
                  <a:moveTo>
                    <a:pt x="2118" y="643"/>
                  </a:moveTo>
                  <a:lnTo>
                    <a:pt x="2092" y="596"/>
                  </a:lnTo>
                  <a:lnTo>
                    <a:pt x="2118" y="551"/>
                  </a:lnTo>
                  <a:lnTo>
                    <a:pt x="2145" y="596"/>
                  </a:lnTo>
                  <a:lnTo>
                    <a:pt x="2118" y="643"/>
                  </a:lnTo>
                  <a:moveTo>
                    <a:pt x="2179" y="643"/>
                  </a:moveTo>
                  <a:lnTo>
                    <a:pt x="2154" y="596"/>
                  </a:lnTo>
                  <a:lnTo>
                    <a:pt x="2179" y="551"/>
                  </a:lnTo>
                  <a:lnTo>
                    <a:pt x="2206" y="596"/>
                  </a:lnTo>
                  <a:lnTo>
                    <a:pt x="2179" y="643"/>
                  </a:lnTo>
                  <a:moveTo>
                    <a:pt x="2241" y="643"/>
                  </a:moveTo>
                  <a:lnTo>
                    <a:pt x="2215" y="596"/>
                  </a:lnTo>
                  <a:lnTo>
                    <a:pt x="2241" y="551"/>
                  </a:lnTo>
                  <a:lnTo>
                    <a:pt x="2268" y="596"/>
                  </a:lnTo>
                  <a:lnTo>
                    <a:pt x="2241" y="643"/>
                  </a:lnTo>
                  <a:moveTo>
                    <a:pt x="2302" y="643"/>
                  </a:moveTo>
                  <a:lnTo>
                    <a:pt x="2277" y="596"/>
                  </a:lnTo>
                  <a:lnTo>
                    <a:pt x="2302" y="551"/>
                  </a:lnTo>
                  <a:lnTo>
                    <a:pt x="2329" y="596"/>
                  </a:lnTo>
                  <a:lnTo>
                    <a:pt x="2302" y="643"/>
                  </a:lnTo>
                  <a:moveTo>
                    <a:pt x="2364" y="643"/>
                  </a:moveTo>
                  <a:lnTo>
                    <a:pt x="2338" y="596"/>
                  </a:lnTo>
                  <a:lnTo>
                    <a:pt x="2364" y="551"/>
                  </a:lnTo>
                  <a:lnTo>
                    <a:pt x="2391" y="596"/>
                  </a:lnTo>
                  <a:lnTo>
                    <a:pt x="2364" y="643"/>
                  </a:lnTo>
                  <a:moveTo>
                    <a:pt x="2427" y="643"/>
                  </a:moveTo>
                  <a:lnTo>
                    <a:pt x="2400" y="596"/>
                  </a:lnTo>
                  <a:lnTo>
                    <a:pt x="2427" y="551"/>
                  </a:lnTo>
                  <a:lnTo>
                    <a:pt x="2452" y="596"/>
                  </a:lnTo>
                  <a:lnTo>
                    <a:pt x="2427" y="643"/>
                  </a:lnTo>
                  <a:moveTo>
                    <a:pt x="2488" y="643"/>
                  </a:moveTo>
                  <a:lnTo>
                    <a:pt x="2461" y="596"/>
                  </a:lnTo>
                  <a:lnTo>
                    <a:pt x="2488" y="551"/>
                  </a:lnTo>
                  <a:lnTo>
                    <a:pt x="2514" y="596"/>
                  </a:lnTo>
                  <a:lnTo>
                    <a:pt x="2488" y="643"/>
                  </a:lnTo>
                  <a:moveTo>
                    <a:pt x="54" y="589"/>
                  </a:moveTo>
                  <a:lnTo>
                    <a:pt x="27" y="544"/>
                  </a:lnTo>
                  <a:lnTo>
                    <a:pt x="54" y="497"/>
                  </a:lnTo>
                  <a:lnTo>
                    <a:pt x="80" y="544"/>
                  </a:lnTo>
                  <a:lnTo>
                    <a:pt x="54" y="589"/>
                  </a:lnTo>
                  <a:moveTo>
                    <a:pt x="116" y="589"/>
                  </a:moveTo>
                  <a:lnTo>
                    <a:pt x="89" y="544"/>
                  </a:lnTo>
                  <a:lnTo>
                    <a:pt x="116" y="497"/>
                  </a:lnTo>
                  <a:lnTo>
                    <a:pt x="141" y="544"/>
                  </a:lnTo>
                  <a:lnTo>
                    <a:pt x="116" y="589"/>
                  </a:lnTo>
                  <a:moveTo>
                    <a:pt x="177" y="589"/>
                  </a:moveTo>
                  <a:lnTo>
                    <a:pt x="150" y="544"/>
                  </a:lnTo>
                  <a:lnTo>
                    <a:pt x="177" y="497"/>
                  </a:lnTo>
                  <a:lnTo>
                    <a:pt x="204" y="544"/>
                  </a:lnTo>
                  <a:lnTo>
                    <a:pt x="177" y="589"/>
                  </a:lnTo>
                  <a:moveTo>
                    <a:pt x="238" y="589"/>
                  </a:moveTo>
                  <a:lnTo>
                    <a:pt x="213" y="544"/>
                  </a:lnTo>
                  <a:lnTo>
                    <a:pt x="238" y="497"/>
                  </a:lnTo>
                  <a:lnTo>
                    <a:pt x="265" y="544"/>
                  </a:lnTo>
                  <a:lnTo>
                    <a:pt x="238" y="589"/>
                  </a:lnTo>
                  <a:moveTo>
                    <a:pt x="300" y="589"/>
                  </a:moveTo>
                  <a:lnTo>
                    <a:pt x="274" y="544"/>
                  </a:lnTo>
                  <a:lnTo>
                    <a:pt x="300" y="497"/>
                  </a:lnTo>
                  <a:lnTo>
                    <a:pt x="327" y="544"/>
                  </a:lnTo>
                  <a:lnTo>
                    <a:pt x="300" y="589"/>
                  </a:lnTo>
                  <a:moveTo>
                    <a:pt x="361" y="589"/>
                  </a:moveTo>
                  <a:lnTo>
                    <a:pt x="336" y="544"/>
                  </a:lnTo>
                  <a:lnTo>
                    <a:pt x="361" y="497"/>
                  </a:lnTo>
                  <a:lnTo>
                    <a:pt x="388" y="544"/>
                  </a:lnTo>
                  <a:lnTo>
                    <a:pt x="361" y="589"/>
                  </a:lnTo>
                  <a:moveTo>
                    <a:pt x="423" y="589"/>
                  </a:moveTo>
                  <a:lnTo>
                    <a:pt x="397" y="544"/>
                  </a:lnTo>
                  <a:lnTo>
                    <a:pt x="423" y="497"/>
                  </a:lnTo>
                  <a:lnTo>
                    <a:pt x="450" y="544"/>
                  </a:lnTo>
                  <a:lnTo>
                    <a:pt x="423" y="589"/>
                  </a:lnTo>
                  <a:moveTo>
                    <a:pt x="484" y="589"/>
                  </a:moveTo>
                  <a:lnTo>
                    <a:pt x="459" y="544"/>
                  </a:lnTo>
                  <a:lnTo>
                    <a:pt x="484" y="497"/>
                  </a:lnTo>
                  <a:lnTo>
                    <a:pt x="511" y="544"/>
                  </a:lnTo>
                  <a:lnTo>
                    <a:pt x="484" y="589"/>
                  </a:lnTo>
                  <a:moveTo>
                    <a:pt x="546" y="589"/>
                  </a:moveTo>
                  <a:lnTo>
                    <a:pt x="520" y="544"/>
                  </a:lnTo>
                  <a:lnTo>
                    <a:pt x="546" y="497"/>
                  </a:lnTo>
                  <a:lnTo>
                    <a:pt x="573" y="544"/>
                  </a:lnTo>
                  <a:lnTo>
                    <a:pt x="546" y="589"/>
                  </a:lnTo>
                  <a:moveTo>
                    <a:pt x="609" y="589"/>
                  </a:moveTo>
                  <a:lnTo>
                    <a:pt x="582" y="544"/>
                  </a:lnTo>
                  <a:lnTo>
                    <a:pt x="609" y="497"/>
                  </a:lnTo>
                  <a:lnTo>
                    <a:pt x="634" y="544"/>
                  </a:lnTo>
                  <a:lnTo>
                    <a:pt x="609" y="589"/>
                  </a:lnTo>
                  <a:moveTo>
                    <a:pt x="670" y="589"/>
                  </a:moveTo>
                  <a:lnTo>
                    <a:pt x="643" y="544"/>
                  </a:lnTo>
                  <a:lnTo>
                    <a:pt x="670" y="497"/>
                  </a:lnTo>
                  <a:lnTo>
                    <a:pt x="696" y="544"/>
                  </a:lnTo>
                  <a:lnTo>
                    <a:pt x="670" y="589"/>
                  </a:lnTo>
                  <a:moveTo>
                    <a:pt x="732" y="589"/>
                  </a:moveTo>
                  <a:lnTo>
                    <a:pt x="705" y="544"/>
                  </a:lnTo>
                  <a:lnTo>
                    <a:pt x="732" y="497"/>
                  </a:lnTo>
                  <a:lnTo>
                    <a:pt x="757" y="544"/>
                  </a:lnTo>
                  <a:lnTo>
                    <a:pt x="732" y="589"/>
                  </a:lnTo>
                  <a:moveTo>
                    <a:pt x="793" y="589"/>
                  </a:moveTo>
                  <a:lnTo>
                    <a:pt x="766" y="544"/>
                  </a:lnTo>
                  <a:lnTo>
                    <a:pt x="793" y="497"/>
                  </a:lnTo>
                  <a:lnTo>
                    <a:pt x="819" y="544"/>
                  </a:lnTo>
                  <a:lnTo>
                    <a:pt x="793" y="589"/>
                  </a:lnTo>
                  <a:moveTo>
                    <a:pt x="855" y="589"/>
                  </a:moveTo>
                  <a:lnTo>
                    <a:pt x="828" y="544"/>
                  </a:lnTo>
                  <a:lnTo>
                    <a:pt x="855" y="497"/>
                  </a:lnTo>
                  <a:lnTo>
                    <a:pt x="880" y="544"/>
                  </a:lnTo>
                  <a:lnTo>
                    <a:pt x="855" y="589"/>
                  </a:lnTo>
                  <a:moveTo>
                    <a:pt x="916" y="589"/>
                  </a:moveTo>
                  <a:lnTo>
                    <a:pt x="889" y="544"/>
                  </a:lnTo>
                  <a:lnTo>
                    <a:pt x="916" y="497"/>
                  </a:lnTo>
                  <a:lnTo>
                    <a:pt x="943" y="544"/>
                  </a:lnTo>
                  <a:lnTo>
                    <a:pt x="916" y="589"/>
                  </a:lnTo>
                  <a:moveTo>
                    <a:pt x="978" y="589"/>
                  </a:moveTo>
                  <a:lnTo>
                    <a:pt x="952" y="544"/>
                  </a:lnTo>
                  <a:lnTo>
                    <a:pt x="978" y="497"/>
                  </a:lnTo>
                  <a:lnTo>
                    <a:pt x="1005" y="544"/>
                  </a:lnTo>
                  <a:lnTo>
                    <a:pt x="978" y="589"/>
                  </a:lnTo>
                  <a:moveTo>
                    <a:pt x="1039" y="589"/>
                  </a:moveTo>
                  <a:lnTo>
                    <a:pt x="1014" y="544"/>
                  </a:lnTo>
                  <a:lnTo>
                    <a:pt x="1039" y="497"/>
                  </a:lnTo>
                  <a:lnTo>
                    <a:pt x="1066" y="544"/>
                  </a:lnTo>
                  <a:lnTo>
                    <a:pt x="1039" y="589"/>
                  </a:lnTo>
                  <a:moveTo>
                    <a:pt x="1101" y="589"/>
                  </a:moveTo>
                  <a:lnTo>
                    <a:pt x="1075" y="544"/>
                  </a:lnTo>
                  <a:lnTo>
                    <a:pt x="1101" y="497"/>
                  </a:lnTo>
                  <a:lnTo>
                    <a:pt x="1128" y="544"/>
                  </a:lnTo>
                  <a:lnTo>
                    <a:pt x="1101" y="589"/>
                  </a:lnTo>
                  <a:moveTo>
                    <a:pt x="1162" y="589"/>
                  </a:moveTo>
                  <a:lnTo>
                    <a:pt x="1137" y="544"/>
                  </a:lnTo>
                  <a:lnTo>
                    <a:pt x="1162" y="497"/>
                  </a:lnTo>
                  <a:lnTo>
                    <a:pt x="1189" y="544"/>
                  </a:lnTo>
                  <a:lnTo>
                    <a:pt x="1162" y="589"/>
                  </a:lnTo>
                  <a:moveTo>
                    <a:pt x="1224" y="589"/>
                  </a:moveTo>
                  <a:lnTo>
                    <a:pt x="1198" y="544"/>
                  </a:lnTo>
                  <a:lnTo>
                    <a:pt x="1224" y="497"/>
                  </a:lnTo>
                  <a:lnTo>
                    <a:pt x="1251" y="544"/>
                  </a:lnTo>
                  <a:lnTo>
                    <a:pt x="1224" y="589"/>
                  </a:lnTo>
                  <a:moveTo>
                    <a:pt x="1285" y="589"/>
                  </a:moveTo>
                  <a:lnTo>
                    <a:pt x="1260" y="544"/>
                  </a:lnTo>
                  <a:lnTo>
                    <a:pt x="1285" y="497"/>
                  </a:lnTo>
                  <a:lnTo>
                    <a:pt x="1312" y="544"/>
                  </a:lnTo>
                  <a:lnTo>
                    <a:pt x="1285" y="589"/>
                  </a:lnTo>
                  <a:moveTo>
                    <a:pt x="1348" y="589"/>
                  </a:moveTo>
                  <a:lnTo>
                    <a:pt x="1321" y="544"/>
                  </a:lnTo>
                  <a:lnTo>
                    <a:pt x="1348" y="497"/>
                  </a:lnTo>
                  <a:lnTo>
                    <a:pt x="1374" y="544"/>
                  </a:lnTo>
                  <a:lnTo>
                    <a:pt x="1348" y="589"/>
                  </a:lnTo>
                  <a:moveTo>
                    <a:pt x="1410" y="589"/>
                  </a:moveTo>
                  <a:lnTo>
                    <a:pt x="1383" y="544"/>
                  </a:lnTo>
                  <a:lnTo>
                    <a:pt x="1410" y="497"/>
                  </a:lnTo>
                  <a:lnTo>
                    <a:pt x="1435" y="544"/>
                  </a:lnTo>
                  <a:lnTo>
                    <a:pt x="1410" y="589"/>
                  </a:lnTo>
                  <a:moveTo>
                    <a:pt x="1471" y="589"/>
                  </a:moveTo>
                  <a:lnTo>
                    <a:pt x="1444" y="544"/>
                  </a:lnTo>
                  <a:lnTo>
                    <a:pt x="1471" y="497"/>
                  </a:lnTo>
                  <a:lnTo>
                    <a:pt x="1497" y="544"/>
                  </a:lnTo>
                  <a:lnTo>
                    <a:pt x="1471" y="589"/>
                  </a:lnTo>
                  <a:moveTo>
                    <a:pt x="1533" y="589"/>
                  </a:moveTo>
                  <a:lnTo>
                    <a:pt x="1506" y="544"/>
                  </a:lnTo>
                  <a:lnTo>
                    <a:pt x="1533" y="497"/>
                  </a:lnTo>
                  <a:lnTo>
                    <a:pt x="1558" y="544"/>
                  </a:lnTo>
                  <a:lnTo>
                    <a:pt x="1533" y="589"/>
                  </a:lnTo>
                  <a:moveTo>
                    <a:pt x="1594" y="589"/>
                  </a:moveTo>
                  <a:lnTo>
                    <a:pt x="1567" y="544"/>
                  </a:lnTo>
                  <a:lnTo>
                    <a:pt x="1594" y="497"/>
                  </a:lnTo>
                  <a:lnTo>
                    <a:pt x="1620" y="544"/>
                  </a:lnTo>
                  <a:lnTo>
                    <a:pt x="1594" y="589"/>
                  </a:lnTo>
                  <a:moveTo>
                    <a:pt x="1656" y="589"/>
                  </a:moveTo>
                  <a:lnTo>
                    <a:pt x="1629" y="544"/>
                  </a:lnTo>
                  <a:lnTo>
                    <a:pt x="1656" y="497"/>
                  </a:lnTo>
                  <a:lnTo>
                    <a:pt x="1683" y="544"/>
                  </a:lnTo>
                  <a:lnTo>
                    <a:pt x="1656" y="589"/>
                  </a:lnTo>
                  <a:moveTo>
                    <a:pt x="1717" y="589"/>
                  </a:moveTo>
                  <a:lnTo>
                    <a:pt x="1692" y="544"/>
                  </a:lnTo>
                  <a:lnTo>
                    <a:pt x="1717" y="497"/>
                  </a:lnTo>
                  <a:lnTo>
                    <a:pt x="1744" y="544"/>
                  </a:lnTo>
                  <a:lnTo>
                    <a:pt x="1717" y="589"/>
                  </a:lnTo>
                  <a:moveTo>
                    <a:pt x="1779" y="589"/>
                  </a:moveTo>
                  <a:lnTo>
                    <a:pt x="1753" y="544"/>
                  </a:lnTo>
                  <a:lnTo>
                    <a:pt x="1779" y="497"/>
                  </a:lnTo>
                  <a:lnTo>
                    <a:pt x="1806" y="544"/>
                  </a:lnTo>
                  <a:lnTo>
                    <a:pt x="1779" y="589"/>
                  </a:lnTo>
                  <a:moveTo>
                    <a:pt x="1840" y="589"/>
                  </a:moveTo>
                  <a:lnTo>
                    <a:pt x="1815" y="544"/>
                  </a:lnTo>
                  <a:lnTo>
                    <a:pt x="1840" y="497"/>
                  </a:lnTo>
                  <a:lnTo>
                    <a:pt x="1867" y="544"/>
                  </a:lnTo>
                  <a:lnTo>
                    <a:pt x="1840" y="589"/>
                  </a:lnTo>
                  <a:moveTo>
                    <a:pt x="1902" y="589"/>
                  </a:moveTo>
                  <a:lnTo>
                    <a:pt x="1876" y="544"/>
                  </a:lnTo>
                  <a:lnTo>
                    <a:pt x="1902" y="497"/>
                  </a:lnTo>
                  <a:lnTo>
                    <a:pt x="1929" y="544"/>
                  </a:lnTo>
                  <a:lnTo>
                    <a:pt x="1902" y="589"/>
                  </a:lnTo>
                  <a:moveTo>
                    <a:pt x="1963" y="589"/>
                  </a:moveTo>
                  <a:lnTo>
                    <a:pt x="1938" y="544"/>
                  </a:lnTo>
                  <a:lnTo>
                    <a:pt x="1963" y="497"/>
                  </a:lnTo>
                  <a:lnTo>
                    <a:pt x="1990" y="544"/>
                  </a:lnTo>
                  <a:lnTo>
                    <a:pt x="1963" y="589"/>
                  </a:lnTo>
                  <a:moveTo>
                    <a:pt x="2025" y="589"/>
                  </a:moveTo>
                  <a:lnTo>
                    <a:pt x="1999" y="544"/>
                  </a:lnTo>
                  <a:lnTo>
                    <a:pt x="2025" y="497"/>
                  </a:lnTo>
                  <a:lnTo>
                    <a:pt x="2052" y="544"/>
                  </a:lnTo>
                  <a:lnTo>
                    <a:pt x="2025" y="589"/>
                  </a:lnTo>
                  <a:moveTo>
                    <a:pt x="2088" y="589"/>
                  </a:moveTo>
                  <a:lnTo>
                    <a:pt x="2061" y="544"/>
                  </a:lnTo>
                  <a:lnTo>
                    <a:pt x="2088" y="497"/>
                  </a:lnTo>
                  <a:lnTo>
                    <a:pt x="2113" y="544"/>
                  </a:lnTo>
                  <a:lnTo>
                    <a:pt x="2088" y="589"/>
                  </a:lnTo>
                  <a:moveTo>
                    <a:pt x="2149" y="589"/>
                  </a:moveTo>
                  <a:lnTo>
                    <a:pt x="2122" y="544"/>
                  </a:lnTo>
                  <a:lnTo>
                    <a:pt x="2149" y="497"/>
                  </a:lnTo>
                  <a:lnTo>
                    <a:pt x="2175" y="544"/>
                  </a:lnTo>
                  <a:lnTo>
                    <a:pt x="2149" y="589"/>
                  </a:lnTo>
                  <a:moveTo>
                    <a:pt x="2211" y="589"/>
                  </a:moveTo>
                  <a:lnTo>
                    <a:pt x="2184" y="544"/>
                  </a:lnTo>
                  <a:lnTo>
                    <a:pt x="2211" y="497"/>
                  </a:lnTo>
                  <a:lnTo>
                    <a:pt x="2236" y="544"/>
                  </a:lnTo>
                  <a:lnTo>
                    <a:pt x="2211" y="589"/>
                  </a:lnTo>
                  <a:moveTo>
                    <a:pt x="2272" y="589"/>
                  </a:moveTo>
                  <a:lnTo>
                    <a:pt x="2245" y="544"/>
                  </a:lnTo>
                  <a:lnTo>
                    <a:pt x="2272" y="497"/>
                  </a:lnTo>
                  <a:lnTo>
                    <a:pt x="2298" y="544"/>
                  </a:lnTo>
                  <a:lnTo>
                    <a:pt x="2272" y="589"/>
                  </a:lnTo>
                  <a:moveTo>
                    <a:pt x="2334" y="589"/>
                  </a:moveTo>
                  <a:lnTo>
                    <a:pt x="2307" y="544"/>
                  </a:lnTo>
                  <a:lnTo>
                    <a:pt x="2334" y="497"/>
                  </a:lnTo>
                  <a:lnTo>
                    <a:pt x="2359" y="544"/>
                  </a:lnTo>
                  <a:lnTo>
                    <a:pt x="2334" y="589"/>
                  </a:lnTo>
                  <a:moveTo>
                    <a:pt x="2395" y="589"/>
                  </a:moveTo>
                  <a:lnTo>
                    <a:pt x="2368" y="544"/>
                  </a:lnTo>
                  <a:lnTo>
                    <a:pt x="2395" y="497"/>
                  </a:lnTo>
                  <a:lnTo>
                    <a:pt x="2422" y="544"/>
                  </a:lnTo>
                  <a:lnTo>
                    <a:pt x="2395" y="589"/>
                  </a:lnTo>
                  <a:moveTo>
                    <a:pt x="2457" y="589"/>
                  </a:moveTo>
                  <a:lnTo>
                    <a:pt x="2431" y="544"/>
                  </a:lnTo>
                  <a:lnTo>
                    <a:pt x="2457" y="497"/>
                  </a:lnTo>
                  <a:lnTo>
                    <a:pt x="2484" y="544"/>
                  </a:lnTo>
                  <a:lnTo>
                    <a:pt x="2457" y="589"/>
                  </a:lnTo>
                  <a:moveTo>
                    <a:pt x="2518" y="589"/>
                  </a:moveTo>
                  <a:lnTo>
                    <a:pt x="2493" y="544"/>
                  </a:lnTo>
                  <a:lnTo>
                    <a:pt x="2518" y="497"/>
                  </a:lnTo>
                  <a:lnTo>
                    <a:pt x="2545" y="544"/>
                  </a:lnTo>
                  <a:lnTo>
                    <a:pt x="2518" y="589"/>
                  </a:lnTo>
                  <a:moveTo>
                    <a:pt x="84" y="536"/>
                  </a:moveTo>
                  <a:lnTo>
                    <a:pt x="59" y="490"/>
                  </a:lnTo>
                  <a:lnTo>
                    <a:pt x="84" y="445"/>
                  </a:lnTo>
                  <a:lnTo>
                    <a:pt x="111" y="490"/>
                  </a:lnTo>
                  <a:lnTo>
                    <a:pt x="84" y="536"/>
                  </a:lnTo>
                  <a:moveTo>
                    <a:pt x="146" y="536"/>
                  </a:moveTo>
                  <a:lnTo>
                    <a:pt x="120" y="490"/>
                  </a:lnTo>
                  <a:lnTo>
                    <a:pt x="146" y="445"/>
                  </a:lnTo>
                  <a:lnTo>
                    <a:pt x="173" y="490"/>
                  </a:lnTo>
                  <a:lnTo>
                    <a:pt x="146" y="536"/>
                  </a:lnTo>
                  <a:moveTo>
                    <a:pt x="209" y="536"/>
                  </a:moveTo>
                  <a:lnTo>
                    <a:pt x="182" y="490"/>
                  </a:lnTo>
                  <a:lnTo>
                    <a:pt x="209" y="445"/>
                  </a:lnTo>
                  <a:lnTo>
                    <a:pt x="234" y="490"/>
                  </a:lnTo>
                  <a:lnTo>
                    <a:pt x="209" y="536"/>
                  </a:lnTo>
                  <a:moveTo>
                    <a:pt x="270" y="536"/>
                  </a:moveTo>
                  <a:lnTo>
                    <a:pt x="243" y="490"/>
                  </a:lnTo>
                  <a:lnTo>
                    <a:pt x="270" y="445"/>
                  </a:lnTo>
                  <a:lnTo>
                    <a:pt x="295" y="490"/>
                  </a:lnTo>
                  <a:lnTo>
                    <a:pt x="270" y="536"/>
                  </a:lnTo>
                  <a:moveTo>
                    <a:pt x="331" y="536"/>
                  </a:moveTo>
                  <a:lnTo>
                    <a:pt x="304" y="490"/>
                  </a:lnTo>
                  <a:lnTo>
                    <a:pt x="331" y="445"/>
                  </a:lnTo>
                  <a:lnTo>
                    <a:pt x="357" y="490"/>
                  </a:lnTo>
                  <a:lnTo>
                    <a:pt x="331" y="536"/>
                  </a:lnTo>
                  <a:moveTo>
                    <a:pt x="393" y="536"/>
                  </a:moveTo>
                  <a:lnTo>
                    <a:pt x="366" y="490"/>
                  </a:lnTo>
                  <a:lnTo>
                    <a:pt x="393" y="445"/>
                  </a:lnTo>
                  <a:lnTo>
                    <a:pt x="418" y="490"/>
                  </a:lnTo>
                  <a:lnTo>
                    <a:pt x="393" y="536"/>
                  </a:lnTo>
                  <a:moveTo>
                    <a:pt x="454" y="536"/>
                  </a:moveTo>
                  <a:lnTo>
                    <a:pt x="427" y="490"/>
                  </a:lnTo>
                  <a:lnTo>
                    <a:pt x="454" y="445"/>
                  </a:lnTo>
                  <a:lnTo>
                    <a:pt x="480" y="490"/>
                  </a:lnTo>
                  <a:lnTo>
                    <a:pt x="454" y="536"/>
                  </a:lnTo>
                  <a:moveTo>
                    <a:pt x="516" y="536"/>
                  </a:moveTo>
                  <a:lnTo>
                    <a:pt x="489" y="490"/>
                  </a:lnTo>
                  <a:lnTo>
                    <a:pt x="516" y="445"/>
                  </a:lnTo>
                  <a:lnTo>
                    <a:pt x="541" y="490"/>
                  </a:lnTo>
                  <a:lnTo>
                    <a:pt x="516" y="536"/>
                  </a:lnTo>
                  <a:moveTo>
                    <a:pt x="577" y="536"/>
                  </a:moveTo>
                  <a:lnTo>
                    <a:pt x="552" y="490"/>
                  </a:lnTo>
                  <a:lnTo>
                    <a:pt x="577" y="445"/>
                  </a:lnTo>
                  <a:lnTo>
                    <a:pt x="604" y="490"/>
                  </a:lnTo>
                  <a:lnTo>
                    <a:pt x="577" y="536"/>
                  </a:lnTo>
                  <a:moveTo>
                    <a:pt x="639" y="536"/>
                  </a:moveTo>
                  <a:lnTo>
                    <a:pt x="613" y="490"/>
                  </a:lnTo>
                  <a:lnTo>
                    <a:pt x="639" y="445"/>
                  </a:lnTo>
                  <a:lnTo>
                    <a:pt x="666" y="490"/>
                  </a:lnTo>
                  <a:lnTo>
                    <a:pt x="639" y="536"/>
                  </a:lnTo>
                  <a:moveTo>
                    <a:pt x="700" y="536"/>
                  </a:moveTo>
                  <a:lnTo>
                    <a:pt x="675" y="490"/>
                  </a:lnTo>
                  <a:lnTo>
                    <a:pt x="700" y="445"/>
                  </a:lnTo>
                  <a:lnTo>
                    <a:pt x="727" y="490"/>
                  </a:lnTo>
                  <a:lnTo>
                    <a:pt x="700" y="536"/>
                  </a:lnTo>
                  <a:moveTo>
                    <a:pt x="762" y="536"/>
                  </a:moveTo>
                  <a:lnTo>
                    <a:pt x="736" y="490"/>
                  </a:lnTo>
                  <a:lnTo>
                    <a:pt x="762" y="445"/>
                  </a:lnTo>
                  <a:lnTo>
                    <a:pt x="789" y="490"/>
                  </a:lnTo>
                  <a:lnTo>
                    <a:pt x="762" y="536"/>
                  </a:lnTo>
                  <a:moveTo>
                    <a:pt x="823" y="536"/>
                  </a:moveTo>
                  <a:lnTo>
                    <a:pt x="798" y="490"/>
                  </a:lnTo>
                  <a:lnTo>
                    <a:pt x="823" y="445"/>
                  </a:lnTo>
                  <a:lnTo>
                    <a:pt x="850" y="490"/>
                  </a:lnTo>
                  <a:lnTo>
                    <a:pt x="823" y="536"/>
                  </a:lnTo>
                  <a:moveTo>
                    <a:pt x="885" y="536"/>
                  </a:moveTo>
                  <a:lnTo>
                    <a:pt x="859" y="490"/>
                  </a:lnTo>
                  <a:lnTo>
                    <a:pt x="885" y="445"/>
                  </a:lnTo>
                  <a:lnTo>
                    <a:pt x="912" y="490"/>
                  </a:lnTo>
                  <a:lnTo>
                    <a:pt x="885" y="536"/>
                  </a:lnTo>
                  <a:moveTo>
                    <a:pt x="948" y="536"/>
                  </a:moveTo>
                  <a:lnTo>
                    <a:pt x="921" y="490"/>
                  </a:lnTo>
                  <a:lnTo>
                    <a:pt x="948" y="445"/>
                  </a:lnTo>
                  <a:lnTo>
                    <a:pt x="973" y="490"/>
                  </a:lnTo>
                  <a:lnTo>
                    <a:pt x="948" y="536"/>
                  </a:lnTo>
                  <a:moveTo>
                    <a:pt x="1009" y="536"/>
                  </a:moveTo>
                  <a:lnTo>
                    <a:pt x="982" y="490"/>
                  </a:lnTo>
                  <a:lnTo>
                    <a:pt x="1009" y="445"/>
                  </a:lnTo>
                  <a:lnTo>
                    <a:pt x="1035" y="490"/>
                  </a:lnTo>
                  <a:lnTo>
                    <a:pt x="1009" y="536"/>
                  </a:lnTo>
                  <a:moveTo>
                    <a:pt x="1071" y="536"/>
                  </a:moveTo>
                  <a:lnTo>
                    <a:pt x="1044" y="490"/>
                  </a:lnTo>
                  <a:lnTo>
                    <a:pt x="1071" y="445"/>
                  </a:lnTo>
                  <a:lnTo>
                    <a:pt x="1096" y="490"/>
                  </a:lnTo>
                  <a:lnTo>
                    <a:pt x="1071" y="536"/>
                  </a:lnTo>
                  <a:moveTo>
                    <a:pt x="1132" y="536"/>
                  </a:moveTo>
                  <a:lnTo>
                    <a:pt x="1105" y="490"/>
                  </a:lnTo>
                  <a:lnTo>
                    <a:pt x="1132" y="445"/>
                  </a:lnTo>
                  <a:lnTo>
                    <a:pt x="1158" y="490"/>
                  </a:lnTo>
                  <a:lnTo>
                    <a:pt x="1132" y="536"/>
                  </a:lnTo>
                  <a:moveTo>
                    <a:pt x="1194" y="536"/>
                  </a:moveTo>
                  <a:lnTo>
                    <a:pt x="1167" y="490"/>
                  </a:lnTo>
                  <a:lnTo>
                    <a:pt x="1194" y="445"/>
                  </a:lnTo>
                  <a:lnTo>
                    <a:pt x="1219" y="490"/>
                  </a:lnTo>
                  <a:lnTo>
                    <a:pt x="1194" y="536"/>
                  </a:lnTo>
                  <a:moveTo>
                    <a:pt x="1255" y="536"/>
                  </a:moveTo>
                  <a:lnTo>
                    <a:pt x="1228" y="490"/>
                  </a:lnTo>
                  <a:lnTo>
                    <a:pt x="1255" y="445"/>
                  </a:lnTo>
                  <a:lnTo>
                    <a:pt x="1281" y="490"/>
                  </a:lnTo>
                  <a:lnTo>
                    <a:pt x="1255" y="536"/>
                  </a:lnTo>
                  <a:moveTo>
                    <a:pt x="1317" y="536"/>
                  </a:moveTo>
                  <a:lnTo>
                    <a:pt x="1291" y="490"/>
                  </a:lnTo>
                  <a:lnTo>
                    <a:pt x="1317" y="445"/>
                  </a:lnTo>
                  <a:lnTo>
                    <a:pt x="1344" y="490"/>
                  </a:lnTo>
                  <a:lnTo>
                    <a:pt x="1317" y="536"/>
                  </a:lnTo>
                  <a:moveTo>
                    <a:pt x="1378" y="536"/>
                  </a:moveTo>
                  <a:lnTo>
                    <a:pt x="1353" y="490"/>
                  </a:lnTo>
                  <a:lnTo>
                    <a:pt x="1378" y="445"/>
                  </a:lnTo>
                  <a:lnTo>
                    <a:pt x="1405" y="490"/>
                  </a:lnTo>
                  <a:lnTo>
                    <a:pt x="1378" y="536"/>
                  </a:lnTo>
                  <a:moveTo>
                    <a:pt x="1440" y="536"/>
                  </a:moveTo>
                  <a:lnTo>
                    <a:pt x="1414" y="490"/>
                  </a:lnTo>
                  <a:lnTo>
                    <a:pt x="1440" y="445"/>
                  </a:lnTo>
                  <a:lnTo>
                    <a:pt x="1467" y="490"/>
                  </a:lnTo>
                  <a:lnTo>
                    <a:pt x="1440" y="536"/>
                  </a:lnTo>
                  <a:moveTo>
                    <a:pt x="1501" y="536"/>
                  </a:moveTo>
                  <a:lnTo>
                    <a:pt x="1476" y="490"/>
                  </a:lnTo>
                  <a:lnTo>
                    <a:pt x="1501" y="445"/>
                  </a:lnTo>
                  <a:lnTo>
                    <a:pt x="1528" y="490"/>
                  </a:lnTo>
                  <a:lnTo>
                    <a:pt x="1501" y="536"/>
                  </a:lnTo>
                  <a:moveTo>
                    <a:pt x="1563" y="536"/>
                  </a:moveTo>
                  <a:lnTo>
                    <a:pt x="1537" y="490"/>
                  </a:lnTo>
                  <a:lnTo>
                    <a:pt x="1563" y="445"/>
                  </a:lnTo>
                  <a:lnTo>
                    <a:pt x="1590" y="490"/>
                  </a:lnTo>
                  <a:lnTo>
                    <a:pt x="1563" y="536"/>
                  </a:lnTo>
                  <a:moveTo>
                    <a:pt x="1624" y="536"/>
                  </a:moveTo>
                  <a:lnTo>
                    <a:pt x="1599" y="490"/>
                  </a:lnTo>
                  <a:lnTo>
                    <a:pt x="1624" y="445"/>
                  </a:lnTo>
                  <a:lnTo>
                    <a:pt x="1651" y="490"/>
                  </a:lnTo>
                  <a:lnTo>
                    <a:pt x="1624" y="536"/>
                  </a:lnTo>
                  <a:moveTo>
                    <a:pt x="1687" y="536"/>
                  </a:moveTo>
                  <a:lnTo>
                    <a:pt x="1660" y="490"/>
                  </a:lnTo>
                  <a:lnTo>
                    <a:pt x="1687" y="445"/>
                  </a:lnTo>
                  <a:lnTo>
                    <a:pt x="1713" y="490"/>
                  </a:lnTo>
                  <a:lnTo>
                    <a:pt x="1687" y="536"/>
                  </a:lnTo>
                  <a:moveTo>
                    <a:pt x="1749" y="536"/>
                  </a:moveTo>
                  <a:lnTo>
                    <a:pt x="1722" y="490"/>
                  </a:lnTo>
                  <a:lnTo>
                    <a:pt x="1749" y="445"/>
                  </a:lnTo>
                  <a:lnTo>
                    <a:pt x="1774" y="490"/>
                  </a:lnTo>
                  <a:lnTo>
                    <a:pt x="1749" y="536"/>
                  </a:lnTo>
                  <a:moveTo>
                    <a:pt x="1810" y="536"/>
                  </a:moveTo>
                  <a:lnTo>
                    <a:pt x="1783" y="490"/>
                  </a:lnTo>
                  <a:lnTo>
                    <a:pt x="1810" y="445"/>
                  </a:lnTo>
                  <a:lnTo>
                    <a:pt x="1836" y="490"/>
                  </a:lnTo>
                  <a:lnTo>
                    <a:pt x="1810" y="536"/>
                  </a:lnTo>
                  <a:moveTo>
                    <a:pt x="1872" y="536"/>
                  </a:moveTo>
                  <a:lnTo>
                    <a:pt x="1845" y="490"/>
                  </a:lnTo>
                  <a:lnTo>
                    <a:pt x="1872" y="445"/>
                  </a:lnTo>
                  <a:lnTo>
                    <a:pt x="1897" y="490"/>
                  </a:lnTo>
                  <a:lnTo>
                    <a:pt x="1872" y="536"/>
                  </a:lnTo>
                  <a:moveTo>
                    <a:pt x="1933" y="536"/>
                  </a:moveTo>
                  <a:lnTo>
                    <a:pt x="1906" y="490"/>
                  </a:lnTo>
                  <a:lnTo>
                    <a:pt x="1933" y="445"/>
                  </a:lnTo>
                  <a:lnTo>
                    <a:pt x="1959" y="490"/>
                  </a:lnTo>
                  <a:lnTo>
                    <a:pt x="1933" y="536"/>
                  </a:lnTo>
                  <a:moveTo>
                    <a:pt x="1995" y="536"/>
                  </a:moveTo>
                  <a:lnTo>
                    <a:pt x="1968" y="490"/>
                  </a:lnTo>
                  <a:lnTo>
                    <a:pt x="1995" y="445"/>
                  </a:lnTo>
                  <a:lnTo>
                    <a:pt x="2020" y="490"/>
                  </a:lnTo>
                  <a:lnTo>
                    <a:pt x="1995" y="536"/>
                  </a:lnTo>
                  <a:moveTo>
                    <a:pt x="2056" y="536"/>
                  </a:moveTo>
                  <a:lnTo>
                    <a:pt x="2031" y="490"/>
                  </a:lnTo>
                  <a:lnTo>
                    <a:pt x="2056" y="445"/>
                  </a:lnTo>
                  <a:lnTo>
                    <a:pt x="2083" y="490"/>
                  </a:lnTo>
                  <a:lnTo>
                    <a:pt x="2056" y="536"/>
                  </a:lnTo>
                  <a:moveTo>
                    <a:pt x="2118" y="536"/>
                  </a:moveTo>
                  <a:lnTo>
                    <a:pt x="2092" y="490"/>
                  </a:lnTo>
                  <a:lnTo>
                    <a:pt x="2118" y="445"/>
                  </a:lnTo>
                  <a:lnTo>
                    <a:pt x="2145" y="490"/>
                  </a:lnTo>
                  <a:lnTo>
                    <a:pt x="2118" y="536"/>
                  </a:lnTo>
                  <a:moveTo>
                    <a:pt x="2179" y="536"/>
                  </a:moveTo>
                  <a:lnTo>
                    <a:pt x="2154" y="490"/>
                  </a:lnTo>
                  <a:lnTo>
                    <a:pt x="2179" y="445"/>
                  </a:lnTo>
                  <a:lnTo>
                    <a:pt x="2206" y="490"/>
                  </a:lnTo>
                  <a:lnTo>
                    <a:pt x="2179" y="536"/>
                  </a:lnTo>
                  <a:moveTo>
                    <a:pt x="2241" y="536"/>
                  </a:moveTo>
                  <a:lnTo>
                    <a:pt x="2215" y="490"/>
                  </a:lnTo>
                  <a:lnTo>
                    <a:pt x="2241" y="445"/>
                  </a:lnTo>
                  <a:lnTo>
                    <a:pt x="2268" y="490"/>
                  </a:lnTo>
                  <a:lnTo>
                    <a:pt x="2241" y="536"/>
                  </a:lnTo>
                  <a:moveTo>
                    <a:pt x="2302" y="536"/>
                  </a:moveTo>
                  <a:lnTo>
                    <a:pt x="2277" y="490"/>
                  </a:lnTo>
                  <a:lnTo>
                    <a:pt x="2302" y="445"/>
                  </a:lnTo>
                  <a:lnTo>
                    <a:pt x="2329" y="490"/>
                  </a:lnTo>
                  <a:lnTo>
                    <a:pt x="2302" y="536"/>
                  </a:lnTo>
                  <a:moveTo>
                    <a:pt x="2364" y="536"/>
                  </a:moveTo>
                  <a:lnTo>
                    <a:pt x="2338" y="490"/>
                  </a:lnTo>
                  <a:lnTo>
                    <a:pt x="2364" y="445"/>
                  </a:lnTo>
                  <a:lnTo>
                    <a:pt x="2391" y="490"/>
                  </a:lnTo>
                  <a:lnTo>
                    <a:pt x="2364" y="536"/>
                  </a:lnTo>
                  <a:moveTo>
                    <a:pt x="2427" y="536"/>
                  </a:moveTo>
                  <a:lnTo>
                    <a:pt x="2400" y="490"/>
                  </a:lnTo>
                  <a:lnTo>
                    <a:pt x="2427" y="445"/>
                  </a:lnTo>
                  <a:lnTo>
                    <a:pt x="2452" y="490"/>
                  </a:lnTo>
                  <a:lnTo>
                    <a:pt x="2427" y="536"/>
                  </a:lnTo>
                  <a:moveTo>
                    <a:pt x="2488" y="536"/>
                  </a:moveTo>
                  <a:lnTo>
                    <a:pt x="2461" y="490"/>
                  </a:lnTo>
                  <a:lnTo>
                    <a:pt x="2488" y="445"/>
                  </a:lnTo>
                  <a:lnTo>
                    <a:pt x="2514" y="490"/>
                  </a:lnTo>
                  <a:lnTo>
                    <a:pt x="2488" y="536"/>
                  </a:lnTo>
                  <a:moveTo>
                    <a:pt x="54" y="483"/>
                  </a:moveTo>
                  <a:lnTo>
                    <a:pt x="27" y="438"/>
                  </a:lnTo>
                  <a:lnTo>
                    <a:pt x="54" y="391"/>
                  </a:lnTo>
                  <a:lnTo>
                    <a:pt x="80" y="438"/>
                  </a:lnTo>
                  <a:lnTo>
                    <a:pt x="54" y="483"/>
                  </a:lnTo>
                  <a:moveTo>
                    <a:pt x="116" y="483"/>
                  </a:moveTo>
                  <a:lnTo>
                    <a:pt x="89" y="438"/>
                  </a:lnTo>
                  <a:lnTo>
                    <a:pt x="116" y="391"/>
                  </a:lnTo>
                  <a:lnTo>
                    <a:pt x="141" y="438"/>
                  </a:lnTo>
                  <a:lnTo>
                    <a:pt x="116" y="483"/>
                  </a:lnTo>
                  <a:moveTo>
                    <a:pt x="177" y="483"/>
                  </a:moveTo>
                  <a:lnTo>
                    <a:pt x="150" y="438"/>
                  </a:lnTo>
                  <a:lnTo>
                    <a:pt x="177" y="391"/>
                  </a:lnTo>
                  <a:lnTo>
                    <a:pt x="204" y="438"/>
                  </a:lnTo>
                  <a:lnTo>
                    <a:pt x="177" y="483"/>
                  </a:lnTo>
                  <a:moveTo>
                    <a:pt x="238" y="483"/>
                  </a:moveTo>
                  <a:lnTo>
                    <a:pt x="213" y="438"/>
                  </a:lnTo>
                  <a:lnTo>
                    <a:pt x="238" y="391"/>
                  </a:lnTo>
                  <a:lnTo>
                    <a:pt x="265" y="438"/>
                  </a:lnTo>
                  <a:lnTo>
                    <a:pt x="238" y="483"/>
                  </a:lnTo>
                  <a:moveTo>
                    <a:pt x="300" y="483"/>
                  </a:moveTo>
                  <a:lnTo>
                    <a:pt x="274" y="438"/>
                  </a:lnTo>
                  <a:lnTo>
                    <a:pt x="300" y="391"/>
                  </a:lnTo>
                  <a:lnTo>
                    <a:pt x="327" y="438"/>
                  </a:lnTo>
                  <a:lnTo>
                    <a:pt x="300" y="483"/>
                  </a:lnTo>
                  <a:moveTo>
                    <a:pt x="361" y="483"/>
                  </a:moveTo>
                  <a:lnTo>
                    <a:pt x="336" y="438"/>
                  </a:lnTo>
                  <a:lnTo>
                    <a:pt x="361" y="391"/>
                  </a:lnTo>
                  <a:lnTo>
                    <a:pt x="388" y="438"/>
                  </a:lnTo>
                  <a:lnTo>
                    <a:pt x="361" y="483"/>
                  </a:lnTo>
                  <a:moveTo>
                    <a:pt x="423" y="483"/>
                  </a:moveTo>
                  <a:lnTo>
                    <a:pt x="397" y="438"/>
                  </a:lnTo>
                  <a:lnTo>
                    <a:pt x="423" y="391"/>
                  </a:lnTo>
                  <a:lnTo>
                    <a:pt x="450" y="438"/>
                  </a:lnTo>
                  <a:lnTo>
                    <a:pt x="423" y="483"/>
                  </a:lnTo>
                  <a:moveTo>
                    <a:pt x="484" y="483"/>
                  </a:moveTo>
                  <a:lnTo>
                    <a:pt x="459" y="438"/>
                  </a:lnTo>
                  <a:lnTo>
                    <a:pt x="484" y="391"/>
                  </a:lnTo>
                  <a:lnTo>
                    <a:pt x="511" y="438"/>
                  </a:lnTo>
                  <a:lnTo>
                    <a:pt x="484" y="483"/>
                  </a:lnTo>
                  <a:moveTo>
                    <a:pt x="546" y="483"/>
                  </a:moveTo>
                  <a:lnTo>
                    <a:pt x="520" y="438"/>
                  </a:lnTo>
                  <a:lnTo>
                    <a:pt x="546" y="391"/>
                  </a:lnTo>
                  <a:lnTo>
                    <a:pt x="573" y="438"/>
                  </a:lnTo>
                  <a:lnTo>
                    <a:pt x="546" y="483"/>
                  </a:lnTo>
                  <a:moveTo>
                    <a:pt x="609" y="483"/>
                  </a:moveTo>
                  <a:lnTo>
                    <a:pt x="582" y="438"/>
                  </a:lnTo>
                  <a:lnTo>
                    <a:pt x="609" y="391"/>
                  </a:lnTo>
                  <a:lnTo>
                    <a:pt x="634" y="438"/>
                  </a:lnTo>
                  <a:lnTo>
                    <a:pt x="609" y="483"/>
                  </a:lnTo>
                  <a:moveTo>
                    <a:pt x="670" y="483"/>
                  </a:moveTo>
                  <a:lnTo>
                    <a:pt x="643" y="438"/>
                  </a:lnTo>
                  <a:lnTo>
                    <a:pt x="670" y="391"/>
                  </a:lnTo>
                  <a:lnTo>
                    <a:pt x="696" y="438"/>
                  </a:lnTo>
                  <a:lnTo>
                    <a:pt x="670" y="483"/>
                  </a:lnTo>
                  <a:moveTo>
                    <a:pt x="732" y="483"/>
                  </a:moveTo>
                  <a:lnTo>
                    <a:pt x="705" y="438"/>
                  </a:lnTo>
                  <a:lnTo>
                    <a:pt x="732" y="391"/>
                  </a:lnTo>
                  <a:lnTo>
                    <a:pt x="757" y="438"/>
                  </a:lnTo>
                  <a:lnTo>
                    <a:pt x="732" y="483"/>
                  </a:lnTo>
                  <a:moveTo>
                    <a:pt x="793" y="483"/>
                  </a:moveTo>
                  <a:lnTo>
                    <a:pt x="766" y="438"/>
                  </a:lnTo>
                  <a:lnTo>
                    <a:pt x="793" y="391"/>
                  </a:lnTo>
                  <a:lnTo>
                    <a:pt x="819" y="438"/>
                  </a:lnTo>
                  <a:lnTo>
                    <a:pt x="793" y="483"/>
                  </a:lnTo>
                  <a:moveTo>
                    <a:pt x="855" y="483"/>
                  </a:moveTo>
                  <a:lnTo>
                    <a:pt x="828" y="438"/>
                  </a:lnTo>
                  <a:lnTo>
                    <a:pt x="855" y="391"/>
                  </a:lnTo>
                  <a:lnTo>
                    <a:pt x="880" y="438"/>
                  </a:lnTo>
                  <a:lnTo>
                    <a:pt x="855" y="483"/>
                  </a:lnTo>
                  <a:moveTo>
                    <a:pt x="916" y="483"/>
                  </a:moveTo>
                  <a:lnTo>
                    <a:pt x="889" y="438"/>
                  </a:lnTo>
                  <a:lnTo>
                    <a:pt x="916" y="391"/>
                  </a:lnTo>
                  <a:lnTo>
                    <a:pt x="943" y="438"/>
                  </a:lnTo>
                  <a:lnTo>
                    <a:pt x="916" y="483"/>
                  </a:lnTo>
                  <a:moveTo>
                    <a:pt x="978" y="483"/>
                  </a:moveTo>
                  <a:lnTo>
                    <a:pt x="952" y="438"/>
                  </a:lnTo>
                  <a:lnTo>
                    <a:pt x="978" y="391"/>
                  </a:lnTo>
                  <a:lnTo>
                    <a:pt x="1005" y="438"/>
                  </a:lnTo>
                  <a:lnTo>
                    <a:pt x="978" y="483"/>
                  </a:lnTo>
                  <a:moveTo>
                    <a:pt x="1039" y="483"/>
                  </a:moveTo>
                  <a:lnTo>
                    <a:pt x="1014" y="438"/>
                  </a:lnTo>
                  <a:lnTo>
                    <a:pt x="1039" y="391"/>
                  </a:lnTo>
                  <a:lnTo>
                    <a:pt x="1066" y="438"/>
                  </a:lnTo>
                  <a:lnTo>
                    <a:pt x="1039" y="483"/>
                  </a:lnTo>
                  <a:moveTo>
                    <a:pt x="1101" y="483"/>
                  </a:moveTo>
                  <a:lnTo>
                    <a:pt x="1075" y="438"/>
                  </a:lnTo>
                  <a:lnTo>
                    <a:pt x="1101" y="391"/>
                  </a:lnTo>
                  <a:lnTo>
                    <a:pt x="1128" y="438"/>
                  </a:lnTo>
                  <a:lnTo>
                    <a:pt x="1101" y="483"/>
                  </a:lnTo>
                  <a:moveTo>
                    <a:pt x="1162" y="483"/>
                  </a:moveTo>
                  <a:lnTo>
                    <a:pt x="1137" y="438"/>
                  </a:lnTo>
                  <a:lnTo>
                    <a:pt x="1162" y="391"/>
                  </a:lnTo>
                  <a:lnTo>
                    <a:pt x="1189" y="438"/>
                  </a:lnTo>
                  <a:lnTo>
                    <a:pt x="1162" y="483"/>
                  </a:lnTo>
                  <a:moveTo>
                    <a:pt x="1224" y="483"/>
                  </a:moveTo>
                  <a:lnTo>
                    <a:pt x="1198" y="438"/>
                  </a:lnTo>
                  <a:lnTo>
                    <a:pt x="1224" y="391"/>
                  </a:lnTo>
                  <a:lnTo>
                    <a:pt x="1251" y="438"/>
                  </a:lnTo>
                  <a:lnTo>
                    <a:pt x="1224" y="483"/>
                  </a:lnTo>
                  <a:moveTo>
                    <a:pt x="1285" y="483"/>
                  </a:moveTo>
                  <a:lnTo>
                    <a:pt x="1260" y="438"/>
                  </a:lnTo>
                  <a:lnTo>
                    <a:pt x="1285" y="391"/>
                  </a:lnTo>
                  <a:lnTo>
                    <a:pt x="1312" y="438"/>
                  </a:lnTo>
                  <a:lnTo>
                    <a:pt x="1285" y="483"/>
                  </a:lnTo>
                  <a:moveTo>
                    <a:pt x="1348" y="483"/>
                  </a:moveTo>
                  <a:lnTo>
                    <a:pt x="1321" y="438"/>
                  </a:lnTo>
                  <a:lnTo>
                    <a:pt x="1348" y="391"/>
                  </a:lnTo>
                  <a:lnTo>
                    <a:pt x="1374" y="438"/>
                  </a:lnTo>
                  <a:lnTo>
                    <a:pt x="1348" y="483"/>
                  </a:lnTo>
                  <a:moveTo>
                    <a:pt x="1410" y="483"/>
                  </a:moveTo>
                  <a:lnTo>
                    <a:pt x="1383" y="438"/>
                  </a:lnTo>
                  <a:lnTo>
                    <a:pt x="1410" y="391"/>
                  </a:lnTo>
                  <a:lnTo>
                    <a:pt x="1435" y="438"/>
                  </a:lnTo>
                  <a:lnTo>
                    <a:pt x="1410" y="483"/>
                  </a:lnTo>
                  <a:moveTo>
                    <a:pt x="1471" y="483"/>
                  </a:moveTo>
                  <a:lnTo>
                    <a:pt x="1444" y="438"/>
                  </a:lnTo>
                  <a:lnTo>
                    <a:pt x="1471" y="391"/>
                  </a:lnTo>
                  <a:lnTo>
                    <a:pt x="1497" y="438"/>
                  </a:lnTo>
                  <a:lnTo>
                    <a:pt x="1471" y="483"/>
                  </a:lnTo>
                  <a:moveTo>
                    <a:pt x="1533" y="483"/>
                  </a:moveTo>
                  <a:lnTo>
                    <a:pt x="1506" y="438"/>
                  </a:lnTo>
                  <a:lnTo>
                    <a:pt x="1533" y="391"/>
                  </a:lnTo>
                  <a:lnTo>
                    <a:pt x="1558" y="438"/>
                  </a:lnTo>
                  <a:lnTo>
                    <a:pt x="1533" y="483"/>
                  </a:lnTo>
                  <a:moveTo>
                    <a:pt x="1594" y="483"/>
                  </a:moveTo>
                  <a:lnTo>
                    <a:pt x="1567" y="438"/>
                  </a:lnTo>
                  <a:lnTo>
                    <a:pt x="1594" y="391"/>
                  </a:lnTo>
                  <a:lnTo>
                    <a:pt x="1620" y="438"/>
                  </a:lnTo>
                  <a:lnTo>
                    <a:pt x="1594" y="483"/>
                  </a:lnTo>
                  <a:moveTo>
                    <a:pt x="1656" y="483"/>
                  </a:moveTo>
                  <a:lnTo>
                    <a:pt x="1629" y="438"/>
                  </a:lnTo>
                  <a:lnTo>
                    <a:pt x="1656" y="391"/>
                  </a:lnTo>
                  <a:lnTo>
                    <a:pt x="1683" y="438"/>
                  </a:lnTo>
                  <a:lnTo>
                    <a:pt x="1656" y="483"/>
                  </a:lnTo>
                  <a:moveTo>
                    <a:pt x="1717" y="483"/>
                  </a:moveTo>
                  <a:lnTo>
                    <a:pt x="1692" y="438"/>
                  </a:lnTo>
                  <a:lnTo>
                    <a:pt x="1717" y="391"/>
                  </a:lnTo>
                  <a:lnTo>
                    <a:pt x="1744" y="438"/>
                  </a:lnTo>
                  <a:lnTo>
                    <a:pt x="1717" y="483"/>
                  </a:lnTo>
                  <a:moveTo>
                    <a:pt x="1779" y="483"/>
                  </a:moveTo>
                  <a:lnTo>
                    <a:pt x="1753" y="438"/>
                  </a:lnTo>
                  <a:lnTo>
                    <a:pt x="1779" y="391"/>
                  </a:lnTo>
                  <a:lnTo>
                    <a:pt x="1806" y="438"/>
                  </a:lnTo>
                  <a:lnTo>
                    <a:pt x="1779" y="483"/>
                  </a:lnTo>
                  <a:moveTo>
                    <a:pt x="1840" y="483"/>
                  </a:moveTo>
                  <a:lnTo>
                    <a:pt x="1815" y="438"/>
                  </a:lnTo>
                  <a:lnTo>
                    <a:pt x="1840" y="391"/>
                  </a:lnTo>
                  <a:lnTo>
                    <a:pt x="1867" y="438"/>
                  </a:lnTo>
                  <a:lnTo>
                    <a:pt x="1840" y="483"/>
                  </a:lnTo>
                  <a:moveTo>
                    <a:pt x="1902" y="483"/>
                  </a:moveTo>
                  <a:lnTo>
                    <a:pt x="1876" y="438"/>
                  </a:lnTo>
                  <a:lnTo>
                    <a:pt x="1902" y="391"/>
                  </a:lnTo>
                  <a:lnTo>
                    <a:pt x="1929" y="438"/>
                  </a:lnTo>
                  <a:lnTo>
                    <a:pt x="1902" y="483"/>
                  </a:lnTo>
                  <a:moveTo>
                    <a:pt x="1963" y="483"/>
                  </a:moveTo>
                  <a:lnTo>
                    <a:pt x="1938" y="438"/>
                  </a:lnTo>
                  <a:lnTo>
                    <a:pt x="1963" y="391"/>
                  </a:lnTo>
                  <a:lnTo>
                    <a:pt x="1990" y="438"/>
                  </a:lnTo>
                  <a:lnTo>
                    <a:pt x="1963" y="483"/>
                  </a:lnTo>
                  <a:moveTo>
                    <a:pt x="2025" y="483"/>
                  </a:moveTo>
                  <a:lnTo>
                    <a:pt x="1999" y="438"/>
                  </a:lnTo>
                  <a:lnTo>
                    <a:pt x="2025" y="391"/>
                  </a:lnTo>
                  <a:lnTo>
                    <a:pt x="2052" y="438"/>
                  </a:lnTo>
                  <a:lnTo>
                    <a:pt x="2025" y="483"/>
                  </a:lnTo>
                  <a:moveTo>
                    <a:pt x="2088" y="483"/>
                  </a:moveTo>
                  <a:lnTo>
                    <a:pt x="2061" y="438"/>
                  </a:lnTo>
                  <a:lnTo>
                    <a:pt x="2088" y="391"/>
                  </a:lnTo>
                  <a:lnTo>
                    <a:pt x="2113" y="438"/>
                  </a:lnTo>
                  <a:lnTo>
                    <a:pt x="2088" y="483"/>
                  </a:lnTo>
                  <a:moveTo>
                    <a:pt x="2149" y="483"/>
                  </a:moveTo>
                  <a:lnTo>
                    <a:pt x="2122" y="438"/>
                  </a:lnTo>
                  <a:lnTo>
                    <a:pt x="2149" y="391"/>
                  </a:lnTo>
                  <a:lnTo>
                    <a:pt x="2175" y="438"/>
                  </a:lnTo>
                  <a:lnTo>
                    <a:pt x="2149" y="483"/>
                  </a:lnTo>
                  <a:moveTo>
                    <a:pt x="2211" y="483"/>
                  </a:moveTo>
                  <a:lnTo>
                    <a:pt x="2184" y="438"/>
                  </a:lnTo>
                  <a:lnTo>
                    <a:pt x="2211" y="391"/>
                  </a:lnTo>
                  <a:lnTo>
                    <a:pt x="2236" y="438"/>
                  </a:lnTo>
                  <a:lnTo>
                    <a:pt x="2211" y="483"/>
                  </a:lnTo>
                  <a:moveTo>
                    <a:pt x="2272" y="483"/>
                  </a:moveTo>
                  <a:lnTo>
                    <a:pt x="2245" y="438"/>
                  </a:lnTo>
                  <a:lnTo>
                    <a:pt x="2272" y="391"/>
                  </a:lnTo>
                  <a:lnTo>
                    <a:pt x="2298" y="438"/>
                  </a:lnTo>
                  <a:lnTo>
                    <a:pt x="2272" y="483"/>
                  </a:lnTo>
                  <a:moveTo>
                    <a:pt x="2334" y="483"/>
                  </a:moveTo>
                  <a:lnTo>
                    <a:pt x="2307" y="438"/>
                  </a:lnTo>
                  <a:lnTo>
                    <a:pt x="2334" y="391"/>
                  </a:lnTo>
                  <a:lnTo>
                    <a:pt x="2359" y="438"/>
                  </a:lnTo>
                  <a:lnTo>
                    <a:pt x="2334" y="483"/>
                  </a:lnTo>
                  <a:moveTo>
                    <a:pt x="2395" y="483"/>
                  </a:moveTo>
                  <a:lnTo>
                    <a:pt x="2368" y="438"/>
                  </a:lnTo>
                  <a:lnTo>
                    <a:pt x="2395" y="391"/>
                  </a:lnTo>
                  <a:lnTo>
                    <a:pt x="2422" y="438"/>
                  </a:lnTo>
                  <a:lnTo>
                    <a:pt x="2395" y="483"/>
                  </a:lnTo>
                  <a:moveTo>
                    <a:pt x="2457" y="483"/>
                  </a:moveTo>
                  <a:lnTo>
                    <a:pt x="2431" y="438"/>
                  </a:lnTo>
                  <a:lnTo>
                    <a:pt x="2457" y="391"/>
                  </a:lnTo>
                  <a:lnTo>
                    <a:pt x="2484" y="438"/>
                  </a:lnTo>
                  <a:lnTo>
                    <a:pt x="2457" y="483"/>
                  </a:lnTo>
                  <a:moveTo>
                    <a:pt x="2518" y="483"/>
                  </a:moveTo>
                  <a:lnTo>
                    <a:pt x="2493" y="438"/>
                  </a:lnTo>
                  <a:lnTo>
                    <a:pt x="2518" y="391"/>
                  </a:lnTo>
                  <a:lnTo>
                    <a:pt x="2545" y="438"/>
                  </a:lnTo>
                  <a:lnTo>
                    <a:pt x="2518" y="483"/>
                  </a:lnTo>
                  <a:moveTo>
                    <a:pt x="84" y="429"/>
                  </a:moveTo>
                  <a:lnTo>
                    <a:pt x="59" y="384"/>
                  </a:lnTo>
                  <a:lnTo>
                    <a:pt x="84" y="339"/>
                  </a:lnTo>
                  <a:lnTo>
                    <a:pt x="111" y="384"/>
                  </a:lnTo>
                  <a:lnTo>
                    <a:pt x="84" y="429"/>
                  </a:lnTo>
                  <a:moveTo>
                    <a:pt x="146" y="429"/>
                  </a:moveTo>
                  <a:lnTo>
                    <a:pt x="120" y="384"/>
                  </a:lnTo>
                  <a:lnTo>
                    <a:pt x="146" y="339"/>
                  </a:lnTo>
                  <a:lnTo>
                    <a:pt x="173" y="384"/>
                  </a:lnTo>
                  <a:lnTo>
                    <a:pt x="146" y="429"/>
                  </a:lnTo>
                  <a:moveTo>
                    <a:pt x="209" y="429"/>
                  </a:moveTo>
                  <a:lnTo>
                    <a:pt x="182" y="384"/>
                  </a:lnTo>
                  <a:lnTo>
                    <a:pt x="209" y="339"/>
                  </a:lnTo>
                  <a:lnTo>
                    <a:pt x="234" y="384"/>
                  </a:lnTo>
                  <a:lnTo>
                    <a:pt x="209" y="429"/>
                  </a:lnTo>
                  <a:moveTo>
                    <a:pt x="270" y="429"/>
                  </a:moveTo>
                  <a:lnTo>
                    <a:pt x="243" y="384"/>
                  </a:lnTo>
                  <a:lnTo>
                    <a:pt x="270" y="339"/>
                  </a:lnTo>
                  <a:lnTo>
                    <a:pt x="295" y="384"/>
                  </a:lnTo>
                  <a:lnTo>
                    <a:pt x="270" y="429"/>
                  </a:lnTo>
                  <a:moveTo>
                    <a:pt x="331" y="429"/>
                  </a:moveTo>
                  <a:lnTo>
                    <a:pt x="304" y="384"/>
                  </a:lnTo>
                  <a:lnTo>
                    <a:pt x="331" y="339"/>
                  </a:lnTo>
                  <a:lnTo>
                    <a:pt x="357" y="384"/>
                  </a:lnTo>
                  <a:lnTo>
                    <a:pt x="331" y="429"/>
                  </a:lnTo>
                  <a:moveTo>
                    <a:pt x="393" y="429"/>
                  </a:moveTo>
                  <a:lnTo>
                    <a:pt x="366" y="384"/>
                  </a:lnTo>
                  <a:lnTo>
                    <a:pt x="393" y="339"/>
                  </a:lnTo>
                  <a:lnTo>
                    <a:pt x="418" y="384"/>
                  </a:lnTo>
                  <a:lnTo>
                    <a:pt x="393" y="429"/>
                  </a:lnTo>
                  <a:moveTo>
                    <a:pt x="454" y="429"/>
                  </a:moveTo>
                  <a:lnTo>
                    <a:pt x="427" y="384"/>
                  </a:lnTo>
                  <a:lnTo>
                    <a:pt x="454" y="339"/>
                  </a:lnTo>
                  <a:lnTo>
                    <a:pt x="480" y="384"/>
                  </a:lnTo>
                  <a:lnTo>
                    <a:pt x="454" y="429"/>
                  </a:lnTo>
                  <a:moveTo>
                    <a:pt x="516" y="429"/>
                  </a:moveTo>
                  <a:lnTo>
                    <a:pt x="489" y="384"/>
                  </a:lnTo>
                  <a:lnTo>
                    <a:pt x="516" y="339"/>
                  </a:lnTo>
                  <a:lnTo>
                    <a:pt x="541" y="384"/>
                  </a:lnTo>
                  <a:lnTo>
                    <a:pt x="516" y="429"/>
                  </a:lnTo>
                  <a:moveTo>
                    <a:pt x="577" y="429"/>
                  </a:moveTo>
                  <a:lnTo>
                    <a:pt x="552" y="384"/>
                  </a:lnTo>
                  <a:lnTo>
                    <a:pt x="577" y="339"/>
                  </a:lnTo>
                  <a:lnTo>
                    <a:pt x="604" y="384"/>
                  </a:lnTo>
                  <a:lnTo>
                    <a:pt x="577" y="429"/>
                  </a:lnTo>
                  <a:moveTo>
                    <a:pt x="639" y="429"/>
                  </a:moveTo>
                  <a:lnTo>
                    <a:pt x="613" y="384"/>
                  </a:lnTo>
                  <a:lnTo>
                    <a:pt x="639" y="339"/>
                  </a:lnTo>
                  <a:lnTo>
                    <a:pt x="666" y="384"/>
                  </a:lnTo>
                  <a:lnTo>
                    <a:pt x="639" y="429"/>
                  </a:lnTo>
                  <a:moveTo>
                    <a:pt x="700" y="429"/>
                  </a:moveTo>
                  <a:lnTo>
                    <a:pt x="675" y="384"/>
                  </a:lnTo>
                  <a:lnTo>
                    <a:pt x="700" y="339"/>
                  </a:lnTo>
                  <a:lnTo>
                    <a:pt x="727" y="384"/>
                  </a:lnTo>
                  <a:lnTo>
                    <a:pt x="700" y="429"/>
                  </a:lnTo>
                  <a:moveTo>
                    <a:pt x="762" y="429"/>
                  </a:moveTo>
                  <a:lnTo>
                    <a:pt x="736" y="384"/>
                  </a:lnTo>
                  <a:lnTo>
                    <a:pt x="762" y="339"/>
                  </a:lnTo>
                  <a:lnTo>
                    <a:pt x="789" y="384"/>
                  </a:lnTo>
                  <a:lnTo>
                    <a:pt x="762" y="429"/>
                  </a:lnTo>
                  <a:moveTo>
                    <a:pt x="823" y="429"/>
                  </a:moveTo>
                  <a:lnTo>
                    <a:pt x="798" y="384"/>
                  </a:lnTo>
                  <a:lnTo>
                    <a:pt x="823" y="339"/>
                  </a:lnTo>
                  <a:lnTo>
                    <a:pt x="850" y="384"/>
                  </a:lnTo>
                  <a:lnTo>
                    <a:pt x="823" y="429"/>
                  </a:lnTo>
                  <a:moveTo>
                    <a:pt x="885" y="429"/>
                  </a:moveTo>
                  <a:lnTo>
                    <a:pt x="859" y="384"/>
                  </a:lnTo>
                  <a:lnTo>
                    <a:pt x="885" y="339"/>
                  </a:lnTo>
                  <a:lnTo>
                    <a:pt x="912" y="384"/>
                  </a:lnTo>
                  <a:lnTo>
                    <a:pt x="885" y="429"/>
                  </a:lnTo>
                  <a:moveTo>
                    <a:pt x="948" y="429"/>
                  </a:moveTo>
                  <a:lnTo>
                    <a:pt x="921" y="384"/>
                  </a:lnTo>
                  <a:lnTo>
                    <a:pt x="948" y="339"/>
                  </a:lnTo>
                  <a:lnTo>
                    <a:pt x="973" y="384"/>
                  </a:lnTo>
                  <a:lnTo>
                    <a:pt x="948" y="429"/>
                  </a:lnTo>
                  <a:moveTo>
                    <a:pt x="1009" y="429"/>
                  </a:moveTo>
                  <a:lnTo>
                    <a:pt x="982" y="384"/>
                  </a:lnTo>
                  <a:lnTo>
                    <a:pt x="1009" y="339"/>
                  </a:lnTo>
                  <a:lnTo>
                    <a:pt x="1035" y="384"/>
                  </a:lnTo>
                  <a:lnTo>
                    <a:pt x="1009" y="429"/>
                  </a:lnTo>
                  <a:moveTo>
                    <a:pt x="1071" y="429"/>
                  </a:moveTo>
                  <a:lnTo>
                    <a:pt x="1044" y="384"/>
                  </a:lnTo>
                  <a:lnTo>
                    <a:pt x="1071" y="339"/>
                  </a:lnTo>
                  <a:lnTo>
                    <a:pt x="1096" y="384"/>
                  </a:lnTo>
                  <a:lnTo>
                    <a:pt x="1071" y="429"/>
                  </a:lnTo>
                  <a:moveTo>
                    <a:pt x="1132" y="429"/>
                  </a:moveTo>
                  <a:lnTo>
                    <a:pt x="1105" y="384"/>
                  </a:lnTo>
                  <a:lnTo>
                    <a:pt x="1132" y="339"/>
                  </a:lnTo>
                  <a:lnTo>
                    <a:pt x="1158" y="384"/>
                  </a:lnTo>
                  <a:lnTo>
                    <a:pt x="1132" y="429"/>
                  </a:lnTo>
                  <a:moveTo>
                    <a:pt x="1194" y="429"/>
                  </a:moveTo>
                  <a:lnTo>
                    <a:pt x="1167" y="384"/>
                  </a:lnTo>
                  <a:lnTo>
                    <a:pt x="1194" y="339"/>
                  </a:lnTo>
                  <a:lnTo>
                    <a:pt x="1219" y="384"/>
                  </a:lnTo>
                  <a:lnTo>
                    <a:pt x="1194" y="429"/>
                  </a:lnTo>
                  <a:moveTo>
                    <a:pt x="1255" y="429"/>
                  </a:moveTo>
                  <a:lnTo>
                    <a:pt x="1228" y="384"/>
                  </a:lnTo>
                  <a:lnTo>
                    <a:pt x="1255" y="339"/>
                  </a:lnTo>
                  <a:lnTo>
                    <a:pt x="1281" y="384"/>
                  </a:lnTo>
                  <a:lnTo>
                    <a:pt x="1255" y="429"/>
                  </a:lnTo>
                  <a:moveTo>
                    <a:pt x="1317" y="429"/>
                  </a:moveTo>
                  <a:lnTo>
                    <a:pt x="1291" y="384"/>
                  </a:lnTo>
                  <a:lnTo>
                    <a:pt x="1317" y="339"/>
                  </a:lnTo>
                  <a:lnTo>
                    <a:pt x="1344" y="384"/>
                  </a:lnTo>
                  <a:lnTo>
                    <a:pt x="1317" y="429"/>
                  </a:lnTo>
                  <a:moveTo>
                    <a:pt x="1378" y="429"/>
                  </a:moveTo>
                  <a:lnTo>
                    <a:pt x="1353" y="384"/>
                  </a:lnTo>
                  <a:lnTo>
                    <a:pt x="1378" y="339"/>
                  </a:lnTo>
                  <a:lnTo>
                    <a:pt x="1405" y="384"/>
                  </a:lnTo>
                  <a:lnTo>
                    <a:pt x="1378" y="429"/>
                  </a:lnTo>
                  <a:moveTo>
                    <a:pt x="1440" y="429"/>
                  </a:moveTo>
                  <a:lnTo>
                    <a:pt x="1414" y="384"/>
                  </a:lnTo>
                  <a:lnTo>
                    <a:pt x="1440" y="339"/>
                  </a:lnTo>
                  <a:lnTo>
                    <a:pt x="1467" y="384"/>
                  </a:lnTo>
                  <a:lnTo>
                    <a:pt x="1440" y="429"/>
                  </a:lnTo>
                  <a:moveTo>
                    <a:pt x="1501" y="429"/>
                  </a:moveTo>
                  <a:lnTo>
                    <a:pt x="1476" y="384"/>
                  </a:lnTo>
                  <a:lnTo>
                    <a:pt x="1501" y="339"/>
                  </a:lnTo>
                  <a:lnTo>
                    <a:pt x="1528" y="384"/>
                  </a:lnTo>
                  <a:lnTo>
                    <a:pt x="1501" y="429"/>
                  </a:lnTo>
                  <a:moveTo>
                    <a:pt x="1563" y="429"/>
                  </a:moveTo>
                  <a:lnTo>
                    <a:pt x="1537" y="384"/>
                  </a:lnTo>
                  <a:lnTo>
                    <a:pt x="1563" y="339"/>
                  </a:lnTo>
                  <a:lnTo>
                    <a:pt x="1590" y="384"/>
                  </a:lnTo>
                  <a:lnTo>
                    <a:pt x="1563" y="429"/>
                  </a:lnTo>
                  <a:moveTo>
                    <a:pt x="1624" y="429"/>
                  </a:moveTo>
                  <a:lnTo>
                    <a:pt x="1599" y="384"/>
                  </a:lnTo>
                  <a:lnTo>
                    <a:pt x="1624" y="339"/>
                  </a:lnTo>
                  <a:lnTo>
                    <a:pt x="1651" y="384"/>
                  </a:lnTo>
                  <a:lnTo>
                    <a:pt x="1624" y="429"/>
                  </a:lnTo>
                  <a:moveTo>
                    <a:pt x="1687" y="429"/>
                  </a:moveTo>
                  <a:lnTo>
                    <a:pt x="1660" y="384"/>
                  </a:lnTo>
                  <a:lnTo>
                    <a:pt x="1687" y="339"/>
                  </a:lnTo>
                  <a:lnTo>
                    <a:pt x="1713" y="384"/>
                  </a:lnTo>
                  <a:lnTo>
                    <a:pt x="1687" y="429"/>
                  </a:lnTo>
                  <a:moveTo>
                    <a:pt x="1749" y="429"/>
                  </a:moveTo>
                  <a:lnTo>
                    <a:pt x="1722" y="384"/>
                  </a:lnTo>
                  <a:lnTo>
                    <a:pt x="1749" y="339"/>
                  </a:lnTo>
                  <a:lnTo>
                    <a:pt x="1774" y="384"/>
                  </a:lnTo>
                  <a:lnTo>
                    <a:pt x="1749" y="429"/>
                  </a:lnTo>
                  <a:moveTo>
                    <a:pt x="1810" y="429"/>
                  </a:moveTo>
                  <a:lnTo>
                    <a:pt x="1783" y="384"/>
                  </a:lnTo>
                  <a:lnTo>
                    <a:pt x="1810" y="339"/>
                  </a:lnTo>
                  <a:lnTo>
                    <a:pt x="1836" y="384"/>
                  </a:lnTo>
                  <a:lnTo>
                    <a:pt x="1810" y="429"/>
                  </a:lnTo>
                  <a:moveTo>
                    <a:pt x="1872" y="429"/>
                  </a:moveTo>
                  <a:lnTo>
                    <a:pt x="1845" y="384"/>
                  </a:lnTo>
                  <a:lnTo>
                    <a:pt x="1872" y="339"/>
                  </a:lnTo>
                  <a:lnTo>
                    <a:pt x="1897" y="384"/>
                  </a:lnTo>
                  <a:lnTo>
                    <a:pt x="1872" y="429"/>
                  </a:lnTo>
                  <a:moveTo>
                    <a:pt x="1933" y="429"/>
                  </a:moveTo>
                  <a:lnTo>
                    <a:pt x="1906" y="384"/>
                  </a:lnTo>
                  <a:lnTo>
                    <a:pt x="1933" y="339"/>
                  </a:lnTo>
                  <a:lnTo>
                    <a:pt x="1959" y="384"/>
                  </a:lnTo>
                  <a:lnTo>
                    <a:pt x="1933" y="429"/>
                  </a:lnTo>
                  <a:moveTo>
                    <a:pt x="1995" y="429"/>
                  </a:moveTo>
                  <a:lnTo>
                    <a:pt x="1968" y="384"/>
                  </a:lnTo>
                  <a:lnTo>
                    <a:pt x="1995" y="339"/>
                  </a:lnTo>
                  <a:lnTo>
                    <a:pt x="2020" y="384"/>
                  </a:lnTo>
                  <a:lnTo>
                    <a:pt x="1995" y="429"/>
                  </a:lnTo>
                  <a:moveTo>
                    <a:pt x="2056" y="429"/>
                  </a:moveTo>
                  <a:lnTo>
                    <a:pt x="2031" y="384"/>
                  </a:lnTo>
                  <a:lnTo>
                    <a:pt x="2056" y="339"/>
                  </a:lnTo>
                  <a:lnTo>
                    <a:pt x="2083" y="384"/>
                  </a:lnTo>
                  <a:lnTo>
                    <a:pt x="2056" y="429"/>
                  </a:lnTo>
                  <a:moveTo>
                    <a:pt x="2118" y="429"/>
                  </a:moveTo>
                  <a:lnTo>
                    <a:pt x="2092" y="384"/>
                  </a:lnTo>
                  <a:lnTo>
                    <a:pt x="2118" y="339"/>
                  </a:lnTo>
                  <a:lnTo>
                    <a:pt x="2145" y="384"/>
                  </a:lnTo>
                  <a:lnTo>
                    <a:pt x="2118" y="429"/>
                  </a:lnTo>
                  <a:moveTo>
                    <a:pt x="2179" y="429"/>
                  </a:moveTo>
                  <a:lnTo>
                    <a:pt x="2154" y="384"/>
                  </a:lnTo>
                  <a:lnTo>
                    <a:pt x="2179" y="339"/>
                  </a:lnTo>
                  <a:lnTo>
                    <a:pt x="2206" y="384"/>
                  </a:lnTo>
                  <a:lnTo>
                    <a:pt x="2179" y="429"/>
                  </a:lnTo>
                  <a:moveTo>
                    <a:pt x="2241" y="429"/>
                  </a:moveTo>
                  <a:lnTo>
                    <a:pt x="2215" y="384"/>
                  </a:lnTo>
                  <a:lnTo>
                    <a:pt x="2241" y="339"/>
                  </a:lnTo>
                  <a:lnTo>
                    <a:pt x="2268" y="384"/>
                  </a:lnTo>
                  <a:lnTo>
                    <a:pt x="2241" y="429"/>
                  </a:lnTo>
                  <a:moveTo>
                    <a:pt x="2302" y="429"/>
                  </a:moveTo>
                  <a:lnTo>
                    <a:pt x="2277" y="384"/>
                  </a:lnTo>
                  <a:lnTo>
                    <a:pt x="2302" y="339"/>
                  </a:lnTo>
                  <a:lnTo>
                    <a:pt x="2329" y="384"/>
                  </a:lnTo>
                  <a:lnTo>
                    <a:pt x="2302" y="429"/>
                  </a:lnTo>
                  <a:moveTo>
                    <a:pt x="2364" y="429"/>
                  </a:moveTo>
                  <a:lnTo>
                    <a:pt x="2338" y="384"/>
                  </a:lnTo>
                  <a:lnTo>
                    <a:pt x="2364" y="339"/>
                  </a:lnTo>
                  <a:lnTo>
                    <a:pt x="2391" y="384"/>
                  </a:lnTo>
                  <a:lnTo>
                    <a:pt x="2364" y="429"/>
                  </a:lnTo>
                  <a:moveTo>
                    <a:pt x="2427" y="429"/>
                  </a:moveTo>
                  <a:lnTo>
                    <a:pt x="2400" y="384"/>
                  </a:lnTo>
                  <a:lnTo>
                    <a:pt x="2427" y="339"/>
                  </a:lnTo>
                  <a:lnTo>
                    <a:pt x="2452" y="384"/>
                  </a:lnTo>
                  <a:lnTo>
                    <a:pt x="2427" y="429"/>
                  </a:lnTo>
                  <a:moveTo>
                    <a:pt x="2488" y="429"/>
                  </a:moveTo>
                  <a:lnTo>
                    <a:pt x="2461" y="384"/>
                  </a:lnTo>
                  <a:lnTo>
                    <a:pt x="2488" y="339"/>
                  </a:lnTo>
                  <a:lnTo>
                    <a:pt x="2514" y="384"/>
                  </a:lnTo>
                  <a:lnTo>
                    <a:pt x="2488" y="429"/>
                  </a:lnTo>
                  <a:moveTo>
                    <a:pt x="54" y="376"/>
                  </a:moveTo>
                  <a:lnTo>
                    <a:pt x="27" y="330"/>
                  </a:lnTo>
                  <a:lnTo>
                    <a:pt x="54" y="285"/>
                  </a:lnTo>
                  <a:lnTo>
                    <a:pt x="80" y="330"/>
                  </a:lnTo>
                  <a:lnTo>
                    <a:pt x="54" y="376"/>
                  </a:lnTo>
                  <a:moveTo>
                    <a:pt x="116" y="376"/>
                  </a:moveTo>
                  <a:lnTo>
                    <a:pt x="89" y="330"/>
                  </a:lnTo>
                  <a:lnTo>
                    <a:pt x="116" y="285"/>
                  </a:lnTo>
                  <a:lnTo>
                    <a:pt x="141" y="330"/>
                  </a:lnTo>
                  <a:lnTo>
                    <a:pt x="116" y="376"/>
                  </a:lnTo>
                  <a:moveTo>
                    <a:pt x="177" y="376"/>
                  </a:moveTo>
                  <a:lnTo>
                    <a:pt x="150" y="330"/>
                  </a:lnTo>
                  <a:lnTo>
                    <a:pt x="177" y="285"/>
                  </a:lnTo>
                  <a:lnTo>
                    <a:pt x="204" y="330"/>
                  </a:lnTo>
                  <a:lnTo>
                    <a:pt x="177" y="376"/>
                  </a:lnTo>
                  <a:moveTo>
                    <a:pt x="238" y="376"/>
                  </a:moveTo>
                  <a:lnTo>
                    <a:pt x="213" y="330"/>
                  </a:lnTo>
                  <a:lnTo>
                    <a:pt x="238" y="285"/>
                  </a:lnTo>
                  <a:lnTo>
                    <a:pt x="265" y="330"/>
                  </a:lnTo>
                  <a:lnTo>
                    <a:pt x="238" y="376"/>
                  </a:lnTo>
                  <a:moveTo>
                    <a:pt x="300" y="376"/>
                  </a:moveTo>
                  <a:lnTo>
                    <a:pt x="274" y="330"/>
                  </a:lnTo>
                  <a:lnTo>
                    <a:pt x="300" y="285"/>
                  </a:lnTo>
                  <a:lnTo>
                    <a:pt x="327" y="330"/>
                  </a:lnTo>
                  <a:lnTo>
                    <a:pt x="300" y="376"/>
                  </a:lnTo>
                  <a:moveTo>
                    <a:pt x="361" y="376"/>
                  </a:moveTo>
                  <a:lnTo>
                    <a:pt x="336" y="330"/>
                  </a:lnTo>
                  <a:lnTo>
                    <a:pt x="361" y="285"/>
                  </a:lnTo>
                  <a:lnTo>
                    <a:pt x="388" y="330"/>
                  </a:lnTo>
                  <a:lnTo>
                    <a:pt x="361" y="376"/>
                  </a:lnTo>
                  <a:moveTo>
                    <a:pt x="423" y="376"/>
                  </a:moveTo>
                  <a:lnTo>
                    <a:pt x="397" y="330"/>
                  </a:lnTo>
                  <a:lnTo>
                    <a:pt x="423" y="285"/>
                  </a:lnTo>
                  <a:lnTo>
                    <a:pt x="450" y="330"/>
                  </a:lnTo>
                  <a:lnTo>
                    <a:pt x="423" y="376"/>
                  </a:lnTo>
                  <a:moveTo>
                    <a:pt x="484" y="376"/>
                  </a:moveTo>
                  <a:lnTo>
                    <a:pt x="459" y="330"/>
                  </a:lnTo>
                  <a:lnTo>
                    <a:pt x="484" y="285"/>
                  </a:lnTo>
                  <a:lnTo>
                    <a:pt x="511" y="330"/>
                  </a:lnTo>
                  <a:lnTo>
                    <a:pt x="484" y="376"/>
                  </a:lnTo>
                  <a:moveTo>
                    <a:pt x="546" y="376"/>
                  </a:moveTo>
                  <a:lnTo>
                    <a:pt x="520" y="330"/>
                  </a:lnTo>
                  <a:lnTo>
                    <a:pt x="546" y="285"/>
                  </a:lnTo>
                  <a:lnTo>
                    <a:pt x="573" y="330"/>
                  </a:lnTo>
                  <a:lnTo>
                    <a:pt x="546" y="376"/>
                  </a:lnTo>
                  <a:moveTo>
                    <a:pt x="609" y="376"/>
                  </a:moveTo>
                  <a:lnTo>
                    <a:pt x="582" y="330"/>
                  </a:lnTo>
                  <a:lnTo>
                    <a:pt x="609" y="285"/>
                  </a:lnTo>
                  <a:lnTo>
                    <a:pt x="634" y="330"/>
                  </a:lnTo>
                  <a:lnTo>
                    <a:pt x="609" y="376"/>
                  </a:lnTo>
                  <a:moveTo>
                    <a:pt x="670" y="376"/>
                  </a:moveTo>
                  <a:lnTo>
                    <a:pt x="643" y="330"/>
                  </a:lnTo>
                  <a:lnTo>
                    <a:pt x="670" y="285"/>
                  </a:lnTo>
                  <a:lnTo>
                    <a:pt x="696" y="330"/>
                  </a:lnTo>
                  <a:lnTo>
                    <a:pt x="670" y="376"/>
                  </a:lnTo>
                  <a:moveTo>
                    <a:pt x="732" y="376"/>
                  </a:moveTo>
                  <a:lnTo>
                    <a:pt x="705" y="330"/>
                  </a:lnTo>
                  <a:lnTo>
                    <a:pt x="732" y="285"/>
                  </a:lnTo>
                  <a:lnTo>
                    <a:pt x="757" y="330"/>
                  </a:lnTo>
                  <a:lnTo>
                    <a:pt x="732" y="376"/>
                  </a:lnTo>
                  <a:moveTo>
                    <a:pt x="793" y="376"/>
                  </a:moveTo>
                  <a:lnTo>
                    <a:pt x="766" y="330"/>
                  </a:lnTo>
                  <a:lnTo>
                    <a:pt x="793" y="285"/>
                  </a:lnTo>
                  <a:lnTo>
                    <a:pt x="819" y="330"/>
                  </a:lnTo>
                  <a:lnTo>
                    <a:pt x="793" y="376"/>
                  </a:lnTo>
                  <a:moveTo>
                    <a:pt x="855" y="376"/>
                  </a:moveTo>
                  <a:lnTo>
                    <a:pt x="828" y="330"/>
                  </a:lnTo>
                  <a:lnTo>
                    <a:pt x="855" y="285"/>
                  </a:lnTo>
                  <a:lnTo>
                    <a:pt x="880" y="330"/>
                  </a:lnTo>
                  <a:lnTo>
                    <a:pt x="855" y="376"/>
                  </a:lnTo>
                  <a:moveTo>
                    <a:pt x="916" y="376"/>
                  </a:moveTo>
                  <a:lnTo>
                    <a:pt x="889" y="330"/>
                  </a:lnTo>
                  <a:lnTo>
                    <a:pt x="916" y="285"/>
                  </a:lnTo>
                  <a:lnTo>
                    <a:pt x="943" y="330"/>
                  </a:lnTo>
                  <a:lnTo>
                    <a:pt x="916" y="376"/>
                  </a:lnTo>
                  <a:moveTo>
                    <a:pt x="978" y="376"/>
                  </a:moveTo>
                  <a:lnTo>
                    <a:pt x="952" y="330"/>
                  </a:lnTo>
                  <a:lnTo>
                    <a:pt x="978" y="285"/>
                  </a:lnTo>
                  <a:lnTo>
                    <a:pt x="1005" y="330"/>
                  </a:lnTo>
                  <a:lnTo>
                    <a:pt x="978" y="376"/>
                  </a:lnTo>
                  <a:moveTo>
                    <a:pt x="1039" y="376"/>
                  </a:moveTo>
                  <a:lnTo>
                    <a:pt x="1014" y="330"/>
                  </a:lnTo>
                  <a:lnTo>
                    <a:pt x="1039" y="285"/>
                  </a:lnTo>
                  <a:lnTo>
                    <a:pt x="1066" y="330"/>
                  </a:lnTo>
                  <a:lnTo>
                    <a:pt x="1039" y="376"/>
                  </a:lnTo>
                  <a:moveTo>
                    <a:pt x="1101" y="376"/>
                  </a:moveTo>
                  <a:lnTo>
                    <a:pt x="1075" y="330"/>
                  </a:lnTo>
                  <a:lnTo>
                    <a:pt x="1101" y="285"/>
                  </a:lnTo>
                  <a:lnTo>
                    <a:pt x="1128" y="330"/>
                  </a:lnTo>
                  <a:lnTo>
                    <a:pt x="1101" y="376"/>
                  </a:lnTo>
                  <a:moveTo>
                    <a:pt x="1162" y="376"/>
                  </a:moveTo>
                  <a:lnTo>
                    <a:pt x="1137" y="330"/>
                  </a:lnTo>
                  <a:lnTo>
                    <a:pt x="1162" y="285"/>
                  </a:lnTo>
                  <a:lnTo>
                    <a:pt x="1189" y="330"/>
                  </a:lnTo>
                  <a:lnTo>
                    <a:pt x="1162" y="376"/>
                  </a:lnTo>
                  <a:moveTo>
                    <a:pt x="1224" y="376"/>
                  </a:moveTo>
                  <a:lnTo>
                    <a:pt x="1198" y="330"/>
                  </a:lnTo>
                  <a:lnTo>
                    <a:pt x="1224" y="285"/>
                  </a:lnTo>
                  <a:lnTo>
                    <a:pt x="1251" y="330"/>
                  </a:lnTo>
                  <a:lnTo>
                    <a:pt x="1224" y="376"/>
                  </a:lnTo>
                  <a:moveTo>
                    <a:pt x="1285" y="376"/>
                  </a:moveTo>
                  <a:lnTo>
                    <a:pt x="1260" y="330"/>
                  </a:lnTo>
                  <a:lnTo>
                    <a:pt x="1285" y="285"/>
                  </a:lnTo>
                  <a:lnTo>
                    <a:pt x="1312" y="330"/>
                  </a:lnTo>
                  <a:lnTo>
                    <a:pt x="1285" y="376"/>
                  </a:lnTo>
                  <a:moveTo>
                    <a:pt x="1348" y="376"/>
                  </a:moveTo>
                  <a:lnTo>
                    <a:pt x="1321" y="330"/>
                  </a:lnTo>
                  <a:lnTo>
                    <a:pt x="1348" y="285"/>
                  </a:lnTo>
                  <a:lnTo>
                    <a:pt x="1374" y="330"/>
                  </a:lnTo>
                  <a:lnTo>
                    <a:pt x="1348" y="376"/>
                  </a:lnTo>
                  <a:moveTo>
                    <a:pt x="1410" y="376"/>
                  </a:moveTo>
                  <a:lnTo>
                    <a:pt x="1383" y="330"/>
                  </a:lnTo>
                  <a:lnTo>
                    <a:pt x="1410" y="285"/>
                  </a:lnTo>
                  <a:lnTo>
                    <a:pt x="1435" y="330"/>
                  </a:lnTo>
                  <a:lnTo>
                    <a:pt x="1410" y="376"/>
                  </a:lnTo>
                  <a:moveTo>
                    <a:pt x="1471" y="376"/>
                  </a:moveTo>
                  <a:lnTo>
                    <a:pt x="1444" y="330"/>
                  </a:lnTo>
                  <a:lnTo>
                    <a:pt x="1471" y="285"/>
                  </a:lnTo>
                  <a:lnTo>
                    <a:pt x="1497" y="330"/>
                  </a:lnTo>
                  <a:lnTo>
                    <a:pt x="1471" y="376"/>
                  </a:lnTo>
                  <a:moveTo>
                    <a:pt x="1533" y="376"/>
                  </a:moveTo>
                  <a:lnTo>
                    <a:pt x="1506" y="330"/>
                  </a:lnTo>
                  <a:lnTo>
                    <a:pt x="1533" y="285"/>
                  </a:lnTo>
                  <a:lnTo>
                    <a:pt x="1558" y="330"/>
                  </a:lnTo>
                  <a:lnTo>
                    <a:pt x="1533" y="376"/>
                  </a:lnTo>
                  <a:moveTo>
                    <a:pt x="1594" y="376"/>
                  </a:moveTo>
                  <a:lnTo>
                    <a:pt x="1567" y="330"/>
                  </a:lnTo>
                  <a:lnTo>
                    <a:pt x="1594" y="285"/>
                  </a:lnTo>
                  <a:lnTo>
                    <a:pt x="1620" y="330"/>
                  </a:lnTo>
                  <a:lnTo>
                    <a:pt x="1594" y="376"/>
                  </a:lnTo>
                  <a:moveTo>
                    <a:pt x="1656" y="376"/>
                  </a:moveTo>
                  <a:lnTo>
                    <a:pt x="1629" y="330"/>
                  </a:lnTo>
                  <a:lnTo>
                    <a:pt x="1656" y="285"/>
                  </a:lnTo>
                  <a:lnTo>
                    <a:pt x="1683" y="330"/>
                  </a:lnTo>
                  <a:lnTo>
                    <a:pt x="1656" y="376"/>
                  </a:lnTo>
                  <a:moveTo>
                    <a:pt x="1717" y="376"/>
                  </a:moveTo>
                  <a:lnTo>
                    <a:pt x="1692" y="330"/>
                  </a:lnTo>
                  <a:lnTo>
                    <a:pt x="1717" y="285"/>
                  </a:lnTo>
                  <a:lnTo>
                    <a:pt x="1744" y="330"/>
                  </a:lnTo>
                  <a:lnTo>
                    <a:pt x="1717" y="376"/>
                  </a:lnTo>
                  <a:moveTo>
                    <a:pt x="1779" y="376"/>
                  </a:moveTo>
                  <a:lnTo>
                    <a:pt x="1753" y="330"/>
                  </a:lnTo>
                  <a:lnTo>
                    <a:pt x="1779" y="285"/>
                  </a:lnTo>
                  <a:lnTo>
                    <a:pt x="1806" y="330"/>
                  </a:lnTo>
                  <a:lnTo>
                    <a:pt x="1779" y="376"/>
                  </a:lnTo>
                  <a:moveTo>
                    <a:pt x="1840" y="376"/>
                  </a:moveTo>
                  <a:lnTo>
                    <a:pt x="1815" y="330"/>
                  </a:lnTo>
                  <a:lnTo>
                    <a:pt x="1840" y="285"/>
                  </a:lnTo>
                  <a:lnTo>
                    <a:pt x="1867" y="330"/>
                  </a:lnTo>
                  <a:lnTo>
                    <a:pt x="1840" y="376"/>
                  </a:lnTo>
                  <a:moveTo>
                    <a:pt x="1902" y="376"/>
                  </a:moveTo>
                  <a:lnTo>
                    <a:pt x="1876" y="330"/>
                  </a:lnTo>
                  <a:lnTo>
                    <a:pt x="1902" y="285"/>
                  </a:lnTo>
                  <a:lnTo>
                    <a:pt x="1929" y="330"/>
                  </a:lnTo>
                  <a:lnTo>
                    <a:pt x="1902" y="376"/>
                  </a:lnTo>
                  <a:moveTo>
                    <a:pt x="1963" y="376"/>
                  </a:moveTo>
                  <a:lnTo>
                    <a:pt x="1938" y="330"/>
                  </a:lnTo>
                  <a:lnTo>
                    <a:pt x="1963" y="285"/>
                  </a:lnTo>
                  <a:lnTo>
                    <a:pt x="1990" y="330"/>
                  </a:lnTo>
                  <a:lnTo>
                    <a:pt x="1963" y="376"/>
                  </a:lnTo>
                  <a:moveTo>
                    <a:pt x="2025" y="376"/>
                  </a:moveTo>
                  <a:lnTo>
                    <a:pt x="1999" y="330"/>
                  </a:lnTo>
                  <a:lnTo>
                    <a:pt x="2025" y="285"/>
                  </a:lnTo>
                  <a:lnTo>
                    <a:pt x="2052" y="330"/>
                  </a:lnTo>
                  <a:lnTo>
                    <a:pt x="2025" y="376"/>
                  </a:lnTo>
                  <a:moveTo>
                    <a:pt x="2088" y="376"/>
                  </a:moveTo>
                  <a:lnTo>
                    <a:pt x="2061" y="330"/>
                  </a:lnTo>
                  <a:lnTo>
                    <a:pt x="2088" y="285"/>
                  </a:lnTo>
                  <a:lnTo>
                    <a:pt x="2113" y="330"/>
                  </a:lnTo>
                  <a:lnTo>
                    <a:pt x="2088" y="376"/>
                  </a:lnTo>
                  <a:moveTo>
                    <a:pt x="2149" y="376"/>
                  </a:moveTo>
                  <a:lnTo>
                    <a:pt x="2122" y="330"/>
                  </a:lnTo>
                  <a:lnTo>
                    <a:pt x="2149" y="285"/>
                  </a:lnTo>
                  <a:lnTo>
                    <a:pt x="2175" y="330"/>
                  </a:lnTo>
                  <a:lnTo>
                    <a:pt x="2149" y="376"/>
                  </a:lnTo>
                  <a:moveTo>
                    <a:pt x="2211" y="376"/>
                  </a:moveTo>
                  <a:lnTo>
                    <a:pt x="2184" y="330"/>
                  </a:lnTo>
                  <a:lnTo>
                    <a:pt x="2211" y="285"/>
                  </a:lnTo>
                  <a:lnTo>
                    <a:pt x="2236" y="330"/>
                  </a:lnTo>
                  <a:lnTo>
                    <a:pt x="2211" y="376"/>
                  </a:lnTo>
                  <a:moveTo>
                    <a:pt x="2272" y="376"/>
                  </a:moveTo>
                  <a:lnTo>
                    <a:pt x="2245" y="330"/>
                  </a:lnTo>
                  <a:lnTo>
                    <a:pt x="2272" y="285"/>
                  </a:lnTo>
                  <a:lnTo>
                    <a:pt x="2298" y="330"/>
                  </a:lnTo>
                  <a:lnTo>
                    <a:pt x="2272" y="376"/>
                  </a:lnTo>
                  <a:moveTo>
                    <a:pt x="2334" y="376"/>
                  </a:moveTo>
                  <a:lnTo>
                    <a:pt x="2307" y="330"/>
                  </a:lnTo>
                  <a:lnTo>
                    <a:pt x="2334" y="285"/>
                  </a:lnTo>
                  <a:lnTo>
                    <a:pt x="2359" y="330"/>
                  </a:lnTo>
                  <a:lnTo>
                    <a:pt x="2334" y="376"/>
                  </a:lnTo>
                  <a:moveTo>
                    <a:pt x="2395" y="376"/>
                  </a:moveTo>
                  <a:lnTo>
                    <a:pt x="2368" y="330"/>
                  </a:lnTo>
                  <a:lnTo>
                    <a:pt x="2395" y="285"/>
                  </a:lnTo>
                  <a:lnTo>
                    <a:pt x="2422" y="330"/>
                  </a:lnTo>
                  <a:lnTo>
                    <a:pt x="2395" y="376"/>
                  </a:lnTo>
                  <a:moveTo>
                    <a:pt x="2457" y="376"/>
                  </a:moveTo>
                  <a:lnTo>
                    <a:pt x="2431" y="330"/>
                  </a:lnTo>
                  <a:lnTo>
                    <a:pt x="2457" y="285"/>
                  </a:lnTo>
                  <a:lnTo>
                    <a:pt x="2484" y="330"/>
                  </a:lnTo>
                  <a:lnTo>
                    <a:pt x="2457" y="376"/>
                  </a:lnTo>
                  <a:moveTo>
                    <a:pt x="2518" y="376"/>
                  </a:moveTo>
                  <a:lnTo>
                    <a:pt x="2493" y="330"/>
                  </a:lnTo>
                  <a:lnTo>
                    <a:pt x="2518" y="285"/>
                  </a:lnTo>
                  <a:lnTo>
                    <a:pt x="2545" y="330"/>
                  </a:lnTo>
                  <a:lnTo>
                    <a:pt x="2518" y="376"/>
                  </a:lnTo>
                  <a:moveTo>
                    <a:pt x="84" y="322"/>
                  </a:moveTo>
                  <a:lnTo>
                    <a:pt x="59" y="277"/>
                  </a:lnTo>
                  <a:lnTo>
                    <a:pt x="84" y="232"/>
                  </a:lnTo>
                  <a:lnTo>
                    <a:pt x="111" y="277"/>
                  </a:lnTo>
                  <a:lnTo>
                    <a:pt x="84" y="322"/>
                  </a:lnTo>
                  <a:moveTo>
                    <a:pt x="146" y="322"/>
                  </a:moveTo>
                  <a:lnTo>
                    <a:pt x="120" y="277"/>
                  </a:lnTo>
                  <a:lnTo>
                    <a:pt x="146" y="232"/>
                  </a:lnTo>
                  <a:lnTo>
                    <a:pt x="173" y="277"/>
                  </a:lnTo>
                  <a:lnTo>
                    <a:pt x="146" y="322"/>
                  </a:lnTo>
                  <a:moveTo>
                    <a:pt x="209" y="322"/>
                  </a:moveTo>
                  <a:lnTo>
                    <a:pt x="182" y="277"/>
                  </a:lnTo>
                  <a:lnTo>
                    <a:pt x="209" y="232"/>
                  </a:lnTo>
                  <a:lnTo>
                    <a:pt x="234" y="277"/>
                  </a:lnTo>
                  <a:lnTo>
                    <a:pt x="209" y="322"/>
                  </a:lnTo>
                  <a:moveTo>
                    <a:pt x="270" y="322"/>
                  </a:moveTo>
                  <a:lnTo>
                    <a:pt x="243" y="277"/>
                  </a:lnTo>
                  <a:lnTo>
                    <a:pt x="270" y="232"/>
                  </a:lnTo>
                  <a:lnTo>
                    <a:pt x="295" y="277"/>
                  </a:lnTo>
                  <a:lnTo>
                    <a:pt x="270" y="322"/>
                  </a:lnTo>
                  <a:moveTo>
                    <a:pt x="331" y="322"/>
                  </a:moveTo>
                  <a:lnTo>
                    <a:pt x="304" y="277"/>
                  </a:lnTo>
                  <a:lnTo>
                    <a:pt x="331" y="232"/>
                  </a:lnTo>
                  <a:lnTo>
                    <a:pt x="357" y="277"/>
                  </a:lnTo>
                  <a:lnTo>
                    <a:pt x="331" y="322"/>
                  </a:lnTo>
                  <a:moveTo>
                    <a:pt x="393" y="322"/>
                  </a:moveTo>
                  <a:lnTo>
                    <a:pt x="366" y="277"/>
                  </a:lnTo>
                  <a:lnTo>
                    <a:pt x="393" y="232"/>
                  </a:lnTo>
                  <a:lnTo>
                    <a:pt x="418" y="277"/>
                  </a:lnTo>
                  <a:lnTo>
                    <a:pt x="393" y="322"/>
                  </a:lnTo>
                  <a:moveTo>
                    <a:pt x="454" y="322"/>
                  </a:moveTo>
                  <a:lnTo>
                    <a:pt x="427" y="277"/>
                  </a:lnTo>
                  <a:lnTo>
                    <a:pt x="454" y="232"/>
                  </a:lnTo>
                  <a:lnTo>
                    <a:pt x="480" y="277"/>
                  </a:lnTo>
                  <a:lnTo>
                    <a:pt x="454" y="322"/>
                  </a:lnTo>
                  <a:moveTo>
                    <a:pt x="516" y="322"/>
                  </a:moveTo>
                  <a:lnTo>
                    <a:pt x="489" y="277"/>
                  </a:lnTo>
                  <a:lnTo>
                    <a:pt x="516" y="232"/>
                  </a:lnTo>
                  <a:lnTo>
                    <a:pt x="541" y="277"/>
                  </a:lnTo>
                  <a:lnTo>
                    <a:pt x="516" y="322"/>
                  </a:lnTo>
                  <a:moveTo>
                    <a:pt x="577" y="322"/>
                  </a:moveTo>
                  <a:lnTo>
                    <a:pt x="552" y="277"/>
                  </a:lnTo>
                  <a:lnTo>
                    <a:pt x="577" y="232"/>
                  </a:lnTo>
                  <a:lnTo>
                    <a:pt x="604" y="277"/>
                  </a:lnTo>
                  <a:lnTo>
                    <a:pt x="577" y="322"/>
                  </a:lnTo>
                  <a:moveTo>
                    <a:pt x="639" y="322"/>
                  </a:moveTo>
                  <a:lnTo>
                    <a:pt x="613" y="277"/>
                  </a:lnTo>
                  <a:lnTo>
                    <a:pt x="639" y="232"/>
                  </a:lnTo>
                  <a:lnTo>
                    <a:pt x="666" y="277"/>
                  </a:lnTo>
                  <a:lnTo>
                    <a:pt x="639" y="322"/>
                  </a:lnTo>
                  <a:moveTo>
                    <a:pt x="700" y="322"/>
                  </a:moveTo>
                  <a:lnTo>
                    <a:pt x="675" y="277"/>
                  </a:lnTo>
                  <a:lnTo>
                    <a:pt x="700" y="232"/>
                  </a:lnTo>
                  <a:lnTo>
                    <a:pt x="727" y="277"/>
                  </a:lnTo>
                  <a:lnTo>
                    <a:pt x="700" y="322"/>
                  </a:lnTo>
                  <a:moveTo>
                    <a:pt x="762" y="322"/>
                  </a:moveTo>
                  <a:lnTo>
                    <a:pt x="736" y="277"/>
                  </a:lnTo>
                  <a:lnTo>
                    <a:pt x="762" y="232"/>
                  </a:lnTo>
                  <a:lnTo>
                    <a:pt x="789" y="277"/>
                  </a:lnTo>
                  <a:lnTo>
                    <a:pt x="762" y="322"/>
                  </a:lnTo>
                  <a:moveTo>
                    <a:pt x="823" y="322"/>
                  </a:moveTo>
                  <a:lnTo>
                    <a:pt x="798" y="277"/>
                  </a:lnTo>
                  <a:lnTo>
                    <a:pt x="823" y="232"/>
                  </a:lnTo>
                  <a:lnTo>
                    <a:pt x="850" y="277"/>
                  </a:lnTo>
                  <a:lnTo>
                    <a:pt x="823" y="322"/>
                  </a:lnTo>
                  <a:moveTo>
                    <a:pt x="885" y="322"/>
                  </a:moveTo>
                  <a:lnTo>
                    <a:pt x="859" y="277"/>
                  </a:lnTo>
                  <a:lnTo>
                    <a:pt x="885" y="232"/>
                  </a:lnTo>
                  <a:lnTo>
                    <a:pt x="912" y="277"/>
                  </a:lnTo>
                  <a:lnTo>
                    <a:pt x="885" y="322"/>
                  </a:lnTo>
                  <a:moveTo>
                    <a:pt x="948" y="322"/>
                  </a:moveTo>
                  <a:lnTo>
                    <a:pt x="921" y="277"/>
                  </a:lnTo>
                  <a:lnTo>
                    <a:pt x="948" y="232"/>
                  </a:lnTo>
                  <a:lnTo>
                    <a:pt x="973" y="277"/>
                  </a:lnTo>
                  <a:lnTo>
                    <a:pt x="948" y="322"/>
                  </a:lnTo>
                  <a:moveTo>
                    <a:pt x="1009" y="322"/>
                  </a:moveTo>
                  <a:lnTo>
                    <a:pt x="982" y="277"/>
                  </a:lnTo>
                  <a:lnTo>
                    <a:pt x="1009" y="232"/>
                  </a:lnTo>
                  <a:lnTo>
                    <a:pt x="1035" y="277"/>
                  </a:lnTo>
                  <a:lnTo>
                    <a:pt x="1009" y="322"/>
                  </a:lnTo>
                  <a:moveTo>
                    <a:pt x="1071" y="322"/>
                  </a:moveTo>
                  <a:lnTo>
                    <a:pt x="1044" y="277"/>
                  </a:lnTo>
                  <a:lnTo>
                    <a:pt x="1071" y="232"/>
                  </a:lnTo>
                  <a:lnTo>
                    <a:pt x="1096" y="277"/>
                  </a:lnTo>
                  <a:lnTo>
                    <a:pt x="1071" y="322"/>
                  </a:lnTo>
                  <a:moveTo>
                    <a:pt x="1132" y="322"/>
                  </a:moveTo>
                  <a:lnTo>
                    <a:pt x="1105" y="277"/>
                  </a:lnTo>
                  <a:lnTo>
                    <a:pt x="1132" y="232"/>
                  </a:lnTo>
                  <a:lnTo>
                    <a:pt x="1158" y="277"/>
                  </a:lnTo>
                  <a:lnTo>
                    <a:pt x="1132" y="322"/>
                  </a:lnTo>
                  <a:moveTo>
                    <a:pt x="1194" y="322"/>
                  </a:moveTo>
                  <a:lnTo>
                    <a:pt x="1167" y="277"/>
                  </a:lnTo>
                  <a:lnTo>
                    <a:pt x="1194" y="232"/>
                  </a:lnTo>
                  <a:lnTo>
                    <a:pt x="1219" y="277"/>
                  </a:lnTo>
                  <a:lnTo>
                    <a:pt x="1194" y="322"/>
                  </a:lnTo>
                  <a:moveTo>
                    <a:pt x="1255" y="322"/>
                  </a:moveTo>
                  <a:lnTo>
                    <a:pt x="1228" y="277"/>
                  </a:lnTo>
                  <a:lnTo>
                    <a:pt x="1255" y="232"/>
                  </a:lnTo>
                  <a:lnTo>
                    <a:pt x="1281" y="277"/>
                  </a:lnTo>
                  <a:lnTo>
                    <a:pt x="1255" y="322"/>
                  </a:lnTo>
                  <a:moveTo>
                    <a:pt x="1317" y="322"/>
                  </a:moveTo>
                  <a:lnTo>
                    <a:pt x="1291" y="277"/>
                  </a:lnTo>
                  <a:lnTo>
                    <a:pt x="1317" y="232"/>
                  </a:lnTo>
                  <a:lnTo>
                    <a:pt x="1344" y="277"/>
                  </a:lnTo>
                  <a:lnTo>
                    <a:pt x="1317" y="322"/>
                  </a:lnTo>
                  <a:moveTo>
                    <a:pt x="1378" y="322"/>
                  </a:moveTo>
                  <a:lnTo>
                    <a:pt x="1353" y="277"/>
                  </a:lnTo>
                  <a:lnTo>
                    <a:pt x="1378" y="232"/>
                  </a:lnTo>
                  <a:lnTo>
                    <a:pt x="1405" y="277"/>
                  </a:lnTo>
                  <a:lnTo>
                    <a:pt x="1378" y="322"/>
                  </a:lnTo>
                  <a:moveTo>
                    <a:pt x="1440" y="322"/>
                  </a:moveTo>
                  <a:lnTo>
                    <a:pt x="1414" y="277"/>
                  </a:lnTo>
                  <a:lnTo>
                    <a:pt x="1440" y="232"/>
                  </a:lnTo>
                  <a:lnTo>
                    <a:pt x="1467" y="277"/>
                  </a:lnTo>
                  <a:lnTo>
                    <a:pt x="1440" y="322"/>
                  </a:lnTo>
                  <a:moveTo>
                    <a:pt x="1501" y="322"/>
                  </a:moveTo>
                  <a:lnTo>
                    <a:pt x="1476" y="277"/>
                  </a:lnTo>
                  <a:lnTo>
                    <a:pt x="1501" y="232"/>
                  </a:lnTo>
                  <a:lnTo>
                    <a:pt x="1528" y="277"/>
                  </a:lnTo>
                  <a:lnTo>
                    <a:pt x="1501" y="322"/>
                  </a:lnTo>
                  <a:moveTo>
                    <a:pt x="1563" y="322"/>
                  </a:moveTo>
                  <a:lnTo>
                    <a:pt x="1537" y="277"/>
                  </a:lnTo>
                  <a:lnTo>
                    <a:pt x="1563" y="232"/>
                  </a:lnTo>
                  <a:lnTo>
                    <a:pt x="1590" y="277"/>
                  </a:lnTo>
                  <a:lnTo>
                    <a:pt x="1563" y="322"/>
                  </a:lnTo>
                  <a:moveTo>
                    <a:pt x="1624" y="322"/>
                  </a:moveTo>
                  <a:lnTo>
                    <a:pt x="1599" y="277"/>
                  </a:lnTo>
                  <a:lnTo>
                    <a:pt x="1624" y="232"/>
                  </a:lnTo>
                  <a:lnTo>
                    <a:pt x="1651" y="277"/>
                  </a:lnTo>
                  <a:lnTo>
                    <a:pt x="1624" y="322"/>
                  </a:lnTo>
                  <a:moveTo>
                    <a:pt x="1687" y="322"/>
                  </a:moveTo>
                  <a:lnTo>
                    <a:pt x="1660" y="277"/>
                  </a:lnTo>
                  <a:lnTo>
                    <a:pt x="1687" y="232"/>
                  </a:lnTo>
                  <a:lnTo>
                    <a:pt x="1713" y="277"/>
                  </a:lnTo>
                  <a:lnTo>
                    <a:pt x="1687" y="322"/>
                  </a:lnTo>
                  <a:moveTo>
                    <a:pt x="1749" y="322"/>
                  </a:moveTo>
                  <a:lnTo>
                    <a:pt x="1722" y="277"/>
                  </a:lnTo>
                  <a:lnTo>
                    <a:pt x="1749" y="232"/>
                  </a:lnTo>
                  <a:lnTo>
                    <a:pt x="1774" y="277"/>
                  </a:lnTo>
                  <a:lnTo>
                    <a:pt x="1749" y="322"/>
                  </a:lnTo>
                  <a:moveTo>
                    <a:pt x="1810" y="322"/>
                  </a:moveTo>
                  <a:lnTo>
                    <a:pt x="1783" y="277"/>
                  </a:lnTo>
                  <a:lnTo>
                    <a:pt x="1810" y="232"/>
                  </a:lnTo>
                  <a:lnTo>
                    <a:pt x="1836" y="277"/>
                  </a:lnTo>
                  <a:lnTo>
                    <a:pt x="1810" y="322"/>
                  </a:lnTo>
                  <a:moveTo>
                    <a:pt x="1872" y="322"/>
                  </a:moveTo>
                  <a:lnTo>
                    <a:pt x="1845" y="277"/>
                  </a:lnTo>
                  <a:lnTo>
                    <a:pt x="1872" y="232"/>
                  </a:lnTo>
                  <a:lnTo>
                    <a:pt x="1897" y="277"/>
                  </a:lnTo>
                  <a:lnTo>
                    <a:pt x="1872" y="322"/>
                  </a:lnTo>
                  <a:moveTo>
                    <a:pt x="1933" y="322"/>
                  </a:moveTo>
                  <a:lnTo>
                    <a:pt x="1906" y="277"/>
                  </a:lnTo>
                  <a:lnTo>
                    <a:pt x="1933" y="232"/>
                  </a:lnTo>
                  <a:lnTo>
                    <a:pt x="1959" y="277"/>
                  </a:lnTo>
                  <a:lnTo>
                    <a:pt x="1933" y="322"/>
                  </a:lnTo>
                  <a:moveTo>
                    <a:pt x="1995" y="322"/>
                  </a:moveTo>
                  <a:lnTo>
                    <a:pt x="1968" y="277"/>
                  </a:lnTo>
                  <a:lnTo>
                    <a:pt x="1995" y="232"/>
                  </a:lnTo>
                  <a:lnTo>
                    <a:pt x="2020" y="277"/>
                  </a:lnTo>
                  <a:lnTo>
                    <a:pt x="1995" y="322"/>
                  </a:lnTo>
                  <a:moveTo>
                    <a:pt x="2056" y="322"/>
                  </a:moveTo>
                  <a:lnTo>
                    <a:pt x="2031" y="277"/>
                  </a:lnTo>
                  <a:lnTo>
                    <a:pt x="2056" y="232"/>
                  </a:lnTo>
                  <a:lnTo>
                    <a:pt x="2083" y="277"/>
                  </a:lnTo>
                  <a:lnTo>
                    <a:pt x="2056" y="322"/>
                  </a:lnTo>
                  <a:moveTo>
                    <a:pt x="2118" y="322"/>
                  </a:moveTo>
                  <a:lnTo>
                    <a:pt x="2092" y="277"/>
                  </a:lnTo>
                  <a:lnTo>
                    <a:pt x="2118" y="232"/>
                  </a:lnTo>
                  <a:lnTo>
                    <a:pt x="2145" y="277"/>
                  </a:lnTo>
                  <a:lnTo>
                    <a:pt x="2118" y="322"/>
                  </a:lnTo>
                  <a:moveTo>
                    <a:pt x="2179" y="322"/>
                  </a:moveTo>
                  <a:lnTo>
                    <a:pt x="2154" y="277"/>
                  </a:lnTo>
                  <a:lnTo>
                    <a:pt x="2179" y="232"/>
                  </a:lnTo>
                  <a:lnTo>
                    <a:pt x="2206" y="277"/>
                  </a:lnTo>
                  <a:lnTo>
                    <a:pt x="2179" y="322"/>
                  </a:lnTo>
                  <a:moveTo>
                    <a:pt x="2241" y="322"/>
                  </a:moveTo>
                  <a:lnTo>
                    <a:pt x="2215" y="277"/>
                  </a:lnTo>
                  <a:lnTo>
                    <a:pt x="2241" y="232"/>
                  </a:lnTo>
                  <a:lnTo>
                    <a:pt x="2268" y="277"/>
                  </a:lnTo>
                  <a:lnTo>
                    <a:pt x="2241" y="322"/>
                  </a:lnTo>
                  <a:moveTo>
                    <a:pt x="2302" y="322"/>
                  </a:moveTo>
                  <a:lnTo>
                    <a:pt x="2277" y="277"/>
                  </a:lnTo>
                  <a:lnTo>
                    <a:pt x="2302" y="232"/>
                  </a:lnTo>
                  <a:lnTo>
                    <a:pt x="2329" y="277"/>
                  </a:lnTo>
                  <a:lnTo>
                    <a:pt x="2302" y="322"/>
                  </a:lnTo>
                  <a:moveTo>
                    <a:pt x="2364" y="322"/>
                  </a:moveTo>
                  <a:lnTo>
                    <a:pt x="2338" y="277"/>
                  </a:lnTo>
                  <a:lnTo>
                    <a:pt x="2364" y="232"/>
                  </a:lnTo>
                  <a:lnTo>
                    <a:pt x="2391" y="277"/>
                  </a:lnTo>
                  <a:lnTo>
                    <a:pt x="2364" y="322"/>
                  </a:lnTo>
                  <a:moveTo>
                    <a:pt x="2427" y="322"/>
                  </a:moveTo>
                  <a:lnTo>
                    <a:pt x="2400" y="277"/>
                  </a:lnTo>
                  <a:lnTo>
                    <a:pt x="2427" y="232"/>
                  </a:lnTo>
                  <a:lnTo>
                    <a:pt x="2452" y="277"/>
                  </a:lnTo>
                  <a:lnTo>
                    <a:pt x="2427" y="322"/>
                  </a:lnTo>
                  <a:moveTo>
                    <a:pt x="2488" y="322"/>
                  </a:moveTo>
                  <a:lnTo>
                    <a:pt x="2461" y="277"/>
                  </a:lnTo>
                  <a:lnTo>
                    <a:pt x="2488" y="232"/>
                  </a:lnTo>
                  <a:lnTo>
                    <a:pt x="2514" y="277"/>
                  </a:lnTo>
                  <a:lnTo>
                    <a:pt x="2488" y="322"/>
                  </a:lnTo>
                  <a:moveTo>
                    <a:pt x="54" y="270"/>
                  </a:moveTo>
                  <a:lnTo>
                    <a:pt x="27" y="223"/>
                  </a:lnTo>
                  <a:lnTo>
                    <a:pt x="54" y="179"/>
                  </a:lnTo>
                  <a:lnTo>
                    <a:pt x="80" y="223"/>
                  </a:lnTo>
                  <a:lnTo>
                    <a:pt x="54" y="270"/>
                  </a:lnTo>
                  <a:moveTo>
                    <a:pt x="116" y="270"/>
                  </a:moveTo>
                  <a:lnTo>
                    <a:pt x="89" y="223"/>
                  </a:lnTo>
                  <a:lnTo>
                    <a:pt x="116" y="179"/>
                  </a:lnTo>
                  <a:lnTo>
                    <a:pt x="141" y="223"/>
                  </a:lnTo>
                  <a:lnTo>
                    <a:pt x="116" y="270"/>
                  </a:lnTo>
                  <a:moveTo>
                    <a:pt x="177" y="270"/>
                  </a:moveTo>
                  <a:lnTo>
                    <a:pt x="150" y="223"/>
                  </a:lnTo>
                  <a:lnTo>
                    <a:pt x="177" y="179"/>
                  </a:lnTo>
                  <a:lnTo>
                    <a:pt x="204" y="223"/>
                  </a:lnTo>
                  <a:lnTo>
                    <a:pt x="177" y="270"/>
                  </a:lnTo>
                  <a:moveTo>
                    <a:pt x="238" y="270"/>
                  </a:moveTo>
                  <a:lnTo>
                    <a:pt x="213" y="223"/>
                  </a:lnTo>
                  <a:lnTo>
                    <a:pt x="238" y="179"/>
                  </a:lnTo>
                  <a:lnTo>
                    <a:pt x="265" y="223"/>
                  </a:lnTo>
                  <a:lnTo>
                    <a:pt x="238" y="270"/>
                  </a:lnTo>
                  <a:moveTo>
                    <a:pt x="300" y="270"/>
                  </a:moveTo>
                  <a:lnTo>
                    <a:pt x="274" y="223"/>
                  </a:lnTo>
                  <a:lnTo>
                    <a:pt x="300" y="179"/>
                  </a:lnTo>
                  <a:lnTo>
                    <a:pt x="327" y="223"/>
                  </a:lnTo>
                  <a:lnTo>
                    <a:pt x="300" y="270"/>
                  </a:lnTo>
                  <a:moveTo>
                    <a:pt x="361" y="270"/>
                  </a:moveTo>
                  <a:lnTo>
                    <a:pt x="336" y="223"/>
                  </a:lnTo>
                  <a:lnTo>
                    <a:pt x="361" y="179"/>
                  </a:lnTo>
                  <a:lnTo>
                    <a:pt x="388" y="223"/>
                  </a:lnTo>
                  <a:lnTo>
                    <a:pt x="361" y="270"/>
                  </a:lnTo>
                  <a:moveTo>
                    <a:pt x="423" y="270"/>
                  </a:moveTo>
                  <a:lnTo>
                    <a:pt x="397" y="223"/>
                  </a:lnTo>
                  <a:lnTo>
                    <a:pt x="423" y="179"/>
                  </a:lnTo>
                  <a:lnTo>
                    <a:pt x="450" y="223"/>
                  </a:lnTo>
                  <a:lnTo>
                    <a:pt x="423" y="270"/>
                  </a:lnTo>
                  <a:moveTo>
                    <a:pt x="484" y="270"/>
                  </a:moveTo>
                  <a:lnTo>
                    <a:pt x="459" y="223"/>
                  </a:lnTo>
                  <a:lnTo>
                    <a:pt x="484" y="179"/>
                  </a:lnTo>
                  <a:lnTo>
                    <a:pt x="511" y="223"/>
                  </a:lnTo>
                  <a:lnTo>
                    <a:pt x="484" y="270"/>
                  </a:lnTo>
                  <a:moveTo>
                    <a:pt x="546" y="270"/>
                  </a:moveTo>
                  <a:lnTo>
                    <a:pt x="520" y="223"/>
                  </a:lnTo>
                  <a:lnTo>
                    <a:pt x="546" y="179"/>
                  </a:lnTo>
                  <a:lnTo>
                    <a:pt x="573" y="223"/>
                  </a:lnTo>
                  <a:lnTo>
                    <a:pt x="546" y="270"/>
                  </a:lnTo>
                  <a:moveTo>
                    <a:pt x="609" y="270"/>
                  </a:moveTo>
                  <a:lnTo>
                    <a:pt x="582" y="223"/>
                  </a:lnTo>
                  <a:lnTo>
                    <a:pt x="609" y="179"/>
                  </a:lnTo>
                  <a:lnTo>
                    <a:pt x="634" y="223"/>
                  </a:lnTo>
                  <a:lnTo>
                    <a:pt x="609" y="270"/>
                  </a:lnTo>
                  <a:moveTo>
                    <a:pt x="670" y="270"/>
                  </a:moveTo>
                  <a:lnTo>
                    <a:pt x="643" y="223"/>
                  </a:lnTo>
                  <a:lnTo>
                    <a:pt x="670" y="179"/>
                  </a:lnTo>
                  <a:lnTo>
                    <a:pt x="696" y="223"/>
                  </a:lnTo>
                  <a:lnTo>
                    <a:pt x="670" y="270"/>
                  </a:lnTo>
                  <a:moveTo>
                    <a:pt x="732" y="270"/>
                  </a:moveTo>
                  <a:lnTo>
                    <a:pt x="705" y="223"/>
                  </a:lnTo>
                  <a:lnTo>
                    <a:pt x="732" y="179"/>
                  </a:lnTo>
                  <a:lnTo>
                    <a:pt x="757" y="223"/>
                  </a:lnTo>
                  <a:lnTo>
                    <a:pt x="732" y="270"/>
                  </a:lnTo>
                  <a:moveTo>
                    <a:pt x="793" y="270"/>
                  </a:moveTo>
                  <a:lnTo>
                    <a:pt x="766" y="223"/>
                  </a:lnTo>
                  <a:lnTo>
                    <a:pt x="793" y="179"/>
                  </a:lnTo>
                  <a:lnTo>
                    <a:pt x="819" y="223"/>
                  </a:lnTo>
                  <a:lnTo>
                    <a:pt x="793" y="270"/>
                  </a:lnTo>
                  <a:moveTo>
                    <a:pt x="855" y="270"/>
                  </a:moveTo>
                  <a:lnTo>
                    <a:pt x="828" y="223"/>
                  </a:lnTo>
                  <a:lnTo>
                    <a:pt x="855" y="179"/>
                  </a:lnTo>
                  <a:lnTo>
                    <a:pt x="880" y="223"/>
                  </a:lnTo>
                  <a:lnTo>
                    <a:pt x="855" y="270"/>
                  </a:lnTo>
                  <a:moveTo>
                    <a:pt x="916" y="270"/>
                  </a:moveTo>
                  <a:lnTo>
                    <a:pt x="889" y="223"/>
                  </a:lnTo>
                  <a:lnTo>
                    <a:pt x="916" y="179"/>
                  </a:lnTo>
                  <a:lnTo>
                    <a:pt x="943" y="223"/>
                  </a:lnTo>
                  <a:lnTo>
                    <a:pt x="916" y="270"/>
                  </a:lnTo>
                  <a:moveTo>
                    <a:pt x="978" y="270"/>
                  </a:moveTo>
                  <a:lnTo>
                    <a:pt x="952" y="223"/>
                  </a:lnTo>
                  <a:lnTo>
                    <a:pt x="978" y="179"/>
                  </a:lnTo>
                  <a:lnTo>
                    <a:pt x="1005" y="223"/>
                  </a:lnTo>
                  <a:lnTo>
                    <a:pt x="978" y="270"/>
                  </a:lnTo>
                  <a:moveTo>
                    <a:pt x="1039" y="270"/>
                  </a:moveTo>
                  <a:lnTo>
                    <a:pt x="1014" y="223"/>
                  </a:lnTo>
                  <a:lnTo>
                    <a:pt x="1039" y="179"/>
                  </a:lnTo>
                  <a:lnTo>
                    <a:pt x="1066" y="223"/>
                  </a:lnTo>
                  <a:lnTo>
                    <a:pt x="1039" y="270"/>
                  </a:lnTo>
                  <a:moveTo>
                    <a:pt x="1101" y="270"/>
                  </a:moveTo>
                  <a:lnTo>
                    <a:pt x="1075" y="223"/>
                  </a:lnTo>
                  <a:lnTo>
                    <a:pt x="1101" y="179"/>
                  </a:lnTo>
                  <a:lnTo>
                    <a:pt x="1128" y="223"/>
                  </a:lnTo>
                  <a:lnTo>
                    <a:pt x="1101" y="270"/>
                  </a:lnTo>
                  <a:moveTo>
                    <a:pt x="1162" y="270"/>
                  </a:moveTo>
                  <a:lnTo>
                    <a:pt x="1137" y="223"/>
                  </a:lnTo>
                  <a:lnTo>
                    <a:pt x="1162" y="179"/>
                  </a:lnTo>
                  <a:lnTo>
                    <a:pt x="1189" y="223"/>
                  </a:lnTo>
                  <a:lnTo>
                    <a:pt x="1162" y="270"/>
                  </a:lnTo>
                  <a:moveTo>
                    <a:pt x="1224" y="270"/>
                  </a:moveTo>
                  <a:lnTo>
                    <a:pt x="1198" y="223"/>
                  </a:lnTo>
                  <a:lnTo>
                    <a:pt x="1224" y="179"/>
                  </a:lnTo>
                  <a:lnTo>
                    <a:pt x="1251" y="223"/>
                  </a:lnTo>
                  <a:lnTo>
                    <a:pt x="1224" y="270"/>
                  </a:lnTo>
                  <a:moveTo>
                    <a:pt x="1285" y="270"/>
                  </a:moveTo>
                  <a:lnTo>
                    <a:pt x="1260" y="223"/>
                  </a:lnTo>
                  <a:lnTo>
                    <a:pt x="1285" y="179"/>
                  </a:lnTo>
                  <a:lnTo>
                    <a:pt x="1312" y="223"/>
                  </a:lnTo>
                  <a:lnTo>
                    <a:pt x="1285" y="270"/>
                  </a:lnTo>
                  <a:moveTo>
                    <a:pt x="1348" y="270"/>
                  </a:moveTo>
                  <a:lnTo>
                    <a:pt x="1321" y="223"/>
                  </a:lnTo>
                  <a:lnTo>
                    <a:pt x="1348" y="179"/>
                  </a:lnTo>
                  <a:lnTo>
                    <a:pt x="1374" y="223"/>
                  </a:lnTo>
                  <a:lnTo>
                    <a:pt x="1348" y="270"/>
                  </a:lnTo>
                  <a:moveTo>
                    <a:pt x="1410" y="270"/>
                  </a:moveTo>
                  <a:lnTo>
                    <a:pt x="1383" y="223"/>
                  </a:lnTo>
                  <a:lnTo>
                    <a:pt x="1410" y="179"/>
                  </a:lnTo>
                  <a:lnTo>
                    <a:pt x="1435" y="223"/>
                  </a:lnTo>
                  <a:lnTo>
                    <a:pt x="1410" y="270"/>
                  </a:lnTo>
                  <a:moveTo>
                    <a:pt x="1471" y="270"/>
                  </a:moveTo>
                  <a:lnTo>
                    <a:pt x="1444" y="223"/>
                  </a:lnTo>
                  <a:lnTo>
                    <a:pt x="1471" y="179"/>
                  </a:lnTo>
                  <a:lnTo>
                    <a:pt x="1497" y="223"/>
                  </a:lnTo>
                  <a:lnTo>
                    <a:pt x="1471" y="270"/>
                  </a:lnTo>
                  <a:moveTo>
                    <a:pt x="1533" y="270"/>
                  </a:moveTo>
                  <a:lnTo>
                    <a:pt x="1506" y="223"/>
                  </a:lnTo>
                  <a:lnTo>
                    <a:pt x="1533" y="179"/>
                  </a:lnTo>
                  <a:lnTo>
                    <a:pt x="1558" y="223"/>
                  </a:lnTo>
                  <a:lnTo>
                    <a:pt x="1533" y="270"/>
                  </a:lnTo>
                  <a:moveTo>
                    <a:pt x="1594" y="270"/>
                  </a:moveTo>
                  <a:lnTo>
                    <a:pt x="1567" y="223"/>
                  </a:lnTo>
                  <a:lnTo>
                    <a:pt x="1594" y="179"/>
                  </a:lnTo>
                  <a:lnTo>
                    <a:pt x="1620" y="223"/>
                  </a:lnTo>
                  <a:lnTo>
                    <a:pt x="1594" y="270"/>
                  </a:lnTo>
                  <a:moveTo>
                    <a:pt x="1656" y="270"/>
                  </a:moveTo>
                  <a:lnTo>
                    <a:pt x="1629" y="223"/>
                  </a:lnTo>
                  <a:lnTo>
                    <a:pt x="1656" y="179"/>
                  </a:lnTo>
                  <a:lnTo>
                    <a:pt x="1683" y="223"/>
                  </a:lnTo>
                  <a:lnTo>
                    <a:pt x="1656" y="270"/>
                  </a:lnTo>
                  <a:moveTo>
                    <a:pt x="1717" y="270"/>
                  </a:moveTo>
                  <a:lnTo>
                    <a:pt x="1692" y="223"/>
                  </a:lnTo>
                  <a:lnTo>
                    <a:pt x="1717" y="179"/>
                  </a:lnTo>
                  <a:lnTo>
                    <a:pt x="1744" y="223"/>
                  </a:lnTo>
                  <a:lnTo>
                    <a:pt x="1717" y="270"/>
                  </a:lnTo>
                  <a:moveTo>
                    <a:pt x="1779" y="270"/>
                  </a:moveTo>
                  <a:lnTo>
                    <a:pt x="1753" y="223"/>
                  </a:lnTo>
                  <a:lnTo>
                    <a:pt x="1779" y="179"/>
                  </a:lnTo>
                  <a:lnTo>
                    <a:pt x="1806" y="223"/>
                  </a:lnTo>
                  <a:lnTo>
                    <a:pt x="1779" y="270"/>
                  </a:lnTo>
                  <a:moveTo>
                    <a:pt x="1840" y="270"/>
                  </a:moveTo>
                  <a:lnTo>
                    <a:pt x="1815" y="223"/>
                  </a:lnTo>
                  <a:lnTo>
                    <a:pt x="1840" y="179"/>
                  </a:lnTo>
                  <a:lnTo>
                    <a:pt x="1867" y="223"/>
                  </a:lnTo>
                  <a:lnTo>
                    <a:pt x="1840" y="270"/>
                  </a:lnTo>
                  <a:moveTo>
                    <a:pt x="1902" y="270"/>
                  </a:moveTo>
                  <a:lnTo>
                    <a:pt x="1876" y="223"/>
                  </a:lnTo>
                  <a:lnTo>
                    <a:pt x="1902" y="179"/>
                  </a:lnTo>
                  <a:lnTo>
                    <a:pt x="1929" y="223"/>
                  </a:lnTo>
                  <a:lnTo>
                    <a:pt x="1902" y="270"/>
                  </a:lnTo>
                  <a:moveTo>
                    <a:pt x="1963" y="270"/>
                  </a:moveTo>
                  <a:lnTo>
                    <a:pt x="1938" y="223"/>
                  </a:lnTo>
                  <a:lnTo>
                    <a:pt x="1963" y="179"/>
                  </a:lnTo>
                  <a:lnTo>
                    <a:pt x="1990" y="223"/>
                  </a:lnTo>
                  <a:lnTo>
                    <a:pt x="1963" y="270"/>
                  </a:lnTo>
                  <a:moveTo>
                    <a:pt x="2025" y="270"/>
                  </a:moveTo>
                  <a:lnTo>
                    <a:pt x="1999" y="223"/>
                  </a:lnTo>
                  <a:lnTo>
                    <a:pt x="2025" y="179"/>
                  </a:lnTo>
                  <a:lnTo>
                    <a:pt x="2052" y="223"/>
                  </a:lnTo>
                  <a:lnTo>
                    <a:pt x="2025" y="270"/>
                  </a:lnTo>
                  <a:moveTo>
                    <a:pt x="2088" y="270"/>
                  </a:moveTo>
                  <a:lnTo>
                    <a:pt x="2061" y="223"/>
                  </a:lnTo>
                  <a:lnTo>
                    <a:pt x="2088" y="179"/>
                  </a:lnTo>
                  <a:lnTo>
                    <a:pt x="2113" y="223"/>
                  </a:lnTo>
                  <a:lnTo>
                    <a:pt x="2088" y="270"/>
                  </a:lnTo>
                  <a:moveTo>
                    <a:pt x="2149" y="270"/>
                  </a:moveTo>
                  <a:lnTo>
                    <a:pt x="2122" y="223"/>
                  </a:lnTo>
                  <a:lnTo>
                    <a:pt x="2149" y="179"/>
                  </a:lnTo>
                  <a:lnTo>
                    <a:pt x="2175" y="223"/>
                  </a:lnTo>
                  <a:lnTo>
                    <a:pt x="2149" y="270"/>
                  </a:lnTo>
                  <a:moveTo>
                    <a:pt x="2211" y="270"/>
                  </a:moveTo>
                  <a:lnTo>
                    <a:pt x="2184" y="223"/>
                  </a:lnTo>
                  <a:lnTo>
                    <a:pt x="2211" y="179"/>
                  </a:lnTo>
                  <a:lnTo>
                    <a:pt x="2236" y="223"/>
                  </a:lnTo>
                  <a:lnTo>
                    <a:pt x="2211" y="270"/>
                  </a:lnTo>
                  <a:moveTo>
                    <a:pt x="2272" y="270"/>
                  </a:moveTo>
                  <a:lnTo>
                    <a:pt x="2245" y="223"/>
                  </a:lnTo>
                  <a:lnTo>
                    <a:pt x="2272" y="179"/>
                  </a:lnTo>
                  <a:lnTo>
                    <a:pt x="2298" y="223"/>
                  </a:lnTo>
                  <a:lnTo>
                    <a:pt x="2272" y="270"/>
                  </a:lnTo>
                  <a:moveTo>
                    <a:pt x="2334" y="270"/>
                  </a:moveTo>
                  <a:lnTo>
                    <a:pt x="2307" y="223"/>
                  </a:lnTo>
                  <a:lnTo>
                    <a:pt x="2334" y="179"/>
                  </a:lnTo>
                  <a:lnTo>
                    <a:pt x="2359" y="223"/>
                  </a:lnTo>
                  <a:lnTo>
                    <a:pt x="2334" y="270"/>
                  </a:lnTo>
                  <a:moveTo>
                    <a:pt x="2395" y="270"/>
                  </a:moveTo>
                  <a:lnTo>
                    <a:pt x="2368" y="223"/>
                  </a:lnTo>
                  <a:lnTo>
                    <a:pt x="2395" y="179"/>
                  </a:lnTo>
                  <a:lnTo>
                    <a:pt x="2422" y="223"/>
                  </a:lnTo>
                  <a:lnTo>
                    <a:pt x="2395" y="270"/>
                  </a:lnTo>
                  <a:moveTo>
                    <a:pt x="2457" y="270"/>
                  </a:moveTo>
                  <a:lnTo>
                    <a:pt x="2431" y="223"/>
                  </a:lnTo>
                  <a:lnTo>
                    <a:pt x="2457" y="179"/>
                  </a:lnTo>
                  <a:lnTo>
                    <a:pt x="2484" y="223"/>
                  </a:lnTo>
                  <a:lnTo>
                    <a:pt x="2457" y="270"/>
                  </a:lnTo>
                  <a:moveTo>
                    <a:pt x="2518" y="270"/>
                  </a:moveTo>
                  <a:lnTo>
                    <a:pt x="2493" y="223"/>
                  </a:lnTo>
                  <a:lnTo>
                    <a:pt x="2518" y="179"/>
                  </a:lnTo>
                  <a:lnTo>
                    <a:pt x="2545" y="223"/>
                  </a:lnTo>
                  <a:lnTo>
                    <a:pt x="2518" y="270"/>
                  </a:lnTo>
                  <a:moveTo>
                    <a:pt x="84" y="216"/>
                  </a:moveTo>
                  <a:lnTo>
                    <a:pt x="59" y="171"/>
                  </a:lnTo>
                  <a:lnTo>
                    <a:pt x="84" y="125"/>
                  </a:lnTo>
                  <a:lnTo>
                    <a:pt x="111" y="171"/>
                  </a:lnTo>
                  <a:lnTo>
                    <a:pt x="84" y="216"/>
                  </a:lnTo>
                  <a:moveTo>
                    <a:pt x="146" y="216"/>
                  </a:moveTo>
                  <a:lnTo>
                    <a:pt x="120" y="171"/>
                  </a:lnTo>
                  <a:lnTo>
                    <a:pt x="146" y="125"/>
                  </a:lnTo>
                  <a:lnTo>
                    <a:pt x="173" y="171"/>
                  </a:lnTo>
                  <a:lnTo>
                    <a:pt x="146" y="216"/>
                  </a:lnTo>
                  <a:moveTo>
                    <a:pt x="209" y="216"/>
                  </a:moveTo>
                  <a:lnTo>
                    <a:pt x="182" y="171"/>
                  </a:lnTo>
                  <a:lnTo>
                    <a:pt x="209" y="125"/>
                  </a:lnTo>
                  <a:lnTo>
                    <a:pt x="234" y="171"/>
                  </a:lnTo>
                  <a:lnTo>
                    <a:pt x="209" y="216"/>
                  </a:lnTo>
                  <a:moveTo>
                    <a:pt x="270" y="216"/>
                  </a:moveTo>
                  <a:lnTo>
                    <a:pt x="243" y="171"/>
                  </a:lnTo>
                  <a:lnTo>
                    <a:pt x="270" y="125"/>
                  </a:lnTo>
                  <a:lnTo>
                    <a:pt x="295" y="171"/>
                  </a:lnTo>
                  <a:lnTo>
                    <a:pt x="270" y="216"/>
                  </a:lnTo>
                  <a:moveTo>
                    <a:pt x="331" y="216"/>
                  </a:moveTo>
                  <a:lnTo>
                    <a:pt x="304" y="171"/>
                  </a:lnTo>
                  <a:lnTo>
                    <a:pt x="331" y="125"/>
                  </a:lnTo>
                  <a:lnTo>
                    <a:pt x="357" y="171"/>
                  </a:lnTo>
                  <a:lnTo>
                    <a:pt x="331" y="216"/>
                  </a:lnTo>
                  <a:moveTo>
                    <a:pt x="393" y="216"/>
                  </a:moveTo>
                  <a:lnTo>
                    <a:pt x="366" y="171"/>
                  </a:lnTo>
                  <a:lnTo>
                    <a:pt x="393" y="125"/>
                  </a:lnTo>
                  <a:lnTo>
                    <a:pt x="418" y="171"/>
                  </a:lnTo>
                  <a:lnTo>
                    <a:pt x="393" y="216"/>
                  </a:lnTo>
                  <a:moveTo>
                    <a:pt x="454" y="216"/>
                  </a:moveTo>
                  <a:lnTo>
                    <a:pt x="427" y="171"/>
                  </a:lnTo>
                  <a:lnTo>
                    <a:pt x="454" y="125"/>
                  </a:lnTo>
                  <a:lnTo>
                    <a:pt x="480" y="171"/>
                  </a:lnTo>
                  <a:lnTo>
                    <a:pt x="454" y="216"/>
                  </a:lnTo>
                  <a:moveTo>
                    <a:pt x="516" y="216"/>
                  </a:moveTo>
                  <a:lnTo>
                    <a:pt x="489" y="171"/>
                  </a:lnTo>
                  <a:lnTo>
                    <a:pt x="516" y="125"/>
                  </a:lnTo>
                  <a:lnTo>
                    <a:pt x="541" y="171"/>
                  </a:lnTo>
                  <a:lnTo>
                    <a:pt x="516" y="216"/>
                  </a:lnTo>
                  <a:moveTo>
                    <a:pt x="577" y="216"/>
                  </a:moveTo>
                  <a:lnTo>
                    <a:pt x="552" y="171"/>
                  </a:lnTo>
                  <a:lnTo>
                    <a:pt x="577" y="125"/>
                  </a:lnTo>
                  <a:lnTo>
                    <a:pt x="604" y="171"/>
                  </a:lnTo>
                  <a:lnTo>
                    <a:pt x="577" y="216"/>
                  </a:lnTo>
                  <a:moveTo>
                    <a:pt x="639" y="216"/>
                  </a:moveTo>
                  <a:lnTo>
                    <a:pt x="613" y="171"/>
                  </a:lnTo>
                  <a:lnTo>
                    <a:pt x="639" y="125"/>
                  </a:lnTo>
                  <a:lnTo>
                    <a:pt x="666" y="171"/>
                  </a:lnTo>
                  <a:lnTo>
                    <a:pt x="639" y="216"/>
                  </a:lnTo>
                  <a:moveTo>
                    <a:pt x="700" y="216"/>
                  </a:moveTo>
                  <a:lnTo>
                    <a:pt x="675" y="171"/>
                  </a:lnTo>
                  <a:lnTo>
                    <a:pt x="700" y="125"/>
                  </a:lnTo>
                  <a:lnTo>
                    <a:pt x="727" y="171"/>
                  </a:lnTo>
                  <a:lnTo>
                    <a:pt x="700" y="216"/>
                  </a:lnTo>
                  <a:moveTo>
                    <a:pt x="762" y="216"/>
                  </a:moveTo>
                  <a:lnTo>
                    <a:pt x="736" y="171"/>
                  </a:lnTo>
                  <a:lnTo>
                    <a:pt x="762" y="125"/>
                  </a:lnTo>
                  <a:lnTo>
                    <a:pt x="789" y="171"/>
                  </a:lnTo>
                  <a:lnTo>
                    <a:pt x="762" y="216"/>
                  </a:lnTo>
                  <a:moveTo>
                    <a:pt x="823" y="216"/>
                  </a:moveTo>
                  <a:lnTo>
                    <a:pt x="798" y="171"/>
                  </a:lnTo>
                  <a:lnTo>
                    <a:pt x="823" y="125"/>
                  </a:lnTo>
                  <a:lnTo>
                    <a:pt x="850" y="171"/>
                  </a:lnTo>
                  <a:lnTo>
                    <a:pt x="823" y="216"/>
                  </a:lnTo>
                  <a:moveTo>
                    <a:pt x="885" y="216"/>
                  </a:moveTo>
                  <a:lnTo>
                    <a:pt x="859" y="171"/>
                  </a:lnTo>
                  <a:lnTo>
                    <a:pt x="885" y="125"/>
                  </a:lnTo>
                  <a:lnTo>
                    <a:pt x="912" y="171"/>
                  </a:lnTo>
                  <a:lnTo>
                    <a:pt x="885" y="216"/>
                  </a:lnTo>
                  <a:moveTo>
                    <a:pt x="948" y="216"/>
                  </a:moveTo>
                  <a:lnTo>
                    <a:pt x="921" y="171"/>
                  </a:lnTo>
                  <a:lnTo>
                    <a:pt x="948" y="125"/>
                  </a:lnTo>
                  <a:lnTo>
                    <a:pt x="973" y="171"/>
                  </a:lnTo>
                  <a:lnTo>
                    <a:pt x="948" y="216"/>
                  </a:lnTo>
                  <a:moveTo>
                    <a:pt x="1009" y="216"/>
                  </a:moveTo>
                  <a:lnTo>
                    <a:pt x="982" y="171"/>
                  </a:lnTo>
                  <a:lnTo>
                    <a:pt x="1009" y="125"/>
                  </a:lnTo>
                  <a:lnTo>
                    <a:pt x="1035" y="171"/>
                  </a:lnTo>
                  <a:lnTo>
                    <a:pt x="1009" y="216"/>
                  </a:lnTo>
                  <a:moveTo>
                    <a:pt x="1071" y="216"/>
                  </a:moveTo>
                  <a:lnTo>
                    <a:pt x="1044" y="171"/>
                  </a:lnTo>
                  <a:lnTo>
                    <a:pt x="1071" y="125"/>
                  </a:lnTo>
                  <a:lnTo>
                    <a:pt x="1096" y="171"/>
                  </a:lnTo>
                  <a:lnTo>
                    <a:pt x="1071" y="216"/>
                  </a:lnTo>
                  <a:moveTo>
                    <a:pt x="1132" y="216"/>
                  </a:moveTo>
                  <a:lnTo>
                    <a:pt x="1105" y="171"/>
                  </a:lnTo>
                  <a:lnTo>
                    <a:pt x="1132" y="125"/>
                  </a:lnTo>
                  <a:lnTo>
                    <a:pt x="1158" y="171"/>
                  </a:lnTo>
                  <a:lnTo>
                    <a:pt x="1132" y="216"/>
                  </a:lnTo>
                  <a:moveTo>
                    <a:pt x="1194" y="216"/>
                  </a:moveTo>
                  <a:lnTo>
                    <a:pt x="1167" y="171"/>
                  </a:lnTo>
                  <a:lnTo>
                    <a:pt x="1194" y="125"/>
                  </a:lnTo>
                  <a:lnTo>
                    <a:pt x="1219" y="171"/>
                  </a:lnTo>
                  <a:lnTo>
                    <a:pt x="1194" y="216"/>
                  </a:lnTo>
                  <a:moveTo>
                    <a:pt x="1255" y="216"/>
                  </a:moveTo>
                  <a:lnTo>
                    <a:pt x="1228" y="171"/>
                  </a:lnTo>
                  <a:lnTo>
                    <a:pt x="1255" y="125"/>
                  </a:lnTo>
                  <a:lnTo>
                    <a:pt x="1281" y="171"/>
                  </a:lnTo>
                  <a:lnTo>
                    <a:pt x="1255" y="216"/>
                  </a:lnTo>
                  <a:moveTo>
                    <a:pt x="1317" y="216"/>
                  </a:moveTo>
                  <a:lnTo>
                    <a:pt x="1291" y="171"/>
                  </a:lnTo>
                  <a:lnTo>
                    <a:pt x="1317" y="125"/>
                  </a:lnTo>
                  <a:lnTo>
                    <a:pt x="1344" y="171"/>
                  </a:lnTo>
                  <a:lnTo>
                    <a:pt x="1317" y="216"/>
                  </a:lnTo>
                  <a:moveTo>
                    <a:pt x="1378" y="216"/>
                  </a:moveTo>
                  <a:lnTo>
                    <a:pt x="1353" y="171"/>
                  </a:lnTo>
                  <a:lnTo>
                    <a:pt x="1378" y="125"/>
                  </a:lnTo>
                  <a:lnTo>
                    <a:pt x="1405" y="171"/>
                  </a:lnTo>
                  <a:lnTo>
                    <a:pt x="1378" y="216"/>
                  </a:lnTo>
                  <a:moveTo>
                    <a:pt x="1440" y="216"/>
                  </a:moveTo>
                  <a:lnTo>
                    <a:pt x="1414" y="171"/>
                  </a:lnTo>
                  <a:lnTo>
                    <a:pt x="1440" y="125"/>
                  </a:lnTo>
                  <a:lnTo>
                    <a:pt x="1467" y="171"/>
                  </a:lnTo>
                  <a:lnTo>
                    <a:pt x="1440" y="216"/>
                  </a:lnTo>
                  <a:moveTo>
                    <a:pt x="1501" y="216"/>
                  </a:moveTo>
                  <a:lnTo>
                    <a:pt x="1476" y="171"/>
                  </a:lnTo>
                  <a:lnTo>
                    <a:pt x="1501" y="125"/>
                  </a:lnTo>
                  <a:lnTo>
                    <a:pt x="1528" y="171"/>
                  </a:lnTo>
                  <a:lnTo>
                    <a:pt x="1501" y="216"/>
                  </a:lnTo>
                  <a:moveTo>
                    <a:pt x="1563" y="216"/>
                  </a:moveTo>
                  <a:lnTo>
                    <a:pt x="1537" y="171"/>
                  </a:lnTo>
                  <a:lnTo>
                    <a:pt x="1563" y="125"/>
                  </a:lnTo>
                  <a:lnTo>
                    <a:pt x="1590" y="171"/>
                  </a:lnTo>
                  <a:lnTo>
                    <a:pt x="1563" y="216"/>
                  </a:lnTo>
                  <a:moveTo>
                    <a:pt x="1624" y="216"/>
                  </a:moveTo>
                  <a:lnTo>
                    <a:pt x="1599" y="171"/>
                  </a:lnTo>
                  <a:lnTo>
                    <a:pt x="1624" y="125"/>
                  </a:lnTo>
                  <a:lnTo>
                    <a:pt x="1651" y="171"/>
                  </a:lnTo>
                  <a:lnTo>
                    <a:pt x="1624" y="216"/>
                  </a:lnTo>
                  <a:moveTo>
                    <a:pt x="1687" y="216"/>
                  </a:moveTo>
                  <a:lnTo>
                    <a:pt x="1660" y="171"/>
                  </a:lnTo>
                  <a:lnTo>
                    <a:pt x="1687" y="125"/>
                  </a:lnTo>
                  <a:lnTo>
                    <a:pt x="1713" y="171"/>
                  </a:lnTo>
                  <a:lnTo>
                    <a:pt x="1687" y="216"/>
                  </a:lnTo>
                  <a:moveTo>
                    <a:pt x="1749" y="216"/>
                  </a:moveTo>
                  <a:lnTo>
                    <a:pt x="1722" y="171"/>
                  </a:lnTo>
                  <a:lnTo>
                    <a:pt x="1749" y="125"/>
                  </a:lnTo>
                  <a:lnTo>
                    <a:pt x="1774" y="171"/>
                  </a:lnTo>
                  <a:lnTo>
                    <a:pt x="1749" y="216"/>
                  </a:lnTo>
                  <a:moveTo>
                    <a:pt x="1810" y="216"/>
                  </a:moveTo>
                  <a:lnTo>
                    <a:pt x="1783" y="171"/>
                  </a:lnTo>
                  <a:lnTo>
                    <a:pt x="1810" y="125"/>
                  </a:lnTo>
                  <a:lnTo>
                    <a:pt x="1836" y="171"/>
                  </a:lnTo>
                  <a:lnTo>
                    <a:pt x="1810" y="216"/>
                  </a:lnTo>
                  <a:moveTo>
                    <a:pt x="1872" y="216"/>
                  </a:moveTo>
                  <a:lnTo>
                    <a:pt x="1845" y="171"/>
                  </a:lnTo>
                  <a:lnTo>
                    <a:pt x="1872" y="125"/>
                  </a:lnTo>
                  <a:lnTo>
                    <a:pt x="1897" y="171"/>
                  </a:lnTo>
                  <a:lnTo>
                    <a:pt x="1872" y="216"/>
                  </a:lnTo>
                  <a:moveTo>
                    <a:pt x="1933" y="216"/>
                  </a:moveTo>
                  <a:lnTo>
                    <a:pt x="1906" y="171"/>
                  </a:lnTo>
                  <a:lnTo>
                    <a:pt x="1933" y="125"/>
                  </a:lnTo>
                  <a:lnTo>
                    <a:pt x="1959" y="171"/>
                  </a:lnTo>
                  <a:lnTo>
                    <a:pt x="1933" y="216"/>
                  </a:lnTo>
                  <a:moveTo>
                    <a:pt x="1995" y="216"/>
                  </a:moveTo>
                  <a:lnTo>
                    <a:pt x="1968" y="171"/>
                  </a:lnTo>
                  <a:lnTo>
                    <a:pt x="1995" y="125"/>
                  </a:lnTo>
                  <a:lnTo>
                    <a:pt x="2020" y="171"/>
                  </a:lnTo>
                  <a:lnTo>
                    <a:pt x="1995" y="216"/>
                  </a:lnTo>
                  <a:moveTo>
                    <a:pt x="2056" y="216"/>
                  </a:moveTo>
                  <a:lnTo>
                    <a:pt x="2031" y="171"/>
                  </a:lnTo>
                  <a:lnTo>
                    <a:pt x="2056" y="125"/>
                  </a:lnTo>
                  <a:lnTo>
                    <a:pt x="2083" y="171"/>
                  </a:lnTo>
                  <a:lnTo>
                    <a:pt x="2056" y="216"/>
                  </a:lnTo>
                  <a:moveTo>
                    <a:pt x="2118" y="216"/>
                  </a:moveTo>
                  <a:lnTo>
                    <a:pt x="2092" y="171"/>
                  </a:lnTo>
                  <a:lnTo>
                    <a:pt x="2118" y="125"/>
                  </a:lnTo>
                  <a:lnTo>
                    <a:pt x="2145" y="171"/>
                  </a:lnTo>
                  <a:lnTo>
                    <a:pt x="2118" y="216"/>
                  </a:lnTo>
                  <a:moveTo>
                    <a:pt x="2179" y="216"/>
                  </a:moveTo>
                  <a:lnTo>
                    <a:pt x="2154" y="171"/>
                  </a:lnTo>
                  <a:lnTo>
                    <a:pt x="2179" y="125"/>
                  </a:lnTo>
                  <a:lnTo>
                    <a:pt x="2206" y="171"/>
                  </a:lnTo>
                  <a:lnTo>
                    <a:pt x="2179" y="216"/>
                  </a:lnTo>
                  <a:moveTo>
                    <a:pt x="2241" y="216"/>
                  </a:moveTo>
                  <a:lnTo>
                    <a:pt x="2215" y="171"/>
                  </a:lnTo>
                  <a:lnTo>
                    <a:pt x="2241" y="125"/>
                  </a:lnTo>
                  <a:lnTo>
                    <a:pt x="2268" y="171"/>
                  </a:lnTo>
                  <a:lnTo>
                    <a:pt x="2241" y="216"/>
                  </a:lnTo>
                  <a:moveTo>
                    <a:pt x="2302" y="216"/>
                  </a:moveTo>
                  <a:lnTo>
                    <a:pt x="2277" y="171"/>
                  </a:lnTo>
                  <a:lnTo>
                    <a:pt x="2302" y="125"/>
                  </a:lnTo>
                  <a:lnTo>
                    <a:pt x="2329" y="171"/>
                  </a:lnTo>
                  <a:lnTo>
                    <a:pt x="2302" y="216"/>
                  </a:lnTo>
                  <a:moveTo>
                    <a:pt x="2364" y="216"/>
                  </a:moveTo>
                  <a:lnTo>
                    <a:pt x="2338" y="171"/>
                  </a:lnTo>
                  <a:lnTo>
                    <a:pt x="2364" y="125"/>
                  </a:lnTo>
                  <a:lnTo>
                    <a:pt x="2391" y="171"/>
                  </a:lnTo>
                  <a:lnTo>
                    <a:pt x="2364" y="216"/>
                  </a:lnTo>
                  <a:moveTo>
                    <a:pt x="2427" y="216"/>
                  </a:moveTo>
                  <a:lnTo>
                    <a:pt x="2400" y="171"/>
                  </a:lnTo>
                  <a:lnTo>
                    <a:pt x="2427" y="125"/>
                  </a:lnTo>
                  <a:lnTo>
                    <a:pt x="2452" y="171"/>
                  </a:lnTo>
                  <a:lnTo>
                    <a:pt x="2427" y="216"/>
                  </a:lnTo>
                  <a:moveTo>
                    <a:pt x="2488" y="216"/>
                  </a:moveTo>
                  <a:lnTo>
                    <a:pt x="2461" y="171"/>
                  </a:lnTo>
                  <a:lnTo>
                    <a:pt x="2488" y="125"/>
                  </a:lnTo>
                  <a:lnTo>
                    <a:pt x="2514" y="171"/>
                  </a:lnTo>
                  <a:lnTo>
                    <a:pt x="2488" y="216"/>
                  </a:lnTo>
                  <a:moveTo>
                    <a:pt x="54" y="162"/>
                  </a:moveTo>
                  <a:lnTo>
                    <a:pt x="27" y="117"/>
                  </a:lnTo>
                  <a:lnTo>
                    <a:pt x="54" y="72"/>
                  </a:lnTo>
                  <a:lnTo>
                    <a:pt x="80" y="117"/>
                  </a:lnTo>
                  <a:lnTo>
                    <a:pt x="54" y="162"/>
                  </a:lnTo>
                  <a:moveTo>
                    <a:pt x="116" y="162"/>
                  </a:moveTo>
                  <a:lnTo>
                    <a:pt x="89" y="117"/>
                  </a:lnTo>
                  <a:lnTo>
                    <a:pt x="116" y="72"/>
                  </a:lnTo>
                  <a:lnTo>
                    <a:pt x="141" y="117"/>
                  </a:lnTo>
                  <a:lnTo>
                    <a:pt x="116" y="162"/>
                  </a:lnTo>
                  <a:moveTo>
                    <a:pt x="177" y="162"/>
                  </a:moveTo>
                  <a:lnTo>
                    <a:pt x="150" y="117"/>
                  </a:lnTo>
                  <a:lnTo>
                    <a:pt x="177" y="72"/>
                  </a:lnTo>
                  <a:lnTo>
                    <a:pt x="204" y="117"/>
                  </a:lnTo>
                  <a:lnTo>
                    <a:pt x="177" y="162"/>
                  </a:lnTo>
                  <a:moveTo>
                    <a:pt x="238" y="162"/>
                  </a:moveTo>
                  <a:lnTo>
                    <a:pt x="213" y="117"/>
                  </a:lnTo>
                  <a:lnTo>
                    <a:pt x="238" y="72"/>
                  </a:lnTo>
                  <a:lnTo>
                    <a:pt x="265" y="117"/>
                  </a:lnTo>
                  <a:lnTo>
                    <a:pt x="238" y="162"/>
                  </a:lnTo>
                  <a:moveTo>
                    <a:pt x="300" y="162"/>
                  </a:moveTo>
                  <a:lnTo>
                    <a:pt x="274" y="117"/>
                  </a:lnTo>
                  <a:lnTo>
                    <a:pt x="300" y="72"/>
                  </a:lnTo>
                  <a:lnTo>
                    <a:pt x="327" y="117"/>
                  </a:lnTo>
                  <a:lnTo>
                    <a:pt x="300" y="162"/>
                  </a:lnTo>
                  <a:moveTo>
                    <a:pt x="361" y="162"/>
                  </a:moveTo>
                  <a:lnTo>
                    <a:pt x="336" y="117"/>
                  </a:lnTo>
                  <a:lnTo>
                    <a:pt x="361" y="72"/>
                  </a:lnTo>
                  <a:lnTo>
                    <a:pt x="388" y="117"/>
                  </a:lnTo>
                  <a:lnTo>
                    <a:pt x="361" y="162"/>
                  </a:lnTo>
                  <a:moveTo>
                    <a:pt x="423" y="162"/>
                  </a:moveTo>
                  <a:lnTo>
                    <a:pt x="397" y="117"/>
                  </a:lnTo>
                  <a:lnTo>
                    <a:pt x="423" y="72"/>
                  </a:lnTo>
                  <a:lnTo>
                    <a:pt x="450" y="117"/>
                  </a:lnTo>
                  <a:lnTo>
                    <a:pt x="423" y="162"/>
                  </a:lnTo>
                  <a:moveTo>
                    <a:pt x="484" y="162"/>
                  </a:moveTo>
                  <a:lnTo>
                    <a:pt x="459" y="117"/>
                  </a:lnTo>
                  <a:lnTo>
                    <a:pt x="484" y="72"/>
                  </a:lnTo>
                  <a:lnTo>
                    <a:pt x="511" y="117"/>
                  </a:lnTo>
                  <a:lnTo>
                    <a:pt x="484" y="162"/>
                  </a:lnTo>
                  <a:moveTo>
                    <a:pt x="546" y="162"/>
                  </a:moveTo>
                  <a:lnTo>
                    <a:pt x="520" y="117"/>
                  </a:lnTo>
                  <a:lnTo>
                    <a:pt x="546" y="72"/>
                  </a:lnTo>
                  <a:lnTo>
                    <a:pt x="573" y="117"/>
                  </a:lnTo>
                  <a:lnTo>
                    <a:pt x="546" y="162"/>
                  </a:lnTo>
                  <a:moveTo>
                    <a:pt x="609" y="162"/>
                  </a:moveTo>
                  <a:lnTo>
                    <a:pt x="582" y="117"/>
                  </a:lnTo>
                  <a:lnTo>
                    <a:pt x="609" y="72"/>
                  </a:lnTo>
                  <a:lnTo>
                    <a:pt x="634" y="117"/>
                  </a:lnTo>
                  <a:lnTo>
                    <a:pt x="609" y="162"/>
                  </a:lnTo>
                  <a:moveTo>
                    <a:pt x="670" y="162"/>
                  </a:moveTo>
                  <a:lnTo>
                    <a:pt x="643" y="117"/>
                  </a:lnTo>
                  <a:lnTo>
                    <a:pt x="670" y="72"/>
                  </a:lnTo>
                  <a:lnTo>
                    <a:pt x="696" y="117"/>
                  </a:lnTo>
                  <a:lnTo>
                    <a:pt x="670" y="162"/>
                  </a:lnTo>
                  <a:moveTo>
                    <a:pt x="732" y="162"/>
                  </a:moveTo>
                  <a:lnTo>
                    <a:pt x="705" y="117"/>
                  </a:lnTo>
                  <a:lnTo>
                    <a:pt x="732" y="72"/>
                  </a:lnTo>
                  <a:lnTo>
                    <a:pt x="757" y="117"/>
                  </a:lnTo>
                  <a:lnTo>
                    <a:pt x="732" y="162"/>
                  </a:lnTo>
                  <a:moveTo>
                    <a:pt x="793" y="162"/>
                  </a:moveTo>
                  <a:lnTo>
                    <a:pt x="766" y="117"/>
                  </a:lnTo>
                  <a:lnTo>
                    <a:pt x="793" y="72"/>
                  </a:lnTo>
                  <a:lnTo>
                    <a:pt x="819" y="117"/>
                  </a:lnTo>
                  <a:lnTo>
                    <a:pt x="793" y="162"/>
                  </a:lnTo>
                  <a:moveTo>
                    <a:pt x="855" y="162"/>
                  </a:moveTo>
                  <a:lnTo>
                    <a:pt x="828" y="117"/>
                  </a:lnTo>
                  <a:lnTo>
                    <a:pt x="855" y="72"/>
                  </a:lnTo>
                  <a:lnTo>
                    <a:pt x="880" y="117"/>
                  </a:lnTo>
                  <a:lnTo>
                    <a:pt x="855" y="162"/>
                  </a:lnTo>
                  <a:moveTo>
                    <a:pt x="916" y="162"/>
                  </a:moveTo>
                  <a:lnTo>
                    <a:pt x="889" y="117"/>
                  </a:lnTo>
                  <a:lnTo>
                    <a:pt x="916" y="72"/>
                  </a:lnTo>
                  <a:lnTo>
                    <a:pt x="943" y="117"/>
                  </a:lnTo>
                  <a:lnTo>
                    <a:pt x="916" y="162"/>
                  </a:lnTo>
                  <a:moveTo>
                    <a:pt x="978" y="162"/>
                  </a:moveTo>
                  <a:lnTo>
                    <a:pt x="952" y="117"/>
                  </a:lnTo>
                  <a:lnTo>
                    <a:pt x="978" y="72"/>
                  </a:lnTo>
                  <a:lnTo>
                    <a:pt x="1005" y="117"/>
                  </a:lnTo>
                  <a:lnTo>
                    <a:pt x="978" y="162"/>
                  </a:lnTo>
                  <a:moveTo>
                    <a:pt x="1039" y="162"/>
                  </a:moveTo>
                  <a:lnTo>
                    <a:pt x="1014" y="117"/>
                  </a:lnTo>
                  <a:lnTo>
                    <a:pt x="1039" y="72"/>
                  </a:lnTo>
                  <a:lnTo>
                    <a:pt x="1066" y="117"/>
                  </a:lnTo>
                  <a:lnTo>
                    <a:pt x="1039" y="162"/>
                  </a:lnTo>
                  <a:moveTo>
                    <a:pt x="1101" y="162"/>
                  </a:moveTo>
                  <a:lnTo>
                    <a:pt x="1075" y="117"/>
                  </a:lnTo>
                  <a:lnTo>
                    <a:pt x="1101" y="72"/>
                  </a:lnTo>
                  <a:lnTo>
                    <a:pt x="1128" y="117"/>
                  </a:lnTo>
                  <a:lnTo>
                    <a:pt x="1101" y="162"/>
                  </a:lnTo>
                  <a:moveTo>
                    <a:pt x="1162" y="162"/>
                  </a:moveTo>
                  <a:lnTo>
                    <a:pt x="1137" y="117"/>
                  </a:lnTo>
                  <a:lnTo>
                    <a:pt x="1162" y="72"/>
                  </a:lnTo>
                  <a:lnTo>
                    <a:pt x="1189" y="117"/>
                  </a:lnTo>
                  <a:lnTo>
                    <a:pt x="1162" y="162"/>
                  </a:lnTo>
                  <a:moveTo>
                    <a:pt x="1224" y="162"/>
                  </a:moveTo>
                  <a:lnTo>
                    <a:pt x="1198" y="117"/>
                  </a:lnTo>
                  <a:lnTo>
                    <a:pt x="1224" y="72"/>
                  </a:lnTo>
                  <a:lnTo>
                    <a:pt x="1251" y="117"/>
                  </a:lnTo>
                  <a:lnTo>
                    <a:pt x="1224" y="162"/>
                  </a:lnTo>
                  <a:moveTo>
                    <a:pt x="1285" y="162"/>
                  </a:moveTo>
                  <a:lnTo>
                    <a:pt x="1260" y="117"/>
                  </a:lnTo>
                  <a:lnTo>
                    <a:pt x="1285" y="72"/>
                  </a:lnTo>
                  <a:lnTo>
                    <a:pt x="1312" y="117"/>
                  </a:lnTo>
                  <a:lnTo>
                    <a:pt x="1285" y="162"/>
                  </a:lnTo>
                  <a:moveTo>
                    <a:pt x="1348" y="162"/>
                  </a:moveTo>
                  <a:lnTo>
                    <a:pt x="1321" y="117"/>
                  </a:lnTo>
                  <a:lnTo>
                    <a:pt x="1348" y="72"/>
                  </a:lnTo>
                  <a:lnTo>
                    <a:pt x="1374" y="117"/>
                  </a:lnTo>
                  <a:lnTo>
                    <a:pt x="1348" y="162"/>
                  </a:lnTo>
                  <a:moveTo>
                    <a:pt x="1410" y="162"/>
                  </a:moveTo>
                  <a:lnTo>
                    <a:pt x="1383" y="117"/>
                  </a:lnTo>
                  <a:lnTo>
                    <a:pt x="1410" y="72"/>
                  </a:lnTo>
                  <a:lnTo>
                    <a:pt x="1435" y="117"/>
                  </a:lnTo>
                  <a:lnTo>
                    <a:pt x="1410" y="162"/>
                  </a:lnTo>
                  <a:moveTo>
                    <a:pt x="1471" y="162"/>
                  </a:moveTo>
                  <a:lnTo>
                    <a:pt x="1444" y="117"/>
                  </a:lnTo>
                  <a:lnTo>
                    <a:pt x="1471" y="72"/>
                  </a:lnTo>
                  <a:lnTo>
                    <a:pt x="1497" y="117"/>
                  </a:lnTo>
                  <a:lnTo>
                    <a:pt x="1471" y="162"/>
                  </a:lnTo>
                  <a:moveTo>
                    <a:pt x="1533" y="162"/>
                  </a:moveTo>
                  <a:lnTo>
                    <a:pt x="1506" y="117"/>
                  </a:lnTo>
                  <a:lnTo>
                    <a:pt x="1533" y="72"/>
                  </a:lnTo>
                  <a:lnTo>
                    <a:pt x="1558" y="117"/>
                  </a:lnTo>
                  <a:lnTo>
                    <a:pt x="1533" y="162"/>
                  </a:lnTo>
                  <a:moveTo>
                    <a:pt x="1594" y="162"/>
                  </a:moveTo>
                  <a:lnTo>
                    <a:pt x="1567" y="117"/>
                  </a:lnTo>
                  <a:lnTo>
                    <a:pt x="1594" y="72"/>
                  </a:lnTo>
                  <a:lnTo>
                    <a:pt x="1620" y="117"/>
                  </a:lnTo>
                  <a:lnTo>
                    <a:pt x="1594" y="162"/>
                  </a:lnTo>
                  <a:moveTo>
                    <a:pt x="1656" y="162"/>
                  </a:moveTo>
                  <a:lnTo>
                    <a:pt x="1629" y="117"/>
                  </a:lnTo>
                  <a:lnTo>
                    <a:pt x="1656" y="72"/>
                  </a:lnTo>
                  <a:lnTo>
                    <a:pt x="1683" y="117"/>
                  </a:lnTo>
                  <a:lnTo>
                    <a:pt x="1656" y="162"/>
                  </a:lnTo>
                  <a:moveTo>
                    <a:pt x="1717" y="162"/>
                  </a:moveTo>
                  <a:lnTo>
                    <a:pt x="1692" y="117"/>
                  </a:lnTo>
                  <a:lnTo>
                    <a:pt x="1717" y="72"/>
                  </a:lnTo>
                  <a:lnTo>
                    <a:pt x="1744" y="117"/>
                  </a:lnTo>
                  <a:lnTo>
                    <a:pt x="1717" y="162"/>
                  </a:lnTo>
                  <a:moveTo>
                    <a:pt x="1779" y="162"/>
                  </a:moveTo>
                  <a:lnTo>
                    <a:pt x="1753" y="117"/>
                  </a:lnTo>
                  <a:lnTo>
                    <a:pt x="1779" y="72"/>
                  </a:lnTo>
                  <a:lnTo>
                    <a:pt x="1806" y="117"/>
                  </a:lnTo>
                  <a:lnTo>
                    <a:pt x="1779" y="162"/>
                  </a:lnTo>
                  <a:moveTo>
                    <a:pt x="1840" y="162"/>
                  </a:moveTo>
                  <a:lnTo>
                    <a:pt x="1815" y="117"/>
                  </a:lnTo>
                  <a:lnTo>
                    <a:pt x="1840" y="72"/>
                  </a:lnTo>
                  <a:lnTo>
                    <a:pt x="1867" y="117"/>
                  </a:lnTo>
                  <a:lnTo>
                    <a:pt x="1840" y="162"/>
                  </a:lnTo>
                  <a:moveTo>
                    <a:pt x="1902" y="162"/>
                  </a:moveTo>
                  <a:lnTo>
                    <a:pt x="1876" y="117"/>
                  </a:lnTo>
                  <a:lnTo>
                    <a:pt x="1902" y="72"/>
                  </a:lnTo>
                  <a:lnTo>
                    <a:pt x="1929" y="117"/>
                  </a:lnTo>
                  <a:lnTo>
                    <a:pt x="1902" y="162"/>
                  </a:lnTo>
                  <a:moveTo>
                    <a:pt x="1963" y="162"/>
                  </a:moveTo>
                  <a:lnTo>
                    <a:pt x="1938" y="117"/>
                  </a:lnTo>
                  <a:lnTo>
                    <a:pt x="1963" y="72"/>
                  </a:lnTo>
                  <a:lnTo>
                    <a:pt x="1990" y="117"/>
                  </a:lnTo>
                  <a:lnTo>
                    <a:pt x="1963" y="162"/>
                  </a:lnTo>
                  <a:moveTo>
                    <a:pt x="2025" y="162"/>
                  </a:moveTo>
                  <a:lnTo>
                    <a:pt x="1999" y="117"/>
                  </a:lnTo>
                  <a:lnTo>
                    <a:pt x="2025" y="72"/>
                  </a:lnTo>
                  <a:lnTo>
                    <a:pt x="2052" y="117"/>
                  </a:lnTo>
                  <a:lnTo>
                    <a:pt x="2025" y="162"/>
                  </a:lnTo>
                  <a:moveTo>
                    <a:pt x="2088" y="162"/>
                  </a:moveTo>
                  <a:lnTo>
                    <a:pt x="2061" y="117"/>
                  </a:lnTo>
                  <a:lnTo>
                    <a:pt x="2088" y="72"/>
                  </a:lnTo>
                  <a:lnTo>
                    <a:pt x="2113" y="117"/>
                  </a:lnTo>
                  <a:lnTo>
                    <a:pt x="2088" y="162"/>
                  </a:lnTo>
                  <a:moveTo>
                    <a:pt x="2149" y="162"/>
                  </a:moveTo>
                  <a:lnTo>
                    <a:pt x="2122" y="117"/>
                  </a:lnTo>
                  <a:lnTo>
                    <a:pt x="2149" y="72"/>
                  </a:lnTo>
                  <a:lnTo>
                    <a:pt x="2175" y="117"/>
                  </a:lnTo>
                  <a:lnTo>
                    <a:pt x="2149" y="162"/>
                  </a:lnTo>
                  <a:moveTo>
                    <a:pt x="2211" y="162"/>
                  </a:moveTo>
                  <a:lnTo>
                    <a:pt x="2184" y="117"/>
                  </a:lnTo>
                  <a:lnTo>
                    <a:pt x="2211" y="72"/>
                  </a:lnTo>
                  <a:lnTo>
                    <a:pt x="2236" y="117"/>
                  </a:lnTo>
                  <a:lnTo>
                    <a:pt x="2211" y="162"/>
                  </a:lnTo>
                  <a:moveTo>
                    <a:pt x="2272" y="162"/>
                  </a:moveTo>
                  <a:lnTo>
                    <a:pt x="2245" y="117"/>
                  </a:lnTo>
                  <a:lnTo>
                    <a:pt x="2272" y="72"/>
                  </a:lnTo>
                  <a:lnTo>
                    <a:pt x="2298" y="117"/>
                  </a:lnTo>
                  <a:lnTo>
                    <a:pt x="2272" y="162"/>
                  </a:lnTo>
                  <a:moveTo>
                    <a:pt x="2334" y="162"/>
                  </a:moveTo>
                  <a:lnTo>
                    <a:pt x="2307" y="117"/>
                  </a:lnTo>
                  <a:lnTo>
                    <a:pt x="2334" y="72"/>
                  </a:lnTo>
                  <a:lnTo>
                    <a:pt x="2359" y="117"/>
                  </a:lnTo>
                  <a:lnTo>
                    <a:pt x="2334" y="162"/>
                  </a:lnTo>
                  <a:moveTo>
                    <a:pt x="2395" y="162"/>
                  </a:moveTo>
                  <a:lnTo>
                    <a:pt x="2368" y="117"/>
                  </a:lnTo>
                  <a:lnTo>
                    <a:pt x="2395" y="72"/>
                  </a:lnTo>
                  <a:lnTo>
                    <a:pt x="2422" y="117"/>
                  </a:lnTo>
                  <a:lnTo>
                    <a:pt x="2395" y="162"/>
                  </a:lnTo>
                  <a:moveTo>
                    <a:pt x="2457" y="162"/>
                  </a:moveTo>
                  <a:lnTo>
                    <a:pt x="2431" y="117"/>
                  </a:lnTo>
                  <a:lnTo>
                    <a:pt x="2457" y="72"/>
                  </a:lnTo>
                  <a:lnTo>
                    <a:pt x="2484" y="117"/>
                  </a:lnTo>
                  <a:lnTo>
                    <a:pt x="2457" y="162"/>
                  </a:lnTo>
                  <a:moveTo>
                    <a:pt x="2518" y="162"/>
                  </a:moveTo>
                  <a:lnTo>
                    <a:pt x="2493" y="117"/>
                  </a:lnTo>
                  <a:lnTo>
                    <a:pt x="2518" y="72"/>
                  </a:lnTo>
                  <a:lnTo>
                    <a:pt x="2545" y="117"/>
                  </a:lnTo>
                  <a:lnTo>
                    <a:pt x="2518" y="162"/>
                  </a:lnTo>
                  <a:moveTo>
                    <a:pt x="84" y="110"/>
                  </a:moveTo>
                  <a:lnTo>
                    <a:pt x="59" y="65"/>
                  </a:lnTo>
                  <a:lnTo>
                    <a:pt x="84" y="18"/>
                  </a:lnTo>
                  <a:lnTo>
                    <a:pt x="111" y="65"/>
                  </a:lnTo>
                  <a:lnTo>
                    <a:pt x="84" y="110"/>
                  </a:lnTo>
                  <a:moveTo>
                    <a:pt x="146" y="110"/>
                  </a:moveTo>
                  <a:lnTo>
                    <a:pt x="120" y="65"/>
                  </a:lnTo>
                  <a:lnTo>
                    <a:pt x="146" y="18"/>
                  </a:lnTo>
                  <a:lnTo>
                    <a:pt x="173" y="65"/>
                  </a:lnTo>
                  <a:lnTo>
                    <a:pt x="146" y="110"/>
                  </a:lnTo>
                  <a:moveTo>
                    <a:pt x="209" y="110"/>
                  </a:moveTo>
                  <a:lnTo>
                    <a:pt x="182" y="65"/>
                  </a:lnTo>
                  <a:lnTo>
                    <a:pt x="209" y="18"/>
                  </a:lnTo>
                  <a:lnTo>
                    <a:pt x="234" y="65"/>
                  </a:lnTo>
                  <a:lnTo>
                    <a:pt x="209" y="110"/>
                  </a:lnTo>
                  <a:moveTo>
                    <a:pt x="270" y="110"/>
                  </a:moveTo>
                  <a:lnTo>
                    <a:pt x="243" y="65"/>
                  </a:lnTo>
                  <a:lnTo>
                    <a:pt x="270" y="18"/>
                  </a:lnTo>
                  <a:lnTo>
                    <a:pt x="295" y="65"/>
                  </a:lnTo>
                  <a:lnTo>
                    <a:pt x="270" y="110"/>
                  </a:lnTo>
                  <a:moveTo>
                    <a:pt x="331" y="110"/>
                  </a:moveTo>
                  <a:lnTo>
                    <a:pt x="304" y="65"/>
                  </a:lnTo>
                  <a:lnTo>
                    <a:pt x="331" y="18"/>
                  </a:lnTo>
                  <a:lnTo>
                    <a:pt x="357" y="65"/>
                  </a:lnTo>
                  <a:lnTo>
                    <a:pt x="331" y="110"/>
                  </a:lnTo>
                  <a:moveTo>
                    <a:pt x="393" y="110"/>
                  </a:moveTo>
                  <a:lnTo>
                    <a:pt x="366" y="65"/>
                  </a:lnTo>
                  <a:lnTo>
                    <a:pt x="393" y="18"/>
                  </a:lnTo>
                  <a:lnTo>
                    <a:pt x="418" y="65"/>
                  </a:lnTo>
                  <a:lnTo>
                    <a:pt x="393" y="110"/>
                  </a:lnTo>
                  <a:moveTo>
                    <a:pt x="454" y="110"/>
                  </a:moveTo>
                  <a:lnTo>
                    <a:pt x="427" y="65"/>
                  </a:lnTo>
                  <a:lnTo>
                    <a:pt x="454" y="18"/>
                  </a:lnTo>
                  <a:lnTo>
                    <a:pt x="480" y="65"/>
                  </a:lnTo>
                  <a:lnTo>
                    <a:pt x="454" y="110"/>
                  </a:lnTo>
                  <a:moveTo>
                    <a:pt x="516" y="110"/>
                  </a:moveTo>
                  <a:lnTo>
                    <a:pt x="489" y="65"/>
                  </a:lnTo>
                  <a:lnTo>
                    <a:pt x="516" y="18"/>
                  </a:lnTo>
                  <a:lnTo>
                    <a:pt x="541" y="65"/>
                  </a:lnTo>
                  <a:lnTo>
                    <a:pt x="516" y="110"/>
                  </a:lnTo>
                  <a:moveTo>
                    <a:pt x="577" y="110"/>
                  </a:moveTo>
                  <a:lnTo>
                    <a:pt x="552" y="65"/>
                  </a:lnTo>
                  <a:lnTo>
                    <a:pt x="577" y="18"/>
                  </a:lnTo>
                  <a:lnTo>
                    <a:pt x="604" y="65"/>
                  </a:lnTo>
                  <a:lnTo>
                    <a:pt x="577" y="110"/>
                  </a:lnTo>
                  <a:moveTo>
                    <a:pt x="639" y="110"/>
                  </a:moveTo>
                  <a:lnTo>
                    <a:pt x="613" y="65"/>
                  </a:lnTo>
                  <a:lnTo>
                    <a:pt x="639" y="18"/>
                  </a:lnTo>
                  <a:lnTo>
                    <a:pt x="666" y="65"/>
                  </a:lnTo>
                  <a:lnTo>
                    <a:pt x="639" y="110"/>
                  </a:lnTo>
                  <a:moveTo>
                    <a:pt x="700" y="110"/>
                  </a:moveTo>
                  <a:lnTo>
                    <a:pt x="675" y="65"/>
                  </a:lnTo>
                  <a:lnTo>
                    <a:pt x="700" y="18"/>
                  </a:lnTo>
                  <a:lnTo>
                    <a:pt x="727" y="65"/>
                  </a:lnTo>
                  <a:lnTo>
                    <a:pt x="700" y="110"/>
                  </a:lnTo>
                  <a:moveTo>
                    <a:pt x="762" y="110"/>
                  </a:moveTo>
                  <a:lnTo>
                    <a:pt x="736" y="65"/>
                  </a:lnTo>
                  <a:lnTo>
                    <a:pt x="762" y="18"/>
                  </a:lnTo>
                  <a:lnTo>
                    <a:pt x="789" y="65"/>
                  </a:lnTo>
                  <a:lnTo>
                    <a:pt x="762" y="110"/>
                  </a:lnTo>
                  <a:moveTo>
                    <a:pt x="823" y="110"/>
                  </a:moveTo>
                  <a:lnTo>
                    <a:pt x="798" y="65"/>
                  </a:lnTo>
                  <a:lnTo>
                    <a:pt x="823" y="18"/>
                  </a:lnTo>
                  <a:lnTo>
                    <a:pt x="850" y="65"/>
                  </a:lnTo>
                  <a:lnTo>
                    <a:pt x="823" y="110"/>
                  </a:lnTo>
                  <a:moveTo>
                    <a:pt x="885" y="110"/>
                  </a:moveTo>
                  <a:lnTo>
                    <a:pt x="859" y="65"/>
                  </a:lnTo>
                  <a:lnTo>
                    <a:pt x="885" y="18"/>
                  </a:lnTo>
                  <a:lnTo>
                    <a:pt x="912" y="65"/>
                  </a:lnTo>
                  <a:lnTo>
                    <a:pt x="885" y="110"/>
                  </a:lnTo>
                  <a:moveTo>
                    <a:pt x="948" y="110"/>
                  </a:moveTo>
                  <a:lnTo>
                    <a:pt x="921" y="65"/>
                  </a:lnTo>
                  <a:lnTo>
                    <a:pt x="948" y="18"/>
                  </a:lnTo>
                  <a:lnTo>
                    <a:pt x="973" y="65"/>
                  </a:lnTo>
                  <a:lnTo>
                    <a:pt x="948" y="110"/>
                  </a:lnTo>
                  <a:moveTo>
                    <a:pt x="1009" y="110"/>
                  </a:moveTo>
                  <a:lnTo>
                    <a:pt x="982" y="65"/>
                  </a:lnTo>
                  <a:lnTo>
                    <a:pt x="1009" y="18"/>
                  </a:lnTo>
                  <a:lnTo>
                    <a:pt x="1035" y="65"/>
                  </a:lnTo>
                  <a:lnTo>
                    <a:pt x="1009" y="110"/>
                  </a:lnTo>
                  <a:moveTo>
                    <a:pt x="1071" y="110"/>
                  </a:moveTo>
                  <a:lnTo>
                    <a:pt x="1044" y="65"/>
                  </a:lnTo>
                  <a:lnTo>
                    <a:pt x="1071" y="18"/>
                  </a:lnTo>
                  <a:lnTo>
                    <a:pt x="1096" y="65"/>
                  </a:lnTo>
                  <a:lnTo>
                    <a:pt x="1071" y="110"/>
                  </a:lnTo>
                  <a:moveTo>
                    <a:pt x="1132" y="110"/>
                  </a:moveTo>
                  <a:lnTo>
                    <a:pt x="1105" y="65"/>
                  </a:lnTo>
                  <a:lnTo>
                    <a:pt x="1132" y="18"/>
                  </a:lnTo>
                  <a:lnTo>
                    <a:pt x="1158" y="65"/>
                  </a:lnTo>
                  <a:lnTo>
                    <a:pt x="1132" y="110"/>
                  </a:lnTo>
                  <a:moveTo>
                    <a:pt x="1194" y="110"/>
                  </a:moveTo>
                  <a:lnTo>
                    <a:pt x="1167" y="65"/>
                  </a:lnTo>
                  <a:lnTo>
                    <a:pt x="1194" y="18"/>
                  </a:lnTo>
                  <a:lnTo>
                    <a:pt x="1219" y="65"/>
                  </a:lnTo>
                  <a:lnTo>
                    <a:pt x="1194" y="110"/>
                  </a:lnTo>
                  <a:moveTo>
                    <a:pt x="1255" y="110"/>
                  </a:moveTo>
                  <a:lnTo>
                    <a:pt x="1228" y="65"/>
                  </a:lnTo>
                  <a:lnTo>
                    <a:pt x="1255" y="18"/>
                  </a:lnTo>
                  <a:lnTo>
                    <a:pt x="1281" y="65"/>
                  </a:lnTo>
                  <a:lnTo>
                    <a:pt x="1255" y="110"/>
                  </a:lnTo>
                  <a:moveTo>
                    <a:pt x="1317" y="110"/>
                  </a:moveTo>
                  <a:lnTo>
                    <a:pt x="1291" y="65"/>
                  </a:lnTo>
                  <a:lnTo>
                    <a:pt x="1317" y="18"/>
                  </a:lnTo>
                  <a:lnTo>
                    <a:pt x="1344" y="65"/>
                  </a:lnTo>
                  <a:lnTo>
                    <a:pt x="1317" y="110"/>
                  </a:lnTo>
                  <a:moveTo>
                    <a:pt x="1378" y="110"/>
                  </a:moveTo>
                  <a:lnTo>
                    <a:pt x="1353" y="65"/>
                  </a:lnTo>
                  <a:lnTo>
                    <a:pt x="1378" y="18"/>
                  </a:lnTo>
                  <a:lnTo>
                    <a:pt x="1405" y="65"/>
                  </a:lnTo>
                  <a:lnTo>
                    <a:pt x="1378" y="110"/>
                  </a:lnTo>
                  <a:moveTo>
                    <a:pt x="1440" y="110"/>
                  </a:moveTo>
                  <a:lnTo>
                    <a:pt x="1414" y="65"/>
                  </a:lnTo>
                  <a:lnTo>
                    <a:pt x="1440" y="18"/>
                  </a:lnTo>
                  <a:lnTo>
                    <a:pt x="1467" y="65"/>
                  </a:lnTo>
                  <a:lnTo>
                    <a:pt x="1440" y="110"/>
                  </a:lnTo>
                  <a:moveTo>
                    <a:pt x="1501" y="110"/>
                  </a:moveTo>
                  <a:lnTo>
                    <a:pt x="1476" y="65"/>
                  </a:lnTo>
                  <a:lnTo>
                    <a:pt x="1501" y="18"/>
                  </a:lnTo>
                  <a:lnTo>
                    <a:pt x="1528" y="65"/>
                  </a:lnTo>
                  <a:lnTo>
                    <a:pt x="1501" y="110"/>
                  </a:lnTo>
                  <a:moveTo>
                    <a:pt x="1563" y="110"/>
                  </a:moveTo>
                  <a:lnTo>
                    <a:pt x="1537" y="65"/>
                  </a:lnTo>
                  <a:lnTo>
                    <a:pt x="1563" y="18"/>
                  </a:lnTo>
                  <a:lnTo>
                    <a:pt x="1590" y="65"/>
                  </a:lnTo>
                  <a:lnTo>
                    <a:pt x="1563" y="110"/>
                  </a:lnTo>
                  <a:moveTo>
                    <a:pt x="1624" y="110"/>
                  </a:moveTo>
                  <a:lnTo>
                    <a:pt x="1599" y="65"/>
                  </a:lnTo>
                  <a:lnTo>
                    <a:pt x="1624" y="18"/>
                  </a:lnTo>
                  <a:lnTo>
                    <a:pt x="1651" y="65"/>
                  </a:lnTo>
                  <a:lnTo>
                    <a:pt x="1624" y="110"/>
                  </a:lnTo>
                  <a:moveTo>
                    <a:pt x="1687" y="110"/>
                  </a:moveTo>
                  <a:lnTo>
                    <a:pt x="1660" y="65"/>
                  </a:lnTo>
                  <a:lnTo>
                    <a:pt x="1687" y="18"/>
                  </a:lnTo>
                  <a:lnTo>
                    <a:pt x="1713" y="65"/>
                  </a:lnTo>
                  <a:lnTo>
                    <a:pt x="1687" y="110"/>
                  </a:lnTo>
                  <a:moveTo>
                    <a:pt x="1749" y="110"/>
                  </a:moveTo>
                  <a:lnTo>
                    <a:pt x="1722" y="65"/>
                  </a:lnTo>
                  <a:lnTo>
                    <a:pt x="1749" y="18"/>
                  </a:lnTo>
                  <a:lnTo>
                    <a:pt x="1774" y="65"/>
                  </a:lnTo>
                  <a:lnTo>
                    <a:pt x="1749" y="110"/>
                  </a:lnTo>
                  <a:moveTo>
                    <a:pt x="1810" y="110"/>
                  </a:moveTo>
                  <a:lnTo>
                    <a:pt x="1783" y="65"/>
                  </a:lnTo>
                  <a:lnTo>
                    <a:pt x="1810" y="18"/>
                  </a:lnTo>
                  <a:lnTo>
                    <a:pt x="1836" y="65"/>
                  </a:lnTo>
                  <a:lnTo>
                    <a:pt x="1810" y="110"/>
                  </a:lnTo>
                  <a:moveTo>
                    <a:pt x="1872" y="110"/>
                  </a:moveTo>
                  <a:lnTo>
                    <a:pt x="1845" y="65"/>
                  </a:lnTo>
                  <a:lnTo>
                    <a:pt x="1872" y="18"/>
                  </a:lnTo>
                  <a:lnTo>
                    <a:pt x="1897" y="65"/>
                  </a:lnTo>
                  <a:lnTo>
                    <a:pt x="1872" y="110"/>
                  </a:lnTo>
                  <a:moveTo>
                    <a:pt x="1933" y="110"/>
                  </a:moveTo>
                  <a:lnTo>
                    <a:pt x="1906" y="65"/>
                  </a:lnTo>
                  <a:lnTo>
                    <a:pt x="1933" y="18"/>
                  </a:lnTo>
                  <a:lnTo>
                    <a:pt x="1959" y="65"/>
                  </a:lnTo>
                  <a:lnTo>
                    <a:pt x="1933" y="110"/>
                  </a:lnTo>
                  <a:moveTo>
                    <a:pt x="1995" y="110"/>
                  </a:moveTo>
                  <a:lnTo>
                    <a:pt x="1968" y="65"/>
                  </a:lnTo>
                  <a:lnTo>
                    <a:pt x="1995" y="18"/>
                  </a:lnTo>
                  <a:lnTo>
                    <a:pt x="2020" y="65"/>
                  </a:lnTo>
                  <a:lnTo>
                    <a:pt x="1995" y="110"/>
                  </a:lnTo>
                  <a:moveTo>
                    <a:pt x="2056" y="110"/>
                  </a:moveTo>
                  <a:lnTo>
                    <a:pt x="2031" y="65"/>
                  </a:lnTo>
                  <a:lnTo>
                    <a:pt x="2056" y="18"/>
                  </a:lnTo>
                  <a:lnTo>
                    <a:pt x="2083" y="65"/>
                  </a:lnTo>
                  <a:lnTo>
                    <a:pt x="2056" y="110"/>
                  </a:lnTo>
                  <a:moveTo>
                    <a:pt x="2118" y="110"/>
                  </a:moveTo>
                  <a:lnTo>
                    <a:pt x="2092" y="65"/>
                  </a:lnTo>
                  <a:lnTo>
                    <a:pt x="2118" y="18"/>
                  </a:lnTo>
                  <a:lnTo>
                    <a:pt x="2145" y="65"/>
                  </a:lnTo>
                  <a:lnTo>
                    <a:pt x="2118" y="110"/>
                  </a:lnTo>
                  <a:moveTo>
                    <a:pt x="2179" y="110"/>
                  </a:moveTo>
                  <a:lnTo>
                    <a:pt x="2154" y="65"/>
                  </a:lnTo>
                  <a:lnTo>
                    <a:pt x="2179" y="18"/>
                  </a:lnTo>
                  <a:lnTo>
                    <a:pt x="2206" y="65"/>
                  </a:lnTo>
                  <a:lnTo>
                    <a:pt x="2179" y="110"/>
                  </a:lnTo>
                  <a:moveTo>
                    <a:pt x="2241" y="110"/>
                  </a:moveTo>
                  <a:lnTo>
                    <a:pt x="2215" y="65"/>
                  </a:lnTo>
                  <a:lnTo>
                    <a:pt x="2241" y="18"/>
                  </a:lnTo>
                  <a:lnTo>
                    <a:pt x="2268" y="65"/>
                  </a:lnTo>
                  <a:lnTo>
                    <a:pt x="2241" y="110"/>
                  </a:lnTo>
                  <a:moveTo>
                    <a:pt x="2302" y="110"/>
                  </a:moveTo>
                  <a:lnTo>
                    <a:pt x="2277" y="65"/>
                  </a:lnTo>
                  <a:lnTo>
                    <a:pt x="2302" y="18"/>
                  </a:lnTo>
                  <a:lnTo>
                    <a:pt x="2329" y="65"/>
                  </a:lnTo>
                  <a:lnTo>
                    <a:pt x="2302" y="110"/>
                  </a:lnTo>
                  <a:moveTo>
                    <a:pt x="2364" y="110"/>
                  </a:moveTo>
                  <a:lnTo>
                    <a:pt x="2338" y="65"/>
                  </a:lnTo>
                  <a:lnTo>
                    <a:pt x="2364" y="18"/>
                  </a:lnTo>
                  <a:lnTo>
                    <a:pt x="2391" y="65"/>
                  </a:lnTo>
                  <a:lnTo>
                    <a:pt x="2364" y="110"/>
                  </a:lnTo>
                  <a:moveTo>
                    <a:pt x="2427" y="110"/>
                  </a:moveTo>
                  <a:lnTo>
                    <a:pt x="2400" y="65"/>
                  </a:lnTo>
                  <a:lnTo>
                    <a:pt x="2427" y="18"/>
                  </a:lnTo>
                  <a:lnTo>
                    <a:pt x="2452" y="65"/>
                  </a:lnTo>
                  <a:lnTo>
                    <a:pt x="2427" y="110"/>
                  </a:lnTo>
                  <a:moveTo>
                    <a:pt x="2488" y="110"/>
                  </a:moveTo>
                  <a:lnTo>
                    <a:pt x="2461" y="65"/>
                  </a:lnTo>
                  <a:lnTo>
                    <a:pt x="2488" y="18"/>
                  </a:lnTo>
                  <a:lnTo>
                    <a:pt x="2514" y="65"/>
                  </a:lnTo>
                  <a:lnTo>
                    <a:pt x="2488" y="110"/>
                  </a:lnTo>
                  <a:moveTo>
                    <a:pt x="2557" y="0"/>
                  </a:moveTo>
                  <a:lnTo>
                    <a:pt x="2551" y="0"/>
                  </a:lnTo>
                  <a:lnTo>
                    <a:pt x="2550" y="3"/>
                  </a:lnTo>
                  <a:lnTo>
                    <a:pt x="2548" y="0"/>
                  </a:lnTo>
                  <a:lnTo>
                    <a:pt x="2538" y="0"/>
                  </a:lnTo>
                  <a:lnTo>
                    <a:pt x="2545" y="11"/>
                  </a:lnTo>
                  <a:lnTo>
                    <a:pt x="2518" y="56"/>
                  </a:lnTo>
                  <a:lnTo>
                    <a:pt x="2493" y="11"/>
                  </a:lnTo>
                  <a:lnTo>
                    <a:pt x="2499" y="0"/>
                  </a:lnTo>
                  <a:lnTo>
                    <a:pt x="2490" y="0"/>
                  </a:lnTo>
                  <a:lnTo>
                    <a:pt x="2488" y="3"/>
                  </a:lnTo>
                  <a:lnTo>
                    <a:pt x="2485" y="0"/>
                  </a:lnTo>
                  <a:lnTo>
                    <a:pt x="2476" y="0"/>
                  </a:lnTo>
                  <a:lnTo>
                    <a:pt x="2484" y="11"/>
                  </a:lnTo>
                  <a:lnTo>
                    <a:pt x="2457" y="56"/>
                  </a:lnTo>
                  <a:lnTo>
                    <a:pt x="2431" y="11"/>
                  </a:lnTo>
                  <a:lnTo>
                    <a:pt x="2437" y="0"/>
                  </a:lnTo>
                  <a:lnTo>
                    <a:pt x="2428" y="0"/>
                  </a:lnTo>
                  <a:lnTo>
                    <a:pt x="2427" y="3"/>
                  </a:lnTo>
                  <a:lnTo>
                    <a:pt x="2424" y="0"/>
                  </a:lnTo>
                  <a:lnTo>
                    <a:pt x="2415" y="0"/>
                  </a:lnTo>
                  <a:lnTo>
                    <a:pt x="2422" y="11"/>
                  </a:lnTo>
                  <a:lnTo>
                    <a:pt x="2395" y="56"/>
                  </a:lnTo>
                  <a:lnTo>
                    <a:pt x="2368" y="11"/>
                  </a:lnTo>
                  <a:lnTo>
                    <a:pt x="2376" y="0"/>
                  </a:lnTo>
                  <a:lnTo>
                    <a:pt x="2367" y="0"/>
                  </a:lnTo>
                  <a:lnTo>
                    <a:pt x="2364" y="3"/>
                  </a:lnTo>
                  <a:lnTo>
                    <a:pt x="2362" y="0"/>
                  </a:lnTo>
                  <a:lnTo>
                    <a:pt x="2353" y="0"/>
                  </a:lnTo>
                  <a:lnTo>
                    <a:pt x="2359" y="11"/>
                  </a:lnTo>
                  <a:lnTo>
                    <a:pt x="2334" y="56"/>
                  </a:lnTo>
                  <a:lnTo>
                    <a:pt x="2307" y="11"/>
                  </a:lnTo>
                  <a:lnTo>
                    <a:pt x="2314" y="0"/>
                  </a:lnTo>
                  <a:lnTo>
                    <a:pt x="2305" y="0"/>
                  </a:lnTo>
                  <a:lnTo>
                    <a:pt x="2302" y="3"/>
                  </a:lnTo>
                  <a:lnTo>
                    <a:pt x="2301" y="0"/>
                  </a:lnTo>
                  <a:lnTo>
                    <a:pt x="2292" y="0"/>
                  </a:lnTo>
                  <a:lnTo>
                    <a:pt x="2298" y="11"/>
                  </a:lnTo>
                  <a:lnTo>
                    <a:pt x="2272" y="56"/>
                  </a:lnTo>
                  <a:lnTo>
                    <a:pt x="2245" y="11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3"/>
                  </a:lnTo>
                  <a:lnTo>
                    <a:pt x="2239" y="0"/>
                  </a:lnTo>
                  <a:lnTo>
                    <a:pt x="2230" y="0"/>
                  </a:lnTo>
                  <a:lnTo>
                    <a:pt x="2236" y="11"/>
                  </a:lnTo>
                  <a:lnTo>
                    <a:pt x="2211" y="56"/>
                  </a:lnTo>
                  <a:lnTo>
                    <a:pt x="2184" y="11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3"/>
                  </a:lnTo>
                  <a:lnTo>
                    <a:pt x="2178" y="0"/>
                  </a:lnTo>
                  <a:lnTo>
                    <a:pt x="2169" y="0"/>
                  </a:lnTo>
                  <a:lnTo>
                    <a:pt x="2175" y="11"/>
                  </a:lnTo>
                  <a:lnTo>
                    <a:pt x="2149" y="56"/>
                  </a:lnTo>
                  <a:lnTo>
                    <a:pt x="2122" y="11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3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11"/>
                  </a:lnTo>
                  <a:lnTo>
                    <a:pt x="2088" y="56"/>
                  </a:lnTo>
                  <a:lnTo>
                    <a:pt x="2061" y="11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3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11"/>
                  </a:lnTo>
                  <a:lnTo>
                    <a:pt x="2025" y="56"/>
                  </a:lnTo>
                  <a:lnTo>
                    <a:pt x="1999" y="11"/>
                  </a:lnTo>
                  <a:lnTo>
                    <a:pt x="2005" y="0"/>
                  </a:lnTo>
                  <a:lnTo>
                    <a:pt x="1996" y="0"/>
                  </a:lnTo>
                  <a:lnTo>
                    <a:pt x="1995" y="3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11"/>
                  </a:lnTo>
                  <a:lnTo>
                    <a:pt x="1963" y="56"/>
                  </a:lnTo>
                  <a:lnTo>
                    <a:pt x="1938" y="11"/>
                  </a:lnTo>
                  <a:lnTo>
                    <a:pt x="1944" y="0"/>
                  </a:lnTo>
                  <a:lnTo>
                    <a:pt x="1935" y="0"/>
                  </a:lnTo>
                  <a:lnTo>
                    <a:pt x="1933" y="3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11"/>
                  </a:lnTo>
                  <a:lnTo>
                    <a:pt x="1902" y="56"/>
                  </a:lnTo>
                  <a:lnTo>
                    <a:pt x="1876" y="11"/>
                  </a:lnTo>
                  <a:lnTo>
                    <a:pt x="1882" y="0"/>
                  </a:lnTo>
                  <a:lnTo>
                    <a:pt x="1873" y="0"/>
                  </a:lnTo>
                  <a:lnTo>
                    <a:pt x="1872" y="3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11"/>
                  </a:lnTo>
                  <a:lnTo>
                    <a:pt x="1840" y="56"/>
                  </a:lnTo>
                  <a:lnTo>
                    <a:pt x="1815" y="11"/>
                  </a:lnTo>
                  <a:lnTo>
                    <a:pt x="1821" y="0"/>
                  </a:lnTo>
                  <a:lnTo>
                    <a:pt x="1812" y="0"/>
                  </a:lnTo>
                  <a:lnTo>
                    <a:pt x="1810" y="3"/>
                  </a:lnTo>
                  <a:lnTo>
                    <a:pt x="1809" y="0"/>
                  </a:lnTo>
                  <a:lnTo>
                    <a:pt x="1798" y="0"/>
                  </a:lnTo>
                  <a:lnTo>
                    <a:pt x="1806" y="11"/>
                  </a:lnTo>
                  <a:lnTo>
                    <a:pt x="1779" y="56"/>
                  </a:lnTo>
                  <a:lnTo>
                    <a:pt x="1753" y="11"/>
                  </a:lnTo>
                  <a:lnTo>
                    <a:pt x="1759" y="0"/>
                  </a:lnTo>
                  <a:lnTo>
                    <a:pt x="1750" y="0"/>
                  </a:lnTo>
                  <a:lnTo>
                    <a:pt x="1749" y="3"/>
                  </a:lnTo>
                  <a:lnTo>
                    <a:pt x="1746" y="0"/>
                  </a:lnTo>
                  <a:lnTo>
                    <a:pt x="1737" y="0"/>
                  </a:lnTo>
                  <a:lnTo>
                    <a:pt x="1744" y="11"/>
                  </a:lnTo>
                  <a:lnTo>
                    <a:pt x="1717" y="56"/>
                  </a:lnTo>
                  <a:lnTo>
                    <a:pt x="1692" y="11"/>
                  </a:lnTo>
                  <a:lnTo>
                    <a:pt x="1698" y="0"/>
                  </a:lnTo>
                  <a:lnTo>
                    <a:pt x="1689" y="0"/>
                  </a:lnTo>
                  <a:lnTo>
                    <a:pt x="1687" y="3"/>
                  </a:lnTo>
                  <a:lnTo>
                    <a:pt x="1684" y="0"/>
                  </a:lnTo>
                  <a:lnTo>
                    <a:pt x="1675" y="0"/>
                  </a:lnTo>
                  <a:lnTo>
                    <a:pt x="1683" y="11"/>
                  </a:lnTo>
                  <a:lnTo>
                    <a:pt x="1656" y="56"/>
                  </a:lnTo>
                  <a:lnTo>
                    <a:pt x="1629" y="11"/>
                  </a:lnTo>
                  <a:lnTo>
                    <a:pt x="1636" y="0"/>
                  </a:lnTo>
                  <a:lnTo>
                    <a:pt x="1627" y="0"/>
                  </a:lnTo>
                  <a:lnTo>
                    <a:pt x="1624" y="3"/>
                  </a:lnTo>
                  <a:lnTo>
                    <a:pt x="1623" y="0"/>
                  </a:lnTo>
                  <a:lnTo>
                    <a:pt x="1614" y="0"/>
                  </a:lnTo>
                  <a:lnTo>
                    <a:pt x="1620" y="11"/>
                  </a:lnTo>
                  <a:lnTo>
                    <a:pt x="1594" y="56"/>
                  </a:lnTo>
                  <a:lnTo>
                    <a:pt x="1567" y="11"/>
                  </a:lnTo>
                  <a:lnTo>
                    <a:pt x="1575" y="0"/>
                  </a:lnTo>
                  <a:lnTo>
                    <a:pt x="1566" y="0"/>
                  </a:lnTo>
                  <a:lnTo>
                    <a:pt x="1563" y="3"/>
                  </a:lnTo>
                  <a:lnTo>
                    <a:pt x="1561" y="0"/>
                  </a:lnTo>
                  <a:lnTo>
                    <a:pt x="1552" y="0"/>
                  </a:lnTo>
                  <a:lnTo>
                    <a:pt x="1558" y="11"/>
                  </a:lnTo>
                  <a:lnTo>
                    <a:pt x="1533" y="56"/>
                  </a:lnTo>
                  <a:lnTo>
                    <a:pt x="1506" y="11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3"/>
                  </a:lnTo>
                  <a:lnTo>
                    <a:pt x="1500" y="0"/>
                  </a:lnTo>
                  <a:lnTo>
                    <a:pt x="1491" y="0"/>
                  </a:lnTo>
                  <a:lnTo>
                    <a:pt x="1497" y="11"/>
                  </a:lnTo>
                  <a:lnTo>
                    <a:pt x="1471" y="56"/>
                  </a:lnTo>
                  <a:lnTo>
                    <a:pt x="1444" y="11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3"/>
                  </a:lnTo>
                  <a:lnTo>
                    <a:pt x="1438" y="0"/>
                  </a:lnTo>
                  <a:lnTo>
                    <a:pt x="1429" y="0"/>
                  </a:lnTo>
                  <a:lnTo>
                    <a:pt x="1435" y="11"/>
                  </a:lnTo>
                  <a:lnTo>
                    <a:pt x="1410" y="56"/>
                  </a:lnTo>
                  <a:lnTo>
                    <a:pt x="1383" y="11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3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11"/>
                  </a:lnTo>
                  <a:lnTo>
                    <a:pt x="1348" y="56"/>
                  </a:lnTo>
                  <a:lnTo>
                    <a:pt x="1321" y="11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3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11"/>
                  </a:lnTo>
                  <a:lnTo>
                    <a:pt x="1285" y="56"/>
                  </a:lnTo>
                  <a:lnTo>
                    <a:pt x="1260" y="11"/>
                  </a:lnTo>
                  <a:lnTo>
                    <a:pt x="1266" y="0"/>
                  </a:lnTo>
                  <a:lnTo>
                    <a:pt x="1257" y="0"/>
                  </a:lnTo>
                  <a:lnTo>
                    <a:pt x="1255" y="3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11"/>
                  </a:lnTo>
                  <a:lnTo>
                    <a:pt x="1224" y="56"/>
                  </a:lnTo>
                  <a:lnTo>
                    <a:pt x="1198" y="11"/>
                  </a:lnTo>
                  <a:lnTo>
                    <a:pt x="1204" y="0"/>
                  </a:lnTo>
                  <a:lnTo>
                    <a:pt x="1195" y="0"/>
                  </a:lnTo>
                  <a:lnTo>
                    <a:pt x="1194" y="3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11"/>
                  </a:lnTo>
                  <a:lnTo>
                    <a:pt x="1162" y="56"/>
                  </a:lnTo>
                  <a:lnTo>
                    <a:pt x="1137" y="11"/>
                  </a:lnTo>
                  <a:lnTo>
                    <a:pt x="1143" y="0"/>
                  </a:lnTo>
                  <a:lnTo>
                    <a:pt x="1134" y="0"/>
                  </a:lnTo>
                  <a:lnTo>
                    <a:pt x="1132" y="3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11"/>
                  </a:lnTo>
                  <a:lnTo>
                    <a:pt x="1101" y="56"/>
                  </a:lnTo>
                  <a:lnTo>
                    <a:pt x="1075" y="11"/>
                  </a:lnTo>
                  <a:lnTo>
                    <a:pt x="1081" y="0"/>
                  </a:lnTo>
                  <a:lnTo>
                    <a:pt x="1072" y="0"/>
                  </a:lnTo>
                  <a:lnTo>
                    <a:pt x="1071" y="3"/>
                  </a:lnTo>
                  <a:lnTo>
                    <a:pt x="1069" y="0"/>
                  </a:lnTo>
                  <a:lnTo>
                    <a:pt x="1059" y="0"/>
                  </a:lnTo>
                  <a:lnTo>
                    <a:pt x="1066" y="11"/>
                  </a:lnTo>
                  <a:lnTo>
                    <a:pt x="1039" y="56"/>
                  </a:lnTo>
                  <a:lnTo>
                    <a:pt x="1014" y="11"/>
                  </a:lnTo>
                  <a:lnTo>
                    <a:pt x="1020" y="0"/>
                  </a:lnTo>
                  <a:lnTo>
                    <a:pt x="1011" y="0"/>
                  </a:lnTo>
                  <a:lnTo>
                    <a:pt x="1009" y="3"/>
                  </a:lnTo>
                  <a:lnTo>
                    <a:pt x="1006" y="0"/>
                  </a:lnTo>
                  <a:lnTo>
                    <a:pt x="997" y="0"/>
                  </a:lnTo>
                  <a:lnTo>
                    <a:pt x="1005" y="11"/>
                  </a:lnTo>
                  <a:lnTo>
                    <a:pt x="978" y="56"/>
                  </a:lnTo>
                  <a:lnTo>
                    <a:pt x="952" y="11"/>
                  </a:lnTo>
                  <a:lnTo>
                    <a:pt x="958" y="0"/>
                  </a:lnTo>
                  <a:lnTo>
                    <a:pt x="949" y="0"/>
                  </a:lnTo>
                  <a:lnTo>
                    <a:pt x="948" y="3"/>
                  </a:lnTo>
                  <a:lnTo>
                    <a:pt x="945" y="0"/>
                  </a:lnTo>
                  <a:lnTo>
                    <a:pt x="936" y="0"/>
                  </a:lnTo>
                  <a:lnTo>
                    <a:pt x="943" y="11"/>
                  </a:lnTo>
                  <a:lnTo>
                    <a:pt x="916" y="56"/>
                  </a:lnTo>
                  <a:lnTo>
                    <a:pt x="889" y="11"/>
                  </a:lnTo>
                  <a:lnTo>
                    <a:pt x="897" y="0"/>
                  </a:lnTo>
                  <a:lnTo>
                    <a:pt x="888" y="0"/>
                  </a:lnTo>
                  <a:lnTo>
                    <a:pt x="885" y="3"/>
                  </a:lnTo>
                  <a:lnTo>
                    <a:pt x="883" y="0"/>
                  </a:lnTo>
                  <a:lnTo>
                    <a:pt x="874" y="0"/>
                  </a:lnTo>
                  <a:lnTo>
                    <a:pt x="880" y="11"/>
                  </a:lnTo>
                  <a:lnTo>
                    <a:pt x="855" y="56"/>
                  </a:lnTo>
                  <a:lnTo>
                    <a:pt x="828" y="11"/>
                  </a:lnTo>
                  <a:lnTo>
                    <a:pt x="835" y="0"/>
                  </a:lnTo>
                  <a:lnTo>
                    <a:pt x="826" y="0"/>
                  </a:lnTo>
                  <a:lnTo>
                    <a:pt x="823" y="3"/>
                  </a:lnTo>
                  <a:lnTo>
                    <a:pt x="822" y="0"/>
                  </a:lnTo>
                  <a:lnTo>
                    <a:pt x="813" y="0"/>
                  </a:lnTo>
                  <a:lnTo>
                    <a:pt x="819" y="11"/>
                  </a:lnTo>
                  <a:lnTo>
                    <a:pt x="793" y="56"/>
                  </a:lnTo>
                  <a:lnTo>
                    <a:pt x="766" y="11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3"/>
                  </a:lnTo>
                  <a:lnTo>
                    <a:pt x="760" y="0"/>
                  </a:lnTo>
                  <a:lnTo>
                    <a:pt x="751" y="0"/>
                  </a:lnTo>
                  <a:lnTo>
                    <a:pt x="757" y="11"/>
                  </a:lnTo>
                  <a:lnTo>
                    <a:pt x="732" y="56"/>
                  </a:lnTo>
                  <a:lnTo>
                    <a:pt x="705" y="11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3"/>
                  </a:lnTo>
                  <a:lnTo>
                    <a:pt x="699" y="0"/>
                  </a:lnTo>
                  <a:lnTo>
                    <a:pt x="690" y="0"/>
                  </a:lnTo>
                  <a:lnTo>
                    <a:pt x="696" y="11"/>
                  </a:lnTo>
                  <a:lnTo>
                    <a:pt x="670" y="56"/>
                  </a:lnTo>
                  <a:lnTo>
                    <a:pt x="643" y="11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3"/>
                  </a:lnTo>
                  <a:lnTo>
                    <a:pt x="637" y="0"/>
                  </a:lnTo>
                  <a:lnTo>
                    <a:pt x="628" y="0"/>
                  </a:lnTo>
                  <a:lnTo>
                    <a:pt x="634" y="11"/>
                  </a:lnTo>
                  <a:lnTo>
                    <a:pt x="609" y="56"/>
                  </a:lnTo>
                  <a:lnTo>
                    <a:pt x="582" y="11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3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11"/>
                  </a:lnTo>
                  <a:lnTo>
                    <a:pt x="546" y="56"/>
                  </a:lnTo>
                  <a:lnTo>
                    <a:pt x="520" y="11"/>
                  </a:lnTo>
                  <a:lnTo>
                    <a:pt x="526" y="0"/>
                  </a:lnTo>
                  <a:lnTo>
                    <a:pt x="517" y="0"/>
                  </a:lnTo>
                  <a:lnTo>
                    <a:pt x="516" y="3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11"/>
                  </a:lnTo>
                  <a:lnTo>
                    <a:pt x="484" y="56"/>
                  </a:lnTo>
                  <a:lnTo>
                    <a:pt x="459" y="11"/>
                  </a:lnTo>
                  <a:lnTo>
                    <a:pt x="465" y="0"/>
                  </a:lnTo>
                  <a:lnTo>
                    <a:pt x="456" y="0"/>
                  </a:lnTo>
                  <a:lnTo>
                    <a:pt x="454" y="3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11"/>
                  </a:lnTo>
                  <a:lnTo>
                    <a:pt x="423" y="56"/>
                  </a:lnTo>
                  <a:lnTo>
                    <a:pt x="397" y="11"/>
                  </a:lnTo>
                  <a:lnTo>
                    <a:pt x="403" y="0"/>
                  </a:lnTo>
                  <a:lnTo>
                    <a:pt x="394" y="0"/>
                  </a:lnTo>
                  <a:lnTo>
                    <a:pt x="393" y="3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11"/>
                  </a:lnTo>
                  <a:lnTo>
                    <a:pt x="361" y="56"/>
                  </a:lnTo>
                  <a:lnTo>
                    <a:pt x="336" y="11"/>
                  </a:lnTo>
                  <a:lnTo>
                    <a:pt x="342" y="0"/>
                  </a:lnTo>
                  <a:lnTo>
                    <a:pt x="333" y="0"/>
                  </a:lnTo>
                  <a:lnTo>
                    <a:pt x="331" y="3"/>
                  </a:lnTo>
                  <a:lnTo>
                    <a:pt x="330" y="0"/>
                  </a:lnTo>
                  <a:lnTo>
                    <a:pt x="319" y="0"/>
                  </a:lnTo>
                  <a:lnTo>
                    <a:pt x="327" y="11"/>
                  </a:lnTo>
                  <a:lnTo>
                    <a:pt x="300" y="56"/>
                  </a:lnTo>
                  <a:lnTo>
                    <a:pt x="274" y="11"/>
                  </a:lnTo>
                  <a:lnTo>
                    <a:pt x="280" y="0"/>
                  </a:lnTo>
                  <a:lnTo>
                    <a:pt x="271" y="0"/>
                  </a:lnTo>
                  <a:lnTo>
                    <a:pt x="270" y="3"/>
                  </a:lnTo>
                  <a:lnTo>
                    <a:pt x="267" y="0"/>
                  </a:lnTo>
                  <a:lnTo>
                    <a:pt x="258" y="0"/>
                  </a:lnTo>
                  <a:lnTo>
                    <a:pt x="265" y="11"/>
                  </a:lnTo>
                  <a:lnTo>
                    <a:pt x="238" y="56"/>
                  </a:lnTo>
                  <a:lnTo>
                    <a:pt x="213" y="11"/>
                  </a:lnTo>
                  <a:lnTo>
                    <a:pt x="219" y="0"/>
                  </a:lnTo>
                  <a:lnTo>
                    <a:pt x="210" y="0"/>
                  </a:lnTo>
                  <a:lnTo>
                    <a:pt x="209" y="3"/>
                  </a:lnTo>
                  <a:lnTo>
                    <a:pt x="206" y="0"/>
                  </a:lnTo>
                  <a:lnTo>
                    <a:pt x="197" y="0"/>
                  </a:lnTo>
                  <a:lnTo>
                    <a:pt x="204" y="11"/>
                  </a:lnTo>
                  <a:lnTo>
                    <a:pt x="177" y="56"/>
                  </a:lnTo>
                  <a:lnTo>
                    <a:pt x="150" y="11"/>
                  </a:lnTo>
                  <a:lnTo>
                    <a:pt x="158" y="0"/>
                  </a:lnTo>
                  <a:lnTo>
                    <a:pt x="149" y="0"/>
                  </a:lnTo>
                  <a:lnTo>
                    <a:pt x="146" y="3"/>
                  </a:lnTo>
                  <a:lnTo>
                    <a:pt x="144" y="0"/>
                  </a:lnTo>
                  <a:lnTo>
                    <a:pt x="135" y="0"/>
                  </a:lnTo>
                  <a:lnTo>
                    <a:pt x="141" y="11"/>
                  </a:lnTo>
                  <a:lnTo>
                    <a:pt x="116" y="56"/>
                  </a:lnTo>
                  <a:lnTo>
                    <a:pt x="89" y="11"/>
                  </a:lnTo>
                  <a:lnTo>
                    <a:pt x="96" y="0"/>
                  </a:lnTo>
                  <a:lnTo>
                    <a:pt x="87" y="0"/>
                  </a:lnTo>
                  <a:lnTo>
                    <a:pt x="84" y="3"/>
                  </a:lnTo>
                  <a:lnTo>
                    <a:pt x="83" y="0"/>
                  </a:lnTo>
                  <a:lnTo>
                    <a:pt x="74" y="0"/>
                  </a:lnTo>
                  <a:lnTo>
                    <a:pt x="80" y="11"/>
                  </a:lnTo>
                  <a:lnTo>
                    <a:pt x="54" y="56"/>
                  </a:lnTo>
                  <a:lnTo>
                    <a:pt x="27" y="11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3"/>
                  </a:lnTo>
                  <a:lnTo>
                    <a:pt x="21" y="0"/>
                  </a:lnTo>
                  <a:lnTo>
                    <a:pt x="12" y="0"/>
                  </a:lnTo>
                  <a:lnTo>
                    <a:pt x="18" y="11"/>
                  </a:lnTo>
                  <a:lnTo>
                    <a:pt x="0" y="44"/>
                  </a:lnTo>
                  <a:lnTo>
                    <a:pt x="0" y="59"/>
                  </a:lnTo>
                  <a:lnTo>
                    <a:pt x="23" y="18"/>
                  </a:lnTo>
                  <a:lnTo>
                    <a:pt x="50" y="65"/>
                  </a:lnTo>
                  <a:lnTo>
                    <a:pt x="23" y="110"/>
                  </a:lnTo>
                  <a:lnTo>
                    <a:pt x="0" y="69"/>
                  </a:lnTo>
                  <a:lnTo>
                    <a:pt x="0" y="84"/>
                  </a:lnTo>
                  <a:lnTo>
                    <a:pt x="18" y="117"/>
                  </a:lnTo>
                  <a:lnTo>
                    <a:pt x="0" y="150"/>
                  </a:lnTo>
                  <a:lnTo>
                    <a:pt x="0" y="167"/>
                  </a:lnTo>
                  <a:lnTo>
                    <a:pt x="23" y="125"/>
                  </a:lnTo>
                  <a:lnTo>
                    <a:pt x="50" y="171"/>
                  </a:lnTo>
                  <a:lnTo>
                    <a:pt x="23" y="216"/>
                  </a:lnTo>
                  <a:lnTo>
                    <a:pt x="0" y="176"/>
                  </a:lnTo>
                  <a:lnTo>
                    <a:pt x="0" y="191"/>
                  </a:lnTo>
                  <a:lnTo>
                    <a:pt x="18" y="223"/>
                  </a:lnTo>
                  <a:lnTo>
                    <a:pt x="0" y="256"/>
                  </a:lnTo>
                  <a:lnTo>
                    <a:pt x="0" y="273"/>
                  </a:lnTo>
                  <a:lnTo>
                    <a:pt x="23" y="232"/>
                  </a:lnTo>
                  <a:lnTo>
                    <a:pt x="50" y="277"/>
                  </a:lnTo>
                  <a:lnTo>
                    <a:pt x="23" y="322"/>
                  </a:lnTo>
                  <a:lnTo>
                    <a:pt x="0" y="282"/>
                  </a:lnTo>
                  <a:lnTo>
                    <a:pt x="0" y="298"/>
                  </a:lnTo>
                  <a:lnTo>
                    <a:pt x="18" y="330"/>
                  </a:lnTo>
                  <a:lnTo>
                    <a:pt x="0" y="363"/>
                  </a:lnTo>
                  <a:lnTo>
                    <a:pt x="0" y="379"/>
                  </a:lnTo>
                  <a:lnTo>
                    <a:pt x="23" y="339"/>
                  </a:lnTo>
                  <a:lnTo>
                    <a:pt x="50" y="384"/>
                  </a:lnTo>
                  <a:lnTo>
                    <a:pt x="23" y="429"/>
                  </a:lnTo>
                  <a:lnTo>
                    <a:pt x="0" y="388"/>
                  </a:lnTo>
                  <a:lnTo>
                    <a:pt x="0" y="405"/>
                  </a:lnTo>
                  <a:lnTo>
                    <a:pt x="18" y="438"/>
                  </a:lnTo>
                  <a:lnTo>
                    <a:pt x="0" y="471"/>
                  </a:lnTo>
                  <a:lnTo>
                    <a:pt x="0" y="486"/>
                  </a:lnTo>
                  <a:lnTo>
                    <a:pt x="23" y="445"/>
                  </a:lnTo>
                  <a:lnTo>
                    <a:pt x="50" y="490"/>
                  </a:lnTo>
                  <a:lnTo>
                    <a:pt x="23" y="536"/>
                  </a:lnTo>
                  <a:lnTo>
                    <a:pt x="0" y="494"/>
                  </a:lnTo>
                  <a:lnTo>
                    <a:pt x="0" y="511"/>
                  </a:lnTo>
                  <a:lnTo>
                    <a:pt x="18" y="544"/>
                  </a:lnTo>
                  <a:lnTo>
                    <a:pt x="0" y="577"/>
                  </a:lnTo>
                  <a:lnTo>
                    <a:pt x="0" y="592"/>
                  </a:lnTo>
                  <a:lnTo>
                    <a:pt x="23" y="551"/>
                  </a:lnTo>
                  <a:lnTo>
                    <a:pt x="50" y="596"/>
                  </a:lnTo>
                  <a:lnTo>
                    <a:pt x="23" y="643"/>
                  </a:lnTo>
                  <a:lnTo>
                    <a:pt x="0" y="602"/>
                  </a:lnTo>
                  <a:lnTo>
                    <a:pt x="0" y="617"/>
                  </a:lnTo>
                  <a:lnTo>
                    <a:pt x="18" y="650"/>
                  </a:lnTo>
                  <a:lnTo>
                    <a:pt x="0" y="683"/>
                  </a:lnTo>
                  <a:lnTo>
                    <a:pt x="0" y="698"/>
                  </a:lnTo>
                  <a:lnTo>
                    <a:pt x="23" y="658"/>
                  </a:lnTo>
                  <a:lnTo>
                    <a:pt x="50" y="704"/>
                  </a:lnTo>
                  <a:lnTo>
                    <a:pt x="23" y="749"/>
                  </a:lnTo>
                  <a:lnTo>
                    <a:pt x="0" y="709"/>
                  </a:lnTo>
                  <a:lnTo>
                    <a:pt x="0" y="724"/>
                  </a:lnTo>
                  <a:lnTo>
                    <a:pt x="18" y="757"/>
                  </a:lnTo>
                  <a:lnTo>
                    <a:pt x="0" y="789"/>
                  </a:lnTo>
                  <a:lnTo>
                    <a:pt x="0" y="806"/>
                  </a:lnTo>
                  <a:lnTo>
                    <a:pt x="23" y="764"/>
                  </a:lnTo>
                  <a:lnTo>
                    <a:pt x="50" y="810"/>
                  </a:lnTo>
                  <a:lnTo>
                    <a:pt x="23" y="855"/>
                  </a:lnTo>
                  <a:lnTo>
                    <a:pt x="0" y="815"/>
                  </a:lnTo>
                  <a:lnTo>
                    <a:pt x="0" y="830"/>
                  </a:lnTo>
                  <a:lnTo>
                    <a:pt x="18" y="863"/>
                  </a:lnTo>
                  <a:lnTo>
                    <a:pt x="0" y="896"/>
                  </a:lnTo>
                  <a:lnTo>
                    <a:pt x="0" y="912"/>
                  </a:lnTo>
                  <a:lnTo>
                    <a:pt x="23" y="872"/>
                  </a:lnTo>
                  <a:lnTo>
                    <a:pt x="50" y="917"/>
                  </a:lnTo>
                  <a:lnTo>
                    <a:pt x="23" y="962"/>
                  </a:lnTo>
                  <a:lnTo>
                    <a:pt x="0" y="921"/>
                  </a:lnTo>
                  <a:lnTo>
                    <a:pt x="0" y="938"/>
                  </a:lnTo>
                  <a:lnTo>
                    <a:pt x="18" y="971"/>
                  </a:lnTo>
                  <a:lnTo>
                    <a:pt x="0" y="1002"/>
                  </a:lnTo>
                  <a:lnTo>
                    <a:pt x="0" y="1019"/>
                  </a:lnTo>
                  <a:lnTo>
                    <a:pt x="23" y="978"/>
                  </a:lnTo>
                  <a:lnTo>
                    <a:pt x="50" y="1023"/>
                  </a:lnTo>
                  <a:lnTo>
                    <a:pt x="23" y="1068"/>
                  </a:lnTo>
                  <a:lnTo>
                    <a:pt x="0" y="1028"/>
                  </a:lnTo>
                  <a:lnTo>
                    <a:pt x="0" y="1044"/>
                  </a:lnTo>
                  <a:lnTo>
                    <a:pt x="18" y="1077"/>
                  </a:lnTo>
                  <a:lnTo>
                    <a:pt x="0" y="1110"/>
                  </a:lnTo>
                  <a:lnTo>
                    <a:pt x="0" y="1125"/>
                  </a:lnTo>
                  <a:lnTo>
                    <a:pt x="23" y="1084"/>
                  </a:lnTo>
                  <a:lnTo>
                    <a:pt x="50" y="1129"/>
                  </a:lnTo>
                  <a:lnTo>
                    <a:pt x="23" y="1176"/>
                  </a:lnTo>
                  <a:lnTo>
                    <a:pt x="0" y="1134"/>
                  </a:lnTo>
                  <a:lnTo>
                    <a:pt x="0" y="1150"/>
                  </a:lnTo>
                  <a:lnTo>
                    <a:pt x="18" y="1183"/>
                  </a:lnTo>
                  <a:lnTo>
                    <a:pt x="0" y="1216"/>
                  </a:lnTo>
                  <a:lnTo>
                    <a:pt x="0" y="1231"/>
                  </a:lnTo>
                  <a:lnTo>
                    <a:pt x="23" y="1191"/>
                  </a:lnTo>
                  <a:lnTo>
                    <a:pt x="50" y="1236"/>
                  </a:lnTo>
                  <a:lnTo>
                    <a:pt x="23" y="1282"/>
                  </a:lnTo>
                  <a:lnTo>
                    <a:pt x="0" y="1242"/>
                  </a:lnTo>
                  <a:lnTo>
                    <a:pt x="0" y="1257"/>
                  </a:lnTo>
                  <a:lnTo>
                    <a:pt x="18" y="1290"/>
                  </a:lnTo>
                  <a:lnTo>
                    <a:pt x="0" y="1322"/>
                  </a:lnTo>
                  <a:lnTo>
                    <a:pt x="0" y="1337"/>
                  </a:lnTo>
                  <a:lnTo>
                    <a:pt x="23" y="1297"/>
                  </a:lnTo>
                  <a:lnTo>
                    <a:pt x="50" y="1343"/>
                  </a:lnTo>
                  <a:lnTo>
                    <a:pt x="23" y="1388"/>
                  </a:lnTo>
                  <a:lnTo>
                    <a:pt x="0" y="1348"/>
                  </a:lnTo>
                  <a:lnTo>
                    <a:pt x="0" y="1363"/>
                  </a:lnTo>
                  <a:lnTo>
                    <a:pt x="18" y="1396"/>
                  </a:lnTo>
                  <a:lnTo>
                    <a:pt x="0" y="1429"/>
                  </a:lnTo>
                  <a:lnTo>
                    <a:pt x="0" y="1441"/>
                  </a:lnTo>
                  <a:lnTo>
                    <a:pt x="2" y="1441"/>
                  </a:lnTo>
                  <a:lnTo>
                    <a:pt x="23" y="1403"/>
                  </a:lnTo>
                  <a:lnTo>
                    <a:pt x="44" y="1441"/>
                  </a:lnTo>
                  <a:lnTo>
                    <a:pt x="53" y="1441"/>
                  </a:lnTo>
                  <a:lnTo>
                    <a:pt x="27" y="1396"/>
                  </a:lnTo>
                  <a:lnTo>
                    <a:pt x="54" y="1351"/>
                  </a:lnTo>
                  <a:lnTo>
                    <a:pt x="80" y="1396"/>
                  </a:lnTo>
                  <a:lnTo>
                    <a:pt x="54" y="1441"/>
                  </a:lnTo>
                  <a:lnTo>
                    <a:pt x="63" y="1441"/>
                  </a:lnTo>
                  <a:lnTo>
                    <a:pt x="84" y="1403"/>
                  </a:lnTo>
                  <a:lnTo>
                    <a:pt x="105" y="1441"/>
                  </a:lnTo>
                  <a:lnTo>
                    <a:pt x="114" y="1441"/>
                  </a:lnTo>
                  <a:lnTo>
                    <a:pt x="89" y="1396"/>
                  </a:lnTo>
                  <a:lnTo>
                    <a:pt x="116" y="1351"/>
                  </a:lnTo>
                  <a:lnTo>
                    <a:pt x="141" y="1396"/>
                  </a:lnTo>
                  <a:lnTo>
                    <a:pt x="116" y="1441"/>
                  </a:lnTo>
                  <a:lnTo>
                    <a:pt x="126" y="1441"/>
                  </a:lnTo>
                  <a:lnTo>
                    <a:pt x="146" y="1403"/>
                  </a:lnTo>
                  <a:lnTo>
                    <a:pt x="167" y="1441"/>
                  </a:lnTo>
                  <a:lnTo>
                    <a:pt x="176" y="1441"/>
                  </a:lnTo>
                  <a:lnTo>
                    <a:pt x="150" y="1396"/>
                  </a:lnTo>
                  <a:lnTo>
                    <a:pt x="177" y="1351"/>
                  </a:lnTo>
                  <a:lnTo>
                    <a:pt x="204" y="1396"/>
                  </a:lnTo>
                  <a:lnTo>
                    <a:pt x="179" y="1441"/>
                  </a:lnTo>
                  <a:lnTo>
                    <a:pt x="188" y="1441"/>
                  </a:lnTo>
                  <a:lnTo>
                    <a:pt x="209" y="1403"/>
                  </a:lnTo>
                  <a:lnTo>
                    <a:pt x="228" y="1441"/>
                  </a:lnTo>
                  <a:lnTo>
                    <a:pt x="237" y="1441"/>
                  </a:lnTo>
                  <a:lnTo>
                    <a:pt x="213" y="1396"/>
                  </a:lnTo>
                  <a:lnTo>
                    <a:pt x="238" y="1351"/>
                  </a:lnTo>
                  <a:lnTo>
                    <a:pt x="265" y="1396"/>
                  </a:lnTo>
                  <a:lnTo>
                    <a:pt x="240" y="1441"/>
                  </a:lnTo>
                  <a:lnTo>
                    <a:pt x="249" y="1441"/>
                  </a:lnTo>
                  <a:lnTo>
                    <a:pt x="270" y="1403"/>
                  </a:lnTo>
                  <a:lnTo>
                    <a:pt x="291" y="1441"/>
                  </a:lnTo>
                  <a:lnTo>
                    <a:pt x="300" y="1441"/>
                  </a:lnTo>
                  <a:lnTo>
                    <a:pt x="274" y="1396"/>
                  </a:lnTo>
                  <a:lnTo>
                    <a:pt x="300" y="1351"/>
                  </a:lnTo>
                  <a:lnTo>
                    <a:pt x="327" y="1396"/>
                  </a:lnTo>
                  <a:lnTo>
                    <a:pt x="301" y="1441"/>
                  </a:lnTo>
                  <a:lnTo>
                    <a:pt x="310" y="1441"/>
                  </a:lnTo>
                  <a:lnTo>
                    <a:pt x="331" y="1403"/>
                  </a:lnTo>
                  <a:lnTo>
                    <a:pt x="352" y="1441"/>
                  </a:lnTo>
                  <a:lnTo>
                    <a:pt x="361" y="1441"/>
                  </a:lnTo>
                  <a:lnTo>
                    <a:pt x="336" y="1396"/>
                  </a:lnTo>
                  <a:lnTo>
                    <a:pt x="361" y="1351"/>
                  </a:lnTo>
                  <a:lnTo>
                    <a:pt x="388" y="1396"/>
                  </a:lnTo>
                  <a:lnTo>
                    <a:pt x="363" y="1441"/>
                  </a:lnTo>
                  <a:lnTo>
                    <a:pt x="372" y="1441"/>
                  </a:lnTo>
                  <a:lnTo>
                    <a:pt x="393" y="1403"/>
                  </a:lnTo>
                  <a:lnTo>
                    <a:pt x="414" y="1441"/>
                  </a:lnTo>
                  <a:lnTo>
                    <a:pt x="423" y="1441"/>
                  </a:lnTo>
                  <a:lnTo>
                    <a:pt x="397" y="1396"/>
                  </a:lnTo>
                  <a:lnTo>
                    <a:pt x="423" y="1351"/>
                  </a:lnTo>
                  <a:lnTo>
                    <a:pt x="450" y="1396"/>
                  </a:lnTo>
                  <a:lnTo>
                    <a:pt x="424" y="1441"/>
                  </a:lnTo>
                  <a:lnTo>
                    <a:pt x="433" y="1441"/>
                  </a:lnTo>
                  <a:lnTo>
                    <a:pt x="454" y="1403"/>
                  </a:lnTo>
                  <a:lnTo>
                    <a:pt x="475" y="1441"/>
                  </a:lnTo>
                  <a:lnTo>
                    <a:pt x="484" y="1441"/>
                  </a:lnTo>
                  <a:lnTo>
                    <a:pt x="459" y="1396"/>
                  </a:lnTo>
                  <a:lnTo>
                    <a:pt x="484" y="1351"/>
                  </a:lnTo>
                  <a:lnTo>
                    <a:pt x="511" y="1396"/>
                  </a:lnTo>
                  <a:lnTo>
                    <a:pt x="486" y="1441"/>
                  </a:lnTo>
                  <a:lnTo>
                    <a:pt x="495" y="1441"/>
                  </a:lnTo>
                  <a:lnTo>
                    <a:pt x="516" y="1403"/>
                  </a:lnTo>
                  <a:lnTo>
                    <a:pt x="537" y="1441"/>
                  </a:lnTo>
                  <a:lnTo>
                    <a:pt x="546" y="1441"/>
                  </a:lnTo>
                  <a:lnTo>
                    <a:pt x="520" y="1396"/>
                  </a:lnTo>
                  <a:lnTo>
                    <a:pt x="546" y="1351"/>
                  </a:lnTo>
                  <a:lnTo>
                    <a:pt x="573" y="1396"/>
                  </a:lnTo>
                  <a:lnTo>
                    <a:pt x="547" y="1441"/>
                  </a:lnTo>
                  <a:lnTo>
                    <a:pt x="556" y="1441"/>
                  </a:lnTo>
                  <a:lnTo>
                    <a:pt x="577" y="1403"/>
                  </a:lnTo>
                  <a:lnTo>
                    <a:pt x="598" y="1441"/>
                  </a:lnTo>
                  <a:lnTo>
                    <a:pt x="607" y="1441"/>
                  </a:lnTo>
                  <a:lnTo>
                    <a:pt x="582" y="1396"/>
                  </a:lnTo>
                  <a:lnTo>
                    <a:pt x="609" y="1351"/>
                  </a:lnTo>
                  <a:lnTo>
                    <a:pt x="634" y="1396"/>
                  </a:lnTo>
                  <a:lnTo>
                    <a:pt x="609" y="1441"/>
                  </a:lnTo>
                  <a:lnTo>
                    <a:pt x="618" y="1441"/>
                  </a:lnTo>
                  <a:lnTo>
                    <a:pt x="639" y="1403"/>
                  </a:lnTo>
                  <a:lnTo>
                    <a:pt x="660" y="1441"/>
                  </a:lnTo>
                  <a:lnTo>
                    <a:pt x="669" y="1441"/>
                  </a:lnTo>
                  <a:lnTo>
                    <a:pt x="643" y="1396"/>
                  </a:lnTo>
                  <a:lnTo>
                    <a:pt x="670" y="1351"/>
                  </a:lnTo>
                  <a:lnTo>
                    <a:pt x="696" y="1396"/>
                  </a:lnTo>
                  <a:lnTo>
                    <a:pt x="670" y="1441"/>
                  </a:lnTo>
                  <a:lnTo>
                    <a:pt x="679" y="1441"/>
                  </a:lnTo>
                  <a:lnTo>
                    <a:pt x="700" y="1403"/>
                  </a:lnTo>
                  <a:lnTo>
                    <a:pt x="721" y="1441"/>
                  </a:lnTo>
                  <a:lnTo>
                    <a:pt x="730" y="1441"/>
                  </a:lnTo>
                  <a:lnTo>
                    <a:pt x="705" y="1396"/>
                  </a:lnTo>
                  <a:lnTo>
                    <a:pt x="732" y="1351"/>
                  </a:lnTo>
                  <a:lnTo>
                    <a:pt x="757" y="1396"/>
                  </a:lnTo>
                  <a:lnTo>
                    <a:pt x="732" y="1441"/>
                  </a:lnTo>
                  <a:lnTo>
                    <a:pt x="741" y="1441"/>
                  </a:lnTo>
                  <a:lnTo>
                    <a:pt x="762" y="1403"/>
                  </a:lnTo>
                  <a:lnTo>
                    <a:pt x="783" y="1441"/>
                  </a:lnTo>
                  <a:lnTo>
                    <a:pt x="792" y="1441"/>
                  </a:lnTo>
                  <a:lnTo>
                    <a:pt x="766" y="1396"/>
                  </a:lnTo>
                  <a:lnTo>
                    <a:pt x="793" y="1351"/>
                  </a:lnTo>
                  <a:lnTo>
                    <a:pt x="819" y="1396"/>
                  </a:lnTo>
                  <a:lnTo>
                    <a:pt x="793" y="1441"/>
                  </a:lnTo>
                  <a:lnTo>
                    <a:pt x="802" y="1441"/>
                  </a:lnTo>
                  <a:lnTo>
                    <a:pt x="823" y="1403"/>
                  </a:lnTo>
                  <a:lnTo>
                    <a:pt x="844" y="1441"/>
                  </a:lnTo>
                  <a:lnTo>
                    <a:pt x="853" y="1441"/>
                  </a:lnTo>
                  <a:lnTo>
                    <a:pt x="828" y="1396"/>
                  </a:lnTo>
                  <a:lnTo>
                    <a:pt x="855" y="1351"/>
                  </a:lnTo>
                  <a:lnTo>
                    <a:pt x="880" y="1396"/>
                  </a:lnTo>
                  <a:lnTo>
                    <a:pt x="855" y="1441"/>
                  </a:lnTo>
                  <a:lnTo>
                    <a:pt x="865" y="1441"/>
                  </a:lnTo>
                  <a:lnTo>
                    <a:pt x="885" y="1403"/>
                  </a:lnTo>
                  <a:lnTo>
                    <a:pt x="906" y="1441"/>
                  </a:lnTo>
                  <a:lnTo>
                    <a:pt x="915" y="1441"/>
                  </a:lnTo>
                  <a:lnTo>
                    <a:pt x="889" y="1396"/>
                  </a:lnTo>
                  <a:lnTo>
                    <a:pt x="916" y="1351"/>
                  </a:lnTo>
                  <a:lnTo>
                    <a:pt x="943" y="1396"/>
                  </a:lnTo>
                  <a:lnTo>
                    <a:pt x="918" y="1441"/>
                  </a:lnTo>
                  <a:lnTo>
                    <a:pt x="927" y="1441"/>
                  </a:lnTo>
                  <a:lnTo>
                    <a:pt x="948" y="1403"/>
                  </a:lnTo>
                  <a:lnTo>
                    <a:pt x="967" y="1441"/>
                  </a:lnTo>
                  <a:lnTo>
                    <a:pt x="976" y="1441"/>
                  </a:lnTo>
                  <a:lnTo>
                    <a:pt x="952" y="1396"/>
                  </a:lnTo>
                  <a:lnTo>
                    <a:pt x="978" y="1351"/>
                  </a:lnTo>
                  <a:lnTo>
                    <a:pt x="1005" y="1396"/>
                  </a:lnTo>
                  <a:lnTo>
                    <a:pt x="979" y="1441"/>
                  </a:lnTo>
                  <a:lnTo>
                    <a:pt x="988" y="1441"/>
                  </a:lnTo>
                  <a:lnTo>
                    <a:pt x="1009" y="1403"/>
                  </a:lnTo>
                  <a:lnTo>
                    <a:pt x="1030" y="1441"/>
                  </a:lnTo>
                  <a:lnTo>
                    <a:pt x="1039" y="1441"/>
                  </a:lnTo>
                  <a:lnTo>
                    <a:pt x="1014" y="1396"/>
                  </a:lnTo>
                  <a:lnTo>
                    <a:pt x="1039" y="1351"/>
                  </a:lnTo>
                  <a:lnTo>
                    <a:pt x="1066" y="1396"/>
                  </a:lnTo>
                  <a:lnTo>
                    <a:pt x="1041" y="1441"/>
                  </a:lnTo>
                  <a:lnTo>
                    <a:pt x="1050" y="1441"/>
                  </a:lnTo>
                  <a:lnTo>
                    <a:pt x="1071" y="1403"/>
                  </a:lnTo>
                  <a:lnTo>
                    <a:pt x="1092" y="1441"/>
                  </a:lnTo>
                  <a:lnTo>
                    <a:pt x="1101" y="1441"/>
                  </a:lnTo>
                  <a:lnTo>
                    <a:pt x="1075" y="1396"/>
                  </a:lnTo>
                  <a:lnTo>
                    <a:pt x="1101" y="1351"/>
                  </a:lnTo>
                  <a:lnTo>
                    <a:pt x="1128" y="1396"/>
                  </a:lnTo>
                  <a:lnTo>
                    <a:pt x="1102" y="1441"/>
                  </a:lnTo>
                  <a:lnTo>
                    <a:pt x="1111" y="1441"/>
                  </a:lnTo>
                  <a:lnTo>
                    <a:pt x="1132" y="1403"/>
                  </a:lnTo>
                  <a:lnTo>
                    <a:pt x="1153" y="1441"/>
                  </a:lnTo>
                  <a:lnTo>
                    <a:pt x="1162" y="1441"/>
                  </a:lnTo>
                  <a:lnTo>
                    <a:pt x="1137" y="1396"/>
                  </a:lnTo>
                  <a:lnTo>
                    <a:pt x="1162" y="1351"/>
                  </a:lnTo>
                  <a:lnTo>
                    <a:pt x="1189" y="1396"/>
                  </a:lnTo>
                  <a:lnTo>
                    <a:pt x="1164" y="1441"/>
                  </a:lnTo>
                  <a:lnTo>
                    <a:pt x="1173" y="1441"/>
                  </a:lnTo>
                  <a:lnTo>
                    <a:pt x="1194" y="1403"/>
                  </a:lnTo>
                  <a:lnTo>
                    <a:pt x="1215" y="1441"/>
                  </a:lnTo>
                  <a:lnTo>
                    <a:pt x="1224" y="1441"/>
                  </a:lnTo>
                  <a:lnTo>
                    <a:pt x="1198" y="1396"/>
                  </a:lnTo>
                  <a:lnTo>
                    <a:pt x="1224" y="1351"/>
                  </a:lnTo>
                  <a:lnTo>
                    <a:pt x="1251" y="1396"/>
                  </a:lnTo>
                  <a:lnTo>
                    <a:pt x="1225" y="1441"/>
                  </a:lnTo>
                  <a:lnTo>
                    <a:pt x="1234" y="1441"/>
                  </a:lnTo>
                  <a:lnTo>
                    <a:pt x="1255" y="1403"/>
                  </a:lnTo>
                  <a:lnTo>
                    <a:pt x="1276" y="1441"/>
                  </a:lnTo>
                  <a:lnTo>
                    <a:pt x="1285" y="1441"/>
                  </a:lnTo>
                  <a:lnTo>
                    <a:pt x="1260" y="1396"/>
                  </a:lnTo>
                  <a:lnTo>
                    <a:pt x="1285" y="1351"/>
                  </a:lnTo>
                  <a:lnTo>
                    <a:pt x="1312" y="1396"/>
                  </a:lnTo>
                  <a:lnTo>
                    <a:pt x="1287" y="1441"/>
                  </a:lnTo>
                  <a:lnTo>
                    <a:pt x="1296" y="1441"/>
                  </a:lnTo>
                  <a:lnTo>
                    <a:pt x="1317" y="1403"/>
                  </a:lnTo>
                  <a:lnTo>
                    <a:pt x="1338" y="1441"/>
                  </a:lnTo>
                  <a:lnTo>
                    <a:pt x="1347" y="1441"/>
                  </a:lnTo>
                  <a:lnTo>
                    <a:pt x="1321" y="1396"/>
                  </a:lnTo>
                  <a:lnTo>
                    <a:pt x="1348" y="1351"/>
                  </a:lnTo>
                  <a:lnTo>
                    <a:pt x="1374" y="1396"/>
                  </a:lnTo>
                  <a:lnTo>
                    <a:pt x="1348" y="1441"/>
                  </a:lnTo>
                  <a:lnTo>
                    <a:pt x="1357" y="1441"/>
                  </a:lnTo>
                  <a:lnTo>
                    <a:pt x="1378" y="1403"/>
                  </a:lnTo>
                  <a:lnTo>
                    <a:pt x="1399" y="1441"/>
                  </a:lnTo>
                  <a:lnTo>
                    <a:pt x="1408" y="1441"/>
                  </a:lnTo>
                  <a:lnTo>
                    <a:pt x="1383" y="1396"/>
                  </a:lnTo>
                  <a:lnTo>
                    <a:pt x="1410" y="1351"/>
                  </a:lnTo>
                  <a:lnTo>
                    <a:pt x="1435" y="1396"/>
                  </a:lnTo>
                  <a:lnTo>
                    <a:pt x="1410" y="1441"/>
                  </a:lnTo>
                  <a:lnTo>
                    <a:pt x="1419" y="1441"/>
                  </a:lnTo>
                  <a:lnTo>
                    <a:pt x="1440" y="1403"/>
                  </a:lnTo>
                  <a:lnTo>
                    <a:pt x="1461" y="1441"/>
                  </a:lnTo>
                  <a:lnTo>
                    <a:pt x="1470" y="1441"/>
                  </a:lnTo>
                  <a:lnTo>
                    <a:pt x="1444" y="1396"/>
                  </a:lnTo>
                  <a:lnTo>
                    <a:pt x="1471" y="1351"/>
                  </a:lnTo>
                  <a:lnTo>
                    <a:pt x="1497" y="1396"/>
                  </a:lnTo>
                  <a:lnTo>
                    <a:pt x="1471" y="1441"/>
                  </a:lnTo>
                  <a:lnTo>
                    <a:pt x="1480" y="1441"/>
                  </a:lnTo>
                  <a:lnTo>
                    <a:pt x="1501" y="1403"/>
                  </a:lnTo>
                  <a:lnTo>
                    <a:pt x="1522" y="1441"/>
                  </a:lnTo>
                  <a:lnTo>
                    <a:pt x="1531" y="1441"/>
                  </a:lnTo>
                  <a:lnTo>
                    <a:pt x="1506" y="1396"/>
                  </a:lnTo>
                  <a:lnTo>
                    <a:pt x="1533" y="1351"/>
                  </a:lnTo>
                  <a:lnTo>
                    <a:pt x="1558" y="1396"/>
                  </a:lnTo>
                  <a:lnTo>
                    <a:pt x="1533" y="1441"/>
                  </a:lnTo>
                  <a:lnTo>
                    <a:pt x="1542" y="1441"/>
                  </a:lnTo>
                  <a:lnTo>
                    <a:pt x="1563" y="1403"/>
                  </a:lnTo>
                  <a:lnTo>
                    <a:pt x="1584" y="1441"/>
                  </a:lnTo>
                  <a:lnTo>
                    <a:pt x="1593" y="1441"/>
                  </a:lnTo>
                  <a:lnTo>
                    <a:pt x="1567" y="1396"/>
                  </a:lnTo>
                  <a:lnTo>
                    <a:pt x="1594" y="1351"/>
                  </a:lnTo>
                  <a:lnTo>
                    <a:pt x="1620" y="1396"/>
                  </a:lnTo>
                  <a:lnTo>
                    <a:pt x="1594" y="1441"/>
                  </a:lnTo>
                  <a:lnTo>
                    <a:pt x="1605" y="1441"/>
                  </a:lnTo>
                  <a:lnTo>
                    <a:pt x="1624" y="1403"/>
                  </a:lnTo>
                  <a:lnTo>
                    <a:pt x="1645" y="1441"/>
                  </a:lnTo>
                  <a:lnTo>
                    <a:pt x="1654" y="1441"/>
                  </a:lnTo>
                  <a:lnTo>
                    <a:pt x="1629" y="1396"/>
                  </a:lnTo>
                  <a:lnTo>
                    <a:pt x="1656" y="1351"/>
                  </a:lnTo>
                  <a:lnTo>
                    <a:pt x="1683" y="1396"/>
                  </a:lnTo>
                  <a:lnTo>
                    <a:pt x="1657" y="1441"/>
                  </a:lnTo>
                  <a:lnTo>
                    <a:pt x="1666" y="1441"/>
                  </a:lnTo>
                  <a:lnTo>
                    <a:pt x="1687" y="1403"/>
                  </a:lnTo>
                  <a:lnTo>
                    <a:pt x="1707" y="1441"/>
                  </a:lnTo>
                  <a:lnTo>
                    <a:pt x="1716" y="1441"/>
                  </a:lnTo>
                  <a:lnTo>
                    <a:pt x="1692" y="1396"/>
                  </a:lnTo>
                  <a:lnTo>
                    <a:pt x="1717" y="1351"/>
                  </a:lnTo>
                  <a:lnTo>
                    <a:pt x="1744" y="1396"/>
                  </a:lnTo>
                  <a:lnTo>
                    <a:pt x="1719" y="1441"/>
                  </a:lnTo>
                  <a:lnTo>
                    <a:pt x="1728" y="1441"/>
                  </a:lnTo>
                  <a:lnTo>
                    <a:pt x="1749" y="1403"/>
                  </a:lnTo>
                  <a:lnTo>
                    <a:pt x="1770" y="1441"/>
                  </a:lnTo>
                  <a:lnTo>
                    <a:pt x="1779" y="1441"/>
                  </a:lnTo>
                  <a:lnTo>
                    <a:pt x="1753" y="1396"/>
                  </a:lnTo>
                  <a:lnTo>
                    <a:pt x="1779" y="1351"/>
                  </a:lnTo>
                  <a:lnTo>
                    <a:pt x="1806" y="1396"/>
                  </a:lnTo>
                  <a:lnTo>
                    <a:pt x="1780" y="1441"/>
                  </a:lnTo>
                  <a:lnTo>
                    <a:pt x="1789" y="1441"/>
                  </a:lnTo>
                  <a:lnTo>
                    <a:pt x="1810" y="1403"/>
                  </a:lnTo>
                  <a:lnTo>
                    <a:pt x="1831" y="1441"/>
                  </a:lnTo>
                  <a:lnTo>
                    <a:pt x="1840" y="1441"/>
                  </a:lnTo>
                  <a:lnTo>
                    <a:pt x="1815" y="1396"/>
                  </a:lnTo>
                  <a:lnTo>
                    <a:pt x="1840" y="1351"/>
                  </a:lnTo>
                  <a:lnTo>
                    <a:pt x="1867" y="1396"/>
                  </a:lnTo>
                  <a:lnTo>
                    <a:pt x="1842" y="1441"/>
                  </a:lnTo>
                  <a:lnTo>
                    <a:pt x="1851" y="1441"/>
                  </a:lnTo>
                  <a:lnTo>
                    <a:pt x="1872" y="1403"/>
                  </a:lnTo>
                  <a:lnTo>
                    <a:pt x="1893" y="1441"/>
                  </a:lnTo>
                  <a:lnTo>
                    <a:pt x="1902" y="1441"/>
                  </a:lnTo>
                  <a:lnTo>
                    <a:pt x="1876" y="1396"/>
                  </a:lnTo>
                  <a:lnTo>
                    <a:pt x="1902" y="1351"/>
                  </a:lnTo>
                  <a:lnTo>
                    <a:pt x="1929" y="1396"/>
                  </a:lnTo>
                  <a:lnTo>
                    <a:pt x="1903" y="1441"/>
                  </a:lnTo>
                  <a:lnTo>
                    <a:pt x="1912" y="1441"/>
                  </a:lnTo>
                  <a:lnTo>
                    <a:pt x="1933" y="1403"/>
                  </a:lnTo>
                  <a:lnTo>
                    <a:pt x="1954" y="1441"/>
                  </a:lnTo>
                  <a:lnTo>
                    <a:pt x="1963" y="1441"/>
                  </a:lnTo>
                  <a:lnTo>
                    <a:pt x="1938" y="1396"/>
                  </a:lnTo>
                  <a:lnTo>
                    <a:pt x="1963" y="1351"/>
                  </a:lnTo>
                  <a:lnTo>
                    <a:pt x="1990" y="1396"/>
                  </a:lnTo>
                  <a:lnTo>
                    <a:pt x="1965" y="1441"/>
                  </a:lnTo>
                  <a:lnTo>
                    <a:pt x="1974" y="1441"/>
                  </a:lnTo>
                  <a:lnTo>
                    <a:pt x="1995" y="1403"/>
                  </a:lnTo>
                  <a:lnTo>
                    <a:pt x="2016" y="1441"/>
                  </a:lnTo>
                  <a:lnTo>
                    <a:pt x="2025" y="1441"/>
                  </a:lnTo>
                  <a:lnTo>
                    <a:pt x="1999" y="1396"/>
                  </a:lnTo>
                  <a:lnTo>
                    <a:pt x="2025" y="1351"/>
                  </a:lnTo>
                  <a:lnTo>
                    <a:pt x="2052" y="1396"/>
                  </a:lnTo>
                  <a:lnTo>
                    <a:pt x="2026" y="1441"/>
                  </a:lnTo>
                  <a:lnTo>
                    <a:pt x="2035" y="1441"/>
                  </a:lnTo>
                  <a:lnTo>
                    <a:pt x="2056" y="1403"/>
                  </a:lnTo>
                  <a:lnTo>
                    <a:pt x="2077" y="1441"/>
                  </a:lnTo>
                  <a:lnTo>
                    <a:pt x="2086" y="1441"/>
                  </a:lnTo>
                  <a:lnTo>
                    <a:pt x="2061" y="1396"/>
                  </a:lnTo>
                  <a:lnTo>
                    <a:pt x="2088" y="1351"/>
                  </a:lnTo>
                  <a:lnTo>
                    <a:pt x="2113" y="1396"/>
                  </a:lnTo>
                  <a:lnTo>
                    <a:pt x="2088" y="1441"/>
                  </a:lnTo>
                  <a:lnTo>
                    <a:pt x="2097" y="1441"/>
                  </a:lnTo>
                  <a:lnTo>
                    <a:pt x="2118" y="1403"/>
                  </a:lnTo>
                  <a:lnTo>
                    <a:pt x="2139" y="1441"/>
                  </a:lnTo>
                  <a:lnTo>
                    <a:pt x="2148" y="1441"/>
                  </a:lnTo>
                  <a:lnTo>
                    <a:pt x="2122" y="1396"/>
                  </a:lnTo>
                  <a:lnTo>
                    <a:pt x="2149" y="1351"/>
                  </a:lnTo>
                  <a:lnTo>
                    <a:pt x="2175" y="1396"/>
                  </a:lnTo>
                  <a:lnTo>
                    <a:pt x="2149" y="1441"/>
                  </a:lnTo>
                  <a:lnTo>
                    <a:pt x="2158" y="1441"/>
                  </a:lnTo>
                  <a:lnTo>
                    <a:pt x="2179" y="1403"/>
                  </a:lnTo>
                  <a:lnTo>
                    <a:pt x="2200" y="1441"/>
                  </a:lnTo>
                  <a:lnTo>
                    <a:pt x="2209" y="1441"/>
                  </a:lnTo>
                  <a:lnTo>
                    <a:pt x="2184" y="1396"/>
                  </a:lnTo>
                  <a:lnTo>
                    <a:pt x="2211" y="1351"/>
                  </a:lnTo>
                  <a:lnTo>
                    <a:pt x="2236" y="1396"/>
                  </a:lnTo>
                  <a:lnTo>
                    <a:pt x="2211" y="1441"/>
                  </a:lnTo>
                  <a:lnTo>
                    <a:pt x="2220" y="1441"/>
                  </a:lnTo>
                  <a:lnTo>
                    <a:pt x="2241" y="1403"/>
                  </a:lnTo>
                  <a:lnTo>
                    <a:pt x="2262" y="1441"/>
                  </a:lnTo>
                  <a:lnTo>
                    <a:pt x="2271" y="1441"/>
                  </a:lnTo>
                  <a:lnTo>
                    <a:pt x="2245" y="1396"/>
                  </a:lnTo>
                  <a:lnTo>
                    <a:pt x="2272" y="1351"/>
                  </a:lnTo>
                  <a:lnTo>
                    <a:pt x="2298" y="1396"/>
                  </a:lnTo>
                  <a:lnTo>
                    <a:pt x="2272" y="1441"/>
                  </a:lnTo>
                  <a:lnTo>
                    <a:pt x="2281" y="1441"/>
                  </a:lnTo>
                  <a:lnTo>
                    <a:pt x="2302" y="1403"/>
                  </a:lnTo>
                  <a:lnTo>
                    <a:pt x="2323" y="1441"/>
                  </a:lnTo>
                  <a:lnTo>
                    <a:pt x="2332" y="1441"/>
                  </a:lnTo>
                  <a:lnTo>
                    <a:pt x="2307" y="1396"/>
                  </a:lnTo>
                  <a:lnTo>
                    <a:pt x="2334" y="1351"/>
                  </a:lnTo>
                  <a:lnTo>
                    <a:pt x="2359" y="1396"/>
                  </a:lnTo>
                  <a:lnTo>
                    <a:pt x="2334" y="1441"/>
                  </a:lnTo>
                  <a:lnTo>
                    <a:pt x="2344" y="1441"/>
                  </a:lnTo>
                  <a:lnTo>
                    <a:pt x="2364" y="1403"/>
                  </a:lnTo>
                  <a:lnTo>
                    <a:pt x="2385" y="1441"/>
                  </a:lnTo>
                  <a:lnTo>
                    <a:pt x="2394" y="1441"/>
                  </a:lnTo>
                  <a:lnTo>
                    <a:pt x="2368" y="1396"/>
                  </a:lnTo>
                  <a:lnTo>
                    <a:pt x="2395" y="1351"/>
                  </a:lnTo>
                  <a:lnTo>
                    <a:pt x="2422" y="1396"/>
                  </a:lnTo>
                  <a:lnTo>
                    <a:pt x="2397" y="1441"/>
                  </a:lnTo>
                  <a:lnTo>
                    <a:pt x="2406" y="1441"/>
                  </a:lnTo>
                  <a:lnTo>
                    <a:pt x="2427" y="1403"/>
                  </a:lnTo>
                  <a:lnTo>
                    <a:pt x="2446" y="1441"/>
                  </a:lnTo>
                  <a:lnTo>
                    <a:pt x="2455" y="1441"/>
                  </a:lnTo>
                  <a:lnTo>
                    <a:pt x="2431" y="1396"/>
                  </a:lnTo>
                  <a:lnTo>
                    <a:pt x="2457" y="1351"/>
                  </a:lnTo>
                  <a:lnTo>
                    <a:pt x="2484" y="1396"/>
                  </a:lnTo>
                  <a:lnTo>
                    <a:pt x="2458" y="1441"/>
                  </a:lnTo>
                  <a:lnTo>
                    <a:pt x="2467" y="1441"/>
                  </a:lnTo>
                  <a:lnTo>
                    <a:pt x="2488" y="1403"/>
                  </a:lnTo>
                  <a:lnTo>
                    <a:pt x="2509" y="1441"/>
                  </a:lnTo>
                  <a:lnTo>
                    <a:pt x="2518" y="1441"/>
                  </a:lnTo>
                  <a:lnTo>
                    <a:pt x="2493" y="1396"/>
                  </a:lnTo>
                  <a:lnTo>
                    <a:pt x="2518" y="1351"/>
                  </a:lnTo>
                  <a:lnTo>
                    <a:pt x="2545" y="1396"/>
                  </a:lnTo>
                  <a:lnTo>
                    <a:pt x="2520" y="1441"/>
                  </a:lnTo>
                  <a:lnTo>
                    <a:pt x="2529" y="1441"/>
                  </a:lnTo>
                  <a:lnTo>
                    <a:pt x="2550" y="1403"/>
                  </a:lnTo>
                  <a:lnTo>
                    <a:pt x="2557" y="1417"/>
                  </a:lnTo>
                  <a:lnTo>
                    <a:pt x="2557" y="1400"/>
                  </a:lnTo>
                  <a:lnTo>
                    <a:pt x="2554" y="1396"/>
                  </a:lnTo>
                  <a:lnTo>
                    <a:pt x="2557" y="1391"/>
                  </a:lnTo>
                  <a:lnTo>
                    <a:pt x="2557" y="1376"/>
                  </a:lnTo>
                  <a:lnTo>
                    <a:pt x="2550" y="1388"/>
                  </a:lnTo>
                  <a:lnTo>
                    <a:pt x="2523" y="1343"/>
                  </a:lnTo>
                  <a:lnTo>
                    <a:pt x="2550" y="1297"/>
                  </a:lnTo>
                  <a:lnTo>
                    <a:pt x="2557" y="1310"/>
                  </a:lnTo>
                  <a:lnTo>
                    <a:pt x="2557" y="1294"/>
                  </a:lnTo>
                  <a:lnTo>
                    <a:pt x="2554" y="1290"/>
                  </a:lnTo>
                  <a:lnTo>
                    <a:pt x="2557" y="1285"/>
                  </a:lnTo>
                  <a:lnTo>
                    <a:pt x="2557" y="1269"/>
                  </a:lnTo>
                  <a:lnTo>
                    <a:pt x="2550" y="1282"/>
                  </a:lnTo>
                  <a:lnTo>
                    <a:pt x="2523" y="1236"/>
                  </a:lnTo>
                  <a:lnTo>
                    <a:pt x="2550" y="1191"/>
                  </a:lnTo>
                  <a:lnTo>
                    <a:pt x="2557" y="1204"/>
                  </a:lnTo>
                  <a:lnTo>
                    <a:pt x="2557" y="1188"/>
                  </a:lnTo>
                  <a:lnTo>
                    <a:pt x="2554" y="1183"/>
                  </a:lnTo>
                  <a:lnTo>
                    <a:pt x="2557" y="1179"/>
                  </a:lnTo>
                  <a:lnTo>
                    <a:pt x="2557" y="1162"/>
                  </a:lnTo>
                  <a:lnTo>
                    <a:pt x="2550" y="1176"/>
                  </a:lnTo>
                  <a:lnTo>
                    <a:pt x="2523" y="1129"/>
                  </a:lnTo>
                  <a:lnTo>
                    <a:pt x="2550" y="1084"/>
                  </a:lnTo>
                  <a:lnTo>
                    <a:pt x="2557" y="1096"/>
                  </a:lnTo>
                  <a:lnTo>
                    <a:pt x="2557" y="1081"/>
                  </a:lnTo>
                  <a:lnTo>
                    <a:pt x="2554" y="1077"/>
                  </a:lnTo>
                  <a:lnTo>
                    <a:pt x="2557" y="1072"/>
                  </a:lnTo>
                  <a:lnTo>
                    <a:pt x="2557" y="1056"/>
                  </a:lnTo>
                  <a:lnTo>
                    <a:pt x="2550" y="1068"/>
                  </a:lnTo>
                  <a:lnTo>
                    <a:pt x="2523" y="1023"/>
                  </a:lnTo>
                  <a:lnTo>
                    <a:pt x="2550" y="978"/>
                  </a:lnTo>
                  <a:lnTo>
                    <a:pt x="2557" y="990"/>
                  </a:lnTo>
                  <a:lnTo>
                    <a:pt x="2557" y="975"/>
                  </a:lnTo>
                  <a:lnTo>
                    <a:pt x="2554" y="971"/>
                  </a:lnTo>
                  <a:lnTo>
                    <a:pt x="2557" y="965"/>
                  </a:lnTo>
                  <a:lnTo>
                    <a:pt x="2557" y="950"/>
                  </a:lnTo>
                  <a:lnTo>
                    <a:pt x="2550" y="962"/>
                  </a:lnTo>
                  <a:lnTo>
                    <a:pt x="2523" y="917"/>
                  </a:lnTo>
                  <a:lnTo>
                    <a:pt x="2550" y="872"/>
                  </a:lnTo>
                  <a:lnTo>
                    <a:pt x="2557" y="884"/>
                  </a:lnTo>
                  <a:lnTo>
                    <a:pt x="2557" y="867"/>
                  </a:lnTo>
                  <a:lnTo>
                    <a:pt x="2554" y="863"/>
                  </a:lnTo>
                  <a:lnTo>
                    <a:pt x="2557" y="858"/>
                  </a:lnTo>
                  <a:lnTo>
                    <a:pt x="2557" y="843"/>
                  </a:lnTo>
                  <a:lnTo>
                    <a:pt x="2550" y="855"/>
                  </a:lnTo>
                  <a:lnTo>
                    <a:pt x="2523" y="810"/>
                  </a:lnTo>
                  <a:lnTo>
                    <a:pt x="2550" y="764"/>
                  </a:lnTo>
                  <a:lnTo>
                    <a:pt x="2557" y="777"/>
                  </a:lnTo>
                  <a:lnTo>
                    <a:pt x="2557" y="761"/>
                  </a:lnTo>
                  <a:lnTo>
                    <a:pt x="2554" y="757"/>
                  </a:lnTo>
                  <a:lnTo>
                    <a:pt x="2557" y="752"/>
                  </a:lnTo>
                  <a:lnTo>
                    <a:pt x="2557" y="737"/>
                  </a:lnTo>
                  <a:lnTo>
                    <a:pt x="2550" y="749"/>
                  </a:lnTo>
                  <a:lnTo>
                    <a:pt x="2523" y="704"/>
                  </a:lnTo>
                  <a:lnTo>
                    <a:pt x="2550" y="658"/>
                  </a:lnTo>
                  <a:lnTo>
                    <a:pt x="2557" y="671"/>
                  </a:lnTo>
                  <a:lnTo>
                    <a:pt x="2557" y="655"/>
                  </a:lnTo>
                  <a:lnTo>
                    <a:pt x="2554" y="650"/>
                  </a:lnTo>
                  <a:lnTo>
                    <a:pt x="2557" y="646"/>
                  </a:lnTo>
                  <a:lnTo>
                    <a:pt x="2557" y="629"/>
                  </a:lnTo>
                  <a:lnTo>
                    <a:pt x="2550" y="643"/>
                  </a:lnTo>
                  <a:lnTo>
                    <a:pt x="2523" y="596"/>
                  </a:lnTo>
                  <a:lnTo>
                    <a:pt x="2550" y="551"/>
                  </a:lnTo>
                  <a:lnTo>
                    <a:pt x="2557" y="563"/>
                  </a:lnTo>
                  <a:lnTo>
                    <a:pt x="2557" y="548"/>
                  </a:lnTo>
                  <a:lnTo>
                    <a:pt x="2554" y="544"/>
                  </a:lnTo>
                  <a:lnTo>
                    <a:pt x="2557" y="539"/>
                  </a:lnTo>
                  <a:lnTo>
                    <a:pt x="2557" y="523"/>
                  </a:lnTo>
                  <a:lnTo>
                    <a:pt x="2550" y="536"/>
                  </a:lnTo>
                  <a:lnTo>
                    <a:pt x="2523" y="490"/>
                  </a:lnTo>
                  <a:lnTo>
                    <a:pt x="2550" y="445"/>
                  </a:lnTo>
                  <a:lnTo>
                    <a:pt x="2557" y="457"/>
                  </a:lnTo>
                  <a:lnTo>
                    <a:pt x="2557" y="442"/>
                  </a:lnTo>
                  <a:lnTo>
                    <a:pt x="2554" y="438"/>
                  </a:lnTo>
                  <a:lnTo>
                    <a:pt x="2557" y="433"/>
                  </a:lnTo>
                  <a:lnTo>
                    <a:pt x="2557" y="417"/>
                  </a:lnTo>
                  <a:lnTo>
                    <a:pt x="2550" y="429"/>
                  </a:lnTo>
                  <a:lnTo>
                    <a:pt x="2523" y="384"/>
                  </a:lnTo>
                  <a:lnTo>
                    <a:pt x="2550" y="339"/>
                  </a:lnTo>
                  <a:lnTo>
                    <a:pt x="2557" y="351"/>
                  </a:lnTo>
                  <a:lnTo>
                    <a:pt x="2557" y="336"/>
                  </a:lnTo>
                  <a:lnTo>
                    <a:pt x="2554" y="330"/>
                  </a:lnTo>
                  <a:lnTo>
                    <a:pt x="2557" y="325"/>
                  </a:lnTo>
                  <a:lnTo>
                    <a:pt x="2557" y="310"/>
                  </a:lnTo>
                  <a:lnTo>
                    <a:pt x="2550" y="322"/>
                  </a:lnTo>
                  <a:lnTo>
                    <a:pt x="2523" y="277"/>
                  </a:lnTo>
                  <a:lnTo>
                    <a:pt x="2550" y="232"/>
                  </a:lnTo>
                  <a:lnTo>
                    <a:pt x="2557" y="244"/>
                  </a:lnTo>
                  <a:lnTo>
                    <a:pt x="2557" y="228"/>
                  </a:lnTo>
                  <a:lnTo>
                    <a:pt x="2554" y="223"/>
                  </a:lnTo>
                  <a:lnTo>
                    <a:pt x="2557" y="219"/>
                  </a:lnTo>
                  <a:lnTo>
                    <a:pt x="2557" y="204"/>
                  </a:lnTo>
                  <a:lnTo>
                    <a:pt x="2550" y="216"/>
                  </a:lnTo>
                  <a:lnTo>
                    <a:pt x="2523" y="171"/>
                  </a:lnTo>
                  <a:lnTo>
                    <a:pt x="2550" y="125"/>
                  </a:lnTo>
                  <a:lnTo>
                    <a:pt x="2557" y="138"/>
                  </a:lnTo>
                  <a:lnTo>
                    <a:pt x="2557" y="122"/>
                  </a:lnTo>
                  <a:lnTo>
                    <a:pt x="2554" y="117"/>
                  </a:lnTo>
                  <a:lnTo>
                    <a:pt x="2557" y="113"/>
                  </a:lnTo>
                  <a:lnTo>
                    <a:pt x="2557" y="96"/>
                  </a:lnTo>
                  <a:lnTo>
                    <a:pt x="2550" y="110"/>
                  </a:lnTo>
                  <a:lnTo>
                    <a:pt x="2523" y="65"/>
                  </a:lnTo>
                  <a:lnTo>
                    <a:pt x="2550" y="18"/>
                  </a:lnTo>
                  <a:lnTo>
                    <a:pt x="2557" y="32"/>
                  </a:lnTo>
                  <a:lnTo>
                    <a:pt x="2557" y="15"/>
                  </a:lnTo>
                  <a:lnTo>
                    <a:pt x="2554" y="11"/>
                  </a:lnTo>
                  <a:lnTo>
                    <a:pt x="2557" y="6"/>
                  </a:lnTo>
                  <a:lnTo>
                    <a:pt x="25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23">
              <a:extLst>
                <a:ext uri="{FF2B5EF4-FFF2-40B4-BE49-F238E27FC236}">
                  <a16:creationId xmlns:a16="http://schemas.microsoft.com/office/drawing/2014/main" id="{26B2582C-69A3-4BC1-A4F5-C1346C631D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2201862"/>
              <a:ext cx="4071938" cy="2279650"/>
            </a:xfrm>
            <a:custGeom>
              <a:avLst/>
              <a:gdLst>
                <a:gd name="T0" fmla="*/ 1194 w 2565"/>
                <a:gd name="T1" fmla="*/ 1295 h 1436"/>
                <a:gd name="T2" fmla="*/ 2364 w 2565"/>
                <a:gd name="T3" fmla="*/ 1386 h 1436"/>
                <a:gd name="T4" fmla="*/ 1005 w 2565"/>
                <a:gd name="T5" fmla="*/ 1287 h 1436"/>
                <a:gd name="T6" fmla="*/ 2122 w 2565"/>
                <a:gd name="T7" fmla="*/ 1287 h 1436"/>
                <a:gd name="T8" fmla="*/ 762 w 2565"/>
                <a:gd name="T9" fmla="*/ 1280 h 1436"/>
                <a:gd name="T10" fmla="*/ 1933 w 2565"/>
                <a:gd name="T11" fmla="*/ 1189 h 1436"/>
                <a:gd name="T12" fmla="*/ 609 w 2565"/>
                <a:gd name="T13" fmla="*/ 1226 h 1436"/>
                <a:gd name="T14" fmla="*/ 1744 w 2565"/>
                <a:gd name="T15" fmla="*/ 1181 h 1436"/>
                <a:gd name="T16" fmla="*/ 366 w 2565"/>
                <a:gd name="T17" fmla="*/ 1127 h 1436"/>
                <a:gd name="T18" fmla="*/ 1501 w 2565"/>
                <a:gd name="T19" fmla="*/ 1172 h 1436"/>
                <a:gd name="T20" fmla="*/ 177 w 2565"/>
                <a:gd name="T21" fmla="*/ 1028 h 1436"/>
                <a:gd name="T22" fmla="*/ 1348 w 2565"/>
                <a:gd name="T23" fmla="*/ 1120 h 1436"/>
                <a:gd name="T24" fmla="*/ 2484 w 2565"/>
                <a:gd name="T25" fmla="*/ 1075 h 1436"/>
                <a:gd name="T26" fmla="*/ 1105 w 2565"/>
                <a:gd name="T27" fmla="*/ 1021 h 1436"/>
                <a:gd name="T28" fmla="*/ 2241 w 2565"/>
                <a:gd name="T29" fmla="*/ 1066 h 1436"/>
                <a:gd name="T30" fmla="*/ 916 w 2565"/>
                <a:gd name="T31" fmla="*/ 922 h 1436"/>
                <a:gd name="T32" fmla="*/ 2088 w 2565"/>
                <a:gd name="T33" fmla="*/ 1013 h 1436"/>
                <a:gd name="T34" fmla="*/ 727 w 2565"/>
                <a:gd name="T35" fmla="*/ 915 h 1436"/>
                <a:gd name="T36" fmla="*/ 1845 w 2565"/>
                <a:gd name="T37" fmla="*/ 915 h 1436"/>
                <a:gd name="T38" fmla="*/ 484 w 2565"/>
                <a:gd name="T39" fmla="*/ 907 h 1436"/>
                <a:gd name="T40" fmla="*/ 1656 w 2565"/>
                <a:gd name="T41" fmla="*/ 816 h 1436"/>
                <a:gd name="T42" fmla="*/ 331 w 2565"/>
                <a:gd name="T43" fmla="*/ 853 h 1436"/>
                <a:gd name="T44" fmla="*/ 1467 w 2565"/>
                <a:gd name="T45" fmla="*/ 808 h 1436"/>
                <a:gd name="T46" fmla="*/ 89 w 2565"/>
                <a:gd name="T47" fmla="*/ 754 h 1436"/>
                <a:gd name="T48" fmla="*/ 1224 w 2565"/>
                <a:gd name="T49" fmla="*/ 799 h 1436"/>
                <a:gd name="T50" fmla="*/ 2395 w 2565"/>
                <a:gd name="T51" fmla="*/ 709 h 1436"/>
                <a:gd name="T52" fmla="*/ 1071 w 2565"/>
                <a:gd name="T53" fmla="*/ 747 h 1436"/>
                <a:gd name="T54" fmla="*/ 2206 w 2565"/>
                <a:gd name="T55" fmla="*/ 700 h 1436"/>
                <a:gd name="T56" fmla="*/ 828 w 2565"/>
                <a:gd name="T57" fmla="*/ 648 h 1436"/>
                <a:gd name="T58" fmla="*/ 1963 w 2565"/>
                <a:gd name="T59" fmla="*/ 693 h 1436"/>
                <a:gd name="T60" fmla="*/ 639 w 2565"/>
                <a:gd name="T61" fmla="*/ 549 h 1436"/>
                <a:gd name="T62" fmla="*/ 1810 w 2565"/>
                <a:gd name="T63" fmla="*/ 641 h 1436"/>
                <a:gd name="T64" fmla="*/ 450 w 2565"/>
                <a:gd name="T65" fmla="*/ 542 h 1436"/>
                <a:gd name="T66" fmla="*/ 1567 w 2565"/>
                <a:gd name="T67" fmla="*/ 542 h 1436"/>
                <a:gd name="T68" fmla="*/ 207 w 2565"/>
                <a:gd name="T69" fmla="*/ 533 h 1436"/>
                <a:gd name="T70" fmla="*/ 1378 w 2565"/>
                <a:gd name="T71" fmla="*/ 443 h 1436"/>
                <a:gd name="T72" fmla="*/ 54 w 2565"/>
                <a:gd name="T73" fmla="*/ 480 h 1436"/>
                <a:gd name="T74" fmla="*/ 1189 w 2565"/>
                <a:gd name="T75" fmla="*/ 435 h 1436"/>
                <a:gd name="T76" fmla="*/ 2307 w 2565"/>
                <a:gd name="T77" fmla="*/ 435 h 1436"/>
                <a:gd name="T78" fmla="*/ 946 w 2565"/>
                <a:gd name="T79" fmla="*/ 426 h 1436"/>
                <a:gd name="T80" fmla="*/ 2118 w 2565"/>
                <a:gd name="T81" fmla="*/ 337 h 1436"/>
                <a:gd name="T82" fmla="*/ 793 w 2565"/>
                <a:gd name="T83" fmla="*/ 374 h 1436"/>
                <a:gd name="T84" fmla="*/ 1929 w 2565"/>
                <a:gd name="T85" fmla="*/ 328 h 1436"/>
                <a:gd name="T86" fmla="*/ 550 w 2565"/>
                <a:gd name="T87" fmla="*/ 275 h 1436"/>
                <a:gd name="T88" fmla="*/ 1686 w 2565"/>
                <a:gd name="T89" fmla="*/ 320 h 1436"/>
                <a:gd name="T90" fmla="*/ 361 w 2565"/>
                <a:gd name="T91" fmla="*/ 176 h 1436"/>
                <a:gd name="T92" fmla="*/ 1533 w 2565"/>
                <a:gd name="T93" fmla="*/ 266 h 1436"/>
                <a:gd name="T94" fmla="*/ 172 w 2565"/>
                <a:gd name="T95" fmla="*/ 169 h 1436"/>
                <a:gd name="T96" fmla="*/ 1290 w 2565"/>
                <a:gd name="T97" fmla="*/ 169 h 1436"/>
                <a:gd name="T98" fmla="*/ 2425 w 2565"/>
                <a:gd name="T99" fmla="*/ 214 h 1436"/>
                <a:gd name="T100" fmla="*/ 1101 w 2565"/>
                <a:gd name="T101" fmla="*/ 70 h 1436"/>
                <a:gd name="T102" fmla="*/ 2272 w 2565"/>
                <a:gd name="T103" fmla="*/ 160 h 1436"/>
                <a:gd name="T104" fmla="*/ 912 w 2565"/>
                <a:gd name="T105" fmla="*/ 61 h 1436"/>
                <a:gd name="T106" fmla="*/ 2029 w 2565"/>
                <a:gd name="T107" fmla="*/ 61 h 1436"/>
                <a:gd name="T108" fmla="*/ 2149 w 2565"/>
                <a:gd name="T109" fmla="*/ 54 h 1436"/>
                <a:gd name="T110" fmla="*/ 1440 w 2565"/>
                <a:gd name="T111" fmla="*/ 0 h 1436"/>
                <a:gd name="T112" fmla="*/ 711 w 2565"/>
                <a:gd name="T113" fmla="*/ 0 h 1436"/>
                <a:gd name="T114" fmla="*/ 18 w 2565"/>
                <a:gd name="T115" fmla="*/ 9 h 1436"/>
                <a:gd name="T116" fmla="*/ 23 w 2565"/>
                <a:gd name="T117" fmla="*/ 1280 h 1436"/>
                <a:gd name="T118" fmla="*/ 610 w 2565"/>
                <a:gd name="T119" fmla="*/ 1436 h 1436"/>
                <a:gd name="T120" fmla="*/ 1321 w 2565"/>
                <a:gd name="T121" fmla="*/ 1394 h 1436"/>
                <a:gd name="T122" fmla="*/ 2056 w 2565"/>
                <a:gd name="T123" fmla="*/ 1401 h 1436"/>
                <a:gd name="T124" fmla="*/ 2565 w 2565"/>
                <a:gd name="T125" fmla="*/ 104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6">
                  <a:moveTo>
                    <a:pt x="84" y="1386"/>
                  </a:moveTo>
                  <a:lnTo>
                    <a:pt x="59" y="1341"/>
                  </a:lnTo>
                  <a:lnTo>
                    <a:pt x="84" y="1295"/>
                  </a:lnTo>
                  <a:lnTo>
                    <a:pt x="111" y="1341"/>
                  </a:lnTo>
                  <a:lnTo>
                    <a:pt x="84" y="1386"/>
                  </a:lnTo>
                  <a:close/>
                  <a:moveTo>
                    <a:pt x="146" y="1386"/>
                  </a:moveTo>
                  <a:lnTo>
                    <a:pt x="120" y="1341"/>
                  </a:lnTo>
                  <a:lnTo>
                    <a:pt x="146" y="1295"/>
                  </a:lnTo>
                  <a:lnTo>
                    <a:pt x="172" y="1341"/>
                  </a:lnTo>
                  <a:lnTo>
                    <a:pt x="146" y="1386"/>
                  </a:lnTo>
                  <a:close/>
                  <a:moveTo>
                    <a:pt x="207" y="1386"/>
                  </a:moveTo>
                  <a:lnTo>
                    <a:pt x="181" y="1341"/>
                  </a:lnTo>
                  <a:lnTo>
                    <a:pt x="207" y="1295"/>
                  </a:lnTo>
                  <a:lnTo>
                    <a:pt x="234" y="1341"/>
                  </a:lnTo>
                  <a:lnTo>
                    <a:pt x="207" y="1386"/>
                  </a:lnTo>
                  <a:close/>
                  <a:moveTo>
                    <a:pt x="270" y="1386"/>
                  </a:moveTo>
                  <a:lnTo>
                    <a:pt x="243" y="1341"/>
                  </a:lnTo>
                  <a:lnTo>
                    <a:pt x="270" y="1295"/>
                  </a:lnTo>
                  <a:lnTo>
                    <a:pt x="295" y="1341"/>
                  </a:lnTo>
                  <a:lnTo>
                    <a:pt x="270" y="1386"/>
                  </a:lnTo>
                  <a:close/>
                  <a:moveTo>
                    <a:pt x="331" y="1386"/>
                  </a:moveTo>
                  <a:lnTo>
                    <a:pt x="304" y="1341"/>
                  </a:lnTo>
                  <a:lnTo>
                    <a:pt x="331" y="1295"/>
                  </a:lnTo>
                  <a:lnTo>
                    <a:pt x="357" y="1341"/>
                  </a:lnTo>
                  <a:lnTo>
                    <a:pt x="331" y="1386"/>
                  </a:lnTo>
                  <a:close/>
                  <a:moveTo>
                    <a:pt x="393" y="1386"/>
                  </a:moveTo>
                  <a:lnTo>
                    <a:pt x="366" y="1341"/>
                  </a:lnTo>
                  <a:lnTo>
                    <a:pt x="393" y="1295"/>
                  </a:lnTo>
                  <a:lnTo>
                    <a:pt x="418" y="1341"/>
                  </a:lnTo>
                  <a:lnTo>
                    <a:pt x="393" y="1386"/>
                  </a:lnTo>
                  <a:close/>
                  <a:moveTo>
                    <a:pt x="454" y="1386"/>
                  </a:moveTo>
                  <a:lnTo>
                    <a:pt x="427" y="1341"/>
                  </a:lnTo>
                  <a:lnTo>
                    <a:pt x="454" y="1295"/>
                  </a:lnTo>
                  <a:lnTo>
                    <a:pt x="480" y="1341"/>
                  </a:lnTo>
                  <a:lnTo>
                    <a:pt x="454" y="1386"/>
                  </a:lnTo>
                  <a:close/>
                  <a:moveTo>
                    <a:pt x="516" y="1386"/>
                  </a:moveTo>
                  <a:lnTo>
                    <a:pt x="489" y="1341"/>
                  </a:lnTo>
                  <a:lnTo>
                    <a:pt x="516" y="1295"/>
                  </a:lnTo>
                  <a:lnTo>
                    <a:pt x="541" y="1341"/>
                  </a:lnTo>
                  <a:lnTo>
                    <a:pt x="516" y="1386"/>
                  </a:lnTo>
                  <a:close/>
                  <a:moveTo>
                    <a:pt x="577" y="1386"/>
                  </a:moveTo>
                  <a:lnTo>
                    <a:pt x="550" y="1341"/>
                  </a:lnTo>
                  <a:lnTo>
                    <a:pt x="577" y="1295"/>
                  </a:lnTo>
                  <a:lnTo>
                    <a:pt x="603" y="1341"/>
                  </a:lnTo>
                  <a:lnTo>
                    <a:pt x="577" y="1386"/>
                  </a:lnTo>
                  <a:close/>
                  <a:moveTo>
                    <a:pt x="639" y="1386"/>
                  </a:moveTo>
                  <a:lnTo>
                    <a:pt x="613" y="1341"/>
                  </a:lnTo>
                  <a:lnTo>
                    <a:pt x="639" y="1295"/>
                  </a:lnTo>
                  <a:lnTo>
                    <a:pt x="666" y="1341"/>
                  </a:lnTo>
                  <a:lnTo>
                    <a:pt x="639" y="1386"/>
                  </a:lnTo>
                  <a:close/>
                  <a:moveTo>
                    <a:pt x="700" y="1386"/>
                  </a:moveTo>
                  <a:lnTo>
                    <a:pt x="675" y="1341"/>
                  </a:lnTo>
                  <a:lnTo>
                    <a:pt x="700" y="1295"/>
                  </a:lnTo>
                  <a:lnTo>
                    <a:pt x="727" y="1341"/>
                  </a:lnTo>
                  <a:lnTo>
                    <a:pt x="700" y="1386"/>
                  </a:lnTo>
                  <a:close/>
                  <a:moveTo>
                    <a:pt x="762" y="1386"/>
                  </a:moveTo>
                  <a:lnTo>
                    <a:pt x="736" y="1341"/>
                  </a:lnTo>
                  <a:lnTo>
                    <a:pt x="762" y="1295"/>
                  </a:lnTo>
                  <a:lnTo>
                    <a:pt x="789" y="1341"/>
                  </a:lnTo>
                  <a:lnTo>
                    <a:pt x="762" y="1386"/>
                  </a:lnTo>
                  <a:close/>
                  <a:moveTo>
                    <a:pt x="823" y="1386"/>
                  </a:moveTo>
                  <a:lnTo>
                    <a:pt x="798" y="1341"/>
                  </a:lnTo>
                  <a:lnTo>
                    <a:pt x="823" y="1295"/>
                  </a:lnTo>
                  <a:lnTo>
                    <a:pt x="850" y="1341"/>
                  </a:lnTo>
                  <a:lnTo>
                    <a:pt x="823" y="1386"/>
                  </a:lnTo>
                  <a:close/>
                  <a:moveTo>
                    <a:pt x="885" y="1386"/>
                  </a:moveTo>
                  <a:lnTo>
                    <a:pt x="859" y="1341"/>
                  </a:lnTo>
                  <a:lnTo>
                    <a:pt x="885" y="1295"/>
                  </a:lnTo>
                  <a:lnTo>
                    <a:pt x="912" y="1341"/>
                  </a:lnTo>
                  <a:lnTo>
                    <a:pt x="885" y="1386"/>
                  </a:lnTo>
                  <a:close/>
                  <a:moveTo>
                    <a:pt x="946" y="1386"/>
                  </a:moveTo>
                  <a:lnTo>
                    <a:pt x="921" y="1341"/>
                  </a:lnTo>
                  <a:lnTo>
                    <a:pt x="946" y="1295"/>
                  </a:lnTo>
                  <a:lnTo>
                    <a:pt x="973" y="1341"/>
                  </a:lnTo>
                  <a:lnTo>
                    <a:pt x="946" y="1386"/>
                  </a:lnTo>
                  <a:close/>
                  <a:moveTo>
                    <a:pt x="1009" y="1386"/>
                  </a:moveTo>
                  <a:lnTo>
                    <a:pt x="982" y="1341"/>
                  </a:lnTo>
                  <a:lnTo>
                    <a:pt x="1009" y="1295"/>
                  </a:lnTo>
                  <a:lnTo>
                    <a:pt x="1035" y="1341"/>
                  </a:lnTo>
                  <a:lnTo>
                    <a:pt x="1009" y="1386"/>
                  </a:lnTo>
                  <a:close/>
                  <a:moveTo>
                    <a:pt x="1071" y="1386"/>
                  </a:moveTo>
                  <a:lnTo>
                    <a:pt x="1044" y="1341"/>
                  </a:lnTo>
                  <a:lnTo>
                    <a:pt x="1071" y="1295"/>
                  </a:lnTo>
                  <a:lnTo>
                    <a:pt x="1096" y="1341"/>
                  </a:lnTo>
                  <a:lnTo>
                    <a:pt x="1071" y="1386"/>
                  </a:lnTo>
                  <a:close/>
                  <a:moveTo>
                    <a:pt x="1132" y="1386"/>
                  </a:moveTo>
                  <a:lnTo>
                    <a:pt x="1105" y="1341"/>
                  </a:lnTo>
                  <a:lnTo>
                    <a:pt x="1132" y="1295"/>
                  </a:lnTo>
                  <a:lnTo>
                    <a:pt x="1158" y="1341"/>
                  </a:lnTo>
                  <a:lnTo>
                    <a:pt x="1132" y="1386"/>
                  </a:lnTo>
                  <a:close/>
                  <a:moveTo>
                    <a:pt x="1194" y="1386"/>
                  </a:moveTo>
                  <a:lnTo>
                    <a:pt x="1167" y="1341"/>
                  </a:lnTo>
                  <a:lnTo>
                    <a:pt x="1194" y="1295"/>
                  </a:lnTo>
                  <a:lnTo>
                    <a:pt x="1219" y="1341"/>
                  </a:lnTo>
                  <a:lnTo>
                    <a:pt x="1194" y="1386"/>
                  </a:lnTo>
                  <a:close/>
                  <a:moveTo>
                    <a:pt x="1255" y="1386"/>
                  </a:moveTo>
                  <a:lnTo>
                    <a:pt x="1228" y="1341"/>
                  </a:lnTo>
                  <a:lnTo>
                    <a:pt x="1255" y="1295"/>
                  </a:lnTo>
                  <a:lnTo>
                    <a:pt x="1281" y="1341"/>
                  </a:lnTo>
                  <a:lnTo>
                    <a:pt x="1255" y="1386"/>
                  </a:lnTo>
                  <a:close/>
                  <a:moveTo>
                    <a:pt x="1317" y="1386"/>
                  </a:moveTo>
                  <a:lnTo>
                    <a:pt x="1290" y="1341"/>
                  </a:lnTo>
                  <a:lnTo>
                    <a:pt x="1317" y="1295"/>
                  </a:lnTo>
                  <a:lnTo>
                    <a:pt x="1342" y="1341"/>
                  </a:lnTo>
                  <a:lnTo>
                    <a:pt x="1317" y="1386"/>
                  </a:lnTo>
                  <a:close/>
                  <a:moveTo>
                    <a:pt x="1378" y="1386"/>
                  </a:moveTo>
                  <a:lnTo>
                    <a:pt x="1353" y="1341"/>
                  </a:lnTo>
                  <a:lnTo>
                    <a:pt x="1378" y="1295"/>
                  </a:lnTo>
                  <a:lnTo>
                    <a:pt x="1405" y="1341"/>
                  </a:lnTo>
                  <a:lnTo>
                    <a:pt x="1378" y="1386"/>
                  </a:lnTo>
                  <a:close/>
                  <a:moveTo>
                    <a:pt x="1440" y="1386"/>
                  </a:moveTo>
                  <a:lnTo>
                    <a:pt x="1414" y="1341"/>
                  </a:lnTo>
                  <a:lnTo>
                    <a:pt x="1440" y="1295"/>
                  </a:lnTo>
                  <a:lnTo>
                    <a:pt x="1467" y="1341"/>
                  </a:lnTo>
                  <a:lnTo>
                    <a:pt x="1440" y="1386"/>
                  </a:lnTo>
                  <a:close/>
                  <a:moveTo>
                    <a:pt x="1501" y="1386"/>
                  </a:moveTo>
                  <a:lnTo>
                    <a:pt x="1476" y="1341"/>
                  </a:lnTo>
                  <a:lnTo>
                    <a:pt x="1501" y="1295"/>
                  </a:lnTo>
                  <a:lnTo>
                    <a:pt x="1528" y="1341"/>
                  </a:lnTo>
                  <a:lnTo>
                    <a:pt x="1501" y="1386"/>
                  </a:lnTo>
                  <a:close/>
                  <a:moveTo>
                    <a:pt x="1563" y="1386"/>
                  </a:moveTo>
                  <a:lnTo>
                    <a:pt x="1537" y="1341"/>
                  </a:lnTo>
                  <a:lnTo>
                    <a:pt x="1563" y="1295"/>
                  </a:lnTo>
                  <a:lnTo>
                    <a:pt x="1590" y="1341"/>
                  </a:lnTo>
                  <a:lnTo>
                    <a:pt x="1563" y="1386"/>
                  </a:lnTo>
                  <a:close/>
                  <a:moveTo>
                    <a:pt x="1624" y="1386"/>
                  </a:moveTo>
                  <a:lnTo>
                    <a:pt x="1599" y="1341"/>
                  </a:lnTo>
                  <a:lnTo>
                    <a:pt x="1624" y="1295"/>
                  </a:lnTo>
                  <a:lnTo>
                    <a:pt x="1651" y="1341"/>
                  </a:lnTo>
                  <a:lnTo>
                    <a:pt x="1624" y="1386"/>
                  </a:lnTo>
                  <a:close/>
                  <a:moveTo>
                    <a:pt x="1686" y="1386"/>
                  </a:moveTo>
                  <a:lnTo>
                    <a:pt x="1660" y="1341"/>
                  </a:lnTo>
                  <a:lnTo>
                    <a:pt x="1686" y="1295"/>
                  </a:lnTo>
                  <a:lnTo>
                    <a:pt x="1713" y="1341"/>
                  </a:lnTo>
                  <a:lnTo>
                    <a:pt x="1686" y="1386"/>
                  </a:lnTo>
                  <a:close/>
                  <a:moveTo>
                    <a:pt x="1749" y="1386"/>
                  </a:moveTo>
                  <a:lnTo>
                    <a:pt x="1722" y="1341"/>
                  </a:lnTo>
                  <a:lnTo>
                    <a:pt x="1749" y="1295"/>
                  </a:lnTo>
                  <a:lnTo>
                    <a:pt x="1774" y="1341"/>
                  </a:lnTo>
                  <a:lnTo>
                    <a:pt x="1749" y="1386"/>
                  </a:lnTo>
                  <a:close/>
                  <a:moveTo>
                    <a:pt x="1810" y="1386"/>
                  </a:moveTo>
                  <a:lnTo>
                    <a:pt x="1783" y="1341"/>
                  </a:lnTo>
                  <a:lnTo>
                    <a:pt x="1810" y="1295"/>
                  </a:lnTo>
                  <a:lnTo>
                    <a:pt x="1836" y="1341"/>
                  </a:lnTo>
                  <a:lnTo>
                    <a:pt x="1810" y="1386"/>
                  </a:lnTo>
                  <a:close/>
                  <a:moveTo>
                    <a:pt x="1872" y="1386"/>
                  </a:moveTo>
                  <a:lnTo>
                    <a:pt x="1845" y="1341"/>
                  </a:lnTo>
                  <a:lnTo>
                    <a:pt x="1872" y="1295"/>
                  </a:lnTo>
                  <a:lnTo>
                    <a:pt x="1897" y="1341"/>
                  </a:lnTo>
                  <a:lnTo>
                    <a:pt x="1872" y="1386"/>
                  </a:lnTo>
                  <a:close/>
                  <a:moveTo>
                    <a:pt x="1933" y="1386"/>
                  </a:moveTo>
                  <a:lnTo>
                    <a:pt x="1906" y="1341"/>
                  </a:lnTo>
                  <a:lnTo>
                    <a:pt x="1933" y="1295"/>
                  </a:lnTo>
                  <a:lnTo>
                    <a:pt x="1959" y="1341"/>
                  </a:lnTo>
                  <a:lnTo>
                    <a:pt x="1933" y="1386"/>
                  </a:lnTo>
                  <a:close/>
                  <a:moveTo>
                    <a:pt x="1995" y="1386"/>
                  </a:moveTo>
                  <a:lnTo>
                    <a:pt x="1968" y="1341"/>
                  </a:lnTo>
                  <a:lnTo>
                    <a:pt x="1995" y="1295"/>
                  </a:lnTo>
                  <a:lnTo>
                    <a:pt x="2020" y="1341"/>
                  </a:lnTo>
                  <a:lnTo>
                    <a:pt x="1995" y="1386"/>
                  </a:lnTo>
                  <a:close/>
                  <a:moveTo>
                    <a:pt x="2056" y="1386"/>
                  </a:moveTo>
                  <a:lnTo>
                    <a:pt x="2029" y="1341"/>
                  </a:lnTo>
                  <a:lnTo>
                    <a:pt x="2056" y="1295"/>
                  </a:lnTo>
                  <a:lnTo>
                    <a:pt x="2082" y="1341"/>
                  </a:lnTo>
                  <a:lnTo>
                    <a:pt x="2056" y="1386"/>
                  </a:lnTo>
                  <a:close/>
                  <a:moveTo>
                    <a:pt x="2118" y="1386"/>
                  </a:moveTo>
                  <a:lnTo>
                    <a:pt x="2092" y="1341"/>
                  </a:lnTo>
                  <a:lnTo>
                    <a:pt x="2118" y="1295"/>
                  </a:lnTo>
                  <a:lnTo>
                    <a:pt x="2145" y="1341"/>
                  </a:lnTo>
                  <a:lnTo>
                    <a:pt x="2118" y="1386"/>
                  </a:lnTo>
                  <a:close/>
                  <a:moveTo>
                    <a:pt x="2179" y="1386"/>
                  </a:moveTo>
                  <a:lnTo>
                    <a:pt x="2154" y="1341"/>
                  </a:lnTo>
                  <a:lnTo>
                    <a:pt x="2179" y="1295"/>
                  </a:lnTo>
                  <a:lnTo>
                    <a:pt x="2206" y="1341"/>
                  </a:lnTo>
                  <a:lnTo>
                    <a:pt x="2179" y="1386"/>
                  </a:lnTo>
                  <a:close/>
                  <a:moveTo>
                    <a:pt x="2241" y="1386"/>
                  </a:moveTo>
                  <a:lnTo>
                    <a:pt x="2215" y="1341"/>
                  </a:lnTo>
                  <a:lnTo>
                    <a:pt x="2241" y="1295"/>
                  </a:lnTo>
                  <a:lnTo>
                    <a:pt x="2268" y="1341"/>
                  </a:lnTo>
                  <a:lnTo>
                    <a:pt x="2241" y="1386"/>
                  </a:lnTo>
                  <a:close/>
                  <a:moveTo>
                    <a:pt x="2302" y="1386"/>
                  </a:moveTo>
                  <a:lnTo>
                    <a:pt x="2277" y="1341"/>
                  </a:lnTo>
                  <a:lnTo>
                    <a:pt x="2302" y="1295"/>
                  </a:lnTo>
                  <a:lnTo>
                    <a:pt x="2329" y="1341"/>
                  </a:lnTo>
                  <a:lnTo>
                    <a:pt x="2302" y="1386"/>
                  </a:lnTo>
                  <a:close/>
                  <a:moveTo>
                    <a:pt x="2364" y="1386"/>
                  </a:moveTo>
                  <a:lnTo>
                    <a:pt x="2338" y="1341"/>
                  </a:lnTo>
                  <a:lnTo>
                    <a:pt x="2364" y="1295"/>
                  </a:lnTo>
                  <a:lnTo>
                    <a:pt x="2391" y="1341"/>
                  </a:lnTo>
                  <a:lnTo>
                    <a:pt x="2364" y="1386"/>
                  </a:lnTo>
                  <a:close/>
                  <a:moveTo>
                    <a:pt x="2425" y="1386"/>
                  </a:moveTo>
                  <a:lnTo>
                    <a:pt x="2400" y="1341"/>
                  </a:lnTo>
                  <a:lnTo>
                    <a:pt x="2425" y="1295"/>
                  </a:lnTo>
                  <a:lnTo>
                    <a:pt x="2452" y="1341"/>
                  </a:lnTo>
                  <a:lnTo>
                    <a:pt x="2425" y="1386"/>
                  </a:lnTo>
                  <a:close/>
                  <a:moveTo>
                    <a:pt x="2488" y="1386"/>
                  </a:moveTo>
                  <a:lnTo>
                    <a:pt x="2461" y="1341"/>
                  </a:lnTo>
                  <a:lnTo>
                    <a:pt x="2488" y="1295"/>
                  </a:lnTo>
                  <a:lnTo>
                    <a:pt x="2514" y="1341"/>
                  </a:lnTo>
                  <a:lnTo>
                    <a:pt x="2488" y="1386"/>
                  </a:lnTo>
                  <a:close/>
                  <a:moveTo>
                    <a:pt x="54" y="1332"/>
                  </a:moveTo>
                  <a:lnTo>
                    <a:pt x="27" y="1287"/>
                  </a:lnTo>
                  <a:lnTo>
                    <a:pt x="54" y="1242"/>
                  </a:lnTo>
                  <a:lnTo>
                    <a:pt x="80" y="1287"/>
                  </a:lnTo>
                  <a:lnTo>
                    <a:pt x="54" y="1332"/>
                  </a:lnTo>
                  <a:close/>
                  <a:moveTo>
                    <a:pt x="116" y="1332"/>
                  </a:moveTo>
                  <a:lnTo>
                    <a:pt x="89" y="1287"/>
                  </a:lnTo>
                  <a:lnTo>
                    <a:pt x="116" y="1242"/>
                  </a:lnTo>
                  <a:lnTo>
                    <a:pt x="141" y="1287"/>
                  </a:lnTo>
                  <a:lnTo>
                    <a:pt x="116" y="1332"/>
                  </a:lnTo>
                  <a:close/>
                  <a:moveTo>
                    <a:pt x="177" y="1332"/>
                  </a:moveTo>
                  <a:lnTo>
                    <a:pt x="150" y="1287"/>
                  </a:lnTo>
                  <a:lnTo>
                    <a:pt x="177" y="1242"/>
                  </a:lnTo>
                  <a:lnTo>
                    <a:pt x="202" y="1287"/>
                  </a:lnTo>
                  <a:lnTo>
                    <a:pt x="177" y="1332"/>
                  </a:lnTo>
                  <a:close/>
                  <a:moveTo>
                    <a:pt x="238" y="1332"/>
                  </a:moveTo>
                  <a:lnTo>
                    <a:pt x="213" y="1287"/>
                  </a:lnTo>
                  <a:lnTo>
                    <a:pt x="238" y="1242"/>
                  </a:lnTo>
                  <a:lnTo>
                    <a:pt x="265" y="1287"/>
                  </a:lnTo>
                  <a:lnTo>
                    <a:pt x="238" y="1332"/>
                  </a:lnTo>
                  <a:close/>
                  <a:moveTo>
                    <a:pt x="300" y="1332"/>
                  </a:moveTo>
                  <a:lnTo>
                    <a:pt x="274" y="1287"/>
                  </a:lnTo>
                  <a:lnTo>
                    <a:pt x="300" y="1242"/>
                  </a:lnTo>
                  <a:lnTo>
                    <a:pt x="327" y="1287"/>
                  </a:lnTo>
                  <a:lnTo>
                    <a:pt x="300" y="1332"/>
                  </a:lnTo>
                  <a:close/>
                  <a:moveTo>
                    <a:pt x="361" y="1332"/>
                  </a:moveTo>
                  <a:lnTo>
                    <a:pt x="336" y="1287"/>
                  </a:lnTo>
                  <a:lnTo>
                    <a:pt x="361" y="1242"/>
                  </a:lnTo>
                  <a:lnTo>
                    <a:pt x="388" y="1287"/>
                  </a:lnTo>
                  <a:lnTo>
                    <a:pt x="361" y="1332"/>
                  </a:lnTo>
                  <a:close/>
                  <a:moveTo>
                    <a:pt x="423" y="1332"/>
                  </a:moveTo>
                  <a:lnTo>
                    <a:pt x="397" y="1287"/>
                  </a:lnTo>
                  <a:lnTo>
                    <a:pt x="423" y="1242"/>
                  </a:lnTo>
                  <a:lnTo>
                    <a:pt x="450" y="1287"/>
                  </a:lnTo>
                  <a:lnTo>
                    <a:pt x="423" y="1332"/>
                  </a:lnTo>
                  <a:close/>
                  <a:moveTo>
                    <a:pt x="484" y="1332"/>
                  </a:moveTo>
                  <a:lnTo>
                    <a:pt x="459" y="1287"/>
                  </a:lnTo>
                  <a:lnTo>
                    <a:pt x="484" y="1242"/>
                  </a:lnTo>
                  <a:lnTo>
                    <a:pt x="511" y="1287"/>
                  </a:lnTo>
                  <a:lnTo>
                    <a:pt x="484" y="1332"/>
                  </a:lnTo>
                  <a:close/>
                  <a:moveTo>
                    <a:pt x="546" y="1332"/>
                  </a:moveTo>
                  <a:lnTo>
                    <a:pt x="520" y="1287"/>
                  </a:lnTo>
                  <a:lnTo>
                    <a:pt x="546" y="1242"/>
                  </a:lnTo>
                  <a:lnTo>
                    <a:pt x="573" y="1287"/>
                  </a:lnTo>
                  <a:lnTo>
                    <a:pt x="546" y="1332"/>
                  </a:lnTo>
                  <a:close/>
                  <a:moveTo>
                    <a:pt x="609" y="1332"/>
                  </a:moveTo>
                  <a:lnTo>
                    <a:pt x="582" y="1287"/>
                  </a:lnTo>
                  <a:lnTo>
                    <a:pt x="609" y="1242"/>
                  </a:lnTo>
                  <a:lnTo>
                    <a:pt x="634" y="1287"/>
                  </a:lnTo>
                  <a:lnTo>
                    <a:pt x="609" y="1332"/>
                  </a:lnTo>
                  <a:close/>
                  <a:moveTo>
                    <a:pt x="670" y="1332"/>
                  </a:moveTo>
                  <a:lnTo>
                    <a:pt x="643" y="1287"/>
                  </a:lnTo>
                  <a:lnTo>
                    <a:pt x="670" y="1242"/>
                  </a:lnTo>
                  <a:lnTo>
                    <a:pt x="696" y="1287"/>
                  </a:lnTo>
                  <a:lnTo>
                    <a:pt x="670" y="1332"/>
                  </a:lnTo>
                  <a:close/>
                  <a:moveTo>
                    <a:pt x="732" y="1332"/>
                  </a:moveTo>
                  <a:lnTo>
                    <a:pt x="705" y="1287"/>
                  </a:lnTo>
                  <a:lnTo>
                    <a:pt x="732" y="1242"/>
                  </a:lnTo>
                  <a:lnTo>
                    <a:pt x="757" y="1287"/>
                  </a:lnTo>
                  <a:lnTo>
                    <a:pt x="732" y="1332"/>
                  </a:lnTo>
                  <a:close/>
                  <a:moveTo>
                    <a:pt x="793" y="1332"/>
                  </a:moveTo>
                  <a:lnTo>
                    <a:pt x="766" y="1287"/>
                  </a:lnTo>
                  <a:lnTo>
                    <a:pt x="793" y="1242"/>
                  </a:lnTo>
                  <a:lnTo>
                    <a:pt x="819" y="1287"/>
                  </a:lnTo>
                  <a:lnTo>
                    <a:pt x="793" y="1332"/>
                  </a:lnTo>
                  <a:close/>
                  <a:moveTo>
                    <a:pt x="855" y="1332"/>
                  </a:moveTo>
                  <a:lnTo>
                    <a:pt x="828" y="1287"/>
                  </a:lnTo>
                  <a:lnTo>
                    <a:pt x="855" y="1242"/>
                  </a:lnTo>
                  <a:lnTo>
                    <a:pt x="880" y="1287"/>
                  </a:lnTo>
                  <a:lnTo>
                    <a:pt x="855" y="1332"/>
                  </a:lnTo>
                  <a:close/>
                  <a:moveTo>
                    <a:pt x="916" y="1332"/>
                  </a:moveTo>
                  <a:lnTo>
                    <a:pt x="889" y="1287"/>
                  </a:lnTo>
                  <a:lnTo>
                    <a:pt x="916" y="1242"/>
                  </a:lnTo>
                  <a:lnTo>
                    <a:pt x="942" y="1287"/>
                  </a:lnTo>
                  <a:lnTo>
                    <a:pt x="916" y="1332"/>
                  </a:lnTo>
                  <a:close/>
                  <a:moveTo>
                    <a:pt x="978" y="1332"/>
                  </a:moveTo>
                  <a:lnTo>
                    <a:pt x="952" y="1287"/>
                  </a:lnTo>
                  <a:lnTo>
                    <a:pt x="978" y="1242"/>
                  </a:lnTo>
                  <a:lnTo>
                    <a:pt x="1005" y="1287"/>
                  </a:lnTo>
                  <a:lnTo>
                    <a:pt x="978" y="1332"/>
                  </a:lnTo>
                  <a:close/>
                  <a:moveTo>
                    <a:pt x="1039" y="1332"/>
                  </a:moveTo>
                  <a:lnTo>
                    <a:pt x="1014" y="1287"/>
                  </a:lnTo>
                  <a:lnTo>
                    <a:pt x="1039" y="1242"/>
                  </a:lnTo>
                  <a:lnTo>
                    <a:pt x="1066" y="1287"/>
                  </a:lnTo>
                  <a:lnTo>
                    <a:pt x="1039" y="1332"/>
                  </a:lnTo>
                  <a:close/>
                  <a:moveTo>
                    <a:pt x="1101" y="1332"/>
                  </a:moveTo>
                  <a:lnTo>
                    <a:pt x="1075" y="1287"/>
                  </a:lnTo>
                  <a:lnTo>
                    <a:pt x="1101" y="1242"/>
                  </a:lnTo>
                  <a:lnTo>
                    <a:pt x="1128" y="1287"/>
                  </a:lnTo>
                  <a:lnTo>
                    <a:pt x="1101" y="1332"/>
                  </a:lnTo>
                  <a:close/>
                  <a:moveTo>
                    <a:pt x="1162" y="1332"/>
                  </a:moveTo>
                  <a:lnTo>
                    <a:pt x="1137" y="1287"/>
                  </a:lnTo>
                  <a:lnTo>
                    <a:pt x="1162" y="1242"/>
                  </a:lnTo>
                  <a:lnTo>
                    <a:pt x="1189" y="1287"/>
                  </a:lnTo>
                  <a:lnTo>
                    <a:pt x="1162" y="1332"/>
                  </a:lnTo>
                  <a:close/>
                  <a:moveTo>
                    <a:pt x="1224" y="1332"/>
                  </a:moveTo>
                  <a:lnTo>
                    <a:pt x="1198" y="1287"/>
                  </a:lnTo>
                  <a:lnTo>
                    <a:pt x="1224" y="1242"/>
                  </a:lnTo>
                  <a:lnTo>
                    <a:pt x="1251" y="1287"/>
                  </a:lnTo>
                  <a:lnTo>
                    <a:pt x="1224" y="1332"/>
                  </a:lnTo>
                  <a:close/>
                  <a:moveTo>
                    <a:pt x="1285" y="1332"/>
                  </a:moveTo>
                  <a:lnTo>
                    <a:pt x="1260" y="1287"/>
                  </a:lnTo>
                  <a:lnTo>
                    <a:pt x="1285" y="1242"/>
                  </a:lnTo>
                  <a:lnTo>
                    <a:pt x="1312" y="1287"/>
                  </a:lnTo>
                  <a:lnTo>
                    <a:pt x="1285" y="1332"/>
                  </a:lnTo>
                  <a:close/>
                  <a:moveTo>
                    <a:pt x="1348" y="1332"/>
                  </a:moveTo>
                  <a:lnTo>
                    <a:pt x="1321" y="1287"/>
                  </a:lnTo>
                  <a:lnTo>
                    <a:pt x="1348" y="1242"/>
                  </a:lnTo>
                  <a:lnTo>
                    <a:pt x="1374" y="1287"/>
                  </a:lnTo>
                  <a:lnTo>
                    <a:pt x="1348" y="1332"/>
                  </a:lnTo>
                  <a:close/>
                  <a:moveTo>
                    <a:pt x="1410" y="1332"/>
                  </a:moveTo>
                  <a:lnTo>
                    <a:pt x="1383" y="1287"/>
                  </a:lnTo>
                  <a:lnTo>
                    <a:pt x="1410" y="1242"/>
                  </a:lnTo>
                  <a:lnTo>
                    <a:pt x="1435" y="1287"/>
                  </a:lnTo>
                  <a:lnTo>
                    <a:pt x="1410" y="1332"/>
                  </a:lnTo>
                  <a:close/>
                  <a:moveTo>
                    <a:pt x="1471" y="1332"/>
                  </a:moveTo>
                  <a:lnTo>
                    <a:pt x="1444" y="1287"/>
                  </a:lnTo>
                  <a:lnTo>
                    <a:pt x="1471" y="1242"/>
                  </a:lnTo>
                  <a:lnTo>
                    <a:pt x="1497" y="1287"/>
                  </a:lnTo>
                  <a:lnTo>
                    <a:pt x="1471" y="1332"/>
                  </a:lnTo>
                  <a:close/>
                  <a:moveTo>
                    <a:pt x="1533" y="1332"/>
                  </a:moveTo>
                  <a:lnTo>
                    <a:pt x="1506" y="1287"/>
                  </a:lnTo>
                  <a:lnTo>
                    <a:pt x="1533" y="1242"/>
                  </a:lnTo>
                  <a:lnTo>
                    <a:pt x="1558" y="1287"/>
                  </a:lnTo>
                  <a:lnTo>
                    <a:pt x="1533" y="1332"/>
                  </a:lnTo>
                  <a:close/>
                  <a:moveTo>
                    <a:pt x="1594" y="1332"/>
                  </a:moveTo>
                  <a:lnTo>
                    <a:pt x="1567" y="1287"/>
                  </a:lnTo>
                  <a:lnTo>
                    <a:pt x="1594" y="1242"/>
                  </a:lnTo>
                  <a:lnTo>
                    <a:pt x="1620" y="1287"/>
                  </a:lnTo>
                  <a:lnTo>
                    <a:pt x="1594" y="1332"/>
                  </a:lnTo>
                  <a:close/>
                  <a:moveTo>
                    <a:pt x="1656" y="1332"/>
                  </a:moveTo>
                  <a:lnTo>
                    <a:pt x="1629" y="1287"/>
                  </a:lnTo>
                  <a:lnTo>
                    <a:pt x="1656" y="1242"/>
                  </a:lnTo>
                  <a:lnTo>
                    <a:pt x="1681" y="1287"/>
                  </a:lnTo>
                  <a:lnTo>
                    <a:pt x="1656" y="1332"/>
                  </a:lnTo>
                  <a:close/>
                  <a:moveTo>
                    <a:pt x="1717" y="1332"/>
                  </a:moveTo>
                  <a:lnTo>
                    <a:pt x="1692" y="1287"/>
                  </a:lnTo>
                  <a:lnTo>
                    <a:pt x="1717" y="1242"/>
                  </a:lnTo>
                  <a:lnTo>
                    <a:pt x="1744" y="1287"/>
                  </a:lnTo>
                  <a:lnTo>
                    <a:pt x="1717" y="1332"/>
                  </a:lnTo>
                  <a:close/>
                  <a:moveTo>
                    <a:pt x="1779" y="1332"/>
                  </a:moveTo>
                  <a:lnTo>
                    <a:pt x="1753" y="1287"/>
                  </a:lnTo>
                  <a:lnTo>
                    <a:pt x="1779" y="1242"/>
                  </a:lnTo>
                  <a:lnTo>
                    <a:pt x="1806" y="1287"/>
                  </a:lnTo>
                  <a:lnTo>
                    <a:pt x="1779" y="1332"/>
                  </a:lnTo>
                  <a:close/>
                  <a:moveTo>
                    <a:pt x="1840" y="1332"/>
                  </a:moveTo>
                  <a:lnTo>
                    <a:pt x="1815" y="1287"/>
                  </a:lnTo>
                  <a:lnTo>
                    <a:pt x="1840" y="1242"/>
                  </a:lnTo>
                  <a:lnTo>
                    <a:pt x="1867" y="1287"/>
                  </a:lnTo>
                  <a:lnTo>
                    <a:pt x="1840" y="1332"/>
                  </a:lnTo>
                  <a:close/>
                  <a:moveTo>
                    <a:pt x="1902" y="1332"/>
                  </a:moveTo>
                  <a:lnTo>
                    <a:pt x="1876" y="1287"/>
                  </a:lnTo>
                  <a:lnTo>
                    <a:pt x="1902" y="1242"/>
                  </a:lnTo>
                  <a:lnTo>
                    <a:pt x="1929" y="1287"/>
                  </a:lnTo>
                  <a:lnTo>
                    <a:pt x="1902" y="1332"/>
                  </a:lnTo>
                  <a:close/>
                  <a:moveTo>
                    <a:pt x="1963" y="1332"/>
                  </a:moveTo>
                  <a:lnTo>
                    <a:pt x="1938" y="1287"/>
                  </a:lnTo>
                  <a:lnTo>
                    <a:pt x="1963" y="1242"/>
                  </a:lnTo>
                  <a:lnTo>
                    <a:pt x="1990" y="1287"/>
                  </a:lnTo>
                  <a:lnTo>
                    <a:pt x="1963" y="1332"/>
                  </a:lnTo>
                  <a:close/>
                  <a:moveTo>
                    <a:pt x="2025" y="1332"/>
                  </a:moveTo>
                  <a:lnTo>
                    <a:pt x="1999" y="1287"/>
                  </a:lnTo>
                  <a:lnTo>
                    <a:pt x="2025" y="1242"/>
                  </a:lnTo>
                  <a:lnTo>
                    <a:pt x="2052" y="1287"/>
                  </a:lnTo>
                  <a:lnTo>
                    <a:pt x="2025" y="1332"/>
                  </a:lnTo>
                  <a:close/>
                  <a:moveTo>
                    <a:pt x="2088" y="1332"/>
                  </a:moveTo>
                  <a:lnTo>
                    <a:pt x="2061" y="1287"/>
                  </a:lnTo>
                  <a:lnTo>
                    <a:pt x="2088" y="1242"/>
                  </a:lnTo>
                  <a:lnTo>
                    <a:pt x="2113" y="1287"/>
                  </a:lnTo>
                  <a:lnTo>
                    <a:pt x="2088" y="1332"/>
                  </a:lnTo>
                  <a:close/>
                  <a:moveTo>
                    <a:pt x="2149" y="1332"/>
                  </a:moveTo>
                  <a:lnTo>
                    <a:pt x="2122" y="1287"/>
                  </a:lnTo>
                  <a:lnTo>
                    <a:pt x="2149" y="1242"/>
                  </a:lnTo>
                  <a:lnTo>
                    <a:pt x="2175" y="1287"/>
                  </a:lnTo>
                  <a:lnTo>
                    <a:pt x="2149" y="1332"/>
                  </a:lnTo>
                  <a:close/>
                  <a:moveTo>
                    <a:pt x="2211" y="1332"/>
                  </a:moveTo>
                  <a:lnTo>
                    <a:pt x="2184" y="1287"/>
                  </a:lnTo>
                  <a:lnTo>
                    <a:pt x="2211" y="1242"/>
                  </a:lnTo>
                  <a:lnTo>
                    <a:pt x="2236" y="1287"/>
                  </a:lnTo>
                  <a:lnTo>
                    <a:pt x="2211" y="1332"/>
                  </a:lnTo>
                  <a:close/>
                  <a:moveTo>
                    <a:pt x="2272" y="1332"/>
                  </a:moveTo>
                  <a:lnTo>
                    <a:pt x="2245" y="1287"/>
                  </a:lnTo>
                  <a:lnTo>
                    <a:pt x="2272" y="1242"/>
                  </a:lnTo>
                  <a:lnTo>
                    <a:pt x="2298" y="1287"/>
                  </a:lnTo>
                  <a:lnTo>
                    <a:pt x="2272" y="1332"/>
                  </a:lnTo>
                  <a:close/>
                  <a:moveTo>
                    <a:pt x="2334" y="1332"/>
                  </a:moveTo>
                  <a:lnTo>
                    <a:pt x="2307" y="1287"/>
                  </a:lnTo>
                  <a:lnTo>
                    <a:pt x="2334" y="1242"/>
                  </a:lnTo>
                  <a:lnTo>
                    <a:pt x="2359" y="1287"/>
                  </a:lnTo>
                  <a:lnTo>
                    <a:pt x="2334" y="1332"/>
                  </a:lnTo>
                  <a:close/>
                  <a:moveTo>
                    <a:pt x="2395" y="1332"/>
                  </a:moveTo>
                  <a:lnTo>
                    <a:pt x="2368" y="1287"/>
                  </a:lnTo>
                  <a:lnTo>
                    <a:pt x="2395" y="1242"/>
                  </a:lnTo>
                  <a:lnTo>
                    <a:pt x="2421" y="1287"/>
                  </a:lnTo>
                  <a:lnTo>
                    <a:pt x="2395" y="1332"/>
                  </a:lnTo>
                  <a:close/>
                  <a:moveTo>
                    <a:pt x="2457" y="1332"/>
                  </a:moveTo>
                  <a:lnTo>
                    <a:pt x="2431" y="1287"/>
                  </a:lnTo>
                  <a:lnTo>
                    <a:pt x="2457" y="1242"/>
                  </a:lnTo>
                  <a:lnTo>
                    <a:pt x="2484" y="1287"/>
                  </a:lnTo>
                  <a:lnTo>
                    <a:pt x="2457" y="1332"/>
                  </a:lnTo>
                  <a:close/>
                  <a:moveTo>
                    <a:pt x="2518" y="1332"/>
                  </a:moveTo>
                  <a:lnTo>
                    <a:pt x="2493" y="1287"/>
                  </a:lnTo>
                  <a:lnTo>
                    <a:pt x="2518" y="1242"/>
                  </a:lnTo>
                  <a:lnTo>
                    <a:pt x="2545" y="1287"/>
                  </a:lnTo>
                  <a:lnTo>
                    <a:pt x="2518" y="1332"/>
                  </a:lnTo>
                  <a:close/>
                  <a:moveTo>
                    <a:pt x="84" y="1280"/>
                  </a:moveTo>
                  <a:lnTo>
                    <a:pt x="59" y="1233"/>
                  </a:lnTo>
                  <a:lnTo>
                    <a:pt x="84" y="1189"/>
                  </a:lnTo>
                  <a:lnTo>
                    <a:pt x="111" y="1233"/>
                  </a:lnTo>
                  <a:lnTo>
                    <a:pt x="84" y="1280"/>
                  </a:lnTo>
                  <a:close/>
                  <a:moveTo>
                    <a:pt x="146" y="1280"/>
                  </a:moveTo>
                  <a:lnTo>
                    <a:pt x="120" y="1233"/>
                  </a:lnTo>
                  <a:lnTo>
                    <a:pt x="146" y="1189"/>
                  </a:lnTo>
                  <a:lnTo>
                    <a:pt x="172" y="1233"/>
                  </a:lnTo>
                  <a:lnTo>
                    <a:pt x="146" y="1280"/>
                  </a:lnTo>
                  <a:close/>
                  <a:moveTo>
                    <a:pt x="207" y="1280"/>
                  </a:moveTo>
                  <a:lnTo>
                    <a:pt x="181" y="1233"/>
                  </a:lnTo>
                  <a:lnTo>
                    <a:pt x="207" y="1189"/>
                  </a:lnTo>
                  <a:lnTo>
                    <a:pt x="234" y="1233"/>
                  </a:lnTo>
                  <a:lnTo>
                    <a:pt x="207" y="1280"/>
                  </a:lnTo>
                  <a:close/>
                  <a:moveTo>
                    <a:pt x="270" y="1280"/>
                  </a:moveTo>
                  <a:lnTo>
                    <a:pt x="243" y="1233"/>
                  </a:lnTo>
                  <a:lnTo>
                    <a:pt x="270" y="1189"/>
                  </a:lnTo>
                  <a:lnTo>
                    <a:pt x="295" y="1233"/>
                  </a:lnTo>
                  <a:lnTo>
                    <a:pt x="270" y="1280"/>
                  </a:lnTo>
                  <a:close/>
                  <a:moveTo>
                    <a:pt x="331" y="1280"/>
                  </a:moveTo>
                  <a:lnTo>
                    <a:pt x="304" y="1233"/>
                  </a:lnTo>
                  <a:lnTo>
                    <a:pt x="331" y="1189"/>
                  </a:lnTo>
                  <a:lnTo>
                    <a:pt x="357" y="1233"/>
                  </a:lnTo>
                  <a:lnTo>
                    <a:pt x="331" y="1280"/>
                  </a:lnTo>
                  <a:close/>
                  <a:moveTo>
                    <a:pt x="393" y="1280"/>
                  </a:moveTo>
                  <a:lnTo>
                    <a:pt x="366" y="1233"/>
                  </a:lnTo>
                  <a:lnTo>
                    <a:pt x="393" y="1189"/>
                  </a:lnTo>
                  <a:lnTo>
                    <a:pt x="418" y="1233"/>
                  </a:lnTo>
                  <a:lnTo>
                    <a:pt x="393" y="1280"/>
                  </a:lnTo>
                  <a:close/>
                  <a:moveTo>
                    <a:pt x="454" y="1280"/>
                  </a:moveTo>
                  <a:lnTo>
                    <a:pt x="427" y="1233"/>
                  </a:lnTo>
                  <a:lnTo>
                    <a:pt x="454" y="1189"/>
                  </a:lnTo>
                  <a:lnTo>
                    <a:pt x="480" y="1233"/>
                  </a:lnTo>
                  <a:lnTo>
                    <a:pt x="454" y="1280"/>
                  </a:lnTo>
                  <a:close/>
                  <a:moveTo>
                    <a:pt x="516" y="1280"/>
                  </a:moveTo>
                  <a:lnTo>
                    <a:pt x="489" y="1233"/>
                  </a:lnTo>
                  <a:lnTo>
                    <a:pt x="516" y="1189"/>
                  </a:lnTo>
                  <a:lnTo>
                    <a:pt x="541" y="1233"/>
                  </a:lnTo>
                  <a:lnTo>
                    <a:pt x="516" y="1280"/>
                  </a:lnTo>
                  <a:close/>
                  <a:moveTo>
                    <a:pt x="577" y="1280"/>
                  </a:moveTo>
                  <a:lnTo>
                    <a:pt x="550" y="1233"/>
                  </a:lnTo>
                  <a:lnTo>
                    <a:pt x="577" y="1189"/>
                  </a:lnTo>
                  <a:lnTo>
                    <a:pt x="603" y="1233"/>
                  </a:lnTo>
                  <a:lnTo>
                    <a:pt x="577" y="1280"/>
                  </a:lnTo>
                  <a:close/>
                  <a:moveTo>
                    <a:pt x="639" y="1280"/>
                  </a:moveTo>
                  <a:lnTo>
                    <a:pt x="613" y="1233"/>
                  </a:lnTo>
                  <a:lnTo>
                    <a:pt x="639" y="1189"/>
                  </a:lnTo>
                  <a:lnTo>
                    <a:pt x="666" y="1233"/>
                  </a:lnTo>
                  <a:lnTo>
                    <a:pt x="639" y="1280"/>
                  </a:lnTo>
                  <a:close/>
                  <a:moveTo>
                    <a:pt x="700" y="1280"/>
                  </a:moveTo>
                  <a:lnTo>
                    <a:pt x="675" y="1233"/>
                  </a:lnTo>
                  <a:lnTo>
                    <a:pt x="700" y="1189"/>
                  </a:lnTo>
                  <a:lnTo>
                    <a:pt x="727" y="1233"/>
                  </a:lnTo>
                  <a:lnTo>
                    <a:pt x="700" y="1280"/>
                  </a:lnTo>
                  <a:close/>
                  <a:moveTo>
                    <a:pt x="762" y="1280"/>
                  </a:moveTo>
                  <a:lnTo>
                    <a:pt x="736" y="1233"/>
                  </a:lnTo>
                  <a:lnTo>
                    <a:pt x="762" y="1189"/>
                  </a:lnTo>
                  <a:lnTo>
                    <a:pt x="789" y="1233"/>
                  </a:lnTo>
                  <a:lnTo>
                    <a:pt x="762" y="1280"/>
                  </a:lnTo>
                  <a:close/>
                  <a:moveTo>
                    <a:pt x="823" y="1280"/>
                  </a:moveTo>
                  <a:lnTo>
                    <a:pt x="798" y="1233"/>
                  </a:lnTo>
                  <a:lnTo>
                    <a:pt x="823" y="1189"/>
                  </a:lnTo>
                  <a:lnTo>
                    <a:pt x="850" y="1233"/>
                  </a:lnTo>
                  <a:lnTo>
                    <a:pt x="823" y="1280"/>
                  </a:lnTo>
                  <a:close/>
                  <a:moveTo>
                    <a:pt x="885" y="1280"/>
                  </a:moveTo>
                  <a:lnTo>
                    <a:pt x="859" y="1233"/>
                  </a:lnTo>
                  <a:lnTo>
                    <a:pt x="885" y="1189"/>
                  </a:lnTo>
                  <a:lnTo>
                    <a:pt x="912" y="1233"/>
                  </a:lnTo>
                  <a:lnTo>
                    <a:pt x="885" y="1280"/>
                  </a:lnTo>
                  <a:close/>
                  <a:moveTo>
                    <a:pt x="946" y="1280"/>
                  </a:moveTo>
                  <a:lnTo>
                    <a:pt x="921" y="1233"/>
                  </a:lnTo>
                  <a:lnTo>
                    <a:pt x="946" y="1189"/>
                  </a:lnTo>
                  <a:lnTo>
                    <a:pt x="973" y="1233"/>
                  </a:lnTo>
                  <a:lnTo>
                    <a:pt x="946" y="1280"/>
                  </a:lnTo>
                  <a:close/>
                  <a:moveTo>
                    <a:pt x="1009" y="1280"/>
                  </a:moveTo>
                  <a:lnTo>
                    <a:pt x="982" y="1233"/>
                  </a:lnTo>
                  <a:lnTo>
                    <a:pt x="1009" y="1189"/>
                  </a:lnTo>
                  <a:lnTo>
                    <a:pt x="1035" y="1233"/>
                  </a:lnTo>
                  <a:lnTo>
                    <a:pt x="1009" y="1280"/>
                  </a:lnTo>
                  <a:close/>
                  <a:moveTo>
                    <a:pt x="1071" y="1280"/>
                  </a:moveTo>
                  <a:lnTo>
                    <a:pt x="1044" y="1233"/>
                  </a:lnTo>
                  <a:lnTo>
                    <a:pt x="1071" y="1189"/>
                  </a:lnTo>
                  <a:lnTo>
                    <a:pt x="1096" y="1233"/>
                  </a:lnTo>
                  <a:lnTo>
                    <a:pt x="1071" y="1280"/>
                  </a:lnTo>
                  <a:close/>
                  <a:moveTo>
                    <a:pt x="1132" y="1280"/>
                  </a:moveTo>
                  <a:lnTo>
                    <a:pt x="1105" y="1233"/>
                  </a:lnTo>
                  <a:lnTo>
                    <a:pt x="1132" y="1189"/>
                  </a:lnTo>
                  <a:lnTo>
                    <a:pt x="1158" y="1233"/>
                  </a:lnTo>
                  <a:lnTo>
                    <a:pt x="1132" y="1280"/>
                  </a:lnTo>
                  <a:close/>
                  <a:moveTo>
                    <a:pt x="1194" y="1280"/>
                  </a:moveTo>
                  <a:lnTo>
                    <a:pt x="1167" y="1233"/>
                  </a:lnTo>
                  <a:lnTo>
                    <a:pt x="1194" y="1189"/>
                  </a:lnTo>
                  <a:lnTo>
                    <a:pt x="1219" y="1233"/>
                  </a:lnTo>
                  <a:lnTo>
                    <a:pt x="1194" y="1280"/>
                  </a:lnTo>
                  <a:close/>
                  <a:moveTo>
                    <a:pt x="1255" y="1280"/>
                  </a:moveTo>
                  <a:lnTo>
                    <a:pt x="1228" y="1233"/>
                  </a:lnTo>
                  <a:lnTo>
                    <a:pt x="1255" y="1189"/>
                  </a:lnTo>
                  <a:lnTo>
                    <a:pt x="1281" y="1233"/>
                  </a:lnTo>
                  <a:lnTo>
                    <a:pt x="1255" y="1280"/>
                  </a:lnTo>
                  <a:close/>
                  <a:moveTo>
                    <a:pt x="1317" y="1280"/>
                  </a:moveTo>
                  <a:lnTo>
                    <a:pt x="1290" y="1233"/>
                  </a:lnTo>
                  <a:lnTo>
                    <a:pt x="1317" y="1189"/>
                  </a:lnTo>
                  <a:lnTo>
                    <a:pt x="1342" y="1233"/>
                  </a:lnTo>
                  <a:lnTo>
                    <a:pt x="1317" y="1280"/>
                  </a:lnTo>
                  <a:close/>
                  <a:moveTo>
                    <a:pt x="1378" y="1280"/>
                  </a:moveTo>
                  <a:lnTo>
                    <a:pt x="1353" y="1233"/>
                  </a:lnTo>
                  <a:lnTo>
                    <a:pt x="1378" y="1189"/>
                  </a:lnTo>
                  <a:lnTo>
                    <a:pt x="1405" y="1233"/>
                  </a:lnTo>
                  <a:lnTo>
                    <a:pt x="1378" y="1280"/>
                  </a:lnTo>
                  <a:close/>
                  <a:moveTo>
                    <a:pt x="1440" y="1280"/>
                  </a:moveTo>
                  <a:lnTo>
                    <a:pt x="1414" y="1233"/>
                  </a:lnTo>
                  <a:lnTo>
                    <a:pt x="1440" y="1189"/>
                  </a:lnTo>
                  <a:lnTo>
                    <a:pt x="1467" y="1233"/>
                  </a:lnTo>
                  <a:lnTo>
                    <a:pt x="1440" y="1280"/>
                  </a:lnTo>
                  <a:close/>
                  <a:moveTo>
                    <a:pt x="1501" y="1280"/>
                  </a:moveTo>
                  <a:lnTo>
                    <a:pt x="1476" y="1233"/>
                  </a:lnTo>
                  <a:lnTo>
                    <a:pt x="1501" y="1189"/>
                  </a:lnTo>
                  <a:lnTo>
                    <a:pt x="1528" y="1233"/>
                  </a:lnTo>
                  <a:lnTo>
                    <a:pt x="1501" y="1280"/>
                  </a:lnTo>
                  <a:close/>
                  <a:moveTo>
                    <a:pt x="1563" y="1280"/>
                  </a:moveTo>
                  <a:lnTo>
                    <a:pt x="1537" y="1233"/>
                  </a:lnTo>
                  <a:lnTo>
                    <a:pt x="1563" y="1189"/>
                  </a:lnTo>
                  <a:lnTo>
                    <a:pt x="1590" y="1233"/>
                  </a:lnTo>
                  <a:lnTo>
                    <a:pt x="1563" y="1280"/>
                  </a:lnTo>
                  <a:close/>
                  <a:moveTo>
                    <a:pt x="1624" y="1280"/>
                  </a:moveTo>
                  <a:lnTo>
                    <a:pt x="1599" y="1233"/>
                  </a:lnTo>
                  <a:lnTo>
                    <a:pt x="1624" y="1189"/>
                  </a:lnTo>
                  <a:lnTo>
                    <a:pt x="1651" y="1233"/>
                  </a:lnTo>
                  <a:lnTo>
                    <a:pt x="1624" y="1280"/>
                  </a:lnTo>
                  <a:close/>
                  <a:moveTo>
                    <a:pt x="1686" y="1280"/>
                  </a:moveTo>
                  <a:lnTo>
                    <a:pt x="1660" y="1233"/>
                  </a:lnTo>
                  <a:lnTo>
                    <a:pt x="1686" y="1189"/>
                  </a:lnTo>
                  <a:lnTo>
                    <a:pt x="1713" y="1233"/>
                  </a:lnTo>
                  <a:lnTo>
                    <a:pt x="1686" y="1280"/>
                  </a:lnTo>
                  <a:close/>
                  <a:moveTo>
                    <a:pt x="1749" y="1280"/>
                  </a:moveTo>
                  <a:lnTo>
                    <a:pt x="1722" y="1233"/>
                  </a:lnTo>
                  <a:lnTo>
                    <a:pt x="1749" y="1189"/>
                  </a:lnTo>
                  <a:lnTo>
                    <a:pt x="1774" y="1233"/>
                  </a:lnTo>
                  <a:lnTo>
                    <a:pt x="1749" y="1280"/>
                  </a:lnTo>
                  <a:close/>
                  <a:moveTo>
                    <a:pt x="1810" y="1280"/>
                  </a:moveTo>
                  <a:lnTo>
                    <a:pt x="1783" y="1233"/>
                  </a:lnTo>
                  <a:lnTo>
                    <a:pt x="1810" y="1189"/>
                  </a:lnTo>
                  <a:lnTo>
                    <a:pt x="1836" y="1233"/>
                  </a:lnTo>
                  <a:lnTo>
                    <a:pt x="1810" y="1280"/>
                  </a:lnTo>
                  <a:close/>
                  <a:moveTo>
                    <a:pt x="1872" y="1280"/>
                  </a:moveTo>
                  <a:lnTo>
                    <a:pt x="1845" y="1233"/>
                  </a:lnTo>
                  <a:lnTo>
                    <a:pt x="1872" y="1189"/>
                  </a:lnTo>
                  <a:lnTo>
                    <a:pt x="1897" y="1233"/>
                  </a:lnTo>
                  <a:lnTo>
                    <a:pt x="1872" y="1280"/>
                  </a:lnTo>
                  <a:close/>
                  <a:moveTo>
                    <a:pt x="1933" y="1280"/>
                  </a:moveTo>
                  <a:lnTo>
                    <a:pt x="1906" y="1233"/>
                  </a:lnTo>
                  <a:lnTo>
                    <a:pt x="1933" y="1189"/>
                  </a:lnTo>
                  <a:lnTo>
                    <a:pt x="1959" y="1233"/>
                  </a:lnTo>
                  <a:lnTo>
                    <a:pt x="1933" y="1280"/>
                  </a:lnTo>
                  <a:close/>
                  <a:moveTo>
                    <a:pt x="1995" y="1280"/>
                  </a:moveTo>
                  <a:lnTo>
                    <a:pt x="1968" y="1233"/>
                  </a:lnTo>
                  <a:lnTo>
                    <a:pt x="1995" y="1189"/>
                  </a:lnTo>
                  <a:lnTo>
                    <a:pt x="2020" y="1233"/>
                  </a:lnTo>
                  <a:lnTo>
                    <a:pt x="1995" y="1280"/>
                  </a:lnTo>
                  <a:close/>
                  <a:moveTo>
                    <a:pt x="2056" y="1280"/>
                  </a:moveTo>
                  <a:lnTo>
                    <a:pt x="2029" y="1233"/>
                  </a:lnTo>
                  <a:lnTo>
                    <a:pt x="2056" y="1189"/>
                  </a:lnTo>
                  <a:lnTo>
                    <a:pt x="2082" y="1233"/>
                  </a:lnTo>
                  <a:lnTo>
                    <a:pt x="2056" y="1280"/>
                  </a:lnTo>
                  <a:close/>
                  <a:moveTo>
                    <a:pt x="2118" y="1280"/>
                  </a:moveTo>
                  <a:lnTo>
                    <a:pt x="2092" y="1233"/>
                  </a:lnTo>
                  <a:lnTo>
                    <a:pt x="2118" y="1189"/>
                  </a:lnTo>
                  <a:lnTo>
                    <a:pt x="2145" y="1233"/>
                  </a:lnTo>
                  <a:lnTo>
                    <a:pt x="2118" y="1280"/>
                  </a:lnTo>
                  <a:close/>
                  <a:moveTo>
                    <a:pt x="2179" y="1280"/>
                  </a:moveTo>
                  <a:lnTo>
                    <a:pt x="2154" y="1233"/>
                  </a:lnTo>
                  <a:lnTo>
                    <a:pt x="2179" y="1189"/>
                  </a:lnTo>
                  <a:lnTo>
                    <a:pt x="2206" y="1233"/>
                  </a:lnTo>
                  <a:lnTo>
                    <a:pt x="2179" y="1280"/>
                  </a:lnTo>
                  <a:close/>
                  <a:moveTo>
                    <a:pt x="2241" y="1280"/>
                  </a:moveTo>
                  <a:lnTo>
                    <a:pt x="2215" y="1233"/>
                  </a:lnTo>
                  <a:lnTo>
                    <a:pt x="2241" y="1189"/>
                  </a:lnTo>
                  <a:lnTo>
                    <a:pt x="2268" y="1233"/>
                  </a:lnTo>
                  <a:lnTo>
                    <a:pt x="2241" y="1280"/>
                  </a:lnTo>
                  <a:close/>
                  <a:moveTo>
                    <a:pt x="2302" y="1280"/>
                  </a:moveTo>
                  <a:lnTo>
                    <a:pt x="2277" y="1233"/>
                  </a:lnTo>
                  <a:lnTo>
                    <a:pt x="2302" y="1189"/>
                  </a:lnTo>
                  <a:lnTo>
                    <a:pt x="2329" y="1233"/>
                  </a:lnTo>
                  <a:lnTo>
                    <a:pt x="2302" y="1280"/>
                  </a:lnTo>
                  <a:close/>
                  <a:moveTo>
                    <a:pt x="2364" y="1280"/>
                  </a:moveTo>
                  <a:lnTo>
                    <a:pt x="2338" y="1233"/>
                  </a:lnTo>
                  <a:lnTo>
                    <a:pt x="2364" y="1189"/>
                  </a:lnTo>
                  <a:lnTo>
                    <a:pt x="2391" y="1233"/>
                  </a:lnTo>
                  <a:lnTo>
                    <a:pt x="2364" y="1280"/>
                  </a:lnTo>
                  <a:close/>
                  <a:moveTo>
                    <a:pt x="2425" y="1280"/>
                  </a:moveTo>
                  <a:lnTo>
                    <a:pt x="2400" y="1233"/>
                  </a:lnTo>
                  <a:lnTo>
                    <a:pt x="2425" y="1189"/>
                  </a:lnTo>
                  <a:lnTo>
                    <a:pt x="2452" y="1233"/>
                  </a:lnTo>
                  <a:lnTo>
                    <a:pt x="2425" y="1280"/>
                  </a:lnTo>
                  <a:close/>
                  <a:moveTo>
                    <a:pt x="2488" y="1280"/>
                  </a:moveTo>
                  <a:lnTo>
                    <a:pt x="2461" y="1233"/>
                  </a:lnTo>
                  <a:lnTo>
                    <a:pt x="2488" y="1189"/>
                  </a:lnTo>
                  <a:lnTo>
                    <a:pt x="2514" y="1233"/>
                  </a:lnTo>
                  <a:lnTo>
                    <a:pt x="2488" y="1280"/>
                  </a:lnTo>
                  <a:close/>
                  <a:moveTo>
                    <a:pt x="54" y="1226"/>
                  </a:moveTo>
                  <a:lnTo>
                    <a:pt x="27" y="1181"/>
                  </a:lnTo>
                  <a:lnTo>
                    <a:pt x="54" y="1135"/>
                  </a:lnTo>
                  <a:lnTo>
                    <a:pt x="80" y="1181"/>
                  </a:lnTo>
                  <a:lnTo>
                    <a:pt x="54" y="1226"/>
                  </a:lnTo>
                  <a:close/>
                  <a:moveTo>
                    <a:pt x="116" y="1226"/>
                  </a:moveTo>
                  <a:lnTo>
                    <a:pt x="89" y="1181"/>
                  </a:lnTo>
                  <a:lnTo>
                    <a:pt x="116" y="1135"/>
                  </a:lnTo>
                  <a:lnTo>
                    <a:pt x="141" y="1181"/>
                  </a:lnTo>
                  <a:lnTo>
                    <a:pt x="116" y="1226"/>
                  </a:lnTo>
                  <a:close/>
                  <a:moveTo>
                    <a:pt x="177" y="1226"/>
                  </a:moveTo>
                  <a:lnTo>
                    <a:pt x="150" y="1181"/>
                  </a:lnTo>
                  <a:lnTo>
                    <a:pt x="177" y="1135"/>
                  </a:lnTo>
                  <a:lnTo>
                    <a:pt x="202" y="1181"/>
                  </a:lnTo>
                  <a:lnTo>
                    <a:pt x="177" y="1226"/>
                  </a:lnTo>
                  <a:close/>
                  <a:moveTo>
                    <a:pt x="238" y="1226"/>
                  </a:moveTo>
                  <a:lnTo>
                    <a:pt x="213" y="1181"/>
                  </a:lnTo>
                  <a:lnTo>
                    <a:pt x="238" y="1135"/>
                  </a:lnTo>
                  <a:lnTo>
                    <a:pt x="265" y="1181"/>
                  </a:lnTo>
                  <a:lnTo>
                    <a:pt x="238" y="1226"/>
                  </a:lnTo>
                  <a:close/>
                  <a:moveTo>
                    <a:pt x="300" y="1226"/>
                  </a:moveTo>
                  <a:lnTo>
                    <a:pt x="274" y="1181"/>
                  </a:lnTo>
                  <a:lnTo>
                    <a:pt x="300" y="1135"/>
                  </a:lnTo>
                  <a:lnTo>
                    <a:pt x="327" y="1181"/>
                  </a:lnTo>
                  <a:lnTo>
                    <a:pt x="300" y="1226"/>
                  </a:lnTo>
                  <a:close/>
                  <a:moveTo>
                    <a:pt x="361" y="1226"/>
                  </a:moveTo>
                  <a:lnTo>
                    <a:pt x="336" y="1181"/>
                  </a:lnTo>
                  <a:lnTo>
                    <a:pt x="361" y="1135"/>
                  </a:lnTo>
                  <a:lnTo>
                    <a:pt x="388" y="1181"/>
                  </a:lnTo>
                  <a:lnTo>
                    <a:pt x="361" y="1226"/>
                  </a:lnTo>
                  <a:close/>
                  <a:moveTo>
                    <a:pt x="423" y="1226"/>
                  </a:moveTo>
                  <a:lnTo>
                    <a:pt x="397" y="1181"/>
                  </a:lnTo>
                  <a:lnTo>
                    <a:pt x="423" y="1135"/>
                  </a:lnTo>
                  <a:lnTo>
                    <a:pt x="450" y="1181"/>
                  </a:lnTo>
                  <a:lnTo>
                    <a:pt x="423" y="1226"/>
                  </a:lnTo>
                  <a:close/>
                  <a:moveTo>
                    <a:pt x="484" y="1226"/>
                  </a:moveTo>
                  <a:lnTo>
                    <a:pt x="459" y="1181"/>
                  </a:lnTo>
                  <a:lnTo>
                    <a:pt x="484" y="1135"/>
                  </a:lnTo>
                  <a:lnTo>
                    <a:pt x="511" y="1181"/>
                  </a:lnTo>
                  <a:lnTo>
                    <a:pt x="484" y="1226"/>
                  </a:lnTo>
                  <a:close/>
                  <a:moveTo>
                    <a:pt x="546" y="1226"/>
                  </a:moveTo>
                  <a:lnTo>
                    <a:pt x="520" y="1181"/>
                  </a:lnTo>
                  <a:lnTo>
                    <a:pt x="546" y="1135"/>
                  </a:lnTo>
                  <a:lnTo>
                    <a:pt x="573" y="1181"/>
                  </a:lnTo>
                  <a:lnTo>
                    <a:pt x="546" y="1226"/>
                  </a:lnTo>
                  <a:close/>
                  <a:moveTo>
                    <a:pt x="609" y="1226"/>
                  </a:moveTo>
                  <a:lnTo>
                    <a:pt x="582" y="1181"/>
                  </a:lnTo>
                  <a:lnTo>
                    <a:pt x="609" y="1135"/>
                  </a:lnTo>
                  <a:lnTo>
                    <a:pt x="634" y="1181"/>
                  </a:lnTo>
                  <a:lnTo>
                    <a:pt x="609" y="1226"/>
                  </a:lnTo>
                  <a:close/>
                  <a:moveTo>
                    <a:pt x="670" y="1226"/>
                  </a:moveTo>
                  <a:lnTo>
                    <a:pt x="643" y="1181"/>
                  </a:lnTo>
                  <a:lnTo>
                    <a:pt x="670" y="1135"/>
                  </a:lnTo>
                  <a:lnTo>
                    <a:pt x="696" y="1181"/>
                  </a:lnTo>
                  <a:lnTo>
                    <a:pt x="670" y="1226"/>
                  </a:lnTo>
                  <a:close/>
                  <a:moveTo>
                    <a:pt x="732" y="1226"/>
                  </a:moveTo>
                  <a:lnTo>
                    <a:pt x="705" y="1181"/>
                  </a:lnTo>
                  <a:lnTo>
                    <a:pt x="732" y="1135"/>
                  </a:lnTo>
                  <a:lnTo>
                    <a:pt x="757" y="1181"/>
                  </a:lnTo>
                  <a:lnTo>
                    <a:pt x="732" y="1226"/>
                  </a:lnTo>
                  <a:close/>
                  <a:moveTo>
                    <a:pt x="793" y="1226"/>
                  </a:moveTo>
                  <a:lnTo>
                    <a:pt x="766" y="1181"/>
                  </a:lnTo>
                  <a:lnTo>
                    <a:pt x="793" y="1135"/>
                  </a:lnTo>
                  <a:lnTo>
                    <a:pt x="819" y="1181"/>
                  </a:lnTo>
                  <a:lnTo>
                    <a:pt x="793" y="1226"/>
                  </a:lnTo>
                  <a:close/>
                  <a:moveTo>
                    <a:pt x="855" y="1226"/>
                  </a:moveTo>
                  <a:lnTo>
                    <a:pt x="828" y="1181"/>
                  </a:lnTo>
                  <a:lnTo>
                    <a:pt x="855" y="1135"/>
                  </a:lnTo>
                  <a:lnTo>
                    <a:pt x="880" y="1181"/>
                  </a:lnTo>
                  <a:lnTo>
                    <a:pt x="855" y="1226"/>
                  </a:lnTo>
                  <a:close/>
                  <a:moveTo>
                    <a:pt x="916" y="1226"/>
                  </a:moveTo>
                  <a:lnTo>
                    <a:pt x="889" y="1181"/>
                  </a:lnTo>
                  <a:lnTo>
                    <a:pt x="916" y="1135"/>
                  </a:lnTo>
                  <a:lnTo>
                    <a:pt x="942" y="1181"/>
                  </a:lnTo>
                  <a:lnTo>
                    <a:pt x="916" y="1226"/>
                  </a:lnTo>
                  <a:close/>
                  <a:moveTo>
                    <a:pt x="978" y="1226"/>
                  </a:moveTo>
                  <a:lnTo>
                    <a:pt x="952" y="1181"/>
                  </a:lnTo>
                  <a:lnTo>
                    <a:pt x="978" y="1135"/>
                  </a:lnTo>
                  <a:lnTo>
                    <a:pt x="1005" y="1181"/>
                  </a:lnTo>
                  <a:lnTo>
                    <a:pt x="978" y="1226"/>
                  </a:lnTo>
                  <a:close/>
                  <a:moveTo>
                    <a:pt x="1039" y="1226"/>
                  </a:moveTo>
                  <a:lnTo>
                    <a:pt x="1014" y="1181"/>
                  </a:lnTo>
                  <a:lnTo>
                    <a:pt x="1039" y="1135"/>
                  </a:lnTo>
                  <a:lnTo>
                    <a:pt x="1066" y="1181"/>
                  </a:lnTo>
                  <a:lnTo>
                    <a:pt x="1039" y="1226"/>
                  </a:lnTo>
                  <a:close/>
                  <a:moveTo>
                    <a:pt x="1101" y="1226"/>
                  </a:moveTo>
                  <a:lnTo>
                    <a:pt x="1075" y="1181"/>
                  </a:lnTo>
                  <a:lnTo>
                    <a:pt x="1101" y="1135"/>
                  </a:lnTo>
                  <a:lnTo>
                    <a:pt x="1128" y="1181"/>
                  </a:lnTo>
                  <a:lnTo>
                    <a:pt x="1101" y="1226"/>
                  </a:lnTo>
                  <a:close/>
                  <a:moveTo>
                    <a:pt x="1162" y="1226"/>
                  </a:moveTo>
                  <a:lnTo>
                    <a:pt x="1137" y="1181"/>
                  </a:lnTo>
                  <a:lnTo>
                    <a:pt x="1162" y="1135"/>
                  </a:lnTo>
                  <a:lnTo>
                    <a:pt x="1189" y="1181"/>
                  </a:lnTo>
                  <a:lnTo>
                    <a:pt x="1162" y="1226"/>
                  </a:lnTo>
                  <a:close/>
                  <a:moveTo>
                    <a:pt x="1224" y="1226"/>
                  </a:moveTo>
                  <a:lnTo>
                    <a:pt x="1198" y="1181"/>
                  </a:lnTo>
                  <a:lnTo>
                    <a:pt x="1224" y="1135"/>
                  </a:lnTo>
                  <a:lnTo>
                    <a:pt x="1251" y="1181"/>
                  </a:lnTo>
                  <a:lnTo>
                    <a:pt x="1224" y="1226"/>
                  </a:lnTo>
                  <a:close/>
                  <a:moveTo>
                    <a:pt x="1285" y="1226"/>
                  </a:moveTo>
                  <a:lnTo>
                    <a:pt x="1260" y="1181"/>
                  </a:lnTo>
                  <a:lnTo>
                    <a:pt x="1285" y="1135"/>
                  </a:lnTo>
                  <a:lnTo>
                    <a:pt x="1312" y="1181"/>
                  </a:lnTo>
                  <a:lnTo>
                    <a:pt x="1285" y="1226"/>
                  </a:lnTo>
                  <a:close/>
                  <a:moveTo>
                    <a:pt x="1348" y="1226"/>
                  </a:moveTo>
                  <a:lnTo>
                    <a:pt x="1321" y="1181"/>
                  </a:lnTo>
                  <a:lnTo>
                    <a:pt x="1348" y="1135"/>
                  </a:lnTo>
                  <a:lnTo>
                    <a:pt x="1374" y="1181"/>
                  </a:lnTo>
                  <a:lnTo>
                    <a:pt x="1348" y="1226"/>
                  </a:lnTo>
                  <a:close/>
                  <a:moveTo>
                    <a:pt x="1410" y="1226"/>
                  </a:moveTo>
                  <a:lnTo>
                    <a:pt x="1383" y="1181"/>
                  </a:lnTo>
                  <a:lnTo>
                    <a:pt x="1410" y="1135"/>
                  </a:lnTo>
                  <a:lnTo>
                    <a:pt x="1435" y="1181"/>
                  </a:lnTo>
                  <a:lnTo>
                    <a:pt x="1410" y="1226"/>
                  </a:lnTo>
                  <a:close/>
                  <a:moveTo>
                    <a:pt x="1471" y="1226"/>
                  </a:moveTo>
                  <a:lnTo>
                    <a:pt x="1444" y="1181"/>
                  </a:lnTo>
                  <a:lnTo>
                    <a:pt x="1471" y="1135"/>
                  </a:lnTo>
                  <a:lnTo>
                    <a:pt x="1497" y="1181"/>
                  </a:lnTo>
                  <a:lnTo>
                    <a:pt x="1471" y="1226"/>
                  </a:lnTo>
                  <a:close/>
                  <a:moveTo>
                    <a:pt x="1533" y="1226"/>
                  </a:moveTo>
                  <a:lnTo>
                    <a:pt x="1506" y="1181"/>
                  </a:lnTo>
                  <a:lnTo>
                    <a:pt x="1533" y="1135"/>
                  </a:lnTo>
                  <a:lnTo>
                    <a:pt x="1558" y="1181"/>
                  </a:lnTo>
                  <a:lnTo>
                    <a:pt x="1533" y="1226"/>
                  </a:lnTo>
                  <a:close/>
                  <a:moveTo>
                    <a:pt x="1594" y="1226"/>
                  </a:moveTo>
                  <a:lnTo>
                    <a:pt x="1567" y="1181"/>
                  </a:lnTo>
                  <a:lnTo>
                    <a:pt x="1594" y="1135"/>
                  </a:lnTo>
                  <a:lnTo>
                    <a:pt x="1620" y="1181"/>
                  </a:lnTo>
                  <a:lnTo>
                    <a:pt x="1594" y="1226"/>
                  </a:lnTo>
                  <a:close/>
                  <a:moveTo>
                    <a:pt x="1656" y="1226"/>
                  </a:moveTo>
                  <a:lnTo>
                    <a:pt x="1629" y="1181"/>
                  </a:lnTo>
                  <a:lnTo>
                    <a:pt x="1656" y="1135"/>
                  </a:lnTo>
                  <a:lnTo>
                    <a:pt x="1681" y="1181"/>
                  </a:lnTo>
                  <a:lnTo>
                    <a:pt x="1656" y="1226"/>
                  </a:lnTo>
                  <a:close/>
                  <a:moveTo>
                    <a:pt x="1717" y="1226"/>
                  </a:moveTo>
                  <a:lnTo>
                    <a:pt x="1692" y="1181"/>
                  </a:lnTo>
                  <a:lnTo>
                    <a:pt x="1717" y="1135"/>
                  </a:lnTo>
                  <a:lnTo>
                    <a:pt x="1744" y="1181"/>
                  </a:lnTo>
                  <a:lnTo>
                    <a:pt x="1717" y="1226"/>
                  </a:lnTo>
                  <a:close/>
                  <a:moveTo>
                    <a:pt x="1779" y="1226"/>
                  </a:moveTo>
                  <a:lnTo>
                    <a:pt x="1753" y="1181"/>
                  </a:lnTo>
                  <a:lnTo>
                    <a:pt x="1779" y="1135"/>
                  </a:lnTo>
                  <a:lnTo>
                    <a:pt x="1806" y="1181"/>
                  </a:lnTo>
                  <a:lnTo>
                    <a:pt x="1779" y="1226"/>
                  </a:lnTo>
                  <a:close/>
                  <a:moveTo>
                    <a:pt x="1840" y="1226"/>
                  </a:moveTo>
                  <a:lnTo>
                    <a:pt x="1815" y="1181"/>
                  </a:lnTo>
                  <a:lnTo>
                    <a:pt x="1840" y="1135"/>
                  </a:lnTo>
                  <a:lnTo>
                    <a:pt x="1867" y="1181"/>
                  </a:lnTo>
                  <a:lnTo>
                    <a:pt x="1840" y="1226"/>
                  </a:lnTo>
                  <a:close/>
                  <a:moveTo>
                    <a:pt x="1902" y="1226"/>
                  </a:moveTo>
                  <a:lnTo>
                    <a:pt x="1876" y="1181"/>
                  </a:lnTo>
                  <a:lnTo>
                    <a:pt x="1902" y="1135"/>
                  </a:lnTo>
                  <a:lnTo>
                    <a:pt x="1929" y="1181"/>
                  </a:lnTo>
                  <a:lnTo>
                    <a:pt x="1902" y="1226"/>
                  </a:lnTo>
                  <a:close/>
                  <a:moveTo>
                    <a:pt x="1963" y="1226"/>
                  </a:moveTo>
                  <a:lnTo>
                    <a:pt x="1938" y="1181"/>
                  </a:lnTo>
                  <a:lnTo>
                    <a:pt x="1963" y="1135"/>
                  </a:lnTo>
                  <a:lnTo>
                    <a:pt x="1990" y="1181"/>
                  </a:lnTo>
                  <a:lnTo>
                    <a:pt x="1963" y="1226"/>
                  </a:lnTo>
                  <a:close/>
                  <a:moveTo>
                    <a:pt x="2025" y="1226"/>
                  </a:moveTo>
                  <a:lnTo>
                    <a:pt x="1999" y="1181"/>
                  </a:lnTo>
                  <a:lnTo>
                    <a:pt x="2025" y="1135"/>
                  </a:lnTo>
                  <a:lnTo>
                    <a:pt x="2052" y="1181"/>
                  </a:lnTo>
                  <a:lnTo>
                    <a:pt x="2025" y="1226"/>
                  </a:lnTo>
                  <a:close/>
                  <a:moveTo>
                    <a:pt x="2088" y="1226"/>
                  </a:moveTo>
                  <a:lnTo>
                    <a:pt x="2061" y="1181"/>
                  </a:lnTo>
                  <a:lnTo>
                    <a:pt x="2088" y="1135"/>
                  </a:lnTo>
                  <a:lnTo>
                    <a:pt x="2113" y="1181"/>
                  </a:lnTo>
                  <a:lnTo>
                    <a:pt x="2088" y="1226"/>
                  </a:lnTo>
                  <a:close/>
                  <a:moveTo>
                    <a:pt x="2149" y="1226"/>
                  </a:moveTo>
                  <a:lnTo>
                    <a:pt x="2122" y="1181"/>
                  </a:lnTo>
                  <a:lnTo>
                    <a:pt x="2149" y="1135"/>
                  </a:lnTo>
                  <a:lnTo>
                    <a:pt x="2175" y="1181"/>
                  </a:lnTo>
                  <a:lnTo>
                    <a:pt x="2149" y="1226"/>
                  </a:lnTo>
                  <a:close/>
                  <a:moveTo>
                    <a:pt x="2211" y="1226"/>
                  </a:moveTo>
                  <a:lnTo>
                    <a:pt x="2184" y="1181"/>
                  </a:lnTo>
                  <a:lnTo>
                    <a:pt x="2211" y="1135"/>
                  </a:lnTo>
                  <a:lnTo>
                    <a:pt x="2236" y="1181"/>
                  </a:lnTo>
                  <a:lnTo>
                    <a:pt x="2211" y="1226"/>
                  </a:lnTo>
                  <a:close/>
                  <a:moveTo>
                    <a:pt x="2272" y="1226"/>
                  </a:moveTo>
                  <a:lnTo>
                    <a:pt x="2245" y="1181"/>
                  </a:lnTo>
                  <a:lnTo>
                    <a:pt x="2272" y="1135"/>
                  </a:lnTo>
                  <a:lnTo>
                    <a:pt x="2298" y="1181"/>
                  </a:lnTo>
                  <a:lnTo>
                    <a:pt x="2272" y="1226"/>
                  </a:lnTo>
                  <a:close/>
                  <a:moveTo>
                    <a:pt x="2334" y="1226"/>
                  </a:moveTo>
                  <a:lnTo>
                    <a:pt x="2307" y="1181"/>
                  </a:lnTo>
                  <a:lnTo>
                    <a:pt x="2334" y="1135"/>
                  </a:lnTo>
                  <a:lnTo>
                    <a:pt x="2359" y="1181"/>
                  </a:lnTo>
                  <a:lnTo>
                    <a:pt x="2334" y="1226"/>
                  </a:lnTo>
                  <a:close/>
                  <a:moveTo>
                    <a:pt x="2395" y="1226"/>
                  </a:moveTo>
                  <a:lnTo>
                    <a:pt x="2368" y="1181"/>
                  </a:lnTo>
                  <a:lnTo>
                    <a:pt x="2395" y="1135"/>
                  </a:lnTo>
                  <a:lnTo>
                    <a:pt x="2421" y="1181"/>
                  </a:lnTo>
                  <a:lnTo>
                    <a:pt x="2395" y="1226"/>
                  </a:lnTo>
                  <a:close/>
                  <a:moveTo>
                    <a:pt x="2457" y="1226"/>
                  </a:moveTo>
                  <a:lnTo>
                    <a:pt x="2431" y="1181"/>
                  </a:lnTo>
                  <a:lnTo>
                    <a:pt x="2457" y="1135"/>
                  </a:lnTo>
                  <a:lnTo>
                    <a:pt x="2484" y="1181"/>
                  </a:lnTo>
                  <a:lnTo>
                    <a:pt x="2457" y="1226"/>
                  </a:lnTo>
                  <a:close/>
                  <a:moveTo>
                    <a:pt x="2518" y="1226"/>
                  </a:moveTo>
                  <a:lnTo>
                    <a:pt x="2493" y="1181"/>
                  </a:lnTo>
                  <a:lnTo>
                    <a:pt x="2518" y="1135"/>
                  </a:lnTo>
                  <a:lnTo>
                    <a:pt x="2545" y="1181"/>
                  </a:lnTo>
                  <a:lnTo>
                    <a:pt x="2518" y="1226"/>
                  </a:lnTo>
                  <a:close/>
                  <a:moveTo>
                    <a:pt x="84" y="1172"/>
                  </a:moveTo>
                  <a:lnTo>
                    <a:pt x="59" y="1127"/>
                  </a:lnTo>
                  <a:lnTo>
                    <a:pt x="84" y="1082"/>
                  </a:lnTo>
                  <a:lnTo>
                    <a:pt x="111" y="1127"/>
                  </a:lnTo>
                  <a:lnTo>
                    <a:pt x="84" y="1172"/>
                  </a:lnTo>
                  <a:close/>
                  <a:moveTo>
                    <a:pt x="146" y="1172"/>
                  </a:moveTo>
                  <a:lnTo>
                    <a:pt x="120" y="1127"/>
                  </a:lnTo>
                  <a:lnTo>
                    <a:pt x="146" y="1082"/>
                  </a:lnTo>
                  <a:lnTo>
                    <a:pt x="172" y="1127"/>
                  </a:lnTo>
                  <a:lnTo>
                    <a:pt x="146" y="1172"/>
                  </a:lnTo>
                  <a:close/>
                  <a:moveTo>
                    <a:pt x="207" y="1172"/>
                  </a:moveTo>
                  <a:lnTo>
                    <a:pt x="181" y="1127"/>
                  </a:lnTo>
                  <a:lnTo>
                    <a:pt x="207" y="1082"/>
                  </a:lnTo>
                  <a:lnTo>
                    <a:pt x="234" y="1127"/>
                  </a:lnTo>
                  <a:lnTo>
                    <a:pt x="207" y="1172"/>
                  </a:lnTo>
                  <a:close/>
                  <a:moveTo>
                    <a:pt x="270" y="1172"/>
                  </a:moveTo>
                  <a:lnTo>
                    <a:pt x="243" y="1127"/>
                  </a:lnTo>
                  <a:lnTo>
                    <a:pt x="270" y="1082"/>
                  </a:lnTo>
                  <a:lnTo>
                    <a:pt x="295" y="1127"/>
                  </a:lnTo>
                  <a:lnTo>
                    <a:pt x="270" y="1172"/>
                  </a:lnTo>
                  <a:close/>
                  <a:moveTo>
                    <a:pt x="331" y="1172"/>
                  </a:moveTo>
                  <a:lnTo>
                    <a:pt x="304" y="1127"/>
                  </a:lnTo>
                  <a:lnTo>
                    <a:pt x="331" y="1082"/>
                  </a:lnTo>
                  <a:lnTo>
                    <a:pt x="357" y="1127"/>
                  </a:lnTo>
                  <a:lnTo>
                    <a:pt x="331" y="1172"/>
                  </a:lnTo>
                  <a:close/>
                  <a:moveTo>
                    <a:pt x="393" y="1172"/>
                  </a:moveTo>
                  <a:lnTo>
                    <a:pt x="366" y="1127"/>
                  </a:lnTo>
                  <a:lnTo>
                    <a:pt x="393" y="1082"/>
                  </a:lnTo>
                  <a:lnTo>
                    <a:pt x="418" y="1127"/>
                  </a:lnTo>
                  <a:lnTo>
                    <a:pt x="393" y="1172"/>
                  </a:lnTo>
                  <a:close/>
                  <a:moveTo>
                    <a:pt x="454" y="1172"/>
                  </a:moveTo>
                  <a:lnTo>
                    <a:pt x="427" y="1127"/>
                  </a:lnTo>
                  <a:lnTo>
                    <a:pt x="454" y="1082"/>
                  </a:lnTo>
                  <a:lnTo>
                    <a:pt x="480" y="1127"/>
                  </a:lnTo>
                  <a:lnTo>
                    <a:pt x="454" y="1172"/>
                  </a:lnTo>
                  <a:close/>
                  <a:moveTo>
                    <a:pt x="516" y="1172"/>
                  </a:moveTo>
                  <a:lnTo>
                    <a:pt x="489" y="1127"/>
                  </a:lnTo>
                  <a:lnTo>
                    <a:pt x="516" y="1082"/>
                  </a:lnTo>
                  <a:lnTo>
                    <a:pt x="541" y="1127"/>
                  </a:lnTo>
                  <a:lnTo>
                    <a:pt x="516" y="1172"/>
                  </a:lnTo>
                  <a:close/>
                  <a:moveTo>
                    <a:pt x="577" y="1172"/>
                  </a:moveTo>
                  <a:lnTo>
                    <a:pt x="550" y="1127"/>
                  </a:lnTo>
                  <a:lnTo>
                    <a:pt x="577" y="1082"/>
                  </a:lnTo>
                  <a:lnTo>
                    <a:pt x="603" y="1127"/>
                  </a:lnTo>
                  <a:lnTo>
                    <a:pt x="577" y="1172"/>
                  </a:lnTo>
                  <a:close/>
                  <a:moveTo>
                    <a:pt x="639" y="1172"/>
                  </a:moveTo>
                  <a:lnTo>
                    <a:pt x="613" y="1127"/>
                  </a:lnTo>
                  <a:lnTo>
                    <a:pt x="639" y="1082"/>
                  </a:lnTo>
                  <a:lnTo>
                    <a:pt x="666" y="1127"/>
                  </a:lnTo>
                  <a:lnTo>
                    <a:pt x="639" y="1172"/>
                  </a:lnTo>
                  <a:close/>
                  <a:moveTo>
                    <a:pt x="700" y="1172"/>
                  </a:moveTo>
                  <a:lnTo>
                    <a:pt x="675" y="1127"/>
                  </a:lnTo>
                  <a:lnTo>
                    <a:pt x="700" y="1082"/>
                  </a:lnTo>
                  <a:lnTo>
                    <a:pt x="727" y="1127"/>
                  </a:lnTo>
                  <a:lnTo>
                    <a:pt x="700" y="1172"/>
                  </a:lnTo>
                  <a:close/>
                  <a:moveTo>
                    <a:pt x="762" y="1172"/>
                  </a:moveTo>
                  <a:lnTo>
                    <a:pt x="736" y="1127"/>
                  </a:lnTo>
                  <a:lnTo>
                    <a:pt x="762" y="1082"/>
                  </a:lnTo>
                  <a:lnTo>
                    <a:pt x="789" y="1127"/>
                  </a:lnTo>
                  <a:lnTo>
                    <a:pt x="762" y="1172"/>
                  </a:lnTo>
                  <a:close/>
                  <a:moveTo>
                    <a:pt x="823" y="1172"/>
                  </a:moveTo>
                  <a:lnTo>
                    <a:pt x="798" y="1127"/>
                  </a:lnTo>
                  <a:lnTo>
                    <a:pt x="823" y="1082"/>
                  </a:lnTo>
                  <a:lnTo>
                    <a:pt x="850" y="1127"/>
                  </a:lnTo>
                  <a:lnTo>
                    <a:pt x="823" y="1172"/>
                  </a:lnTo>
                  <a:close/>
                  <a:moveTo>
                    <a:pt x="885" y="1172"/>
                  </a:moveTo>
                  <a:lnTo>
                    <a:pt x="859" y="1127"/>
                  </a:lnTo>
                  <a:lnTo>
                    <a:pt x="885" y="1082"/>
                  </a:lnTo>
                  <a:lnTo>
                    <a:pt x="912" y="1127"/>
                  </a:lnTo>
                  <a:lnTo>
                    <a:pt x="885" y="1172"/>
                  </a:lnTo>
                  <a:close/>
                  <a:moveTo>
                    <a:pt x="946" y="1172"/>
                  </a:moveTo>
                  <a:lnTo>
                    <a:pt x="921" y="1127"/>
                  </a:lnTo>
                  <a:lnTo>
                    <a:pt x="946" y="1082"/>
                  </a:lnTo>
                  <a:lnTo>
                    <a:pt x="973" y="1127"/>
                  </a:lnTo>
                  <a:lnTo>
                    <a:pt x="946" y="1172"/>
                  </a:lnTo>
                  <a:close/>
                  <a:moveTo>
                    <a:pt x="1009" y="1172"/>
                  </a:moveTo>
                  <a:lnTo>
                    <a:pt x="982" y="1127"/>
                  </a:lnTo>
                  <a:lnTo>
                    <a:pt x="1009" y="1082"/>
                  </a:lnTo>
                  <a:lnTo>
                    <a:pt x="1035" y="1127"/>
                  </a:lnTo>
                  <a:lnTo>
                    <a:pt x="1009" y="1172"/>
                  </a:lnTo>
                  <a:close/>
                  <a:moveTo>
                    <a:pt x="1071" y="1172"/>
                  </a:moveTo>
                  <a:lnTo>
                    <a:pt x="1044" y="1127"/>
                  </a:lnTo>
                  <a:lnTo>
                    <a:pt x="1071" y="1082"/>
                  </a:lnTo>
                  <a:lnTo>
                    <a:pt x="1096" y="1127"/>
                  </a:lnTo>
                  <a:lnTo>
                    <a:pt x="1071" y="1172"/>
                  </a:lnTo>
                  <a:close/>
                  <a:moveTo>
                    <a:pt x="1132" y="1172"/>
                  </a:moveTo>
                  <a:lnTo>
                    <a:pt x="1105" y="1127"/>
                  </a:lnTo>
                  <a:lnTo>
                    <a:pt x="1132" y="1082"/>
                  </a:lnTo>
                  <a:lnTo>
                    <a:pt x="1158" y="1127"/>
                  </a:lnTo>
                  <a:lnTo>
                    <a:pt x="1132" y="1172"/>
                  </a:lnTo>
                  <a:close/>
                  <a:moveTo>
                    <a:pt x="1194" y="1172"/>
                  </a:moveTo>
                  <a:lnTo>
                    <a:pt x="1167" y="1127"/>
                  </a:lnTo>
                  <a:lnTo>
                    <a:pt x="1194" y="1082"/>
                  </a:lnTo>
                  <a:lnTo>
                    <a:pt x="1219" y="1127"/>
                  </a:lnTo>
                  <a:lnTo>
                    <a:pt x="1194" y="1172"/>
                  </a:lnTo>
                  <a:close/>
                  <a:moveTo>
                    <a:pt x="1255" y="1172"/>
                  </a:moveTo>
                  <a:lnTo>
                    <a:pt x="1228" y="1127"/>
                  </a:lnTo>
                  <a:lnTo>
                    <a:pt x="1255" y="1082"/>
                  </a:lnTo>
                  <a:lnTo>
                    <a:pt x="1281" y="1127"/>
                  </a:lnTo>
                  <a:lnTo>
                    <a:pt x="1255" y="1172"/>
                  </a:lnTo>
                  <a:close/>
                  <a:moveTo>
                    <a:pt x="1317" y="1172"/>
                  </a:moveTo>
                  <a:lnTo>
                    <a:pt x="1290" y="1127"/>
                  </a:lnTo>
                  <a:lnTo>
                    <a:pt x="1317" y="1082"/>
                  </a:lnTo>
                  <a:lnTo>
                    <a:pt x="1342" y="1127"/>
                  </a:lnTo>
                  <a:lnTo>
                    <a:pt x="1317" y="1172"/>
                  </a:lnTo>
                  <a:close/>
                  <a:moveTo>
                    <a:pt x="1378" y="1172"/>
                  </a:moveTo>
                  <a:lnTo>
                    <a:pt x="1353" y="1127"/>
                  </a:lnTo>
                  <a:lnTo>
                    <a:pt x="1378" y="1082"/>
                  </a:lnTo>
                  <a:lnTo>
                    <a:pt x="1405" y="1127"/>
                  </a:lnTo>
                  <a:lnTo>
                    <a:pt x="1378" y="1172"/>
                  </a:lnTo>
                  <a:close/>
                  <a:moveTo>
                    <a:pt x="1440" y="1172"/>
                  </a:moveTo>
                  <a:lnTo>
                    <a:pt x="1414" y="1127"/>
                  </a:lnTo>
                  <a:lnTo>
                    <a:pt x="1440" y="1082"/>
                  </a:lnTo>
                  <a:lnTo>
                    <a:pt x="1467" y="1127"/>
                  </a:lnTo>
                  <a:lnTo>
                    <a:pt x="1440" y="1172"/>
                  </a:lnTo>
                  <a:close/>
                  <a:moveTo>
                    <a:pt x="1501" y="1172"/>
                  </a:moveTo>
                  <a:lnTo>
                    <a:pt x="1476" y="1127"/>
                  </a:lnTo>
                  <a:lnTo>
                    <a:pt x="1501" y="1082"/>
                  </a:lnTo>
                  <a:lnTo>
                    <a:pt x="1528" y="1127"/>
                  </a:lnTo>
                  <a:lnTo>
                    <a:pt x="1501" y="1172"/>
                  </a:lnTo>
                  <a:close/>
                  <a:moveTo>
                    <a:pt x="1563" y="1172"/>
                  </a:moveTo>
                  <a:lnTo>
                    <a:pt x="1537" y="1127"/>
                  </a:lnTo>
                  <a:lnTo>
                    <a:pt x="1563" y="1082"/>
                  </a:lnTo>
                  <a:lnTo>
                    <a:pt x="1590" y="1127"/>
                  </a:lnTo>
                  <a:lnTo>
                    <a:pt x="1563" y="1172"/>
                  </a:lnTo>
                  <a:close/>
                  <a:moveTo>
                    <a:pt x="1624" y="1172"/>
                  </a:moveTo>
                  <a:lnTo>
                    <a:pt x="1599" y="1127"/>
                  </a:lnTo>
                  <a:lnTo>
                    <a:pt x="1624" y="1082"/>
                  </a:lnTo>
                  <a:lnTo>
                    <a:pt x="1651" y="1127"/>
                  </a:lnTo>
                  <a:lnTo>
                    <a:pt x="1624" y="1172"/>
                  </a:lnTo>
                  <a:close/>
                  <a:moveTo>
                    <a:pt x="1686" y="1172"/>
                  </a:moveTo>
                  <a:lnTo>
                    <a:pt x="1660" y="1127"/>
                  </a:lnTo>
                  <a:lnTo>
                    <a:pt x="1686" y="1082"/>
                  </a:lnTo>
                  <a:lnTo>
                    <a:pt x="1713" y="1127"/>
                  </a:lnTo>
                  <a:lnTo>
                    <a:pt x="1686" y="1172"/>
                  </a:lnTo>
                  <a:close/>
                  <a:moveTo>
                    <a:pt x="1749" y="1172"/>
                  </a:moveTo>
                  <a:lnTo>
                    <a:pt x="1722" y="1127"/>
                  </a:lnTo>
                  <a:lnTo>
                    <a:pt x="1749" y="1082"/>
                  </a:lnTo>
                  <a:lnTo>
                    <a:pt x="1774" y="1127"/>
                  </a:lnTo>
                  <a:lnTo>
                    <a:pt x="1749" y="1172"/>
                  </a:lnTo>
                  <a:close/>
                  <a:moveTo>
                    <a:pt x="1810" y="1172"/>
                  </a:moveTo>
                  <a:lnTo>
                    <a:pt x="1783" y="1127"/>
                  </a:lnTo>
                  <a:lnTo>
                    <a:pt x="1810" y="1082"/>
                  </a:lnTo>
                  <a:lnTo>
                    <a:pt x="1836" y="1127"/>
                  </a:lnTo>
                  <a:lnTo>
                    <a:pt x="1810" y="1172"/>
                  </a:lnTo>
                  <a:close/>
                  <a:moveTo>
                    <a:pt x="1872" y="1172"/>
                  </a:moveTo>
                  <a:lnTo>
                    <a:pt x="1845" y="1127"/>
                  </a:lnTo>
                  <a:lnTo>
                    <a:pt x="1872" y="1082"/>
                  </a:lnTo>
                  <a:lnTo>
                    <a:pt x="1897" y="1127"/>
                  </a:lnTo>
                  <a:lnTo>
                    <a:pt x="1872" y="1172"/>
                  </a:lnTo>
                  <a:close/>
                  <a:moveTo>
                    <a:pt x="1933" y="1172"/>
                  </a:moveTo>
                  <a:lnTo>
                    <a:pt x="1906" y="1127"/>
                  </a:lnTo>
                  <a:lnTo>
                    <a:pt x="1933" y="1082"/>
                  </a:lnTo>
                  <a:lnTo>
                    <a:pt x="1959" y="1127"/>
                  </a:lnTo>
                  <a:lnTo>
                    <a:pt x="1933" y="1172"/>
                  </a:lnTo>
                  <a:close/>
                  <a:moveTo>
                    <a:pt x="1995" y="1172"/>
                  </a:moveTo>
                  <a:lnTo>
                    <a:pt x="1968" y="1127"/>
                  </a:lnTo>
                  <a:lnTo>
                    <a:pt x="1995" y="1082"/>
                  </a:lnTo>
                  <a:lnTo>
                    <a:pt x="2020" y="1127"/>
                  </a:lnTo>
                  <a:lnTo>
                    <a:pt x="1995" y="1172"/>
                  </a:lnTo>
                  <a:close/>
                  <a:moveTo>
                    <a:pt x="2056" y="1172"/>
                  </a:moveTo>
                  <a:lnTo>
                    <a:pt x="2029" y="1127"/>
                  </a:lnTo>
                  <a:lnTo>
                    <a:pt x="2056" y="1082"/>
                  </a:lnTo>
                  <a:lnTo>
                    <a:pt x="2082" y="1127"/>
                  </a:lnTo>
                  <a:lnTo>
                    <a:pt x="2056" y="1172"/>
                  </a:lnTo>
                  <a:close/>
                  <a:moveTo>
                    <a:pt x="2118" y="1172"/>
                  </a:moveTo>
                  <a:lnTo>
                    <a:pt x="2092" y="1127"/>
                  </a:lnTo>
                  <a:lnTo>
                    <a:pt x="2118" y="1082"/>
                  </a:lnTo>
                  <a:lnTo>
                    <a:pt x="2145" y="1127"/>
                  </a:lnTo>
                  <a:lnTo>
                    <a:pt x="2118" y="1172"/>
                  </a:lnTo>
                  <a:close/>
                  <a:moveTo>
                    <a:pt x="2179" y="1172"/>
                  </a:moveTo>
                  <a:lnTo>
                    <a:pt x="2154" y="1127"/>
                  </a:lnTo>
                  <a:lnTo>
                    <a:pt x="2179" y="1082"/>
                  </a:lnTo>
                  <a:lnTo>
                    <a:pt x="2206" y="1127"/>
                  </a:lnTo>
                  <a:lnTo>
                    <a:pt x="2179" y="1172"/>
                  </a:lnTo>
                  <a:close/>
                  <a:moveTo>
                    <a:pt x="2241" y="1172"/>
                  </a:moveTo>
                  <a:lnTo>
                    <a:pt x="2215" y="1127"/>
                  </a:lnTo>
                  <a:lnTo>
                    <a:pt x="2241" y="1082"/>
                  </a:lnTo>
                  <a:lnTo>
                    <a:pt x="2268" y="1127"/>
                  </a:lnTo>
                  <a:lnTo>
                    <a:pt x="2241" y="1172"/>
                  </a:lnTo>
                  <a:close/>
                  <a:moveTo>
                    <a:pt x="2302" y="1172"/>
                  </a:moveTo>
                  <a:lnTo>
                    <a:pt x="2277" y="1127"/>
                  </a:lnTo>
                  <a:lnTo>
                    <a:pt x="2302" y="1082"/>
                  </a:lnTo>
                  <a:lnTo>
                    <a:pt x="2329" y="1127"/>
                  </a:lnTo>
                  <a:lnTo>
                    <a:pt x="2302" y="1172"/>
                  </a:lnTo>
                  <a:close/>
                  <a:moveTo>
                    <a:pt x="2364" y="1172"/>
                  </a:moveTo>
                  <a:lnTo>
                    <a:pt x="2338" y="1127"/>
                  </a:lnTo>
                  <a:lnTo>
                    <a:pt x="2364" y="1082"/>
                  </a:lnTo>
                  <a:lnTo>
                    <a:pt x="2391" y="1127"/>
                  </a:lnTo>
                  <a:lnTo>
                    <a:pt x="2364" y="1172"/>
                  </a:lnTo>
                  <a:close/>
                  <a:moveTo>
                    <a:pt x="2425" y="1172"/>
                  </a:moveTo>
                  <a:lnTo>
                    <a:pt x="2400" y="1127"/>
                  </a:lnTo>
                  <a:lnTo>
                    <a:pt x="2425" y="1082"/>
                  </a:lnTo>
                  <a:lnTo>
                    <a:pt x="2452" y="1127"/>
                  </a:lnTo>
                  <a:lnTo>
                    <a:pt x="2425" y="1172"/>
                  </a:lnTo>
                  <a:close/>
                  <a:moveTo>
                    <a:pt x="2488" y="1172"/>
                  </a:moveTo>
                  <a:lnTo>
                    <a:pt x="2461" y="1127"/>
                  </a:lnTo>
                  <a:lnTo>
                    <a:pt x="2488" y="1082"/>
                  </a:lnTo>
                  <a:lnTo>
                    <a:pt x="2514" y="1127"/>
                  </a:lnTo>
                  <a:lnTo>
                    <a:pt x="2488" y="1172"/>
                  </a:lnTo>
                  <a:close/>
                  <a:moveTo>
                    <a:pt x="54" y="1120"/>
                  </a:moveTo>
                  <a:lnTo>
                    <a:pt x="27" y="1075"/>
                  </a:lnTo>
                  <a:lnTo>
                    <a:pt x="54" y="1028"/>
                  </a:lnTo>
                  <a:lnTo>
                    <a:pt x="80" y="1075"/>
                  </a:lnTo>
                  <a:lnTo>
                    <a:pt x="54" y="1120"/>
                  </a:lnTo>
                  <a:close/>
                  <a:moveTo>
                    <a:pt x="116" y="1120"/>
                  </a:moveTo>
                  <a:lnTo>
                    <a:pt x="89" y="1075"/>
                  </a:lnTo>
                  <a:lnTo>
                    <a:pt x="116" y="1028"/>
                  </a:lnTo>
                  <a:lnTo>
                    <a:pt x="141" y="1075"/>
                  </a:lnTo>
                  <a:lnTo>
                    <a:pt x="116" y="1120"/>
                  </a:lnTo>
                  <a:close/>
                  <a:moveTo>
                    <a:pt x="177" y="1120"/>
                  </a:moveTo>
                  <a:lnTo>
                    <a:pt x="150" y="1075"/>
                  </a:lnTo>
                  <a:lnTo>
                    <a:pt x="177" y="1028"/>
                  </a:lnTo>
                  <a:lnTo>
                    <a:pt x="202" y="1075"/>
                  </a:lnTo>
                  <a:lnTo>
                    <a:pt x="177" y="1120"/>
                  </a:lnTo>
                  <a:close/>
                  <a:moveTo>
                    <a:pt x="238" y="1120"/>
                  </a:moveTo>
                  <a:lnTo>
                    <a:pt x="213" y="1075"/>
                  </a:lnTo>
                  <a:lnTo>
                    <a:pt x="238" y="1028"/>
                  </a:lnTo>
                  <a:lnTo>
                    <a:pt x="265" y="1075"/>
                  </a:lnTo>
                  <a:lnTo>
                    <a:pt x="238" y="1120"/>
                  </a:lnTo>
                  <a:close/>
                  <a:moveTo>
                    <a:pt x="300" y="1120"/>
                  </a:moveTo>
                  <a:lnTo>
                    <a:pt x="274" y="1075"/>
                  </a:lnTo>
                  <a:lnTo>
                    <a:pt x="300" y="1028"/>
                  </a:lnTo>
                  <a:lnTo>
                    <a:pt x="327" y="1075"/>
                  </a:lnTo>
                  <a:lnTo>
                    <a:pt x="300" y="1120"/>
                  </a:lnTo>
                  <a:close/>
                  <a:moveTo>
                    <a:pt x="361" y="1120"/>
                  </a:moveTo>
                  <a:lnTo>
                    <a:pt x="336" y="1075"/>
                  </a:lnTo>
                  <a:lnTo>
                    <a:pt x="361" y="1028"/>
                  </a:lnTo>
                  <a:lnTo>
                    <a:pt x="388" y="1075"/>
                  </a:lnTo>
                  <a:lnTo>
                    <a:pt x="361" y="1120"/>
                  </a:lnTo>
                  <a:close/>
                  <a:moveTo>
                    <a:pt x="423" y="1120"/>
                  </a:moveTo>
                  <a:lnTo>
                    <a:pt x="397" y="1075"/>
                  </a:lnTo>
                  <a:lnTo>
                    <a:pt x="423" y="1028"/>
                  </a:lnTo>
                  <a:lnTo>
                    <a:pt x="450" y="1075"/>
                  </a:lnTo>
                  <a:lnTo>
                    <a:pt x="423" y="1120"/>
                  </a:lnTo>
                  <a:close/>
                  <a:moveTo>
                    <a:pt x="484" y="1120"/>
                  </a:moveTo>
                  <a:lnTo>
                    <a:pt x="459" y="1075"/>
                  </a:lnTo>
                  <a:lnTo>
                    <a:pt x="484" y="1028"/>
                  </a:lnTo>
                  <a:lnTo>
                    <a:pt x="511" y="1075"/>
                  </a:lnTo>
                  <a:lnTo>
                    <a:pt x="484" y="1120"/>
                  </a:lnTo>
                  <a:close/>
                  <a:moveTo>
                    <a:pt x="546" y="1120"/>
                  </a:moveTo>
                  <a:lnTo>
                    <a:pt x="520" y="1075"/>
                  </a:lnTo>
                  <a:lnTo>
                    <a:pt x="546" y="1028"/>
                  </a:lnTo>
                  <a:lnTo>
                    <a:pt x="573" y="1075"/>
                  </a:lnTo>
                  <a:lnTo>
                    <a:pt x="546" y="1120"/>
                  </a:lnTo>
                  <a:close/>
                  <a:moveTo>
                    <a:pt x="609" y="1120"/>
                  </a:moveTo>
                  <a:lnTo>
                    <a:pt x="582" y="1075"/>
                  </a:lnTo>
                  <a:lnTo>
                    <a:pt x="609" y="1028"/>
                  </a:lnTo>
                  <a:lnTo>
                    <a:pt x="634" y="1075"/>
                  </a:lnTo>
                  <a:lnTo>
                    <a:pt x="609" y="1120"/>
                  </a:lnTo>
                  <a:close/>
                  <a:moveTo>
                    <a:pt x="670" y="1120"/>
                  </a:moveTo>
                  <a:lnTo>
                    <a:pt x="643" y="1075"/>
                  </a:lnTo>
                  <a:lnTo>
                    <a:pt x="670" y="1028"/>
                  </a:lnTo>
                  <a:lnTo>
                    <a:pt x="696" y="1075"/>
                  </a:lnTo>
                  <a:lnTo>
                    <a:pt x="670" y="1120"/>
                  </a:lnTo>
                  <a:close/>
                  <a:moveTo>
                    <a:pt x="732" y="1120"/>
                  </a:moveTo>
                  <a:lnTo>
                    <a:pt x="705" y="1075"/>
                  </a:lnTo>
                  <a:lnTo>
                    <a:pt x="732" y="1028"/>
                  </a:lnTo>
                  <a:lnTo>
                    <a:pt x="757" y="1075"/>
                  </a:lnTo>
                  <a:lnTo>
                    <a:pt x="732" y="1120"/>
                  </a:lnTo>
                  <a:close/>
                  <a:moveTo>
                    <a:pt x="793" y="1120"/>
                  </a:moveTo>
                  <a:lnTo>
                    <a:pt x="766" y="1075"/>
                  </a:lnTo>
                  <a:lnTo>
                    <a:pt x="793" y="1028"/>
                  </a:lnTo>
                  <a:lnTo>
                    <a:pt x="819" y="1075"/>
                  </a:lnTo>
                  <a:lnTo>
                    <a:pt x="793" y="1120"/>
                  </a:lnTo>
                  <a:close/>
                  <a:moveTo>
                    <a:pt x="855" y="1120"/>
                  </a:moveTo>
                  <a:lnTo>
                    <a:pt x="828" y="1075"/>
                  </a:lnTo>
                  <a:lnTo>
                    <a:pt x="855" y="1028"/>
                  </a:lnTo>
                  <a:lnTo>
                    <a:pt x="880" y="1075"/>
                  </a:lnTo>
                  <a:lnTo>
                    <a:pt x="855" y="1120"/>
                  </a:lnTo>
                  <a:close/>
                  <a:moveTo>
                    <a:pt x="916" y="1120"/>
                  </a:moveTo>
                  <a:lnTo>
                    <a:pt x="889" y="1075"/>
                  </a:lnTo>
                  <a:lnTo>
                    <a:pt x="916" y="1028"/>
                  </a:lnTo>
                  <a:lnTo>
                    <a:pt x="942" y="1075"/>
                  </a:lnTo>
                  <a:lnTo>
                    <a:pt x="916" y="1120"/>
                  </a:lnTo>
                  <a:close/>
                  <a:moveTo>
                    <a:pt x="978" y="1120"/>
                  </a:moveTo>
                  <a:lnTo>
                    <a:pt x="952" y="1075"/>
                  </a:lnTo>
                  <a:lnTo>
                    <a:pt x="978" y="1028"/>
                  </a:lnTo>
                  <a:lnTo>
                    <a:pt x="1005" y="1075"/>
                  </a:lnTo>
                  <a:lnTo>
                    <a:pt x="978" y="1120"/>
                  </a:lnTo>
                  <a:close/>
                  <a:moveTo>
                    <a:pt x="1039" y="1120"/>
                  </a:moveTo>
                  <a:lnTo>
                    <a:pt x="1014" y="1075"/>
                  </a:lnTo>
                  <a:lnTo>
                    <a:pt x="1039" y="1028"/>
                  </a:lnTo>
                  <a:lnTo>
                    <a:pt x="1066" y="1075"/>
                  </a:lnTo>
                  <a:lnTo>
                    <a:pt x="1039" y="1120"/>
                  </a:lnTo>
                  <a:close/>
                  <a:moveTo>
                    <a:pt x="1101" y="1120"/>
                  </a:moveTo>
                  <a:lnTo>
                    <a:pt x="1075" y="1075"/>
                  </a:lnTo>
                  <a:lnTo>
                    <a:pt x="1101" y="1028"/>
                  </a:lnTo>
                  <a:lnTo>
                    <a:pt x="1128" y="1075"/>
                  </a:lnTo>
                  <a:lnTo>
                    <a:pt x="1101" y="1120"/>
                  </a:lnTo>
                  <a:close/>
                  <a:moveTo>
                    <a:pt x="1162" y="1120"/>
                  </a:moveTo>
                  <a:lnTo>
                    <a:pt x="1137" y="1075"/>
                  </a:lnTo>
                  <a:lnTo>
                    <a:pt x="1162" y="1028"/>
                  </a:lnTo>
                  <a:lnTo>
                    <a:pt x="1189" y="1075"/>
                  </a:lnTo>
                  <a:lnTo>
                    <a:pt x="1162" y="1120"/>
                  </a:lnTo>
                  <a:close/>
                  <a:moveTo>
                    <a:pt x="1224" y="1120"/>
                  </a:moveTo>
                  <a:lnTo>
                    <a:pt x="1198" y="1075"/>
                  </a:lnTo>
                  <a:lnTo>
                    <a:pt x="1224" y="1028"/>
                  </a:lnTo>
                  <a:lnTo>
                    <a:pt x="1251" y="1075"/>
                  </a:lnTo>
                  <a:lnTo>
                    <a:pt x="1224" y="1120"/>
                  </a:lnTo>
                  <a:close/>
                  <a:moveTo>
                    <a:pt x="1285" y="1120"/>
                  </a:moveTo>
                  <a:lnTo>
                    <a:pt x="1260" y="1075"/>
                  </a:lnTo>
                  <a:lnTo>
                    <a:pt x="1285" y="1028"/>
                  </a:lnTo>
                  <a:lnTo>
                    <a:pt x="1312" y="1075"/>
                  </a:lnTo>
                  <a:lnTo>
                    <a:pt x="1285" y="1120"/>
                  </a:lnTo>
                  <a:close/>
                  <a:moveTo>
                    <a:pt x="1348" y="1120"/>
                  </a:moveTo>
                  <a:lnTo>
                    <a:pt x="1321" y="1075"/>
                  </a:lnTo>
                  <a:lnTo>
                    <a:pt x="1348" y="1028"/>
                  </a:lnTo>
                  <a:lnTo>
                    <a:pt x="1374" y="1075"/>
                  </a:lnTo>
                  <a:lnTo>
                    <a:pt x="1348" y="1120"/>
                  </a:lnTo>
                  <a:close/>
                  <a:moveTo>
                    <a:pt x="1410" y="1120"/>
                  </a:moveTo>
                  <a:lnTo>
                    <a:pt x="1383" y="1075"/>
                  </a:lnTo>
                  <a:lnTo>
                    <a:pt x="1410" y="1028"/>
                  </a:lnTo>
                  <a:lnTo>
                    <a:pt x="1435" y="1075"/>
                  </a:lnTo>
                  <a:lnTo>
                    <a:pt x="1410" y="1120"/>
                  </a:lnTo>
                  <a:close/>
                  <a:moveTo>
                    <a:pt x="1471" y="1120"/>
                  </a:moveTo>
                  <a:lnTo>
                    <a:pt x="1444" y="1075"/>
                  </a:lnTo>
                  <a:lnTo>
                    <a:pt x="1471" y="1028"/>
                  </a:lnTo>
                  <a:lnTo>
                    <a:pt x="1497" y="1075"/>
                  </a:lnTo>
                  <a:lnTo>
                    <a:pt x="1471" y="1120"/>
                  </a:lnTo>
                  <a:close/>
                  <a:moveTo>
                    <a:pt x="1533" y="1120"/>
                  </a:moveTo>
                  <a:lnTo>
                    <a:pt x="1506" y="1075"/>
                  </a:lnTo>
                  <a:lnTo>
                    <a:pt x="1533" y="1028"/>
                  </a:lnTo>
                  <a:lnTo>
                    <a:pt x="1558" y="1075"/>
                  </a:lnTo>
                  <a:lnTo>
                    <a:pt x="1533" y="1120"/>
                  </a:lnTo>
                  <a:close/>
                  <a:moveTo>
                    <a:pt x="1594" y="1120"/>
                  </a:moveTo>
                  <a:lnTo>
                    <a:pt x="1567" y="1075"/>
                  </a:lnTo>
                  <a:lnTo>
                    <a:pt x="1594" y="1028"/>
                  </a:lnTo>
                  <a:lnTo>
                    <a:pt x="1620" y="1075"/>
                  </a:lnTo>
                  <a:lnTo>
                    <a:pt x="1594" y="1120"/>
                  </a:lnTo>
                  <a:close/>
                  <a:moveTo>
                    <a:pt x="1656" y="1120"/>
                  </a:moveTo>
                  <a:lnTo>
                    <a:pt x="1629" y="1075"/>
                  </a:lnTo>
                  <a:lnTo>
                    <a:pt x="1656" y="1028"/>
                  </a:lnTo>
                  <a:lnTo>
                    <a:pt x="1681" y="1075"/>
                  </a:lnTo>
                  <a:lnTo>
                    <a:pt x="1656" y="1120"/>
                  </a:lnTo>
                  <a:close/>
                  <a:moveTo>
                    <a:pt x="1717" y="1120"/>
                  </a:moveTo>
                  <a:lnTo>
                    <a:pt x="1692" y="1075"/>
                  </a:lnTo>
                  <a:lnTo>
                    <a:pt x="1717" y="1028"/>
                  </a:lnTo>
                  <a:lnTo>
                    <a:pt x="1744" y="1075"/>
                  </a:lnTo>
                  <a:lnTo>
                    <a:pt x="1717" y="1120"/>
                  </a:lnTo>
                  <a:close/>
                  <a:moveTo>
                    <a:pt x="1779" y="1120"/>
                  </a:moveTo>
                  <a:lnTo>
                    <a:pt x="1753" y="1075"/>
                  </a:lnTo>
                  <a:lnTo>
                    <a:pt x="1779" y="1028"/>
                  </a:lnTo>
                  <a:lnTo>
                    <a:pt x="1806" y="1075"/>
                  </a:lnTo>
                  <a:lnTo>
                    <a:pt x="1779" y="1120"/>
                  </a:lnTo>
                  <a:close/>
                  <a:moveTo>
                    <a:pt x="1840" y="1120"/>
                  </a:moveTo>
                  <a:lnTo>
                    <a:pt x="1815" y="1075"/>
                  </a:lnTo>
                  <a:lnTo>
                    <a:pt x="1840" y="1028"/>
                  </a:lnTo>
                  <a:lnTo>
                    <a:pt x="1867" y="1075"/>
                  </a:lnTo>
                  <a:lnTo>
                    <a:pt x="1840" y="1120"/>
                  </a:lnTo>
                  <a:close/>
                  <a:moveTo>
                    <a:pt x="1902" y="1120"/>
                  </a:moveTo>
                  <a:lnTo>
                    <a:pt x="1876" y="1075"/>
                  </a:lnTo>
                  <a:lnTo>
                    <a:pt x="1902" y="1028"/>
                  </a:lnTo>
                  <a:lnTo>
                    <a:pt x="1929" y="1075"/>
                  </a:lnTo>
                  <a:lnTo>
                    <a:pt x="1902" y="1120"/>
                  </a:lnTo>
                  <a:close/>
                  <a:moveTo>
                    <a:pt x="1963" y="1120"/>
                  </a:moveTo>
                  <a:lnTo>
                    <a:pt x="1938" y="1075"/>
                  </a:lnTo>
                  <a:lnTo>
                    <a:pt x="1963" y="1028"/>
                  </a:lnTo>
                  <a:lnTo>
                    <a:pt x="1990" y="1075"/>
                  </a:lnTo>
                  <a:lnTo>
                    <a:pt x="1963" y="1120"/>
                  </a:lnTo>
                  <a:close/>
                  <a:moveTo>
                    <a:pt x="2025" y="1120"/>
                  </a:moveTo>
                  <a:lnTo>
                    <a:pt x="1999" y="1075"/>
                  </a:lnTo>
                  <a:lnTo>
                    <a:pt x="2025" y="1028"/>
                  </a:lnTo>
                  <a:lnTo>
                    <a:pt x="2052" y="1075"/>
                  </a:lnTo>
                  <a:lnTo>
                    <a:pt x="2025" y="1120"/>
                  </a:lnTo>
                  <a:close/>
                  <a:moveTo>
                    <a:pt x="2088" y="1120"/>
                  </a:moveTo>
                  <a:lnTo>
                    <a:pt x="2061" y="1075"/>
                  </a:lnTo>
                  <a:lnTo>
                    <a:pt x="2088" y="1028"/>
                  </a:lnTo>
                  <a:lnTo>
                    <a:pt x="2113" y="1075"/>
                  </a:lnTo>
                  <a:lnTo>
                    <a:pt x="2088" y="1120"/>
                  </a:lnTo>
                  <a:close/>
                  <a:moveTo>
                    <a:pt x="2149" y="1120"/>
                  </a:moveTo>
                  <a:lnTo>
                    <a:pt x="2122" y="1075"/>
                  </a:lnTo>
                  <a:lnTo>
                    <a:pt x="2149" y="1028"/>
                  </a:lnTo>
                  <a:lnTo>
                    <a:pt x="2175" y="1075"/>
                  </a:lnTo>
                  <a:lnTo>
                    <a:pt x="2149" y="1120"/>
                  </a:lnTo>
                  <a:close/>
                  <a:moveTo>
                    <a:pt x="2211" y="1120"/>
                  </a:moveTo>
                  <a:lnTo>
                    <a:pt x="2184" y="1075"/>
                  </a:lnTo>
                  <a:lnTo>
                    <a:pt x="2211" y="1028"/>
                  </a:lnTo>
                  <a:lnTo>
                    <a:pt x="2236" y="1075"/>
                  </a:lnTo>
                  <a:lnTo>
                    <a:pt x="2211" y="1120"/>
                  </a:lnTo>
                  <a:close/>
                  <a:moveTo>
                    <a:pt x="2272" y="1120"/>
                  </a:moveTo>
                  <a:lnTo>
                    <a:pt x="2245" y="1075"/>
                  </a:lnTo>
                  <a:lnTo>
                    <a:pt x="2272" y="1028"/>
                  </a:lnTo>
                  <a:lnTo>
                    <a:pt x="2298" y="1075"/>
                  </a:lnTo>
                  <a:lnTo>
                    <a:pt x="2272" y="1120"/>
                  </a:lnTo>
                  <a:close/>
                  <a:moveTo>
                    <a:pt x="2334" y="1120"/>
                  </a:moveTo>
                  <a:lnTo>
                    <a:pt x="2307" y="1075"/>
                  </a:lnTo>
                  <a:lnTo>
                    <a:pt x="2334" y="1028"/>
                  </a:lnTo>
                  <a:lnTo>
                    <a:pt x="2359" y="1075"/>
                  </a:lnTo>
                  <a:lnTo>
                    <a:pt x="2334" y="1120"/>
                  </a:lnTo>
                  <a:close/>
                  <a:moveTo>
                    <a:pt x="2395" y="1120"/>
                  </a:moveTo>
                  <a:lnTo>
                    <a:pt x="2368" y="1075"/>
                  </a:lnTo>
                  <a:lnTo>
                    <a:pt x="2395" y="1028"/>
                  </a:lnTo>
                  <a:lnTo>
                    <a:pt x="2421" y="1075"/>
                  </a:lnTo>
                  <a:lnTo>
                    <a:pt x="2395" y="1120"/>
                  </a:lnTo>
                  <a:close/>
                  <a:moveTo>
                    <a:pt x="2457" y="1120"/>
                  </a:moveTo>
                  <a:lnTo>
                    <a:pt x="2431" y="1075"/>
                  </a:lnTo>
                  <a:lnTo>
                    <a:pt x="2457" y="1028"/>
                  </a:lnTo>
                  <a:lnTo>
                    <a:pt x="2484" y="1075"/>
                  </a:lnTo>
                  <a:lnTo>
                    <a:pt x="2457" y="1120"/>
                  </a:lnTo>
                  <a:close/>
                  <a:moveTo>
                    <a:pt x="2518" y="1120"/>
                  </a:moveTo>
                  <a:lnTo>
                    <a:pt x="2493" y="1075"/>
                  </a:lnTo>
                  <a:lnTo>
                    <a:pt x="2518" y="1028"/>
                  </a:lnTo>
                  <a:lnTo>
                    <a:pt x="2545" y="1075"/>
                  </a:lnTo>
                  <a:lnTo>
                    <a:pt x="2518" y="1120"/>
                  </a:lnTo>
                  <a:close/>
                  <a:moveTo>
                    <a:pt x="84" y="1066"/>
                  </a:moveTo>
                  <a:lnTo>
                    <a:pt x="59" y="1021"/>
                  </a:lnTo>
                  <a:lnTo>
                    <a:pt x="84" y="976"/>
                  </a:lnTo>
                  <a:lnTo>
                    <a:pt x="111" y="1021"/>
                  </a:lnTo>
                  <a:lnTo>
                    <a:pt x="84" y="1066"/>
                  </a:lnTo>
                  <a:close/>
                  <a:moveTo>
                    <a:pt x="146" y="1066"/>
                  </a:moveTo>
                  <a:lnTo>
                    <a:pt x="120" y="1021"/>
                  </a:lnTo>
                  <a:lnTo>
                    <a:pt x="146" y="976"/>
                  </a:lnTo>
                  <a:lnTo>
                    <a:pt x="172" y="1021"/>
                  </a:lnTo>
                  <a:lnTo>
                    <a:pt x="146" y="1066"/>
                  </a:lnTo>
                  <a:close/>
                  <a:moveTo>
                    <a:pt x="207" y="1066"/>
                  </a:moveTo>
                  <a:lnTo>
                    <a:pt x="181" y="1021"/>
                  </a:lnTo>
                  <a:lnTo>
                    <a:pt x="207" y="976"/>
                  </a:lnTo>
                  <a:lnTo>
                    <a:pt x="234" y="1021"/>
                  </a:lnTo>
                  <a:lnTo>
                    <a:pt x="207" y="1066"/>
                  </a:lnTo>
                  <a:close/>
                  <a:moveTo>
                    <a:pt x="270" y="1066"/>
                  </a:moveTo>
                  <a:lnTo>
                    <a:pt x="243" y="1021"/>
                  </a:lnTo>
                  <a:lnTo>
                    <a:pt x="270" y="976"/>
                  </a:lnTo>
                  <a:lnTo>
                    <a:pt x="295" y="1021"/>
                  </a:lnTo>
                  <a:lnTo>
                    <a:pt x="270" y="1066"/>
                  </a:lnTo>
                  <a:close/>
                  <a:moveTo>
                    <a:pt x="331" y="1066"/>
                  </a:moveTo>
                  <a:lnTo>
                    <a:pt x="304" y="1021"/>
                  </a:lnTo>
                  <a:lnTo>
                    <a:pt x="331" y="976"/>
                  </a:lnTo>
                  <a:lnTo>
                    <a:pt x="357" y="1021"/>
                  </a:lnTo>
                  <a:lnTo>
                    <a:pt x="331" y="1066"/>
                  </a:lnTo>
                  <a:close/>
                  <a:moveTo>
                    <a:pt x="393" y="1066"/>
                  </a:moveTo>
                  <a:lnTo>
                    <a:pt x="366" y="1021"/>
                  </a:lnTo>
                  <a:lnTo>
                    <a:pt x="393" y="976"/>
                  </a:lnTo>
                  <a:lnTo>
                    <a:pt x="418" y="1021"/>
                  </a:lnTo>
                  <a:lnTo>
                    <a:pt x="393" y="1066"/>
                  </a:lnTo>
                  <a:close/>
                  <a:moveTo>
                    <a:pt x="454" y="1066"/>
                  </a:moveTo>
                  <a:lnTo>
                    <a:pt x="427" y="1021"/>
                  </a:lnTo>
                  <a:lnTo>
                    <a:pt x="454" y="976"/>
                  </a:lnTo>
                  <a:lnTo>
                    <a:pt x="480" y="1021"/>
                  </a:lnTo>
                  <a:lnTo>
                    <a:pt x="454" y="1066"/>
                  </a:lnTo>
                  <a:close/>
                  <a:moveTo>
                    <a:pt x="516" y="1066"/>
                  </a:moveTo>
                  <a:lnTo>
                    <a:pt x="489" y="1021"/>
                  </a:lnTo>
                  <a:lnTo>
                    <a:pt x="516" y="976"/>
                  </a:lnTo>
                  <a:lnTo>
                    <a:pt x="541" y="1021"/>
                  </a:lnTo>
                  <a:lnTo>
                    <a:pt x="516" y="1066"/>
                  </a:lnTo>
                  <a:close/>
                  <a:moveTo>
                    <a:pt x="577" y="1066"/>
                  </a:moveTo>
                  <a:lnTo>
                    <a:pt x="550" y="1021"/>
                  </a:lnTo>
                  <a:lnTo>
                    <a:pt x="577" y="976"/>
                  </a:lnTo>
                  <a:lnTo>
                    <a:pt x="603" y="1021"/>
                  </a:lnTo>
                  <a:lnTo>
                    <a:pt x="577" y="1066"/>
                  </a:lnTo>
                  <a:close/>
                  <a:moveTo>
                    <a:pt x="639" y="1066"/>
                  </a:moveTo>
                  <a:lnTo>
                    <a:pt x="613" y="1021"/>
                  </a:lnTo>
                  <a:lnTo>
                    <a:pt x="639" y="976"/>
                  </a:lnTo>
                  <a:lnTo>
                    <a:pt x="666" y="1021"/>
                  </a:lnTo>
                  <a:lnTo>
                    <a:pt x="639" y="1066"/>
                  </a:lnTo>
                  <a:close/>
                  <a:moveTo>
                    <a:pt x="700" y="1066"/>
                  </a:moveTo>
                  <a:lnTo>
                    <a:pt x="675" y="1021"/>
                  </a:lnTo>
                  <a:lnTo>
                    <a:pt x="700" y="976"/>
                  </a:lnTo>
                  <a:lnTo>
                    <a:pt x="727" y="1021"/>
                  </a:lnTo>
                  <a:lnTo>
                    <a:pt x="700" y="1066"/>
                  </a:lnTo>
                  <a:close/>
                  <a:moveTo>
                    <a:pt x="762" y="1066"/>
                  </a:moveTo>
                  <a:lnTo>
                    <a:pt x="736" y="1021"/>
                  </a:lnTo>
                  <a:lnTo>
                    <a:pt x="762" y="976"/>
                  </a:lnTo>
                  <a:lnTo>
                    <a:pt x="789" y="1021"/>
                  </a:lnTo>
                  <a:lnTo>
                    <a:pt x="762" y="1066"/>
                  </a:lnTo>
                  <a:close/>
                  <a:moveTo>
                    <a:pt x="823" y="1066"/>
                  </a:moveTo>
                  <a:lnTo>
                    <a:pt x="798" y="1021"/>
                  </a:lnTo>
                  <a:lnTo>
                    <a:pt x="823" y="976"/>
                  </a:lnTo>
                  <a:lnTo>
                    <a:pt x="850" y="1021"/>
                  </a:lnTo>
                  <a:lnTo>
                    <a:pt x="823" y="1066"/>
                  </a:lnTo>
                  <a:close/>
                  <a:moveTo>
                    <a:pt x="885" y="1066"/>
                  </a:moveTo>
                  <a:lnTo>
                    <a:pt x="859" y="1021"/>
                  </a:lnTo>
                  <a:lnTo>
                    <a:pt x="885" y="976"/>
                  </a:lnTo>
                  <a:lnTo>
                    <a:pt x="912" y="1021"/>
                  </a:lnTo>
                  <a:lnTo>
                    <a:pt x="885" y="1066"/>
                  </a:lnTo>
                  <a:close/>
                  <a:moveTo>
                    <a:pt x="946" y="1066"/>
                  </a:moveTo>
                  <a:lnTo>
                    <a:pt x="921" y="1021"/>
                  </a:lnTo>
                  <a:lnTo>
                    <a:pt x="946" y="976"/>
                  </a:lnTo>
                  <a:lnTo>
                    <a:pt x="973" y="1021"/>
                  </a:lnTo>
                  <a:lnTo>
                    <a:pt x="946" y="1066"/>
                  </a:lnTo>
                  <a:close/>
                  <a:moveTo>
                    <a:pt x="1009" y="1066"/>
                  </a:moveTo>
                  <a:lnTo>
                    <a:pt x="982" y="1021"/>
                  </a:lnTo>
                  <a:lnTo>
                    <a:pt x="1009" y="976"/>
                  </a:lnTo>
                  <a:lnTo>
                    <a:pt x="1035" y="1021"/>
                  </a:lnTo>
                  <a:lnTo>
                    <a:pt x="1009" y="1066"/>
                  </a:lnTo>
                  <a:close/>
                  <a:moveTo>
                    <a:pt x="1071" y="1066"/>
                  </a:moveTo>
                  <a:lnTo>
                    <a:pt x="1044" y="1021"/>
                  </a:lnTo>
                  <a:lnTo>
                    <a:pt x="1071" y="976"/>
                  </a:lnTo>
                  <a:lnTo>
                    <a:pt x="1096" y="1021"/>
                  </a:lnTo>
                  <a:lnTo>
                    <a:pt x="1071" y="1066"/>
                  </a:lnTo>
                  <a:close/>
                  <a:moveTo>
                    <a:pt x="1132" y="1066"/>
                  </a:moveTo>
                  <a:lnTo>
                    <a:pt x="1105" y="1021"/>
                  </a:lnTo>
                  <a:lnTo>
                    <a:pt x="1132" y="976"/>
                  </a:lnTo>
                  <a:lnTo>
                    <a:pt x="1158" y="1021"/>
                  </a:lnTo>
                  <a:lnTo>
                    <a:pt x="1132" y="1066"/>
                  </a:lnTo>
                  <a:close/>
                  <a:moveTo>
                    <a:pt x="1194" y="1066"/>
                  </a:moveTo>
                  <a:lnTo>
                    <a:pt x="1167" y="1021"/>
                  </a:lnTo>
                  <a:lnTo>
                    <a:pt x="1194" y="976"/>
                  </a:lnTo>
                  <a:lnTo>
                    <a:pt x="1219" y="1021"/>
                  </a:lnTo>
                  <a:lnTo>
                    <a:pt x="1194" y="1066"/>
                  </a:lnTo>
                  <a:close/>
                  <a:moveTo>
                    <a:pt x="1255" y="1066"/>
                  </a:moveTo>
                  <a:lnTo>
                    <a:pt x="1228" y="1021"/>
                  </a:lnTo>
                  <a:lnTo>
                    <a:pt x="1255" y="976"/>
                  </a:lnTo>
                  <a:lnTo>
                    <a:pt x="1281" y="1021"/>
                  </a:lnTo>
                  <a:lnTo>
                    <a:pt x="1255" y="1066"/>
                  </a:lnTo>
                  <a:close/>
                  <a:moveTo>
                    <a:pt x="1317" y="1066"/>
                  </a:moveTo>
                  <a:lnTo>
                    <a:pt x="1290" y="1021"/>
                  </a:lnTo>
                  <a:lnTo>
                    <a:pt x="1317" y="976"/>
                  </a:lnTo>
                  <a:lnTo>
                    <a:pt x="1342" y="1021"/>
                  </a:lnTo>
                  <a:lnTo>
                    <a:pt x="1317" y="1066"/>
                  </a:lnTo>
                  <a:close/>
                  <a:moveTo>
                    <a:pt x="1378" y="1066"/>
                  </a:moveTo>
                  <a:lnTo>
                    <a:pt x="1353" y="1021"/>
                  </a:lnTo>
                  <a:lnTo>
                    <a:pt x="1378" y="976"/>
                  </a:lnTo>
                  <a:lnTo>
                    <a:pt x="1405" y="1021"/>
                  </a:lnTo>
                  <a:lnTo>
                    <a:pt x="1378" y="1066"/>
                  </a:lnTo>
                  <a:close/>
                  <a:moveTo>
                    <a:pt x="1440" y="1066"/>
                  </a:moveTo>
                  <a:lnTo>
                    <a:pt x="1414" y="1021"/>
                  </a:lnTo>
                  <a:lnTo>
                    <a:pt x="1440" y="976"/>
                  </a:lnTo>
                  <a:lnTo>
                    <a:pt x="1467" y="1021"/>
                  </a:lnTo>
                  <a:lnTo>
                    <a:pt x="1440" y="1066"/>
                  </a:lnTo>
                  <a:close/>
                  <a:moveTo>
                    <a:pt x="1501" y="1066"/>
                  </a:moveTo>
                  <a:lnTo>
                    <a:pt x="1476" y="1021"/>
                  </a:lnTo>
                  <a:lnTo>
                    <a:pt x="1501" y="976"/>
                  </a:lnTo>
                  <a:lnTo>
                    <a:pt x="1528" y="1021"/>
                  </a:lnTo>
                  <a:lnTo>
                    <a:pt x="1501" y="1066"/>
                  </a:lnTo>
                  <a:close/>
                  <a:moveTo>
                    <a:pt x="1563" y="1066"/>
                  </a:moveTo>
                  <a:lnTo>
                    <a:pt x="1537" y="1021"/>
                  </a:lnTo>
                  <a:lnTo>
                    <a:pt x="1563" y="976"/>
                  </a:lnTo>
                  <a:lnTo>
                    <a:pt x="1590" y="1021"/>
                  </a:lnTo>
                  <a:lnTo>
                    <a:pt x="1563" y="1066"/>
                  </a:lnTo>
                  <a:close/>
                  <a:moveTo>
                    <a:pt x="1624" y="1066"/>
                  </a:moveTo>
                  <a:lnTo>
                    <a:pt x="1599" y="1021"/>
                  </a:lnTo>
                  <a:lnTo>
                    <a:pt x="1624" y="976"/>
                  </a:lnTo>
                  <a:lnTo>
                    <a:pt x="1651" y="1021"/>
                  </a:lnTo>
                  <a:lnTo>
                    <a:pt x="1624" y="1066"/>
                  </a:lnTo>
                  <a:close/>
                  <a:moveTo>
                    <a:pt x="1686" y="1066"/>
                  </a:moveTo>
                  <a:lnTo>
                    <a:pt x="1660" y="1021"/>
                  </a:lnTo>
                  <a:lnTo>
                    <a:pt x="1686" y="976"/>
                  </a:lnTo>
                  <a:lnTo>
                    <a:pt x="1713" y="1021"/>
                  </a:lnTo>
                  <a:lnTo>
                    <a:pt x="1686" y="1066"/>
                  </a:lnTo>
                  <a:close/>
                  <a:moveTo>
                    <a:pt x="1749" y="1066"/>
                  </a:moveTo>
                  <a:lnTo>
                    <a:pt x="1722" y="1021"/>
                  </a:lnTo>
                  <a:lnTo>
                    <a:pt x="1749" y="976"/>
                  </a:lnTo>
                  <a:lnTo>
                    <a:pt x="1774" y="1021"/>
                  </a:lnTo>
                  <a:lnTo>
                    <a:pt x="1749" y="1066"/>
                  </a:lnTo>
                  <a:close/>
                  <a:moveTo>
                    <a:pt x="1810" y="1066"/>
                  </a:moveTo>
                  <a:lnTo>
                    <a:pt x="1783" y="1021"/>
                  </a:lnTo>
                  <a:lnTo>
                    <a:pt x="1810" y="976"/>
                  </a:lnTo>
                  <a:lnTo>
                    <a:pt x="1836" y="1021"/>
                  </a:lnTo>
                  <a:lnTo>
                    <a:pt x="1810" y="1066"/>
                  </a:lnTo>
                  <a:close/>
                  <a:moveTo>
                    <a:pt x="1872" y="1066"/>
                  </a:moveTo>
                  <a:lnTo>
                    <a:pt x="1845" y="1021"/>
                  </a:lnTo>
                  <a:lnTo>
                    <a:pt x="1872" y="976"/>
                  </a:lnTo>
                  <a:lnTo>
                    <a:pt x="1897" y="1021"/>
                  </a:lnTo>
                  <a:lnTo>
                    <a:pt x="1872" y="1066"/>
                  </a:lnTo>
                  <a:close/>
                  <a:moveTo>
                    <a:pt x="1933" y="1066"/>
                  </a:moveTo>
                  <a:lnTo>
                    <a:pt x="1906" y="1021"/>
                  </a:lnTo>
                  <a:lnTo>
                    <a:pt x="1933" y="976"/>
                  </a:lnTo>
                  <a:lnTo>
                    <a:pt x="1959" y="1021"/>
                  </a:lnTo>
                  <a:lnTo>
                    <a:pt x="1933" y="1066"/>
                  </a:lnTo>
                  <a:close/>
                  <a:moveTo>
                    <a:pt x="1995" y="1066"/>
                  </a:moveTo>
                  <a:lnTo>
                    <a:pt x="1968" y="1021"/>
                  </a:lnTo>
                  <a:lnTo>
                    <a:pt x="1995" y="976"/>
                  </a:lnTo>
                  <a:lnTo>
                    <a:pt x="2020" y="1021"/>
                  </a:lnTo>
                  <a:lnTo>
                    <a:pt x="1995" y="1066"/>
                  </a:lnTo>
                  <a:close/>
                  <a:moveTo>
                    <a:pt x="2056" y="1066"/>
                  </a:moveTo>
                  <a:lnTo>
                    <a:pt x="2029" y="1021"/>
                  </a:lnTo>
                  <a:lnTo>
                    <a:pt x="2056" y="976"/>
                  </a:lnTo>
                  <a:lnTo>
                    <a:pt x="2082" y="1021"/>
                  </a:lnTo>
                  <a:lnTo>
                    <a:pt x="2056" y="1066"/>
                  </a:lnTo>
                  <a:close/>
                  <a:moveTo>
                    <a:pt x="2118" y="1066"/>
                  </a:moveTo>
                  <a:lnTo>
                    <a:pt x="2092" y="1021"/>
                  </a:lnTo>
                  <a:lnTo>
                    <a:pt x="2118" y="976"/>
                  </a:lnTo>
                  <a:lnTo>
                    <a:pt x="2145" y="1021"/>
                  </a:lnTo>
                  <a:lnTo>
                    <a:pt x="2118" y="1066"/>
                  </a:lnTo>
                  <a:close/>
                  <a:moveTo>
                    <a:pt x="2179" y="1066"/>
                  </a:moveTo>
                  <a:lnTo>
                    <a:pt x="2154" y="1021"/>
                  </a:lnTo>
                  <a:lnTo>
                    <a:pt x="2179" y="976"/>
                  </a:lnTo>
                  <a:lnTo>
                    <a:pt x="2206" y="1021"/>
                  </a:lnTo>
                  <a:lnTo>
                    <a:pt x="2179" y="1066"/>
                  </a:lnTo>
                  <a:close/>
                  <a:moveTo>
                    <a:pt x="2241" y="1066"/>
                  </a:moveTo>
                  <a:lnTo>
                    <a:pt x="2215" y="1021"/>
                  </a:lnTo>
                  <a:lnTo>
                    <a:pt x="2241" y="976"/>
                  </a:lnTo>
                  <a:lnTo>
                    <a:pt x="2268" y="1021"/>
                  </a:lnTo>
                  <a:lnTo>
                    <a:pt x="2241" y="1066"/>
                  </a:lnTo>
                  <a:close/>
                  <a:moveTo>
                    <a:pt x="2302" y="1066"/>
                  </a:moveTo>
                  <a:lnTo>
                    <a:pt x="2277" y="1021"/>
                  </a:lnTo>
                  <a:lnTo>
                    <a:pt x="2302" y="976"/>
                  </a:lnTo>
                  <a:lnTo>
                    <a:pt x="2329" y="1021"/>
                  </a:lnTo>
                  <a:lnTo>
                    <a:pt x="2302" y="1066"/>
                  </a:lnTo>
                  <a:close/>
                  <a:moveTo>
                    <a:pt x="2364" y="1066"/>
                  </a:moveTo>
                  <a:lnTo>
                    <a:pt x="2338" y="1021"/>
                  </a:lnTo>
                  <a:lnTo>
                    <a:pt x="2364" y="976"/>
                  </a:lnTo>
                  <a:lnTo>
                    <a:pt x="2391" y="1021"/>
                  </a:lnTo>
                  <a:lnTo>
                    <a:pt x="2364" y="1066"/>
                  </a:lnTo>
                  <a:close/>
                  <a:moveTo>
                    <a:pt x="2425" y="1066"/>
                  </a:moveTo>
                  <a:lnTo>
                    <a:pt x="2400" y="1021"/>
                  </a:lnTo>
                  <a:lnTo>
                    <a:pt x="2425" y="976"/>
                  </a:lnTo>
                  <a:lnTo>
                    <a:pt x="2452" y="1021"/>
                  </a:lnTo>
                  <a:lnTo>
                    <a:pt x="2425" y="1066"/>
                  </a:lnTo>
                  <a:close/>
                  <a:moveTo>
                    <a:pt x="2488" y="1066"/>
                  </a:moveTo>
                  <a:lnTo>
                    <a:pt x="2461" y="1021"/>
                  </a:lnTo>
                  <a:lnTo>
                    <a:pt x="2488" y="976"/>
                  </a:lnTo>
                  <a:lnTo>
                    <a:pt x="2514" y="1021"/>
                  </a:lnTo>
                  <a:lnTo>
                    <a:pt x="2488" y="1066"/>
                  </a:lnTo>
                  <a:close/>
                  <a:moveTo>
                    <a:pt x="54" y="1013"/>
                  </a:moveTo>
                  <a:lnTo>
                    <a:pt x="27" y="967"/>
                  </a:lnTo>
                  <a:lnTo>
                    <a:pt x="54" y="922"/>
                  </a:lnTo>
                  <a:lnTo>
                    <a:pt x="80" y="967"/>
                  </a:lnTo>
                  <a:lnTo>
                    <a:pt x="54" y="1013"/>
                  </a:lnTo>
                  <a:close/>
                  <a:moveTo>
                    <a:pt x="116" y="1013"/>
                  </a:moveTo>
                  <a:lnTo>
                    <a:pt x="89" y="967"/>
                  </a:lnTo>
                  <a:lnTo>
                    <a:pt x="116" y="922"/>
                  </a:lnTo>
                  <a:lnTo>
                    <a:pt x="141" y="967"/>
                  </a:lnTo>
                  <a:lnTo>
                    <a:pt x="116" y="1013"/>
                  </a:lnTo>
                  <a:close/>
                  <a:moveTo>
                    <a:pt x="177" y="1013"/>
                  </a:moveTo>
                  <a:lnTo>
                    <a:pt x="150" y="967"/>
                  </a:lnTo>
                  <a:lnTo>
                    <a:pt x="177" y="922"/>
                  </a:lnTo>
                  <a:lnTo>
                    <a:pt x="202" y="967"/>
                  </a:lnTo>
                  <a:lnTo>
                    <a:pt x="177" y="1013"/>
                  </a:lnTo>
                  <a:close/>
                  <a:moveTo>
                    <a:pt x="238" y="1013"/>
                  </a:moveTo>
                  <a:lnTo>
                    <a:pt x="213" y="967"/>
                  </a:lnTo>
                  <a:lnTo>
                    <a:pt x="238" y="922"/>
                  </a:lnTo>
                  <a:lnTo>
                    <a:pt x="265" y="967"/>
                  </a:lnTo>
                  <a:lnTo>
                    <a:pt x="238" y="1013"/>
                  </a:lnTo>
                  <a:close/>
                  <a:moveTo>
                    <a:pt x="300" y="1013"/>
                  </a:moveTo>
                  <a:lnTo>
                    <a:pt x="274" y="967"/>
                  </a:lnTo>
                  <a:lnTo>
                    <a:pt x="300" y="922"/>
                  </a:lnTo>
                  <a:lnTo>
                    <a:pt x="327" y="967"/>
                  </a:lnTo>
                  <a:lnTo>
                    <a:pt x="300" y="1013"/>
                  </a:lnTo>
                  <a:close/>
                  <a:moveTo>
                    <a:pt x="361" y="1013"/>
                  </a:moveTo>
                  <a:lnTo>
                    <a:pt x="336" y="967"/>
                  </a:lnTo>
                  <a:lnTo>
                    <a:pt x="361" y="922"/>
                  </a:lnTo>
                  <a:lnTo>
                    <a:pt x="388" y="967"/>
                  </a:lnTo>
                  <a:lnTo>
                    <a:pt x="361" y="1013"/>
                  </a:lnTo>
                  <a:close/>
                  <a:moveTo>
                    <a:pt x="423" y="1013"/>
                  </a:moveTo>
                  <a:lnTo>
                    <a:pt x="397" y="967"/>
                  </a:lnTo>
                  <a:lnTo>
                    <a:pt x="423" y="922"/>
                  </a:lnTo>
                  <a:lnTo>
                    <a:pt x="450" y="967"/>
                  </a:lnTo>
                  <a:lnTo>
                    <a:pt x="423" y="1013"/>
                  </a:lnTo>
                  <a:close/>
                  <a:moveTo>
                    <a:pt x="484" y="1013"/>
                  </a:moveTo>
                  <a:lnTo>
                    <a:pt x="459" y="967"/>
                  </a:lnTo>
                  <a:lnTo>
                    <a:pt x="484" y="922"/>
                  </a:lnTo>
                  <a:lnTo>
                    <a:pt x="511" y="967"/>
                  </a:lnTo>
                  <a:lnTo>
                    <a:pt x="484" y="1013"/>
                  </a:lnTo>
                  <a:close/>
                  <a:moveTo>
                    <a:pt x="546" y="1013"/>
                  </a:moveTo>
                  <a:lnTo>
                    <a:pt x="520" y="967"/>
                  </a:lnTo>
                  <a:lnTo>
                    <a:pt x="546" y="922"/>
                  </a:lnTo>
                  <a:lnTo>
                    <a:pt x="573" y="967"/>
                  </a:lnTo>
                  <a:lnTo>
                    <a:pt x="546" y="1013"/>
                  </a:lnTo>
                  <a:close/>
                  <a:moveTo>
                    <a:pt x="609" y="1013"/>
                  </a:moveTo>
                  <a:lnTo>
                    <a:pt x="582" y="967"/>
                  </a:lnTo>
                  <a:lnTo>
                    <a:pt x="609" y="922"/>
                  </a:lnTo>
                  <a:lnTo>
                    <a:pt x="634" y="967"/>
                  </a:lnTo>
                  <a:lnTo>
                    <a:pt x="609" y="1013"/>
                  </a:lnTo>
                  <a:close/>
                  <a:moveTo>
                    <a:pt x="670" y="1013"/>
                  </a:moveTo>
                  <a:lnTo>
                    <a:pt x="643" y="967"/>
                  </a:lnTo>
                  <a:lnTo>
                    <a:pt x="670" y="922"/>
                  </a:lnTo>
                  <a:lnTo>
                    <a:pt x="696" y="967"/>
                  </a:lnTo>
                  <a:lnTo>
                    <a:pt x="670" y="1013"/>
                  </a:lnTo>
                  <a:close/>
                  <a:moveTo>
                    <a:pt x="732" y="1013"/>
                  </a:moveTo>
                  <a:lnTo>
                    <a:pt x="705" y="967"/>
                  </a:lnTo>
                  <a:lnTo>
                    <a:pt x="732" y="922"/>
                  </a:lnTo>
                  <a:lnTo>
                    <a:pt x="757" y="967"/>
                  </a:lnTo>
                  <a:lnTo>
                    <a:pt x="732" y="1013"/>
                  </a:lnTo>
                  <a:close/>
                  <a:moveTo>
                    <a:pt x="793" y="1013"/>
                  </a:moveTo>
                  <a:lnTo>
                    <a:pt x="766" y="967"/>
                  </a:lnTo>
                  <a:lnTo>
                    <a:pt x="793" y="922"/>
                  </a:lnTo>
                  <a:lnTo>
                    <a:pt x="819" y="967"/>
                  </a:lnTo>
                  <a:lnTo>
                    <a:pt x="793" y="1013"/>
                  </a:lnTo>
                  <a:close/>
                  <a:moveTo>
                    <a:pt x="855" y="1013"/>
                  </a:moveTo>
                  <a:lnTo>
                    <a:pt x="828" y="967"/>
                  </a:lnTo>
                  <a:lnTo>
                    <a:pt x="855" y="922"/>
                  </a:lnTo>
                  <a:lnTo>
                    <a:pt x="880" y="967"/>
                  </a:lnTo>
                  <a:lnTo>
                    <a:pt x="855" y="1013"/>
                  </a:lnTo>
                  <a:close/>
                  <a:moveTo>
                    <a:pt x="916" y="1013"/>
                  </a:moveTo>
                  <a:lnTo>
                    <a:pt x="889" y="967"/>
                  </a:lnTo>
                  <a:lnTo>
                    <a:pt x="916" y="922"/>
                  </a:lnTo>
                  <a:lnTo>
                    <a:pt x="942" y="967"/>
                  </a:lnTo>
                  <a:lnTo>
                    <a:pt x="916" y="1013"/>
                  </a:lnTo>
                  <a:close/>
                  <a:moveTo>
                    <a:pt x="978" y="1013"/>
                  </a:moveTo>
                  <a:lnTo>
                    <a:pt x="952" y="967"/>
                  </a:lnTo>
                  <a:lnTo>
                    <a:pt x="978" y="922"/>
                  </a:lnTo>
                  <a:lnTo>
                    <a:pt x="1005" y="967"/>
                  </a:lnTo>
                  <a:lnTo>
                    <a:pt x="978" y="1013"/>
                  </a:lnTo>
                  <a:close/>
                  <a:moveTo>
                    <a:pt x="1039" y="1013"/>
                  </a:moveTo>
                  <a:lnTo>
                    <a:pt x="1014" y="967"/>
                  </a:lnTo>
                  <a:lnTo>
                    <a:pt x="1039" y="922"/>
                  </a:lnTo>
                  <a:lnTo>
                    <a:pt x="1066" y="967"/>
                  </a:lnTo>
                  <a:lnTo>
                    <a:pt x="1039" y="1013"/>
                  </a:lnTo>
                  <a:close/>
                  <a:moveTo>
                    <a:pt x="1101" y="1013"/>
                  </a:moveTo>
                  <a:lnTo>
                    <a:pt x="1075" y="967"/>
                  </a:lnTo>
                  <a:lnTo>
                    <a:pt x="1101" y="922"/>
                  </a:lnTo>
                  <a:lnTo>
                    <a:pt x="1128" y="967"/>
                  </a:lnTo>
                  <a:lnTo>
                    <a:pt x="1101" y="1013"/>
                  </a:lnTo>
                  <a:close/>
                  <a:moveTo>
                    <a:pt x="1162" y="1013"/>
                  </a:moveTo>
                  <a:lnTo>
                    <a:pt x="1137" y="967"/>
                  </a:lnTo>
                  <a:lnTo>
                    <a:pt x="1162" y="922"/>
                  </a:lnTo>
                  <a:lnTo>
                    <a:pt x="1189" y="967"/>
                  </a:lnTo>
                  <a:lnTo>
                    <a:pt x="1162" y="1013"/>
                  </a:lnTo>
                  <a:close/>
                  <a:moveTo>
                    <a:pt x="1224" y="1013"/>
                  </a:moveTo>
                  <a:lnTo>
                    <a:pt x="1198" y="967"/>
                  </a:lnTo>
                  <a:lnTo>
                    <a:pt x="1224" y="922"/>
                  </a:lnTo>
                  <a:lnTo>
                    <a:pt x="1251" y="967"/>
                  </a:lnTo>
                  <a:lnTo>
                    <a:pt x="1224" y="1013"/>
                  </a:lnTo>
                  <a:close/>
                  <a:moveTo>
                    <a:pt x="1285" y="1013"/>
                  </a:moveTo>
                  <a:lnTo>
                    <a:pt x="1260" y="967"/>
                  </a:lnTo>
                  <a:lnTo>
                    <a:pt x="1285" y="922"/>
                  </a:lnTo>
                  <a:lnTo>
                    <a:pt x="1312" y="967"/>
                  </a:lnTo>
                  <a:lnTo>
                    <a:pt x="1285" y="1013"/>
                  </a:lnTo>
                  <a:close/>
                  <a:moveTo>
                    <a:pt x="1348" y="1013"/>
                  </a:moveTo>
                  <a:lnTo>
                    <a:pt x="1321" y="967"/>
                  </a:lnTo>
                  <a:lnTo>
                    <a:pt x="1348" y="922"/>
                  </a:lnTo>
                  <a:lnTo>
                    <a:pt x="1374" y="967"/>
                  </a:lnTo>
                  <a:lnTo>
                    <a:pt x="1348" y="1013"/>
                  </a:lnTo>
                  <a:close/>
                  <a:moveTo>
                    <a:pt x="1410" y="1013"/>
                  </a:moveTo>
                  <a:lnTo>
                    <a:pt x="1383" y="967"/>
                  </a:lnTo>
                  <a:lnTo>
                    <a:pt x="1410" y="922"/>
                  </a:lnTo>
                  <a:lnTo>
                    <a:pt x="1435" y="967"/>
                  </a:lnTo>
                  <a:lnTo>
                    <a:pt x="1410" y="1013"/>
                  </a:lnTo>
                  <a:close/>
                  <a:moveTo>
                    <a:pt x="1471" y="1013"/>
                  </a:moveTo>
                  <a:lnTo>
                    <a:pt x="1444" y="967"/>
                  </a:lnTo>
                  <a:lnTo>
                    <a:pt x="1471" y="922"/>
                  </a:lnTo>
                  <a:lnTo>
                    <a:pt x="1497" y="967"/>
                  </a:lnTo>
                  <a:lnTo>
                    <a:pt x="1471" y="1013"/>
                  </a:lnTo>
                  <a:close/>
                  <a:moveTo>
                    <a:pt x="1533" y="1013"/>
                  </a:moveTo>
                  <a:lnTo>
                    <a:pt x="1506" y="967"/>
                  </a:lnTo>
                  <a:lnTo>
                    <a:pt x="1533" y="922"/>
                  </a:lnTo>
                  <a:lnTo>
                    <a:pt x="1558" y="967"/>
                  </a:lnTo>
                  <a:lnTo>
                    <a:pt x="1533" y="1013"/>
                  </a:lnTo>
                  <a:close/>
                  <a:moveTo>
                    <a:pt x="1594" y="1013"/>
                  </a:moveTo>
                  <a:lnTo>
                    <a:pt x="1567" y="967"/>
                  </a:lnTo>
                  <a:lnTo>
                    <a:pt x="1594" y="922"/>
                  </a:lnTo>
                  <a:lnTo>
                    <a:pt x="1620" y="967"/>
                  </a:lnTo>
                  <a:lnTo>
                    <a:pt x="1594" y="1013"/>
                  </a:lnTo>
                  <a:close/>
                  <a:moveTo>
                    <a:pt x="1656" y="1013"/>
                  </a:moveTo>
                  <a:lnTo>
                    <a:pt x="1629" y="967"/>
                  </a:lnTo>
                  <a:lnTo>
                    <a:pt x="1656" y="922"/>
                  </a:lnTo>
                  <a:lnTo>
                    <a:pt x="1681" y="967"/>
                  </a:lnTo>
                  <a:lnTo>
                    <a:pt x="1656" y="1013"/>
                  </a:lnTo>
                  <a:close/>
                  <a:moveTo>
                    <a:pt x="1717" y="1013"/>
                  </a:moveTo>
                  <a:lnTo>
                    <a:pt x="1692" y="967"/>
                  </a:lnTo>
                  <a:lnTo>
                    <a:pt x="1717" y="922"/>
                  </a:lnTo>
                  <a:lnTo>
                    <a:pt x="1744" y="967"/>
                  </a:lnTo>
                  <a:lnTo>
                    <a:pt x="1717" y="1013"/>
                  </a:lnTo>
                  <a:close/>
                  <a:moveTo>
                    <a:pt x="1779" y="1013"/>
                  </a:moveTo>
                  <a:lnTo>
                    <a:pt x="1753" y="967"/>
                  </a:lnTo>
                  <a:lnTo>
                    <a:pt x="1779" y="922"/>
                  </a:lnTo>
                  <a:lnTo>
                    <a:pt x="1806" y="967"/>
                  </a:lnTo>
                  <a:lnTo>
                    <a:pt x="1779" y="1013"/>
                  </a:lnTo>
                  <a:close/>
                  <a:moveTo>
                    <a:pt x="1840" y="1013"/>
                  </a:moveTo>
                  <a:lnTo>
                    <a:pt x="1815" y="967"/>
                  </a:lnTo>
                  <a:lnTo>
                    <a:pt x="1840" y="922"/>
                  </a:lnTo>
                  <a:lnTo>
                    <a:pt x="1867" y="967"/>
                  </a:lnTo>
                  <a:lnTo>
                    <a:pt x="1840" y="1013"/>
                  </a:lnTo>
                  <a:close/>
                  <a:moveTo>
                    <a:pt x="1902" y="1013"/>
                  </a:moveTo>
                  <a:lnTo>
                    <a:pt x="1876" y="967"/>
                  </a:lnTo>
                  <a:lnTo>
                    <a:pt x="1902" y="922"/>
                  </a:lnTo>
                  <a:lnTo>
                    <a:pt x="1929" y="967"/>
                  </a:lnTo>
                  <a:lnTo>
                    <a:pt x="1902" y="1013"/>
                  </a:lnTo>
                  <a:close/>
                  <a:moveTo>
                    <a:pt x="1963" y="1013"/>
                  </a:moveTo>
                  <a:lnTo>
                    <a:pt x="1938" y="967"/>
                  </a:lnTo>
                  <a:lnTo>
                    <a:pt x="1963" y="922"/>
                  </a:lnTo>
                  <a:lnTo>
                    <a:pt x="1990" y="967"/>
                  </a:lnTo>
                  <a:lnTo>
                    <a:pt x="1963" y="1013"/>
                  </a:lnTo>
                  <a:close/>
                  <a:moveTo>
                    <a:pt x="2025" y="1013"/>
                  </a:moveTo>
                  <a:lnTo>
                    <a:pt x="1999" y="967"/>
                  </a:lnTo>
                  <a:lnTo>
                    <a:pt x="2025" y="922"/>
                  </a:lnTo>
                  <a:lnTo>
                    <a:pt x="2052" y="967"/>
                  </a:lnTo>
                  <a:lnTo>
                    <a:pt x="2025" y="1013"/>
                  </a:lnTo>
                  <a:close/>
                  <a:moveTo>
                    <a:pt x="2088" y="1013"/>
                  </a:moveTo>
                  <a:lnTo>
                    <a:pt x="2061" y="967"/>
                  </a:lnTo>
                  <a:lnTo>
                    <a:pt x="2088" y="922"/>
                  </a:lnTo>
                  <a:lnTo>
                    <a:pt x="2113" y="967"/>
                  </a:lnTo>
                  <a:lnTo>
                    <a:pt x="2088" y="1013"/>
                  </a:lnTo>
                  <a:close/>
                  <a:moveTo>
                    <a:pt x="2149" y="1013"/>
                  </a:moveTo>
                  <a:lnTo>
                    <a:pt x="2122" y="967"/>
                  </a:lnTo>
                  <a:lnTo>
                    <a:pt x="2149" y="922"/>
                  </a:lnTo>
                  <a:lnTo>
                    <a:pt x="2175" y="967"/>
                  </a:lnTo>
                  <a:lnTo>
                    <a:pt x="2149" y="1013"/>
                  </a:lnTo>
                  <a:close/>
                  <a:moveTo>
                    <a:pt x="2211" y="1013"/>
                  </a:moveTo>
                  <a:lnTo>
                    <a:pt x="2184" y="967"/>
                  </a:lnTo>
                  <a:lnTo>
                    <a:pt x="2211" y="922"/>
                  </a:lnTo>
                  <a:lnTo>
                    <a:pt x="2236" y="967"/>
                  </a:lnTo>
                  <a:lnTo>
                    <a:pt x="2211" y="1013"/>
                  </a:lnTo>
                  <a:close/>
                  <a:moveTo>
                    <a:pt x="2272" y="1013"/>
                  </a:moveTo>
                  <a:lnTo>
                    <a:pt x="2245" y="967"/>
                  </a:lnTo>
                  <a:lnTo>
                    <a:pt x="2272" y="922"/>
                  </a:lnTo>
                  <a:lnTo>
                    <a:pt x="2298" y="967"/>
                  </a:lnTo>
                  <a:lnTo>
                    <a:pt x="2272" y="1013"/>
                  </a:lnTo>
                  <a:close/>
                  <a:moveTo>
                    <a:pt x="2334" y="1013"/>
                  </a:moveTo>
                  <a:lnTo>
                    <a:pt x="2307" y="967"/>
                  </a:lnTo>
                  <a:lnTo>
                    <a:pt x="2334" y="922"/>
                  </a:lnTo>
                  <a:lnTo>
                    <a:pt x="2359" y="967"/>
                  </a:lnTo>
                  <a:lnTo>
                    <a:pt x="2334" y="1013"/>
                  </a:lnTo>
                  <a:close/>
                  <a:moveTo>
                    <a:pt x="2395" y="1013"/>
                  </a:moveTo>
                  <a:lnTo>
                    <a:pt x="2368" y="967"/>
                  </a:lnTo>
                  <a:lnTo>
                    <a:pt x="2395" y="922"/>
                  </a:lnTo>
                  <a:lnTo>
                    <a:pt x="2421" y="967"/>
                  </a:lnTo>
                  <a:lnTo>
                    <a:pt x="2395" y="1013"/>
                  </a:lnTo>
                  <a:close/>
                  <a:moveTo>
                    <a:pt x="2457" y="1013"/>
                  </a:moveTo>
                  <a:lnTo>
                    <a:pt x="2431" y="967"/>
                  </a:lnTo>
                  <a:lnTo>
                    <a:pt x="2457" y="922"/>
                  </a:lnTo>
                  <a:lnTo>
                    <a:pt x="2484" y="967"/>
                  </a:lnTo>
                  <a:lnTo>
                    <a:pt x="2457" y="1013"/>
                  </a:lnTo>
                  <a:close/>
                  <a:moveTo>
                    <a:pt x="2518" y="1013"/>
                  </a:moveTo>
                  <a:lnTo>
                    <a:pt x="2493" y="967"/>
                  </a:lnTo>
                  <a:lnTo>
                    <a:pt x="2518" y="922"/>
                  </a:lnTo>
                  <a:lnTo>
                    <a:pt x="2545" y="967"/>
                  </a:lnTo>
                  <a:lnTo>
                    <a:pt x="2518" y="1013"/>
                  </a:lnTo>
                  <a:close/>
                  <a:moveTo>
                    <a:pt x="84" y="959"/>
                  </a:moveTo>
                  <a:lnTo>
                    <a:pt x="59" y="915"/>
                  </a:lnTo>
                  <a:lnTo>
                    <a:pt x="84" y="868"/>
                  </a:lnTo>
                  <a:lnTo>
                    <a:pt x="111" y="915"/>
                  </a:lnTo>
                  <a:lnTo>
                    <a:pt x="84" y="959"/>
                  </a:lnTo>
                  <a:close/>
                  <a:moveTo>
                    <a:pt x="146" y="959"/>
                  </a:moveTo>
                  <a:lnTo>
                    <a:pt x="120" y="915"/>
                  </a:lnTo>
                  <a:lnTo>
                    <a:pt x="146" y="868"/>
                  </a:lnTo>
                  <a:lnTo>
                    <a:pt x="172" y="915"/>
                  </a:lnTo>
                  <a:lnTo>
                    <a:pt x="146" y="959"/>
                  </a:lnTo>
                  <a:close/>
                  <a:moveTo>
                    <a:pt x="207" y="959"/>
                  </a:moveTo>
                  <a:lnTo>
                    <a:pt x="181" y="915"/>
                  </a:lnTo>
                  <a:lnTo>
                    <a:pt x="207" y="868"/>
                  </a:lnTo>
                  <a:lnTo>
                    <a:pt x="234" y="915"/>
                  </a:lnTo>
                  <a:lnTo>
                    <a:pt x="207" y="959"/>
                  </a:lnTo>
                  <a:close/>
                  <a:moveTo>
                    <a:pt x="270" y="959"/>
                  </a:moveTo>
                  <a:lnTo>
                    <a:pt x="243" y="915"/>
                  </a:lnTo>
                  <a:lnTo>
                    <a:pt x="270" y="868"/>
                  </a:lnTo>
                  <a:lnTo>
                    <a:pt x="295" y="915"/>
                  </a:lnTo>
                  <a:lnTo>
                    <a:pt x="270" y="959"/>
                  </a:lnTo>
                  <a:close/>
                  <a:moveTo>
                    <a:pt x="331" y="959"/>
                  </a:moveTo>
                  <a:lnTo>
                    <a:pt x="304" y="915"/>
                  </a:lnTo>
                  <a:lnTo>
                    <a:pt x="331" y="868"/>
                  </a:lnTo>
                  <a:lnTo>
                    <a:pt x="357" y="915"/>
                  </a:lnTo>
                  <a:lnTo>
                    <a:pt x="331" y="959"/>
                  </a:lnTo>
                  <a:close/>
                  <a:moveTo>
                    <a:pt x="393" y="959"/>
                  </a:moveTo>
                  <a:lnTo>
                    <a:pt x="366" y="915"/>
                  </a:lnTo>
                  <a:lnTo>
                    <a:pt x="393" y="868"/>
                  </a:lnTo>
                  <a:lnTo>
                    <a:pt x="418" y="915"/>
                  </a:lnTo>
                  <a:lnTo>
                    <a:pt x="393" y="959"/>
                  </a:lnTo>
                  <a:close/>
                  <a:moveTo>
                    <a:pt x="454" y="959"/>
                  </a:moveTo>
                  <a:lnTo>
                    <a:pt x="427" y="915"/>
                  </a:lnTo>
                  <a:lnTo>
                    <a:pt x="454" y="868"/>
                  </a:lnTo>
                  <a:lnTo>
                    <a:pt x="480" y="915"/>
                  </a:lnTo>
                  <a:lnTo>
                    <a:pt x="454" y="959"/>
                  </a:lnTo>
                  <a:close/>
                  <a:moveTo>
                    <a:pt x="516" y="959"/>
                  </a:moveTo>
                  <a:lnTo>
                    <a:pt x="489" y="915"/>
                  </a:lnTo>
                  <a:lnTo>
                    <a:pt x="516" y="868"/>
                  </a:lnTo>
                  <a:lnTo>
                    <a:pt x="541" y="915"/>
                  </a:lnTo>
                  <a:lnTo>
                    <a:pt x="516" y="959"/>
                  </a:lnTo>
                  <a:close/>
                  <a:moveTo>
                    <a:pt x="577" y="959"/>
                  </a:moveTo>
                  <a:lnTo>
                    <a:pt x="550" y="915"/>
                  </a:lnTo>
                  <a:lnTo>
                    <a:pt x="577" y="868"/>
                  </a:lnTo>
                  <a:lnTo>
                    <a:pt x="603" y="915"/>
                  </a:lnTo>
                  <a:lnTo>
                    <a:pt x="577" y="959"/>
                  </a:lnTo>
                  <a:close/>
                  <a:moveTo>
                    <a:pt x="639" y="959"/>
                  </a:moveTo>
                  <a:lnTo>
                    <a:pt x="613" y="915"/>
                  </a:lnTo>
                  <a:lnTo>
                    <a:pt x="639" y="868"/>
                  </a:lnTo>
                  <a:lnTo>
                    <a:pt x="666" y="915"/>
                  </a:lnTo>
                  <a:lnTo>
                    <a:pt x="639" y="959"/>
                  </a:lnTo>
                  <a:close/>
                  <a:moveTo>
                    <a:pt x="700" y="959"/>
                  </a:moveTo>
                  <a:lnTo>
                    <a:pt x="675" y="915"/>
                  </a:lnTo>
                  <a:lnTo>
                    <a:pt x="700" y="868"/>
                  </a:lnTo>
                  <a:lnTo>
                    <a:pt x="727" y="915"/>
                  </a:lnTo>
                  <a:lnTo>
                    <a:pt x="700" y="959"/>
                  </a:lnTo>
                  <a:close/>
                  <a:moveTo>
                    <a:pt x="762" y="959"/>
                  </a:moveTo>
                  <a:lnTo>
                    <a:pt x="736" y="915"/>
                  </a:lnTo>
                  <a:lnTo>
                    <a:pt x="762" y="868"/>
                  </a:lnTo>
                  <a:lnTo>
                    <a:pt x="789" y="915"/>
                  </a:lnTo>
                  <a:lnTo>
                    <a:pt x="762" y="959"/>
                  </a:lnTo>
                  <a:close/>
                  <a:moveTo>
                    <a:pt x="823" y="959"/>
                  </a:moveTo>
                  <a:lnTo>
                    <a:pt x="798" y="915"/>
                  </a:lnTo>
                  <a:lnTo>
                    <a:pt x="823" y="868"/>
                  </a:lnTo>
                  <a:lnTo>
                    <a:pt x="850" y="915"/>
                  </a:lnTo>
                  <a:lnTo>
                    <a:pt x="823" y="959"/>
                  </a:lnTo>
                  <a:close/>
                  <a:moveTo>
                    <a:pt x="885" y="959"/>
                  </a:moveTo>
                  <a:lnTo>
                    <a:pt x="859" y="915"/>
                  </a:lnTo>
                  <a:lnTo>
                    <a:pt x="885" y="868"/>
                  </a:lnTo>
                  <a:lnTo>
                    <a:pt x="912" y="915"/>
                  </a:lnTo>
                  <a:lnTo>
                    <a:pt x="885" y="959"/>
                  </a:lnTo>
                  <a:close/>
                  <a:moveTo>
                    <a:pt x="946" y="959"/>
                  </a:moveTo>
                  <a:lnTo>
                    <a:pt x="921" y="915"/>
                  </a:lnTo>
                  <a:lnTo>
                    <a:pt x="946" y="868"/>
                  </a:lnTo>
                  <a:lnTo>
                    <a:pt x="973" y="915"/>
                  </a:lnTo>
                  <a:lnTo>
                    <a:pt x="946" y="959"/>
                  </a:lnTo>
                  <a:close/>
                  <a:moveTo>
                    <a:pt x="1009" y="959"/>
                  </a:moveTo>
                  <a:lnTo>
                    <a:pt x="982" y="915"/>
                  </a:lnTo>
                  <a:lnTo>
                    <a:pt x="1009" y="868"/>
                  </a:lnTo>
                  <a:lnTo>
                    <a:pt x="1035" y="915"/>
                  </a:lnTo>
                  <a:lnTo>
                    <a:pt x="1009" y="959"/>
                  </a:lnTo>
                  <a:close/>
                  <a:moveTo>
                    <a:pt x="1071" y="959"/>
                  </a:moveTo>
                  <a:lnTo>
                    <a:pt x="1044" y="915"/>
                  </a:lnTo>
                  <a:lnTo>
                    <a:pt x="1071" y="868"/>
                  </a:lnTo>
                  <a:lnTo>
                    <a:pt x="1096" y="915"/>
                  </a:lnTo>
                  <a:lnTo>
                    <a:pt x="1071" y="959"/>
                  </a:lnTo>
                  <a:close/>
                  <a:moveTo>
                    <a:pt x="1132" y="959"/>
                  </a:moveTo>
                  <a:lnTo>
                    <a:pt x="1105" y="915"/>
                  </a:lnTo>
                  <a:lnTo>
                    <a:pt x="1132" y="868"/>
                  </a:lnTo>
                  <a:lnTo>
                    <a:pt x="1158" y="915"/>
                  </a:lnTo>
                  <a:lnTo>
                    <a:pt x="1132" y="959"/>
                  </a:lnTo>
                  <a:close/>
                  <a:moveTo>
                    <a:pt x="1194" y="959"/>
                  </a:moveTo>
                  <a:lnTo>
                    <a:pt x="1167" y="915"/>
                  </a:lnTo>
                  <a:lnTo>
                    <a:pt x="1194" y="868"/>
                  </a:lnTo>
                  <a:lnTo>
                    <a:pt x="1219" y="915"/>
                  </a:lnTo>
                  <a:lnTo>
                    <a:pt x="1194" y="959"/>
                  </a:lnTo>
                  <a:close/>
                  <a:moveTo>
                    <a:pt x="1255" y="959"/>
                  </a:moveTo>
                  <a:lnTo>
                    <a:pt x="1228" y="915"/>
                  </a:lnTo>
                  <a:lnTo>
                    <a:pt x="1255" y="868"/>
                  </a:lnTo>
                  <a:lnTo>
                    <a:pt x="1281" y="915"/>
                  </a:lnTo>
                  <a:lnTo>
                    <a:pt x="1255" y="959"/>
                  </a:lnTo>
                  <a:close/>
                  <a:moveTo>
                    <a:pt x="1317" y="959"/>
                  </a:moveTo>
                  <a:lnTo>
                    <a:pt x="1290" y="915"/>
                  </a:lnTo>
                  <a:lnTo>
                    <a:pt x="1317" y="868"/>
                  </a:lnTo>
                  <a:lnTo>
                    <a:pt x="1342" y="915"/>
                  </a:lnTo>
                  <a:lnTo>
                    <a:pt x="1317" y="959"/>
                  </a:lnTo>
                  <a:close/>
                  <a:moveTo>
                    <a:pt x="1378" y="959"/>
                  </a:moveTo>
                  <a:lnTo>
                    <a:pt x="1353" y="915"/>
                  </a:lnTo>
                  <a:lnTo>
                    <a:pt x="1378" y="868"/>
                  </a:lnTo>
                  <a:lnTo>
                    <a:pt x="1405" y="915"/>
                  </a:lnTo>
                  <a:lnTo>
                    <a:pt x="1378" y="959"/>
                  </a:lnTo>
                  <a:close/>
                  <a:moveTo>
                    <a:pt x="1440" y="959"/>
                  </a:moveTo>
                  <a:lnTo>
                    <a:pt x="1414" y="915"/>
                  </a:lnTo>
                  <a:lnTo>
                    <a:pt x="1440" y="868"/>
                  </a:lnTo>
                  <a:lnTo>
                    <a:pt x="1467" y="915"/>
                  </a:lnTo>
                  <a:lnTo>
                    <a:pt x="1440" y="959"/>
                  </a:lnTo>
                  <a:close/>
                  <a:moveTo>
                    <a:pt x="1501" y="959"/>
                  </a:moveTo>
                  <a:lnTo>
                    <a:pt x="1476" y="915"/>
                  </a:lnTo>
                  <a:lnTo>
                    <a:pt x="1501" y="868"/>
                  </a:lnTo>
                  <a:lnTo>
                    <a:pt x="1528" y="915"/>
                  </a:lnTo>
                  <a:lnTo>
                    <a:pt x="1501" y="959"/>
                  </a:lnTo>
                  <a:close/>
                  <a:moveTo>
                    <a:pt x="1563" y="959"/>
                  </a:moveTo>
                  <a:lnTo>
                    <a:pt x="1537" y="915"/>
                  </a:lnTo>
                  <a:lnTo>
                    <a:pt x="1563" y="868"/>
                  </a:lnTo>
                  <a:lnTo>
                    <a:pt x="1590" y="915"/>
                  </a:lnTo>
                  <a:lnTo>
                    <a:pt x="1563" y="959"/>
                  </a:lnTo>
                  <a:close/>
                  <a:moveTo>
                    <a:pt x="1624" y="959"/>
                  </a:moveTo>
                  <a:lnTo>
                    <a:pt x="1599" y="915"/>
                  </a:lnTo>
                  <a:lnTo>
                    <a:pt x="1624" y="868"/>
                  </a:lnTo>
                  <a:lnTo>
                    <a:pt x="1651" y="915"/>
                  </a:lnTo>
                  <a:lnTo>
                    <a:pt x="1624" y="959"/>
                  </a:lnTo>
                  <a:close/>
                  <a:moveTo>
                    <a:pt x="1686" y="959"/>
                  </a:moveTo>
                  <a:lnTo>
                    <a:pt x="1660" y="915"/>
                  </a:lnTo>
                  <a:lnTo>
                    <a:pt x="1686" y="868"/>
                  </a:lnTo>
                  <a:lnTo>
                    <a:pt x="1713" y="915"/>
                  </a:lnTo>
                  <a:lnTo>
                    <a:pt x="1686" y="959"/>
                  </a:lnTo>
                  <a:close/>
                  <a:moveTo>
                    <a:pt x="1749" y="959"/>
                  </a:moveTo>
                  <a:lnTo>
                    <a:pt x="1722" y="915"/>
                  </a:lnTo>
                  <a:lnTo>
                    <a:pt x="1749" y="868"/>
                  </a:lnTo>
                  <a:lnTo>
                    <a:pt x="1774" y="915"/>
                  </a:lnTo>
                  <a:lnTo>
                    <a:pt x="1749" y="959"/>
                  </a:lnTo>
                  <a:close/>
                  <a:moveTo>
                    <a:pt x="1810" y="959"/>
                  </a:moveTo>
                  <a:lnTo>
                    <a:pt x="1783" y="915"/>
                  </a:lnTo>
                  <a:lnTo>
                    <a:pt x="1810" y="868"/>
                  </a:lnTo>
                  <a:lnTo>
                    <a:pt x="1836" y="915"/>
                  </a:lnTo>
                  <a:lnTo>
                    <a:pt x="1810" y="959"/>
                  </a:lnTo>
                  <a:close/>
                  <a:moveTo>
                    <a:pt x="1872" y="959"/>
                  </a:moveTo>
                  <a:lnTo>
                    <a:pt x="1845" y="915"/>
                  </a:lnTo>
                  <a:lnTo>
                    <a:pt x="1872" y="868"/>
                  </a:lnTo>
                  <a:lnTo>
                    <a:pt x="1897" y="915"/>
                  </a:lnTo>
                  <a:lnTo>
                    <a:pt x="1872" y="959"/>
                  </a:lnTo>
                  <a:close/>
                  <a:moveTo>
                    <a:pt x="1933" y="959"/>
                  </a:moveTo>
                  <a:lnTo>
                    <a:pt x="1906" y="915"/>
                  </a:lnTo>
                  <a:lnTo>
                    <a:pt x="1933" y="868"/>
                  </a:lnTo>
                  <a:lnTo>
                    <a:pt x="1959" y="915"/>
                  </a:lnTo>
                  <a:lnTo>
                    <a:pt x="1933" y="959"/>
                  </a:lnTo>
                  <a:close/>
                  <a:moveTo>
                    <a:pt x="1995" y="959"/>
                  </a:moveTo>
                  <a:lnTo>
                    <a:pt x="1968" y="915"/>
                  </a:lnTo>
                  <a:lnTo>
                    <a:pt x="1995" y="868"/>
                  </a:lnTo>
                  <a:lnTo>
                    <a:pt x="2020" y="915"/>
                  </a:lnTo>
                  <a:lnTo>
                    <a:pt x="1995" y="959"/>
                  </a:lnTo>
                  <a:close/>
                  <a:moveTo>
                    <a:pt x="2056" y="959"/>
                  </a:moveTo>
                  <a:lnTo>
                    <a:pt x="2029" y="915"/>
                  </a:lnTo>
                  <a:lnTo>
                    <a:pt x="2056" y="868"/>
                  </a:lnTo>
                  <a:lnTo>
                    <a:pt x="2082" y="915"/>
                  </a:lnTo>
                  <a:lnTo>
                    <a:pt x="2056" y="959"/>
                  </a:lnTo>
                  <a:close/>
                  <a:moveTo>
                    <a:pt x="2118" y="959"/>
                  </a:moveTo>
                  <a:lnTo>
                    <a:pt x="2092" y="915"/>
                  </a:lnTo>
                  <a:lnTo>
                    <a:pt x="2118" y="868"/>
                  </a:lnTo>
                  <a:lnTo>
                    <a:pt x="2145" y="915"/>
                  </a:lnTo>
                  <a:lnTo>
                    <a:pt x="2118" y="959"/>
                  </a:lnTo>
                  <a:close/>
                  <a:moveTo>
                    <a:pt x="2179" y="959"/>
                  </a:moveTo>
                  <a:lnTo>
                    <a:pt x="2154" y="915"/>
                  </a:lnTo>
                  <a:lnTo>
                    <a:pt x="2179" y="868"/>
                  </a:lnTo>
                  <a:lnTo>
                    <a:pt x="2206" y="915"/>
                  </a:lnTo>
                  <a:lnTo>
                    <a:pt x="2179" y="959"/>
                  </a:lnTo>
                  <a:close/>
                  <a:moveTo>
                    <a:pt x="2241" y="959"/>
                  </a:moveTo>
                  <a:lnTo>
                    <a:pt x="2215" y="915"/>
                  </a:lnTo>
                  <a:lnTo>
                    <a:pt x="2241" y="868"/>
                  </a:lnTo>
                  <a:lnTo>
                    <a:pt x="2268" y="915"/>
                  </a:lnTo>
                  <a:lnTo>
                    <a:pt x="2241" y="959"/>
                  </a:lnTo>
                  <a:close/>
                  <a:moveTo>
                    <a:pt x="2302" y="959"/>
                  </a:moveTo>
                  <a:lnTo>
                    <a:pt x="2277" y="915"/>
                  </a:lnTo>
                  <a:lnTo>
                    <a:pt x="2302" y="868"/>
                  </a:lnTo>
                  <a:lnTo>
                    <a:pt x="2329" y="915"/>
                  </a:lnTo>
                  <a:lnTo>
                    <a:pt x="2302" y="959"/>
                  </a:lnTo>
                  <a:close/>
                  <a:moveTo>
                    <a:pt x="2364" y="959"/>
                  </a:moveTo>
                  <a:lnTo>
                    <a:pt x="2338" y="915"/>
                  </a:lnTo>
                  <a:lnTo>
                    <a:pt x="2364" y="868"/>
                  </a:lnTo>
                  <a:lnTo>
                    <a:pt x="2391" y="915"/>
                  </a:lnTo>
                  <a:lnTo>
                    <a:pt x="2364" y="959"/>
                  </a:lnTo>
                  <a:close/>
                  <a:moveTo>
                    <a:pt x="2425" y="959"/>
                  </a:moveTo>
                  <a:lnTo>
                    <a:pt x="2400" y="915"/>
                  </a:lnTo>
                  <a:lnTo>
                    <a:pt x="2425" y="868"/>
                  </a:lnTo>
                  <a:lnTo>
                    <a:pt x="2452" y="915"/>
                  </a:lnTo>
                  <a:lnTo>
                    <a:pt x="2425" y="959"/>
                  </a:lnTo>
                  <a:close/>
                  <a:moveTo>
                    <a:pt x="2488" y="959"/>
                  </a:moveTo>
                  <a:lnTo>
                    <a:pt x="2461" y="915"/>
                  </a:lnTo>
                  <a:lnTo>
                    <a:pt x="2488" y="868"/>
                  </a:lnTo>
                  <a:lnTo>
                    <a:pt x="2514" y="915"/>
                  </a:lnTo>
                  <a:lnTo>
                    <a:pt x="2488" y="959"/>
                  </a:lnTo>
                  <a:close/>
                  <a:moveTo>
                    <a:pt x="54" y="907"/>
                  </a:moveTo>
                  <a:lnTo>
                    <a:pt x="27" y="861"/>
                  </a:lnTo>
                  <a:lnTo>
                    <a:pt x="54" y="816"/>
                  </a:lnTo>
                  <a:lnTo>
                    <a:pt x="80" y="861"/>
                  </a:lnTo>
                  <a:lnTo>
                    <a:pt x="54" y="907"/>
                  </a:lnTo>
                  <a:close/>
                  <a:moveTo>
                    <a:pt x="116" y="907"/>
                  </a:moveTo>
                  <a:lnTo>
                    <a:pt x="89" y="861"/>
                  </a:lnTo>
                  <a:lnTo>
                    <a:pt x="116" y="816"/>
                  </a:lnTo>
                  <a:lnTo>
                    <a:pt x="141" y="861"/>
                  </a:lnTo>
                  <a:lnTo>
                    <a:pt x="116" y="907"/>
                  </a:lnTo>
                  <a:close/>
                  <a:moveTo>
                    <a:pt x="177" y="907"/>
                  </a:moveTo>
                  <a:lnTo>
                    <a:pt x="150" y="861"/>
                  </a:lnTo>
                  <a:lnTo>
                    <a:pt x="177" y="816"/>
                  </a:lnTo>
                  <a:lnTo>
                    <a:pt x="202" y="861"/>
                  </a:lnTo>
                  <a:lnTo>
                    <a:pt x="177" y="907"/>
                  </a:lnTo>
                  <a:close/>
                  <a:moveTo>
                    <a:pt x="238" y="907"/>
                  </a:moveTo>
                  <a:lnTo>
                    <a:pt x="213" y="861"/>
                  </a:lnTo>
                  <a:lnTo>
                    <a:pt x="238" y="816"/>
                  </a:lnTo>
                  <a:lnTo>
                    <a:pt x="265" y="861"/>
                  </a:lnTo>
                  <a:lnTo>
                    <a:pt x="238" y="907"/>
                  </a:lnTo>
                  <a:close/>
                  <a:moveTo>
                    <a:pt x="300" y="907"/>
                  </a:moveTo>
                  <a:lnTo>
                    <a:pt x="274" y="861"/>
                  </a:lnTo>
                  <a:lnTo>
                    <a:pt x="300" y="816"/>
                  </a:lnTo>
                  <a:lnTo>
                    <a:pt x="327" y="861"/>
                  </a:lnTo>
                  <a:lnTo>
                    <a:pt x="300" y="907"/>
                  </a:lnTo>
                  <a:close/>
                  <a:moveTo>
                    <a:pt x="361" y="907"/>
                  </a:moveTo>
                  <a:lnTo>
                    <a:pt x="336" y="861"/>
                  </a:lnTo>
                  <a:lnTo>
                    <a:pt x="361" y="816"/>
                  </a:lnTo>
                  <a:lnTo>
                    <a:pt x="388" y="861"/>
                  </a:lnTo>
                  <a:lnTo>
                    <a:pt x="361" y="907"/>
                  </a:lnTo>
                  <a:close/>
                  <a:moveTo>
                    <a:pt x="423" y="907"/>
                  </a:moveTo>
                  <a:lnTo>
                    <a:pt x="397" y="861"/>
                  </a:lnTo>
                  <a:lnTo>
                    <a:pt x="423" y="816"/>
                  </a:lnTo>
                  <a:lnTo>
                    <a:pt x="450" y="861"/>
                  </a:lnTo>
                  <a:lnTo>
                    <a:pt x="423" y="907"/>
                  </a:lnTo>
                  <a:close/>
                  <a:moveTo>
                    <a:pt x="484" y="907"/>
                  </a:moveTo>
                  <a:lnTo>
                    <a:pt x="459" y="861"/>
                  </a:lnTo>
                  <a:lnTo>
                    <a:pt x="484" y="816"/>
                  </a:lnTo>
                  <a:lnTo>
                    <a:pt x="511" y="861"/>
                  </a:lnTo>
                  <a:lnTo>
                    <a:pt x="484" y="907"/>
                  </a:lnTo>
                  <a:close/>
                  <a:moveTo>
                    <a:pt x="546" y="907"/>
                  </a:moveTo>
                  <a:lnTo>
                    <a:pt x="520" y="861"/>
                  </a:lnTo>
                  <a:lnTo>
                    <a:pt x="546" y="816"/>
                  </a:lnTo>
                  <a:lnTo>
                    <a:pt x="573" y="861"/>
                  </a:lnTo>
                  <a:lnTo>
                    <a:pt x="546" y="907"/>
                  </a:lnTo>
                  <a:close/>
                  <a:moveTo>
                    <a:pt x="609" y="907"/>
                  </a:moveTo>
                  <a:lnTo>
                    <a:pt x="582" y="861"/>
                  </a:lnTo>
                  <a:lnTo>
                    <a:pt x="609" y="816"/>
                  </a:lnTo>
                  <a:lnTo>
                    <a:pt x="634" y="861"/>
                  </a:lnTo>
                  <a:lnTo>
                    <a:pt x="609" y="907"/>
                  </a:lnTo>
                  <a:close/>
                  <a:moveTo>
                    <a:pt x="670" y="907"/>
                  </a:moveTo>
                  <a:lnTo>
                    <a:pt x="643" y="861"/>
                  </a:lnTo>
                  <a:lnTo>
                    <a:pt x="670" y="816"/>
                  </a:lnTo>
                  <a:lnTo>
                    <a:pt x="696" y="861"/>
                  </a:lnTo>
                  <a:lnTo>
                    <a:pt x="670" y="907"/>
                  </a:lnTo>
                  <a:close/>
                  <a:moveTo>
                    <a:pt x="732" y="907"/>
                  </a:moveTo>
                  <a:lnTo>
                    <a:pt x="705" y="861"/>
                  </a:lnTo>
                  <a:lnTo>
                    <a:pt x="732" y="816"/>
                  </a:lnTo>
                  <a:lnTo>
                    <a:pt x="757" y="861"/>
                  </a:lnTo>
                  <a:lnTo>
                    <a:pt x="732" y="907"/>
                  </a:lnTo>
                  <a:close/>
                  <a:moveTo>
                    <a:pt x="793" y="907"/>
                  </a:moveTo>
                  <a:lnTo>
                    <a:pt x="766" y="861"/>
                  </a:lnTo>
                  <a:lnTo>
                    <a:pt x="793" y="816"/>
                  </a:lnTo>
                  <a:lnTo>
                    <a:pt x="819" y="861"/>
                  </a:lnTo>
                  <a:lnTo>
                    <a:pt x="793" y="907"/>
                  </a:lnTo>
                  <a:close/>
                  <a:moveTo>
                    <a:pt x="855" y="907"/>
                  </a:moveTo>
                  <a:lnTo>
                    <a:pt x="828" y="861"/>
                  </a:lnTo>
                  <a:lnTo>
                    <a:pt x="855" y="816"/>
                  </a:lnTo>
                  <a:lnTo>
                    <a:pt x="880" y="861"/>
                  </a:lnTo>
                  <a:lnTo>
                    <a:pt x="855" y="907"/>
                  </a:lnTo>
                  <a:close/>
                  <a:moveTo>
                    <a:pt x="916" y="907"/>
                  </a:moveTo>
                  <a:lnTo>
                    <a:pt x="889" y="861"/>
                  </a:lnTo>
                  <a:lnTo>
                    <a:pt x="916" y="816"/>
                  </a:lnTo>
                  <a:lnTo>
                    <a:pt x="942" y="861"/>
                  </a:lnTo>
                  <a:lnTo>
                    <a:pt x="916" y="907"/>
                  </a:lnTo>
                  <a:close/>
                  <a:moveTo>
                    <a:pt x="978" y="907"/>
                  </a:moveTo>
                  <a:lnTo>
                    <a:pt x="952" y="861"/>
                  </a:lnTo>
                  <a:lnTo>
                    <a:pt x="978" y="816"/>
                  </a:lnTo>
                  <a:lnTo>
                    <a:pt x="1005" y="861"/>
                  </a:lnTo>
                  <a:lnTo>
                    <a:pt x="978" y="907"/>
                  </a:lnTo>
                  <a:close/>
                  <a:moveTo>
                    <a:pt x="1039" y="907"/>
                  </a:moveTo>
                  <a:lnTo>
                    <a:pt x="1014" y="861"/>
                  </a:lnTo>
                  <a:lnTo>
                    <a:pt x="1039" y="816"/>
                  </a:lnTo>
                  <a:lnTo>
                    <a:pt x="1066" y="861"/>
                  </a:lnTo>
                  <a:lnTo>
                    <a:pt x="1039" y="907"/>
                  </a:lnTo>
                  <a:close/>
                  <a:moveTo>
                    <a:pt x="1101" y="907"/>
                  </a:moveTo>
                  <a:lnTo>
                    <a:pt x="1075" y="861"/>
                  </a:lnTo>
                  <a:lnTo>
                    <a:pt x="1101" y="816"/>
                  </a:lnTo>
                  <a:lnTo>
                    <a:pt x="1128" y="861"/>
                  </a:lnTo>
                  <a:lnTo>
                    <a:pt x="1101" y="907"/>
                  </a:lnTo>
                  <a:close/>
                  <a:moveTo>
                    <a:pt x="1162" y="907"/>
                  </a:moveTo>
                  <a:lnTo>
                    <a:pt x="1137" y="861"/>
                  </a:lnTo>
                  <a:lnTo>
                    <a:pt x="1162" y="816"/>
                  </a:lnTo>
                  <a:lnTo>
                    <a:pt x="1189" y="861"/>
                  </a:lnTo>
                  <a:lnTo>
                    <a:pt x="1162" y="907"/>
                  </a:lnTo>
                  <a:close/>
                  <a:moveTo>
                    <a:pt x="1224" y="907"/>
                  </a:moveTo>
                  <a:lnTo>
                    <a:pt x="1198" y="861"/>
                  </a:lnTo>
                  <a:lnTo>
                    <a:pt x="1224" y="816"/>
                  </a:lnTo>
                  <a:lnTo>
                    <a:pt x="1251" y="861"/>
                  </a:lnTo>
                  <a:lnTo>
                    <a:pt x="1224" y="907"/>
                  </a:lnTo>
                  <a:close/>
                  <a:moveTo>
                    <a:pt x="1285" y="907"/>
                  </a:moveTo>
                  <a:lnTo>
                    <a:pt x="1260" y="861"/>
                  </a:lnTo>
                  <a:lnTo>
                    <a:pt x="1285" y="816"/>
                  </a:lnTo>
                  <a:lnTo>
                    <a:pt x="1312" y="861"/>
                  </a:lnTo>
                  <a:lnTo>
                    <a:pt x="1285" y="907"/>
                  </a:lnTo>
                  <a:close/>
                  <a:moveTo>
                    <a:pt x="1348" y="907"/>
                  </a:moveTo>
                  <a:lnTo>
                    <a:pt x="1321" y="861"/>
                  </a:lnTo>
                  <a:lnTo>
                    <a:pt x="1348" y="816"/>
                  </a:lnTo>
                  <a:lnTo>
                    <a:pt x="1374" y="861"/>
                  </a:lnTo>
                  <a:lnTo>
                    <a:pt x="1348" y="907"/>
                  </a:lnTo>
                  <a:close/>
                  <a:moveTo>
                    <a:pt x="1410" y="907"/>
                  </a:moveTo>
                  <a:lnTo>
                    <a:pt x="1383" y="861"/>
                  </a:lnTo>
                  <a:lnTo>
                    <a:pt x="1410" y="816"/>
                  </a:lnTo>
                  <a:lnTo>
                    <a:pt x="1435" y="861"/>
                  </a:lnTo>
                  <a:lnTo>
                    <a:pt x="1410" y="907"/>
                  </a:lnTo>
                  <a:close/>
                  <a:moveTo>
                    <a:pt x="1471" y="907"/>
                  </a:moveTo>
                  <a:lnTo>
                    <a:pt x="1444" y="861"/>
                  </a:lnTo>
                  <a:lnTo>
                    <a:pt x="1471" y="816"/>
                  </a:lnTo>
                  <a:lnTo>
                    <a:pt x="1497" y="861"/>
                  </a:lnTo>
                  <a:lnTo>
                    <a:pt x="1471" y="907"/>
                  </a:lnTo>
                  <a:close/>
                  <a:moveTo>
                    <a:pt x="1533" y="907"/>
                  </a:moveTo>
                  <a:lnTo>
                    <a:pt x="1506" y="861"/>
                  </a:lnTo>
                  <a:lnTo>
                    <a:pt x="1533" y="816"/>
                  </a:lnTo>
                  <a:lnTo>
                    <a:pt x="1558" y="861"/>
                  </a:lnTo>
                  <a:lnTo>
                    <a:pt x="1533" y="907"/>
                  </a:lnTo>
                  <a:close/>
                  <a:moveTo>
                    <a:pt x="1594" y="907"/>
                  </a:moveTo>
                  <a:lnTo>
                    <a:pt x="1567" y="861"/>
                  </a:lnTo>
                  <a:lnTo>
                    <a:pt x="1594" y="816"/>
                  </a:lnTo>
                  <a:lnTo>
                    <a:pt x="1620" y="861"/>
                  </a:lnTo>
                  <a:lnTo>
                    <a:pt x="1594" y="907"/>
                  </a:lnTo>
                  <a:close/>
                  <a:moveTo>
                    <a:pt x="1656" y="907"/>
                  </a:moveTo>
                  <a:lnTo>
                    <a:pt x="1629" y="861"/>
                  </a:lnTo>
                  <a:lnTo>
                    <a:pt x="1656" y="816"/>
                  </a:lnTo>
                  <a:lnTo>
                    <a:pt x="1681" y="861"/>
                  </a:lnTo>
                  <a:lnTo>
                    <a:pt x="1656" y="907"/>
                  </a:lnTo>
                  <a:close/>
                  <a:moveTo>
                    <a:pt x="1717" y="907"/>
                  </a:moveTo>
                  <a:lnTo>
                    <a:pt x="1692" y="861"/>
                  </a:lnTo>
                  <a:lnTo>
                    <a:pt x="1717" y="816"/>
                  </a:lnTo>
                  <a:lnTo>
                    <a:pt x="1744" y="861"/>
                  </a:lnTo>
                  <a:lnTo>
                    <a:pt x="1717" y="907"/>
                  </a:lnTo>
                  <a:close/>
                  <a:moveTo>
                    <a:pt x="1779" y="907"/>
                  </a:moveTo>
                  <a:lnTo>
                    <a:pt x="1753" y="861"/>
                  </a:lnTo>
                  <a:lnTo>
                    <a:pt x="1779" y="816"/>
                  </a:lnTo>
                  <a:lnTo>
                    <a:pt x="1806" y="861"/>
                  </a:lnTo>
                  <a:lnTo>
                    <a:pt x="1779" y="907"/>
                  </a:lnTo>
                  <a:close/>
                  <a:moveTo>
                    <a:pt x="1840" y="907"/>
                  </a:moveTo>
                  <a:lnTo>
                    <a:pt x="1815" y="861"/>
                  </a:lnTo>
                  <a:lnTo>
                    <a:pt x="1840" y="816"/>
                  </a:lnTo>
                  <a:lnTo>
                    <a:pt x="1867" y="861"/>
                  </a:lnTo>
                  <a:lnTo>
                    <a:pt x="1840" y="907"/>
                  </a:lnTo>
                  <a:close/>
                  <a:moveTo>
                    <a:pt x="1902" y="907"/>
                  </a:moveTo>
                  <a:lnTo>
                    <a:pt x="1876" y="861"/>
                  </a:lnTo>
                  <a:lnTo>
                    <a:pt x="1902" y="816"/>
                  </a:lnTo>
                  <a:lnTo>
                    <a:pt x="1929" y="861"/>
                  </a:lnTo>
                  <a:lnTo>
                    <a:pt x="1902" y="907"/>
                  </a:lnTo>
                  <a:close/>
                  <a:moveTo>
                    <a:pt x="1963" y="907"/>
                  </a:moveTo>
                  <a:lnTo>
                    <a:pt x="1938" y="861"/>
                  </a:lnTo>
                  <a:lnTo>
                    <a:pt x="1963" y="816"/>
                  </a:lnTo>
                  <a:lnTo>
                    <a:pt x="1990" y="861"/>
                  </a:lnTo>
                  <a:lnTo>
                    <a:pt x="1963" y="907"/>
                  </a:lnTo>
                  <a:close/>
                  <a:moveTo>
                    <a:pt x="2025" y="907"/>
                  </a:moveTo>
                  <a:lnTo>
                    <a:pt x="1999" y="861"/>
                  </a:lnTo>
                  <a:lnTo>
                    <a:pt x="2025" y="816"/>
                  </a:lnTo>
                  <a:lnTo>
                    <a:pt x="2052" y="861"/>
                  </a:lnTo>
                  <a:lnTo>
                    <a:pt x="2025" y="907"/>
                  </a:lnTo>
                  <a:close/>
                  <a:moveTo>
                    <a:pt x="2088" y="907"/>
                  </a:moveTo>
                  <a:lnTo>
                    <a:pt x="2061" y="861"/>
                  </a:lnTo>
                  <a:lnTo>
                    <a:pt x="2088" y="816"/>
                  </a:lnTo>
                  <a:lnTo>
                    <a:pt x="2113" y="861"/>
                  </a:lnTo>
                  <a:lnTo>
                    <a:pt x="2088" y="907"/>
                  </a:lnTo>
                  <a:close/>
                  <a:moveTo>
                    <a:pt x="2149" y="907"/>
                  </a:moveTo>
                  <a:lnTo>
                    <a:pt x="2122" y="861"/>
                  </a:lnTo>
                  <a:lnTo>
                    <a:pt x="2149" y="816"/>
                  </a:lnTo>
                  <a:lnTo>
                    <a:pt x="2175" y="861"/>
                  </a:lnTo>
                  <a:lnTo>
                    <a:pt x="2149" y="907"/>
                  </a:lnTo>
                  <a:close/>
                  <a:moveTo>
                    <a:pt x="2211" y="907"/>
                  </a:moveTo>
                  <a:lnTo>
                    <a:pt x="2184" y="861"/>
                  </a:lnTo>
                  <a:lnTo>
                    <a:pt x="2211" y="816"/>
                  </a:lnTo>
                  <a:lnTo>
                    <a:pt x="2236" y="861"/>
                  </a:lnTo>
                  <a:lnTo>
                    <a:pt x="2211" y="907"/>
                  </a:lnTo>
                  <a:close/>
                  <a:moveTo>
                    <a:pt x="2272" y="907"/>
                  </a:moveTo>
                  <a:lnTo>
                    <a:pt x="2245" y="861"/>
                  </a:lnTo>
                  <a:lnTo>
                    <a:pt x="2272" y="816"/>
                  </a:lnTo>
                  <a:lnTo>
                    <a:pt x="2298" y="861"/>
                  </a:lnTo>
                  <a:lnTo>
                    <a:pt x="2272" y="907"/>
                  </a:lnTo>
                  <a:close/>
                  <a:moveTo>
                    <a:pt x="2334" y="907"/>
                  </a:moveTo>
                  <a:lnTo>
                    <a:pt x="2307" y="861"/>
                  </a:lnTo>
                  <a:lnTo>
                    <a:pt x="2334" y="816"/>
                  </a:lnTo>
                  <a:lnTo>
                    <a:pt x="2359" y="861"/>
                  </a:lnTo>
                  <a:lnTo>
                    <a:pt x="2334" y="907"/>
                  </a:lnTo>
                  <a:close/>
                  <a:moveTo>
                    <a:pt x="2395" y="907"/>
                  </a:moveTo>
                  <a:lnTo>
                    <a:pt x="2368" y="861"/>
                  </a:lnTo>
                  <a:lnTo>
                    <a:pt x="2395" y="816"/>
                  </a:lnTo>
                  <a:lnTo>
                    <a:pt x="2421" y="861"/>
                  </a:lnTo>
                  <a:lnTo>
                    <a:pt x="2395" y="907"/>
                  </a:lnTo>
                  <a:close/>
                  <a:moveTo>
                    <a:pt x="2457" y="907"/>
                  </a:moveTo>
                  <a:lnTo>
                    <a:pt x="2431" y="861"/>
                  </a:lnTo>
                  <a:lnTo>
                    <a:pt x="2457" y="816"/>
                  </a:lnTo>
                  <a:lnTo>
                    <a:pt x="2484" y="861"/>
                  </a:lnTo>
                  <a:lnTo>
                    <a:pt x="2457" y="907"/>
                  </a:lnTo>
                  <a:close/>
                  <a:moveTo>
                    <a:pt x="2518" y="907"/>
                  </a:moveTo>
                  <a:lnTo>
                    <a:pt x="2493" y="861"/>
                  </a:lnTo>
                  <a:lnTo>
                    <a:pt x="2518" y="816"/>
                  </a:lnTo>
                  <a:lnTo>
                    <a:pt x="2545" y="861"/>
                  </a:lnTo>
                  <a:lnTo>
                    <a:pt x="2518" y="907"/>
                  </a:lnTo>
                  <a:close/>
                  <a:moveTo>
                    <a:pt x="84" y="853"/>
                  </a:moveTo>
                  <a:lnTo>
                    <a:pt x="59" y="808"/>
                  </a:lnTo>
                  <a:lnTo>
                    <a:pt x="84" y="762"/>
                  </a:lnTo>
                  <a:lnTo>
                    <a:pt x="111" y="808"/>
                  </a:lnTo>
                  <a:lnTo>
                    <a:pt x="84" y="853"/>
                  </a:lnTo>
                  <a:close/>
                  <a:moveTo>
                    <a:pt x="146" y="853"/>
                  </a:moveTo>
                  <a:lnTo>
                    <a:pt x="120" y="808"/>
                  </a:lnTo>
                  <a:lnTo>
                    <a:pt x="146" y="762"/>
                  </a:lnTo>
                  <a:lnTo>
                    <a:pt x="172" y="808"/>
                  </a:lnTo>
                  <a:lnTo>
                    <a:pt x="146" y="853"/>
                  </a:lnTo>
                  <a:close/>
                  <a:moveTo>
                    <a:pt x="207" y="853"/>
                  </a:moveTo>
                  <a:lnTo>
                    <a:pt x="181" y="808"/>
                  </a:lnTo>
                  <a:lnTo>
                    <a:pt x="207" y="762"/>
                  </a:lnTo>
                  <a:lnTo>
                    <a:pt x="234" y="808"/>
                  </a:lnTo>
                  <a:lnTo>
                    <a:pt x="207" y="853"/>
                  </a:lnTo>
                  <a:close/>
                  <a:moveTo>
                    <a:pt x="270" y="853"/>
                  </a:moveTo>
                  <a:lnTo>
                    <a:pt x="243" y="808"/>
                  </a:lnTo>
                  <a:lnTo>
                    <a:pt x="270" y="762"/>
                  </a:lnTo>
                  <a:lnTo>
                    <a:pt x="295" y="808"/>
                  </a:lnTo>
                  <a:lnTo>
                    <a:pt x="270" y="853"/>
                  </a:lnTo>
                  <a:close/>
                  <a:moveTo>
                    <a:pt x="331" y="853"/>
                  </a:moveTo>
                  <a:lnTo>
                    <a:pt x="304" y="808"/>
                  </a:lnTo>
                  <a:lnTo>
                    <a:pt x="331" y="762"/>
                  </a:lnTo>
                  <a:lnTo>
                    <a:pt x="357" y="808"/>
                  </a:lnTo>
                  <a:lnTo>
                    <a:pt x="331" y="853"/>
                  </a:lnTo>
                  <a:close/>
                  <a:moveTo>
                    <a:pt x="393" y="853"/>
                  </a:moveTo>
                  <a:lnTo>
                    <a:pt x="366" y="808"/>
                  </a:lnTo>
                  <a:lnTo>
                    <a:pt x="393" y="762"/>
                  </a:lnTo>
                  <a:lnTo>
                    <a:pt x="418" y="808"/>
                  </a:lnTo>
                  <a:lnTo>
                    <a:pt x="393" y="853"/>
                  </a:lnTo>
                  <a:close/>
                  <a:moveTo>
                    <a:pt x="454" y="853"/>
                  </a:moveTo>
                  <a:lnTo>
                    <a:pt x="427" y="808"/>
                  </a:lnTo>
                  <a:lnTo>
                    <a:pt x="454" y="762"/>
                  </a:lnTo>
                  <a:lnTo>
                    <a:pt x="480" y="808"/>
                  </a:lnTo>
                  <a:lnTo>
                    <a:pt x="454" y="853"/>
                  </a:lnTo>
                  <a:close/>
                  <a:moveTo>
                    <a:pt x="516" y="853"/>
                  </a:moveTo>
                  <a:lnTo>
                    <a:pt x="489" y="808"/>
                  </a:lnTo>
                  <a:lnTo>
                    <a:pt x="516" y="762"/>
                  </a:lnTo>
                  <a:lnTo>
                    <a:pt x="541" y="808"/>
                  </a:lnTo>
                  <a:lnTo>
                    <a:pt x="516" y="853"/>
                  </a:lnTo>
                  <a:close/>
                  <a:moveTo>
                    <a:pt x="577" y="853"/>
                  </a:moveTo>
                  <a:lnTo>
                    <a:pt x="550" y="808"/>
                  </a:lnTo>
                  <a:lnTo>
                    <a:pt x="577" y="762"/>
                  </a:lnTo>
                  <a:lnTo>
                    <a:pt x="603" y="808"/>
                  </a:lnTo>
                  <a:lnTo>
                    <a:pt x="577" y="853"/>
                  </a:lnTo>
                  <a:close/>
                  <a:moveTo>
                    <a:pt x="639" y="853"/>
                  </a:moveTo>
                  <a:lnTo>
                    <a:pt x="613" y="808"/>
                  </a:lnTo>
                  <a:lnTo>
                    <a:pt x="639" y="762"/>
                  </a:lnTo>
                  <a:lnTo>
                    <a:pt x="666" y="808"/>
                  </a:lnTo>
                  <a:lnTo>
                    <a:pt x="639" y="853"/>
                  </a:lnTo>
                  <a:close/>
                  <a:moveTo>
                    <a:pt x="700" y="853"/>
                  </a:moveTo>
                  <a:lnTo>
                    <a:pt x="675" y="808"/>
                  </a:lnTo>
                  <a:lnTo>
                    <a:pt x="700" y="762"/>
                  </a:lnTo>
                  <a:lnTo>
                    <a:pt x="727" y="808"/>
                  </a:lnTo>
                  <a:lnTo>
                    <a:pt x="700" y="853"/>
                  </a:lnTo>
                  <a:close/>
                  <a:moveTo>
                    <a:pt x="762" y="853"/>
                  </a:moveTo>
                  <a:lnTo>
                    <a:pt x="736" y="808"/>
                  </a:lnTo>
                  <a:lnTo>
                    <a:pt x="762" y="762"/>
                  </a:lnTo>
                  <a:lnTo>
                    <a:pt x="789" y="808"/>
                  </a:lnTo>
                  <a:lnTo>
                    <a:pt x="762" y="853"/>
                  </a:lnTo>
                  <a:close/>
                  <a:moveTo>
                    <a:pt x="823" y="853"/>
                  </a:moveTo>
                  <a:lnTo>
                    <a:pt x="798" y="808"/>
                  </a:lnTo>
                  <a:lnTo>
                    <a:pt x="823" y="762"/>
                  </a:lnTo>
                  <a:lnTo>
                    <a:pt x="850" y="808"/>
                  </a:lnTo>
                  <a:lnTo>
                    <a:pt x="823" y="853"/>
                  </a:lnTo>
                  <a:close/>
                  <a:moveTo>
                    <a:pt x="885" y="853"/>
                  </a:moveTo>
                  <a:lnTo>
                    <a:pt x="859" y="808"/>
                  </a:lnTo>
                  <a:lnTo>
                    <a:pt x="885" y="762"/>
                  </a:lnTo>
                  <a:lnTo>
                    <a:pt x="912" y="808"/>
                  </a:lnTo>
                  <a:lnTo>
                    <a:pt x="885" y="853"/>
                  </a:lnTo>
                  <a:close/>
                  <a:moveTo>
                    <a:pt x="946" y="853"/>
                  </a:moveTo>
                  <a:lnTo>
                    <a:pt x="921" y="808"/>
                  </a:lnTo>
                  <a:lnTo>
                    <a:pt x="946" y="762"/>
                  </a:lnTo>
                  <a:lnTo>
                    <a:pt x="973" y="808"/>
                  </a:lnTo>
                  <a:lnTo>
                    <a:pt x="946" y="853"/>
                  </a:lnTo>
                  <a:close/>
                  <a:moveTo>
                    <a:pt x="1009" y="853"/>
                  </a:moveTo>
                  <a:lnTo>
                    <a:pt x="982" y="808"/>
                  </a:lnTo>
                  <a:lnTo>
                    <a:pt x="1009" y="762"/>
                  </a:lnTo>
                  <a:lnTo>
                    <a:pt x="1035" y="808"/>
                  </a:lnTo>
                  <a:lnTo>
                    <a:pt x="1009" y="853"/>
                  </a:lnTo>
                  <a:close/>
                  <a:moveTo>
                    <a:pt x="1071" y="853"/>
                  </a:moveTo>
                  <a:lnTo>
                    <a:pt x="1044" y="808"/>
                  </a:lnTo>
                  <a:lnTo>
                    <a:pt x="1071" y="762"/>
                  </a:lnTo>
                  <a:lnTo>
                    <a:pt x="1096" y="808"/>
                  </a:lnTo>
                  <a:lnTo>
                    <a:pt x="1071" y="853"/>
                  </a:lnTo>
                  <a:close/>
                  <a:moveTo>
                    <a:pt x="1132" y="853"/>
                  </a:moveTo>
                  <a:lnTo>
                    <a:pt x="1105" y="808"/>
                  </a:lnTo>
                  <a:lnTo>
                    <a:pt x="1132" y="762"/>
                  </a:lnTo>
                  <a:lnTo>
                    <a:pt x="1158" y="808"/>
                  </a:lnTo>
                  <a:lnTo>
                    <a:pt x="1132" y="853"/>
                  </a:lnTo>
                  <a:close/>
                  <a:moveTo>
                    <a:pt x="1194" y="853"/>
                  </a:moveTo>
                  <a:lnTo>
                    <a:pt x="1167" y="808"/>
                  </a:lnTo>
                  <a:lnTo>
                    <a:pt x="1194" y="762"/>
                  </a:lnTo>
                  <a:lnTo>
                    <a:pt x="1219" y="808"/>
                  </a:lnTo>
                  <a:lnTo>
                    <a:pt x="1194" y="853"/>
                  </a:lnTo>
                  <a:close/>
                  <a:moveTo>
                    <a:pt x="1255" y="853"/>
                  </a:moveTo>
                  <a:lnTo>
                    <a:pt x="1228" y="808"/>
                  </a:lnTo>
                  <a:lnTo>
                    <a:pt x="1255" y="762"/>
                  </a:lnTo>
                  <a:lnTo>
                    <a:pt x="1281" y="808"/>
                  </a:lnTo>
                  <a:lnTo>
                    <a:pt x="1255" y="853"/>
                  </a:lnTo>
                  <a:close/>
                  <a:moveTo>
                    <a:pt x="1317" y="853"/>
                  </a:moveTo>
                  <a:lnTo>
                    <a:pt x="1290" y="808"/>
                  </a:lnTo>
                  <a:lnTo>
                    <a:pt x="1317" y="762"/>
                  </a:lnTo>
                  <a:lnTo>
                    <a:pt x="1342" y="808"/>
                  </a:lnTo>
                  <a:lnTo>
                    <a:pt x="1317" y="853"/>
                  </a:lnTo>
                  <a:close/>
                  <a:moveTo>
                    <a:pt x="1378" y="853"/>
                  </a:moveTo>
                  <a:lnTo>
                    <a:pt x="1353" y="808"/>
                  </a:lnTo>
                  <a:lnTo>
                    <a:pt x="1378" y="762"/>
                  </a:lnTo>
                  <a:lnTo>
                    <a:pt x="1405" y="808"/>
                  </a:lnTo>
                  <a:lnTo>
                    <a:pt x="1378" y="853"/>
                  </a:lnTo>
                  <a:close/>
                  <a:moveTo>
                    <a:pt x="1440" y="853"/>
                  </a:moveTo>
                  <a:lnTo>
                    <a:pt x="1414" y="808"/>
                  </a:lnTo>
                  <a:lnTo>
                    <a:pt x="1440" y="762"/>
                  </a:lnTo>
                  <a:lnTo>
                    <a:pt x="1467" y="808"/>
                  </a:lnTo>
                  <a:lnTo>
                    <a:pt x="1440" y="853"/>
                  </a:lnTo>
                  <a:close/>
                  <a:moveTo>
                    <a:pt x="1501" y="853"/>
                  </a:moveTo>
                  <a:lnTo>
                    <a:pt x="1476" y="808"/>
                  </a:lnTo>
                  <a:lnTo>
                    <a:pt x="1501" y="762"/>
                  </a:lnTo>
                  <a:lnTo>
                    <a:pt x="1528" y="808"/>
                  </a:lnTo>
                  <a:lnTo>
                    <a:pt x="1501" y="853"/>
                  </a:lnTo>
                  <a:close/>
                  <a:moveTo>
                    <a:pt x="1563" y="853"/>
                  </a:moveTo>
                  <a:lnTo>
                    <a:pt x="1537" y="808"/>
                  </a:lnTo>
                  <a:lnTo>
                    <a:pt x="1563" y="762"/>
                  </a:lnTo>
                  <a:lnTo>
                    <a:pt x="1590" y="808"/>
                  </a:lnTo>
                  <a:lnTo>
                    <a:pt x="1563" y="853"/>
                  </a:lnTo>
                  <a:close/>
                  <a:moveTo>
                    <a:pt x="1624" y="853"/>
                  </a:moveTo>
                  <a:lnTo>
                    <a:pt x="1599" y="808"/>
                  </a:lnTo>
                  <a:lnTo>
                    <a:pt x="1624" y="762"/>
                  </a:lnTo>
                  <a:lnTo>
                    <a:pt x="1651" y="808"/>
                  </a:lnTo>
                  <a:lnTo>
                    <a:pt x="1624" y="853"/>
                  </a:lnTo>
                  <a:close/>
                  <a:moveTo>
                    <a:pt x="1686" y="853"/>
                  </a:moveTo>
                  <a:lnTo>
                    <a:pt x="1660" y="808"/>
                  </a:lnTo>
                  <a:lnTo>
                    <a:pt x="1686" y="762"/>
                  </a:lnTo>
                  <a:lnTo>
                    <a:pt x="1713" y="808"/>
                  </a:lnTo>
                  <a:lnTo>
                    <a:pt x="1686" y="853"/>
                  </a:lnTo>
                  <a:close/>
                  <a:moveTo>
                    <a:pt x="1749" y="853"/>
                  </a:moveTo>
                  <a:lnTo>
                    <a:pt x="1722" y="808"/>
                  </a:lnTo>
                  <a:lnTo>
                    <a:pt x="1749" y="762"/>
                  </a:lnTo>
                  <a:lnTo>
                    <a:pt x="1774" y="808"/>
                  </a:lnTo>
                  <a:lnTo>
                    <a:pt x="1749" y="853"/>
                  </a:lnTo>
                  <a:close/>
                  <a:moveTo>
                    <a:pt x="1810" y="853"/>
                  </a:moveTo>
                  <a:lnTo>
                    <a:pt x="1783" y="808"/>
                  </a:lnTo>
                  <a:lnTo>
                    <a:pt x="1810" y="762"/>
                  </a:lnTo>
                  <a:lnTo>
                    <a:pt x="1836" y="808"/>
                  </a:lnTo>
                  <a:lnTo>
                    <a:pt x="1810" y="853"/>
                  </a:lnTo>
                  <a:close/>
                  <a:moveTo>
                    <a:pt x="1872" y="853"/>
                  </a:moveTo>
                  <a:lnTo>
                    <a:pt x="1845" y="808"/>
                  </a:lnTo>
                  <a:lnTo>
                    <a:pt x="1872" y="762"/>
                  </a:lnTo>
                  <a:lnTo>
                    <a:pt x="1897" y="808"/>
                  </a:lnTo>
                  <a:lnTo>
                    <a:pt x="1872" y="853"/>
                  </a:lnTo>
                  <a:close/>
                  <a:moveTo>
                    <a:pt x="1933" y="853"/>
                  </a:moveTo>
                  <a:lnTo>
                    <a:pt x="1906" y="808"/>
                  </a:lnTo>
                  <a:lnTo>
                    <a:pt x="1933" y="762"/>
                  </a:lnTo>
                  <a:lnTo>
                    <a:pt x="1959" y="808"/>
                  </a:lnTo>
                  <a:lnTo>
                    <a:pt x="1933" y="853"/>
                  </a:lnTo>
                  <a:close/>
                  <a:moveTo>
                    <a:pt x="1995" y="853"/>
                  </a:moveTo>
                  <a:lnTo>
                    <a:pt x="1968" y="808"/>
                  </a:lnTo>
                  <a:lnTo>
                    <a:pt x="1995" y="762"/>
                  </a:lnTo>
                  <a:lnTo>
                    <a:pt x="2020" y="808"/>
                  </a:lnTo>
                  <a:lnTo>
                    <a:pt x="1995" y="853"/>
                  </a:lnTo>
                  <a:close/>
                  <a:moveTo>
                    <a:pt x="2056" y="853"/>
                  </a:moveTo>
                  <a:lnTo>
                    <a:pt x="2029" y="808"/>
                  </a:lnTo>
                  <a:lnTo>
                    <a:pt x="2056" y="762"/>
                  </a:lnTo>
                  <a:lnTo>
                    <a:pt x="2082" y="808"/>
                  </a:lnTo>
                  <a:lnTo>
                    <a:pt x="2056" y="853"/>
                  </a:lnTo>
                  <a:close/>
                  <a:moveTo>
                    <a:pt x="2118" y="853"/>
                  </a:moveTo>
                  <a:lnTo>
                    <a:pt x="2092" y="808"/>
                  </a:lnTo>
                  <a:lnTo>
                    <a:pt x="2118" y="762"/>
                  </a:lnTo>
                  <a:lnTo>
                    <a:pt x="2145" y="808"/>
                  </a:lnTo>
                  <a:lnTo>
                    <a:pt x="2118" y="853"/>
                  </a:lnTo>
                  <a:close/>
                  <a:moveTo>
                    <a:pt x="2179" y="853"/>
                  </a:moveTo>
                  <a:lnTo>
                    <a:pt x="2154" y="808"/>
                  </a:lnTo>
                  <a:lnTo>
                    <a:pt x="2179" y="762"/>
                  </a:lnTo>
                  <a:lnTo>
                    <a:pt x="2206" y="808"/>
                  </a:lnTo>
                  <a:lnTo>
                    <a:pt x="2179" y="853"/>
                  </a:lnTo>
                  <a:close/>
                  <a:moveTo>
                    <a:pt x="2241" y="853"/>
                  </a:moveTo>
                  <a:lnTo>
                    <a:pt x="2215" y="808"/>
                  </a:lnTo>
                  <a:lnTo>
                    <a:pt x="2241" y="762"/>
                  </a:lnTo>
                  <a:lnTo>
                    <a:pt x="2268" y="808"/>
                  </a:lnTo>
                  <a:lnTo>
                    <a:pt x="2241" y="853"/>
                  </a:lnTo>
                  <a:close/>
                  <a:moveTo>
                    <a:pt x="2302" y="853"/>
                  </a:moveTo>
                  <a:lnTo>
                    <a:pt x="2277" y="808"/>
                  </a:lnTo>
                  <a:lnTo>
                    <a:pt x="2302" y="762"/>
                  </a:lnTo>
                  <a:lnTo>
                    <a:pt x="2329" y="808"/>
                  </a:lnTo>
                  <a:lnTo>
                    <a:pt x="2302" y="853"/>
                  </a:lnTo>
                  <a:close/>
                  <a:moveTo>
                    <a:pt x="2364" y="853"/>
                  </a:moveTo>
                  <a:lnTo>
                    <a:pt x="2338" y="808"/>
                  </a:lnTo>
                  <a:lnTo>
                    <a:pt x="2364" y="762"/>
                  </a:lnTo>
                  <a:lnTo>
                    <a:pt x="2391" y="808"/>
                  </a:lnTo>
                  <a:lnTo>
                    <a:pt x="2364" y="853"/>
                  </a:lnTo>
                  <a:close/>
                  <a:moveTo>
                    <a:pt x="2425" y="853"/>
                  </a:moveTo>
                  <a:lnTo>
                    <a:pt x="2400" y="808"/>
                  </a:lnTo>
                  <a:lnTo>
                    <a:pt x="2425" y="762"/>
                  </a:lnTo>
                  <a:lnTo>
                    <a:pt x="2452" y="808"/>
                  </a:lnTo>
                  <a:lnTo>
                    <a:pt x="2425" y="853"/>
                  </a:lnTo>
                  <a:close/>
                  <a:moveTo>
                    <a:pt x="2488" y="853"/>
                  </a:moveTo>
                  <a:lnTo>
                    <a:pt x="2461" y="808"/>
                  </a:lnTo>
                  <a:lnTo>
                    <a:pt x="2488" y="762"/>
                  </a:lnTo>
                  <a:lnTo>
                    <a:pt x="2514" y="808"/>
                  </a:lnTo>
                  <a:lnTo>
                    <a:pt x="2488" y="853"/>
                  </a:lnTo>
                  <a:close/>
                  <a:moveTo>
                    <a:pt x="54" y="799"/>
                  </a:moveTo>
                  <a:lnTo>
                    <a:pt x="27" y="754"/>
                  </a:lnTo>
                  <a:lnTo>
                    <a:pt x="54" y="709"/>
                  </a:lnTo>
                  <a:lnTo>
                    <a:pt x="80" y="754"/>
                  </a:lnTo>
                  <a:lnTo>
                    <a:pt x="54" y="799"/>
                  </a:lnTo>
                  <a:close/>
                  <a:moveTo>
                    <a:pt x="116" y="799"/>
                  </a:moveTo>
                  <a:lnTo>
                    <a:pt x="89" y="754"/>
                  </a:lnTo>
                  <a:lnTo>
                    <a:pt x="116" y="709"/>
                  </a:lnTo>
                  <a:lnTo>
                    <a:pt x="141" y="754"/>
                  </a:lnTo>
                  <a:lnTo>
                    <a:pt x="116" y="799"/>
                  </a:lnTo>
                  <a:close/>
                  <a:moveTo>
                    <a:pt x="177" y="799"/>
                  </a:moveTo>
                  <a:lnTo>
                    <a:pt x="150" y="754"/>
                  </a:lnTo>
                  <a:lnTo>
                    <a:pt x="177" y="709"/>
                  </a:lnTo>
                  <a:lnTo>
                    <a:pt x="202" y="754"/>
                  </a:lnTo>
                  <a:lnTo>
                    <a:pt x="177" y="799"/>
                  </a:lnTo>
                  <a:close/>
                  <a:moveTo>
                    <a:pt x="238" y="799"/>
                  </a:moveTo>
                  <a:lnTo>
                    <a:pt x="213" y="754"/>
                  </a:lnTo>
                  <a:lnTo>
                    <a:pt x="238" y="709"/>
                  </a:lnTo>
                  <a:lnTo>
                    <a:pt x="265" y="754"/>
                  </a:lnTo>
                  <a:lnTo>
                    <a:pt x="238" y="799"/>
                  </a:lnTo>
                  <a:close/>
                  <a:moveTo>
                    <a:pt x="300" y="799"/>
                  </a:moveTo>
                  <a:lnTo>
                    <a:pt x="274" y="754"/>
                  </a:lnTo>
                  <a:lnTo>
                    <a:pt x="300" y="709"/>
                  </a:lnTo>
                  <a:lnTo>
                    <a:pt x="327" y="754"/>
                  </a:lnTo>
                  <a:lnTo>
                    <a:pt x="300" y="799"/>
                  </a:lnTo>
                  <a:close/>
                  <a:moveTo>
                    <a:pt x="361" y="799"/>
                  </a:moveTo>
                  <a:lnTo>
                    <a:pt x="336" y="754"/>
                  </a:lnTo>
                  <a:lnTo>
                    <a:pt x="361" y="709"/>
                  </a:lnTo>
                  <a:lnTo>
                    <a:pt x="388" y="754"/>
                  </a:lnTo>
                  <a:lnTo>
                    <a:pt x="361" y="799"/>
                  </a:lnTo>
                  <a:close/>
                  <a:moveTo>
                    <a:pt x="423" y="799"/>
                  </a:moveTo>
                  <a:lnTo>
                    <a:pt x="397" y="754"/>
                  </a:lnTo>
                  <a:lnTo>
                    <a:pt x="423" y="709"/>
                  </a:lnTo>
                  <a:lnTo>
                    <a:pt x="450" y="754"/>
                  </a:lnTo>
                  <a:lnTo>
                    <a:pt x="423" y="799"/>
                  </a:lnTo>
                  <a:close/>
                  <a:moveTo>
                    <a:pt x="484" y="799"/>
                  </a:moveTo>
                  <a:lnTo>
                    <a:pt x="459" y="754"/>
                  </a:lnTo>
                  <a:lnTo>
                    <a:pt x="484" y="709"/>
                  </a:lnTo>
                  <a:lnTo>
                    <a:pt x="511" y="754"/>
                  </a:lnTo>
                  <a:lnTo>
                    <a:pt x="484" y="799"/>
                  </a:lnTo>
                  <a:close/>
                  <a:moveTo>
                    <a:pt x="546" y="799"/>
                  </a:moveTo>
                  <a:lnTo>
                    <a:pt x="520" y="754"/>
                  </a:lnTo>
                  <a:lnTo>
                    <a:pt x="546" y="709"/>
                  </a:lnTo>
                  <a:lnTo>
                    <a:pt x="573" y="754"/>
                  </a:lnTo>
                  <a:lnTo>
                    <a:pt x="546" y="799"/>
                  </a:lnTo>
                  <a:close/>
                  <a:moveTo>
                    <a:pt x="609" y="799"/>
                  </a:moveTo>
                  <a:lnTo>
                    <a:pt x="582" y="754"/>
                  </a:lnTo>
                  <a:lnTo>
                    <a:pt x="609" y="709"/>
                  </a:lnTo>
                  <a:lnTo>
                    <a:pt x="634" y="754"/>
                  </a:lnTo>
                  <a:lnTo>
                    <a:pt x="609" y="799"/>
                  </a:lnTo>
                  <a:close/>
                  <a:moveTo>
                    <a:pt x="670" y="799"/>
                  </a:moveTo>
                  <a:lnTo>
                    <a:pt x="643" y="754"/>
                  </a:lnTo>
                  <a:lnTo>
                    <a:pt x="670" y="709"/>
                  </a:lnTo>
                  <a:lnTo>
                    <a:pt x="696" y="754"/>
                  </a:lnTo>
                  <a:lnTo>
                    <a:pt x="670" y="799"/>
                  </a:lnTo>
                  <a:close/>
                  <a:moveTo>
                    <a:pt x="732" y="799"/>
                  </a:moveTo>
                  <a:lnTo>
                    <a:pt x="705" y="754"/>
                  </a:lnTo>
                  <a:lnTo>
                    <a:pt x="732" y="709"/>
                  </a:lnTo>
                  <a:lnTo>
                    <a:pt x="757" y="754"/>
                  </a:lnTo>
                  <a:lnTo>
                    <a:pt x="732" y="799"/>
                  </a:lnTo>
                  <a:close/>
                  <a:moveTo>
                    <a:pt x="793" y="799"/>
                  </a:moveTo>
                  <a:lnTo>
                    <a:pt x="766" y="754"/>
                  </a:lnTo>
                  <a:lnTo>
                    <a:pt x="793" y="709"/>
                  </a:lnTo>
                  <a:lnTo>
                    <a:pt x="819" y="754"/>
                  </a:lnTo>
                  <a:lnTo>
                    <a:pt x="793" y="799"/>
                  </a:lnTo>
                  <a:close/>
                  <a:moveTo>
                    <a:pt x="855" y="799"/>
                  </a:moveTo>
                  <a:lnTo>
                    <a:pt x="828" y="754"/>
                  </a:lnTo>
                  <a:lnTo>
                    <a:pt x="855" y="709"/>
                  </a:lnTo>
                  <a:lnTo>
                    <a:pt x="880" y="754"/>
                  </a:lnTo>
                  <a:lnTo>
                    <a:pt x="855" y="799"/>
                  </a:lnTo>
                  <a:close/>
                  <a:moveTo>
                    <a:pt x="916" y="799"/>
                  </a:moveTo>
                  <a:lnTo>
                    <a:pt x="889" y="754"/>
                  </a:lnTo>
                  <a:lnTo>
                    <a:pt x="916" y="709"/>
                  </a:lnTo>
                  <a:lnTo>
                    <a:pt x="942" y="754"/>
                  </a:lnTo>
                  <a:lnTo>
                    <a:pt x="916" y="799"/>
                  </a:lnTo>
                  <a:close/>
                  <a:moveTo>
                    <a:pt x="978" y="799"/>
                  </a:moveTo>
                  <a:lnTo>
                    <a:pt x="952" y="754"/>
                  </a:lnTo>
                  <a:lnTo>
                    <a:pt x="978" y="709"/>
                  </a:lnTo>
                  <a:lnTo>
                    <a:pt x="1005" y="754"/>
                  </a:lnTo>
                  <a:lnTo>
                    <a:pt x="978" y="799"/>
                  </a:lnTo>
                  <a:close/>
                  <a:moveTo>
                    <a:pt x="1039" y="799"/>
                  </a:moveTo>
                  <a:lnTo>
                    <a:pt x="1014" y="754"/>
                  </a:lnTo>
                  <a:lnTo>
                    <a:pt x="1039" y="709"/>
                  </a:lnTo>
                  <a:lnTo>
                    <a:pt x="1066" y="754"/>
                  </a:lnTo>
                  <a:lnTo>
                    <a:pt x="1039" y="799"/>
                  </a:lnTo>
                  <a:close/>
                  <a:moveTo>
                    <a:pt x="1101" y="799"/>
                  </a:moveTo>
                  <a:lnTo>
                    <a:pt x="1075" y="754"/>
                  </a:lnTo>
                  <a:lnTo>
                    <a:pt x="1101" y="709"/>
                  </a:lnTo>
                  <a:lnTo>
                    <a:pt x="1128" y="754"/>
                  </a:lnTo>
                  <a:lnTo>
                    <a:pt x="1101" y="799"/>
                  </a:lnTo>
                  <a:close/>
                  <a:moveTo>
                    <a:pt x="1162" y="799"/>
                  </a:moveTo>
                  <a:lnTo>
                    <a:pt x="1137" y="754"/>
                  </a:lnTo>
                  <a:lnTo>
                    <a:pt x="1162" y="709"/>
                  </a:lnTo>
                  <a:lnTo>
                    <a:pt x="1189" y="754"/>
                  </a:lnTo>
                  <a:lnTo>
                    <a:pt x="1162" y="799"/>
                  </a:lnTo>
                  <a:close/>
                  <a:moveTo>
                    <a:pt x="1224" y="799"/>
                  </a:moveTo>
                  <a:lnTo>
                    <a:pt x="1198" y="754"/>
                  </a:lnTo>
                  <a:lnTo>
                    <a:pt x="1224" y="709"/>
                  </a:lnTo>
                  <a:lnTo>
                    <a:pt x="1251" y="754"/>
                  </a:lnTo>
                  <a:lnTo>
                    <a:pt x="1224" y="799"/>
                  </a:lnTo>
                  <a:close/>
                  <a:moveTo>
                    <a:pt x="1285" y="799"/>
                  </a:moveTo>
                  <a:lnTo>
                    <a:pt x="1260" y="754"/>
                  </a:lnTo>
                  <a:lnTo>
                    <a:pt x="1285" y="709"/>
                  </a:lnTo>
                  <a:lnTo>
                    <a:pt x="1312" y="754"/>
                  </a:lnTo>
                  <a:lnTo>
                    <a:pt x="1285" y="799"/>
                  </a:lnTo>
                  <a:close/>
                  <a:moveTo>
                    <a:pt x="1348" y="799"/>
                  </a:moveTo>
                  <a:lnTo>
                    <a:pt x="1321" y="754"/>
                  </a:lnTo>
                  <a:lnTo>
                    <a:pt x="1348" y="709"/>
                  </a:lnTo>
                  <a:lnTo>
                    <a:pt x="1374" y="754"/>
                  </a:lnTo>
                  <a:lnTo>
                    <a:pt x="1348" y="799"/>
                  </a:lnTo>
                  <a:close/>
                  <a:moveTo>
                    <a:pt x="1410" y="799"/>
                  </a:moveTo>
                  <a:lnTo>
                    <a:pt x="1383" y="754"/>
                  </a:lnTo>
                  <a:lnTo>
                    <a:pt x="1410" y="709"/>
                  </a:lnTo>
                  <a:lnTo>
                    <a:pt x="1435" y="754"/>
                  </a:lnTo>
                  <a:lnTo>
                    <a:pt x="1410" y="799"/>
                  </a:lnTo>
                  <a:close/>
                  <a:moveTo>
                    <a:pt x="1471" y="799"/>
                  </a:moveTo>
                  <a:lnTo>
                    <a:pt x="1444" y="754"/>
                  </a:lnTo>
                  <a:lnTo>
                    <a:pt x="1471" y="709"/>
                  </a:lnTo>
                  <a:lnTo>
                    <a:pt x="1497" y="754"/>
                  </a:lnTo>
                  <a:lnTo>
                    <a:pt x="1471" y="799"/>
                  </a:lnTo>
                  <a:close/>
                  <a:moveTo>
                    <a:pt x="1533" y="799"/>
                  </a:moveTo>
                  <a:lnTo>
                    <a:pt x="1506" y="754"/>
                  </a:lnTo>
                  <a:lnTo>
                    <a:pt x="1533" y="709"/>
                  </a:lnTo>
                  <a:lnTo>
                    <a:pt x="1558" y="754"/>
                  </a:lnTo>
                  <a:lnTo>
                    <a:pt x="1533" y="799"/>
                  </a:lnTo>
                  <a:close/>
                  <a:moveTo>
                    <a:pt x="1594" y="799"/>
                  </a:moveTo>
                  <a:lnTo>
                    <a:pt x="1567" y="754"/>
                  </a:lnTo>
                  <a:lnTo>
                    <a:pt x="1594" y="709"/>
                  </a:lnTo>
                  <a:lnTo>
                    <a:pt x="1620" y="754"/>
                  </a:lnTo>
                  <a:lnTo>
                    <a:pt x="1594" y="799"/>
                  </a:lnTo>
                  <a:close/>
                  <a:moveTo>
                    <a:pt x="1656" y="799"/>
                  </a:moveTo>
                  <a:lnTo>
                    <a:pt x="1629" y="754"/>
                  </a:lnTo>
                  <a:lnTo>
                    <a:pt x="1656" y="709"/>
                  </a:lnTo>
                  <a:lnTo>
                    <a:pt x="1681" y="754"/>
                  </a:lnTo>
                  <a:lnTo>
                    <a:pt x="1656" y="799"/>
                  </a:lnTo>
                  <a:close/>
                  <a:moveTo>
                    <a:pt x="1717" y="799"/>
                  </a:moveTo>
                  <a:lnTo>
                    <a:pt x="1692" y="754"/>
                  </a:lnTo>
                  <a:lnTo>
                    <a:pt x="1717" y="709"/>
                  </a:lnTo>
                  <a:lnTo>
                    <a:pt x="1744" y="754"/>
                  </a:lnTo>
                  <a:lnTo>
                    <a:pt x="1717" y="799"/>
                  </a:lnTo>
                  <a:close/>
                  <a:moveTo>
                    <a:pt x="1779" y="799"/>
                  </a:moveTo>
                  <a:lnTo>
                    <a:pt x="1753" y="754"/>
                  </a:lnTo>
                  <a:lnTo>
                    <a:pt x="1779" y="709"/>
                  </a:lnTo>
                  <a:lnTo>
                    <a:pt x="1806" y="754"/>
                  </a:lnTo>
                  <a:lnTo>
                    <a:pt x="1779" y="799"/>
                  </a:lnTo>
                  <a:close/>
                  <a:moveTo>
                    <a:pt x="1840" y="799"/>
                  </a:moveTo>
                  <a:lnTo>
                    <a:pt x="1815" y="754"/>
                  </a:lnTo>
                  <a:lnTo>
                    <a:pt x="1840" y="709"/>
                  </a:lnTo>
                  <a:lnTo>
                    <a:pt x="1867" y="754"/>
                  </a:lnTo>
                  <a:lnTo>
                    <a:pt x="1840" y="799"/>
                  </a:lnTo>
                  <a:close/>
                  <a:moveTo>
                    <a:pt x="1902" y="799"/>
                  </a:moveTo>
                  <a:lnTo>
                    <a:pt x="1876" y="754"/>
                  </a:lnTo>
                  <a:lnTo>
                    <a:pt x="1902" y="709"/>
                  </a:lnTo>
                  <a:lnTo>
                    <a:pt x="1929" y="754"/>
                  </a:lnTo>
                  <a:lnTo>
                    <a:pt x="1902" y="799"/>
                  </a:lnTo>
                  <a:close/>
                  <a:moveTo>
                    <a:pt x="1963" y="799"/>
                  </a:moveTo>
                  <a:lnTo>
                    <a:pt x="1938" y="754"/>
                  </a:lnTo>
                  <a:lnTo>
                    <a:pt x="1963" y="709"/>
                  </a:lnTo>
                  <a:lnTo>
                    <a:pt x="1990" y="754"/>
                  </a:lnTo>
                  <a:lnTo>
                    <a:pt x="1963" y="799"/>
                  </a:lnTo>
                  <a:close/>
                  <a:moveTo>
                    <a:pt x="2025" y="799"/>
                  </a:moveTo>
                  <a:lnTo>
                    <a:pt x="1999" y="754"/>
                  </a:lnTo>
                  <a:lnTo>
                    <a:pt x="2025" y="709"/>
                  </a:lnTo>
                  <a:lnTo>
                    <a:pt x="2052" y="754"/>
                  </a:lnTo>
                  <a:lnTo>
                    <a:pt x="2025" y="799"/>
                  </a:lnTo>
                  <a:close/>
                  <a:moveTo>
                    <a:pt x="2088" y="799"/>
                  </a:moveTo>
                  <a:lnTo>
                    <a:pt x="2061" y="754"/>
                  </a:lnTo>
                  <a:lnTo>
                    <a:pt x="2088" y="709"/>
                  </a:lnTo>
                  <a:lnTo>
                    <a:pt x="2113" y="754"/>
                  </a:lnTo>
                  <a:lnTo>
                    <a:pt x="2088" y="799"/>
                  </a:lnTo>
                  <a:close/>
                  <a:moveTo>
                    <a:pt x="2149" y="799"/>
                  </a:moveTo>
                  <a:lnTo>
                    <a:pt x="2122" y="754"/>
                  </a:lnTo>
                  <a:lnTo>
                    <a:pt x="2149" y="709"/>
                  </a:lnTo>
                  <a:lnTo>
                    <a:pt x="2175" y="754"/>
                  </a:lnTo>
                  <a:lnTo>
                    <a:pt x="2149" y="799"/>
                  </a:lnTo>
                  <a:close/>
                  <a:moveTo>
                    <a:pt x="2211" y="799"/>
                  </a:moveTo>
                  <a:lnTo>
                    <a:pt x="2184" y="754"/>
                  </a:lnTo>
                  <a:lnTo>
                    <a:pt x="2211" y="709"/>
                  </a:lnTo>
                  <a:lnTo>
                    <a:pt x="2236" y="754"/>
                  </a:lnTo>
                  <a:lnTo>
                    <a:pt x="2211" y="799"/>
                  </a:lnTo>
                  <a:close/>
                  <a:moveTo>
                    <a:pt x="2272" y="799"/>
                  </a:moveTo>
                  <a:lnTo>
                    <a:pt x="2245" y="754"/>
                  </a:lnTo>
                  <a:lnTo>
                    <a:pt x="2272" y="709"/>
                  </a:lnTo>
                  <a:lnTo>
                    <a:pt x="2298" y="754"/>
                  </a:lnTo>
                  <a:lnTo>
                    <a:pt x="2272" y="799"/>
                  </a:lnTo>
                  <a:close/>
                  <a:moveTo>
                    <a:pt x="2334" y="799"/>
                  </a:moveTo>
                  <a:lnTo>
                    <a:pt x="2307" y="754"/>
                  </a:lnTo>
                  <a:lnTo>
                    <a:pt x="2334" y="709"/>
                  </a:lnTo>
                  <a:lnTo>
                    <a:pt x="2359" y="754"/>
                  </a:lnTo>
                  <a:lnTo>
                    <a:pt x="2334" y="799"/>
                  </a:lnTo>
                  <a:close/>
                  <a:moveTo>
                    <a:pt x="2395" y="799"/>
                  </a:moveTo>
                  <a:lnTo>
                    <a:pt x="2368" y="754"/>
                  </a:lnTo>
                  <a:lnTo>
                    <a:pt x="2395" y="709"/>
                  </a:lnTo>
                  <a:lnTo>
                    <a:pt x="2421" y="754"/>
                  </a:lnTo>
                  <a:lnTo>
                    <a:pt x="2395" y="799"/>
                  </a:lnTo>
                  <a:close/>
                  <a:moveTo>
                    <a:pt x="2457" y="799"/>
                  </a:moveTo>
                  <a:lnTo>
                    <a:pt x="2431" y="754"/>
                  </a:lnTo>
                  <a:lnTo>
                    <a:pt x="2457" y="709"/>
                  </a:lnTo>
                  <a:lnTo>
                    <a:pt x="2484" y="754"/>
                  </a:lnTo>
                  <a:lnTo>
                    <a:pt x="2457" y="799"/>
                  </a:lnTo>
                  <a:close/>
                  <a:moveTo>
                    <a:pt x="2518" y="799"/>
                  </a:moveTo>
                  <a:lnTo>
                    <a:pt x="2493" y="754"/>
                  </a:lnTo>
                  <a:lnTo>
                    <a:pt x="2518" y="709"/>
                  </a:lnTo>
                  <a:lnTo>
                    <a:pt x="2545" y="754"/>
                  </a:lnTo>
                  <a:lnTo>
                    <a:pt x="2518" y="799"/>
                  </a:lnTo>
                  <a:close/>
                  <a:moveTo>
                    <a:pt x="84" y="747"/>
                  </a:moveTo>
                  <a:lnTo>
                    <a:pt x="59" y="700"/>
                  </a:lnTo>
                  <a:lnTo>
                    <a:pt x="84" y="656"/>
                  </a:lnTo>
                  <a:lnTo>
                    <a:pt x="111" y="700"/>
                  </a:lnTo>
                  <a:lnTo>
                    <a:pt x="84" y="747"/>
                  </a:lnTo>
                  <a:close/>
                  <a:moveTo>
                    <a:pt x="146" y="747"/>
                  </a:moveTo>
                  <a:lnTo>
                    <a:pt x="120" y="700"/>
                  </a:lnTo>
                  <a:lnTo>
                    <a:pt x="146" y="656"/>
                  </a:lnTo>
                  <a:lnTo>
                    <a:pt x="172" y="700"/>
                  </a:lnTo>
                  <a:lnTo>
                    <a:pt x="146" y="747"/>
                  </a:lnTo>
                  <a:close/>
                  <a:moveTo>
                    <a:pt x="207" y="747"/>
                  </a:moveTo>
                  <a:lnTo>
                    <a:pt x="181" y="700"/>
                  </a:lnTo>
                  <a:lnTo>
                    <a:pt x="207" y="656"/>
                  </a:lnTo>
                  <a:lnTo>
                    <a:pt x="234" y="700"/>
                  </a:lnTo>
                  <a:lnTo>
                    <a:pt x="207" y="747"/>
                  </a:lnTo>
                  <a:close/>
                  <a:moveTo>
                    <a:pt x="270" y="747"/>
                  </a:moveTo>
                  <a:lnTo>
                    <a:pt x="243" y="700"/>
                  </a:lnTo>
                  <a:lnTo>
                    <a:pt x="270" y="656"/>
                  </a:lnTo>
                  <a:lnTo>
                    <a:pt x="295" y="700"/>
                  </a:lnTo>
                  <a:lnTo>
                    <a:pt x="270" y="747"/>
                  </a:lnTo>
                  <a:close/>
                  <a:moveTo>
                    <a:pt x="331" y="747"/>
                  </a:moveTo>
                  <a:lnTo>
                    <a:pt x="304" y="700"/>
                  </a:lnTo>
                  <a:lnTo>
                    <a:pt x="331" y="656"/>
                  </a:lnTo>
                  <a:lnTo>
                    <a:pt x="357" y="700"/>
                  </a:lnTo>
                  <a:lnTo>
                    <a:pt x="331" y="747"/>
                  </a:lnTo>
                  <a:close/>
                  <a:moveTo>
                    <a:pt x="393" y="747"/>
                  </a:moveTo>
                  <a:lnTo>
                    <a:pt x="366" y="700"/>
                  </a:lnTo>
                  <a:lnTo>
                    <a:pt x="393" y="656"/>
                  </a:lnTo>
                  <a:lnTo>
                    <a:pt x="418" y="700"/>
                  </a:lnTo>
                  <a:lnTo>
                    <a:pt x="393" y="747"/>
                  </a:lnTo>
                  <a:close/>
                  <a:moveTo>
                    <a:pt x="454" y="747"/>
                  </a:moveTo>
                  <a:lnTo>
                    <a:pt x="427" y="700"/>
                  </a:lnTo>
                  <a:lnTo>
                    <a:pt x="454" y="656"/>
                  </a:lnTo>
                  <a:lnTo>
                    <a:pt x="480" y="700"/>
                  </a:lnTo>
                  <a:lnTo>
                    <a:pt x="454" y="747"/>
                  </a:lnTo>
                  <a:close/>
                  <a:moveTo>
                    <a:pt x="516" y="747"/>
                  </a:moveTo>
                  <a:lnTo>
                    <a:pt x="489" y="700"/>
                  </a:lnTo>
                  <a:lnTo>
                    <a:pt x="516" y="656"/>
                  </a:lnTo>
                  <a:lnTo>
                    <a:pt x="541" y="700"/>
                  </a:lnTo>
                  <a:lnTo>
                    <a:pt x="516" y="747"/>
                  </a:lnTo>
                  <a:close/>
                  <a:moveTo>
                    <a:pt x="577" y="747"/>
                  </a:moveTo>
                  <a:lnTo>
                    <a:pt x="550" y="700"/>
                  </a:lnTo>
                  <a:lnTo>
                    <a:pt x="577" y="656"/>
                  </a:lnTo>
                  <a:lnTo>
                    <a:pt x="603" y="700"/>
                  </a:lnTo>
                  <a:lnTo>
                    <a:pt x="577" y="747"/>
                  </a:lnTo>
                  <a:close/>
                  <a:moveTo>
                    <a:pt x="639" y="747"/>
                  </a:moveTo>
                  <a:lnTo>
                    <a:pt x="613" y="700"/>
                  </a:lnTo>
                  <a:lnTo>
                    <a:pt x="639" y="656"/>
                  </a:lnTo>
                  <a:lnTo>
                    <a:pt x="666" y="700"/>
                  </a:lnTo>
                  <a:lnTo>
                    <a:pt x="639" y="747"/>
                  </a:lnTo>
                  <a:close/>
                  <a:moveTo>
                    <a:pt x="700" y="747"/>
                  </a:moveTo>
                  <a:lnTo>
                    <a:pt x="675" y="700"/>
                  </a:lnTo>
                  <a:lnTo>
                    <a:pt x="700" y="656"/>
                  </a:lnTo>
                  <a:lnTo>
                    <a:pt x="727" y="700"/>
                  </a:lnTo>
                  <a:lnTo>
                    <a:pt x="700" y="747"/>
                  </a:lnTo>
                  <a:close/>
                  <a:moveTo>
                    <a:pt x="762" y="747"/>
                  </a:moveTo>
                  <a:lnTo>
                    <a:pt x="736" y="700"/>
                  </a:lnTo>
                  <a:lnTo>
                    <a:pt x="762" y="656"/>
                  </a:lnTo>
                  <a:lnTo>
                    <a:pt x="789" y="700"/>
                  </a:lnTo>
                  <a:lnTo>
                    <a:pt x="762" y="747"/>
                  </a:lnTo>
                  <a:close/>
                  <a:moveTo>
                    <a:pt x="823" y="747"/>
                  </a:moveTo>
                  <a:lnTo>
                    <a:pt x="798" y="700"/>
                  </a:lnTo>
                  <a:lnTo>
                    <a:pt x="823" y="656"/>
                  </a:lnTo>
                  <a:lnTo>
                    <a:pt x="850" y="700"/>
                  </a:lnTo>
                  <a:lnTo>
                    <a:pt x="823" y="747"/>
                  </a:lnTo>
                  <a:close/>
                  <a:moveTo>
                    <a:pt x="885" y="747"/>
                  </a:moveTo>
                  <a:lnTo>
                    <a:pt x="859" y="700"/>
                  </a:lnTo>
                  <a:lnTo>
                    <a:pt x="885" y="656"/>
                  </a:lnTo>
                  <a:lnTo>
                    <a:pt x="912" y="700"/>
                  </a:lnTo>
                  <a:lnTo>
                    <a:pt x="885" y="747"/>
                  </a:lnTo>
                  <a:close/>
                  <a:moveTo>
                    <a:pt x="946" y="747"/>
                  </a:moveTo>
                  <a:lnTo>
                    <a:pt x="921" y="700"/>
                  </a:lnTo>
                  <a:lnTo>
                    <a:pt x="946" y="656"/>
                  </a:lnTo>
                  <a:lnTo>
                    <a:pt x="973" y="700"/>
                  </a:lnTo>
                  <a:lnTo>
                    <a:pt x="946" y="747"/>
                  </a:lnTo>
                  <a:close/>
                  <a:moveTo>
                    <a:pt x="1009" y="747"/>
                  </a:moveTo>
                  <a:lnTo>
                    <a:pt x="982" y="700"/>
                  </a:lnTo>
                  <a:lnTo>
                    <a:pt x="1009" y="656"/>
                  </a:lnTo>
                  <a:lnTo>
                    <a:pt x="1035" y="700"/>
                  </a:lnTo>
                  <a:lnTo>
                    <a:pt x="1009" y="747"/>
                  </a:lnTo>
                  <a:close/>
                  <a:moveTo>
                    <a:pt x="1071" y="747"/>
                  </a:moveTo>
                  <a:lnTo>
                    <a:pt x="1044" y="700"/>
                  </a:lnTo>
                  <a:lnTo>
                    <a:pt x="1071" y="656"/>
                  </a:lnTo>
                  <a:lnTo>
                    <a:pt x="1096" y="700"/>
                  </a:lnTo>
                  <a:lnTo>
                    <a:pt x="1071" y="747"/>
                  </a:lnTo>
                  <a:close/>
                  <a:moveTo>
                    <a:pt x="1132" y="747"/>
                  </a:moveTo>
                  <a:lnTo>
                    <a:pt x="1105" y="700"/>
                  </a:lnTo>
                  <a:lnTo>
                    <a:pt x="1132" y="656"/>
                  </a:lnTo>
                  <a:lnTo>
                    <a:pt x="1158" y="700"/>
                  </a:lnTo>
                  <a:lnTo>
                    <a:pt x="1132" y="747"/>
                  </a:lnTo>
                  <a:close/>
                  <a:moveTo>
                    <a:pt x="1194" y="747"/>
                  </a:moveTo>
                  <a:lnTo>
                    <a:pt x="1167" y="700"/>
                  </a:lnTo>
                  <a:lnTo>
                    <a:pt x="1194" y="656"/>
                  </a:lnTo>
                  <a:lnTo>
                    <a:pt x="1219" y="700"/>
                  </a:lnTo>
                  <a:lnTo>
                    <a:pt x="1194" y="747"/>
                  </a:lnTo>
                  <a:close/>
                  <a:moveTo>
                    <a:pt x="1255" y="747"/>
                  </a:moveTo>
                  <a:lnTo>
                    <a:pt x="1228" y="700"/>
                  </a:lnTo>
                  <a:lnTo>
                    <a:pt x="1255" y="656"/>
                  </a:lnTo>
                  <a:lnTo>
                    <a:pt x="1281" y="700"/>
                  </a:lnTo>
                  <a:lnTo>
                    <a:pt x="1255" y="747"/>
                  </a:lnTo>
                  <a:close/>
                  <a:moveTo>
                    <a:pt x="1317" y="747"/>
                  </a:moveTo>
                  <a:lnTo>
                    <a:pt x="1290" y="700"/>
                  </a:lnTo>
                  <a:lnTo>
                    <a:pt x="1317" y="656"/>
                  </a:lnTo>
                  <a:lnTo>
                    <a:pt x="1342" y="700"/>
                  </a:lnTo>
                  <a:lnTo>
                    <a:pt x="1317" y="747"/>
                  </a:lnTo>
                  <a:close/>
                  <a:moveTo>
                    <a:pt x="1378" y="747"/>
                  </a:moveTo>
                  <a:lnTo>
                    <a:pt x="1353" y="700"/>
                  </a:lnTo>
                  <a:lnTo>
                    <a:pt x="1378" y="656"/>
                  </a:lnTo>
                  <a:lnTo>
                    <a:pt x="1405" y="700"/>
                  </a:lnTo>
                  <a:lnTo>
                    <a:pt x="1378" y="747"/>
                  </a:lnTo>
                  <a:close/>
                  <a:moveTo>
                    <a:pt x="1440" y="747"/>
                  </a:moveTo>
                  <a:lnTo>
                    <a:pt x="1414" y="700"/>
                  </a:lnTo>
                  <a:lnTo>
                    <a:pt x="1440" y="656"/>
                  </a:lnTo>
                  <a:lnTo>
                    <a:pt x="1467" y="700"/>
                  </a:lnTo>
                  <a:lnTo>
                    <a:pt x="1440" y="747"/>
                  </a:lnTo>
                  <a:close/>
                  <a:moveTo>
                    <a:pt x="1501" y="747"/>
                  </a:moveTo>
                  <a:lnTo>
                    <a:pt x="1476" y="700"/>
                  </a:lnTo>
                  <a:lnTo>
                    <a:pt x="1501" y="656"/>
                  </a:lnTo>
                  <a:lnTo>
                    <a:pt x="1528" y="700"/>
                  </a:lnTo>
                  <a:lnTo>
                    <a:pt x="1501" y="747"/>
                  </a:lnTo>
                  <a:close/>
                  <a:moveTo>
                    <a:pt x="1563" y="747"/>
                  </a:moveTo>
                  <a:lnTo>
                    <a:pt x="1537" y="700"/>
                  </a:lnTo>
                  <a:lnTo>
                    <a:pt x="1563" y="656"/>
                  </a:lnTo>
                  <a:lnTo>
                    <a:pt x="1590" y="700"/>
                  </a:lnTo>
                  <a:lnTo>
                    <a:pt x="1563" y="747"/>
                  </a:lnTo>
                  <a:close/>
                  <a:moveTo>
                    <a:pt x="1624" y="747"/>
                  </a:moveTo>
                  <a:lnTo>
                    <a:pt x="1599" y="700"/>
                  </a:lnTo>
                  <a:lnTo>
                    <a:pt x="1624" y="656"/>
                  </a:lnTo>
                  <a:lnTo>
                    <a:pt x="1651" y="700"/>
                  </a:lnTo>
                  <a:lnTo>
                    <a:pt x="1624" y="747"/>
                  </a:lnTo>
                  <a:close/>
                  <a:moveTo>
                    <a:pt x="1686" y="747"/>
                  </a:moveTo>
                  <a:lnTo>
                    <a:pt x="1660" y="700"/>
                  </a:lnTo>
                  <a:lnTo>
                    <a:pt x="1686" y="656"/>
                  </a:lnTo>
                  <a:lnTo>
                    <a:pt x="1713" y="700"/>
                  </a:lnTo>
                  <a:lnTo>
                    <a:pt x="1686" y="747"/>
                  </a:lnTo>
                  <a:close/>
                  <a:moveTo>
                    <a:pt x="1749" y="747"/>
                  </a:moveTo>
                  <a:lnTo>
                    <a:pt x="1722" y="700"/>
                  </a:lnTo>
                  <a:lnTo>
                    <a:pt x="1749" y="656"/>
                  </a:lnTo>
                  <a:lnTo>
                    <a:pt x="1774" y="700"/>
                  </a:lnTo>
                  <a:lnTo>
                    <a:pt x="1749" y="747"/>
                  </a:lnTo>
                  <a:close/>
                  <a:moveTo>
                    <a:pt x="1810" y="747"/>
                  </a:moveTo>
                  <a:lnTo>
                    <a:pt x="1783" y="700"/>
                  </a:lnTo>
                  <a:lnTo>
                    <a:pt x="1810" y="656"/>
                  </a:lnTo>
                  <a:lnTo>
                    <a:pt x="1836" y="700"/>
                  </a:lnTo>
                  <a:lnTo>
                    <a:pt x="1810" y="747"/>
                  </a:lnTo>
                  <a:close/>
                  <a:moveTo>
                    <a:pt x="1872" y="747"/>
                  </a:moveTo>
                  <a:lnTo>
                    <a:pt x="1845" y="700"/>
                  </a:lnTo>
                  <a:lnTo>
                    <a:pt x="1872" y="656"/>
                  </a:lnTo>
                  <a:lnTo>
                    <a:pt x="1897" y="700"/>
                  </a:lnTo>
                  <a:lnTo>
                    <a:pt x="1872" y="747"/>
                  </a:lnTo>
                  <a:close/>
                  <a:moveTo>
                    <a:pt x="1933" y="747"/>
                  </a:moveTo>
                  <a:lnTo>
                    <a:pt x="1906" y="700"/>
                  </a:lnTo>
                  <a:lnTo>
                    <a:pt x="1933" y="656"/>
                  </a:lnTo>
                  <a:lnTo>
                    <a:pt x="1959" y="700"/>
                  </a:lnTo>
                  <a:lnTo>
                    <a:pt x="1933" y="747"/>
                  </a:lnTo>
                  <a:close/>
                  <a:moveTo>
                    <a:pt x="1995" y="747"/>
                  </a:moveTo>
                  <a:lnTo>
                    <a:pt x="1968" y="700"/>
                  </a:lnTo>
                  <a:lnTo>
                    <a:pt x="1995" y="656"/>
                  </a:lnTo>
                  <a:lnTo>
                    <a:pt x="2020" y="700"/>
                  </a:lnTo>
                  <a:lnTo>
                    <a:pt x="1995" y="747"/>
                  </a:lnTo>
                  <a:close/>
                  <a:moveTo>
                    <a:pt x="2056" y="747"/>
                  </a:moveTo>
                  <a:lnTo>
                    <a:pt x="2029" y="700"/>
                  </a:lnTo>
                  <a:lnTo>
                    <a:pt x="2056" y="656"/>
                  </a:lnTo>
                  <a:lnTo>
                    <a:pt x="2082" y="700"/>
                  </a:lnTo>
                  <a:lnTo>
                    <a:pt x="2056" y="747"/>
                  </a:lnTo>
                  <a:close/>
                  <a:moveTo>
                    <a:pt x="2118" y="747"/>
                  </a:moveTo>
                  <a:lnTo>
                    <a:pt x="2092" y="700"/>
                  </a:lnTo>
                  <a:lnTo>
                    <a:pt x="2118" y="656"/>
                  </a:lnTo>
                  <a:lnTo>
                    <a:pt x="2145" y="700"/>
                  </a:lnTo>
                  <a:lnTo>
                    <a:pt x="2118" y="747"/>
                  </a:lnTo>
                  <a:close/>
                  <a:moveTo>
                    <a:pt x="2179" y="747"/>
                  </a:moveTo>
                  <a:lnTo>
                    <a:pt x="2154" y="700"/>
                  </a:lnTo>
                  <a:lnTo>
                    <a:pt x="2179" y="656"/>
                  </a:lnTo>
                  <a:lnTo>
                    <a:pt x="2206" y="700"/>
                  </a:lnTo>
                  <a:lnTo>
                    <a:pt x="2179" y="747"/>
                  </a:lnTo>
                  <a:close/>
                  <a:moveTo>
                    <a:pt x="2241" y="747"/>
                  </a:moveTo>
                  <a:lnTo>
                    <a:pt x="2215" y="700"/>
                  </a:lnTo>
                  <a:lnTo>
                    <a:pt x="2241" y="656"/>
                  </a:lnTo>
                  <a:lnTo>
                    <a:pt x="2268" y="700"/>
                  </a:lnTo>
                  <a:lnTo>
                    <a:pt x="2241" y="747"/>
                  </a:lnTo>
                  <a:close/>
                  <a:moveTo>
                    <a:pt x="2302" y="747"/>
                  </a:moveTo>
                  <a:lnTo>
                    <a:pt x="2277" y="700"/>
                  </a:lnTo>
                  <a:lnTo>
                    <a:pt x="2302" y="656"/>
                  </a:lnTo>
                  <a:lnTo>
                    <a:pt x="2329" y="700"/>
                  </a:lnTo>
                  <a:lnTo>
                    <a:pt x="2302" y="747"/>
                  </a:lnTo>
                  <a:close/>
                  <a:moveTo>
                    <a:pt x="2364" y="747"/>
                  </a:moveTo>
                  <a:lnTo>
                    <a:pt x="2338" y="700"/>
                  </a:lnTo>
                  <a:lnTo>
                    <a:pt x="2364" y="656"/>
                  </a:lnTo>
                  <a:lnTo>
                    <a:pt x="2391" y="700"/>
                  </a:lnTo>
                  <a:lnTo>
                    <a:pt x="2364" y="747"/>
                  </a:lnTo>
                  <a:close/>
                  <a:moveTo>
                    <a:pt x="2425" y="747"/>
                  </a:moveTo>
                  <a:lnTo>
                    <a:pt x="2400" y="700"/>
                  </a:lnTo>
                  <a:lnTo>
                    <a:pt x="2425" y="656"/>
                  </a:lnTo>
                  <a:lnTo>
                    <a:pt x="2452" y="700"/>
                  </a:lnTo>
                  <a:lnTo>
                    <a:pt x="2425" y="747"/>
                  </a:lnTo>
                  <a:close/>
                  <a:moveTo>
                    <a:pt x="2488" y="747"/>
                  </a:moveTo>
                  <a:lnTo>
                    <a:pt x="2461" y="700"/>
                  </a:lnTo>
                  <a:lnTo>
                    <a:pt x="2488" y="656"/>
                  </a:lnTo>
                  <a:lnTo>
                    <a:pt x="2514" y="700"/>
                  </a:lnTo>
                  <a:lnTo>
                    <a:pt x="2488" y="747"/>
                  </a:lnTo>
                  <a:close/>
                  <a:moveTo>
                    <a:pt x="54" y="693"/>
                  </a:moveTo>
                  <a:lnTo>
                    <a:pt x="27" y="648"/>
                  </a:lnTo>
                  <a:lnTo>
                    <a:pt x="54" y="603"/>
                  </a:lnTo>
                  <a:lnTo>
                    <a:pt x="80" y="648"/>
                  </a:lnTo>
                  <a:lnTo>
                    <a:pt x="54" y="693"/>
                  </a:lnTo>
                  <a:close/>
                  <a:moveTo>
                    <a:pt x="116" y="693"/>
                  </a:moveTo>
                  <a:lnTo>
                    <a:pt x="89" y="648"/>
                  </a:lnTo>
                  <a:lnTo>
                    <a:pt x="116" y="603"/>
                  </a:lnTo>
                  <a:lnTo>
                    <a:pt x="141" y="648"/>
                  </a:lnTo>
                  <a:lnTo>
                    <a:pt x="116" y="693"/>
                  </a:lnTo>
                  <a:close/>
                  <a:moveTo>
                    <a:pt x="177" y="693"/>
                  </a:moveTo>
                  <a:lnTo>
                    <a:pt x="150" y="648"/>
                  </a:lnTo>
                  <a:lnTo>
                    <a:pt x="177" y="603"/>
                  </a:lnTo>
                  <a:lnTo>
                    <a:pt x="202" y="648"/>
                  </a:lnTo>
                  <a:lnTo>
                    <a:pt x="177" y="693"/>
                  </a:lnTo>
                  <a:close/>
                  <a:moveTo>
                    <a:pt x="238" y="693"/>
                  </a:moveTo>
                  <a:lnTo>
                    <a:pt x="213" y="648"/>
                  </a:lnTo>
                  <a:lnTo>
                    <a:pt x="238" y="603"/>
                  </a:lnTo>
                  <a:lnTo>
                    <a:pt x="265" y="648"/>
                  </a:lnTo>
                  <a:lnTo>
                    <a:pt x="238" y="693"/>
                  </a:lnTo>
                  <a:close/>
                  <a:moveTo>
                    <a:pt x="300" y="693"/>
                  </a:moveTo>
                  <a:lnTo>
                    <a:pt x="274" y="648"/>
                  </a:lnTo>
                  <a:lnTo>
                    <a:pt x="300" y="603"/>
                  </a:lnTo>
                  <a:lnTo>
                    <a:pt x="327" y="648"/>
                  </a:lnTo>
                  <a:lnTo>
                    <a:pt x="300" y="693"/>
                  </a:lnTo>
                  <a:close/>
                  <a:moveTo>
                    <a:pt x="361" y="693"/>
                  </a:moveTo>
                  <a:lnTo>
                    <a:pt x="336" y="648"/>
                  </a:lnTo>
                  <a:lnTo>
                    <a:pt x="361" y="603"/>
                  </a:lnTo>
                  <a:lnTo>
                    <a:pt x="388" y="648"/>
                  </a:lnTo>
                  <a:lnTo>
                    <a:pt x="361" y="693"/>
                  </a:lnTo>
                  <a:close/>
                  <a:moveTo>
                    <a:pt x="423" y="693"/>
                  </a:moveTo>
                  <a:lnTo>
                    <a:pt x="397" y="648"/>
                  </a:lnTo>
                  <a:lnTo>
                    <a:pt x="423" y="603"/>
                  </a:lnTo>
                  <a:lnTo>
                    <a:pt x="450" y="648"/>
                  </a:lnTo>
                  <a:lnTo>
                    <a:pt x="423" y="693"/>
                  </a:lnTo>
                  <a:close/>
                  <a:moveTo>
                    <a:pt x="484" y="693"/>
                  </a:moveTo>
                  <a:lnTo>
                    <a:pt x="459" y="648"/>
                  </a:lnTo>
                  <a:lnTo>
                    <a:pt x="484" y="603"/>
                  </a:lnTo>
                  <a:lnTo>
                    <a:pt x="511" y="648"/>
                  </a:lnTo>
                  <a:lnTo>
                    <a:pt x="484" y="693"/>
                  </a:lnTo>
                  <a:close/>
                  <a:moveTo>
                    <a:pt x="546" y="693"/>
                  </a:moveTo>
                  <a:lnTo>
                    <a:pt x="520" y="648"/>
                  </a:lnTo>
                  <a:lnTo>
                    <a:pt x="546" y="603"/>
                  </a:lnTo>
                  <a:lnTo>
                    <a:pt x="573" y="648"/>
                  </a:lnTo>
                  <a:lnTo>
                    <a:pt x="546" y="693"/>
                  </a:lnTo>
                  <a:close/>
                  <a:moveTo>
                    <a:pt x="609" y="693"/>
                  </a:moveTo>
                  <a:lnTo>
                    <a:pt x="582" y="648"/>
                  </a:lnTo>
                  <a:lnTo>
                    <a:pt x="609" y="603"/>
                  </a:lnTo>
                  <a:lnTo>
                    <a:pt x="634" y="648"/>
                  </a:lnTo>
                  <a:lnTo>
                    <a:pt x="609" y="693"/>
                  </a:lnTo>
                  <a:close/>
                  <a:moveTo>
                    <a:pt x="670" y="693"/>
                  </a:moveTo>
                  <a:lnTo>
                    <a:pt x="643" y="648"/>
                  </a:lnTo>
                  <a:lnTo>
                    <a:pt x="670" y="603"/>
                  </a:lnTo>
                  <a:lnTo>
                    <a:pt x="696" y="648"/>
                  </a:lnTo>
                  <a:lnTo>
                    <a:pt x="670" y="693"/>
                  </a:lnTo>
                  <a:close/>
                  <a:moveTo>
                    <a:pt x="732" y="693"/>
                  </a:moveTo>
                  <a:lnTo>
                    <a:pt x="705" y="648"/>
                  </a:lnTo>
                  <a:lnTo>
                    <a:pt x="732" y="603"/>
                  </a:lnTo>
                  <a:lnTo>
                    <a:pt x="757" y="648"/>
                  </a:lnTo>
                  <a:lnTo>
                    <a:pt x="732" y="693"/>
                  </a:lnTo>
                  <a:close/>
                  <a:moveTo>
                    <a:pt x="793" y="693"/>
                  </a:moveTo>
                  <a:lnTo>
                    <a:pt x="766" y="648"/>
                  </a:lnTo>
                  <a:lnTo>
                    <a:pt x="793" y="603"/>
                  </a:lnTo>
                  <a:lnTo>
                    <a:pt x="819" y="648"/>
                  </a:lnTo>
                  <a:lnTo>
                    <a:pt x="793" y="693"/>
                  </a:lnTo>
                  <a:close/>
                  <a:moveTo>
                    <a:pt x="855" y="693"/>
                  </a:moveTo>
                  <a:lnTo>
                    <a:pt x="828" y="648"/>
                  </a:lnTo>
                  <a:lnTo>
                    <a:pt x="855" y="603"/>
                  </a:lnTo>
                  <a:lnTo>
                    <a:pt x="880" y="648"/>
                  </a:lnTo>
                  <a:lnTo>
                    <a:pt x="855" y="693"/>
                  </a:lnTo>
                  <a:close/>
                  <a:moveTo>
                    <a:pt x="916" y="693"/>
                  </a:moveTo>
                  <a:lnTo>
                    <a:pt x="889" y="648"/>
                  </a:lnTo>
                  <a:lnTo>
                    <a:pt x="916" y="603"/>
                  </a:lnTo>
                  <a:lnTo>
                    <a:pt x="942" y="648"/>
                  </a:lnTo>
                  <a:lnTo>
                    <a:pt x="916" y="693"/>
                  </a:lnTo>
                  <a:close/>
                  <a:moveTo>
                    <a:pt x="978" y="693"/>
                  </a:moveTo>
                  <a:lnTo>
                    <a:pt x="952" y="648"/>
                  </a:lnTo>
                  <a:lnTo>
                    <a:pt x="978" y="603"/>
                  </a:lnTo>
                  <a:lnTo>
                    <a:pt x="1005" y="648"/>
                  </a:lnTo>
                  <a:lnTo>
                    <a:pt x="978" y="693"/>
                  </a:lnTo>
                  <a:close/>
                  <a:moveTo>
                    <a:pt x="1039" y="693"/>
                  </a:moveTo>
                  <a:lnTo>
                    <a:pt x="1014" y="648"/>
                  </a:lnTo>
                  <a:lnTo>
                    <a:pt x="1039" y="603"/>
                  </a:lnTo>
                  <a:lnTo>
                    <a:pt x="1066" y="648"/>
                  </a:lnTo>
                  <a:lnTo>
                    <a:pt x="1039" y="693"/>
                  </a:lnTo>
                  <a:close/>
                  <a:moveTo>
                    <a:pt x="1101" y="693"/>
                  </a:moveTo>
                  <a:lnTo>
                    <a:pt x="1075" y="648"/>
                  </a:lnTo>
                  <a:lnTo>
                    <a:pt x="1101" y="603"/>
                  </a:lnTo>
                  <a:lnTo>
                    <a:pt x="1128" y="648"/>
                  </a:lnTo>
                  <a:lnTo>
                    <a:pt x="1101" y="693"/>
                  </a:lnTo>
                  <a:close/>
                  <a:moveTo>
                    <a:pt x="1162" y="693"/>
                  </a:moveTo>
                  <a:lnTo>
                    <a:pt x="1137" y="648"/>
                  </a:lnTo>
                  <a:lnTo>
                    <a:pt x="1162" y="603"/>
                  </a:lnTo>
                  <a:lnTo>
                    <a:pt x="1189" y="648"/>
                  </a:lnTo>
                  <a:lnTo>
                    <a:pt x="1162" y="693"/>
                  </a:lnTo>
                  <a:close/>
                  <a:moveTo>
                    <a:pt x="1224" y="693"/>
                  </a:moveTo>
                  <a:lnTo>
                    <a:pt x="1198" y="648"/>
                  </a:lnTo>
                  <a:lnTo>
                    <a:pt x="1224" y="603"/>
                  </a:lnTo>
                  <a:lnTo>
                    <a:pt x="1251" y="648"/>
                  </a:lnTo>
                  <a:lnTo>
                    <a:pt x="1224" y="693"/>
                  </a:lnTo>
                  <a:close/>
                  <a:moveTo>
                    <a:pt x="1285" y="693"/>
                  </a:moveTo>
                  <a:lnTo>
                    <a:pt x="1260" y="648"/>
                  </a:lnTo>
                  <a:lnTo>
                    <a:pt x="1285" y="603"/>
                  </a:lnTo>
                  <a:lnTo>
                    <a:pt x="1312" y="648"/>
                  </a:lnTo>
                  <a:lnTo>
                    <a:pt x="1285" y="693"/>
                  </a:lnTo>
                  <a:close/>
                  <a:moveTo>
                    <a:pt x="1348" y="693"/>
                  </a:moveTo>
                  <a:lnTo>
                    <a:pt x="1321" y="648"/>
                  </a:lnTo>
                  <a:lnTo>
                    <a:pt x="1348" y="603"/>
                  </a:lnTo>
                  <a:lnTo>
                    <a:pt x="1374" y="648"/>
                  </a:lnTo>
                  <a:lnTo>
                    <a:pt x="1348" y="693"/>
                  </a:lnTo>
                  <a:close/>
                  <a:moveTo>
                    <a:pt x="1410" y="693"/>
                  </a:moveTo>
                  <a:lnTo>
                    <a:pt x="1383" y="648"/>
                  </a:lnTo>
                  <a:lnTo>
                    <a:pt x="1410" y="603"/>
                  </a:lnTo>
                  <a:lnTo>
                    <a:pt x="1435" y="648"/>
                  </a:lnTo>
                  <a:lnTo>
                    <a:pt x="1410" y="693"/>
                  </a:lnTo>
                  <a:close/>
                  <a:moveTo>
                    <a:pt x="1471" y="693"/>
                  </a:moveTo>
                  <a:lnTo>
                    <a:pt x="1444" y="648"/>
                  </a:lnTo>
                  <a:lnTo>
                    <a:pt x="1471" y="603"/>
                  </a:lnTo>
                  <a:lnTo>
                    <a:pt x="1497" y="648"/>
                  </a:lnTo>
                  <a:lnTo>
                    <a:pt x="1471" y="693"/>
                  </a:lnTo>
                  <a:close/>
                  <a:moveTo>
                    <a:pt x="1533" y="693"/>
                  </a:moveTo>
                  <a:lnTo>
                    <a:pt x="1506" y="648"/>
                  </a:lnTo>
                  <a:lnTo>
                    <a:pt x="1533" y="603"/>
                  </a:lnTo>
                  <a:lnTo>
                    <a:pt x="1558" y="648"/>
                  </a:lnTo>
                  <a:lnTo>
                    <a:pt x="1533" y="693"/>
                  </a:lnTo>
                  <a:close/>
                  <a:moveTo>
                    <a:pt x="1594" y="693"/>
                  </a:moveTo>
                  <a:lnTo>
                    <a:pt x="1567" y="648"/>
                  </a:lnTo>
                  <a:lnTo>
                    <a:pt x="1594" y="603"/>
                  </a:lnTo>
                  <a:lnTo>
                    <a:pt x="1620" y="648"/>
                  </a:lnTo>
                  <a:lnTo>
                    <a:pt x="1594" y="693"/>
                  </a:lnTo>
                  <a:close/>
                  <a:moveTo>
                    <a:pt x="1656" y="693"/>
                  </a:moveTo>
                  <a:lnTo>
                    <a:pt x="1629" y="648"/>
                  </a:lnTo>
                  <a:lnTo>
                    <a:pt x="1656" y="603"/>
                  </a:lnTo>
                  <a:lnTo>
                    <a:pt x="1681" y="648"/>
                  </a:lnTo>
                  <a:lnTo>
                    <a:pt x="1656" y="693"/>
                  </a:lnTo>
                  <a:close/>
                  <a:moveTo>
                    <a:pt x="1717" y="693"/>
                  </a:moveTo>
                  <a:lnTo>
                    <a:pt x="1692" y="648"/>
                  </a:lnTo>
                  <a:lnTo>
                    <a:pt x="1717" y="603"/>
                  </a:lnTo>
                  <a:lnTo>
                    <a:pt x="1744" y="648"/>
                  </a:lnTo>
                  <a:lnTo>
                    <a:pt x="1717" y="693"/>
                  </a:lnTo>
                  <a:close/>
                  <a:moveTo>
                    <a:pt x="1779" y="693"/>
                  </a:moveTo>
                  <a:lnTo>
                    <a:pt x="1753" y="648"/>
                  </a:lnTo>
                  <a:lnTo>
                    <a:pt x="1779" y="603"/>
                  </a:lnTo>
                  <a:lnTo>
                    <a:pt x="1806" y="648"/>
                  </a:lnTo>
                  <a:lnTo>
                    <a:pt x="1779" y="693"/>
                  </a:lnTo>
                  <a:close/>
                  <a:moveTo>
                    <a:pt x="1840" y="693"/>
                  </a:moveTo>
                  <a:lnTo>
                    <a:pt x="1815" y="648"/>
                  </a:lnTo>
                  <a:lnTo>
                    <a:pt x="1840" y="603"/>
                  </a:lnTo>
                  <a:lnTo>
                    <a:pt x="1867" y="648"/>
                  </a:lnTo>
                  <a:lnTo>
                    <a:pt x="1840" y="693"/>
                  </a:lnTo>
                  <a:close/>
                  <a:moveTo>
                    <a:pt x="1902" y="693"/>
                  </a:moveTo>
                  <a:lnTo>
                    <a:pt x="1876" y="648"/>
                  </a:lnTo>
                  <a:lnTo>
                    <a:pt x="1902" y="603"/>
                  </a:lnTo>
                  <a:lnTo>
                    <a:pt x="1929" y="648"/>
                  </a:lnTo>
                  <a:lnTo>
                    <a:pt x="1902" y="693"/>
                  </a:lnTo>
                  <a:close/>
                  <a:moveTo>
                    <a:pt x="1963" y="693"/>
                  </a:moveTo>
                  <a:lnTo>
                    <a:pt x="1938" y="648"/>
                  </a:lnTo>
                  <a:lnTo>
                    <a:pt x="1963" y="603"/>
                  </a:lnTo>
                  <a:lnTo>
                    <a:pt x="1990" y="648"/>
                  </a:lnTo>
                  <a:lnTo>
                    <a:pt x="1963" y="693"/>
                  </a:lnTo>
                  <a:close/>
                  <a:moveTo>
                    <a:pt x="2025" y="693"/>
                  </a:moveTo>
                  <a:lnTo>
                    <a:pt x="1999" y="648"/>
                  </a:lnTo>
                  <a:lnTo>
                    <a:pt x="2025" y="603"/>
                  </a:lnTo>
                  <a:lnTo>
                    <a:pt x="2052" y="648"/>
                  </a:lnTo>
                  <a:lnTo>
                    <a:pt x="2025" y="693"/>
                  </a:lnTo>
                  <a:close/>
                  <a:moveTo>
                    <a:pt x="2088" y="693"/>
                  </a:moveTo>
                  <a:lnTo>
                    <a:pt x="2061" y="648"/>
                  </a:lnTo>
                  <a:lnTo>
                    <a:pt x="2088" y="603"/>
                  </a:lnTo>
                  <a:lnTo>
                    <a:pt x="2113" y="648"/>
                  </a:lnTo>
                  <a:lnTo>
                    <a:pt x="2088" y="693"/>
                  </a:lnTo>
                  <a:close/>
                  <a:moveTo>
                    <a:pt x="2149" y="693"/>
                  </a:moveTo>
                  <a:lnTo>
                    <a:pt x="2122" y="648"/>
                  </a:lnTo>
                  <a:lnTo>
                    <a:pt x="2149" y="603"/>
                  </a:lnTo>
                  <a:lnTo>
                    <a:pt x="2175" y="648"/>
                  </a:lnTo>
                  <a:lnTo>
                    <a:pt x="2149" y="693"/>
                  </a:lnTo>
                  <a:close/>
                  <a:moveTo>
                    <a:pt x="2211" y="693"/>
                  </a:moveTo>
                  <a:lnTo>
                    <a:pt x="2184" y="648"/>
                  </a:lnTo>
                  <a:lnTo>
                    <a:pt x="2211" y="603"/>
                  </a:lnTo>
                  <a:lnTo>
                    <a:pt x="2236" y="648"/>
                  </a:lnTo>
                  <a:lnTo>
                    <a:pt x="2211" y="693"/>
                  </a:lnTo>
                  <a:close/>
                  <a:moveTo>
                    <a:pt x="2272" y="693"/>
                  </a:moveTo>
                  <a:lnTo>
                    <a:pt x="2245" y="648"/>
                  </a:lnTo>
                  <a:lnTo>
                    <a:pt x="2272" y="603"/>
                  </a:lnTo>
                  <a:lnTo>
                    <a:pt x="2298" y="648"/>
                  </a:lnTo>
                  <a:lnTo>
                    <a:pt x="2272" y="693"/>
                  </a:lnTo>
                  <a:close/>
                  <a:moveTo>
                    <a:pt x="2334" y="693"/>
                  </a:moveTo>
                  <a:lnTo>
                    <a:pt x="2307" y="648"/>
                  </a:lnTo>
                  <a:lnTo>
                    <a:pt x="2334" y="603"/>
                  </a:lnTo>
                  <a:lnTo>
                    <a:pt x="2359" y="648"/>
                  </a:lnTo>
                  <a:lnTo>
                    <a:pt x="2334" y="693"/>
                  </a:lnTo>
                  <a:close/>
                  <a:moveTo>
                    <a:pt x="2395" y="693"/>
                  </a:moveTo>
                  <a:lnTo>
                    <a:pt x="2368" y="648"/>
                  </a:lnTo>
                  <a:lnTo>
                    <a:pt x="2395" y="603"/>
                  </a:lnTo>
                  <a:lnTo>
                    <a:pt x="2421" y="648"/>
                  </a:lnTo>
                  <a:lnTo>
                    <a:pt x="2395" y="693"/>
                  </a:lnTo>
                  <a:close/>
                  <a:moveTo>
                    <a:pt x="2457" y="693"/>
                  </a:moveTo>
                  <a:lnTo>
                    <a:pt x="2431" y="648"/>
                  </a:lnTo>
                  <a:lnTo>
                    <a:pt x="2457" y="603"/>
                  </a:lnTo>
                  <a:lnTo>
                    <a:pt x="2484" y="648"/>
                  </a:lnTo>
                  <a:lnTo>
                    <a:pt x="2457" y="693"/>
                  </a:lnTo>
                  <a:close/>
                  <a:moveTo>
                    <a:pt x="2518" y="693"/>
                  </a:moveTo>
                  <a:lnTo>
                    <a:pt x="2493" y="648"/>
                  </a:lnTo>
                  <a:lnTo>
                    <a:pt x="2518" y="603"/>
                  </a:lnTo>
                  <a:lnTo>
                    <a:pt x="2545" y="648"/>
                  </a:lnTo>
                  <a:lnTo>
                    <a:pt x="2518" y="693"/>
                  </a:lnTo>
                  <a:close/>
                  <a:moveTo>
                    <a:pt x="84" y="641"/>
                  </a:moveTo>
                  <a:lnTo>
                    <a:pt x="59" y="594"/>
                  </a:lnTo>
                  <a:lnTo>
                    <a:pt x="84" y="549"/>
                  </a:lnTo>
                  <a:lnTo>
                    <a:pt x="111" y="594"/>
                  </a:lnTo>
                  <a:lnTo>
                    <a:pt x="84" y="641"/>
                  </a:lnTo>
                  <a:close/>
                  <a:moveTo>
                    <a:pt x="146" y="641"/>
                  </a:moveTo>
                  <a:lnTo>
                    <a:pt x="120" y="594"/>
                  </a:lnTo>
                  <a:lnTo>
                    <a:pt x="146" y="549"/>
                  </a:lnTo>
                  <a:lnTo>
                    <a:pt x="172" y="594"/>
                  </a:lnTo>
                  <a:lnTo>
                    <a:pt x="146" y="641"/>
                  </a:lnTo>
                  <a:close/>
                  <a:moveTo>
                    <a:pt x="207" y="641"/>
                  </a:moveTo>
                  <a:lnTo>
                    <a:pt x="181" y="594"/>
                  </a:lnTo>
                  <a:lnTo>
                    <a:pt x="207" y="549"/>
                  </a:lnTo>
                  <a:lnTo>
                    <a:pt x="234" y="594"/>
                  </a:lnTo>
                  <a:lnTo>
                    <a:pt x="207" y="641"/>
                  </a:lnTo>
                  <a:close/>
                  <a:moveTo>
                    <a:pt x="270" y="641"/>
                  </a:moveTo>
                  <a:lnTo>
                    <a:pt x="243" y="594"/>
                  </a:lnTo>
                  <a:lnTo>
                    <a:pt x="270" y="549"/>
                  </a:lnTo>
                  <a:lnTo>
                    <a:pt x="295" y="594"/>
                  </a:lnTo>
                  <a:lnTo>
                    <a:pt x="270" y="641"/>
                  </a:lnTo>
                  <a:close/>
                  <a:moveTo>
                    <a:pt x="331" y="641"/>
                  </a:moveTo>
                  <a:lnTo>
                    <a:pt x="304" y="594"/>
                  </a:lnTo>
                  <a:lnTo>
                    <a:pt x="331" y="549"/>
                  </a:lnTo>
                  <a:lnTo>
                    <a:pt x="357" y="594"/>
                  </a:lnTo>
                  <a:lnTo>
                    <a:pt x="331" y="641"/>
                  </a:lnTo>
                  <a:close/>
                  <a:moveTo>
                    <a:pt x="393" y="641"/>
                  </a:moveTo>
                  <a:lnTo>
                    <a:pt x="366" y="594"/>
                  </a:lnTo>
                  <a:lnTo>
                    <a:pt x="393" y="549"/>
                  </a:lnTo>
                  <a:lnTo>
                    <a:pt x="418" y="594"/>
                  </a:lnTo>
                  <a:lnTo>
                    <a:pt x="393" y="641"/>
                  </a:lnTo>
                  <a:close/>
                  <a:moveTo>
                    <a:pt x="454" y="641"/>
                  </a:moveTo>
                  <a:lnTo>
                    <a:pt x="427" y="594"/>
                  </a:lnTo>
                  <a:lnTo>
                    <a:pt x="454" y="549"/>
                  </a:lnTo>
                  <a:lnTo>
                    <a:pt x="480" y="594"/>
                  </a:lnTo>
                  <a:lnTo>
                    <a:pt x="454" y="641"/>
                  </a:lnTo>
                  <a:close/>
                  <a:moveTo>
                    <a:pt x="516" y="641"/>
                  </a:moveTo>
                  <a:lnTo>
                    <a:pt x="489" y="594"/>
                  </a:lnTo>
                  <a:lnTo>
                    <a:pt x="516" y="549"/>
                  </a:lnTo>
                  <a:lnTo>
                    <a:pt x="541" y="594"/>
                  </a:lnTo>
                  <a:lnTo>
                    <a:pt x="516" y="641"/>
                  </a:lnTo>
                  <a:close/>
                  <a:moveTo>
                    <a:pt x="577" y="641"/>
                  </a:moveTo>
                  <a:lnTo>
                    <a:pt x="550" y="594"/>
                  </a:lnTo>
                  <a:lnTo>
                    <a:pt x="577" y="549"/>
                  </a:lnTo>
                  <a:lnTo>
                    <a:pt x="603" y="594"/>
                  </a:lnTo>
                  <a:lnTo>
                    <a:pt x="577" y="641"/>
                  </a:lnTo>
                  <a:close/>
                  <a:moveTo>
                    <a:pt x="639" y="641"/>
                  </a:moveTo>
                  <a:lnTo>
                    <a:pt x="613" y="594"/>
                  </a:lnTo>
                  <a:lnTo>
                    <a:pt x="639" y="549"/>
                  </a:lnTo>
                  <a:lnTo>
                    <a:pt x="666" y="594"/>
                  </a:lnTo>
                  <a:lnTo>
                    <a:pt x="639" y="641"/>
                  </a:lnTo>
                  <a:close/>
                  <a:moveTo>
                    <a:pt x="700" y="641"/>
                  </a:moveTo>
                  <a:lnTo>
                    <a:pt x="675" y="594"/>
                  </a:lnTo>
                  <a:lnTo>
                    <a:pt x="700" y="549"/>
                  </a:lnTo>
                  <a:lnTo>
                    <a:pt x="727" y="594"/>
                  </a:lnTo>
                  <a:lnTo>
                    <a:pt x="700" y="641"/>
                  </a:lnTo>
                  <a:close/>
                  <a:moveTo>
                    <a:pt x="762" y="641"/>
                  </a:moveTo>
                  <a:lnTo>
                    <a:pt x="736" y="594"/>
                  </a:lnTo>
                  <a:lnTo>
                    <a:pt x="762" y="549"/>
                  </a:lnTo>
                  <a:lnTo>
                    <a:pt x="789" y="594"/>
                  </a:lnTo>
                  <a:lnTo>
                    <a:pt x="762" y="641"/>
                  </a:lnTo>
                  <a:close/>
                  <a:moveTo>
                    <a:pt x="823" y="641"/>
                  </a:moveTo>
                  <a:lnTo>
                    <a:pt x="798" y="594"/>
                  </a:lnTo>
                  <a:lnTo>
                    <a:pt x="823" y="549"/>
                  </a:lnTo>
                  <a:lnTo>
                    <a:pt x="850" y="594"/>
                  </a:lnTo>
                  <a:lnTo>
                    <a:pt x="823" y="641"/>
                  </a:lnTo>
                  <a:close/>
                  <a:moveTo>
                    <a:pt x="885" y="641"/>
                  </a:moveTo>
                  <a:lnTo>
                    <a:pt x="859" y="594"/>
                  </a:lnTo>
                  <a:lnTo>
                    <a:pt x="885" y="549"/>
                  </a:lnTo>
                  <a:lnTo>
                    <a:pt x="912" y="594"/>
                  </a:lnTo>
                  <a:lnTo>
                    <a:pt x="885" y="641"/>
                  </a:lnTo>
                  <a:close/>
                  <a:moveTo>
                    <a:pt x="946" y="641"/>
                  </a:moveTo>
                  <a:lnTo>
                    <a:pt x="921" y="594"/>
                  </a:lnTo>
                  <a:lnTo>
                    <a:pt x="946" y="549"/>
                  </a:lnTo>
                  <a:lnTo>
                    <a:pt x="973" y="594"/>
                  </a:lnTo>
                  <a:lnTo>
                    <a:pt x="946" y="641"/>
                  </a:lnTo>
                  <a:close/>
                  <a:moveTo>
                    <a:pt x="1009" y="641"/>
                  </a:moveTo>
                  <a:lnTo>
                    <a:pt x="982" y="594"/>
                  </a:lnTo>
                  <a:lnTo>
                    <a:pt x="1009" y="549"/>
                  </a:lnTo>
                  <a:lnTo>
                    <a:pt x="1035" y="594"/>
                  </a:lnTo>
                  <a:lnTo>
                    <a:pt x="1009" y="641"/>
                  </a:lnTo>
                  <a:close/>
                  <a:moveTo>
                    <a:pt x="1071" y="641"/>
                  </a:moveTo>
                  <a:lnTo>
                    <a:pt x="1044" y="594"/>
                  </a:lnTo>
                  <a:lnTo>
                    <a:pt x="1071" y="549"/>
                  </a:lnTo>
                  <a:lnTo>
                    <a:pt x="1096" y="594"/>
                  </a:lnTo>
                  <a:lnTo>
                    <a:pt x="1071" y="641"/>
                  </a:lnTo>
                  <a:close/>
                  <a:moveTo>
                    <a:pt x="1132" y="641"/>
                  </a:moveTo>
                  <a:lnTo>
                    <a:pt x="1105" y="594"/>
                  </a:lnTo>
                  <a:lnTo>
                    <a:pt x="1132" y="549"/>
                  </a:lnTo>
                  <a:lnTo>
                    <a:pt x="1158" y="594"/>
                  </a:lnTo>
                  <a:lnTo>
                    <a:pt x="1132" y="641"/>
                  </a:lnTo>
                  <a:close/>
                  <a:moveTo>
                    <a:pt x="1194" y="641"/>
                  </a:moveTo>
                  <a:lnTo>
                    <a:pt x="1167" y="594"/>
                  </a:lnTo>
                  <a:lnTo>
                    <a:pt x="1194" y="549"/>
                  </a:lnTo>
                  <a:lnTo>
                    <a:pt x="1219" y="594"/>
                  </a:lnTo>
                  <a:lnTo>
                    <a:pt x="1194" y="641"/>
                  </a:lnTo>
                  <a:close/>
                  <a:moveTo>
                    <a:pt x="1255" y="641"/>
                  </a:moveTo>
                  <a:lnTo>
                    <a:pt x="1228" y="594"/>
                  </a:lnTo>
                  <a:lnTo>
                    <a:pt x="1255" y="549"/>
                  </a:lnTo>
                  <a:lnTo>
                    <a:pt x="1281" y="594"/>
                  </a:lnTo>
                  <a:lnTo>
                    <a:pt x="1255" y="641"/>
                  </a:lnTo>
                  <a:close/>
                  <a:moveTo>
                    <a:pt x="1317" y="641"/>
                  </a:moveTo>
                  <a:lnTo>
                    <a:pt x="1290" y="594"/>
                  </a:lnTo>
                  <a:lnTo>
                    <a:pt x="1317" y="549"/>
                  </a:lnTo>
                  <a:lnTo>
                    <a:pt x="1342" y="594"/>
                  </a:lnTo>
                  <a:lnTo>
                    <a:pt x="1317" y="641"/>
                  </a:lnTo>
                  <a:close/>
                  <a:moveTo>
                    <a:pt x="1378" y="641"/>
                  </a:moveTo>
                  <a:lnTo>
                    <a:pt x="1353" y="594"/>
                  </a:lnTo>
                  <a:lnTo>
                    <a:pt x="1378" y="549"/>
                  </a:lnTo>
                  <a:lnTo>
                    <a:pt x="1405" y="594"/>
                  </a:lnTo>
                  <a:lnTo>
                    <a:pt x="1378" y="641"/>
                  </a:lnTo>
                  <a:close/>
                  <a:moveTo>
                    <a:pt x="1440" y="641"/>
                  </a:moveTo>
                  <a:lnTo>
                    <a:pt x="1414" y="594"/>
                  </a:lnTo>
                  <a:lnTo>
                    <a:pt x="1440" y="549"/>
                  </a:lnTo>
                  <a:lnTo>
                    <a:pt x="1467" y="594"/>
                  </a:lnTo>
                  <a:lnTo>
                    <a:pt x="1440" y="641"/>
                  </a:lnTo>
                  <a:close/>
                  <a:moveTo>
                    <a:pt x="1501" y="641"/>
                  </a:moveTo>
                  <a:lnTo>
                    <a:pt x="1476" y="594"/>
                  </a:lnTo>
                  <a:lnTo>
                    <a:pt x="1501" y="549"/>
                  </a:lnTo>
                  <a:lnTo>
                    <a:pt x="1528" y="594"/>
                  </a:lnTo>
                  <a:lnTo>
                    <a:pt x="1501" y="641"/>
                  </a:lnTo>
                  <a:close/>
                  <a:moveTo>
                    <a:pt x="1563" y="641"/>
                  </a:moveTo>
                  <a:lnTo>
                    <a:pt x="1537" y="594"/>
                  </a:lnTo>
                  <a:lnTo>
                    <a:pt x="1563" y="549"/>
                  </a:lnTo>
                  <a:lnTo>
                    <a:pt x="1590" y="594"/>
                  </a:lnTo>
                  <a:lnTo>
                    <a:pt x="1563" y="641"/>
                  </a:lnTo>
                  <a:close/>
                  <a:moveTo>
                    <a:pt x="1624" y="641"/>
                  </a:moveTo>
                  <a:lnTo>
                    <a:pt x="1599" y="594"/>
                  </a:lnTo>
                  <a:lnTo>
                    <a:pt x="1624" y="549"/>
                  </a:lnTo>
                  <a:lnTo>
                    <a:pt x="1651" y="594"/>
                  </a:lnTo>
                  <a:lnTo>
                    <a:pt x="1624" y="641"/>
                  </a:lnTo>
                  <a:close/>
                  <a:moveTo>
                    <a:pt x="1686" y="641"/>
                  </a:moveTo>
                  <a:lnTo>
                    <a:pt x="1660" y="594"/>
                  </a:lnTo>
                  <a:lnTo>
                    <a:pt x="1686" y="549"/>
                  </a:lnTo>
                  <a:lnTo>
                    <a:pt x="1713" y="594"/>
                  </a:lnTo>
                  <a:lnTo>
                    <a:pt x="1686" y="641"/>
                  </a:lnTo>
                  <a:close/>
                  <a:moveTo>
                    <a:pt x="1749" y="641"/>
                  </a:moveTo>
                  <a:lnTo>
                    <a:pt x="1722" y="594"/>
                  </a:lnTo>
                  <a:lnTo>
                    <a:pt x="1749" y="549"/>
                  </a:lnTo>
                  <a:lnTo>
                    <a:pt x="1774" y="594"/>
                  </a:lnTo>
                  <a:lnTo>
                    <a:pt x="1749" y="641"/>
                  </a:lnTo>
                  <a:close/>
                  <a:moveTo>
                    <a:pt x="1810" y="641"/>
                  </a:moveTo>
                  <a:lnTo>
                    <a:pt x="1783" y="594"/>
                  </a:lnTo>
                  <a:lnTo>
                    <a:pt x="1810" y="549"/>
                  </a:lnTo>
                  <a:lnTo>
                    <a:pt x="1836" y="594"/>
                  </a:lnTo>
                  <a:lnTo>
                    <a:pt x="1810" y="641"/>
                  </a:lnTo>
                  <a:close/>
                  <a:moveTo>
                    <a:pt x="1872" y="641"/>
                  </a:moveTo>
                  <a:lnTo>
                    <a:pt x="1845" y="594"/>
                  </a:lnTo>
                  <a:lnTo>
                    <a:pt x="1872" y="549"/>
                  </a:lnTo>
                  <a:lnTo>
                    <a:pt x="1897" y="594"/>
                  </a:lnTo>
                  <a:lnTo>
                    <a:pt x="1872" y="641"/>
                  </a:lnTo>
                  <a:close/>
                  <a:moveTo>
                    <a:pt x="1933" y="641"/>
                  </a:moveTo>
                  <a:lnTo>
                    <a:pt x="1906" y="594"/>
                  </a:lnTo>
                  <a:lnTo>
                    <a:pt x="1933" y="549"/>
                  </a:lnTo>
                  <a:lnTo>
                    <a:pt x="1959" y="594"/>
                  </a:lnTo>
                  <a:lnTo>
                    <a:pt x="1933" y="641"/>
                  </a:lnTo>
                  <a:close/>
                  <a:moveTo>
                    <a:pt x="1995" y="641"/>
                  </a:moveTo>
                  <a:lnTo>
                    <a:pt x="1968" y="594"/>
                  </a:lnTo>
                  <a:lnTo>
                    <a:pt x="1995" y="549"/>
                  </a:lnTo>
                  <a:lnTo>
                    <a:pt x="2020" y="594"/>
                  </a:lnTo>
                  <a:lnTo>
                    <a:pt x="1995" y="641"/>
                  </a:lnTo>
                  <a:close/>
                  <a:moveTo>
                    <a:pt x="2056" y="641"/>
                  </a:moveTo>
                  <a:lnTo>
                    <a:pt x="2029" y="594"/>
                  </a:lnTo>
                  <a:lnTo>
                    <a:pt x="2056" y="549"/>
                  </a:lnTo>
                  <a:lnTo>
                    <a:pt x="2082" y="594"/>
                  </a:lnTo>
                  <a:lnTo>
                    <a:pt x="2056" y="641"/>
                  </a:lnTo>
                  <a:close/>
                  <a:moveTo>
                    <a:pt x="2118" y="641"/>
                  </a:moveTo>
                  <a:lnTo>
                    <a:pt x="2092" y="594"/>
                  </a:lnTo>
                  <a:lnTo>
                    <a:pt x="2118" y="549"/>
                  </a:lnTo>
                  <a:lnTo>
                    <a:pt x="2145" y="594"/>
                  </a:lnTo>
                  <a:lnTo>
                    <a:pt x="2118" y="641"/>
                  </a:lnTo>
                  <a:close/>
                  <a:moveTo>
                    <a:pt x="2179" y="641"/>
                  </a:moveTo>
                  <a:lnTo>
                    <a:pt x="2154" y="594"/>
                  </a:lnTo>
                  <a:lnTo>
                    <a:pt x="2179" y="549"/>
                  </a:lnTo>
                  <a:lnTo>
                    <a:pt x="2206" y="594"/>
                  </a:lnTo>
                  <a:lnTo>
                    <a:pt x="2179" y="641"/>
                  </a:lnTo>
                  <a:close/>
                  <a:moveTo>
                    <a:pt x="2241" y="641"/>
                  </a:moveTo>
                  <a:lnTo>
                    <a:pt x="2215" y="594"/>
                  </a:lnTo>
                  <a:lnTo>
                    <a:pt x="2241" y="549"/>
                  </a:lnTo>
                  <a:lnTo>
                    <a:pt x="2268" y="594"/>
                  </a:lnTo>
                  <a:lnTo>
                    <a:pt x="2241" y="641"/>
                  </a:lnTo>
                  <a:close/>
                  <a:moveTo>
                    <a:pt x="2302" y="641"/>
                  </a:moveTo>
                  <a:lnTo>
                    <a:pt x="2277" y="594"/>
                  </a:lnTo>
                  <a:lnTo>
                    <a:pt x="2302" y="549"/>
                  </a:lnTo>
                  <a:lnTo>
                    <a:pt x="2329" y="594"/>
                  </a:lnTo>
                  <a:lnTo>
                    <a:pt x="2302" y="641"/>
                  </a:lnTo>
                  <a:close/>
                  <a:moveTo>
                    <a:pt x="2364" y="641"/>
                  </a:moveTo>
                  <a:lnTo>
                    <a:pt x="2338" y="594"/>
                  </a:lnTo>
                  <a:lnTo>
                    <a:pt x="2364" y="549"/>
                  </a:lnTo>
                  <a:lnTo>
                    <a:pt x="2391" y="594"/>
                  </a:lnTo>
                  <a:lnTo>
                    <a:pt x="2364" y="641"/>
                  </a:lnTo>
                  <a:close/>
                  <a:moveTo>
                    <a:pt x="2425" y="641"/>
                  </a:moveTo>
                  <a:lnTo>
                    <a:pt x="2400" y="594"/>
                  </a:lnTo>
                  <a:lnTo>
                    <a:pt x="2425" y="549"/>
                  </a:lnTo>
                  <a:lnTo>
                    <a:pt x="2452" y="594"/>
                  </a:lnTo>
                  <a:lnTo>
                    <a:pt x="2425" y="641"/>
                  </a:lnTo>
                  <a:close/>
                  <a:moveTo>
                    <a:pt x="2488" y="641"/>
                  </a:moveTo>
                  <a:lnTo>
                    <a:pt x="2461" y="594"/>
                  </a:lnTo>
                  <a:lnTo>
                    <a:pt x="2488" y="549"/>
                  </a:lnTo>
                  <a:lnTo>
                    <a:pt x="2514" y="594"/>
                  </a:lnTo>
                  <a:lnTo>
                    <a:pt x="2488" y="641"/>
                  </a:lnTo>
                  <a:close/>
                  <a:moveTo>
                    <a:pt x="54" y="587"/>
                  </a:moveTo>
                  <a:lnTo>
                    <a:pt x="27" y="542"/>
                  </a:lnTo>
                  <a:lnTo>
                    <a:pt x="54" y="495"/>
                  </a:lnTo>
                  <a:lnTo>
                    <a:pt x="80" y="542"/>
                  </a:lnTo>
                  <a:lnTo>
                    <a:pt x="54" y="587"/>
                  </a:lnTo>
                  <a:close/>
                  <a:moveTo>
                    <a:pt x="116" y="587"/>
                  </a:moveTo>
                  <a:lnTo>
                    <a:pt x="89" y="542"/>
                  </a:lnTo>
                  <a:lnTo>
                    <a:pt x="116" y="495"/>
                  </a:lnTo>
                  <a:lnTo>
                    <a:pt x="141" y="542"/>
                  </a:lnTo>
                  <a:lnTo>
                    <a:pt x="116" y="587"/>
                  </a:lnTo>
                  <a:close/>
                  <a:moveTo>
                    <a:pt x="177" y="587"/>
                  </a:moveTo>
                  <a:lnTo>
                    <a:pt x="150" y="542"/>
                  </a:lnTo>
                  <a:lnTo>
                    <a:pt x="177" y="495"/>
                  </a:lnTo>
                  <a:lnTo>
                    <a:pt x="202" y="542"/>
                  </a:lnTo>
                  <a:lnTo>
                    <a:pt x="177" y="587"/>
                  </a:lnTo>
                  <a:close/>
                  <a:moveTo>
                    <a:pt x="238" y="587"/>
                  </a:moveTo>
                  <a:lnTo>
                    <a:pt x="213" y="542"/>
                  </a:lnTo>
                  <a:lnTo>
                    <a:pt x="238" y="495"/>
                  </a:lnTo>
                  <a:lnTo>
                    <a:pt x="265" y="542"/>
                  </a:lnTo>
                  <a:lnTo>
                    <a:pt x="238" y="587"/>
                  </a:lnTo>
                  <a:close/>
                  <a:moveTo>
                    <a:pt x="300" y="587"/>
                  </a:moveTo>
                  <a:lnTo>
                    <a:pt x="274" y="542"/>
                  </a:lnTo>
                  <a:lnTo>
                    <a:pt x="300" y="495"/>
                  </a:lnTo>
                  <a:lnTo>
                    <a:pt x="327" y="542"/>
                  </a:lnTo>
                  <a:lnTo>
                    <a:pt x="300" y="587"/>
                  </a:lnTo>
                  <a:close/>
                  <a:moveTo>
                    <a:pt x="361" y="587"/>
                  </a:moveTo>
                  <a:lnTo>
                    <a:pt x="336" y="542"/>
                  </a:lnTo>
                  <a:lnTo>
                    <a:pt x="361" y="495"/>
                  </a:lnTo>
                  <a:lnTo>
                    <a:pt x="388" y="542"/>
                  </a:lnTo>
                  <a:lnTo>
                    <a:pt x="361" y="587"/>
                  </a:lnTo>
                  <a:close/>
                  <a:moveTo>
                    <a:pt x="423" y="587"/>
                  </a:moveTo>
                  <a:lnTo>
                    <a:pt x="397" y="542"/>
                  </a:lnTo>
                  <a:lnTo>
                    <a:pt x="423" y="495"/>
                  </a:lnTo>
                  <a:lnTo>
                    <a:pt x="450" y="542"/>
                  </a:lnTo>
                  <a:lnTo>
                    <a:pt x="423" y="587"/>
                  </a:lnTo>
                  <a:close/>
                  <a:moveTo>
                    <a:pt x="484" y="587"/>
                  </a:moveTo>
                  <a:lnTo>
                    <a:pt x="459" y="542"/>
                  </a:lnTo>
                  <a:lnTo>
                    <a:pt x="484" y="495"/>
                  </a:lnTo>
                  <a:lnTo>
                    <a:pt x="511" y="542"/>
                  </a:lnTo>
                  <a:lnTo>
                    <a:pt x="484" y="587"/>
                  </a:lnTo>
                  <a:close/>
                  <a:moveTo>
                    <a:pt x="546" y="587"/>
                  </a:moveTo>
                  <a:lnTo>
                    <a:pt x="520" y="542"/>
                  </a:lnTo>
                  <a:lnTo>
                    <a:pt x="546" y="495"/>
                  </a:lnTo>
                  <a:lnTo>
                    <a:pt x="573" y="542"/>
                  </a:lnTo>
                  <a:lnTo>
                    <a:pt x="546" y="587"/>
                  </a:lnTo>
                  <a:close/>
                  <a:moveTo>
                    <a:pt x="609" y="587"/>
                  </a:moveTo>
                  <a:lnTo>
                    <a:pt x="582" y="542"/>
                  </a:lnTo>
                  <a:lnTo>
                    <a:pt x="609" y="495"/>
                  </a:lnTo>
                  <a:lnTo>
                    <a:pt x="634" y="542"/>
                  </a:lnTo>
                  <a:lnTo>
                    <a:pt x="609" y="587"/>
                  </a:lnTo>
                  <a:close/>
                  <a:moveTo>
                    <a:pt x="670" y="587"/>
                  </a:moveTo>
                  <a:lnTo>
                    <a:pt x="643" y="542"/>
                  </a:lnTo>
                  <a:lnTo>
                    <a:pt x="670" y="495"/>
                  </a:lnTo>
                  <a:lnTo>
                    <a:pt x="696" y="542"/>
                  </a:lnTo>
                  <a:lnTo>
                    <a:pt x="670" y="587"/>
                  </a:lnTo>
                  <a:close/>
                  <a:moveTo>
                    <a:pt x="732" y="587"/>
                  </a:moveTo>
                  <a:lnTo>
                    <a:pt x="705" y="542"/>
                  </a:lnTo>
                  <a:lnTo>
                    <a:pt x="732" y="495"/>
                  </a:lnTo>
                  <a:lnTo>
                    <a:pt x="757" y="542"/>
                  </a:lnTo>
                  <a:lnTo>
                    <a:pt x="732" y="587"/>
                  </a:lnTo>
                  <a:close/>
                  <a:moveTo>
                    <a:pt x="793" y="587"/>
                  </a:moveTo>
                  <a:lnTo>
                    <a:pt x="766" y="542"/>
                  </a:lnTo>
                  <a:lnTo>
                    <a:pt x="793" y="495"/>
                  </a:lnTo>
                  <a:lnTo>
                    <a:pt x="819" y="542"/>
                  </a:lnTo>
                  <a:lnTo>
                    <a:pt x="793" y="587"/>
                  </a:lnTo>
                  <a:close/>
                  <a:moveTo>
                    <a:pt x="855" y="587"/>
                  </a:moveTo>
                  <a:lnTo>
                    <a:pt x="828" y="542"/>
                  </a:lnTo>
                  <a:lnTo>
                    <a:pt x="855" y="495"/>
                  </a:lnTo>
                  <a:lnTo>
                    <a:pt x="880" y="542"/>
                  </a:lnTo>
                  <a:lnTo>
                    <a:pt x="855" y="587"/>
                  </a:lnTo>
                  <a:close/>
                  <a:moveTo>
                    <a:pt x="916" y="587"/>
                  </a:moveTo>
                  <a:lnTo>
                    <a:pt x="889" y="542"/>
                  </a:lnTo>
                  <a:lnTo>
                    <a:pt x="916" y="495"/>
                  </a:lnTo>
                  <a:lnTo>
                    <a:pt x="942" y="542"/>
                  </a:lnTo>
                  <a:lnTo>
                    <a:pt x="916" y="587"/>
                  </a:lnTo>
                  <a:close/>
                  <a:moveTo>
                    <a:pt x="978" y="587"/>
                  </a:moveTo>
                  <a:lnTo>
                    <a:pt x="952" y="542"/>
                  </a:lnTo>
                  <a:lnTo>
                    <a:pt x="978" y="495"/>
                  </a:lnTo>
                  <a:lnTo>
                    <a:pt x="1005" y="542"/>
                  </a:lnTo>
                  <a:lnTo>
                    <a:pt x="978" y="587"/>
                  </a:lnTo>
                  <a:close/>
                  <a:moveTo>
                    <a:pt x="1039" y="587"/>
                  </a:moveTo>
                  <a:lnTo>
                    <a:pt x="1014" y="542"/>
                  </a:lnTo>
                  <a:lnTo>
                    <a:pt x="1039" y="495"/>
                  </a:lnTo>
                  <a:lnTo>
                    <a:pt x="1066" y="542"/>
                  </a:lnTo>
                  <a:lnTo>
                    <a:pt x="1039" y="587"/>
                  </a:lnTo>
                  <a:close/>
                  <a:moveTo>
                    <a:pt x="1101" y="587"/>
                  </a:moveTo>
                  <a:lnTo>
                    <a:pt x="1075" y="542"/>
                  </a:lnTo>
                  <a:lnTo>
                    <a:pt x="1101" y="495"/>
                  </a:lnTo>
                  <a:lnTo>
                    <a:pt x="1128" y="542"/>
                  </a:lnTo>
                  <a:lnTo>
                    <a:pt x="1101" y="587"/>
                  </a:lnTo>
                  <a:close/>
                  <a:moveTo>
                    <a:pt x="1162" y="587"/>
                  </a:moveTo>
                  <a:lnTo>
                    <a:pt x="1137" y="542"/>
                  </a:lnTo>
                  <a:lnTo>
                    <a:pt x="1162" y="495"/>
                  </a:lnTo>
                  <a:lnTo>
                    <a:pt x="1189" y="542"/>
                  </a:lnTo>
                  <a:lnTo>
                    <a:pt x="1162" y="587"/>
                  </a:lnTo>
                  <a:close/>
                  <a:moveTo>
                    <a:pt x="1224" y="587"/>
                  </a:moveTo>
                  <a:lnTo>
                    <a:pt x="1198" y="542"/>
                  </a:lnTo>
                  <a:lnTo>
                    <a:pt x="1224" y="495"/>
                  </a:lnTo>
                  <a:lnTo>
                    <a:pt x="1251" y="542"/>
                  </a:lnTo>
                  <a:lnTo>
                    <a:pt x="1224" y="587"/>
                  </a:lnTo>
                  <a:close/>
                  <a:moveTo>
                    <a:pt x="1285" y="587"/>
                  </a:moveTo>
                  <a:lnTo>
                    <a:pt x="1260" y="542"/>
                  </a:lnTo>
                  <a:lnTo>
                    <a:pt x="1285" y="495"/>
                  </a:lnTo>
                  <a:lnTo>
                    <a:pt x="1312" y="542"/>
                  </a:lnTo>
                  <a:lnTo>
                    <a:pt x="1285" y="587"/>
                  </a:lnTo>
                  <a:close/>
                  <a:moveTo>
                    <a:pt x="1348" y="587"/>
                  </a:moveTo>
                  <a:lnTo>
                    <a:pt x="1321" y="542"/>
                  </a:lnTo>
                  <a:lnTo>
                    <a:pt x="1348" y="495"/>
                  </a:lnTo>
                  <a:lnTo>
                    <a:pt x="1374" y="542"/>
                  </a:lnTo>
                  <a:lnTo>
                    <a:pt x="1348" y="587"/>
                  </a:lnTo>
                  <a:close/>
                  <a:moveTo>
                    <a:pt x="1410" y="587"/>
                  </a:moveTo>
                  <a:lnTo>
                    <a:pt x="1383" y="542"/>
                  </a:lnTo>
                  <a:lnTo>
                    <a:pt x="1410" y="495"/>
                  </a:lnTo>
                  <a:lnTo>
                    <a:pt x="1435" y="542"/>
                  </a:lnTo>
                  <a:lnTo>
                    <a:pt x="1410" y="587"/>
                  </a:lnTo>
                  <a:close/>
                  <a:moveTo>
                    <a:pt x="1471" y="587"/>
                  </a:moveTo>
                  <a:lnTo>
                    <a:pt x="1444" y="542"/>
                  </a:lnTo>
                  <a:lnTo>
                    <a:pt x="1471" y="495"/>
                  </a:lnTo>
                  <a:lnTo>
                    <a:pt x="1497" y="542"/>
                  </a:lnTo>
                  <a:lnTo>
                    <a:pt x="1471" y="587"/>
                  </a:lnTo>
                  <a:close/>
                  <a:moveTo>
                    <a:pt x="1533" y="587"/>
                  </a:moveTo>
                  <a:lnTo>
                    <a:pt x="1506" y="542"/>
                  </a:lnTo>
                  <a:lnTo>
                    <a:pt x="1533" y="495"/>
                  </a:lnTo>
                  <a:lnTo>
                    <a:pt x="1558" y="542"/>
                  </a:lnTo>
                  <a:lnTo>
                    <a:pt x="1533" y="587"/>
                  </a:lnTo>
                  <a:close/>
                  <a:moveTo>
                    <a:pt x="1594" y="587"/>
                  </a:moveTo>
                  <a:lnTo>
                    <a:pt x="1567" y="542"/>
                  </a:lnTo>
                  <a:lnTo>
                    <a:pt x="1594" y="495"/>
                  </a:lnTo>
                  <a:lnTo>
                    <a:pt x="1620" y="542"/>
                  </a:lnTo>
                  <a:lnTo>
                    <a:pt x="1594" y="587"/>
                  </a:lnTo>
                  <a:close/>
                  <a:moveTo>
                    <a:pt x="1656" y="587"/>
                  </a:moveTo>
                  <a:lnTo>
                    <a:pt x="1629" y="542"/>
                  </a:lnTo>
                  <a:lnTo>
                    <a:pt x="1656" y="495"/>
                  </a:lnTo>
                  <a:lnTo>
                    <a:pt x="1681" y="542"/>
                  </a:lnTo>
                  <a:lnTo>
                    <a:pt x="1656" y="587"/>
                  </a:lnTo>
                  <a:close/>
                  <a:moveTo>
                    <a:pt x="1717" y="587"/>
                  </a:moveTo>
                  <a:lnTo>
                    <a:pt x="1692" y="542"/>
                  </a:lnTo>
                  <a:lnTo>
                    <a:pt x="1717" y="495"/>
                  </a:lnTo>
                  <a:lnTo>
                    <a:pt x="1744" y="542"/>
                  </a:lnTo>
                  <a:lnTo>
                    <a:pt x="1717" y="587"/>
                  </a:lnTo>
                  <a:close/>
                  <a:moveTo>
                    <a:pt x="1779" y="587"/>
                  </a:moveTo>
                  <a:lnTo>
                    <a:pt x="1753" y="542"/>
                  </a:lnTo>
                  <a:lnTo>
                    <a:pt x="1779" y="495"/>
                  </a:lnTo>
                  <a:lnTo>
                    <a:pt x="1806" y="542"/>
                  </a:lnTo>
                  <a:lnTo>
                    <a:pt x="1779" y="587"/>
                  </a:lnTo>
                  <a:close/>
                  <a:moveTo>
                    <a:pt x="1840" y="587"/>
                  </a:moveTo>
                  <a:lnTo>
                    <a:pt x="1815" y="542"/>
                  </a:lnTo>
                  <a:lnTo>
                    <a:pt x="1840" y="495"/>
                  </a:lnTo>
                  <a:lnTo>
                    <a:pt x="1867" y="542"/>
                  </a:lnTo>
                  <a:lnTo>
                    <a:pt x="1840" y="587"/>
                  </a:lnTo>
                  <a:close/>
                  <a:moveTo>
                    <a:pt x="1902" y="587"/>
                  </a:moveTo>
                  <a:lnTo>
                    <a:pt x="1876" y="542"/>
                  </a:lnTo>
                  <a:lnTo>
                    <a:pt x="1902" y="495"/>
                  </a:lnTo>
                  <a:lnTo>
                    <a:pt x="1929" y="542"/>
                  </a:lnTo>
                  <a:lnTo>
                    <a:pt x="1902" y="587"/>
                  </a:lnTo>
                  <a:close/>
                  <a:moveTo>
                    <a:pt x="1963" y="587"/>
                  </a:moveTo>
                  <a:lnTo>
                    <a:pt x="1938" y="542"/>
                  </a:lnTo>
                  <a:lnTo>
                    <a:pt x="1963" y="495"/>
                  </a:lnTo>
                  <a:lnTo>
                    <a:pt x="1990" y="542"/>
                  </a:lnTo>
                  <a:lnTo>
                    <a:pt x="1963" y="587"/>
                  </a:lnTo>
                  <a:close/>
                  <a:moveTo>
                    <a:pt x="2025" y="587"/>
                  </a:moveTo>
                  <a:lnTo>
                    <a:pt x="1999" y="542"/>
                  </a:lnTo>
                  <a:lnTo>
                    <a:pt x="2025" y="495"/>
                  </a:lnTo>
                  <a:lnTo>
                    <a:pt x="2052" y="542"/>
                  </a:lnTo>
                  <a:lnTo>
                    <a:pt x="2025" y="587"/>
                  </a:lnTo>
                  <a:close/>
                  <a:moveTo>
                    <a:pt x="2088" y="587"/>
                  </a:moveTo>
                  <a:lnTo>
                    <a:pt x="2061" y="542"/>
                  </a:lnTo>
                  <a:lnTo>
                    <a:pt x="2088" y="495"/>
                  </a:lnTo>
                  <a:lnTo>
                    <a:pt x="2113" y="542"/>
                  </a:lnTo>
                  <a:lnTo>
                    <a:pt x="2088" y="587"/>
                  </a:lnTo>
                  <a:close/>
                  <a:moveTo>
                    <a:pt x="2149" y="587"/>
                  </a:moveTo>
                  <a:lnTo>
                    <a:pt x="2122" y="542"/>
                  </a:lnTo>
                  <a:lnTo>
                    <a:pt x="2149" y="495"/>
                  </a:lnTo>
                  <a:lnTo>
                    <a:pt x="2175" y="542"/>
                  </a:lnTo>
                  <a:lnTo>
                    <a:pt x="2149" y="587"/>
                  </a:lnTo>
                  <a:close/>
                  <a:moveTo>
                    <a:pt x="2211" y="587"/>
                  </a:moveTo>
                  <a:lnTo>
                    <a:pt x="2184" y="542"/>
                  </a:lnTo>
                  <a:lnTo>
                    <a:pt x="2211" y="495"/>
                  </a:lnTo>
                  <a:lnTo>
                    <a:pt x="2236" y="542"/>
                  </a:lnTo>
                  <a:lnTo>
                    <a:pt x="2211" y="587"/>
                  </a:lnTo>
                  <a:close/>
                  <a:moveTo>
                    <a:pt x="2272" y="587"/>
                  </a:moveTo>
                  <a:lnTo>
                    <a:pt x="2245" y="542"/>
                  </a:lnTo>
                  <a:lnTo>
                    <a:pt x="2272" y="495"/>
                  </a:lnTo>
                  <a:lnTo>
                    <a:pt x="2298" y="542"/>
                  </a:lnTo>
                  <a:lnTo>
                    <a:pt x="2272" y="587"/>
                  </a:lnTo>
                  <a:close/>
                  <a:moveTo>
                    <a:pt x="2334" y="587"/>
                  </a:moveTo>
                  <a:lnTo>
                    <a:pt x="2307" y="542"/>
                  </a:lnTo>
                  <a:lnTo>
                    <a:pt x="2334" y="495"/>
                  </a:lnTo>
                  <a:lnTo>
                    <a:pt x="2359" y="542"/>
                  </a:lnTo>
                  <a:lnTo>
                    <a:pt x="2334" y="587"/>
                  </a:lnTo>
                  <a:close/>
                  <a:moveTo>
                    <a:pt x="2395" y="587"/>
                  </a:moveTo>
                  <a:lnTo>
                    <a:pt x="2368" y="542"/>
                  </a:lnTo>
                  <a:lnTo>
                    <a:pt x="2395" y="495"/>
                  </a:lnTo>
                  <a:lnTo>
                    <a:pt x="2421" y="542"/>
                  </a:lnTo>
                  <a:lnTo>
                    <a:pt x="2395" y="587"/>
                  </a:lnTo>
                  <a:close/>
                  <a:moveTo>
                    <a:pt x="2457" y="587"/>
                  </a:moveTo>
                  <a:lnTo>
                    <a:pt x="2431" y="542"/>
                  </a:lnTo>
                  <a:lnTo>
                    <a:pt x="2457" y="495"/>
                  </a:lnTo>
                  <a:lnTo>
                    <a:pt x="2484" y="542"/>
                  </a:lnTo>
                  <a:lnTo>
                    <a:pt x="2457" y="587"/>
                  </a:lnTo>
                  <a:close/>
                  <a:moveTo>
                    <a:pt x="2518" y="587"/>
                  </a:moveTo>
                  <a:lnTo>
                    <a:pt x="2493" y="542"/>
                  </a:lnTo>
                  <a:lnTo>
                    <a:pt x="2518" y="495"/>
                  </a:lnTo>
                  <a:lnTo>
                    <a:pt x="2545" y="542"/>
                  </a:lnTo>
                  <a:lnTo>
                    <a:pt x="2518" y="587"/>
                  </a:lnTo>
                  <a:close/>
                  <a:moveTo>
                    <a:pt x="84" y="533"/>
                  </a:moveTo>
                  <a:lnTo>
                    <a:pt x="59" y="488"/>
                  </a:lnTo>
                  <a:lnTo>
                    <a:pt x="84" y="443"/>
                  </a:lnTo>
                  <a:lnTo>
                    <a:pt x="111" y="488"/>
                  </a:lnTo>
                  <a:lnTo>
                    <a:pt x="84" y="533"/>
                  </a:lnTo>
                  <a:close/>
                  <a:moveTo>
                    <a:pt x="146" y="533"/>
                  </a:moveTo>
                  <a:lnTo>
                    <a:pt x="120" y="488"/>
                  </a:lnTo>
                  <a:lnTo>
                    <a:pt x="146" y="443"/>
                  </a:lnTo>
                  <a:lnTo>
                    <a:pt x="172" y="488"/>
                  </a:lnTo>
                  <a:lnTo>
                    <a:pt x="146" y="533"/>
                  </a:lnTo>
                  <a:close/>
                  <a:moveTo>
                    <a:pt x="207" y="533"/>
                  </a:moveTo>
                  <a:lnTo>
                    <a:pt x="181" y="488"/>
                  </a:lnTo>
                  <a:lnTo>
                    <a:pt x="207" y="443"/>
                  </a:lnTo>
                  <a:lnTo>
                    <a:pt x="234" y="488"/>
                  </a:lnTo>
                  <a:lnTo>
                    <a:pt x="207" y="533"/>
                  </a:lnTo>
                  <a:close/>
                  <a:moveTo>
                    <a:pt x="270" y="533"/>
                  </a:moveTo>
                  <a:lnTo>
                    <a:pt x="243" y="488"/>
                  </a:lnTo>
                  <a:lnTo>
                    <a:pt x="270" y="443"/>
                  </a:lnTo>
                  <a:lnTo>
                    <a:pt x="295" y="488"/>
                  </a:lnTo>
                  <a:lnTo>
                    <a:pt x="270" y="533"/>
                  </a:lnTo>
                  <a:close/>
                  <a:moveTo>
                    <a:pt x="331" y="533"/>
                  </a:moveTo>
                  <a:lnTo>
                    <a:pt x="304" y="488"/>
                  </a:lnTo>
                  <a:lnTo>
                    <a:pt x="331" y="443"/>
                  </a:lnTo>
                  <a:lnTo>
                    <a:pt x="357" y="488"/>
                  </a:lnTo>
                  <a:lnTo>
                    <a:pt x="331" y="533"/>
                  </a:lnTo>
                  <a:close/>
                  <a:moveTo>
                    <a:pt x="393" y="533"/>
                  </a:moveTo>
                  <a:lnTo>
                    <a:pt x="366" y="488"/>
                  </a:lnTo>
                  <a:lnTo>
                    <a:pt x="393" y="443"/>
                  </a:lnTo>
                  <a:lnTo>
                    <a:pt x="418" y="488"/>
                  </a:lnTo>
                  <a:lnTo>
                    <a:pt x="393" y="533"/>
                  </a:lnTo>
                  <a:close/>
                  <a:moveTo>
                    <a:pt x="454" y="533"/>
                  </a:moveTo>
                  <a:lnTo>
                    <a:pt x="427" y="488"/>
                  </a:lnTo>
                  <a:lnTo>
                    <a:pt x="454" y="443"/>
                  </a:lnTo>
                  <a:lnTo>
                    <a:pt x="480" y="488"/>
                  </a:lnTo>
                  <a:lnTo>
                    <a:pt x="454" y="533"/>
                  </a:lnTo>
                  <a:close/>
                  <a:moveTo>
                    <a:pt x="516" y="533"/>
                  </a:moveTo>
                  <a:lnTo>
                    <a:pt x="489" y="488"/>
                  </a:lnTo>
                  <a:lnTo>
                    <a:pt x="516" y="443"/>
                  </a:lnTo>
                  <a:lnTo>
                    <a:pt x="541" y="488"/>
                  </a:lnTo>
                  <a:lnTo>
                    <a:pt x="516" y="533"/>
                  </a:lnTo>
                  <a:close/>
                  <a:moveTo>
                    <a:pt x="577" y="533"/>
                  </a:moveTo>
                  <a:lnTo>
                    <a:pt x="550" y="488"/>
                  </a:lnTo>
                  <a:lnTo>
                    <a:pt x="577" y="443"/>
                  </a:lnTo>
                  <a:lnTo>
                    <a:pt x="603" y="488"/>
                  </a:lnTo>
                  <a:lnTo>
                    <a:pt x="577" y="533"/>
                  </a:lnTo>
                  <a:close/>
                  <a:moveTo>
                    <a:pt x="639" y="533"/>
                  </a:moveTo>
                  <a:lnTo>
                    <a:pt x="613" y="488"/>
                  </a:lnTo>
                  <a:lnTo>
                    <a:pt x="639" y="443"/>
                  </a:lnTo>
                  <a:lnTo>
                    <a:pt x="666" y="488"/>
                  </a:lnTo>
                  <a:lnTo>
                    <a:pt x="639" y="533"/>
                  </a:lnTo>
                  <a:close/>
                  <a:moveTo>
                    <a:pt x="700" y="533"/>
                  </a:moveTo>
                  <a:lnTo>
                    <a:pt x="675" y="488"/>
                  </a:lnTo>
                  <a:lnTo>
                    <a:pt x="700" y="443"/>
                  </a:lnTo>
                  <a:lnTo>
                    <a:pt x="727" y="488"/>
                  </a:lnTo>
                  <a:lnTo>
                    <a:pt x="700" y="533"/>
                  </a:lnTo>
                  <a:close/>
                  <a:moveTo>
                    <a:pt x="762" y="533"/>
                  </a:moveTo>
                  <a:lnTo>
                    <a:pt x="736" y="488"/>
                  </a:lnTo>
                  <a:lnTo>
                    <a:pt x="762" y="443"/>
                  </a:lnTo>
                  <a:lnTo>
                    <a:pt x="789" y="488"/>
                  </a:lnTo>
                  <a:lnTo>
                    <a:pt x="762" y="533"/>
                  </a:lnTo>
                  <a:close/>
                  <a:moveTo>
                    <a:pt x="823" y="533"/>
                  </a:moveTo>
                  <a:lnTo>
                    <a:pt x="798" y="488"/>
                  </a:lnTo>
                  <a:lnTo>
                    <a:pt x="823" y="443"/>
                  </a:lnTo>
                  <a:lnTo>
                    <a:pt x="850" y="488"/>
                  </a:lnTo>
                  <a:lnTo>
                    <a:pt x="823" y="533"/>
                  </a:lnTo>
                  <a:close/>
                  <a:moveTo>
                    <a:pt x="885" y="533"/>
                  </a:moveTo>
                  <a:lnTo>
                    <a:pt x="859" y="488"/>
                  </a:lnTo>
                  <a:lnTo>
                    <a:pt x="885" y="443"/>
                  </a:lnTo>
                  <a:lnTo>
                    <a:pt x="912" y="488"/>
                  </a:lnTo>
                  <a:lnTo>
                    <a:pt x="885" y="533"/>
                  </a:lnTo>
                  <a:close/>
                  <a:moveTo>
                    <a:pt x="946" y="533"/>
                  </a:moveTo>
                  <a:lnTo>
                    <a:pt x="921" y="488"/>
                  </a:lnTo>
                  <a:lnTo>
                    <a:pt x="946" y="443"/>
                  </a:lnTo>
                  <a:lnTo>
                    <a:pt x="973" y="488"/>
                  </a:lnTo>
                  <a:lnTo>
                    <a:pt x="946" y="533"/>
                  </a:lnTo>
                  <a:close/>
                  <a:moveTo>
                    <a:pt x="1009" y="533"/>
                  </a:moveTo>
                  <a:lnTo>
                    <a:pt x="982" y="488"/>
                  </a:lnTo>
                  <a:lnTo>
                    <a:pt x="1009" y="443"/>
                  </a:lnTo>
                  <a:lnTo>
                    <a:pt x="1035" y="488"/>
                  </a:lnTo>
                  <a:lnTo>
                    <a:pt x="1009" y="533"/>
                  </a:lnTo>
                  <a:close/>
                  <a:moveTo>
                    <a:pt x="1071" y="533"/>
                  </a:moveTo>
                  <a:lnTo>
                    <a:pt x="1044" y="488"/>
                  </a:lnTo>
                  <a:lnTo>
                    <a:pt x="1071" y="443"/>
                  </a:lnTo>
                  <a:lnTo>
                    <a:pt x="1096" y="488"/>
                  </a:lnTo>
                  <a:lnTo>
                    <a:pt x="1071" y="533"/>
                  </a:lnTo>
                  <a:close/>
                  <a:moveTo>
                    <a:pt x="1132" y="533"/>
                  </a:moveTo>
                  <a:lnTo>
                    <a:pt x="1105" y="488"/>
                  </a:lnTo>
                  <a:lnTo>
                    <a:pt x="1132" y="443"/>
                  </a:lnTo>
                  <a:lnTo>
                    <a:pt x="1158" y="488"/>
                  </a:lnTo>
                  <a:lnTo>
                    <a:pt x="1132" y="533"/>
                  </a:lnTo>
                  <a:close/>
                  <a:moveTo>
                    <a:pt x="1194" y="533"/>
                  </a:moveTo>
                  <a:lnTo>
                    <a:pt x="1167" y="488"/>
                  </a:lnTo>
                  <a:lnTo>
                    <a:pt x="1194" y="443"/>
                  </a:lnTo>
                  <a:lnTo>
                    <a:pt x="1219" y="488"/>
                  </a:lnTo>
                  <a:lnTo>
                    <a:pt x="1194" y="533"/>
                  </a:lnTo>
                  <a:close/>
                  <a:moveTo>
                    <a:pt x="1255" y="533"/>
                  </a:moveTo>
                  <a:lnTo>
                    <a:pt x="1228" y="488"/>
                  </a:lnTo>
                  <a:lnTo>
                    <a:pt x="1255" y="443"/>
                  </a:lnTo>
                  <a:lnTo>
                    <a:pt x="1281" y="488"/>
                  </a:lnTo>
                  <a:lnTo>
                    <a:pt x="1255" y="533"/>
                  </a:lnTo>
                  <a:close/>
                  <a:moveTo>
                    <a:pt x="1317" y="533"/>
                  </a:moveTo>
                  <a:lnTo>
                    <a:pt x="1290" y="488"/>
                  </a:lnTo>
                  <a:lnTo>
                    <a:pt x="1317" y="443"/>
                  </a:lnTo>
                  <a:lnTo>
                    <a:pt x="1342" y="488"/>
                  </a:lnTo>
                  <a:lnTo>
                    <a:pt x="1317" y="533"/>
                  </a:lnTo>
                  <a:close/>
                  <a:moveTo>
                    <a:pt x="1378" y="533"/>
                  </a:moveTo>
                  <a:lnTo>
                    <a:pt x="1353" y="488"/>
                  </a:lnTo>
                  <a:lnTo>
                    <a:pt x="1378" y="443"/>
                  </a:lnTo>
                  <a:lnTo>
                    <a:pt x="1405" y="488"/>
                  </a:lnTo>
                  <a:lnTo>
                    <a:pt x="1378" y="533"/>
                  </a:lnTo>
                  <a:close/>
                  <a:moveTo>
                    <a:pt x="1440" y="533"/>
                  </a:moveTo>
                  <a:lnTo>
                    <a:pt x="1414" y="488"/>
                  </a:lnTo>
                  <a:lnTo>
                    <a:pt x="1440" y="443"/>
                  </a:lnTo>
                  <a:lnTo>
                    <a:pt x="1467" y="488"/>
                  </a:lnTo>
                  <a:lnTo>
                    <a:pt x="1440" y="533"/>
                  </a:lnTo>
                  <a:close/>
                  <a:moveTo>
                    <a:pt x="1501" y="533"/>
                  </a:moveTo>
                  <a:lnTo>
                    <a:pt x="1476" y="488"/>
                  </a:lnTo>
                  <a:lnTo>
                    <a:pt x="1501" y="443"/>
                  </a:lnTo>
                  <a:lnTo>
                    <a:pt x="1528" y="488"/>
                  </a:lnTo>
                  <a:lnTo>
                    <a:pt x="1501" y="533"/>
                  </a:lnTo>
                  <a:close/>
                  <a:moveTo>
                    <a:pt x="1563" y="533"/>
                  </a:moveTo>
                  <a:lnTo>
                    <a:pt x="1537" y="488"/>
                  </a:lnTo>
                  <a:lnTo>
                    <a:pt x="1563" y="443"/>
                  </a:lnTo>
                  <a:lnTo>
                    <a:pt x="1590" y="488"/>
                  </a:lnTo>
                  <a:lnTo>
                    <a:pt x="1563" y="533"/>
                  </a:lnTo>
                  <a:close/>
                  <a:moveTo>
                    <a:pt x="1624" y="533"/>
                  </a:moveTo>
                  <a:lnTo>
                    <a:pt x="1599" y="488"/>
                  </a:lnTo>
                  <a:lnTo>
                    <a:pt x="1624" y="443"/>
                  </a:lnTo>
                  <a:lnTo>
                    <a:pt x="1651" y="488"/>
                  </a:lnTo>
                  <a:lnTo>
                    <a:pt x="1624" y="533"/>
                  </a:lnTo>
                  <a:close/>
                  <a:moveTo>
                    <a:pt x="1686" y="533"/>
                  </a:moveTo>
                  <a:lnTo>
                    <a:pt x="1660" y="488"/>
                  </a:lnTo>
                  <a:lnTo>
                    <a:pt x="1686" y="443"/>
                  </a:lnTo>
                  <a:lnTo>
                    <a:pt x="1713" y="488"/>
                  </a:lnTo>
                  <a:lnTo>
                    <a:pt x="1686" y="533"/>
                  </a:lnTo>
                  <a:close/>
                  <a:moveTo>
                    <a:pt x="1749" y="533"/>
                  </a:moveTo>
                  <a:lnTo>
                    <a:pt x="1722" y="488"/>
                  </a:lnTo>
                  <a:lnTo>
                    <a:pt x="1749" y="443"/>
                  </a:lnTo>
                  <a:lnTo>
                    <a:pt x="1774" y="488"/>
                  </a:lnTo>
                  <a:lnTo>
                    <a:pt x="1749" y="533"/>
                  </a:lnTo>
                  <a:close/>
                  <a:moveTo>
                    <a:pt x="1810" y="533"/>
                  </a:moveTo>
                  <a:lnTo>
                    <a:pt x="1783" y="488"/>
                  </a:lnTo>
                  <a:lnTo>
                    <a:pt x="1810" y="443"/>
                  </a:lnTo>
                  <a:lnTo>
                    <a:pt x="1836" y="488"/>
                  </a:lnTo>
                  <a:lnTo>
                    <a:pt x="1810" y="533"/>
                  </a:lnTo>
                  <a:close/>
                  <a:moveTo>
                    <a:pt x="1872" y="533"/>
                  </a:moveTo>
                  <a:lnTo>
                    <a:pt x="1845" y="488"/>
                  </a:lnTo>
                  <a:lnTo>
                    <a:pt x="1872" y="443"/>
                  </a:lnTo>
                  <a:lnTo>
                    <a:pt x="1897" y="488"/>
                  </a:lnTo>
                  <a:lnTo>
                    <a:pt x="1872" y="533"/>
                  </a:lnTo>
                  <a:close/>
                  <a:moveTo>
                    <a:pt x="1933" y="533"/>
                  </a:moveTo>
                  <a:lnTo>
                    <a:pt x="1906" y="488"/>
                  </a:lnTo>
                  <a:lnTo>
                    <a:pt x="1933" y="443"/>
                  </a:lnTo>
                  <a:lnTo>
                    <a:pt x="1959" y="488"/>
                  </a:lnTo>
                  <a:lnTo>
                    <a:pt x="1933" y="533"/>
                  </a:lnTo>
                  <a:close/>
                  <a:moveTo>
                    <a:pt x="1995" y="533"/>
                  </a:moveTo>
                  <a:lnTo>
                    <a:pt x="1968" y="488"/>
                  </a:lnTo>
                  <a:lnTo>
                    <a:pt x="1995" y="443"/>
                  </a:lnTo>
                  <a:lnTo>
                    <a:pt x="2020" y="488"/>
                  </a:lnTo>
                  <a:lnTo>
                    <a:pt x="1995" y="533"/>
                  </a:lnTo>
                  <a:close/>
                  <a:moveTo>
                    <a:pt x="2056" y="533"/>
                  </a:moveTo>
                  <a:lnTo>
                    <a:pt x="2029" y="488"/>
                  </a:lnTo>
                  <a:lnTo>
                    <a:pt x="2056" y="443"/>
                  </a:lnTo>
                  <a:lnTo>
                    <a:pt x="2082" y="488"/>
                  </a:lnTo>
                  <a:lnTo>
                    <a:pt x="2056" y="533"/>
                  </a:lnTo>
                  <a:close/>
                  <a:moveTo>
                    <a:pt x="2118" y="533"/>
                  </a:moveTo>
                  <a:lnTo>
                    <a:pt x="2092" y="488"/>
                  </a:lnTo>
                  <a:lnTo>
                    <a:pt x="2118" y="443"/>
                  </a:lnTo>
                  <a:lnTo>
                    <a:pt x="2145" y="488"/>
                  </a:lnTo>
                  <a:lnTo>
                    <a:pt x="2118" y="533"/>
                  </a:lnTo>
                  <a:close/>
                  <a:moveTo>
                    <a:pt x="2179" y="533"/>
                  </a:moveTo>
                  <a:lnTo>
                    <a:pt x="2154" y="488"/>
                  </a:lnTo>
                  <a:lnTo>
                    <a:pt x="2179" y="443"/>
                  </a:lnTo>
                  <a:lnTo>
                    <a:pt x="2206" y="488"/>
                  </a:lnTo>
                  <a:lnTo>
                    <a:pt x="2179" y="533"/>
                  </a:lnTo>
                  <a:close/>
                  <a:moveTo>
                    <a:pt x="2241" y="533"/>
                  </a:moveTo>
                  <a:lnTo>
                    <a:pt x="2215" y="488"/>
                  </a:lnTo>
                  <a:lnTo>
                    <a:pt x="2241" y="443"/>
                  </a:lnTo>
                  <a:lnTo>
                    <a:pt x="2268" y="488"/>
                  </a:lnTo>
                  <a:lnTo>
                    <a:pt x="2241" y="533"/>
                  </a:lnTo>
                  <a:close/>
                  <a:moveTo>
                    <a:pt x="2302" y="533"/>
                  </a:moveTo>
                  <a:lnTo>
                    <a:pt x="2277" y="488"/>
                  </a:lnTo>
                  <a:lnTo>
                    <a:pt x="2302" y="443"/>
                  </a:lnTo>
                  <a:lnTo>
                    <a:pt x="2329" y="488"/>
                  </a:lnTo>
                  <a:lnTo>
                    <a:pt x="2302" y="533"/>
                  </a:lnTo>
                  <a:close/>
                  <a:moveTo>
                    <a:pt x="2364" y="533"/>
                  </a:moveTo>
                  <a:lnTo>
                    <a:pt x="2338" y="488"/>
                  </a:lnTo>
                  <a:lnTo>
                    <a:pt x="2364" y="443"/>
                  </a:lnTo>
                  <a:lnTo>
                    <a:pt x="2391" y="488"/>
                  </a:lnTo>
                  <a:lnTo>
                    <a:pt x="2364" y="533"/>
                  </a:lnTo>
                  <a:close/>
                  <a:moveTo>
                    <a:pt x="2425" y="533"/>
                  </a:moveTo>
                  <a:lnTo>
                    <a:pt x="2400" y="488"/>
                  </a:lnTo>
                  <a:lnTo>
                    <a:pt x="2425" y="443"/>
                  </a:lnTo>
                  <a:lnTo>
                    <a:pt x="2452" y="488"/>
                  </a:lnTo>
                  <a:lnTo>
                    <a:pt x="2425" y="533"/>
                  </a:lnTo>
                  <a:close/>
                  <a:moveTo>
                    <a:pt x="2488" y="533"/>
                  </a:moveTo>
                  <a:lnTo>
                    <a:pt x="2461" y="488"/>
                  </a:lnTo>
                  <a:lnTo>
                    <a:pt x="2488" y="443"/>
                  </a:lnTo>
                  <a:lnTo>
                    <a:pt x="2514" y="488"/>
                  </a:lnTo>
                  <a:lnTo>
                    <a:pt x="2488" y="533"/>
                  </a:lnTo>
                  <a:close/>
                  <a:moveTo>
                    <a:pt x="54" y="480"/>
                  </a:moveTo>
                  <a:lnTo>
                    <a:pt x="27" y="435"/>
                  </a:lnTo>
                  <a:lnTo>
                    <a:pt x="54" y="389"/>
                  </a:lnTo>
                  <a:lnTo>
                    <a:pt x="80" y="435"/>
                  </a:lnTo>
                  <a:lnTo>
                    <a:pt x="54" y="480"/>
                  </a:lnTo>
                  <a:close/>
                  <a:moveTo>
                    <a:pt x="116" y="480"/>
                  </a:moveTo>
                  <a:lnTo>
                    <a:pt x="89" y="435"/>
                  </a:lnTo>
                  <a:lnTo>
                    <a:pt x="116" y="389"/>
                  </a:lnTo>
                  <a:lnTo>
                    <a:pt x="141" y="435"/>
                  </a:lnTo>
                  <a:lnTo>
                    <a:pt x="116" y="480"/>
                  </a:lnTo>
                  <a:close/>
                  <a:moveTo>
                    <a:pt x="177" y="480"/>
                  </a:moveTo>
                  <a:lnTo>
                    <a:pt x="150" y="435"/>
                  </a:lnTo>
                  <a:lnTo>
                    <a:pt x="177" y="389"/>
                  </a:lnTo>
                  <a:lnTo>
                    <a:pt x="202" y="435"/>
                  </a:lnTo>
                  <a:lnTo>
                    <a:pt x="177" y="480"/>
                  </a:lnTo>
                  <a:close/>
                  <a:moveTo>
                    <a:pt x="238" y="480"/>
                  </a:moveTo>
                  <a:lnTo>
                    <a:pt x="213" y="435"/>
                  </a:lnTo>
                  <a:lnTo>
                    <a:pt x="238" y="389"/>
                  </a:lnTo>
                  <a:lnTo>
                    <a:pt x="265" y="435"/>
                  </a:lnTo>
                  <a:lnTo>
                    <a:pt x="238" y="480"/>
                  </a:lnTo>
                  <a:close/>
                  <a:moveTo>
                    <a:pt x="300" y="480"/>
                  </a:moveTo>
                  <a:lnTo>
                    <a:pt x="274" y="435"/>
                  </a:lnTo>
                  <a:lnTo>
                    <a:pt x="300" y="389"/>
                  </a:lnTo>
                  <a:lnTo>
                    <a:pt x="327" y="435"/>
                  </a:lnTo>
                  <a:lnTo>
                    <a:pt x="300" y="480"/>
                  </a:lnTo>
                  <a:close/>
                  <a:moveTo>
                    <a:pt x="361" y="480"/>
                  </a:moveTo>
                  <a:lnTo>
                    <a:pt x="336" y="435"/>
                  </a:lnTo>
                  <a:lnTo>
                    <a:pt x="361" y="389"/>
                  </a:lnTo>
                  <a:lnTo>
                    <a:pt x="388" y="435"/>
                  </a:lnTo>
                  <a:lnTo>
                    <a:pt x="361" y="480"/>
                  </a:lnTo>
                  <a:close/>
                  <a:moveTo>
                    <a:pt x="423" y="480"/>
                  </a:moveTo>
                  <a:lnTo>
                    <a:pt x="397" y="435"/>
                  </a:lnTo>
                  <a:lnTo>
                    <a:pt x="423" y="389"/>
                  </a:lnTo>
                  <a:lnTo>
                    <a:pt x="450" y="435"/>
                  </a:lnTo>
                  <a:lnTo>
                    <a:pt x="423" y="480"/>
                  </a:lnTo>
                  <a:close/>
                  <a:moveTo>
                    <a:pt x="484" y="480"/>
                  </a:moveTo>
                  <a:lnTo>
                    <a:pt x="459" y="435"/>
                  </a:lnTo>
                  <a:lnTo>
                    <a:pt x="484" y="389"/>
                  </a:lnTo>
                  <a:lnTo>
                    <a:pt x="511" y="435"/>
                  </a:lnTo>
                  <a:lnTo>
                    <a:pt x="484" y="480"/>
                  </a:lnTo>
                  <a:close/>
                  <a:moveTo>
                    <a:pt x="546" y="480"/>
                  </a:moveTo>
                  <a:lnTo>
                    <a:pt x="520" y="435"/>
                  </a:lnTo>
                  <a:lnTo>
                    <a:pt x="546" y="389"/>
                  </a:lnTo>
                  <a:lnTo>
                    <a:pt x="573" y="435"/>
                  </a:lnTo>
                  <a:lnTo>
                    <a:pt x="546" y="480"/>
                  </a:lnTo>
                  <a:close/>
                  <a:moveTo>
                    <a:pt x="609" y="480"/>
                  </a:moveTo>
                  <a:lnTo>
                    <a:pt x="582" y="435"/>
                  </a:lnTo>
                  <a:lnTo>
                    <a:pt x="609" y="389"/>
                  </a:lnTo>
                  <a:lnTo>
                    <a:pt x="634" y="435"/>
                  </a:lnTo>
                  <a:lnTo>
                    <a:pt x="609" y="480"/>
                  </a:lnTo>
                  <a:close/>
                  <a:moveTo>
                    <a:pt x="670" y="480"/>
                  </a:moveTo>
                  <a:lnTo>
                    <a:pt x="643" y="435"/>
                  </a:lnTo>
                  <a:lnTo>
                    <a:pt x="670" y="389"/>
                  </a:lnTo>
                  <a:lnTo>
                    <a:pt x="696" y="435"/>
                  </a:lnTo>
                  <a:lnTo>
                    <a:pt x="670" y="480"/>
                  </a:lnTo>
                  <a:close/>
                  <a:moveTo>
                    <a:pt x="732" y="480"/>
                  </a:moveTo>
                  <a:lnTo>
                    <a:pt x="705" y="435"/>
                  </a:lnTo>
                  <a:lnTo>
                    <a:pt x="732" y="389"/>
                  </a:lnTo>
                  <a:lnTo>
                    <a:pt x="757" y="435"/>
                  </a:lnTo>
                  <a:lnTo>
                    <a:pt x="732" y="480"/>
                  </a:lnTo>
                  <a:close/>
                  <a:moveTo>
                    <a:pt x="793" y="480"/>
                  </a:moveTo>
                  <a:lnTo>
                    <a:pt x="766" y="435"/>
                  </a:lnTo>
                  <a:lnTo>
                    <a:pt x="793" y="389"/>
                  </a:lnTo>
                  <a:lnTo>
                    <a:pt x="819" y="435"/>
                  </a:lnTo>
                  <a:lnTo>
                    <a:pt x="793" y="480"/>
                  </a:lnTo>
                  <a:close/>
                  <a:moveTo>
                    <a:pt x="855" y="480"/>
                  </a:moveTo>
                  <a:lnTo>
                    <a:pt x="828" y="435"/>
                  </a:lnTo>
                  <a:lnTo>
                    <a:pt x="855" y="389"/>
                  </a:lnTo>
                  <a:lnTo>
                    <a:pt x="880" y="435"/>
                  </a:lnTo>
                  <a:lnTo>
                    <a:pt x="855" y="480"/>
                  </a:lnTo>
                  <a:close/>
                  <a:moveTo>
                    <a:pt x="916" y="480"/>
                  </a:moveTo>
                  <a:lnTo>
                    <a:pt x="889" y="435"/>
                  </a:lnTo>
                  <a:lnTo>
                    <a:pt x="916" y="389"/>
                  </a:lnTo>
                  <a:lnTo>
                    <a:pt x="942" y="435"/>
                  </a:lnTo>
                  <a:lnTo>
                    <a:pt x="916" y="480"/>
                  </a:lnTo>
                  <a:close/>
                  <a:moveTo>
                    <a:pt x="978" y="480"/>
                  </a:moveTo>
                  <a:lnTo>
                    <a:pt x="952" y="435"/>
                  </a:lnTo>
                  <a:lnTo>
                    <a:pt x="978" y="389"/>
                  </a:lnTo>
                  <a:lnTo>
                    <a:pt x="1005" y="435"/>
                  </a:lnTo>
                  <a:lnTo>
                    <a:pt x="978" y="480"/>
                  </a:lnTo>
                  <a:close/>
                  <a:moveTo>
                    <a:pt x="1039" y="480"/>
                  </a:moveTo>
                  <a:lnTo>
                    <a:pt x="1014" y="435"/>
                  </a:lnTo>
                  <a:lnTo>
                    <a:pt x="1039" y="389"/>
                  </a:lnTo>
                  <a:lnTo>
                    <a:pt x="1066" y="435"/>
                  </a:lnTo>
                  <a:lnTo>
                    <a:pt x="1039" y="480"/>
                  </a:lnTo>
                  <a:close/>
                  <a:moveTo>
                    <a:pt x="1101" y="480"/>
                  </a:moveTo>
                  <a:lnTo>
                    <a:pt x="1075" y="435"/>
                  </a:lnTo>
                  <a:lnTo>
                    <a:pt x="1101" y="389"/>
                  </a:lnTo>
                  <a:lnTo>
                    <a:pt x="1128" y="435"/>
                  </a:lnTo>
                  <a:lnTo>
                    <a:pt x="1101" y="480"/>
                  </a:lnTo>
                  <a:close/>
                  <a:moveTo>
                    <a:pt x="1162" y="480"/>
                  </a:moveTo>
                  <a:lnTo>
                    <a:pt x="1137" y="435"/>
                  </a:lnTo>
                  <a:lnTo>
                    <a:pt x="1162" y="389"/>
                  </a:lnTo>
                  <a:lnTo>
                    <a:pt x="1189" y="435"/>
                  </a:lnTo>
                  <a:lnTo>
                    <a:pt x="1162" y="480"/>
                  </a:lnTo>
                  <a:close/>
                  <a:moveTo>
                    <a:pt x="1224" y="480"/>
                  </a:moveTo>
                  <a:lnTo>
                    <a:pt x="1198" y="435"/>
                  </a:lnTo>
                  <a:lnTo>
                    <a:pt x="1224" y="389"/>
                  </a:lnTo>
                  <a:lnTo>
                    <a:pt x="1251" y="435"/>
                  </a:lnTo>
                  <a:lnTo>
                    <a:pt x="1224" y="480"/>
                  </a:lnTo>
                  <a:close/>
                  <a:moveTo>
                    <a:pt x="1285" y="480"/>
                  </a:moveTo>
                  <a:lnTo>
                    <a:pt x="1260" y="435"/>
                  </a:lnTo>
                  <a:lnTo>
                    <a:pt x="1285" y="389"/>
                  </a:lnTo>
                  <a:lnTo>
                    <a:pt x="1312" y="435"/>
                  </a:lnTo>
                  <a:lnTo>
                    <a:pt x="1285" y="480"/>
                  </a:lnTo>
                  <a:close/>
                  <a:moveTo>
                    <a:pt x="1348" y="480"/>
                  </a:moveTo>
                  <a:lnTo>
                    <a:pt x="1321" y="435"/>
                  </a:lnTo>
                  <a:lnTo>
                    <a:pt x="1348" y="389"/>
                  </a:lnTo>
                  <a:lnTo>
                    <a:pt x="1374" y="435"/>
                  </a:lnTo>
                  <a:lnTo>
                    <a:pt x="1348" y="480"/>
                  </a:lnTo>
                  <a:close/>
                  <a:moveTo>
                    <a:pt x="1410" y="480"/>
                  </a:moveTo>
                  <a:lnTo>
                    <a:pt x="1383" y="435"/>
                  </a:lnTo>
                  <a:lnTo>
                    <a:pt x="1410" y="389"/>
                  </a:lnTo>
                  <a:lnTo>
                    <a:pt x="1435" y="435"/>
                  </a:lnTo>
                  <a:lnTo>
                    <a:pt x="1410" y="480"/>
                  </a:lnTo>
                  <a:close/>
                  <a:moveTo>
                    <a:pt x="1471" y="480"/>
                  </a:moveTo>
                  <a:lnTo>
                    <a:pt x="1444" y="435"/>
                  </a:lnTo>
                  <a:lnTo>
                    <a:pt x="1471" y="389"/>
                  </a:lnTo>
                  <a:lnTo>
                    <a:pt x="1497" y="435"/>
                  </a:lnTo>
                  <a:lnTo>
                    <a:pt x="1471" y="480"/>
                  </a:lnTo>
                  <a:close/>
                  <a:moveTo>
                    <a:pt x="1533" y="480"/>
                  </a:moveTo>
                  <a:lnTo>
                    <a:pt x="1506" y="435"/>
                  </a:lnTo>
                  <a:lnTo>
                    <a:pt x="1533" y="389"/>
                  </a:lnTo>
                  <a:lnTo>
                    <a:pt x="1558" y="435"/>
                  </a:lnTo>
                  <a:lnTo>
                    <a:pt x="1533" y="480"/>
                  </a:lnTo>
                  <a:close/>
                  <a:moveTo>
                    <a:pt x="1594" y="480"/>
                  </a:moveTo>
                  <a:lnTo>
                    <a:pt x="1567" y="435"/>
                  </a:lnTo>
                  <a:lnTo>
                    <a:pt x="1594" y="389"/>
                  </a:lnTo>
                  <a:lnTo>
                    <a:pt x="1620" y="435"/>
                  </a:lnTo>
                  <a:lnTo>
                    <a:pt x="1594" y="480"/>
                  </a:lnTo>
                  <a:close/>
                  <a:moveTo>
                    <a:pt x="1656" y="480"/>
                  </a:moveTo>
                  <a:lnTo>
                    <a:pt x="1629" y="435"/>
                  </a:lnTo>
                  <a:lnTo>
                    <a:pt x="1656" y="389"/>
                  </a:lnTo>
                  <a:lnTo>
                    <a:pt x="1681" y="435"/>
                  </a:lnTo>
                  <a:lnTo>
                    <a:pt x="1656" y="480"/>
                  </a:lnTo>
                  <a:close/>
                  <a:moveTo>
                    <a:pt x="1717" y="480"/>
                  </a:moveTo>
                  <a:lnTo>
                    <a:pt x="1692" y="435"/>
                  </a:lnTo>
                  <a:lnTo>
                    <a:pt x="1717" y="389"/>
                  </a:lnTo>
                  <a:lnTo>
                    <a:pt x="1744" y="435"/>
                  </a:lnTo>
                  <a:lnTo>
                    <a:pt x="1717" y="480"/>
                  </a:lnTo>
                  <a:close/>
                  <a:moveTo>
                    <a:pt x="1779" y="480"/>
                  </a:moveTo>
                  <a:lnTo>
                    <a:pt x="1753" y="435"/>
                  </a:lnTo>
                  <a:lnTo>
                    <a:pt x="1779" y="389"/>
                  </a:lnTo>
                  <a:lnTo>
                    <a:pt x="1806" y="435"/>
                  </a:lnTo>
                  <a:lnTo>
                    <a:pt x="1779" y="480"/>
                  </a:lnTo>
                  <a:close/>
                  <a:moveTo>
                    <a:pt x="1840" y="480"/>
                  </a:moveTo>
                  <a:lnTo>
                    <a:pt x="1815" y="435"/>
                  </a:lnTo>
                  <a:lnTo>
                    <a:pt x="1840" y="389"/>
                  </a:lnTo>
                  <a:lnTo>
                    <a:pt x="1867" y="435"/>
                  </a:lnTo>
                  <a:lnTo>
                    <a:pt x="1840" y="480"/>
                  </a:lnTo>
                  <a:close/>
                  <a:moveTo>
                    <a:pt x="1902" y="480"/>
                  </a:moveTo>
                  <a:lnTo>
                    <a:pt x="1876" y="435"/>
                  </a:lnTo>
                  <a:lnTo>
                    <a:pt x="1902" y="389"/>
                  </a:lnTo>
                  <a:lnTo>
                    <a:pt x="1929" y="435"/>
                  </a:lnTo>
                  <a:lnTo>
                    <a:pt x="1902" y="480"/>
                  </a:lnTo>
                  <a:close/>
                  <a:moveTo>
                    <a:pt x="1963" y="480"/>
                  </a:moveTo>
                  <a:lnTo>
                    <a:pt x="1938" y="435"/>
                  </a:lnTo>
                  <a:lnTo>
                    <a:pt x="1963" y="389"/>
                  </a:lnTo>
                  <a:lnTo>
                    <a:pt x="1990" y="435"/>
                  </a:lnTo>
                  <a:lnTo>
                    <a:pt x="1963" y="480"/>
                  </a:lnTo>
                  <a:close/>
                  <a:moveTo>
                    <a:pt x="2025" y="480"/>
                  </a:moveTo>
                  <a:lnTo>
                    <a:pt x="1999" y="435"/>
                  </a:lnTo>
                  <a:lnTo>
                    <a:pt x="2025" y="389"/>
                  </a:lnTo>
                  <a:lnTo>
                    <a:pt x="2052" y="435"/>
                  </a:lnTo>
                  <a:lnTo>
                    <a:pt x="2025" y="480"/>
                  </a:lnTo>
                  <a:close/>
                  <a:moveTo>
                    <a:pt x="2088" y="480"/>
                  </a:moveTo>
                  <a:lnTo>
                    <a:pt x="2061" y="435"/>
                  </a:lnTo>
                  <a:lnTo>
                    <a:pt x="2088" y="389"/>
                  </a:lnTo>
                  <a:lnTo>
                    <a:pt x="2113" y="435"/>
                  </a:lnTo>
                  <a:lnTo>
                    <a:pt x="2088" y="480"/>
                  </a:lnTo>
                  <a:close/>
                  <a:moveTo>
                    <a:pt x="2149" y="480"/>
                  </a:moveTo>
                  <a:lnTo>
                    <a:pt x="2122" y="435"/>
                  </a:lnTo>
                  <a:lnTo>
                    <a:pt x="2149" y="389"/>
                  </a:lnTo>
                  <a:lnTo>
                    <a:pt x="2175" y="435"/>
                  </a:lnTo>
                  <a:lnTo>
                    <a:pt x="2149" y="480"/>
                  </a:lnTo>
                  <a:close/>
                  <a:moveTo>
                    <a:pt x="2211" y="480"/>
                  </a:moveTo>
                  <a:lnTo>
                    <a:pt x="2184" y="435"/>
                  </a:lnTo>
                  <a:lnTo>
                    <a:pt x="2211" y="389"/>
                  </a:lnTo>
                  <a:lnTo>
                    <a:pt x="2236" y="435"/>
                  </a:lnTo>
                  <a:lnTo>
                    <a:pt x="2211" y="480"/>
                  </a:lnTo>
                  <a:close/>
                  <a:moveTo>
                    <a:pt x="2272" y="480"/>
                  </a:moveTo>
                  <a:lnTo>
                    <a:pt x="2245" y="435"/>
                  </a:lnTo>
                  <a:lnTo>
                    <a:pt x="2272" y="389"/>
                  </a:lnTo>
                  <a:lnTo>
                    <a:pt x="2298" y="435"/>
                  </a:lnTo>
                  <a:lnTo>
                    <a:pt x="2272" y="480"/>
                  </a:lnTo>
                  <a:close/>
                  <a:moveTo>
                    <a:pt x="2334" y="480"/>
                  </a:moveTo>
                  <a:lnTo>
                    <a:pt x="2307" y="435"/>
                  </a:lnTo>
                  <a:lnTo>
                    <a:pt x="2334" y="389"/>
                  </a:lnTo>
                  <a:lnTo>
                    <a:pt x="2359" y="435"/>
                  </a:lnTo>
                  <a:lnTo>
                    <a:pt x="2334" y="480"/>
                  </a:lnTo>
                  <a:close/>
                  <a:moveTo>
                    <a:pt x="2395" y="480"/>
                  </a:moveTo>
                  <a:lnTo>
                    <a:pt x="2368" y="435"/>
                  </a:lnTo>
                  <a:lnTo>
                    <a:pt x="2395" y="389"/>
                  </a:lnTo>
                  <a:lnTo>
                    <a:pt x="2421" y="435"/>
                  </a:lnTo>
                  <a:lnTo>
                    <a:pt x="2395" y="480"/>
                  </a:lnTo>
                  <a:close/>
                  <a:moveTo>
                    <a:pt x="2457" y="480"/>
                  </a:moveTo>
                  <a:lnTo>
                    <a:pt x="2431" y="435"/>
                  </a:lnTo>
                  <a:lnTo>
                    <a:pt x="2457" y="389"/>
                  </a:lnTo>
                  <a:lnTo>
                    <a:pt x="2484" y="435"/>
                  </a:lnTo>
                  <a:lnTo>
                    <a:pt x="2457" y="480"/>
                  </a:lnTo>
                  <a:close/>
                  <a:moveTo>
                    <a:pt x="2518" y="480"/>
                  </a:moveTo>
                  <a:lnTo>
                    <a:pt x="2493" y="435"/>
                  </a:lnTo>
                  <a:lnTo>
                    <a:pt x="2518" y="389"/>
                  </a:lnTo>
                  <a:lnTo>
                    <a:pt x="2545" y="435"/>
                  </a:lnTo>
                  <a:lnTo>
                    <a:pt x="2518" y="480"/>
                  </a:lnTo>
                  <a:close/>
                  <a:moveTo>
                    <a:pt x="84" y="426"/>
                  </a:moveTo>
                  <a:lnTo>
                    <a:pt x="59" y="382"/>
                  </a:lnTo>
                  <a:lnTo>
                    <a:pt x="84" y="337"/>
                  </a:lnTo>
                  <a:lnTo>
                    <a:pt x="111" y="382"/>
                  </a:lnTo>
                  <a:lnTo>
                    <a:pt x="84" y="426"/>
                  </a:lnTo>
                  <a:close/>
                  <a:moveTo>
                    <a:pt x="146" y="426"/>
                  </a:moveTo>
                  <a:lnTo>
                    <a:pt x="120" y="382"/>
                  </a:lnTo>
                  <a:lnTo>
                    <a:pt x="146" y="337"/>
                  </a:lnTo>
                  <a:lnTo>
                    <a:pt x="172" y="382"/>
                  </a:lnTo>
                  <a:lnTo>
                    <a:pt x="146" y="426"/>
                  </a:lnTo>
                  <a:close/>
                  <a:moveTo>
                    <a:pt x="207" y="426"/>
                  </a:moveTo>
                  <a:lnTo>
                    <a:pt x="181" y="382"/>
                  </a:lnTo>
                  <a:lnTo>
                    <a:pt x="207" y="337"/>
                  </a:lnTo>
                  <a:lnTo>
                    <a:pt x="234" y="382"/>
                  </a:lnTo>
                  <a:lnTo>
                    <a:pt x="207" y="426"/>
                  </a:lnTo>
                  <a:close/>
                  <a:moveTo>
                    <a:pt x="270" y="426"/>
                  </a:moveTo>
                  <a:lnTo>
                    <a:pt x="243" y="382"/>
                  </a:lnTo>
                  <a:lnTo>
                    <a:pt x="270" y="337"/>
                  </a:lnTo>
                  <a:lnTo>
                    <a:pt x="295" y="382"/>
                  </a:lnTo>
                  <a:lnTo>
                    <a:pt x="270" y="426"/>
                  </a:lnTo>
                  <a:close/>
                  <a:moveTo>
                    <a:pt x="331" y="426"/>
                  </a:moveTo>
                  <a:lnTo>
                    <a:pt x="304" y="382"/>
                  </a:lnTo>
                  <a:lnTo>
                    <a:pt x="331" y="337"/>
                  </a:lnTo>
                  <a:lnTo>
                    <a:pt x="357" y="382"/>
                  </a:lnTo>
                  <a:lnTo>
                    <a:pt x="331" y="426"/>
                  </a:lnTo>
                  <a:close/>
                  <a:moveTo>
                    <a:pt x="393" y="426"/>
                  </a:moveTo>
                  <a:lnTo>
                    <a:pt x="366" y="382"/>
                  </a:lnTo>
                  <a:lnTo>
                    <a:pt x="393" y="337"/>
                  </a:lnTo>
                  <a:lnTo>
                    <a:pt x="418" y="382"/>
                  </a:lnTo>
                  <a:lnTo>
                    <a:pt x="393" y="426"/>
                  </a:lnTo>
                  <a:close/>
                  <a:moveTo>
                    <a:pt x="454" y="426"/>
                  </a:moveTo>
                  <a:lnTo>
                    <a:pt x="427" y="382"/>
                  </a:lnTo>
                  <a:lnTo>
                    <a:pt x="454" y="337"/>
                  </a:lnTo>
                  <a:lnTo>
                    <a:pt x="480" y="382"/>
                  </a:lnTo>
                  <a:lnTo>
                    <a:pt x="454" y="426"/>
                  </a:lnTo>
                  <a:close/>
                  <a:moveTo>
                    <a:pt x="516" y="426"/>
                  </a:moveTo>
                  <a:lnTo>
                    <a:pt x="489" y="382"/>
                  </a:lnTo>
                  <a:lnTo>
                    <a:pt x="516" y="337"/>
                  </a:lnTo>
                  <a:lnTo>
                    <a:pt x="541" y="382"/>
                  </a:lnTo>
                  <a:lnTo>
                    <a:pt x="516" y="426"/>
                  </a:lnTo>
                  <a:close/>
                  <a:moveTo>
                    <a:pt x="577" y="426"/>
                  </a:moveTo>
                  <a:lnTo>
                    <a:pt x="550" y="382"/>
                  </a:lnTo>
                  <a:lnTo>
                    <a:pt x="577" y="337"/>
                  </a:lnTo>
                  <a:lnTo>
                    <a:pt x="603" y="382"/>
                  </a:lnTo>
                  <a:lnTo>
                    <a:pt x="577" y="426"/>
                  </a:lnTo>
                  <a:close/>
                  <a:moveTo>
                    <a:pt x="639" y="426"/>
                  </a:moveTo>
                  <a:lnTo>
                    <a:pt x="613" y="382"/>
                  </a:lnTo>
                  <a:lnTo>
                    <a:pt x="639" y="337"/>
                  </a:lnTo>
                  <a:lnTo>
                    <a:pt x="666" y="382"/>
                  </a:lnTo>
                  <a:lnTo>
                    <a:pt x="639" y="426"/>
                  </a:lnTo>
                  <a:close/>
                  <a:moveTo>
                    <a:pt x="700" y="426"/>
                  </a:moveTo>
                  <a:lnTo>
                    <a:pt x="675" y="382"/>
                  </a:lnTo>
                  <a:lnTo>
                    <a:pt x="700" y="337"/>
                  </a:lnTo>
                  <a:lnTo>
                    <a:pt x="727" y="382"/>
                  </a:lnTo>
                  <a:lnTo>
                    <a:pt x="700" y="426"/>
                  </a:lnTo>
                  <a:close/>
                  <a:moveTo>
                    <a:pt x="762" y="426"/>
                  </a:moveTo>
                  <a:lnTo>
                    <a:pt x="736" y="382"/>
                  </a:lnTo>
                  <a:lnTo>
                    <a:pt x="762" y="337"/>
                  </a:lnTo>
                  <a:lnTo>
                    <a:pt x="789" y="382"/>
                  </a:lnTo>
                  <a:lnTo>
                    <a:pt x="762" y="426"/>
                  </a:lnTo>
                  <a:close/>
                  <a:moveTo>
                    <a:pt x="823" y="426"/>
                  </a:moveTo>
                  <a:lnTo>
                    <a:pt x="798" y="382"/>
                  </a:lnTo>
                  <a:lnTo>
                    <a:pt x="823" y="337"/>
                  </a:lnTo>
                  <a:lnTo>
                    <a:pt x="850" y="382"/>
                  </a:lnTo>
                  <a:lnTo>
                    <a:pt x="823" y="426"/>
                  </a:lnTo>
                  <a:close/>
                  <a:moveTo>
                    <a:pt x="885" y="426"/>
                  </a:moveTo>
                  <a:lnTo>
                    <a:pt x="859" y="382"/>
                  </a:lnTo>
                  <a:lnTo>
                    <a:pt x="885" y="337"/>
                  </a:lnTo>
                  <a:lnTo>
                    <a:pt x="912" y="382"/>
                  </a:lnTo>
                  <a:lnTo>
                    <a:pt x="885" y="426"/>
                  </a:lnTo>
                  <a:close/>
                  <a:moveTo>
                    <a:pt x="946" y="426"/>
                  </a:moveTo>
                  <a:lnTo>
                    <a:pt x="921" y="382"/>
                  </a:lnTo>
                  <a:lnTo>
                    <a:pt x="946" y="337"/>
                  </a:lnTo>
                  <a:lnTo>
                    <a:pt x="973" y="382"/>
                  </a:lnTo>
                  <a:lnTo>
                    <a:pt x="946" y="426"/>
                  </a:lnTo>
                  <a:close/>
                  <a:moveTo>
                    <a:pt x="1009" y="426"/>
                  </a:moveTo>
                  <a:lnTo>
                    <a:pt x="982" y="382"/>
                  </a:lnTo>
                  <a:lnTo>
                    <a:pt x="1009" y="337"/>
                  </a:lnTo>
                  <a:lnTo>
                    <a:pt x="1035" y="382"/>
                  </a:lnTo>
                  <a:lnTo>
                    <a:pt x="1009" y="426"/>
                  </a:lnTo>
                  <a:close/>
                  <a:moveTo>
                    <a:pt x="1071" y="426"/>
                  </a:moveTo>
                  <a:lnTo>
                    <a:pt x="1044" y="382"/>
                  </a:lnTo>
                  <a:lnTo>
                    <a:pt x="1071" y="337"/>
                  </a:lnTo>
                  <a:lnTo>
                    <a:pt x="1096" y="382"/>
                  </a:lnTo>
                  <a:lnTo>
                    <a:pt x="1071" y="426"/>
                  </a:lnTo>
                  <a:close/>
                  <a:moveTo>
                    <a:pt x="1132" y="426"/>
                  </a:moveTo>
                  <a:lnTo>
                    <a:pt x="1105" y="382"/>
                  </a:lnTo>
                  <a:lnTo>
                    <a:pt x="1132" y="337"/>
                  </a:lnTo>
                  <a:lnTo>
                    <a:pt x="1158" y="382"/>
                  </a:lnTo>
                  <a:lnTo>
                    <a:pt x="1132" y="426"/>
                  </a:lnTo>
                  <a:close/>
                  <a:moveTo>
                    <a:pt x="1194" y="426"/>
                  </a:moveTo>
                  <a:lnTo>
                    <a:pt x="1167" y="382"/>
                  </a:lnTo>
                  <a:lnTo>
                    <a:pt x="1194" y="337"/>
                  </a:lnTo>
                  <a:lnTo>
                    <a:pt x="1219" y="382"/>
                  </a:lnTo>
                  <a:lnTo>
                    <a:pt x="1194" y="426"/>
                  </a:lnTo>
                  <a:close/>
                  <a:moveTo>
                    <a:pt x="1255" y="426"/>
                  </a:moveTo>
                  <a:lnTo>
                    <a:pt x="1228" y="382"/>
                  </a:lnTo>
                  <a:lnTo>
                    <a:pt x="1255" y="337"/>
                  </a:lnTo>
                  <a:lnTo>
                    <a:pt x="1281" y="382"/>
                  </a:lnTo>
                  <a:lnTo>
                    <a:pt x="1255" y="426"/>
                  </a:lnTo>
                  <a:close/>
                  <a:moveTo>
                    <a:pt x="1317" y="426"/>
                  </a:moveTo>
                  <a:lnTo>
                    <a:pt x="1290" y="382"/>
                  </a:lnTo>
                  <a:lnTo>
                    <a:pt x="1317" y="337"/>
                  </a:lnTo>
                  <a:lnTo>
                    <a:pt x="1342" y="382"/>
                  </a:lnTo>
                  <a:lnTo>
                    <a:pt x="1317" y="426"/>
                  </a:lnTo>
                  <a:close/>
                  <a:moveTo>
                    <a:pt x="1378" y="426"/>
                  </a:moveTo>
                  <a:lnTo>
                    <a:pt x="1353" y="382"/>
                  </a:lnTo>
                  <a:lnTo>
                    <a:pt x="1378" y="337"/>
                  </a:lnTo>
                  <a:lnTo>
                    <a:pt x="1405" y="382"/>
                  </a:lnTo>
                  <a:lnTo>
                    <a:pt x="1378" y="426"/>
                  </a:lnTo>
                  <a:close/>
                  <a:moveTo>
                    <a:pt x="1440" y="426"/>
                  </a:moveTo>
                  <a:lnTo>
                    <a:pt x="1414" y="382"/>
                  </a:lnTo>
                  <a:lnTo>
                    <a:pt x="1440" y="337"/>
                  </a:lnTo>
                  <a:lnTo>
                    <a:pt x="1467" y="382"/>
                  </a:lnTo>
                  <a:lnTo>
                    <a:pt x="1440" y="426"/>
                  </a:lnTo>
                  <a:close/>
                  <a:moveTo>
                    <a:pt x="1501" y="426"/>
                  </a:moveTo>
                  <a:lnTo>
                    <a:pt x="1476" y="382"/>
                  </a:lnTo>
                  <a:lnTo>
                    <a:pt x="1501" y="337"/>
                  </a:lnTo>
                  <a:lnTo>
                    <a:pt x="1528" y="382"/>
                  </a:lnTo>
                  <a:lnTo>
                    <a:pt x="1501" y="426"/>
                  </a:lnTo>
                  <a:close/>
                  <a:moveTo>
                    <a:pt x="1563" y="426"/>
                  </a:moveTo>
                  <a:lnTo>
                    <a:pt x="1537" y="382"/>
                  </a:lnTo>
                  <a:lnTo>
                    <a:pt x="1563" y="337"/>
                  </a:lnTo>
                  <a:lnTo>
                    <a:pt x="1590" y="382"/>
                  </a:lnTo>
                  <a:lnTo>
                    <a:pt x="1563" y="426"/>
                  </a:lnTo>
                  <a:close/>
                  <a:moveTo>
                    <a:pt x="1624" y="426"/>
                  </a:moveTo>
                  <a:lnTo>
                    <a:pt x="1599" y="382"/>
                  </a:lnTo>
                  <a:lnTo>
                    <a:pt x="1624" y="337"/>
                  </a:lnTo>
                  <a:lnTo>
                    <a:pt x="1651" y="382"/>
                  </a:lnTo>
                  <a:lnTo>
                    <a:pt x="1624" y="426"/>
                  </a:lnTo>
                  <a:close/>
                  <a:moveTo>
                    <a:pt x="1686" y="426"/>
                  </a:moveTo>
                  <a:lnTo>
                    <a:pt x="1660" y="382"/>
                  </a:lnTo>
                  <a:lnTo>
                    <a:pt x="1686" y="337"/>
                  </a:lnTo>
                  <a:lnTo>
                    <a:pt x="1713" y="382"/>
                  </a:lnTo>
                  <a:lnTo>
                    <a:pt x="1686" y="426"/>
                  </a:lnTo>
                  <a:close/>
                  <a:moveTo>
                    <a:pt x="1749" y="426"/>
                  </a:moveTo>
                  <a:lnTo>
                    <a:pt x="1722" y="382"/>
                  </a:lnTo>
                  <a:lnTo>
                    <a:pt x="1749" y="337"/>
                  </a:lnTo>
                  <a:lnTo>
                    <a:pt x="1774" y="382"/>
                  </a:lnTo>
                  <a:lnTo>
                    <a:pt x="1749" y="426"/>
                  </a:lnTo>
                  <a:close/>
                  <a:moveTo>
                    <a:pt x="1810" y="426"/>
                  </a:moveTo>
                  <a:lnTo>
                    <a:pt x="1783" y="382"/>
                  </a:lnTo>
                  <a:lnTo>
                    <a:pt x="1810" y="337"/>
                  </a:lnTo>
                  <a:lnTo>
                    <a:pt x="1836" y="382"/>
                  </a:lnTo>
                  <a:lnTo>
                    <a:pt x="1810" y="426"/>
                  </a:lnTo>
                  <a:close/>
                  <a:moveTo>
                    <a:pt x="1872" y="426"/>
                  </a:moveTo>
                  <a:lnTo>
                    <a:pt x="1845" y="382"/>
                  </a:lnTo>
                  <a:lnTo>
                    <a:pt x="1872" y="337"/>
                  </a:lnTo>
                  <a:lnTo>
                    <a:pt x="1897" y="382"/>
                  </a:lnTo>
                  <a:lnTo>
                    <a:pt x="1872" y="426"/>
                  </a:lnTo>
                  <a:close/>
                  <a:moveTo>
                    <a:pt x="1933" y="426"/>
                  </a:moveTo>
                  <a:lnTo>
                    <a:pt x="1906" y="382"/>
                  </a:lnTo>
                  <a:lnTo>
                    <a:pt x="1933" y="337"/>
                  </a:lnTo>
                  <a:lnTo>
                    <a:pt x="1959" y="382"/>
                  </a:lnTo>
                  <a:lnTo>
                    <a:pt x="1933" y="426"/>
                  </a:lnTo>
                  <a:close/>
                  <a:moveTo>
                    <a:pt x="1995" y="426"/>
                  </a:moveTo>
                  <a:lnTo>
                    <a:pt x="1968" y="382"/>
                  </a:lnTo>
                  <a:lnTo>
                    <a:pt x="1995" y="337"/>
                  </a:lnTo>
                  <a:lnTo>
                    <a:pt x="2020" y="382"/>
                  </a:lnTo>
                  <a:lnTo>
                    <a:pt x="1995" y="426"/>
                  </a:lnTo>
                  <a:close/>
                  <a:moveTo>
                    <a:pt x="2056" y="426"/>
                  </a:moveTo>
                  <a:lnTo>
                    <a:pt x="2029" y="382"/>
                  </a:lnTo>
                  <a:lnTo>
                    <a:pt x="2056" y="337"/>
                  </a:lnTo>
                  <a:lnTo>
                    <a:pt x="2082" y="382"/>
                  </a:lnTo>
                  <a:lnTo>
                    <a:pt x="2056" y="426"/>
                  </a:lnTo>
                  <a:close/>
                  <a:moveTo>
                    <a:pt x="2118" y="426"/>
                  </a:moveTo>
                  <a:lnTo>
                    <a:pt x="2092" y="382"/>
                  </a:lnTo>
                  <a:lnTo>
                    <a:pt x="2118" y="337"/>
                  </a:lnTo>
                  <a:lnTo>
                    <a:pt x="2145" y="382"/>
                  </a:lnTo>
                  <a:lnTo>
                    <a:pt x="2118" y="426"/>
                  </a:lnTo>
                  <a:close/>
                  <a:moveTo>
                    <a:pt x="2179" y="426"/>
                  </a:moveTo>
                  <a:lnTo>
                    <a:pt x="2154" y="382"/>
                  </a:lnTo>
                  <a:lnTo>
                    <a:pt x="2179" y="337"/>
                  </a:lnTo>
                  <a:lnTo>
                    <a:pt x="2206" y="382"/>
                  </a:lnTo>
                  <a:lnTo>
                    <a:pt x="2179" y="426"/>
                  </a:lnTo>
                  <a:close/>
                  <a:moveTo>
                    <a:pt x="2241" y="426"/>
                  </a:moveTo>
                  <a:lnTo>
                    <a:pt x="2215" y="382"/>
                  </a:lnTo>
                  <a:lnTo>
                    <a:pt x="2241" y="337"/>
                  </a:lnTo>
                  <a:lnTo>
                    <a:pt x="2268" y="382"/>
                  </a:lnTo>
                  <a:lnTo>
                    <a:pt x="2241" y="426"/>
                  </a:lnTo>
                  <a:close/>
                  <a:moveTo>
                    <a:pt x="2302" y="426"/>
                  </a:moveTo>
                  <a:lnTo>
                    <a:pt x="2277" y="382"/>
                  </a:lnTo>
                  <a:lnTo>
                    <a:pt x="2302" y="337"/>
                  </a:lnTo>
                  <a:lnTo>
                    <a:pt x="2329" y="382"/>
                  </a:lnTo>
                  <a:lnTo>
                    <a:pt x="2302" y="426"/>
                  </a:lnTo>
                  <a:close/>
                  <a:moveTo>
                    <a:pt x="2364" y="426"/>
                  </a:moveTo>
                  <a:lnTo>
                    <a:pt x="2338" y="382"/>
                  </a:lnTo>
                  <a:lnTo>
                    <a:pt x="2364" y="337"/>
                  </a:lnTo>
                  <a:lnTo>
                    <a:pt x="2391" y="382"/>
                  </a:lnTo>
                  <a:lnTo>
                    <a:pt x="2364" y="426"/>
                  </a:lnTo>
                  <a:close/>
                  <a:moveTo>
                    <a:pt x="2425" y="426"/>
                  </a:moveTo>
                  <a:lnTo>
                    <a:pt x="2400" y="382"/>
                  </a:lnTo>
                  <a:lnTo>
                    <a:pt x="2425" y="337"/>
                  </a:lnTo>
                  <a:lnTo>
                    <a:pt x="2452" y="382"/>
                  </a:lnTo>
                  <a:lnTo>
                    <a:pt x="2425" y="426"/>
                  </a:lnTo>
                  <a:close/>
                  <a:moveTo>
                    <a:pt x="2488" y="426"/>
                  </a:moveTo>
                  <a:lnTo>
                    <a:pt x="2461" y="382"/>
                  </a:lnTo>
                  <a:lnTo>
                    <a:pt x="2488" y="337"/>
                  </a:lnTo>
                  <a:lnTo>
                    <a:pt x="2514" y="382"/>
                  </a:lnTo>
                  <a:lnTo>
                    <a:pt x="2488" y="426"/>
                  </a:lnTo>
                  <a:close/>
                  <a:moveTo>
                    <a:pt x="54" y="374"/>
                  </a:moveTo>
                  <a:lnTo>
                    <a:pt x="27" y="328"/>
                  </a:lnTo>
                  <a:lnTo>
                    <a:pt x="54" y="283"/>
                  </a:lnTo>
                  <a:lnTo>
                    <a:pt x="80" y="328"/>
                  </a:lnTo>
                  <a:lnTo>
                    <a:pt x="54" y="374"/>
                  </a:lnTo>
                  <a:close/>
                  <a:moveTo>
                    <a:pt x="116" y="374"/>
                  </a:moveTo>
                  <a:lnTo>
                    <a:pt x="89" y="328"/>
                  </a:lnTo>
                  <a:lnTo>
                    <a:pt x="116" y="283"/>
                  </a:lnTo>
                  <a:lnTo>
                    <a:pt x="141" y="328"/>
                  </a:lnTo>
                  <a:lnTo>
                    <a:pt x="116" y="374"/>
                  </a:lnTo>
                  <a:close/>
                  <a:moveTo>
                    <a:pt x="177" y="374"/>
                  </a:moveTo>
                  <a:lnTo>
                    <a:pt x="150" y="328"/>
                  </a:lnTo>
                  <a:lnTo>
                    <a:pt x="177" y="283"/>
                  </a:lnTo>
                  <a:lnTo>
                    <a:pt x="202" y="328"/>
                  </a:lnTo>
                  <a:lnTo>
                    <a:pt x="177" y="374"/>
                  </a:lnTo>
                  <a:close/>
                  <a:moveTo>
                    <a:pt x="238" y="374"/>
                  </a:moveTo>
                  <a:lnTo>
                    <a:pt x="213" y="328"/>
                  </a:lnTo>
                  <a:lnTo>
                    <a:pt x="238" y="283"/>
                  </a:lnTo>
                  <a:lnTo>
                    <a:pt x="265" y="328"/>
                  </a:lnTo>
                  <a:lnTo>
                    <a:pt x="238" y="374"/>
                  </a:lnTo>
                  <a:close/>
                  <a:moveTo>
                    <a:pt x="300" y="374"/>
                  </a:moveTo>
                  <a:lnTo>
                    <a:pt x="274" y="328"/>
                  </a:lnTo>
                  <a:lnTo>
                    <a:pt x="300" y="283"/>
                  </a:lnTo>
                  <a:lnTo>
                    <a:pt x="327" y="328"/>
                  </a:lnTo>
                  <a:lnTo>
                    <a:pt x="300" y="374"/>
                  </a:lnTo>
                  <a:close/>
                  <a:moveTo>
                    <a:pt x="361" y="374"/>
                  </a:moveTo>
                  <a:lnTo>
                    <a:pt x="336" y="328"/>
                  </a:lnTo>
                  <a:lnTo>
                    <a:pt x="361" y="283"/>
                  </a:lnTo>
                  <a:lnTo>
                    <a:pt x="388" y="328"/>
                  </a:lnTo>
                  <a:lnTo>
                    <a:pt x="361" y="374"/>
                  </a:lnTo>
                  <a:close/>
                  <a:moveTo>
                    <a:pt x="423" y="374"/>
                  </a:moveTo>
                  <a:lnTo>
                    <a:pt x="397" y="328"/>
                  </a:lnTo>
                  <a:lnTo>
                    <a:pt x="423" y="283"/>
                  </a:lnTo>
                  <a:lnTo>
                    <a:pt x="450" y="328"/>
                  </a:lnTo>
                  <a:lnTo>
                    <a:pt x="423" y="374"/>
                  </a:lnTo>
                  <a:close/>
                  <a:moveTo>
                    <a:pt x="484" y="374"/>
                  </a:moveTo>
                  <a:lnTo>
                    <a:pt x="459" y="328"/>
                  </a:lnTo>
                  <a:lnTo>
                    <a:pt x="484" y="283"/>
                  </a:lnTo>
                  <a:lnTo>
                    <a:pt x="511" y="328"/>
                  </a:lnTo>
                  <a:lnTo>
                    <a:pt x="484" y="374"/>
                  </a:lnTo>
                  <a:close/>
                  <a:moveTo>
                    <a:pt x="546" y="374"/>
                  </a:moveTo>
                  <a:lnTo>
                    <a:pt x="520" y="328"/>
                  </a:lnTo>
                  <a:lnTo>
                    <a:pt x="546" y="283"/>
                  </a:lnTo>
                  <a:lnTo>
                    <a:pt x="573" y="328"/>
                  </a:lnTo>
                  <a:lnTo>
                    <a:pt x="546" y="374"/>
                  </a:lnTo>
                  <a:close/>
                  <a:moveTo>
                    <a:pt x="609" y="374"/>
                  </a:moveTo>
                  <a:lnTo>
                    <a:pt x="582" y="328"/>
                  </a:lnTo>
                  <a:lnTo>
                    <a:pt x="609" y="283"/>
                  </a:lnTo>
                  <a:lnTo>
                    <a:pt x="634" y="328"/>
                  </a:lnTo>
                  <a:lnTo>
                    <a:pt x="609" y="374"/>
                  </a:lnTo>
                  <a:close/>
                  <a:moveTo>
                    <a:pt x="670" y="374"/>
                  </a:moveTo>
                  <a:lnTo>
                    <a:pt x="643" y="328"/>
                  </a:lnTo>
                  <a:lnTo>
                    <a:pt x="670" y="283"/>
                  </a:lnTo>
                  <a:lnTo>
                    <a:pt x="696" y="328"/>
                  </a:lnTo>
                  <a:lnTo>
                    <a:pt x="670" y="374"/>
                  </a:lnTo>
                  <a:close/>
                  <a:moveTo>
                    <a:pt x="732" y="374"/>
                  </a:moveTo>
                  <a:lnTo>
                    <a:pt x="705" y="328"/>
                  </a:lnTo>
                  <a:lnTo>
                    <a:pt x="732" y="283"/>
                  </a:lnTo>
                  <a:lnTo>
                    <a:pt x="757" y="328"/>
                  </a:lnTo>
                  <a:lnTo>
                    <a:pt x="732" y="374"/>
                  </a:lnTo>
                  <a:close/>
                  <a:moveTo>
                    <a:pt x="793" y="374"/>
                  </a:moveTo>
                  <a:lnTo>
                    <a:pt x="766" y="328"/>
                  </a:lnTo>
                  <a:lnTo>
                    <a:pt x="793" y="283"/>
                  </a:lnTo>
                  <a:lnTo>
                    <a:pt x="819" y="328"/>
                  </a:lnTo>
                  <a:lnTo>
                    <a:pt x="793" y="374"/>
                  </a:lnTo>
                  <a:close/>
                  <a:moveTo>
                    <a:pt x="855" y="374"/>
                  </a:moveTo>
                  <a:lnTo>
                    <a:pt x="828" y="328"/>
                  </a:lnTo>
                  <a:lnTo>
                    <a:pt x="855" y="283"/>
                  </a:lnTo>
                  <a:lnTo>
                    <a:pt x="880" y="328"/>
                  </a:lnTo>
                  <a:lnTo>
                    <a:pt x="855" y="374"/>
                  </a:lnTo>
                  <a:close/>
                  <a:moveTo>
                    <a:pt x="916" y="374"/>
                  </a:moveTo>
                  <a:lnTo>
                    <a:pt x="889" y="328"/>
                  </a:lnTo>
                  <a:lnTo>
                    <a:pt x="916" y="283"/>
                  </a:lnTo>
                  <a:lnTo>
                    <a:pt x="942" y="328"/>
                  </a:lnTo>
                  <a:lnTo>
                    <a:pt x="916" y="374"/>
                  </a:lnTo>
                  <a:close/>
                  <a:moveTo>
                    <a:pt x="978" y="374"/>
                  </a:moveTo>
                  <a:lnTo>
                    <a:pt x="952" y="328"/>
                  </a:lnTo>
                  <a:lnTo>
                    <a:pt x="978" y="283"/>
                  </a:lnTo>
                  <a:lnTo>
                    <a:pt x="1005" y="328"/>
                  </a:lnTo>
                  <a:lnTo>
                    <a:pt x="978" y="374"/>
                  </a:lnTo>
                  <a:close/>
                  <a:moveTo>
                    <a:pt x="1039" y="374"/>
                  </a:moveTo>
                  <a:lnTo>
                    <a:pt x="1014" y="328"/>
                  </a:lnTo>
                  <a:lnTo>
                    <a:pt x="1039" y="283"/>
                  </a:lnTo>
                  <a:lnTo>
                    <a:pt x="1066" y="328"/>
                  </a:lnTo>
                  <a:lnTo>
                    <a:pt x="1039" y="374"/>
                  </a:lnTo>
                  <a:close/>
                  <a:moveTo>
                    <a:pt x="1101" y="374"/>
                  </a:moveTo>
                  <a:lnTo>
                    <a:pt x="1075" y="328"/>
                  </a:lnTo>
                  <a:lnTo>
                    <a:pt x="1101" y="283"/>
                  </a:lnTo>
                  <a:lnTo>
                    <a:pt x="1128" y="328"/>
                  </a:lnTo>
                  <a:lnTo>
                    <a:pt x="1101" y="374"/>
                  </a:lnTo>
                  <a:close/>
                  <a:moveTo>
                    <a:pt x="1162" y="374"/>
                  </a:moveTo>
                  <a:lnTo>
                    <a:pt x="1137" y="328"/>
                  </a:lnTo>
                  <a:lnTo>
                    <a:pt x="1162" y="283"/>
                  </a:lnTo>
                  <a:lnTo>
                    <a:pt x="1189" y="328"/>
                  </a:lnTo>
                  <a:lnTo>
                    <a:pt x="1162" y="374"/>
                  </a:lnTo>
                  <a:close/>
                  <a:moveTo>
                    <a:pt x="1224" y="374"/>
                  </a:moveTo>
                  <a:lnTo>
                    <a:pt x="1198" y="328"/>
                  </a:lnTo>
                  <a:lnTo>
                    <a:pt x="1224" y="283"/>
                  </a:lnTo>
                  <a:lnTo>
                    <a:pt x="1251" y="328"/>
                  </a:lnTo>
                  <a:lnTo>
                    <a:pt x="1224" y="374"/>
                  </a:lnTo>
                  <a:close/>
                  <a:moveTo>
                    <a:pt x="1285" y="374"/>
                  </a:moveTo>
                  <a:lnTo>
                    <a:pt x="1260" y="328"/>
                  </a:lnTo>
                  <a:lnTo>
                    <a:pt x="1285" y="283"/>
                  </a:lnTo>
                  <a:lnTo>
                    <a:pt x="1312" y="328"/>
                  </a:lnTo>
                  <a:lnTo>
                    <a:pt x="1285" y="374"/>
                  </a:lnTo>
                  <a:close/>
                  <a:moveTo>
                    <a:pt x="1348" y="374"/>
                  </a:moveTo>
                  <a:lnTo>
                    <a:pt x="1321" y="328"/>
                  </a:lnTo>
                  <a:lnTo>
                    <a:pt x="1348" y="283"/>
                  </a:lnTo>
                  <a:lnTo>
                    <a:pt x="1374" y="328"/>
                  </a:lnTo>
                  <a:lnTo>
                    <a:pt x="1348" y="374"/>
                  </a:lnTo>
                  <a:close/>
                  <a:moveTo>
                    <a:pt x="1410" y="374"/>
                  </a:moveTo>
                  <a:lnTo>
                    <a:pt x="1383" y="328"/>
                  </a:lnTo>
                  <a:lnTo>
                    <a:pt x="1410" y="283"/>
                  </a:lnTo>
                  <a:lnTo>
                    <a:pt x="1435" y="328"/>
                  </a:lnTo>
                  <a:lnTo>
                    <a:pt x="1410" y="374"/>
                  </a:lnTo>
                  <a:close/>
                  <a:moveTo>
                    <a:pt x="1471" y="374"/>
                  </a:moveTo>
                  <a:lnTo>
                    <a:pt x="1444" y="328"/>
                  </a:lnTo>
                  <a:lnTo>
                    <a:pt x="1471" y="283"/>
                  </a:lnTo>
                  <a:lnTo>
                    <a:pt x="1497" y="328"/>
                  </a:lnTo>
                  <a:lnTo>
                    <a:pt x="1471" y="374"/>
                  </a:lnTo>
                  <a:close/>
                  <a:moveTo>
                    <a:pt x="1533" y="374"/>
                  </a:moveTo>
                  <a:lnTo>
                    <a:pt x="1506" y="328"/>
                  </a:lnTo>
                  <a:lnTo>
                    <a:pt x="1533" y="283"/>
                  </a:lnTo>
                  <a:lnTo>
                    <a:pt x="1558" y="328"/>
                  </a:lnTo>
                  <a:lnTo>
                    <a:pt x="1533" y="374"/>
                  </a:lnTo>
                  <a:close/>
                  <a:moveTo>
                    <a:pt x="1594" y="374"/>
                  </a:moveTo>
                  <a:lnTo>
                    <a:pt x="1567" y="328"/>
                  </a:lnTo>
                  <a:lnTo>
                    <a:pt x="1594" y="283"/>
                  </a:lnTo>
                  <a:lnTo>
                    <a:pt x="1620" y="328"/>
                  </a:lnTo>
                  <a:lnTo>
                    <a:pt x="1594" y="374"/>
                  </a:lnTo>
                  <a:close/>
                  <a:moveTo>
                    <a:pt x="1656" y="374"/>
                  </a:moveTo>
                  <a:lnTo>
                    <a:pt x="1629" y="328"/>
                  </a:lnTo>
                  <a:lnTo>
                    <a:pt x="1656" y="283"/>
                  </a:lnTo>
                  <a:lnTo>
                    <a:pt x="1681" y="328"/>
                  </a:lnTo>
                  <a:lnTo>
                    <a:pt x="1656" y="374"/>
                  </a:lnTo>
                  <a:close/>
                  <a:moveTo>
                    <a:pt x="1717" y="374"/>
                  </a:moveTo>
                  <a:lnTo>
                    <a:pt x="1692" y="328"/>
                  </a:lnTo>
                  <a:lnTo>
                    <a:pt x="1717" y="283"/>
                  </a:lnTo>
                  <a:lnTo>
                    <a:pt x="1744" y="328"/>
                  </a:lnTo>
                  <a:lnTo>
                    <a:pt x="1717" y="374"/>
                  </a:lnTo>
                  <a:close/>
                  <a:moveTo>
                    <a:pt x="1779" y="374"/>
                  </a:moveTo>
                  <a:lnTo>
                    <a:pt x="1753" y="328"/>
                  </a:lnTo>
                  <a:lnTo>
                    <a:pt x="1779" y="283"/>
                  </a:lnTo>
                  <a:lnTo>
                    <a:pt x="1806" y="328"/>
                  </a:lnTo>
                  <a:lnTo>
                    <a:pt x="1779" y="374"/>
                  </a:lnTo>
                  <a:close/>
                  <a:moveTo>
                    <a:pt x="1840" y="374"/>
                  </a:moveTo>
                  <a:lnTo>
                    <a:pt x="1815" y="328"/>
                  </a:lnTo>
                  <a:lnTo>
                    <a:pt x="1840" y="283"/>
                  </a:lnTo>
                  <a:lnTo>
                    <a:pt x="1867" y="328"/>
                  </a:lnTo>
                  <a:lnTo>
                    <a:pt x="1840" y="374"/>
                  </a:lnTo>
                  <a:close/>
                  <a:moveTo>
                    <a:pt x="1902" y="374"/>
                  </a:moveTo>
                  <a:lnTo>
                    <a:pt x="1876" y="328"/>
                  </a:lnTo>
                  <a:lnTo>
                    <a:pt x="1902" y="283"/>
                  </a:lnTo>
                  <a:lnTo>
                    <a:pt x="1929" y="328"/>
                  </a:lnTo>
                  <a:lnTo>
                    <a:pt x="1902" y="374"/>
                  </a:lnTo>
                  <a:close/>
                  <a:moveTo>
                    <a:pt x="1963" y="374"/>
                  </a:moveTo>
                  <a:lnTo>
                    <a:pt x="1938" y="328"/>
                  </a:lnTo>
                  <a:lnTo>
                    <a:pt x="1963" y="283"/>
                  </a:lnTo>
                  <a:lnTo>
                    <a:pt x="1990" y="328"/>
                  </a:lnTo>
                  <a:lnTo>
                    <a:pt x="1963" y="374"/>
                  </a:lnTo>
                  <a:close/>
                  <a:moveTo>
                    <a:pt x="2025" y="374"/>
                  </a:moveTo>
                  <a:lnTo>
                    <a:pt x="1999" y="328"/>
                  </a:lnTo>
                  <a:lnTo>
                    <a:pt x="2025" y="283"/>
                  </a:lnTo>
                  <a:lnTo>
                    <a:pt x="2052" y="328"/>
                  </a:lnTo>
                  <a:lnTo>
                    <a:pt x="2025" y="374"/>
                  </a:lnTo>
                  <a:close/>
                  <a:moveTo>
                    <a:pt x="2088" y="374"/>
                  </a:moveTo>
                  <a:lnTo>
                    <a:pt x="2061" y="328"/>
                  </a:lnTo>
                  <a:lnTo>
                    <a:pt x="2088" y="283"/>
                  </a:lnTo>
                  <a:lnTo>
                    <a:pt x="2113" y="328"/>
                  </a:lnTo>
                  <a:lnTo>
                    <a:pt x="2088" y="374"/>
                  </a:lnTo>
                  <a:close/>
                  <a:moveTo>
                    <a:pt x="2149" y="374"/>
                  </a:moveTo>
                  <a:lnTo>
                    <a:pt x="2122" y="328"/>
                  </a:lnTo>
                  <a:lnTo>
                    <a:pt x="2149" y="283"/>
                  </a:lnTo>
                  <a:lnTo>
                    <a:pt x="2175" y="328"/>
                  </a:lnTo>
                  <a:lnTo>
                    <a:pt x="2149" y="374"/>
                  </a:lnTo>
                  <a:close/>
                  <a:moveTo>
                    <a:pt x="2211" y="374"/>
                  </a:moveTo>
                  <a:lnTo>
                    <a:pt x="2184" y="328"/>
                  </a:lnTo>
                  <a:lnTo>
                    <a:pt x="2211" y="283"/>
                  </a:lnTo>
                  <a:lnTo>
                    <a:pt x="2236" y="328"/>
                  </a:lnTo>
                  <a:lnTo>
                    <a:pt x="2211" y="374"/>
                  </a:lnTo>
                  <a:close/>
                  <a:moveTo>
                    <a:pt x="2272" y="374"/>
                  </a:moveTo>
                  <a:lnTo>
                    <a:pt x="2245" y="328"/>
                  </a:lnTo>
                  <a:lnTo>
                    <a:pt x="2272" y="283"/>
                  </a:lnTo>
                  <a:lnTo>
                    <a:pt x="2298" y="328"/>
                  </a:lnTo>
                  <a:lnTo>
                    <a:pt x="2272" y="374"/>
                  </a:lnTo>
                  <a:close/>
                  <a:moveTo>
                    <a:pt x="2334" y="374"/>
                  </a:moveTo>
                  <a:lnTo>
                    <a:pt x="2307" y="328"/>
                  </a:lnTo>
                  <a:lnTo>
                    <a:pt x="2334" y="283"/>
                  </a:lnTo>
                  <a:lnTo>
                    <a:pt x="2359" y="328"/>
                  </a:lnTo>
                  <a:lnTo>
                    <a:pt x="2334" y="374"/>
                  </a:lnTo>
                  <a:close/>
                  <a:moveTo>
                    <a:pt x="2395" y="374"/>
                  </a:moveTo>
                  <a:lnTo>
                    <a:pt x="2368" y="328"/>
                  </a:lnTo>
                  <a:lnTo>
                    <a:pt x="2395" y="283"/>
                  </a:lnTo>
                  <a:lnTo>
                    <a:pt x="2421" y="328"/>
                  </a:lnTo>
                  <a:lnTo>
                    <a:pt x="2395" y="374"/>
                  </a:lnTo>
                  <a:close/>
                  <a:moveTo>
                    <a:pt x="2457" y="374"/>
                  </a:moveTo>
                  <a:lnTo>
                    <a:pt x="2431" y="328"/>
                  </a:lnTo>
                  <a:lnTo>
                    <a:pt x="2457" y="283"/>
                  </a:lnTo>
                  <a:lnTo>
                    <a:pt x="2484" y="328"/>
                  </a:lnTo>
                  <a:lnTo>
                    <a:pt x="2457" y="374"/>
                  </a:lnTo>
                  <a:close/>
                  <a:moveTo>
                    <a:pt x="2518" y="374"/>
                  </a:moveTo>
                  <a:lnTo>
                    <a:pt x="2493" y="328"/>
                  </a:lnTo>
                  <a:lnTo>
                    <a:pt x="2518" y="283"/>
                  </a:lnTo>
                  <a:lnTo>
                    <a:pt x="2545" y="328"/>
                  </a:lnTo>
                  <a:lnTo>
                    <a:pt x="2518" y="374"/>
                  </a:lnTo>
                  <a:close/>
                  <a:moveTo>
                    <a:pt x="84" y="320"/>
                  </a:moveTo>
                  <a:lnTo>
                    <a:pt x="59" y="275"/>
                  </a:lnTo>
                  <a:lnTo>
                    <a:pt x="84" y="229"/>
                  </a:lnTo>
                  <a:lnTo>
                    <a:pt x="111" y="275"/>
                  </a:lnTo>
                  <a:lnTo>
                    <a:pt x="84" y="320"/>
                  </a:lnTo>
                  <a:close/>
                  <a:moveTo>
                    <a:pt x="146" y="320"/>
                  </a:moveTo>
                  <a:lnTo>
                    <a:pt x="120" y="275"/>
                  </a:lnTo>
                  <a:lnTo>
                    <a:pt x="146" y="229"/>
                  </a:lnTo>
                  <a:lnTo>
                    <a:pt x="172" y="275"/>
                  </a:lnTo>
                  <a:lnTo>
                    <a:pt x="146" y="320"/>
                  </a:lnTo>
                  <a:close/>
                  <a:moveTo>
                    <a:pt x="207" y="320"/>
                  </a:moveTo>
                  <a:lnTo>
                    <a:pt x="181" y="275"/>
                  </a:lnTo>
                  <a:lnTo>
                    <a:pt x="207" y="229"/>
                  </a:lnTo>
                  <a:lnTo>
                    <a:pt x="234" y="275"/>
                  </a:lnTo>
                  <a:lnTo>
                    <a:pt x="207" y="320"/>
                  </a:lnTo>
                  <a:close/>
                  <a:moveTo>
                    <a:pt x="270" y="320"/>
                  </a:moveTo>
                  <a:lnTo>
                    <a:pt x="243" y="275"/>
                  </a:lnTo>
                  <a:lnTo>
                    <a:pt x="270" y="229"/>
                  </a:lnTo>
                  <a:lnTo>
                    <a:pt x="295" y="275"/>
                  </a:lnTo>
                  <a:lnTo>
                    <a:pt x="270" y="320"/>
                  </a:lnTo>
                  <a:close/>
                  <a:moveTo>
                    <a:pt x="331" y="320"/>
                  </a:moveTo>
                  <a:lnTo>
                    <a:pt x="304" y="275"/>
                  </a:lnTo>
                  <a:lnTo>
                    <a:pt x="331" y="229"/>
                  </a:lnTo>
                  <a:lnTo>
                    <a:pt x="357" y="275"/>
                  </a:lnTo>
                  <a:lnTo>
                    <a:pt x="331" y="320"/>
                  </a:lnTo>
                  <a:close/>
                  <a:moveTo>
                    <a:pt x="393" y="320"/>
                  </a:moveTo>
                  <a:lnTo>
                    <a:pt x="366" y="275"/>
                  </a:lnTo>
                  <a:lnTo>
                    <a:pt x="393" y="229"/>
                  </a:lnTo>
                  <a:lnTo>
                    <a:pt x="418" y="275"/>
                  </a:lnTo>
                  <a:lnTo>
                    <a:pt x="393" y="320"/>
                  </a:lnTo>
                  <a:close/>
                  <a:moveTo>
                    <a:pt x="454" y="320"/>
                  </a:moveTo>
                  <a:lnTo>
                    <a:pt x="427" y="275"/>
                  </a:lnTo>
                  <a:lnTo>
                    <a:pt x="454" y="229"/>
                  </a:lnTo>
                  <a:lnTo>
                    <a:pt x="480" y="275"/>
                  </a:lnTo>
                  <a:lnTo>
                    <a:pt x="454" y="320"/>
                  </a:lnTo>
                  <a:close/>
                  <a:moveTo>
                    <a:pt x="516" y="320"/>
                  </a:moveTo>
                  <a:lnTo>
                    <a:pt x="489" y="275"/>
                  </a:lnTo>
                  <a:lnTo>
                    <a:pt x="516" y="229"/>
                  </a:lnTo>
                  <a:lnTo>
                    <a:pt x="541" y="275"/>
                  </a:lnTo>
                  <a:lnTo>
                    <a:pt x="516" y="320"/>
                  </a:lnTo>
                  <a:close/>
                  <a:moveTo>
                    <a:pt x="577" y="320"/>
                  </a:moveTo>
                  <a:lnTo>
                    <a:pt x="550" y="275"/>
                  </a:lnTo>
                  <a:lnTo>
                    <a:pt x="577" y="229"/>
                  </a:lnTo>
                  <a:lnTo>
                    <a:pt x="603" y="275"/>
                  </a:lnTo>
                  <a:lnTo>
                    <a:pt x="577" y="320"/>
                  </a:lnTo>
                  <a:close/>
                  <a:moveTo>
                    <a:pt x="639" y="320"/>
                  </a:moveTo>
                  <a:lnTo>
                    <a:pt x="613" y="275"/>
                  </a:lnTo>
                  <a:lnTo>
                    <a:pt x="639" y="229"/>
                  </a:lnTo>
                  <a:lnTo>
                    <a:pt x="666" y="275"/>
                  </a:lnTo>
                  <a:lnTo>
                    <a:pt x="639" y="320"/>
                  </a:lnTo>
                  <a:close/>
                  <a:moveTo>
                    <a:pt x="700" y="320"/>
                  </a:moveTo>
                  <a:lnTo>
                    <a:pt x="675" y="275"/>
                  </a:lnTo>
                  <a:lnTo>
                    <a:pt x="700" y="229"/>
                  </a:lnTo>
                  <a:lnTo>
                    <a:pt x="727" y="275"/>
                  </a:lnTo>
                  <a:lnTo>
                    <a:pt x="700" y="320"/>
                  </a:lnTo>
                  <a:close/>
                  <a:moveTo>
                    <a:pt x="762" y="320"/>
                  </a:moveTo>
                  <a:lnTo>
                    <a:pt x="736" y="275"/>
                  </a:lnTo>
                  <a:lnTo>
                    <a:pt x="762" y="229"/>
                  </a:lnTo>
                  <a:lnTo>
                    <a:pt x="789" y="275"/>
                  </a:lnTo>
                  <a:lnTo>
                    <a:pt x="762" y="320"/>
                  </a:lnTo>
                  <a:close/>
                  <a:moveTo>
                    <a:pt x="823" y="320"/>
                  </a:moveTo>
                  <a:lnTo>
                    <a:pt x="798" y="275"/>
                  </a:lnTo>
                  <a:lnTo>
                    <a:pt x="823" y="229"/>
                  </a:lnTo>
                  <a:lnTo>
                    <a:pt x="850" y="275"/>
                  </a:lnTo>
                  <a:lnTo>
                    <a:pt x="823" y="320"/>
                  </a:lnTo>
                  <a:close/>
                  <a:moveTo>
                    <a:pt x="885" y="320"/>
                  </a:moveTo>
                  <a:lnTo>
                    <a:pt x="859" y="275"/>
                  </a:lnTo>
                  <a:lnTo>
                    <a:pt x="885" y="229"/>
                  </a:lnTo>
                  <a:lnTo>
                    <a:pt x="912" y="275"/>
                  </a:lnTo>
                  <a:lnTo>
                    <a:pt x="885" y="320"/>
                  </a:lnTo>
                  <a:close/>
                  <a:moveTo>
                    <a:pt x="946" y="320"/>
                  </a:moveTo>
                  <a:lnTo>
                    <a:pt x="921" y="275"/>
                  </a:lnTo>
                  <a:lnTo>
                    <a:pt x="946" y="229"/>
                  </a:lnTo>
                  <a:lnTo>
                    <a:pt x="973" y="275"/>
                  </a:lnTo>
                  <a:lnTo>
                    <a:pt x="946" y="320"/>
                  </a:lnTo>
                  <a:close/>
                  <a:moveTo>
                    <a:pt x="1009" y="320"/>
                  </a:moveTo>
                  <a:lnTo>
                    <a:pt x="982" y="275"/>
                  </a:lnTo>
                  <a:lnTo>
                    <a:pt x="1009" y="229"/>
                  </a:lnTo>
                  <a:lnTo>
                    <a:pt x="1035" y="275"/>
                  </a:lnTo>
                  <a:lnTo>
                    <a:pt x="1009" y="320"/>
                  </a:lnTo>
                  <a:close/>
                  <a:moveTo>
                    <a:pt x="1071" y="320"/>
                  </a:moveTo>
                  <a:lnTo>
                    <a:pt x="1044" y="275"/>
                  </a:lnTo>
                  <a:lnTo>
                    <a:pt x="1071" y="229"/>
                  </a:lnTo>
                  <a:lnTo>
                    <a:pt x="1096" y="275"/>
                  </a:lnTo>
                  <a:lnTo>
                    <a:pt x="1071" y="320"/>
                  </a:lnTo>
                  <a:close/>
                  <a:moveTo>
                    <a:pt x="1132" y="320"/>
                  </a:moveTo>
                  <a:lnTo>
                    <a:pt x="1105" y="275"/>
                  </a:lnTo>
                  <a:lnTo>
                    <a:pt x="1132" y="229"/>
                  </a:lnTo>
                  <a:lnTo>
                    <a:pt x="1158" y="275"/>
                  </a:lnTo>
                  <a:lnTo>
                    <a:pt x="1132" y="320"/>
                  </a:lnTo>
                  <a:close/>
                  <a:moveTo>
                    <a:pt x="1194" y="320"/>
                  </a:moveTo>
                  <a:lnTo>
                    <a:pt x="1167" y="275"/>
                  </a:lnTo>
                  <a:lnTo>
                    <a:pt x="1194" y="229"/>
                  </a:lnTo>
                  <a:lnTo>
                    <a:pt x="1219" y="275"/>
                  </a:lnTo>
                  <a:lnTo>
                    <a:pt x="1194" y="320"/>
                  </a:lnTo>
                  <a:close/>
                  <a:moveTo>
                    <a:pt x="1255" y="320"/>
                  </a:moveTo>
                  <a:lnTo>
                    <a:pt x="1228" y="275"/>
                  </a:lnTo>
                  <a:lnTo>
                    <a:pt x="1255" y="229"/>
                  </a:lnTo>
                  <a:lnTo>
                    <a:pt x="1281" y="275"/>
                  </a:lnTo>
                  <a:lnTo>
                    <a:pt x="1255" y="320"/>
                  </a:lnTo>
                  <a:close/>
                  <a:moveTo>
                    <a:pt x="1317" y="320"/>
                  </a:moveTo>
                  <a:lnTo>
                    <a:pt x="1290" y="275"/>
                  </a:lnTo>
                  <a:lnTo>
                    <a:pt x="1317" y="229"/>
                  </a:lnTo>
                  <a:lnTo>
                    <a:pt x="1342" y="275"/>
                  </a:lnTo>
                  <a:lnTo>
                    <a:pt x="1317" y="320"/>
                  </a:lnTo>
                  <a:close/>
                  <a:moveTo>
                    <a:pt x="1378" y="320"/>
                  </a:moveTo>
                  <a:lnTo>
                    <a:pt x="1353" y="275"/>
                  </a:lnTo>
                  <a:lnTo>
                    <a:pt x="1378" y="229"/>
                  </a:lnTo>
                  <a:lnTo>
                    <a:pt x="1405" y="275"/>
                  </a:lnTo>
                  <a:lnTo>
                    <a:pt x="1378" y="320"/>
                  </a:lnTo>
                  <a:close/>
                  <a:moveTo>
                    <a:pt x="1440" y="320"/>
                  </a:moveTo>
                  <a:lnTo>
                    <a:pt x="1414" y="275"/>
                  </a:lnTo>
                  <a:lnTo>
                    <a:pt x="1440" y="229"/>
                  </a:lnTo>
                  <a:lnTo>
                    <a:pt x="1467" y="275"/>
                  </a:lnTo>
                  <a:lnTo>
                    <a:pt x="1440" y="320"/>
                  </a:lnTo>
                  <a:close/>
                  <a:moveTo>
                    <a:pt x="1501" y="320"/>
                  </a:moveTo>
                  <a:lnTo>
                    <a:pt x="1476" y="275"/>
                  </a:lnTo>
                  <a:lnTo>
                    <a:pt x="1501" y="229"/>
                  </a:lnTo>
                  <a:lnTo>
                    <a:pt x="1528" y="275"/>
                  </a:lnTo>
                  <a:lnTo>
                    <a:pt x="1501" y="320"/>
                  </a:lnTo>
                  <a:close/>
                  <a:moveTo>
                    <a:pt x="1563" y="320"/>
                  </a:moveTo>
                  <a:lnTo>
                    <a:pt x="1537" y="275"/>
                  </a:lnTo>
                  <a:lnTo>
                    <a:pt x="1563" y="229"/>
                  </a:lnTo>
                  <a:lnTo>
                    <a:pt x="1590" y="275"/>
                  </a:lnTo>
                  <a:lnTo>
                    <a:pt x="1563" y="320"/>
                  </a:lnTo>
                  <a:close/>
                  <a:moveTo>
                    <a:pt x="1624" y="320"/>
                  </a:moveTo>
                  <a:lnTo>
                    <a:pt x="1599" y="275"/>
                  </a:lnTo>
                  <a:lnTo>
                    <a:pt x="1624" y="229"/>
                  </a:lnTo>
                  <a:lnTo>
                    <a:pt x="1651" y="275"/>
                  </a:lnTo>
                  <a:lnTo>
                    <a:pt x="1624" y="320"/>
                  </a:lnTo>
                  <a:close/>
                  <a:moveTo>
                    <a:pt x="1686" y="320"/>
                  </a:moveTo>
                  <a:lnTo>
                    <a:pt x="1660" y="275"/>
                  </a:lnTo>
                  <a:lnTo>
                    <a:pt x="1686" y="229"/>
                  </a:lnTo>
                  <a:lnTo>
                    <a:pt x="1713" y="275"/>
                  </a:lnTo>
                  <a:lnTo>
                    <a:pt x="1686" y="320"/>
                  </a:lnTo>
                  <a:close/>
                  <a:moveTo>
                    <a:pt x="1749" y="320"/>
                  </a:moveTo>
                  <a:lnTo>
                    <a:pt x="1722" y="275"/>
                  </a:lnTo>
                  <a:lnTo>
                    <a:pt x="1749" y="229"/>
                  </a:lnTo>
                  <a:lnTo>
                    <a:pt x="1774" y="275"/>
                  </a:lnTo>
                  <a:lnTo>
                    <a:pt x="1749" y="320"/>
                  </a:lnTo>
                  <a:close/>
                  <a:moveTo>
                    <a:pt x="1810" y="320"/>
                  </a:moveTo>
                  <a:lnTo>
                    <a:pt x="1783" y="275"/>
                  </a:lnTo>
                  <a:lnTo>
                    <a:pt x="1810" y="229"/>
                  </a:lnTo>
                  <a:lnTo>
                    <a:pt x="1836" y="275"/>
                  </a:lnTo>
                  <a:lnTo>
                    <a:pt x="1810" y="320"/>
                  </a:lnTo>
                  <a:close/>
                  <a:moveTo>
                    <a:pt x="1872" y="320"/>
                  </a:moveTo>
                  <a:lnTo>
                    <a:pt x="1845" y="275"/>
                  </a:lnTo>
                  <a:lnTo>
                    <a:pt x="1872" y="229"/>
                  </a:lnTo>
                  <a:lnTo>
                    <a:pt x="1897" y="275"/>
                  </a:lnTo>
                  <a:lnTo>
                    <a:pt x="1872" y="320"/>
                  </a:lnTo>
                  <a:close/>
                  <a:moveTo>
                    <a:pt x="1933" y="320"/>
                  </a:moveTo>
                  <a:lnTo>
                    <a:pt x="1906" y="275"/>
                  </a:lnTo>
                  <a:lnTo>
                    <a:pt x="1933" y="229"/>
                  </a:lnTo>
                  <a:lnTo>
                    <a:pt x="1959" y="275"/>
                  </a:lnTo>
                  <a:lnTo>
                    <a:pt x="1933" y="320"/>
                  </a:lnTo>
                  <a:close/>
                  <a:moveTo>
                    <a:pt x="1995" y="320"/>
                  </a:moveTo>
                  <a:lnTo>
                    <a:pt x="1968" y="275"/>
                  </a:lnTo>
                  <a:lnTo>
                    <a:pt x="1995" y="229"/>
                  </a:lnTo>
                  <a:lnTo>
                    <a:pt x="2020" y="275"/>
                  </a:lnTo>
                  <a:lnTo>
                    <a:pt x="1995" y="320"/>
                  </a:lnTo>
                  <a:close/>
                  <a:moveTo>
                    <a:pt x="2056" y="320"/>
                  </a:moveTo>
                  <a:lnTo>
                    <a:pt x="2029" y="275"/>
                  </a:lnTo>
                  <a:lnTo>
                    <a:pt x="2056" y="229"/>
                  </a:lnTo>
                  <a:lnTo>
                    <a:pt x="2082" y="275"/>
                  </a:lnTo>
                  <a:lnTo>
                    <a:pt x="2056" y="320"/>
                  </a:lnTo>
                  <a:close/>
                  <a:moveTo>
                    <a:pt x="2118" y="320"/>
                  </a:moveTo>
                  <a:lnTo>
                    <a:pt x="2092" y="275"/>
                  </a:lnTo>
                  <a:lnTo>
                    <a:pt x="2118" y="229"/>
                  </a:lnTo>
                  <a:lnTo>
                    <a:pt x="2145" y="275"/>
                  </a:lnTo>
                  <a:lnTo>
                    <a:pt x="2118" y="320"/>
                  </a:lnTo>
                  <a:close/>
                  <a:moveTo>
                    <a:pt x="2179" y="320"/>
                  </a:moveTo>
                  <a:lnTo>
                    <a:pt x="2154" y="275"/>
                  </a:lnTo>
                  <a:lnTo>
                    <a:pt x="2179" y="229"/>
                  </a:lnTo>
                  <a:lnTo>
                    <a:pt x="2206" y="275"/>
                  </a:lnTo>
                  <a:lnTo>
                    <a:pt x="2179" y="320"/>
                  </a:lnTo>
                  <a:close/>
                  <a:moveTo>
                    <a:pt x="2241" y="320"/>
                  </a:moveTo>
                  <a:lnTo>
                    <a:pt x="2215" y="275"/>
                  </a:lnTo>
                  <a:lnTo>
                    <a:pt x="2241" y="229"/>
                  </a:lnTo>
                  <a:lnTo>
                    <a:pt x="2268" y="275"/>
                  </a:lnTo>
                  <a:lnTo>
                    <a:pt x="2241" y="320"/>
                  </a:lnTo>
                  <a:close/>
                  <a:moveTo>
                    <a:pt x="2302" y="320"/>
                  </a:moveTo>
                  <a:lnTo>
                    <a:pt x="2277" y="275"/>
                  </a:lnTo>
                  <a:lnTo>
                    <a:pt x="2302" y="229"/>
                  </a:lnTo>
                  <a:lnTo>
                    <a:pt x="2329" y="275"/>
                  </a:lnTo>
                  <a:lnTo>
                    <a:pt x="2302" y="320"/>
                  </a:lnTo>
                  <a:close/>
                  <a:moveTo>
                    <a:pt x="2364" y="320"/>
                  </a:moveTo>
                  <a:lnTo>
                    <a:pt x="2338" y="275"/>
                  </a:lnTo>
                  <a:lnTo>
                    <a:pt x="2364" y="229"/>
                  </a:lnTo>
                  <a:lnTo>
                    <a:pt x="2391" y="275"/>
                  </a:lnTo>
                  <a:lnTo>
                    <a:pt x="2364" y="320"/>
                  </a:lnTo>
                  <a:close/>
                  <a:moveTo>
                    <a:pt x="2425" y="320"/>
                  </a:moveTo>
                  <a:lnTo>
                    <a:pt x="2400" y="275"/>
                  </a:lnTo>
                  <a:lnTo>
                    <a:pt x="2425" y="229"/>
                  </a:lnTo>
                  <a:lnTo>
                    <a:pt x="2452" y="275"/>
                  </a:lnTo>
                  <a:lnTo>
                    <a:pt x="2425" y="320"/>
                  </a:lnTo>
                  <a:close/>
                  <a:moveTo>
                    <a:pt x="2488" y="320"/>
                  </a:moveTo>
                  <a:lnTo>
                    <a:pt x="2461" y="275"/>
                  </a:lnTo>
                  <a:lnTo>
                    <a:pt x="2488" y="229"/>
                  </a:lnTo>
                  <a:lnTo>
                    <a:pt x="2514" y="275"/>
                  </a:lnTo>
                  <a:lnTo>
                    <a:pt x="2488" y="320"/>
                  </a:lnTo>
                  <a:close/>
                  <a:moveTo>
                    <a:pt x="54" y="266"/>
                  </a:moveTo>
                  <a:lnTo>
                    <a:pt x="27" y="221"/>
                  </a:lnTo>
                  <a:lnTo>
                    <a:pt x="54" y="176"/>
                  </a:lnTo>
                  <a:lnTo>
                    <a:pt x="80" y="221"/>
                  </a:lnTo>
                  <a:lnTo>
                    <a:pt x="54" y="266"/>
                  </a:lnTo>
                  <a:close/>
                  <a:moveTo>
                    <a:pt x="116" y="266"/>
                  </a:moveTo>
                  <a:lnTo>
                    <a:pt x="89" y="221"/>
                  </a:lnTo>
                  <a:lnTo>
                    <a:pt x="116" y="176"/>
                  </a:lnTo>
                  <a:lnTo>
                    <a:pt x="141" y="221"/>
                  </a:lnTo>
                  <a:lnTo>
                    <a:pt x="116" y="266"/>
                  </a:lnTo>
                  <a:close/>
                  <a:moveTo>
                    <a:pt x="177" y="266"/>
                  </a:moveTo>
                  <a:lnTo>
                    <a:pt x="150" y="221"/>
                  </a:lnTo>
                  <a:lnTo>
                    <a:pt x="177" y="176"/>
                  </a:lnTo>
                  <a:lnTo>
                    <a:pt x="202" y="221"/>
                  </a:lnTo>
                  <a:lnTo>
                    <a:pt x="177" y="266"/>
                  </a:lnTo>
                  <a:close/>
                  <a:moveTo>
                    <a:pt x="238" y="266"/>
                  </a:moveTo>
                  <a:lnTo>
                    <a:pt x="213" y="221"/>
                  </a:lnTo>
                  <a:lnTo>
                    <a:pt x="238" y="176"/>
                  </a:lnTo>
                  <a:lnTo>
                    <a:pt x="265" y="221"/>
                  </a:lnTo>
                  <a:lnTo>
                    <a:pt x="238" y="266"/>
                  </a:lnTo>
                  <a:close/>
                  <a:moveTo>
                    <a:pt x="300" y="266"/>
                  </a:moveTo>
                  <a:lnTo>
                    <a:pt x="274" y="221"/>
                  </a:lnTo>
                  <a:lnTo>
                    <a:pt x="300" y="176"/>
                  </a:lnTo>
                  <a:lnTo>
                    <a:pt x="327" y="221"/>
                  </a:lnTo>
                  <a:lnTo>
                    <a:pt x="300" y="266"/>
                  </a:lnTo>
                  <a:close/>
                  <a:moveTo>
                    <a:pt x="361" y="266"/>
                  </a:moveTo>
                  <a:lnTo>
                    <a:pt x="336" y="221"/>
                  </a:lnTo>
                  <a:lnTo>
                    <a:pt x="361" y="176"/>
                  </a:lnTo>
                  <a:lnTo>
                    <a:pt x="388" y="221"/>
                  </a:lnTo>
                  <a:lnTo>
                    <a:pt x="361" y="266"/>
                  </a:lnTo>
                  <a:close/>
                  <a:moveTo>
                    <a:pt x="423" y="266"/>
                  </a:moveTo>
                  <a:lnTo>
                    <a:pt x="397" y="221"/>
                  </a:lnTo>
                  <a:lnTo>
                    <a:pt x="423" y="176"/>
                  </a:lnTo>
                  <a:lnTo>
                    <a:pt x="450" y="221"/>
                  </a:lnTo>
                  <a:lnTo>
                    <a:pt x="423" y="266"/>
                  </a:lnTo>
                  <a:close/>
                  <a:moveTo>
                    <a:pt x="484" y="266"/>
                  </a:moveTo>
                  <a:lnTo>
                    <a:pt x="459" y="221"/>
                  </a:lnTo>
                  <a:lnTo>
                    <a:pt x="484" y="176"/>
                  </a:lnTo>
                  <a:lnTo>
                    <a:pt x="511" y="221"/>
                  </a:lnTo>
                  <a:lnTo>
                    <a:pt x="484" y="266"/>
                  </a:lnTo>
                  <a:close/>
                  <a:moveTo>
                    <a:pt x="546" y="266"/>
                  </a:moveTo>
                  <a:lnTo>
                    <a:pt x="520" y="221"/>
                  </a:lnTo>
                  <a:lnTo>
                    <a:pt x="546" y="176"/>
                  </a:lnTo>
                  <a:lnTo>
                    <a:pt x="573" y="221"/>
                  </a:lnTo>
                  <a:lnTo>
                    <a:pt x="546" y="266"/>
                  </a:lnTo>
                  <a:close/>
                  <a:moveTo>
                    <a:pt x="609" y="266"/>
                  </a:moveTo>
                  <a:lnTo>
                    <a:pt x="582" y="221"/>
                  </a:lnTo>
                  <a:lnTo>
                    <a:pt x="609" y="176"/>
                  </a:lnTo>
                  <a:lnTo>
                    <a:pt x="634" y="221"/>
                  </a:lnTo>
                  <a:lnTo>
                    <a:pt x="609" y="266"/>
                  </a:lnTo>
                  <a:close/>
                  <a:moveTo>
                    <a:pt x="670" y="266"/>
                  </a:moveTo>
                  <a:lnTo>
                    <a:pt x="643" y="221"/>
                  </a:lnTo>
                  <a:lnTo>
                    <a:pt x="670" y="176"/>
                  </a:lnTo>
                  <a:lnTo>
                    <a:pt x="696" y="221"/>
                  </a:lnTo>
                  <a:lnTo>
                    <a:pt x="670" y="266"/>
                  </a:lnTo>
                  <a:close/>
                  <a:moveTo>
                    <a:pt x="732" y="266"/>
                  </a:moveTo>
                  <a:lnTo>
                    <a:pt x="705" y="221"/>
                  </a:lnTo>
                  <a:lnTo>
                    <a:pt x="732" y="176"/>
                  </a:lnTo>
                  <a:lnTo>
                    <a:pt x="757" y="221"/>
                  </a:lnTo>
                  <a:lnTo>
                    <a:pt x="732" y="266"/>
                  </a:lnTo>
                  <a:close/>
                  <a:moveTo>
                    <a:pt x="793" y="266"/>
                  </a:moveTo>
                  <a:lnTo>
                    <a:pt x="766" y="221"/>
                  </a:lnTo>
                  <a:lnTo>
                    <a:pt x="793" y="176"/>
                  </a:lnTo>
                  <a:lnTo>
                    <a:pt x="819" y="221"/>
                  </a:lnTo>
                  <a:lnTo>
                    <a:pt x="793" y="266"/>
                  </a:lnTo>
                  <a:close/>
                  <a:moveTo>
                    <a:pt x="855" y="266"/>
                  </a:moveTo>
                  <a:lnTo>
                    <a:pt x="828" y="221"/>
                  </a:lnTo>
                  <a:lnTo>
                    <a:pt x="855" y="176"/>
                  </a:lnTo>
                  <a:lnTo>
                    <a:pt x="880" y="221"/>
                  </a:lnTo>
                  <a:lnTo>
                    <a:pt x="855" y="266"/>
                  </a:lnTo>
                  <a:close/>
                  <a:moveTo>
                    <a:pt x="916" y="266"/>
                  </a:moveTo>
                  <a:lnTo>
                    <a:pt x="889" y="221"/>
                  </a:lnTo>
                  <a:lnTo>
                    <a:pt x="916" y="176"/>
                  </a:lnTo>
                  <a:lnTo>
                    <a:pt x="942" y="221"/>
                  </a:lnTo>
                  <a:lnTo>
                    <a:pt x="916" y="266"/>
                  </a:lnTo>
                  <a:close/>
                  <a:moveTo>
                    <a:pt x="978" y="266"/>
                  </a:moveTo>
                  <a:lnTo>
                    <a:pt x="952" y="221"/>
                  </a:lnTo>
                  <a:lnTo>
                    <a:pt x="978" y="176"/>
                  </a:lnTo>
                  <a:lnTo>
                    <a:pt x="1005" y="221"/>
                  </a:lnTo>
                  <a:lnTo>
                    <a:pt x="978" y="266"/>
                  </a:lnTo>
                  <a:close/>
                  <a:moveTo>
                    <a:pt x="1039" y="266"/>
                  </a:moveTo>
                  <a:lnTo>
                    <a:pt x="1014" y="221"/>
                  </a:lnTo>
                  <a:lnTo>
                    <a:pt x="1039" y="176"/>
                  </a:lnTo>
                  <a:lnTo>
                    <a:pt x="1066" y="221"/>
                  </a:lnTo>
                  <a:lnTo>
                    <a:pt x="1039" y="266"/>
                  </a:lnTo>
                  <a:close/>
                  <a:moveTo>
                    <a:pt x="1101" y="266"/>
                  </a:moveTo>
                  <a:lnTo>
                    <a:pt x="1075" y="221"/>
                  </a:lnTo>
                  <a:lnTo>
                    <a:pt x="1101" y="176"/>
                  </a:lnTo>
                  <a:lnTo>
                    <a:pt x="1128" y="221"/>
                  </a:lnTo>
                  <a:lnTo>
                    <a:pt x="1101" y="266"/>
                  </a:lnTo>
                  <a:close/>
                  <a:moveTo>
                    <a:pt x="1162" y="266"/>
                  </a:moveTo>
                  <a:lnTo>
                    <a:pt x="1137" y="221"/>
                  </a:lnTo>
                  <a:lnTo>
                    <a:pt x="1162" y="176"/>
                  </a:lnTo>
                  <a:lnTo>
                    <a:pt x="1189" y="221"/>
                  </a:lnTo>
                  <a:lnTo>
                    <a:pt x="1162" y="266"/>
                  </a:lnTo>
                  <a:close/>
                  <a:moveTo>
                    <a:pt x="1224" y="266"/>
                  </a:moveTo>
                  <a:lnTo>
                    <a:pt x="1198" y="221"/>
                  </a:lnTo>
                  <a:lnTo>
                    <a:pt x="1224" y="176"/>
                  </a:lnTo>
                  <a:lnTo>
                    <a:pt x="1251" y="221"/>
                  </a:lnTo>
                  <a:lnTo>
                    <a:pt x="1224" y="266"/>
                  </a:lnTo>
                  <a:close/>
                  <a:moveTo>
                    <a:pt x="1285" y="266"/>
                  </a:moveTo>
                  <a:lnTo>
                    <a:pt x="1260" y="221"/>
                  </a:lnTo>
                  <a:lnTo>
                    <a:pt x="1285" y="176"/>
                  </a:lnTo>
                  <a:lnTo>
                    <a:pt x="1312" y="221"/>
                  </a:lnTo>
                  <a:lnTo>
                    <a:pt x="1285" y="266"/>
                  </a:lnTo>
                  <a:close/>
                  <a:moveTo>
                    <a:pt x="1348" y="266"/>
                  </a:moveTo>
                  <a:lnTo>
                    <a:pt x="1321" y="221"/>
                  </a:lnTo>
                  <a:lnTo>
                    <a:pt x="1348" y="176"/>
                  </a:lnTo>
                  <a:lnTo>
                    <a:pt x="1374" y="221"/>
                  </a:lnTo>
                  <a:lnTo>
                    <a:pt x="1348" y="266"/>
                  </a:lnTo>
                  <a:close/>
                  <a:moveTo>
                    <a:pt x="1410" y="266"/>
                  </a:moveTo>
                  <a:lnTo>
                    <a:pt x="1383" y="221"/>
                  </a:lnTo>
                  <a:lnTo>
                    <a:pt x="1410" y="176"/>
                  </a:lnTo>
                  <a:lnTo>
                    <a:pt x="1435" y="221"/>
                  </a:lnTo>
                  <a:lnTo>
                    <a:pt x="1410" y="266"/>
                  </a:lnTo>
                  <a:close/>
                  <a:moveTo>
                    <a:pt x="1471" y="266"/>
                  </a:moveTo>
                  <a:lnTo>
                    <a:pt x="1444" y="221"/>
                  </a:lnTo>
                  <a:lnTo>
                    <a:pt x="1471" y="176"/>
                  </a:lnTo>
                  <a:lnTo>
                    <a:pt x="1497" y="221"/>
                  </a:lnTo>
                  <a:lnTo>
                    <a:pt x="1471" y="266"/>
                  </a:lnTo>
                  <a:close/>
                  <a:moveTo>
                    <a:pt x="1533" y="266"/>
                  </a:moveTo>
                  <a:lnTo>
                    <a:pt x="1506" y="221"/>
                  </a:lnTo>
                  <a:lnTo>
                    <a:pt x="1533" y="176"/>
                  </a:lnTo>
                  <a:lnTo>
                    <a:pt x="1558" y="221"/>
                  </a:lnTo>
                  <a:lnTo>
                    <a:pt x="1533" y="266"/>
                  </a:lnTo>
                  <a:close/>
                  <a:moveTo>
                    <a:pt x="1594" y="266"/>
                  </a:moveTo>
                  <a:lnTo>
                    <a:pt x="1567" y="221"/>
                  </a:lnTo>
                  <a:lnTo>
                    <a:pt x="1594" y="176"/>
                  </a:lnTo>
                  <a:lnTo>
                    <a:pt x="1620" y="221"/>
                  </a:lnTo>
                  <a:lnTo>
                    <a:pt x="1594" y="266"/>
                  </a:lnTo>
                  <a:close/>
                  <a:moveTo>
                    <a:pt x="1656" y="266"/>
                  </a:moveTo>
                  <a:lnTo>
                    <a:pt x="1629" y="221"/>
                  </a:lnTo>
                  <a:lnTo>
                    <a:pt x="1656" y="176"/>
                  </a:lnTo>
                  <a:lnTo>
                    <a:pt x="1681" y="221"/>
                  </a:lnTo>
                  <a:lnTo>
                    <a:pt x="1656" y="266"/>
                  </a:lnTo>
                  <a:close/>
                  <a:moveTo>
                    <a:pt x="1717" y="266"/>
                  </a:moveTo>
                  <a:lnTo>
                    <a:pt x="1692" y="221"/>
                  </a:lnTo>
                  <a:lnTo>
                    <a:pt x="1717" y="176"/>
                  </a:lnTo>
                  <a:lnTo>
                    <a:pt x="1744" y="221"/>
                  </a:lnTo>
                  <a:lnTo>
                    <a:pt x="1717" y="266"/>
                  </a:lnTo>
                  <a:close/>
                  <a:moveTo>
                    <a:pt x="1779" y="266"/>
                  </a:moveTo>
                  <a:lnTo>
                    <a:pt x="1753" y="221"/>
                  </a:lnTo>
                  <a:lnTo>
                    <a:pt x="1779" y="176"/>
                  </a:lnTo>
                  <a:lnTo>
                    <a:pt x="1806" y="221"/>
                  </a:lnTo>
                  <a:lnTo>
                    <a:pt x="1779" y="266"/>
                  </a:lnTo>
                  <a:close/>
                  <a:moveTo>
                    <a:pt x="1840" y="266"/>
                  </a:moveTo>
                  <a:lnTo>
                    <a:pt x="1815" y="221"/>
                  </a:lnTo>
                  <a:lnTo>
                    <a:pt x="1840" y="176"/>
                  </a:lnTo>
                  <a:lnTo>
                    <a:pt x="1867" y="221"/>
                  </a:lnTo>
                  <a:lnTo>
                    <a:pt x="1840" y="266"/>
                  </a:lnTo>
                  <a:close/>
                  <a:moveTo>
                    <a:pt x="1902" y="266"/>
                  </a:moveTo>
                  <a:lnTo>
                    <a:pt x="1876" y="221"/>
                  </a:lnTo>
                  <a:lnTo>
                    <a:pt x="1902" y="176"/>
                  </a:lnTo>
                  <a:lnTo>
                    <a:pt x="1929" y="221"/>
                  </a:lnTo>
                  <a:lnTo>
                    <a:pt x="1902" y="266"/>
                  </a:lnTo>
                  <a:close/>
                  <a:moveTo>
                    <a:pt x="1963" y="266"/>
                  </a:moveTo>
                  <a:lnTo>
                    <a:pt x="1938" y="221"/>
                  </a:lnTo>
                  <a:lnTo>
                    <a:pt x="1963" y="176"/>
                  </a:lnTo>
                  <a:lnTo>
                    <a:pt x="1990" y="221"/>
                  </a:lnTo>
                  <a:lnTo>
                    <a:pt x="1963" y="266"/>
                  </a:lnTo>
                  <a:close/>
                  <a:moveTo>
                    <a:pt x="2025" y="266"/>
                  </a:moveTo>
                  <a:lnTo>
                    <a:pt x="1999" y="221"/>
                  </a:lnTo>
                  <a:lnTo>
                    <a:pt x="2025" y="176"/>
                  </a:lnTo>
                  <a:lnTo>
                    <a:pt x="2052" y="221"/>
                  </a:lnTo>
                  <a:lnTo>
                    <a:pt x="2025" y="266"/>
                  </a:lnTo>
                  <a:close/>
                  <a:moveTo>
                    <a:pt x="2088" y="266"/>
                  </a:moveTo>
                  <a:lnTo>
                    <a:pt x="2061" y="221"/>
                  </a:lnTo>
                  <a:lnTo>
                    <a:pt x="2088" y="176"/>
                  </a:lnTo>
                  <a:lnTo>
                    <a:pt x="2113" y="221"/>
                  </a:lnTo>
                  <a:lnTo>
                    <a:pt x="2088" y="266"/>
                  </a:lnTo>
                  <a:close/>
                  <a:moveTo>
                    <a:pt x="2149" y="266"/>
                  </a:moveTo>
                  <a:lnTo>
                    <a:pt x="2122" y="221"/>
                  </a:lnTo>
                  <a:lnTo>
                    <a:pt x="2149" y="176"/>
                  </a:lnTo>
                  <a:lnTo>
                    <a:pt x="2175" y="221"/>
                  </a:lnTo>
                  <a:lnTo>
                    <a:pt x="2149" y="266"/>
                  </a:lnTo>
                  <a:close/>
                  <a:moveTo>
                    <a:pt x="2211" y="266"/>
                  </a:moveTo>
                  <a:lnTo>
                    <a:pt x="2184" y="221"/>
                  </a:lnTo>
                  <a:lnTo>
                    <a:pt x="2211" y="176"/>
                  </a:lnTo>
                  <a:lnTo>
                    <a:pt x="2236" y="221"/>
                  </a:lnTo>
                  <a:lnTo>
                    <a:pt x="2211" y="266"/>
                  </a:lnTo>
                  <a:close/>
                  <a:moveTo>
                    <a:pt x="2272" y="266"/>
                  </a:moveTo>
                  <a:lnTo>
                    <a:pt x="2245" y="221"/>
                  </a:lnTo>
                  <a:lnTo>
                    <a:pt x="2272" y="176"/>
                  </a:lnTo>
                  <a:lnTo>
                    <a:pt x="2298" y="221"/>
                  </a:lnTo>
                  <a:lnTo>
                    <a:pt x="2272" y="266"/>
                  </a:lnTo>
                  <a:close/>
                  <a:moveTo>
                    <a:pt x="2334" y="266"/>
                  </a:moveTo>
                  <a:lnTo>
                    <a:pt x="2307" y="221"/>
                  </a:lnTo>
                  <a:lnTo>
                    <a:pt x="2334" y="176"/>
                  </a:lnTo>
                  <a:lnTo>
                    <a:pt x="2359" y="221"/>
                  </a:lnTo>
                  <a:lnTo>
                    <a:pt x="2334" y="266"/>
                  </a:lnTo>
                  <a:close/>
                  <a:moveTo>
                    <a:pt x="2395" y="266"/>
                  </a:moveTo>
                  <a:lnTo>
                    <a:pt x="2368" y="221"/>
                  </a:lnTo>
                  <a:lnTo>
                    <a:pt x="2395" y="176"/>
                  </a:lnTo>
                  <a:lnTo>
                    <a:pt x="2421" y="221"/>
                  </a:lnTo>
                  <a:lnTo>
                    <a:pt x="2395" y="266"/>
                  </a:lnTo>
                  <a:close/>
                  <a:moveTo>
                    <a:pt x="2457" y="266"/>
                  </a:moveTo>
                  <a:lnTo>
                    <a:pt x="2431" y="221"/>
                  </a:lnTo>
                  <a:lnTo>
                    <a:pt x="2457" y="176"/>
                  </a:lnTo>
                  <a:lnTo>
                    <a:pt x="2484" y="221"/>
                  </a:lnTo>
                  <a:lnTo>
                    <a:pt x="2457" y="266"/>
                  </a:lnTo>
                  <a:close/>
                  <a:moveTo>
                    <a:pt x="2518" y="266"/>
                  </a:moveTo>
                  <a:lnTo>
                    <a:pt x="2493" y="221"/>
                  </a:lnTo>
                  <a:lnTo>
                    <a:pt x="2518" y="176"/>
                  </a:lnTo>
                  <a:lnTo>
                    <a:pt x="2545" y="221"/>
                  </a:lnTo>
                  <a:lnTo>
                    <a:pt x="2518" y="266"/>
                  </a:lnTo>
                  <a:close/>
                  <a:moveTo>
                    <a:pt x="84" y="214"/>
                  </a:moveTo>
                  <a:lnTo>
                    <a:pt x="59" y="169"/>
                  </a:lnTo>
                  <a:lnTo>
                    <a:pt x="84" y="123"/>
                  </a:lnTo>
                  <a:lnTo>
                    <a:pt x="111" y="169"/>
                  </a:lnTo>
                  <a:lnTo>
                    <a:pt x="84" y="214"/>
                  </a:lnTo>
                  <a:close/>
                  <a:moveTo>
                    <a:pt x="146" y="214"/>
                  </a:moveTo>
                  <a:lnTo>
                    <a:pt x="120" y="169"/>
                  </a:lnTo>
                  <a:lnTo>
                    <a:pt x="146" y="123"/>
                  </a:lnTo>
                  <a:lnTo>
                    <a:pt x="172" y="169"/>
                  </a:lnTo>
                  <a:lnTo>
                    <a:pt x="146" y="214"/>
                  </a:lnTo>
                  <a:close/>
                  <a:moveTo>
                    <a:pt x="207" y="214"/>
                  </a:moveTo>
                  <a:lnTo>
                    <a:pt x="181" y="169"/>
                  </a:lnTo>
                  <a:lnTo>
                    <a:pt x="207" y="123"/>
                  </a:lnTo>
                  <a:lnTo>
                    <a:pt x="234" y="169"/>
                  </a:lnTo>
                  <a:lnTo>
                    <a:pt x="207" y="214"/>
                  </a:lnTo>
                  <a:close/>
                  <a:moveTo>
                    <a:pt x="270" y="214"/>
                  </a:moveTo>
                  <a:lnTo>
                    <a:pt x="243" y="169"/>
                  </a:lnTo>
                  <a:lnTo>
                    <a:pt x="270" y="123"/>
                  </a:lnTo>
                  <a:lnTo>
                    <a:pt x="295" y="169"/>
                  </a:lnTo>
                  <a:lnTo>
                    <a:pt x="270" y="214"/>
                  </a:lnTo>
                  <a:close/>
                  <a:moveTo>
                    <a:pt x="331" y="214"/>
                  </a:moveTo>
                  <a:lnTo>
                    <a:pt x="304" y="169"/>
                  </a:lnTo>
                  <a:lnTo>
                    <a:pt x="331" y="123"/>
                  </a:lnTo>
                  <a:lnTo>
                    <a:pt x="357" y="169"/>
                  </a:lnTo>
                  <a:lnTo>
                    <a:pt x="331" y="214"/>
                  </a:lnTo>
                  <a:close/>
                  <a:moveTo>
                    <a:pt x="393" y="214"/>
                  </a:moveTo>
                  <a:lnTo>
                    <a:pt x="366" y="169"/>
                  </a:lnTo>
                  <a:lnTo>
                    <a:pt x="393" y="123"/>
                  </a:lnTo>
                  <a:lnTo>
                    <a:pt x="418" y="169"/>
                  </a:lnTo>
                  <a:lnTo>
                    <a:pt x="393" y="214"/>
                  </a:lnTo>
                  <a:close/>
                  <a:moveTo>
                    <a:pt x="454" y="214"/>
                  </a:moveTo>
                  <a:lnTo>
                    <a:pt x="427" y="169"/>
                  </a:lnTo>
                  <a:lnTo>
                    <a:pt x="454" y="123"/>
                  </a:lnTo>
                  <a:lnTo>
                    <a:pt x="480" y="169"/>
                  </a:lnTo>
                  <a:lnTo>
                    <a:pt x="454" y="214"/>
                  </a:lnTo>
                  <a:close/>
                  <a:moveTo>
                    <a:pt x="516" y="214"/>
                  </a:moveTo>
                  <a:lnTo>
                    <a:pt x="489" y="169"/>
                  </a:lnTo>
                  <a:lnTo>
                    <a:pt x="516" y="123"/>
                  </a:lnTo>
                  <a:lnTo>
                    <a:pt x="541" y="169"/>
                  </a:lnTo>
                  <a:lnTo>
                    <a:pt x="516" y="214"/>
                  </a:lnTo>
                  <a:close/>
                  <a:moveTo>
                    <a:pt x="577" y="214"/>
                  </a:moveTo>
                  <a:lnTo>
                    <a:pt x="550" y="169"/>
                  </a:lnTo>
                  <a:lnTo>
                    <a:pt x="577" y="123"/>
                  </a:lnTo>
                  <a:lnTo>
                    <a:pt x="603" y="169"/>
                  </a:lnTo>
                  <a:lnTo>
                    <a:pt x="577" y="214"/>
                  </a:lnTo>
                  <a:close/>
                  <a:moveTo>
                    <a:pt x="639" y="214"/>
                  </a:moveTo>
                  <a:lnTo>
                    <a:pt x="613" y="169"/>
                  </a:lnTo>
                  <a:lnTo>
                    <a:pt x="639" y="123"/>
                  </a:lnTo>
                  <a:lnTo>
                    <a:pt x="666" y="169"/>
                  </a:lnTo>
                  <a:lnTo>
                    <a:pt x="639" y="214"/>
                  </a:lnTo>
                  <a:close/>
                  <a:moveTo>
                    <a:pt x="700" y="214"/>
                  </a:moveTo>
                  <a:lnTo>
                    <a:pt x="675" y="169"/>
                  </a:lnTo>
                  <a:lnTo>
                    <a:pt x="700" y="123"/>
                  </a:lnTo>
                  <a:lnTo>
                    <a:pt x="727" y="169"/>
                  </a:lnTo>
                  <a:lnTo>
                    <a:pt x="700" y="214"/>
                  </a:lnTo>
                  <a:close/>
                  <a:moveTo>
                    <a:pt x="762" y="214"/>
                  </a:moveTo>
                  <a:lnTo>
                    <a:pt x="736" y="169"/>
                  </a:lnTo>
                  <a:lnTo>
                    <a:pt x="762" y="123"/>
                  </a:lnTo>
                  <a:lnTo>
                    <a:pt x="789" y="169"/>
                  </a:lnTo>
                  <a:lnTo>
                    <a:pt x="762" y="214"/>
                  </a:lnTo>
                  <a:close/>
                  <a:moveTo>
                    <a:pt x="823" y="214"/>
                  </a:moveTo>
                  <a:lnTo>
                    <a:pt x="798" y="169"/>
                  </a:lnTo>
                  <a:lnTo>
                    <a:pt x="823" y="123"/>
                  </a:lnTo>
                  <a:lnTo>
                    <a:pt x="850" y="169"/>
                  </a:lnTo>
                  <a:lnTo>
                    <a:pt x="823" y="214"/>
                  </a:lnTo>
                  <a:close/>
                  <a:moveTo>
                    <a:pt x="885" y="214"/>
                  </a:moveTo>
                  <a:lnTo>
                    <a:pt x="859" y="169"/>
                  </a:lnTo>
                  <a:lnTo>
                    <a:pt x="885" y="123"/>
                  </a:lnTo>
                  <a:lnTo>
                    <a:pt x="912" y="169"/>
                  </a:lnTo>
                  <a:lnTo>
                    <a:pt x="885" y="214"/>
                  </a:lnTo>
                  <a:close/>
                  <a:moveTo>
                    <a:pt x="946" y="214"/>
                  </a:moveTo>
                  <a:lnTo>
                    <a:pt x="921" y="169"/>
                  </a:lnTo>
                  <a:lnTo>
                    <a:pt x="946" y="123"/>
                  </a:lnTo>
                  <a:lnTo>
                    <a:pt x="973" y="169"/>
                  </a:lnTo>
                  <a:lnTo>
                    <a:pt x="946" y="214"/>
                  </a:lnTo>
                  <a:close/>
                  <a:moveTo>
                    <a:pt x="1009" y="214"/>
                  </a:moveTo>
                  <a:lnTo>
                    <a:pt x="982" y="169"/>
                  </a:lnTo>
                  <a:lnTo>
                    <a:pt x="1009" y="123"/>
                  </a:lnTo>
                  <a:lnTo>
                    <a:pt x="1035" y="169"/>
                  </a:lnTo>
                  <a:lnTo>
                    <a:pt x="1009" y="214"/>
                  </a:lnTo>
                  <a:close/>
                  <a:moveTo>
                    <a:pt x="1071" y="214"/>
                  </a:moveTo>
                  <a:lnTo>
                    <a:pt x="1044" y="169"/>
                  </a:lnTo>
                  <a:lnTo>
                    <a:pt x="1071" y="123"/>
                  </a:lnTo>
                  <a:lnTo>
                    <a:pt x="1096" y="169"/>
                  </a:lnTo>
                  <a:lnTo>
                    <a:pt x="1071" y="214"/>
                  </a:lnTo>
                  <a:close/>
                  <a:moveTo>
                    <a:pt x="1132" y="214"/>
                  </a:moveTo>
                  <a:lnTo>
                    <a:pt x="1105" y="169"/>
                  </a:lnTo>
                  <a:lnTo>
                    <a:pt x="1132" y="123"/>
                  </a:lnTo>
                  <a:lnTo>
                    <a:pt x="1158" y="169"/>
                  </a:lnTo>
                  <a:lnTo>
                    <a:pt x="1132" y="214"/>
                  </a:lnTo>
                  <a:close/>
                  <a:moveTo>
                    <a:pt x="1194" y="214"/>
                  </a:moveTo>
                  <a:lnTo>
                    <a:pt x="1167" y="169"/>
                  </a:lnTo>
                  <a:lnTo>
                    <a:pt x="1194" y="123"/>
                  </a:lnTo>
                  <a:lnTo>
                    <a:pt x="1219" y="169"/>
                  </a:lnTo>
                  <a:lnTo>
                    <a:pt x="1194" y="214"/>
                  </a:lnTo>
                  <a:close/>
                  <a:moveTo>
                    <a:pt x="1255" y="214"/>
                  </a:moveTo>
                  <a:lnTo>
                    <a:pt x="1228" y="169"/>
                  </a:lnTo>
                  <a:lnTo>
                    <a:pt x="1255" y="123"/>
                  </a:lnTo>
                  <a:lnTo>
                    <a:pt x="1281" y="169"/>
                  </a:lnTo>
                  <a:lnTo>
                    <a:pt x="1255" y="214"/>
                  </a:lnTo>
                  <a:close/>
                  <a:moveTo>
                    <a:pt x="1317" y="214"/>
                  </a:moveTo>
                  <a:lnTo>
                    <a:pt x="1290" y="169"/>
                  </a:lnTo>
                  <a:lnTo>
                    <a:pt x="1317" y="123"/>
                  </a:lnTo>
                  <a:lnTo>
                    <a:pt x="1342" y="169"/>
                  </a:lnTo>
                  <a:lnTo>
                    <a:pt x="1317" y="214"/>
                  </a:lnTo>
                  <a:close/>
                  <a:moveTo>
                    <a:pt x="1378" y="214"/>
                  </a:moveTo>
                  <a:lnTo>
                    <a:pt x="1353" y="169"/>
                  </a:lnTo>
                  <a:lnTo>
                    <a:pt x="1378" y="123"/>
                  </a:lnTo>
                  <a:lnTo>
                    <a:pt x="1405" y="169"/>
                  </a:lnTo>
                  <a:lnTo>
                    <a:pt x="1378" y="214"/>
                  </a:lnTo>
                  <a:close/>
                  <a:moveTo>
                    <a:pt x="1440" y="214"/>
                  </a:moveTo>
                  <a:lnTo>
                    <a:pt x="1414" y="169"/>
                  </a:lnTo>
                  <a:lnTo>
                    <a:pt x="1440" y="123"/>
                  </a:lnTo>
                  <a:lnTo>
                    <a:pt x="1467" y="169"/>
                  </a:lnTo>
                  <a:lnTo>
                    <a:pt x="1440" y="214"/>
                  </a:lnTo>
                  <a:close/>
                  <a:moveTo>
                    <a:pt x="1501" y="214"/>
                  </a:moveTo>
                  <a:lnTo>
                    <a:pt x="1476" y="169"/>
                  </a:lnTo>
                  <a:lnTo>
                    <a:pt x="1501" y="123"/>
                  </a:lnTo>
                  <a:lnTo>
                    <a:pt x="1528" y="169"/>
                  </a:lnTo>
                  <a:lnTo>
                    <a:pt x="1501" y="214"/>
                  </a:lnTo>
                  <a:close/>
                  <a:moveTo>
                    <a:pt x="1563" y="214"/>
                  </a:moveTo>
                  <a:lnTo>
                    <a:pt x="1537" y="169"/>
                  </a:lnTo>
                  <a:lnTo>
                    <a:pt x="1563" y="123"/>
                  </a:lnTo>
                  <a:lnTo>
                    <a:pt x="1590" y="169"/>
                  </a:lnTo>
                  <a:lnTo>
                    <a:pt x="1563" y="214"/>
                  </a:lnTo>
                  <a:close/>
                  <a:moveTo>
                    <a:pt x="1624" y="214"/>
                  </a:moveTo>
                  <a:lnTo>
                    <a:pt x="1599" y="169"/>
                  </a:lnTo>
                  <a:lnTo>
                    <a:pt x="1624" y="123"/>
                  </a:lnTo>
                  <a:lnTo>
                    <a:pt x="1651" y="169"/>
                  </a:lnTo>
                  <a:lnTo>
                    <a:pt x="1624" y="214"/>
                  </a:lnTo>
                  <a:close/>
                  <a:moveTo>
                    <a:pt x="1686" y="214"/>
                  </a:moveTo>
                  <a:lnTo>
                    <a:pt x="1660" y="169"/>
                  </a:lnTo>
                  <a:lnTo>
                    <a:pt x="1686" y="123"/>
                  </a:lnTo>
                  <a:lnTo>
                    <a:pt x="1713" y="169"/>
                  </a:lnTo>
                  <a:lnTo>
                    <a:pt x="1686" y="214"/>
                  </a:lnTo>
                  <a:close/>
                  <a:moveTo>
                    <a:pt x="1749" y="214"/>
                  </a:moveTo>
                  <a:lnTo>
                    <a:pt x="1722" y="169"/>
                  </a:lnTo>
                  <a:lnTo>
                    <a:pt x="1749" y="123"/>
                  </a:lnTo>
                  <a:lnTo>
                    <a:pt x="1774" y="169"/>
                  </a:lnTo>
                  <a:lnTo>
                    <a:pt x="1749" y="214"/>
                  </a:lnTo>
                  <a:close/>
                  <a:moveTo>
                    <a:pt x="1810" y="214"/>
                  </a:moveTo>
                  <a:lnTo>
                    <a:pt x="1783" y="169"/>
                  </a:lnTo>
                  <a:lnTo>
                    <a:pt x="1810" y="123"/>
                  </a:lnTo>
                  <a:lnTo>
                    <a:pt x="1836" y="169"/>
                  </a:lnTo>
                  <a:lnTo>
                    <a:pt x="1810" y="214"/>
                  </a:lnTo>
                  <a:close/>
                  <a:moveTo>
                    <a:pt x="1872" y="214"/>
                  </a:moveTo>
                  <a:lnTo>
                    <a:pt x="1845" y="169"/>
                  </a:lnTo>
                  <a:lnTo>
                    <a:pt x="1872" y="123"/>
                  </a:lnTo>
                  <a:lnTo>
                    <a:pt x="1897" y="169"/>
                  </a:lnTo>
                  <a:lnTo>
                    <a:pt x="1872" y="214"/>
                  </a:lnTo>
                  <a:close/>
                  <a:moveTo>
                    <a:pt x="1933" y="214"/>
                  </a:moveTo>
                  <a:lnTo>
                    <a:pt x="1906" y="169"/>
                  </a:lnTo>
                  <a:lnTo>
                    <a:pt x="1933" y="123"/>
                  </a:lnTo>
                  <a:lnTo>
                    <a:pt x="1959" y="169"/>
                  </a:lnTo>
                  <a:lnTo>
                    <a:pt x="1933" y="214"/>
                  </a:lnTo>
                  <a:close/>
                  <a:moveTo>
                    <a:pt x="1995" y="214"/>
                  </a:moveTo>
                  <a:lnTo>
                    <a:pt x="1968" y="169"/>
                  </a:lnTo>
                  <a:lnTo>
                    <a:pt x="1995" y="123"/>
                  </a:lnTo>
                  <a:lnTo>
                    <a:pt x="2020" y="169"/>
                  </a:lnTo>
                  <a:lnTo>
                    <a:pt x="1995" y="214"/>
                  </a:lnTo>
                  <a:close/>
                  <a:moveTo>
                    <a:pt x="2056" y="214"/>
                  </a:moveTo>
                  <a:lnTo>
                    <a:pt x="2029" y="169"/>
                  </a:lnTo>
                  <a:lnTo>
                    <a:pt x="2056" y="123"/>
                  </a:lnTo>
                  <a:lnTo>
                    <a:pt x="2082" y="169"/>
                  </a:lnTo>
                  <a:lnTo>
                    <a:pt x="2056" y="214"/>
                  </a:lnTo>
                  <a:close/>
                  <a:moveTo>
                    <a:pt x="2118" y="214"/>
                  </a:moveTo>
                  <a:lnTo>
                    <a:pt x="2092" y="169"/>
                  </a:lnTo>
                  <a:lnTo>
                    <a:pt x="2118" y="123"/>
                  </a:lnTo>
                  <a:lnTo>
                    <a:pt x="2145" y="169"/>
                  </a:lnTo>
                  <a:lnTo>
                    <a:pt x="2118" y="214"/>
                  </a:lnTo>
                  <a:close/>
                  <a:moveTo>
                    <a:pt x="2179" y="214"/>
                  </a:moveTo>
                  <a:lnTo>
                    <a:pt x="2154" y="169"/>
                  </a:lnTo>
                  <a:lnTo>
                    <a:pt x="2179" y="123"/>
                  </a:lnTo>
                  <a:lnTo>
                    <a:pt x="2206" y="169"/>
                  </a:lnTo>
                  <a:lnTo>
                    <a:pt x="2179" y="214"/>
                  </a:lnTo>
                  <a:close/>
                  <a:moveTo>
                    <a:pt x="2241" y="214"/>
                  </a:moveTo>
                  <a:lnTo>
                    <a:pt x="2215" y="169"/>
                  </a:lnTo>
                  <a:lnTo>
                    <a:pt x="2241" y="123"/>
                  </a:lnTo>
                  <a:lnTo>
                    <a:pt x="2268" y="169"/>
                  </a:lnTo>
                  <a:lnTo>
                    <a:pt x="2241" y="214"/>
                  </a:lnTo>
                  <a:close/>
                  <a:moveTo>
                    <a:pt x="2302" y="214"/>
                  </a:moveTo>
                  <a:lnTo>
                    <a:pt x="2277" y="169"/>
                  </a:lnTo>
                  <a:lnTo>
                    <a:pt x="2302" y="123"/>
                  </a:lnTo>
                  <a:lnTo>
                    <a:pt x="2329" y="169"/>
                  </a:lnTo>
                  <a:lnTo>
                    <a:pt x="2302" y="214"/>
                  </a:lnTo>
                  <a:close/>
                  <a:moveTo>
                    <a:pt x="2364" y="214"/>
                  </a:moveTo>
                  <a:lnTo>
                    <a:pt x="2338" y="169"/>
                  </a:lnTo>
                  <a:lnTo>
                    <a:pt x="2364" y="123"/>
                  </a:lnTo>
                  <a:lnTo>
                    <a:pt x="2391" y="169"/>
                  </a:lnTo>
                  <a:lnTo>
                    <a:pt x="2364" y="214"/>
                  </a:lnTo>
                  <a:close/>
                  <a:moveTo>
                    <a:pt x="2425" y="214"/>
                  </a:moveTo>
                  <a:lnTo>
                    <a:pt x="2400" y="169"/>
                  </a:lnTo>
                  <a:lnTo>
                    <a:pt x="2425" y="123"/>
                  </a:lnTo>
                  <a:lnTo>
                    <a:pt x="2452" y="169"/>
                  </a:lnTo>
                  <a:lnTo>
                    <a:pt x="2425" y="214"/>
                  </a:lnTo>
                  <a:close/>
                  <a:moveTo>
                    <a:pt x="2488" y="214"/>
                  </a:moveTo>
                  <a:lnTo>
                    <a:pt x="2461" y="169"/>
                  </a:lnTo>
                  <a:lnTo>
                    <a:pt x="2488" y="123"/>
                  </a:lnTo>
                  <a:lnTo>
                    <a:pt x="2514" y="169"/>
                  </a:lnTo>
                  <a:lnTo>
                    <a:pt x="2488" y="214"/>
                  </a:lnTo>
                  <a:close/>
                  <a:moveTo>
                    <a:pt x="54" y="160"/>
                  </a:moveTo>
                  <a:lnTo>
                    <a:pt x="27" y="115"/>
                  </a:lnTo>
                  <a:lnTo>
                    <a:pt x="54" y="70"/>
                  </a:lnTo>
                  <a:lnTo>
                    <a:pt x="80" y="115"/>
                  </a:lnTo>
                  <a:lnTo>
                    <a:pt x="54" y="160"/>
                  </a:lnTo>
                  <a:close/>
                  <a:moveTo>
                    <a:pt x="116" y="160"/>
                  </a:moveTo>
                  <a:lnTo>
                    <a:pt x="89" y="115"/>
                  </a:lnTo>
                  <a:lnTo>
                    <a:pt x="116" y="70"/>
                  </a:lnTo>
                  <a:lnTo>
                    <a:pt x="141" y="115"/>
                  </a:lnTo>
                  <a:lnTo>
                    <a:pt x="116" y="160"/>
                  </a:lnTo>
                  <a:close/>
                  <a:moveTo>
                    <a:pt x="177" y="160"/>
                  </a:moveTo>
                  <a:lnTo>
                    <a:pt x="150" y="115"/>
                  </a:lnTo>
                  <a:lnTo>
                    <a:pt x="177" y="70"/>
                  </a:lnTo>
                  <a:lnTo>
                    <a:pt x="202" y="115"/>
                  </a:lnTo>
                  <a:lnTo>
                    <a:pt x="177" y="160"/>
                  </a:lnTo>
                  <a:close/>
                  <a:moveTo>
                    <a:pt x="238" y="160"/>
                  </a:moveTo>
                  <a:lnTo>
                    <a:pt x="213" y="115"/>
                  </a:lnTo>
                  <a:lnTo>
                    <a:pt x="238" y="70"/>
                  </a:lnTo>
                  <a:lnTo>
                    <a:pt x="265" y="115"/>
                  </a:lnTo>
                  <a:lnTo>
                    <a:pt x="238" y="160"/>
                  </a:lnTo>
                  <a:close/>
                  <a:moveTo>
                    <a:pt x="300" y="160"/>
                  </a:moveTo>
                  <a:lnTo>
                    <a:pt x="274" y="115"/>
                  </a:lnTo>
                  <a:lnTo>
                    <a:pt x="300" y="70"/>
                  </a:lnTo>
                  <a:lnTo>
                    <a:pt x="327" y="115"/>
                  </a:lnTo>
                  <a:lnTo>
                    <a:pt x="300" y="160"/>
                  </a:lnTo>
                  <a:close/>
                  <a:moveTo>
                    <a:pt x="361" y="160"/>
                  </a:moveTo>
                  <a:lnTo>
                    <a:pt x="336" y="115"/>
                  </a:lnTo>
                  <a:lnTo>
                    <a:pt x="361" y="70"/>
                  </a:lnTo>
                  <a:lnTo>
                    <a:pt x="388" y="115"/>
                  </a:lnTo>
                  <a:lnTo>
                    <a:pt x="361" y="160"/>
                  </a:lnTo>
                  <a:close/>
                  <a:moveTo>
                    <a:pt x="423" y="160"/>
                  </a:moveTo>
                  <a:lnTo>
                    <a:pt x="397" y="115"/>
                  </a:lnTo>
                  <a:lnTo>
                    <a:pt x="423" y="70"/>
                  </a:lnTo>
                  <a:lnTo>
                    <a:pt x="450" y="115"/>
                  </a:lnTo>
                  <a:lnTo>
                    <a:pt x="423" y="160"/>
                  </a:lnTo>
                  <a:close/>
                  <a:moveTo>
                    <a:pt x="484" y="160"/>
                  </a:moveTo>
                  <a:lnTo>
                    <a:pt x="459" y="115"/>
                  </a:lnTo>
                  <a:lnTo>
                    <a:pt x="484" y="70"/>
                  </a:lnTo>
                  <a:lnTo>
                    <a:pt x="511" y="115"/>
                  </a:lnTo>
                  <a:lnTo>
                    <a:pt x="484" y="160"/>
                  </a:lnTo>
                  <a:close/>
                  <a:moveTo>
                    <a:pt x="546" y="160"/>
                  </a:moveTo>
                  <a:lnTo>
                    <a:pt x="520" y="115"/>
                  </a:lnTo>
                  <a:lnTo>
                    <a:pt x="546" y="70"/>
                  </a:lnTo>
                  <a:lnTo>
                    <a:pt x="573" y="115"/>
                  </a:lnTo>
                  <a:lnTo>
                    <a:pt x="546" y="160"/>
                  </a:lnTo>
                  <a:close/>
                  <a:moveTo>
                    <a:pt x="609" y="160"/>
                  </a:moveTo>
                  <a:lnTo>
                    <a:pt x="582" y="115"/>
                  </a:lnTo>
                  <a:lnTo>
                    <a:pt x="609" y="70"/>
                  </a:lnTo>
                  <a:lnTo>
                    <a:pt x="634" y="115"/>
                  </a:lnTo>
                  <a:lnTo>
                    <a:pt x="609" y="160"/>
                  </a:lnTo>
                  <a:close/>
                  <a:moveTo>
                    <a:pt x="670" y="160"/>
                  </a:moveTo>
                  <a:lnTo>
                    <a:pt x="643" y="115"/>
                  </a:lnTo>
                  <a:lnTo>
                    <a:pt x="670" y="70"/>
                  </a:lnTo>
                  <a:lnTo>
                    <a:pt x="696" y="115"/>
                  </a:lnTo>
                  <a:lnTo>
                    <a:pt x="670" y="160"/>
                  </a:lnTo>
                  <a:close/>
                  <a:moveTo>
                    <a:pt x="732" y="160"/>
                  </a:moveTo>
                  <a:lnTo>
                    <a:pt x="705" y="115"/>
                  </a:lnTo>
                  <a:lnTo>
                    <a:pt x="732" y="70"/>
                  </a:lnTo>
                  <a:lnTo>
                    <a:pt x="757" y="115"/>
                  </a:lnTo>
                  <a:lnTo>
                    <a:pt x="732" y="160"/>
                  </a:lnTo>
                  <a:close/>
                  <a:moveTo>
                    <a:pt x="793" y="160"/>
                  </a:moveTo>
                  <a:lnTo>
                    <a:pt x="766" y="115"/>
                  </a:lnTo>
                  <a:lnTo>
                    <a:pt x="793" y="70"/>
                  </a:lnTo>
                  <a:lnTo>
                    <a:pt x="819" y="115"/>
                  </a:lnTo>
                  <a:lnTo>
                    <a:pt x="793" y="160"/>
                  </a:lnTo>
                  <a:close/>
                  <a:moveTo>
                    <a:pt x="855" y="160"/>
                  </a:moveTo>
                  <a:lnTo>
                    <a:pt x="828" y="115"/>
                  </a:lnTo>
                  <a:lnTo>
                    <a:pt x="855" y="70"/>
                  </a:lnTo>
                  <a:lnTo>
                    <a:pt x="880" y="115"/>
                  </a:lnTo>
                  <a:lnTo>
                    <a:pt x="855" y="160"/>
                  </a:lnTo>
                  <a:close/>
                  <a:moveTo>
                    <a:pt x="916" y="160"/>
                  </a:moveTo>
                  <a:lnTo>
                    <a:pt x="889" y="115"/>
                  </a:lnTo>
                  <a:lnTo>
                    <a:pt x="916" y="70"/>
                  </a:lnTo>
                  <a:lnTo>
                    <a:pt x="942" y="115"/>
                  </a:lnTo>
                  <a:lnTo>
                    <a:pt x="916" y="160"/>
                  </a:lnTo>
                  <a:close/>
                  <a:moveTo>
                    <a:pt x="978" y="160"/>
                  </a:moveTo>
                  <a:lnTo>
                    <a:pt x="952" y="115"/>
                  </a:lnTo>
                  <a:lnTo>
                    <a:pt x="978" y="70"/>
                  </a:lnTo>
                  <a:lnTo>
                    <a:pt x="1005" y="115"/>
                  </a:lnTo>
                  <a:lnTo>
                    <a:pt x="978" y="160"/>
                  </a:lnTo>
                  <a:close/>
                  <a:moveTo>
                    <a:pt x="1039" y="160"/>
                  </a:moveTo>
                  <a:lnTo>
                    <a:pt x="1014" y="115"/>
                  </a:lnTo>
                  <a:lnTo>
                    <a:pt x="1039" y="70"/>
                  </a:lnTo>
                  <a:lnTo>
                    <a:pt x="1066" y="115"/>
                  </a:lnTo>
                  <a:lnTo>
                    <a:pt x="1039" y="160"/>
                  </a:lnTo>
                  <a:close/>
                  <a:moveTo>
                    <a:pt x="1101" y="160"/>
                  </a:moveTo>
                  <a:lnTo>
                    <a:pt x="1075" y="115"/>
                  </a:lnTo>
                  <a:lnTo>
                    <a:pt x="1101" y="70"/>
                  </a:lnTo>
                  <a:lnTo>
                    <a:pt x="1128" y="115"/>
                  </a:lnTo>
                  <a:lnTo>
                    <a:pt x="1101" y="160"/>
                  </a:lnTo>
                  <a:close/>
                  <a:moveTo>
                    <a:pt x="1162" y="160"/>
                  </a:moveTo>
                  <a:lnTo>
                    <a:pt x="1137" y="115"/>
                  </a:lnTo>
                  <a:lnTo>
                    <a:pt x="1162" y="70"/>
                  </a:lnTo>
                  <a:lnTo>
                    <a:pt x="1189" y="115"/>
                  </a:lnTo>
                  <a:lnTo>
                    <a:pt x="1162" y="160"/>
                  </a:lnTo>
                  <a:close/>
                  <a:moveTo>
                    <a:pt x="1224" y="160"/>
                  </a:moveTo>
                  <a:lnTo>
                    <a:pt x="1198" y="115"/>
                  </a:lnTo>
                  <a:lnTo>
                    <a:pt x="1224" y="70"/>
                  </a:lnTo>
                  <a:lnTo>
                    <a:pt x="1251" y="115"/>
                  </a:lnTo>
                  <a:lnTo>
                    <a:pt x="1224" y="160"/>
                  </a:lnTo>
                  <a:close/>
                  <a:moveTo>
                    <a:pt x="1285" y="160"/>
                  </a:moveTo>
                  <a:lnTo>
                    <a:pt x="1260" y="115"/>
                  </a:lnTo>
                  <a:lnTo>
                    <a:pt x="1285" y="70"/>
                  </a:lnTo>
                  <a:lnTo>
                    <a:pt x="1312" y="115"/>
                  </a:lnTo>
                  <a:lnTo>
                    <a:pt x="1285" y="160"/>
                  </a:lnTo>
                  <a:close/>
                  <a:moveTo>
                    <a:pt x="1348" y="160"/>
                  </a:moveTo>
                  <a:lnTo>
                    <a:pt x="1321" y="115"/>
                  </a:lnTo>
                  <a:lnTo>
                    <a:pt x="1348" y="70"/>
                  </a:lnTo>
                  <a:lnTo>
                    <a:pt x="1374" y="115"/>
                  </a:lnTo>
                  <a:lnTo>
                    <a:pt x="1348" y="160"/>
                  </a:lnTo>
                  <a:close/>
                  <a:moveTo>
                    <a:pt x="1410" y="160"/>
                  </a:moveTo>
                  <a:lnTo>
                    <a:pt x="1383" y="115"/>
                  </a:lnTo>
                  <a:lnTo>
                    <a:pt x="1410" y="70"/>
                  </a:lnTo>
                  <a:lnTo>
                    <a:pt x="1435" y="115"/>
                  </a:lnTo>
                  <a:lnTo>
                    <a:pt x="1410" y="160"/>
                  </a:lnTo>
                  <a:close/>
                  <a:moveTo>
                    <a:pt x="1471" y="160"/>
                  </a:moveTo>
                  <a:lnTo>
                    <a:pt x="1444" y="115"/>
                  </a:lnTo>
                  <a:lnTo>
                    <a:pt x="1471" y="70"/>
                  </a:lnTo>
                  <a:lnTo>
                    <a:pt x="1497" y="115"/>
                  </a:lnTo>
                  <a:lnTo>
                    <a:pt x="1471" y="160"/>
                  </a:lnTo>
                  <a:close/>
                  <a:moveTo>
                    <a:pt x="1533" y="160"/>
                  </a:moveTo>
                  <a:lnTo>
                    <a:pt x="1506" y="115"/>
                  </a:lnTo>
                  <a:lnTo>
                    <a:pt x="1533" y="70"/>
                  </a:lnTo>
                  <a:lnTo>
                    <a:pt x="1558" y="115"/>
                  </a:lnTo>
                  <a:lnTo>
                    <a:pt x="1533" y="160"/>
                  </a:lnTo>
                  <a:close/>
                  <a:moveTo>
                    <a:pt x="1594" y="160"/>
                  </a:moveTo>
                  <a:lnTo>
                    <a:pt x="1567" y="115"/>
                  </a:lnTo>
                  <a:lnTo>
                    <a:pt x="1594" y="70"/>
                  </a:lnTo>
                  <a:lnTo>
                    <a:pt x="1620" y="115"/>
                  </a:lnTo>
                  <a:lnTo>
                    <a:pt x="1594" y="160"/>
                  </a:lnTo>
                  <a:close/>
                  <a:moveTo>
                    <a:pt x="1656" y="160"/>
                  </a:moveTo>
                  <a:lnTo>
                    <a:pt x="1629" y="115"/>
                  </a:lnTo>
                  <a:lnTo>
                    <a:pt x="1656" y="70"/>
                  </a:lnTo>
                  <a:lnTo>
                    <a:pt x="1681" y="115"/>
                  </a:lnTo>
                  <a:lnTo>
                    <a:pt x="1656" y="160"/>
                  </a:lnTo>
                  <a:close/>
                  <a:moveTo>
                    <a:pt x="1717" y="160"/>
                  </a:moveTo>
                  <a:lnTo>
                    <a:pt x="1692" y="115"/>
                  </a:lnTo>
                  <a:lnTo>
                    <a:pt x="1717" y="70"/>
                  </a:lnTo>
                  <a:lnTo>
                    <a:pt x="1744" y="115"/>
                  </a:lnTo>
                  <a:lnTo>
                    <a:pt x="1717" y="160"/>
                  </a:lnTo>
                  <a:close/>
                  <a:moveTo>
                    <a:pt x="1779" y="160"/>
                  </a:moveTo>
                  <a:lnTo>
                    <a:pt x="1753" y="115"/>
                  </a:lnTo>
                  <a:lnTo>
                    <a:pt x="1779" y="70"/>
                  </a:lnTo>
                  <a:lnTo>
                    <a:pt x="1806" y="115"/>
                  </a:lnTo>
                  <a:lnTo>
                    <a:pt x="1779" y="160"/>
                  </a:lnTo>
                  <a:close/>
                  <a:moveTo>
                    <a:pt x="1840" y="160"/>
                  </a:moveTo>
                  <a:lnTo>
                    <a:pt x="1815" y="115"/>
                  </a:lnTo>
                  <a:lnTo>
                    <a:pt x="1840" y="70"/>
                  </a:lnTo>
                  <a:lnTo>
                    <a:pt x="1867" y="115"/>
                  </a:lnTo>
                  <a:lnTo>
                    <a:pt x="1840" y="160"/>
                  </a:lnTo>
                  <a:close/>
                  <a:moveTo>
                    <a:pt x="1902" y="160"/>
                  </a:moveTo>
                  <a:lnTo>
                    <a:pt x="1876" y="115"/>
                  </a:lnTo>
                  <a:lnTo>
                    <a:pt x="1902" y="70"/>
                  </a:lnTo>
                  <a:lnTo>
                    <a:pt x="1929" y="115"/>
                  </a:lnTo>
                  <a:lnTo>
                    <a:pt x="1902" y="160"/>
                  </a:lnTo>
                  <a:close/>
                  <a:moveTo>
                    <a:pt x="1963" y="160"/>
                  </a:moveTo>
                  <a:lnTo>
                    <a:pt x="1938" y="115"/>
                  </a:lnTo>
                  <a:lnTo>
                    <a:pt x="1963" y="70"/>
                  </a:lnTo>
                  <a:lnTo>
                    <a:pt x="1990" y="115"/>
                  </a:lnTo>
                  <a:lnTo>
                    <a:pt x="1963" y="160"/>
                  </a:lnTo>
                  <a:close/>
                  <a:moveTo>
                    <a:pt x="2025" y="160"/>
                  </a:moveTo>
                  <a:lnTo>
                    <a:pt x="1999" y="115"/>
                  </a:lnTo>
                  <a:lnTo>
                    <a:pt x="2025" y="70"/>
                  </a:lnTo>
                  <a:lnTo>
                    <a:pt x="2052" y="115"/>
                  </a:lnTo>
                  <a:lnTo>
                    <a:pt x="2025" y="160"/>
                  </a:lnTo>
                  <a:close/>
                  <a:moveTo>
                    <a:pt x="2088" y="160"/>
                  </a:moveTo>
                  <a:lnTo>
                    <a:pt x="2061" y="115"/>
                  </a:lnTo>
                  <a:lnTo>
                    <a:pt x="2088" y="70"/>
                  </a:lnTo>
                  <a:lnTo>
                    <a:pt x="2113" y="115"/>
                  </a:lnTo>
                  <a:lnTo>
                    <a:pt x="2088" y="160"/>
                  </a:lnTo>
                  <a:close/>
                  <a:moveTo>
                    <a:pt x="2149" y="160"/>
                  </a:moveTo>
                  <a:lnTo>
                    <a:pt x="2122" y="115"/>
                  </a:lnTo>
                  <a:lnTo>
                    <a:pt x="2149" y="70"/>
                  </a:lnTo>
                  <a:lnTo>
                    <a:pt x="2175" y="115"/>
                  </a:lnTo>
                  <a:lnTo>
                    <a:pt x="2149" y="160"/>
                  </a:lnTo>
                  <a:close/>
                  <a:moveTo>
                    <a:pt x="2211" y="160"/>
                  </a:moveTo>
                  <a:lnTo>
                    <a:pt x="2184" y="115"/>
                  </a:lnTo>
                  <a:lnTo>
                    <a:pt x="2211" y="70"/>
                  </a:lnTo>
                  <a:lnTo>
                    <a:pt x="2236" y="115"/>
                  </a:lnTo>
                  <a:lnTo>
                    <a:pt x="2211" y="160"/>
                  </a:lnTo>
                  <a:close/>
                  <a:moveTo>
                    <a:pt x="2272" y="160"/>
                  </a:moveTo>
                  <a:lnTo>
                    <a:pt x="2245" y="115"/>
                  </a:lnTo>
                  <a:lnTo>
                    <a:pt x="2272" y="70"/>
                  </a:lnTo>
                  <a:lnTo>
                    <a:pt x="2298" y="115"/>
                  </a:lnTo>
                  <a:lnTo>
                    <a:pt x="2272" y="160"/>
                  </a:lnTo>
                  <a:close/>
                  <a:moveTo>
                    <a:pt x="2334" y="160"/>
                  </a:moveTo>
                  <a:lnTo>
                    <a:pt x="2307" y="115"/>
                  </a:lnTo>
                  <a:lnTo>
                    <a:pt x="2334" y="70"/>
                  </a:lnTo>
                  <a:lnTo>
                    <a:pt x="2359" y="115"/>
                  </a:lnTo>
                  <a:lnTo>
                    <a:pt x="2334" y="160"/>
                  </a:lnTo>
                  <a:close/>
                  <a:moveTo>
                    <a:pt x="2395" y="160"/>
                  </a:moveTo>
                  <a:lnTo>
                    <a:pt x="2368" y="115"/>
                  </a:lnTo>
                  <a:lnTo>
                    <a:pt x="2395" y="70"/>
                  </a:lnTo>
                  <a:lnTo>
                    <a:pt x="2421" y="115"/>
                  </a:lnTo>
                  <a:lnTo>
                    <a:pt x="2395" y="160"/>
                  </a:lnTo>
                  <a:close/>
                  <a:moveTo>
                    <a:pt x="2457" y="160"/>
                  </a:moveTo>
                  <a:lnTo>
                    <a:pt x="2431" y="115"/>
                  </a:lnTo>
                  <a:lnTo>
                    <a:pt x="2457" y="70"/>
                  </a:lnTo>
                  <a:lnTo>
                    <a:pt x="2484" y="115"/>
                  </a:lnTo>
                  <a:lnTo>
                    <a:pt x="2457" y="160"/>
                  </a:lnTo>
                  <a:close/>
                  <a:moveTo>
                    <a:pt x="2518" y="160"/>
                  </a:moveTo>
                  <a:lnTo>
                    <a:pt x="2493" y="115"/>
                  </a:lnTo>
                  <a:lnTo>
                    <a:pt x="2518" y="70"/>
                  </a:lnTo>
                  <a:lnTo>
                    <a:pt x="2545" y="115"/>
                  </a:lnTo>
                  <a:lnTo>
                    <a:pt x="2518" y="160"/>
                  </a:lnTo>
                  <a:close/>
                  <a:moveTo>
                    <a:pt x="84" y="108"/>
                  </a:moveTo>
                  <a:lnTo>
                    <a:pt x="59" y="61"/>
                  </a:lnTo>
                  <a:lnTo>
                    <a:pt x="84" y="16"/>
                  </a:lnTo>
                  <a:lnTo>
                    <a:pt x="111" y="61"/>
                  </a:lnTo>
                  <a:lnTo>
                    <a:pt x="84" y="108"/>
                  </a:lnTo>
                  <a:close/>
                  <a:moveTo>
                    <a:pt x="146" y="108"/>
                  </a:moveTo>
                  <a:lnTo>
                    <a:pt x="120" y="61"/>
                  </a:lnTo>
                  <a:lnTo>
                    <a:pt x="146" y="16"/>
                  </a:lnTo>
                  <a:lnTo>
                    <a:pt x="172" y="61"/>
                  </a:lnTo>
                  <a:lnTo>
                    <a:pt x="146" y="108"/>
                  </a:lnTo>
                  <a:close/>
                  <a:moveTo>
                    <a:pt x="207" y="108"/>
                  </a:moveTo>
                  <a:lnTo>
                    <a:pt x="181" y="61"/>
                  </a:lnTo>
                  <a:lnTo>
                    <a:pt x="207" y="16"/>
                  </a:lnTo>
                  <a:lnTo>
                    <a:pt x="234" y="61"/>
                  </a:lnTo>
                  <a:lnTo>
                    <a:pt x="207" y="108"/>
                  </a:lnTo>
                  <a:close/>
                  <a:moveTo>
                    <a:pt x="270" y="108"/>
                  </a:moveTo>
                  <a:lnTo>
                    <a:pt x="243" y="61"/>
                  </a:lnTo>
                  <a:lnTo>
                    <a:pt x="270" y="16"/>
                  </a:lnTo>
                  <a:lnTo>
                    <a:pt x="295" y="61"/>
                  </a:lnTo>
                  <a:lnTo>
                    <a:pt x="270" y="108"/>
                  </a:lnTo>
                  <a:close/>
                  <a:moveTo>
                    <a:pt x="331" y="108"/>
                  </a:moveTo>
                  <a:lnTo>
                    <a:pt x="304" y="61"/>
                  </a:lnTo>
                  <a:lnTo>
                    <a:pt x="331" y="16"/>
                  </a:lnTo>
                  <a:lnTo>
                    <a:pt x="357" y="61"/>
                  </a:lnTo>
                  <a:lnTo>
                    <a:pt x="331" y="108"/>
                  </a:lnTo>
                  <a:close/>
                  <a:moveTo>
                    <a:pt x="393" y="108"/>
                  </a:moveTo>
                  <a:lnTo>
                    <a:pt x="366" y="61"/>
                  </a:lnTo>
                  <a:lnTo>
                    <a:pt x="393" y="16"/>
                  </a:lnTo>
                  <a:lnTo>
                    <a:pt x="418" y="61"/>
                  </a:lnTo>
                  <a:lnTo>
                    <a:pt x="393" y="108"/>
                  </a:lnTo>
                  <a:close/>
                  <a:moveTo>
                    <a:pt x="454" y="108"/>
                  </a:moveTo>
                  <a:lnTo>
                    <a:pt x="427" y="61"/>
                  </a:lnTo>
                  <a:lnTo>
                    <a:pt x="454" y="16"/>
                  </a:lnTo>
                  <a:lnTo>
                    <a:pt x="480" y="61"/>
                  </a:lnTo>
                  <a:lnTo>
                    <a:pt x="454" y="108"/>
                  </a:lnTo>
                  <a:close/>
                  <a:moveTo>
                    <a:pt x="516" y="108"/>
                  </a:moveTo>
                  <a:lnTo>
                    <a:pt x="489" y="61"/>
                  </a:lnTo>
                  <a:lnTo>
                    <a:pt x="516" y="16"/>
                  </a:lnTo>
                  <a:lnTo>
                    <a:pt x="541" y="61"/>
                  </a:lnTo>
                  <a:lnTo>
                    <a:pt x="516" y="108"/>
                  </a:lnTo>
                  <a:close/>
                  <a:moveTo>
                    <a:pt x="577" y="108"/>
                  </a:moveTo>
                  <a:lnTo>
                    <a:pt x="550" y="61"/>
                  </a:lnTo>
                  <a:lnTo>
                    <a:pt x="577" y="16"/>
                  </a:lnTo>
                  <a:lnTo>
                    <a:pt x="603" y="61"/>
                  </a:lnTo>
                  <a:lnTo>
                    <a:pt x="577" y="108"/>
                  </a:lnTo>
                  <a:close/>
                  <a:moveTo>
                    <a:pt x="639" y="108"/>
                  </a:moveTo>
                  <a:lnTo>
                    <a:pt x="613" y="61"/>
                  </a:lnTo>
                  <a:lnTo>
                    <a:pt x="639" y="16"/>
                  </a:lnTo>
                  <a:lnTo>
                    <a:pt x="666" y="61"/>
                  </a:lnTo>
                  <a:lnTo>
                    <a:pt x="639" y="108"/>
                  </a:lnTo>
                  <a:close/>
                  <a:moveTo>
                    <a:pt x="700" y="108"/>
                  </a:moveTo>
                  <a:lnTo>
                    <a:pt x="675" y="61"/>
                  </a:lnTo>
                  <a:lnTo>
                    <a:pt x="700" y="16"/>
                  </a:lnTo>
                  <a:lnTo>
                    <a:pt x="727" y="61"/>
                  </a:lnTo>
                  <a:lnTo>
                    <a:pt x="700" y="108"/>
                  </a:lnTo>
                  <a:close/>
                  <a:moveTo>
                    <a:pt x="762" y="108"/>
                  </a:moveTo>
                  <a:lnTo>
                    <a:pt x="736" y="61"/>
                  </a:lnTo>
                  <a:lnTo>
                    <a:pt x="762" y="16"/>
                  </a:lnTo>
                  <a:lnTo>
                    <a:pt x="789" y="61"/>
                  </a:lnTo>
                  <a:lnTo>
                    <a:pt x="762" y="108"/>
                  </a:lnTo>
                  <a:close/>
                  <a:moveTo>
                    <a:pt x="823" y="108"/>
                  </a:moveTo>
                  <a:lnTo>
                    <a:pt x="798" y="61"/>
                  </a:lnTo>
                  <a:lnTo>
                    <a:pt x="823" y="16"/>
                  </a:lnTo>
                  <a:lnTo>
                    <a:pt x="850" y="61"/>
                  </a:lnTo>
                  <a:lnTo>
                    <a:pt x="823" y="108"/>
                  </a:lnTo>
                  <a:close/>
                  <a:moveTo>
                    <a:pt x="885" y="108"/>
                  </a:moveTo>
                  <a:lnTo>
                    <a:pt x="859" y="61"/>
                  </a:lnTo>
                  <a:lnTo>
                    <a:pt x="885" y="16"/>
                  </a:lnTo>
                  <a:lnTo>
                    <a:pt x="912" y="61"/>
                  </a:lnTo>
                  <a:lnTo>
                    <a:pt x="885" y="108"/>
                  </a:lnTo>
                  <a:close/>
                  <a:moveTo>
                    <a:pt x="946" y="108"/>
                  </a:moveTo>
                  <a:lnTo>
                    <a:pt x="921" y="61"/>
                  </a:lnTo>
                  <a:lnTo>
                    <a:pt x="946" y="16"/>
                  </a:lnTo>
                  <a:lnTo>
                    <a:pt x="973" y="61"/>
                  </a:lnTo>
                  <a:lnTo>
                    <a:pt x="946" y="108"/>
                  </a:lnTo>
                  <a:close/>
                  <a:moveTo>
                    <a:pt x="1009" y="108"/>
                  </a:moveTo>
                  <a:lnTo>
                    <a:pt x="982" y="61"/>
                  </a:lnTo>
                  <a:lnTo>
                    <a:pt x="1009" y="16"/>
                  </a:lnTo>
                  <a:lnTo>
                    <a:pt x="1035" y="61"/>
                  </a:lnTo>
                  <a:lnTo>
                    <a:pt x="1009" y="108"/>
                  </a:lnTo>
                  <a:close/>
                  <a:moveTo>
                    <a:pt x="1071" y="108"/>
                  </a:moveTo>
                  <a:lnTo>
                    <a:pt x="1044" y="61"/>
                  </a:lnTo>
                  <a:lnTo>
                    <a:pt x="1071" y="16"/>
                  </a:lnTo>
                  <a:lnTo>
                    <a:pt x="1096" y="61"/>
                  </a:lnTo>
                  <a:lnTo>
                    <a:pt x="1071" y="108"/>
                  </a:lnTo>
                  <a:close/>
                  <a:moveTo>
                    <a:pt x="1132" y="108"/>
                  </a:moveTo>
                  <a:lnTo>
                    <a:pt x="1105" y="61"/>
                  </a:lnTo>
                  <a:lnTo>
                    <a:pt x="1132" y="16"/>
                  </a:lnTo>
                  <a:lnTo>
                    <a:pt x="1158" y="61"/>
                  </a:lnTo>
                  <a:lnTo>
                    <a:pt x="1132" y="108"/>
                  </a:lnTo>
                  <a:close/>
                  <a:moveTo>
                    <a:pt x="1194" y="108"/>
                  </a:moveTo>
                  <a:lnTo>
                    <a:pt x="1167" y="61"/>
                  </a:lnTo>
                  <a:lnTo>
                    <a:pt x="1194" y="16"/>
                  </a:lnTo>
                  <a:lnTo>
                    <a:pt x="1219" y="61"/>
                  </a:lnTo>
                  <a:lnTo>
                    <a:pt x="1194" y="108"/>
                  </a:lnTo>
                  <a:close/>
                  <a:moveTo>
                    <a:pt x="1255" y="108"/>
                  </a:moveTo>
                  <a:lnTo>
                    <a:pt x="1228" y="61"/>
                  </a:lnTo>
                  <a:lnTo>
                    <a:pt x="1255" y="16"/>
                  </a:lnTo>
                  <a:lnTo>
                    <a:pt x="1281" y="61"/>
                  </a:lnTo>
                  <a:lnTo>
                    <a:pt x="1255" y="108"/>
                  </a:lnTo>
                  <a:close/>
                  <a:moveTo>
                    <a:pt x="1317" y="108"/>
                  </a:moveTo>
                  <a:lnTo>
                    <a:pt x="1290" y="61"/>
                  </a:lnTo>
                  <a:lnTo>
                    <a:pt x="1317" y="16"/>
                  </a:lnTo>
                  <a:lnTo>
                    <a:pt x="1342" y="61"/>
                  </a:lnTo>
                  <a:lnTo>
                    <a:pt x="1317" y="108"/>
                  </a:lnTo>
                  <a:close/>
                  <a:moveTo>
                    <a:pt x="1378" y="108"/>
                  </a:moveTo>
                  <a:lnTo>
                    <a:pt x="1353" y="61"/>
                  </a:lnTo>
                  <a:lnTo>
                    <a:pt x="1378" y="16"/>
                  </a:lnTo>
                  <a:lnTo>
                    <a:pt x="1405" y="61"/>
                  </a:lnTo>
                  <a:lnTo>
                    <a:pt x="1378" y="108"/>
                  </a:lnTo>
                  <a:close/>
                  <a:moveTo>
                    <a:pt x="1440" y="108"/>
                  </a:moveTo>
                  <a:lnTo>
                    <a:pt x="1414" y="61"/>
                  </a:lnTo>
                  <a:lnTo>
                    <a:pt x="1440" y="16"/>
                  </a:lnTo>
                  <a:lnTo>
                    <a:pt x="1467" y="61"/>
                  </a:lnTo>
                  <a:lnTo>
                    <a:pt x="1440" y="108"/>
                  </a:lnTo>
                  <a:close/>
                  <a:moveTo>
                    <a:pt x="1501" y="108"/>
                  </a:moveTo>
                  <a:lnTo>
                    <a:pt x="1476" y="61"/>
                  </a:lnTo>
                  <a:lnTo>
                    <a:pt x="1501" y="16"/>
                  </a:lnTo>
                  <a:lnTo>
                    <a:pt x="1528" y="61"/>
                  </a:lnTo>
                  <a:lnTo>
                    <a:pt x="1501" y="108"/>
                  </a:lnTo>
                  <a:close/>
                  <a:moveTo>
                    <a:pt x="1563" y="108"/>
                  </a:moveTo>
                  <a:lnTo>
                    <a:pt x="1537" y="61"/>
                  </a:lnTo>
                  <a:lnTo>
                    <a:pt x="1563" y="16"/>
                  </a:lnTo>
                  <a:lnTo>
                    <a:pt x="1590" y="61"/>
                  </a:lnTo>
                  <a:lnTo>
                    <a:pt x="1563" y="108"/>
                  </a:lnTo>
                  <a:close/>
                  <a:moveTo>
                    <a:pt x="1624" y="108"/>
                  </a:moveTo>
                  <a:lnTo>
                    <a:pt x="1599" y="61"/>
                  </a:lnTo>
                  <a:lnTo>
                    <a:pt x="1624" y="16"/>
                  </a:lnTo>
                  <a:lnTo>
                    <a:pt x="1651" y="61"/>
                  </a:lnTo>
                  <a:lnTo>
                    <a:pt x="1624" y="108"/>
                  </a:lnTo>
                  <a:close/>
                  <a:moveTo>
                    <a:pt x="1686" y="108"/>
                  </a:moveTo>
                  <a:lnTo>
                    <a:pt x="1660" y="61"/>
                  </a:lnTo>
                  <a:lnTo>
                    <a:pt x="1686" y="16"/>
                  </a:lnTo>
                  <a:lnTo>
                    <a:pt x="1713" y="61"/>
                  </a:lnTo>
                  <a:lnTo>
                    <a:pt x="1686" y="108"/>
                  </a:lnTo>
                  <a:close/>
                  <a:moveTo>
                    <a:pt x="1749" y="108"/>
                  </a:moveTo>
                  <a:lnTo>
                    <a:pt x="1722" y="61"/>
                  </a:lnTo>
                  <a:lnTo>
                    <a:pt x="1749" y="16"/>
                  </a:lnTo>
                  <a:lnTo>
                    <a:pt x="1774" y="61"/>
                  </a:lnTo>
                  <a:lnTo>
                    <a:pt x="1749" y="108"/>
                  </a:lnTo>
                  <a:close/>
                  <a:moveTo>
                    <a:pt x="1810" y="108"/>
                  </a:moveTo>
                  <a:lnTo>
                    <a:pt x="1783" y="61"/>
                  </a:lnTo>
                  <a:lnTo>
                    <a:pt x="1810" y="16"/>
                  </a:lnTo>
                  <a:lnTo>
                    <a:pt x="1836" y="61"/>
                  </a:lnTo>
                  <a:lnTo>
                    <a:pt x="1810" y="108"/>
                  </a:lnTo>
                  <a:close/>
                  <a:moveTo>
                    <a:pt x="1872" y="108"/>
                  </a:moveTo>
                  <a:lnTo>
                    <a:pt x="1845" y="61"/>
                  </a:lnTo>
                  <a:lnTo>
                    <a:pt x="1872" y="16"/>
                  </a:lnTo>
                  <a:lnTo>
                    <a:pt x="1897" y="61"/>
                  </a:lnTo>
                  <a:lnTo>
                    <a:pt x="1872" y="108"/>
                  </a:lnTo>
                  <a:close/>
                  <a:moveTo>
                    <a:pt x="1933" y="108"/>
                  </a:moveTo>
                  <a:lnTo>
                    <a:pt x="1906" y="61"/>
                  </a:lnTo>
                  <a:lnTo>
                    <a:pt x="1933" y="16"/>
                  </a:lnTo>
                  <a:lnTo>
                    <a:pt x="1959" y="61"/>
                  </a:lnTo>
                  <a:lnTo>
                    <a:pt x="1933" y="108"/>
                  </a:lnTo>
                  <a:close/>
                  <a:moveTo>
                    <a:pt x="1995" y="108"/>
                  </a:moveTo>
                  <a:lnTo>
                    <a:pt x="1968" y="61"/>
                  </a:lnTo>
                  <a:lnTo>
                    <a:pt x="1995" y="16"/>
                  </a:lnTo>
                  <a:lnTo>
                    <a:pt x="2020" y="61"/>
                  </a:lnTo>
                  <a:lnTo>
                    <a:pt x="1995" y="108"/>
                  </a:lnTo>
                  <a:close/>
                  <a:moveTo>
                    <a:pt x="2056" y="108"/>
                  </a:moveTo>
                  <a:lnTo>
                    <a:pt x="2029" y="61"/>
                  </a:lnTo>
                  <a:lnTo>
                    <a:pt x="2056" y="16"/>
                  </a:lnTo>
                  <a:lnTo>
                    <a:pt x="2082" y="61"/>
                  </a:lnTo>
                  <a:lnTo>
                    <a:pt x="2056" y="108"/>
                  </a:lnTo>
                  <a:close/>
                  <a:moveTo>
                    <a:pt x="2118" y="108"/>
                  </a:moveTo>
                  <a:lnTo>
                    <a:pt x="2092" y="61"/>
                  </a:lnTo>
                  <a:lnTo>
                    <a:pt x="2118" y="16"/>
                  </a:lnTo>
                  <a:lnTo>
                    <a:pt x="2145" y="61"/>
                  </a:lnTo>
                  <a:lnTo>
                    <a:pt x="2118" y="108"/>
                  </a:lnTo>
                  <a:close/>
                  <a:moveTo>
                    <a:pt x="2179" y="108"/>
                  </a:moveTo>
                  <a:lnTo>
                    <a:pt x="2154" y="61"/>
                  </a:lnTo>
                  <a:lnTo>
                    <a:pt x="2179" y="16"/>
                  </a:lnTo>
                  <a:lnTo>
                    <a:pt x="2206" y="61"/>
                  </a:lnTo>
                  <a:lnTo>
                    <a:pt x="2179" y="108"/>
                  </a:lnTo>
                  <a:close/>
                  <a:moveTo>
                    <a:pt x="2241" y="108"/>
                  </a:moveTo>
                  <a:lnTo>
                    <a:pt x="2215" y="61"/>
                  </a:lnTo>
                  <a:lnTo>
                    <a:pt x="2241" y="16"/>
                  </a:lnTo>
                  <a:lnTo>
                    <a:pt x="2268" y="61"/>
                  </a:lnTo>
                  <a:lnTo>
                    <a:pt x="2241" y="108"/>
                  </a:lnTo>
                  <a:close/>
                  <a:moveTo>
                    <a:pt x="2302" y="108"/>
                  </a:moveTo>
                  <a:lnTo>
                    <a:pt x="2277" y="61"/>
                  </a:lnTo>
                  <a:lnTo>
                    <a:pt x="2302" y="16"/>
                  </a:lnTo>
                  <a:lnTo>
                    <a:pt x="2329" y="61"/>
                  </a:lnTo>
                  <a:lnTo>
                    <a:pt x="2302" y="108"/>
                  </a:lnTo>
                  <a:close/>
                  <a:moveTo>
                    <a:pt x="2364" y="108"/>
                  </a:moveTo>
                  <a:lnTo>
                    <a:pt x="2338" y="61"/>
                  </a:lnTo>
                  <a:lnTo>
                    <a:pt x="2364" y="16"/>
                  </a:lnTo>
                  <a:lnTo>
                    <a:pt x="2391" y="61"/>
                  </a:lnTo>
                  <a:lnTo>
                    <a:pt x="2364" y="108"/>
                  </a:lnTo>
                  <a:close/>
                  <a:moveTo>
                    <a:pt x="2425" y="108"/>
                  </a:moveTo>
                  <a:lnTo>
                    <a:pt x="2400" y="61"/>
                  </a:lnTo>
                  <a:lnTo>
                    <a:pt x="2425" y="16"/>
                  </a:lnTo>
                  <a:lnTo>
                    <a:pt x="2452" y="61"/>
                  </a:lnTo>
                  <a:lnTo>
                    <a:pt x="2425" y="108"/>
                  </a:lnTo>
                  <a:close/>
                  <a:moveTo>
                    <a:pt x="2488" y="108"/>
                  </a:moveTo>
                  <a:lnTo>
                    <a:pt x="2461" y="61"/>
                  </a:lnTo>
                  <a:lnTo>
                    <a:pt x="2488" y="16"/>
                  </a:lnTo>
                  <a:lnTo>
                    <a:pt x="2514" y="61"/>
                  </a:lnTo>
                  <a:lnTo>
                    <a:pt x="2488" y="108"/>
                  </a:lnTo>
                  <a:close/>
                  <a:moveTo>
                    <a:pt x="2559" y="0"/>
                  </a:moveTo>
                  <a:lnTo>
                    <a:pt x="2550" y="0"/>
                  </a:lnTo>
                  <a:lnTo>
                    <a:pt x="2550" y="1"/>
                  </a:lnTo>
                  <a:lnTo>
                    <a:pt x="2548" y="0"/>
                  </a:lnTo>
                  <a:lnTo>
                    <a:pt x="2539" y="0"/>
                  </a:lnTo>
                  <a:lnTo>
                    <a:pt x="2545" y="9"/>
                  </a:lnTo>
                  <a:lnTo>
                    <a:pt x="2518" y="54"/>
                  </a:lnTo>
                  <a:lnTo>
                    <a:pt x="2493" y="9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1"/>
                  </a:lnTo>
                  <a:lnTo>
                    <a:pt x="2487" y="0"/>
                  </a:lnTo>
                  <a:lnTo>
                    <a:pt x="2478" y="0"/>
                  </a:lnTo>
                  <a:lnTo>
                    <a:pt x="2484" y="9"/>
                  </a:lnTo>
                  <a:lnTo>
                    <a:pt x="2457" y="54"/>
                  </a:lnTo>
                  <a:lnTo>
                    <a:pt x="2431" y="9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1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9"/>
                  </a:lnTo>
                  <a:lnTo>
                    <a:pt x="2395" y="54"/>
                  </a:lnTo>
                  <a:lnTo>
                    <a:pt x="2368" y="9"/>
                  </a:lnTo>
                  <a:lnTo>
                    <a:pt x="2374" y="0"/>
                  </a:lnTo>
                  <a:lnTo>
                    <a:pt x="2365" y="0"/>
                  </a:lnTo>
                  <a:lnTo>
                    <a:pt x="2364" y="1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9"/>
                  </a:lnTo>
                  <a:lnTo>
                    <a:pt x="2334" y="54"/>
                  </a:lnTo>
                  <a:lnTo>
                    <a:pt x="2307" y="9"/>
                  </a:lnTo>
                  <a:lnTo>
                    <a:pt x="2313" y="0"/>
                  </a:lnTo>
                  <a:lnTo>
                    <a:pt x="2304" y="0"/>
                  </a:lnTo>
                  <a:lnTo>
                    <a:pt x="2302" y="1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9"/>
                  </a:lnTo>
                  <a:lnTo>
                    <a:pt x="2272" y="54"/>
                  </a:lnTo>
                  <a:lnTo>
                    <a:pt x="2245" y="9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1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9"/>
                  </a:lnTo>
                  <a:lnTo>
                    <a:pt x="2211" y="54"/>
                  </a:lnTo>
                  <a:lnTo>
                    <a:pt x="2184" y="9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1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9"/>
                  </a:lnTo>
                  <a:lnTo>
                    <a:pt x="2149" y="54"/>
                  </a:lnTo>
                  <a:lnTo>
                    <a:pt x="2122" y="9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1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9"/>
                  </a:lnTo>
                  <a:lnTo>
                    <a:pt x="2088" y="54"/>
                  </a:lnTo>
                  <a:lnTo>
                    <a:pt x="2061" y="9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1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9"/>
                  </a:lnTo>
                  <a:lnTo>
                    <a:pt x="2025" y="54"/>
                  </a:lnTo>
                  <a:lnTo>
                    <a:pt x="1999" y="9"/>
                  </a:lnTo>
                  <a:lnTo>
                    <a:pt x="2005" y="0"/>
                  </a:lnTo>
                  <a:lnTo>
                    <a:pt x="1995" y="0"/>
                  </a:lnTo>
                  <a:lnTo>
                    <a:pt x="1995" y="1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9"/>
                  </a:lnTo>
                  <a:lnTo>
                    <a:pt x="1963" y="54"/>
                  </a:lnTo>
                  <a:lnTo>
                    <a:pt x="1938" y="9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1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9"/>
                  </a:lnTo>
                  <a:lnTo>
                    <a:pt x="1902" y="54"/>
                  </a:lnTo>
                  <a:lnTo>
                    <a:pt x="1876" y="9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1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9"/>
                  </a:lnTo>
                  <a:lnTo>
                    <a:pt x="1840" y="54"/>
                  </a:lnTo>
                  <a:lnTo>
                    <a:pt x="1815" y="9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1"/>
                  </a:lnTo>
                  <a:lnTo>
                    <a:pt x="1809" y="0"/>
                  </a:lnTo>
                  <a:lnTo>
                    <a:pt x="1800" y="0"/>
                  </a:lnTo>
                  <a:lnTo>
                    <a:pt x="1806" y="9"/>
                  </a:lnTo>
                  <a:lnTo>
                    <a:pt x="1779" y="54"/>
                  </a:lnTo>
                  <a:lnTo>
                    <a:pt x="1753" y="9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1"/>
                  </a:lnTo>
                  <a:lnTo>
                    <a:pt x="1747" y="0"/>
                  </a:lnTo>
                  <a:lnTo>
                    <a:pt x="1738" y="0"/>
                  </a:lnTo>
                  <a:lnTo>
                    <a:pt x="1744" y="9"/>
                  </a:lnTo>
                  <a:lnTo>
                    <a:pt x="1717" y="54"/>
                  </a:lnTo>
                  <a:lnTo>
                    <a:pt x="1692" y="9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1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9"/>
                  </a:lnTo>
                  <a:lnTo>
                    <a:pt x="1656" y="54"/>
                  </a:lnTo>
                  <a:lnTo>
                    <a:pt x="1629" y="9"/>
                  </a:lnTo>
                  <a:lnTo>
                    <a:pt x="1635" y="0"/>
                  </a:lnTo>
                  <a:lnTo>
                    <a:pt x="1626" y="0"/>
                  </a:lnTo>
                  <a:lnTo>
                    <a:pt x="1624" y="1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9"/>
                  </a:lnTo>
                  <a:lnTo>
                    <a:pt x="1594" y="54"/>
                  </a:lnTo>
                  <a:lnTo>
                    <a:pt x="1567" y="9"/>
                  </a:lnTo>
                  <a:lnTo>
                    <a:pt x="1573" y="0"/>
                  </a:lnTo>
                  <a:lnTo>
                    <a:pt x="1564" y="0"/>
                  </a:lnTo>
                  <a:lnTo>
                    <a:pt x="1563" y="1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9"/>
                  </a:lnTo>
                  <a:lnTo>
                    <a:pt x="1533" y="54"/>
                  </a:lnTo>
                  <a:lnTo>
                    <a:pt x="1506" y="9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1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9"/>
                  </a:lnTo>
                  <a:lnTo>
                    <a:pt x="1471" y="54"/>
                  </a:lnTo>
                  <a:lnTo>
                    <a:pt x="1444" y="9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1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9"/>
                  </a:lnTo>
                  <a:lnTo>
                    <a:pt x="1410" y="54"/>
                  </a:lnTo>
                  <a:lnTo>
                    <a:pt x="1383" y="9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1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9"/>
                  </a:lnTo>
                  <a:lnTo>
                    <a:pt x="1348" y="54"/>
                  </a:lnTo>
                  <a:lnTo>
                    <a:pt x="1321" y="9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1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9"/>
                  </a:lnTo>
                  <a:lnTo>
                    <a:pt x="1285" y="54"/>
                  </a:lnTo>
                  <a:lnTo>
                    <a:pt x="1260" y="9"/>
                  </a:lnTo>
                  <a:lnTo>
                    <a:pt x="1266" y="0"/>
                  </a:lnTo>
                  <a:lnTo>
                    <a:pt x="1255" y="0"/>
                  </a:lnTo>
                  <a:lnTo>
                    <a:pt x="1255" y="1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9"/>
                  </a:lnTo>
                  <a:lnTo>
                    <a:pt x="1224" y="54"/>
                  </a:lnTo>
                  <a:lnTo>
                    <a:pt x="1198" y="9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1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9"/>
                  </a:lnTo>
                  <a:lnTo>
                    <a:pt x="1162" y="54"/>
                  </a:lnTo>
                  <a:lnTo>
                    <a:pt x="1137" y="9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1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9"/>
                  </a:lnTo>
                  <a:lnTo>
                    <a:pt x="1101" y="54"/>
                  </a:lnTo>
                  <a:lnTo>
                    <a:pt x="1075" y="9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1"/>
                  </a:lnTo>
                  <a:lnTo>
                    <a:pt x="1069" y="0"/>
                  </a:lnTo>
                  <a:lnTo>
                    <a:pt x="1060" y="0"/>
                  </a:lnTo>
                  <a:lnTo>
                    <a:pt x="1066" y="9"/>
                  </a:lnTo>
                  <a:lnTo>
                    <a:pt x="1039" y="54"/>
                  </a:lnTo>
                  <a:lnTo>
                    <a:pt x="1014" y="9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1"/>
                  </a:lnTo>
                  <a:lnTo>
                    <a:pt x="1008" y="0"/>
                  </a:lnTo>
                  <a:lnTo>
                    <a:pt x="999" y="0"/>
                  </a:lnTo>
                  <a:lnTo>
                    <a:pt x="1005" y="9"/>
                  </a:lnTo>
                  <a:lnTo>
                    <a:pt x="978" y="54"/>
                  </a:lnTo>
                  <a:lnTo>
                    <a:pt x="952" y="9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1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9"/>
                  </a:lnTo>
                  <a:lnTo>
                    <a:pt x="916" y="54"/>
                  </a:lnTo>
                  <a:lnTo>
                    <a:pt x="889" y="9"/>
                  </a:lnTo>
                  <a:lnTo>
                    <a:pt x="895" y="0"/>
                  </a:lnTo>
                  <a:lnTo>
                    <a:pt x="886" y="0"/>
                  </a:lnTo>
                  <a:lnTo>
                    <a:pt x="885" y="1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9"/>
                  </a:lnTo>
                  <a:lnTo>
                    <a:pt x="855" y="54"/>
                  </a:lnTo>
                  <a:lnTo>
                    <a:pt x="828" y="9"/>
                  </a:lnTo>
                  <a:lnTo>
                    <a:pt x="834" y="0"/>
                  </a:lnTo>
                  <a:lnTo>
                    <a:pt x="825" y="0"/>
                  </a:lnTo>
                  <a:lnTo>
                    <a:pt x="823" y="1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9"/>
                  </a:lnTo>
                  <a:lnTo>
                    <a:pt x="793" y="54"/>
                  </a:lnTo>
                  <a:lnTo>
                    <a:pt x="766" y="9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1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9"/>
                  </a:lnTo>
                  <a:lnTo>
                    <a:pt x="732" y="54"/>
                  </a:lnTo>
                  <a:lnTo>
                    <a:pt x="705" y="9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1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9"/>
                  </a:lnTo>
                  <a:lnTo>
                    <a:pt x="670" y="54"/>
                  </a:lnTo>
                  <a:lnTo>
                    <a:pt x="643" y="9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1"/>
                  </a:lnTo>
                  <a:lnTo>
                    <a:pt x="639" y="0"/>
                  </a:lnTo>
                  <a:lnTo>
                    <a:pt x="628" y="0"/>
                  </a:lnTo>
                  <a:lnTo>
                    <a:pt x="634" y="9"/>
                  </a:lnTo>
                  <a:lnTo>
                    <a:pt x="609" y="54"/>
                  </a:lnTo>
                  <a:lnTo>
                    <a:pt x="582" y="9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1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9"/>
                  </a:lnTo>
                  <a:lnTo>
                    <a:pt x="546" y="54"/>
                  </a:lnTo>
                  <a:lnTo>
                    <a:pt x="520" y="9"/>
                  </a:lnTo>
                  <a:lnTo>
                    <a:pt x="526" y="0"/>
                  </a:lnTo>
                  <a:lnTo>
                    <a:pt x="516" y="0"/>
                  </a:lnTo>
                  <a:lnTo>
                    <a:pt x="516" y="1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9"/>
                  </a:lnTo>
                  <a:lnTo>
                    <a:pt x="484" y="54"/>
                  </a:lnTo>
                  <a:lnTo>
                    <a:pt x="459" y="9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1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9"/>
                  </a:lnTo>
                  <a:lnTo>
                    <a:pt x="423" y="54"/>
                  </a:lnTo>
                  <a:lnTo>
                    <a:pt x="397" y="9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1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9"/>
                  </a:lnTo>
                  <a:lnTo>
                    <a:pt x="361" y="54"/>
                  </a:lnTo>
                  <a:lnTo>
                    <a:pt x="336" y="9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1"/>
                  </a:lnTo>
                  <a:lnTo>
                    <a:pt x="330" y="0"/>
                  </a:lnTo>
                  <a:lnTo>
                    <a:pt x="321" y="0"/>
                  </a:lnTo>
                  <a:lnTo>
                    <a:pt x="327" y="9"/>
                  </a:lnTo>
                  <a:lnTo>
                    <a:pt x="300" y="54"/>
                  </a:lnTo>
                  <a:lnTo>
                    <a:pt x="274" y="9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1"/>
                  </a:lnTo>
                  <a:lnTo>
                    <a:pt x="268" y="0"/>
                  </a:lnTo>
                  <a:lnTo>
                    <a:pt x="259" y="0"/>
                  </a:lnTo>
                  <a:lnTo>
                    <a:pt x="265" y="9"/>
                  </a:lnTo>
                  <a:lnTo>
                    <a:pt x="238" y="54"/>
                  </a:lnTo>
                  <a:lnTo>
                    <a:pt x="213" y="9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1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9"/>
                  </a:lnTo>
                  <a:lnTo>
                    <a:pt x="177" y="54"/>
                  </a:lnTo>
                  <a:lnTo>
                    <a:pt x="150" y="9"/>
                  </a:lnTo>
                  <a:lnTo>
                    <a:pt x="156" y="0"/>
                  </a:lnTo>
                  <a:lnTo>
                    <a:pt x="147" y="0"/>
                  </a:lnTo>
                  <a:lnTo>
                    <a:pt x="146" y="1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9"/>
                  </a:lnTo>
                  <a:lnTo>
                    <a:pt x="116" y="54"/>
                  </a:lnTo>
                  <a:lnTo>
                    <a:pt x="89" y="9"/>
                  </a:lnTo>
                  <a:lnTo>
                    <a:pt x="95" y="0"/>
                  </a:lnTo>
                  <a:lnTo>
                    <a:pt x="86" y="0"/>
                  </a:lnTo>
                  <a:lnTo>
                    <a:pt x="84" y="1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9"/>
                  </a:lnTo>
                  <a:lnTo>
                    <a:pt x="54" y="54"/>
                  </a:lnTo>
                  <a:lnTo>
                    <a:pt x="27" y="9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1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9"/>
                  </a:lnTo>
                  <a:lnTo>
                    <a:pt x="0" y="42"/>
                  </a:lnTo>
                  <a:lnTo>
                    <a:pt x="0" y="57"/>
                  </a:lnTo>
                  <a:lnTo>
                    <a:pt x="23" y="16"/>
                  </a:lnTo>
                  <a:lnTo>
                    <a:pt x="50" y="61"/>
                  </a:lnTo>
                  <a:lnTo>
                    <a:pt x="23" y="108"/>
                  </a:lnTo>
                  <a:lnTo>
                    <a:pt x="0" y="67"/>
                  </a:lnTo>
                  <a:lnTo>
                    <a:pt x="0" y="82"/>
                  </a:lnTo>
                  <a:lnTo>
                    <a:pt x="18" y="115"/>
                  </a:lnTo>
                  <a:lnTo>
                    <a:pt x="0" y="148"/>
                  </a:lnTo>
                  <a:lnTo>
                    <a:pt x="0" y="163"/>
                  </a:lnTo>
                  <a:lnTo>
                    <a:pt x="23" y="123"/>
                  </a:lnTo>
                  <a:lnTo>
                    <a:pt x="50" y="169"/>
                  </a:lnTo>
                  <a:lnTo>
                    <a:pt x="23" y="214"/>
                  </a:lnTo>
                  <a:lnTo>
                    <a:pt x="0" y="173"/>
                  </a:lnTo>
                  <a:lnTo>
                    <a:pt x="0" y="188"/>
                  </a:lnTo>
                  <a:lnTo>
                    <a:pt x="18" y="221"/>
                  </a:lnTo>
                  <a:lnTo>
                    <a:pt x="0" y="254"/>
                  </a:lnTo>
                  <a:lnTo>
                    <a:pt x="0" y="271"/>
                  </a:lnTo>
                  <a:lnTo>
                    <a:pt x="23" y="229"/>
                  </a:lnTo>
                  <a:lnTo>
                    <a:pt x="50" y="275"/>
                  </a:lnTo>
                  <a:lnTo>
                    <a:pt x="23" y="32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8" y="328"/>
                  </a:lnTo>
                  <a:lnTo>
                    <a:pt x="0" y="361"/>
                  </a:lnTo>
                  <a:lnTo>
                    <a:pt x="0" y="377"/>
                  </a:lnTo>
                  <a:lnTo>
                    <a:pt x="23" y="337"/>
                  </a:lnTo>
                  <a:lnTo>
                    <a:pt x="50" y="382"/>
                  </a:lnTo>
                  <a:lnTo>
                    <a:pt x="23" y="426"/>
                  </a:lnTo>
                  <a:lnTo>
                    <a:pt x="0" y="386"/>
                  </a:lnTo>
                  <a:lnTo>
                    <a:pt x="0" y="402"/>
                  </a:lnTo>
                  <a:lnTo>
                    <a:pt x="18" y="435"/>
                  </a:lnTo>
                  <a:lnTo>
                    <a:pt x="0" y="467"/>
                  </a:lnTo>
                  <a:lnTo>
                    <a:pt x="0" y="483"/>
                  </a:lnTo>
                  <a:lnTo>
                    <a:pt x="23" y="443"/>
                  </a:lnTo>
                  <a:lnTo>
                    <a:pt x="50" y="488"/>
                  </a:lnTo>
                  <a:lnTo>
                    <a:pt x="23" y="533"/>
                  </a:lnTo>
                  <a:lnTo>
                    <a:pt x="0" y="492"/>
                  </a:lnTo>
                  <a:lnTo>
                    <a:pt x="0" y="509"/>
                  </a:lnTo>
                  <a:lnTo>
                    <a:pt x="18" y="542"/>
                  </a:lnTo>
                  <a:lnTo>
                    <a:pt x="0" y="575"/>
                  </a:lnTo>
                  <a:lnTo>
                    <a:pt x="0" y="590"/>
                  </a:lnTo>
                  <a:lnTo>
                    <a:pt x="23" y="549"/>
                  </a:lnTo>
                  <a:lnTo>
                    <a:pt x="50" y="594"/>
                  </a:lnTo>
                  <a:lnTo>
                    <a:pt x="23" y="641"/>
                  </a:lnTo>
                  <a:lnTo>
                    <a:pt x="0" y="599"/>
                  </a:lnTo>
                  <a:lnTo>
                    <a:pt x="0" y="615"/>
                  </a:lnTo>
                  <a:lnTo>
                    <a:pt x="18" y="648"/>
                  </a:lnTo>
                  <a:lnTo>
                    <a:pt x="0" y="681"/>
                  </a:lnTo>
                  <a:lnTo>
                    <a:pt x="0" y="696"/>
                  </a:lnTo>
                  <a:lnTo>
                    <a:pt x="23" y="656"/>
                  </a:lnTo>
                  <a:lnTo>
                    <a:pt x="50" y="700"/>
                  </a:lnTo>
                  <a:lnTo>
                    <a:pt x="23" y="747"/>
                  </a:lnTo>
                  <a:lnTo>
                    <a:pt x="0" y="706"/>
                  </a:lnTo>
                  <a:lnTo>
                    <a:pt x="0" y="721"/>
                  </a:lnTo>
                  <a:lnTo>
                    <a:pt x="18" y="754"/>
                  </a:lnTo>
                  <a:lnTo>
                    <a:pt x="0" y="787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8"/>
                  </a:lnTo>
                  <a:lnTo>
                    <a:pt x="23" y="853"/>
                  </a:lnTo>
                  <a:lnTo>
                    <a:pt x="0" y="813"/>
                  </a:lnTo>
                  <a:lnTo>
                    <a:pt x="0" y="828"/>
                  </a:lnTo>
                  <a:lnTo>
                    <a:pt x="18" y="861"/>
                  </a:lnTo>
                  <a:lnTo>
                    <a:pt x="0" y="894"/>
                  </a:lnTo>
                  <a:lnTo>
                    <a:pt x="0" y="910"/>
                  </a:lnTo>
                  <a:lnTo>
                    <a:pt x="23" y="868"/>
                  </a:lnTo>
                  <a:lnTo>
                    <a:pt x="50" y="915"/>
                  </a:lnTo>
                  <a:lnTo>
                    <a:pt x="23" y="959"/>
                  </a:lnTo>
                  <a:lnTo>
                    <a:pt x="0" y="919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6"/>
                  </a:lnTo>
                  <a:lnTo>
                    <a:pt x="23" y="976"/>
                  </a:lnTo>
                  <a:lnTo>
                    <a:pt x="50" y="1021"/>
                  </a:lnTo>
                  <a:lnTo>
                    <a:pt x="23" y="1066"/>
                  </a:lnTo>
                  <a:lnTo>
                    <a:pt x="0" y="1025"/>
                  </a:lnTo>
                  <a:lnTo>
                    <a:pt x="0" y="1042"/>
                  </a:lnTo>
                  <a:lnTo>
                    <a:pt x="18" y="1075"/>
                  </a:lnTo>
                  <a:lnTo>
                    <a:pt x="0" y="1108"/>
                  </a:lnTo>
                  <a:lnTo>
                    <a:pt x="0" y="1123"/>
                  </a:lnTo>
                  <a:lnTo>
                    <a:pt x="23" y="1082"/>
                  </a:lnTo>
                  <a:lnTo>
                    <a:pt x="50" y="1127"/>
                  </a:lnTo>
                  <a:lnTo>
                    <a:pt x="23" y="1172"/>
                  </a:lnTo>
                  <a:lnTo>
                    <a:pt x="0" y="1132"/>
                  </a:lnTo>
                  <a:lnTo>
                    <a:pt x="0" y="1148"/>
                  </a:lnTo>
                  <a:lnTo>
                    <a:pt x="18" y="1181"/>
                  </a:lnTo>
                  <a:lnTo>
                    <a:pt x="0" y="1214"/>
                  </a:lnTo>
                  <a:lnTo>
                    <a:pt x="0" y="1229"/>
                  </a:lnTo>
                  <a:lnTo>
                    <a:pt x="23" y="1189"/>
                  </a:lnTo>
                  <a:lnTo>
                    <a:pt x="50" y="1233"/>
                  </a:lnTo>
                  <a:lnTo>
                    <a:pt x="23" y="1280"/>
                  </a:lnTo>
                  <a:lnTo>
                    <a:pt x="0" y="1238"/>
                  </a:lnTo>
                  <a:lnTo>
                    <a:pt x="0" y="1254"/>
                  </a:lnTo>
                  <a:lnTo>
                    <a:pt x="18" y="1287"/>
                  </a:lnTo>
                  <a:lnTo>
                    <a:pt x="0" y="1320"/>
                  </a:lnTo>
                  <a:lnTo>
                    <a:pt x="0" y="1335"/>
                  </a:lnTo>
                  <a:lnTo>
                    <a:pt x="23" y="1295"/>
                  </a:lnTo>
                  <a:lnTo>
                    <a:pt x="50" y="1341"/>
                  </a:lnTo>
                  <a:lnTo>
                    <a:pt x="23" y="1386"/>
                  </a:lnTo>
                  <a:lnTo>
                    <a:pt x="0" y="1346"/>
                  </a:lnTo>
                  <a:lnTo>
                    <a:pt x="0" y="1361"/>
                  </a:lnTo>
                  <a:lnTo>
                    <a:pt x="18" y="1394"/>
                  </a:lnTo>
                  <a:lnTo>
                    <a:pt x="0" y="1427"/>
                  </a:lnTo>
                  <a:lnTo>
                    <a:pt x="0" y="1436"/>
                  </a:lnTo>
                  <a:lnTo>
                    <a:pt x="3" y="1436"/>
                  </a:lnTo>
                  <a:lnTo>
                    <a:pt x="23" y="1401"/>
                  </a:lnTo>
                  <a:lnTo>
                    <a:pt x="42" y="1436"/>
                  </a:lnTo>
                  <a:lnTo>
                    <a:pt x="51" y="1436"/>
                  </a:lnTo>
                  <a:lnTo>
                    <a:pt x="27" y="1394"/>
                  </a:lnTo>
                  <a:lnTo>
                    <a:pt x="54" y="1349"/>
                  </a:lnTo>
                  <a:lnTo>
                    <a:pt x="80" y="1394"/>
                  </a:lnTo>
                  <a:lnTo>
                    <a:pt x="56" y="1436"/>
                  </a:lnTo>
                  <a:lnTo>
                    <a:pt x="66" y="1436"/>
                  </a:lnTo>
                  <a:lnTo>
                    <a:pt x="84" y="1401"/>
                  </a:lnTo>
                  <a:lnTo>
                    <a:pt x="104" y="1436"/>
                  </a:lnTo>
                  <a:lnTo>
                    <a:pt x="113" y="1436"/>
                  </a:lnTo>
                  <a:lnTo>
                    <a:pt x="89" y="1394"/>
                  </a:lnTo>
                  <a:lnTo>
                    <a:pt x="116" y="1349"/>
                  </a:lnTo>
                  <a:lnTo>
                    <a:pt x="141" y="1394"/>
                  </a:lnTo>
                  <a:lnTo>
                    <a:pt x="119" y="1436"/>
                  </a:lnTo>
                  <a:lnTo>
                    <a:pt x="128" y="1436"/>
                  </a:lnTo>
                  <a:lnTo>
                    <a:pt x="146" y="1401"/>
                  </a:lnTo>
                  <a:lnTo>
                    <a:pt x="165" y="1436"/>
                  </a:lnTo>
                  <a:lnTo>
                    <a:pt x="174" y="1436"/>
                  </a:lnTo>
                  <a:lnTo>
                    <a:pt x="150" y="1394"/>
                  </a:lnTo>
                  <a:lnTo>
                    <a:pt x="177" y="1349"/>
                  </a:lnTo>
                  <a:lnTo>
                    <a:pt x="202" y="1394"/>
                  </a:lnTo>
                  <a:lnTo>
                    <a:pt x="180" y="1436"/>
                  </a:lnTo>
                  <a:lnTo>
                    <a:pt x="189" y="1436"/>
                  </a:lnTo>
                  <a:lnTo>
                    <a:pt x="207" y="1401"/>
                  </a:lnTo>
                  <a:lnTo>
                    <a:pt x="226" y="1436"/>
                  </a:lnTo>
                  <a:lnTo>
                    <a:pt x="235" y="1436"/>
                  </a:lnTo>
                  <a:lnTo>
                    <a:pt x="213" y="1394"/>
                  </a:lnTo>
                  <a:lnTo>
                    <a:pt x="238" y="1349"/>
                  </a:lnTo>
                  <a:lnTo>
                    <a:pt x="265" y="1394"/>
                  </a:lnTo>
                  <a:lnTo>
                    <a:pt x="241" y="1436"/>
                  </a:lnTo>
                  <a:lnTo>
                    <a:pt x="250" y="1436"/>
                  </a:lnTo>
                  <a:lnTo>
                    <a:pt x="270" y="1401"/>
                  </a:lnTo>
                  <a:lnTo>
                    <a:pt x="288" y="1436"/>
                  </a:lnTo>
                  <a:lnTo>
                    <a:pt x="297" y="1436"/>
                  </a:lnTo>
                  <a:lnTo>
                    <a:pt x="274" y="1394"/>
                  </a:lnTo>
                  <a:lnTo>
                    <a:pt x="300" y="1349"/>
                  </a:lnTo>
                  <a:lnTo>
                    <a:pt x="327" y="1394"/>
                  </a:lnTo>
                  <a:lnTo>
                    <a:pt x="303" y="1436"/>
                  </a:lnTo>
                  <a:lnTo>
                    <a:pt x="312" y="1436"/>
                  </a:lnTo>
                  <a:lnTo>
                    <a:pt x="331" y="1401"/>
                  </a:lnTo>
                  <a:lnTo>
                    <a:pt x="349" y="1436"/>
                  </a:lnTo>
                  <a:lnTo>
                    <a:pt x="360" y="1436"/>
                  </a:lnTo>
                  <a:lnTo>
                    <a:pt x="336" y="1394"/>
                  </a:lnTo>
                  <a:lnTo>
                    <a:pt x="361" y="1349"/>
                  </a:lnTo>
                  <a:lnTo>
                    <a:pt x="388" y="1394"/>
                  </a:lnTo>
                  <a:lnTo>
                    <a:pt x="364" y="1436"/>
                  </a:lnTo>
                  <a:lnTo>
                    <a:pt x="373" y="1436"/>
                  </a:lnTo>
                  <a:lnTo>
                    <a:pt x="393" y="1401"/>
                  </a:lnTo>
                  <a:lnTo>
                    <a:pt x="412" y="1436"/>
                  </a:lnTo>
                  <a:lnTo>
                    <a:pt x="421" y="1436"/>
                  </a:lnTo>
                  <a:lnTo>
                    <a:pt x="397" y="1394"/>
                  </a:lnTo>
                  <a:lnTo>
                    <a:pt x="423" y="1349"/>
                  </a:lnTo>
                  <a:lnTo>
                    <a:pt x="450" y="1394"/>
                  </a:lnTo>
                  <a:lnTo>
                    <a:pt x="426" y="1436"/>
                  </a:lnTo>
                  <a:lnTo>
                    <a:pt x="435" y="1436"/>
                  </a:lnTo>
                  <a:lnTo>
                    <a:pt x="454" y="1401"/>
                  </a:lnTo>
                  <a:lnTo>
                    <a:pt x="474" y="1436"/>
                  </a:lnTo>
                  <a:lnTo>
                    <a:pt x="483" y="1436"/>
                  </a:lnTo>
                  <a:lnTo>
                    <a:pt x="459" y="1394"/>
                  </a:lnTo>
                  <a:lnTo>
                    <a:pt x="484" y="1349"/>
                  </a:lnTo>
                  <a:lnTo>
                    <a:pt x="511" y="1394"/>
                  </a:lnTo>
                  <a:lnTo>
                    <a:pt x="487" y="1436"/>
                  </a:lnTo>
                  <a:lnTo>
                    <a:pt x="496" y="1436"/>
                  </a:lnTo>
                  <a:lnTo>
                    <a:pt x="516" y="1401"/>
                  </a:lnTo>
                  <a:lnTo>
                    <a:pt x="535" y="1436"/>
                  </a:lnTo>
                  <a:lnTo>
                    <a:pt x="544" y="1436"/>
                  </a:lnTo>
                  <a:lnTo>
                    <a:pt x="520" y="1394"/>
                  </a:lnTo>
                  <a:lnTo>
                    <a:pt x="546" y="1349"/>
                  </a:lnTo>
                  <a:lnTo>
                    <a:pt x="573" y="1394"/>
                  </a:lnTo>
                  <a:lnTo>
                    <a:pt x="549" y="1436"/>
                  </a:lnTo>
                  <a:lnTo>
                    <a:pt x="558" y="1436"/>
                  </a:lnTo>
                  <a:lnTo>
                    <a:pt x="577" y="1401"/>
                  </a:lnTo>
                  <a:lnTo>
                    <a:pt x="597" y="1436"/>
                  </a:lnTo>
                  <a:lnTo>
                    <a:pt x="606" y="1436"/>
                  </a:lnTo>
                  <a:lnTo>
                    <a:pt x="582" y="1394"/>
                  </a:lnTo>
                  <a:lnTo>
                    <a:pt x="609" y="1349"/>
                  </a:lnTo>
                  <a:lnTo>
                    <a:pt x="634" y="1394"/>
                  </a:lnTo>
                  <a:lnTo>
                    <a:pt x="610" y="1436"/>
                  </a:lnTo>
                  <a:lnTo>
                    <a:pt x="619" y="1436"/>
                  </a:lnTo>
                  <a:lnTo>
                    <a:pt x="639" y="1401"/>
                  </a:lnTo>
                  <a:lnTo>
                    <a:pt x="658" y="1436"/>
                  </a:lnTo>
                  <a:lnTo>
                    <a:pt x="667" y="1436"/>
                  </a:lnTo>
                  <a:lnTo>
                    <a:pt x="643" y="1394"/>
                  </a:lnTo>
                  <a:lnTo>
                    <a:pt x="670" y="1349"/>
                  </a:lnTo>
                  <a:lnTo>
                    <a:pt x="696" y="1394"/>
                  </a:lnTo>
                  <a:lnTo>
                    <a:pt x="672" y="1436"/>
                  </a:lnTo>
                  <a:lnTo>
                    <a:pt x="681" y="1436"/>
                  </a:lnTo>
                  <a:lnTo>
                    <a:pt x="700" y="1401"/>
                  </a:lnTo>
                  <a:lnTo>
                    <a:pt x="720" y="1436"/>
                  </a:lnTo>
                  <a:lnTo>
                    <a:pt x="729" y="1436"/>
                  </a:lnTo>
                  <a:lnTo>
                    <a:pt x="705" y="1394"/>
                  </a:lnTo>
                  <a:lnTo>
                    <a:pt x="732" y="1349"/>
                  </a:lnTo>
                  <a:lnTo>
                    <a:pt x="757" y="1394"/>
                  </a:lnTo>
                  <a:lnTo>
                    <a:pt x="733" y="1436"/>
                  </a:lnTo>
                  <a:lnTo>
                    <a:pt x="742" y="1436"/>
                  </a:lnTo>
                  <a:lnTo>
                    <a:pt x="762" y="1401"/>
                  </a:lnTo>
                  <a:lnTo>
                    <a:pt x="781" y="1436"/>
                  </a:lnTo>
                  <a:lnTo>
                    <a:pt x="790" y="1436"/>
                  </a:lnTo>
                  <a:lnTo>
                    <a:pt x="766" y="1394"/>
                  </a:lnTo>
                  <a:lnTo>
                    <a:pt x="793" y="1349"/>
                  </a:lnTo>
                  <a:lnTo>
                    <a:pt x="819" y="1394"/>
                  </a:lnTo>
                  <a:lnTo>
                    <a:pt x="795" y="1436"/>
                  </a:lnTo>
                  <a:lnTo>
                    <a:pt x="805" y="1436"/>
                  </a:lnTo>
                  <a:lnTo>
                    <a:pt x="823" y="1401"/>
                  </a:lnTo>
                  <a:lnTo>
                    <a:pt x="843" y="1436"/>
                  </a:lnTo>
                  <a:lnTo>
                    <a:pt x="852" y="1436"/>
                  </a:lnTo>
                  <a:lnTo>
                    <a:pt x="828" y="1394"/>
                  </a:lnTo>
                  <a:lnTo>
                    <a:pt x="855" y="1349"/>
                  </a:lnTo>
                  <a:lnTo>
                    <a:pt x="880" y="1394"/>
                  </a:lnTo>
                  <a:lnTo>
                    <a:pt x="858" y="1436"/>
                  </a:lnTo>
                  <a:lnTo>
                    <a:pt x="867" y="1436"/>
                  </a:lnTo>
                  <a:lnTo>
                    <a:pt x="885" y="1401"/>
                  </a:lnTo>
                  <a:lnTo>
                    <a:pt x="904" y="1436"/>
                  </a:lnTo>
                  <a:lnTo>
                    <a:pt x="913" y="1436"/>
                  </a:lnTo>
                  <a:lnTo>
                    <a:pt x="889" y="1394"/>
                  </a:lnTo>
                  <a:lnTo>
                    <a:pt x="916" y="1349"/>
                  </a:lnTo>
                  <a:lnTo>
                    <a:pt x="942" y="1394"/>
                  </a:lnTo>
                  <a:lnTo>
                    <a:pt x="919" y="1436"/>
                  </a:lnTo>
                  <a:lnTo>
                    <a:pt x="928" y="1436"/>
                  </a:lnTo>
                  <a:lnTo>
                    <a:pt x="946" y="1401"/>
                  </a:lnTo>
                  <a:lnTo>
                    <a:pt x="966" y="1436"/>
                  </a:lnTo>
                  <a:lnTo>
                    <a:pt x="975" y="1436"/>
                  </a:lnTo>
                  <a:lnTo>
                    <a:pt x="952" y="1394"/>
                  </a:lnTo>
                  <a:lnTo>
                    <a:pt x="978" y="1349"/>
                  </a:lnTo>
                  <a:lnTo>
                    <a:pt x="1005" y="1394"/>
                  </a:lnTo>
                  <a:lnTo>
                    <a:pt x="981" y="1436"/>
                  </a:lnTo>
                  <a:lnTo>
                    <a:pt x="990" y="1436"/>
                  </a:lnTo>
                  <a:lnTo>
                    <a:pt x="1009" y="1401"/>
                  </a:lnTo>
                  <a:lnTo>
                    <a:pt x="1027" y="1436"/>
                  </a:lnTo>
                  <a:lnTo>
                    <a:pt x="1036" y="1436"/>
                  </a:lnTo>
                  <a:lnTo>
                    <a:pt x="1014" y="1394"/>
                  </a:lnTo>
                  <a:lnTo>
                    <a:pt x="1039" y="1349"/>
                  </a:lnTo>
                  <a:lnTo>
                    <a:pt x="1066" y="1394"/>
                  </a:lnTo>
                  <a:lnTo>
                    <a:pt x="1042" y="1436"/>
                  </a:lnTo>
                  <a:lnTo>
                    <a:pt x="1051" y="1436"/>
                  </a:lnTo>
                  <a:lnTo>
                    <a:pt x="1071" y="1401"/>
                  </a:lnTo>
                  <a:lnTo>
                    <a:pt x="1089" y="1436"/>
                  </a:lnTo>
                  <a:lnTo>
                    <a:pt x="1099" y="1436"/>
                  </a:lnTo>
                  <a:lnTo>
                    <a:pt x="1075" y="1394"/>
                  </a:lnTo>
                  <a:lnTo>
                    <a:pt x="1101" y="1349"/>
                  </a:lnTo>
                  <a:lnTo>
                    <a:pt x="1128" y="1394"/>
                  </a:lnTo>
                  <a:lnTo>
                    <a:pt x="1104" y="1436"/>
                  </a:lnTo>
                  <a:lnTo>
                    <a:pt x="1113" y="1436"/>
                  </a:lnTo>
                  <a:lnTo>
                    <a:pt x="1132" y="1401"/>
                  </a:lnTo>
                  <a:lnTo>
                    <a:pt x="1152" y="1436"/>
                  </a:lnTo>
                  <a:lnTo>
                    <a:pt x="1161" y="1436"/>
                  </a:lnTo>
                  <a:lnTo>
                    <a:pt x="1137" y="1394"/>
                  </a:lnTo>
                  <a:lnTo>
                    <a:pt x="1162" y="1349"/>
                  </a:lnTo>
                  <a:lnTo>
                    <a:pt x="1189" y="1394"/>
                  </a:lnTo>
                  <a:lnTo>
                    <a:pt x="1165" y="1436"/>
                  </a:lnTo>
                  <a:lnTo>
                    <a:pt x="1174" y="1436"/>
                  </a:lnTo>
                  <a:lnTo>
                    <a:pt x="1194" y="1401"/>
                  </a:lnTo>
                  <a:lnTo>
                    <a:pt x="1213" y="1436"/>
                  </a:lnTo>
                  <a:lnTo>
                    <a:pt x="1222" y="1436"/>
                  </a:lnTo>
                  <a:lnTo>
                    <a:pt x="1198" y="1394"/>
                  </a:lnTo>
                  <a:lnTo>
                    <a:pt x="1224" y="1349"/>
                  </a:lnTo>
                  <a:lnTo>
                    <a:pt x="1251" y="1394"/>
                  </a:lnTo>
                  <a:lnTo>
                    <a:pt x="1227" y="1436"/>
                  </a:lnTo>
                  <a:lnTo>
                    <a:pt x="1236" y="1436"/>
                  </a:lnTo>
                  <a:lnTo>
                    <a:pt x="1255" y="1401"/>
                  </a:lnTo>
                  <a:lnTo>
                    <a:pt x="1275" y="1436"/>
                  </a:lnTo>
                  <a:lnTo>
                    <a:pt x="1284" y="1436"/>
                  </a:lnTo>
                  <a:lnTo>
                    <a:pt x="1260" y="1394"/>
                  </a:lnTo>
                  <a:lnTo>
                    <a:pt x="1285" y="1349"/>
                  </a:lnTo>
                  <a:lnTo>
                    <a:pt x="1312" y="1394"/>
                  </a:lnTo>
                  <a:lnTo>
                    <a:pt x="1288" y="1436"/>
                  </a:lnTo>
                  <a:lnTo>
                    <a:pt x="1297" y="1436"/>
                  </a:lnTo>
                  <a:lnTo>
                    <a:pt x="1317" y="1401"/>
                  </a:lnTo>
                  <a:lnTo>
                    <a:pt x="1336" y="1436"/>
                  </a:lnTo>
                  <a:lnTo>
                    <a:pt x="1345" y="1436"/>
                  </a:lnTo>
                  <a:lnTo>
                    <a:pt x="1321" y="1394"/>
                  </a:lnTo>
                  <a:lnTo>
                    <a:pt x="1348" y="1349"/>
                  </a:lnTo>
                  <a:lnTo>
                    <a:pt x="1374" y="1394"/>
                  </a:lnTo>
                  <a:lnTo>
                    <a:pt x="1350" y="1436"/>
                  </a:lnTo>
                  <a:lnTo>
                    <a:pt x="1359" y="1436"/>
                  </a:lnTo>
                  <a:lnTo>
                    <a:pt x="1378" y="1401"/>
                  </a:lnTo>
                  <a:lnTo>
                    <a:pt x="1398" y="1436"/>
                  </a:lnTo>
                  <a:lnTo>
                    <a:pt x="1407" y="1436"/>
                  </a:lnTo>
                  <a:lnTo>
                    <a:pt x="1383" y="1394"/>
                  </a:lnTo>
                  <a:lnTo>
                    <a:pt x="1410" y="1349"/>
                  </a:lnTo>
                  <a:lnTo>
                    <a:pt x="1435" y="1394"/>
                  </a:lnTo>
                  <a:lnTo>
                    <a:pt x="1411" y="1436"/>
                  </a:lnTo>
                  <a:lnTo>
                    <a:pt x="1420" y="1436"/>
                  </a:lnTo>
                  <a:lnTo>
                    <a:pt x="1440" y="1401"/>
                  </a:lnTo>
                  <a:lnTo>
                    <a:pt x="1459" y="1436"/>
                  </a:lnTo>
                  <a:lnTo>
                    <a:pt x="1468" y="1436"/>
                  </a:lnTo>
                  <a:lnTo>
                    <a:pt x="1444" y="1394"/>
                  </a:lnTo>
                  <a:lnTo>
                    <a:pt x="1471" y="1349"/>
                  </a:lnTo>
                  <a:lnTo>
                    <a:pt x="1497" y="1394"/>
                  </a:lnTo>
                  <a:lnTo>
                    <a:pt x="1473" y="1436"/>
                  </a:lnTo>
                  <a:lnTo>
                    <a:pt x="1482" y="1436"/>
                  </a:lnTo>
                  <a:lnTo>
                    <a:pt x="1501" y="1401"/>
                  </a:lnTo>
                  <a:lnTo>
                    <a:pt x="1521" y="1436"/>
                  </a:lnTo>
                  <a:lnTo>
                    <a:pt x="1530" y="1436"/>
                  </a:lnTo>
                  <a:lnTo>
                    <a:pt x="1506" y="1394"/>
                  </a:lnTo>
                  <a:lnTo>
                    <a:pt x="1533" y="1349"/>
                  </a:lnTo>
                  <a:lnTo>
                    <a:pt x="1558" y="1394"/>
                  </a:lnTo>
                  <a:lnTo>
                    <a:pt x="1534" y="1436"/>
                  </a:lnTo>
                  <a:lnTo>
                    <a:pt x="1545" y="1436"/>
                  </a:lnTo>
                  <a:lnTo>
                    <a:pt x="1563" y="1401"/>
                  </a:lnTo>
                  <a:lnTo>
                    <a:pt x="1582" y="1436"/>
                  </a:lnTo>
                  <a:lnTo>
                    <a:pt x="1591" y="1436"/>
                  </a:lnTo>
                  <a:lnTo>
                    <a:pt x="1567" y="1394"/>
                  </a:lnTo>
                  <a:lnTo>
                    <a:pt x="1594" y="1349"/>
                  </a:lnTo>
                  <a:lnTo>
                    <a:pt x="1620" y="1394"/>
                  </a:lnTo>
                  <a:lnTo>
                    <a:pt x="1597" y="1436"/>
                  </a:lnTo>
                  <a:lnTo>
                    <a:pt x="1606" y="1436"/>
                  </a:lnTo>
                  <a:lnTo>
                    <a:pt x="1624" y="1401"/>
                  </a:lnTo>
                  <a:lnTo>
                    <a:pt x="1644" y="1436"/>
                  </a:lnTo>
                  <a:lnTo>
                    <a:pt x="1653" y="1436"/>
                  </a:lnTo>
                  <a:lnTo>
                    <a:pt x="1629" y="1394"/>
                  </a:lnTo>
                  <a:lnTo>
                    <a:pt x="1656" y="1349"/>
                  </a:lnTo>
                  <a:lnTo>
                    <a:pt x="1681" y="1394"/>
                  </a:lnTo>
                  <a:lnTo>
                    <a:pt x="1659" y="1436"/>
                  </a:lnTo>
                  <a:lnTo>
                    <a:pt x="1668" y="1436"/>
                  </a:lnTo>
                  <a:lnTo>
                    <a:pt x="1686" y="1401"/>
                  </a:lnTo>
                  <a:lnTo>
                    <a:pt x="1705" y="1436"/>
                  </a:lnTo>
                  <a:lnTo>
                    <a:pt x="1714" y="1436"/>
                  </a:lnTo>
                  <a:lnTo>
                    <a:pt x="1692" y="1394"/>
                  </a:lnTo>
                  <a:lnTo>
                    <a:pt x="1717" y="1349"/>
                  </a:lnTo>
                  <a:lnTo>
                    <a:pt x="1744" y="1394"/>
                  </a:lnTo>
                  <a:lnTo>
                    <a:pt x="1720" y="1436"/>
                  </a:lnTo>
                  <a:lnTo>
                    <a:pt x="1729" y="1436"/>
                  </a:lnTo>
                  <a:lnTo>
                    <a:pt x="1749" y="1401"/>
                  </a:lnTo>
                  <a:lnTo>
                    <a:pt x="1767" y="1436"/>
                  </a:lnTo>
                  <a:lnTo>
                    <a:pt x="1776" y="1436"/>
                  </a:lnTo>
                  <a:lnTo>
                    <a:pt x="1753" y="1394"/>
                  </a:lnTo>
                  <a:lnTo>
                    <a:pt x="1779" y="1349"/>
                  </a:lnTo>
                  <a:lnTo>
                    <a:pt x="1806" y="1394"/>
                  </a:lnTo>
                  <a:lnTo>
                    <a:pt x="1782" y="1436"/>
                  </a:lnTo>
                  <a:lnTo>
                    <a:pt x="1791" y="1436"/>
                  </a:lnTo>
                  <a:lnTo>
                    <a:pt x="1810" y="1401"/>
                  </a:lnTo>
                  <a:lnTo>
                    <a:pt x="1828" y="1436"/>
                  </a:lnTo>
                  <a:lnTo>
                    <a:pt x="1839" y="1436"/>
                  </a:lnTo>
                  <a:lnTo>
                    <a:pt x="1815" y="1394"/>
                  </a:lnTo>
                  <a:lnTo>
                    <a:pt x="1840" y="1349"/>
                  </a:lnTo>
                  <a:lnTo>
                    <a:pt x="1867" y="1394"/>
                  </a:lnTo>
                  <a:lnTo>
                    <a:pt x="1843" y="1436"/>
                  </a:lnTo>
                  <a:lnTo>
                    <a:pt x="1852" y="1436"/>
                  </a:lnTo>
                  <a:lnTo>
                    <a:pt x="1872" y="1401"/>
                  </a:lnTo>
                  <a:lnTo>
                    <a:pt x="1891" y="1436"/>
                  </a:lnTo>
                  <a:lnTo>
                    <a:pt x="1900" y="1436"/>
                  </a:lnTo>
                  <a:lnTo>
                    <a:pt x="1876" y="1394"/>
                  </a:lnTo>
                  <a:lnTo>
                    <a:pt x="1902" y="1349"/>
                  </a:lnTo>
                  <a:lnTo>
                    <a:pt x="1929" y="1394"/>
                  </a:lnTo>
                  <a:lnTo>
                    <a:pt x="1905" y="1436"/>
                  </a:lnTo>
                  <a:lnTo>
                    <a:pt x="1914" y="1436"/>
                  </a:lnTo>
                  <a:lnTo>
                    <a:pt x="1933" y="1401"/>
                  </a:lnTo>
                  <a:lnTo>
                    <a:pt x="1953" y="1436"/>
                  </a:lnTo>
                  <a:lnTo>
                    <a:pt x="1962" y="1436"/>
                  </a:lnTo>
                  <a:lnTo>
                    <a:pt x="1938" y="1394"/>
                  </a:lnTo>
                  <a:lnTo>
                    <a:pt x="1963" y="1349"/>
                  </a:lnTo>
                  <a:lnTo>
                    <a:pt x="1990" y="1394"/>
                  </a:lnTo>
                  <a:lnTo>
                    <a:pt x="1966" y="1436"/>
                  </a:lnTo>
                  <a:lnTo>
                    <a:pt x="1975" y="1436"/>
                  </a:lnTo>
                  <a:lnTo>
                    <a:pt x="1995" y="1401"/>
                  </a:lnTo>
                  <a:lnTo>
                    <a:pt x="2014" y="1436"/>
                  </a:lnTo>
                  <a:lnTo>
                    <a:pt x="2023" y="1436"/>
                  </a:lnTo>
                  <a:lnTo>
                    <a:pt x="1999" y="1394"/>
                  </a:lnTo>
                  <a:lnTo>
                    <a:pt x="2025" y="1349"/>
                  </a:lnTo>
                  <a:lnTo>
                    <a:pt x="2052" y="1394"/>
                  </a:lnTo>
                  <a:lnTo>
                    <a:pt x="2028" y="1436"/>
                  </a:lnTo>
                  <a:lnTo>
                    <a:pt x="2037" y="1436"/>
                  </a:lnTo>
                  <a:lnTo>
                    <a:pt x="2056" y="1401"/>
                  </a:lnTo>
                  <a:lnTo>
                    <a:pt x="2076" y="1436"/>
                  </a:lnTo>
                  <a:lnTo>
                    <a:pt x="2085" y="1436"/>
                  </a:lnTo>
                  <a:lnTo>
                    <a:pt x="2061" y="1394"/>
                  </a:lnTo>
                  <a:lnTo>
                    <a:pt x="2088" y="1349"/>
                  </a:lnTo>
                  <a:lnTo>
                    <a:pt x="2113" y="1394"/>
                  </a:lnTo>
                  <a:lnTo>
                    <a:pt x="2089" y="1436"/>
                  </a:lnTo>
                  <a:lnTo>
                    <a:pt x="2098" y="1436"/>
                  </a:lnTo>
                  <a:lnTo>
                    <a:pt x="2118" y="1401"/>
                  </a:lnTo>
                  <a:lnTo>
                    <a:pt x="2137" y="1436"/>
                  </a:lnTo>
                  <a:lnTo>
                    <a:pt x="2146" y="1436"/>
                  </a:lnTo>
                  <a:lnTo>
                    <a:pt x="2122" y="1394"/>
                  </a:lnTo>
                  <a:lnTo>
                    <a:pt x="2149" y="1349"/>
                  </a:lnTo>
                  <a:lnTo>
                    <a:pt x="2175" y="1394"/>
                  </a:lnTo>
                  <a:lnTo>
                    <a:pt x="2151" y="1436"/>
                  </a:lnTo>
                  <a:lnTo>
                    <a:pt x="2160" y="1436"/>
                  </a:lnTo>
                  <a:lnTo>
                    <a:pt x="2179" y="1401"/>
                  </a:lnTo>
                  <a:lnTo>
                    <a:pt x="2199" y="1436"/>
                  </a:lnTo>
                  <a:lnTo>
                    <a:pt x="2208" y="1436"/>
                  </a:lnTo>
                  <a:lnTo>
                    <a:pt x="2184" y="1394"/>
                  </a:lnTo>
                  <a:lnTo>
                    <a:pt x="2211" y="1349"/>
                  </a:lnTo>
                  <a:lnTo>
                    <a:pt x="2236" y="1394"/>
                  </a:lnTo>
                  <a:lnTo>
                    <a:pt x="2212" y="1436"/>
                  </a:lnTo>
                  <a:lnTo>
                    <a:pt x="2221" y="1436"/>
                  </a:lnTo>
                  <a:lnTo>
                    <a:pt x="2241" y="1401"/>
                  </a:lnTo>
                  <a:lnTo>
                    <a:pt x="2260" y="1436"/>
                  </a:lnTo>
                  <a:lnTo>
                    <a:pt x="2269" y="1436"/>
                  </a:lnTo>
                  <a:lnTo>
                    <a:pt x="2245" y="1394"/>
                  </a:lnTo>
                  <a:lnTo>
                    <a:pt x="2272" y="1349"/>
                  </a:lnTo>
                  <a:lnTo>
                    <a:pt x="2298" y="1394"/>
                  </a:lnTo>
                  <a:lnTo>
                    <a:pt x="2274" y="1436"/>
                  </a:lnTo>
                  <a:lnTo>
                    <a:pt x="2284" y="1436"/>
                  </a:lnTo>
                  <a:lnTo>
                    <a:pt x="2302" y="1401"/>
                  </a:lnTo>
                  <a:lnTo>
                    <a:pt x="2322" y="1436"/>
                  </a:lnTo>
                  <a:lnTo>
                    <a:pt x="2331" y="1436"/>
                  </a:lnTo>
                  <a:lnTo>
                    <a:pt x="2307" y="1394"/>
                  </a:lnTo>
                  <a:lnTo>
                    <a:pt x="2334" y="1349"/>
                  </a:lnTo>
                  <a:lnTo>
                    <a:pt x="2359" y="1394"/>
                  </a:lnTo>
                  <a:lnTo>
                    <a:pt x="2337" y="1436"/>
                  </a:lnTo>
                  <a:lnTo>
                    <a:pt x="2346" y="1436"/>
                  </a:lnTo>
                  <a:lnTo>
                    <a:pt x="2364" y="1401"/>
                  </a:lnTo>
                  <a:lnTo>
                    <a:pt x="2383" y="1436"/>
                  </a:lnTo>
                  <a:lnTo>
                    <a:pt x="2392" y="1436"/>
                  </a:lnTo>
                  <a:lnTo>
                    <a:pt x="2368" y="1394"/>
                  </a:lnTo>
                  <a:lnTo>
                    <a:pt x="2395" y="1349"/>
                  </a:lnTo>
                  <a:lnTo>
                    <a:pt x="2421" y="1394"/>
                  </a:lnTo>
                  <a:lnTo>
                    <a:pt x="2398" y="1436"/>
                  </a:lnTo>
                  <a:lnTo>
                    <a:pt x="2407" y="1436"/>
                  </a:lnTo>
                  <a:lnTo>
                    <a:pt x="2425" y="1401"/>
                  </a:lnTo>
                  <a:lnTo>
                    <a:pt x="2445" y="1436"/>
                  </a:lnTo>
                  <a:lnTo>
                    <a:pt x="2454" y="1436"/>
                  </a:lnTo>
                  <a:lnTo>
                    <a:pt x="2431" y="1394"/>
                  </a:lnTo>
                  <a:lnTo>
                    <a:pt x="2457" y="1349"/>
                  </a:lnTo>
                  <a:lnTo>
                    <a:pt x="2484" y="1394"/>
                  </a:lnTo>
                  <a:lnTo>
                    <a:pt x="2460" y="1436"/>
                  </a:lnTo>
                  <a:lnTo>
                    <a:pt x="2469" y="1436"/>
                  </a:lnTo>
                  <a:lnTo>
                    <a:pt x="2488" y="1401"/>
                  </a:lnTo>
                  <a:lnTo>
                    <a:pt x="2506" y="1436"/>
                  </a:lnTo>
                  <a:lnTo>
                    <a:pt x="2515" y="1436"/>
                  </a:lnTo>
                  <a:lnTo>
                    <a:pt x="2493" y="1394"/>
                  </a:lnTo>
                  <a:lnTo>
                    <a:pt x="2518" y="1349"/>
                  </a:lnTo>
                  <a:lnTo>
                    <a:pt x="2545" y="1394"/>
                  </a:lnTo>
                  <a:lnTo>
                    <a:pt x="2521" y="1436"/>
                  </a:lnTo>
                  <a:lnTo>
                    <a:pt x="2530" y="1436"/>
                  </a:lnTo>
                  <a:lnTo>
                    <a:pt x="2550" y="1401"/>
                  </a:lnTo>
                  <a:lnTo>
                    <a:pt x="2565" y="1428"/>
                  </a:lnTo>
                  <a:lnTo>
                    <a:pt x="2565" y="1412"/>
                  </a:lnTo>
                  <a:lnTo>
                    <a:pt x="2554" y="1394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0" y="1386"/>
                  </a:lnTo>
                  <a:lnTo>
                    <a:pt x="2523" y="1341"/>
                  </a:lnTo>
                  <a:lnTo>
                    <a:pt x="2550" y="1295"/>
                  </a:lnTo>
                  <a:lnTo>
                    <a:pt x="2565" y="1320"/>
                  </a:lnTo>
                  <a:lnTo>
                    <a:pt x="2565" y="1305"/>
                  </a:lnTo>
                  <a:lnTo>
                    <a:pt x="2554" y="1287"/>
                  </a:lnTo>
                  <a:lnTo>
                    <a:pt x="2565" y="1269"/>
                  </a:lnTo>
                  <a:lnTo>
                    <a:pt x="2565" y="1253"/>
                  </a:lnTo>
                  <a:lnTo>
                    <a:pt x="2550" y="1280"/>
                  </a:lnTo>
                  <a:lnTo>
                    <a:pt x="2523" y="1233"/>
                  </a:lnTo>
                  <a:lnTo>
                    <a:pt x="2550" y="1189"/>
                  </a:lnTo>
                  <a:lnTo>
                    <a:pt x="2565" y="1214"/>
                  </a:lnTo>
                  <a:lnTo>
                    <a:pt x="2565" y="1199"/>
                  </a:lnTo>
                  <a:lnTo>
                    <a:pt x="2554" y="1181"/>
                  </a:lnTo>
                  <a:lnTo>
                    <a:pt x="2565" y="1163"/>
                  </a:lnTo>
                  <a:lnTo>
                    <a:pt x="2565" y="1147"/>
                  </a:lnTo>
                  <a:lnTo>
                    <a:pt x="2550" y="1172"/>
                  </a:lnTo>
                  <a:lnTo>
                    <a:pt x="2523" y="1127"/>
                  </a:lnTo>
                  <a:lnTo>
                    <a:pt x="2550" y="1082"/>
                  </a:lnTo>
                  <a:lnTo>
                    <a:pt x="2565" y="1108"/>
                  </a:lnTo>
                  <a:lnTo>
                    <a:pt x="2565" y="1093"/>
                  </a:lnTo>
                  <a:lnTo>
                    <a:pt x="2554" y="1075"/>
                  </a:lnTo>
                  <a:lnTo>
                    <a:pt x="2565" y="1057"/>
                  </a:lnTo>
                  <a:lnTo>
                    <a:pt x="2565" y="1040"/>
                  </a:lnTo>
                  <a:lnTo>
                    <a:pt x="2550" y="1066"/>
                  </a:lnTo>
                  <a:lnTo>
                    <a:pt x="2523" y="1021"/>
                  </a:lnTo>
                  <a:lnTo>
                    <a:pt x="2550" y="976"/>
                  </a:lnTo>
                  <a:lnTo>
                    <a:pt x="2565" y="1001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4"/>
                  </a:lnTo>
                  <a:lnTo>
                    <a:pt x="2550" y="959"/>
                  </a:lnTo>
                  <a:lnTo>
                    <a:pt x="2523" y="915"/>
                  </a:lnTo>
                  <a:lnTo>
                    <a:pt x="2550" y="868"/>
                  </a:lnTo>
                  <a:lnTo>
                    <a:pt x="2565" y="895"/>
                  </a:lnTo>
                  <a:lnTo>
                    <a:pt x="2565" y="879"/>
                  </a:lnTo>
                  <a:lnTo>
                    <a:pt x="2554" y="861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0" y="853"/>
                  </a:lnTo>
                  <a:lnTo>
                    <a:pt x="2523" y="808"/>
                  </a:lnTo>
                  <a:lnTo>
                    <a:pt x="2550" y="762"/>
                  </a:lnTo>
                  <a:lnTo>
                    <a:pt x="2565" y="789"/>
                  </a:lnTo>
                  <a:lnTo>
                    <a:pt x="2565" y="772"/>
                  </a:lnTo>
                  <a:lnTo>
                    <a:pt x="2554" y="754"/>
                  </a:lnTo>
                  <a:lnTo>
                    <a:pt x="2565" y="736"/>
                  </a:lnTo>
                  <a:lnTo>
                    <a:pt x="2565" y="720"/>
                  </a:lnTo>
                  <a:lnTo>
                    <a:pt x="2550" y="747"/>
                  </a:lnTo>
                  <a:lnTo>
                    <a:pt x="2523" y="700"/>
                  </a:lnTo>
                  <a:lnTo>
                    <a:pt x="2550" y="656"/>
                  </a:lnTo>
                  <a:lnTo>
                    <a:pt x="2565" y="681"/>
                  </a:lnTo>
                  <a:lnTo>
                    <a:pt x="2565" y="666"/>
                  </a:lnTo>
                  <a:lnTo>
                    <a:pt x="2554" y="648"/>
                  </a:lnTo>
                  <a:lnTo>
                    <a:pt x="2565" y="630"/>
                  </a:lnTo>
                  <a:lnTo>
                    <a:pt x="2565" y="614"/>
                  </a:lnTo>
                  <a:lnTo>
                    <a:pt x="2550" y="641"/>
                  </a:lnTo>
                  <a:lnTo>
                    <a:pt x="2523" y="594"/>
                  </a:lnTo>
                  <a:lnTo>
                    <a:pt x="2550" y="549"/>
                  </a:lnTo>
                  <a:lnTo>
                    <a:pt x="2565" y="575"/>
                  </a:lnTo>
                  <a:lnTo>
                    <a:pt x="2565" y="560"/>
                  </a:lnTo>
                  <a:lnTo>
                    <a:pt x="2554" y="542"/>
                  </a:lnTo>
                  <a:lnTo>
                    <a:pt x="2565" y="524"/>
                  </a:lnTo>
                  <a:lnTo>
                    <a:pt x="2565" y="507"/>
                  </a:lnTo>
                  <a:lnTo>
                    <a:pt x="2550" y="533"/>
                  </a:lnTo>
                  <a:lnTo>
                    <a:pt x="2523" y="488"/>
                  </a:lnTo>
                  <a:lnTo>
                    <a:pt x="2550" y="443"/>
                  </a:lnTo>
                  <a:lnTo>
                    <a:pt x="2565" y="468"/>
                  </a:lnTo>
                  <a:lnTo>
                    <a:pt x="2565" y="453"/>
                  </a:lnTo>
                  <a:lnTo>
                    <a:pt x="2554" y="435"/>
                  </a:lnTo>
                  <a:lnTo>
                    <a:pt x="2565" y="416"/>
                  </a:lnTo>
                  <a:lnTo>
                    <a:pt x="2565" y="401"/>
                  </a:lnTo>
                  <a:lnTo>
                    <a:pt x="2550" y="426"/>
                  </a:lnTo>
                  <a:lnTo>
                    <a:pt x="2523" y="382"/>
                  </a:lnTo>
                  <a:lnTo>
                    <a:pt x="2550" y="337"/>
                  </a:lnTo>
                  <a:lnTo>
                    <a:pt x="2565" y="362"/>
                  </a:lnTo>
                  <a:lnTo>
                    <a:pt x="2565" y="346"/>
                  </a:lnTo>
                  <a:lnTo>
                    <a:pt x="2554" y="328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0" y="320"/>
                  </a:lnTo>
                  <a:lnTo>
                    <a:pt x="2523" y="275"/>
                  </a:lnTo>
                  <a:lnTo>
                    <a:pt x="2550" y="229"/>
                  </a:lnTo>
                  <a:lnTo>
                    <a:pt x="2565" y="256"/>
                  </a:lnTo>
                  <a:lnTo>
                    <a:pt x="2565" y="239"/>
                  </a:lnTo>
                  <a:lnTo>
                    <a:pt x="2554" y="221"/>
                  </a:lnTo>
                  <a:lnTo>
                    <a:pt x="2565" y="203"/>
                  </a:lnTo>
                  <a:lnTo>
                    <a:pt x="2565" y="188"/>
                  </a:lnTo>
                  <a:lnTo>
                    <a:pt x="2550" y="214"/>
                  </a:lnTo>
                  <a:lnTo>
                    <a:pt x="2523" y="169"/>
                  </a:lnTo>
                  <a:lnTo>
                    <a:pt x="2550" y="123"/>
                  </a:lnTo>
                  <a:lnTo>
                    <a:pt x="2565" y="149"/>
                  </a:lnTo>
                  <a:lnTo>
                    <a:pt x="2565" y="133"/>
                  </a:lnTo>
                  <a:lnTo>
                    <a:pt x="2554" y="115"/>
                  </a:lnTo>
                  <a:lnTo>
                    <a:pt x="2565" y="97"/>
                  </a:lnTo>
                  <a:lnTo>
                    <a:pt x="2565" y="81"/>
                  </a:lnTo>
                  <a:lnTo>
                    <a:pt x="2550" y="108"/>
                  </a:lnTo>
                  <a:lnTo>
                    <a:pt x="2523" y="61"/>
                  </a:lnTo>
                  <a:lnTo>
                    <a:pt x="2550" y="16"/>
                  </a:lnTo>
                  <a:lnTo>
                    <a:pt x="2565" y="42"/>
                  </a:lnTo>
                  <a:lnTo>
                    <a:pt x="2565" y="27"/>
                  </a:lnTo>
                  <a:lnTo>
                    <a:pt x="2554" y="9"/>
                  </a:lnTo>
                  <a:lnTo>
                    <a:pt x="25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24">
              <a:extLst>
                <a:ext uri="{FF2B5EF4-FFF2-40B4-BE49-F238E27FC236}">
                  <a16:creationId xmlns:a16="http://schemas.microsoft.com/office/drawing/2014/main" id="{E3A74882-CFE6-436A-AE11-540D545DAA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2201862"/>
              <a:ext cx="4071938" cy="2279650"/>
            </a:xfrm>
            <a:custGeom>
              <a:avLst/>
              <a:gdLst>
                <a:gd name="T0" fmla="*/ 1194 w 2565"/>
                <a:gd name="T1" fmla="*/ 1295 h 1436"/>
                <a:gd name="T2" fmla="*/ 2364 w 2565"/>
                <a:gd name="T3" fmla="*/ 1386 h 1436"/>
                <a:gd name="T4" fmla="*/ 1005 w 2565"/>
                <a:gd name="T5" fmla="*/ 1287 h 1436"/>
                <a:gd name="T6" fmla="*/ 2122 w 2565"/>
                <a:gd name="T7" fmla="*/ 1287 h 1436"/>
                <a:gd name="T8" fmla="*/ 762 w 2565"/>
                <a:gd name="T9" fmla="*/ 1280 h 1436"/>
                <a:gd name="T10" fmla="*/ 1933 w 2565"/>
                <a:gd name="T11" fmla="*/ 1189 h 1436"/>
                <a:gd name="T12" fmla="*/ 609 w 2565"/>
                <a:gd name="T13" fmla="*/ 1226 h 1436"/>
                <a:gd name="T14" fmla="*/ 1744 w 2565"/>
                <a:gd name="T15" fmla="*/ 1181 h 1436"/>
                <a:gd name="T16" fmla="*/ 366 w 2565"/>
                <a:gd name="T17" fmla="*/ 1127 h 1436"/>
                <a:gd name="T18" fmla="*/ 1501 w 2565"/>
                <a:gd name="T19" fmla="*/ 1172 h 1436"/>
                <a:gd name="T20" fmla="*/ 177 w 2565"/>
                <a:gd name="T21" fmla="*/ 1028 h 1436"/>
                <a:gd name="T22" fmla="*/ 1348 w 2565"/>
                <a:gd name="T23" fmla="*/ 1120 h 1436"/>
                <a:gd name="T24" fmla="*/ 2484 w 2565"/>
                <a:gd name="T25" fmla="*/ 1075 h 1436"/>
                <a:gd name="T26" fmla="*/ 1105 w 2565"/>
                <a:gd name="T27" fmla="*/ 1021 h 1436"/>
                <a:gd name="T28" fmla="*/ 2241 w 2565"/>
                <a:gd name="T29" fmla="*/ 1066 h 1436"/>
                <a:gd name="T30" fmla="*/ 916 w 2565"/>
                <a:gd name="T31" fmla="*/ 922 h 1436"/>
                <a:gd name="T32" fmla="*/ 2088 w 2565"/>
                <a:gd name="T33" fmla="*/ 1013 h 1436"/>
                <a:gd name="T34" fmla="*/ 727 w 2565"/>
                <a:gd name="T35" fmla="*/ 915 h 1436"/>
                <a:gd name="T36" fmla="*/ 1845 w 2565"/>
                <a:gd name="T37" fmla="*/ 915 h 1436"/>
                <a:gd name="T38" fmla="*/ 484 w 2565"/>
                <a:gd name="T39" fmla="*/ 907 h 1436"/>
                <a:gd name="T40" fmla="*/ 1656 w 2565"/>
                <a:gd name="T41" fmla="*/ 816 h 1436"/>
                <a:gd name="T42" fmla="*/ 331 w 2565"/>
                <a:gd name="T43" fmla="*/ 853 h 1436"/>
                <a:gd name="T44" fmla="*/ 1467 w 2565"/>
                <a:gd name="T45" fmla="*/ 808 h 1436"/>
                <a:gd name="T46" fmla="*/ 89 w 2565"/>
                <a:gd name="T47" fmla="*/ 754 h 1436"/>
                <a:gd name="T48" fmla="*/ 1224 w 2565"/>
                <a:gd name="T49" fmla="*/ 799 h 1436"/>
                <a:gd name="T50" fmla="*/ 2395 w 2565"/>
                <a:gd name="T51" fmla="*/ 709 h 1436"/>
                <a:gd name="T52" fmla="*/ 1071 w 2565"/>
                <a:gd name="T53" fmla="*/ 747 h 1436"/>
                <a:gd name="T54" fmla="*/ 2206 w 2565"/>
                <a:gd name="T55" fmla="*/ 700 h 1436"/>
                <a:gd name="T56" fmla="*/ 828 w 2565"/>
                <a:gd name="T57" fmla="*/ 648 h 1436"/>
                <a:gd name="T58" fmla="*/ 1963 w 2565"/>
                <a:gd name="T59" fmla="*/ 693 h 1436"/>
                <a:gd name="T60" fmla="*/ 639 w 2565"/>
                <a:gd name="T61" fmla="*/ 549 h 1436"/>
                <a:gd name="T62" fmla="*/ 1810 w 2565"/>
                <a:gd name="T63" fmla="*/ 641 h 1436"/>
                <a:gd name="T64" fmla="*/ 450 w 2565"/>
                <a:gd name="T65" fmla="*/ 542 h 1436"/>
                <a:gd name="T66" fmla="*/ 1567 w 2565"/>
                <a:gd name="T67" fmla="*/ 542 h 1436"/>
                <a:gd name="T68" fmla="*/ 207 w 2565"/>
                <a:gd name="T69" fmla="*/ 533 h 1436"/>
                <a:gd name="T70" fmla="*/ 1378 w 2565"/>
                <a:gd name="T71" fmla="*/ 443 h 1436"/>
                <a:gd name="T72" fmla="*/ 54 w 2565"/>
                <a:gd name="T73" fmla="*/ 480 h 1436"/>
                <a:gd name="T74" fmla="*/ 1189 w 2565"/>
                <a:gd name="T75" fmla="*/ 435 h 1436"/>
                <a:gd name="T76" fmla="*/ 2307 w 2565"/>
                <a:gd name="T77" fmla="*/ 435 h 1436"/>
                <a:gd name="T78" fmla="*/ 946 w 2565"/>
                <a:gd name="T79" fmla="*/ 426 h 1436"/>
                <a:gd name="T80" fmla="*/ 2118 w 2565"/>
                <a:gd name="T81" fmla="*/ 337 h 1436"/>
                <a:gd name="T82" fmla="*/ 793 w 2565"/>
                <a:gd name="T83" fmla="*/ 374 h 1436"/>
                <a:gd name="T84" fmla="*/ 1929 w 2565"/>
                <a:gd name="T85" fmla="*/ 328 h 1436"/>
                <a:gd name="T86" fmla="*/ 550 w 2565"/>
                <a:gd name="T87" fmla="*/ 275 h 1436"/>
                <a:gd name="T88" fmla="*/ 1686 w 2565"/>
                <a:gd name="T89" fmla="*/ 320 h 1436"/>
                <a:gd name="T90" fmla="*/ 361 w 2565"/>
                <a:gd name="T91" fmla="*/ 176 h 1436"/>
                <a:gd name="T92" fmla="*/ 1533 w 2565"/>
                <a:gd name="T93" fmla="*/ 266 h 1436"/>
                <a:gd name="T94" fmla="*/ 172 w 2565"/>
                <a:gd name="T95" fmla="*/ 169 h 1436"/>
                <a:gd name="T96" fmla="*/ 1290 w 2565"/>
                <a:gd name="T97" fmla="*/ 169 h 1436"/>
                <a:gd name="T98" fmla="*/ 2425 w 2565"/>
                <a:gd name="T99" fmla="*/ 214 h 1436"/>
                <a:gd name="T100" fmla="*/ 1101 w 2565"/>
                <a:gd name="T101" fmla="*/ 70 h 1436"/>
                <a:gd name="T102" fmla="*/ 2272 w 2565"/>
                <a:gd name="T103" fmla="*/ 160 h 1436"/>
                <a:gd name="T104" fmla="*/ 912 w 2565"/>
                <a:gd name="T105" fmla="*/ 61 h 1436"/>
                <a:gd name="T106" fmla="*/ 2029 w 2565"/>
                <a:gd name="T107" fmla="*/ 61 h 1436"/>
                <a:gd name="T108" fmla="*/ 2149 w 2565"/>
                <a:gd name="T109" fmla="*/ 54 h 1436"/>
                <a:gd name="T110" fmla="*/ 1440 w 2565"/>
                <a:gd name="T111" fmla="*/ 0 h 1436"/>
                <a:gd name="T112" fmla="*/ 711 w 2565"/>
                <a:gd name="T113" fmla="*/ 0 h 1436"/>
                <a:gd name="T114" fmla="*/ 18 w 2565"/>
                <a:gd name="T115" fmla="*/ 9 h 1436"/>
                <a:gd name="T116" fmla="*/ 23 w 2565"/>
                <a:gd name="T117" fmla="*/ 1280 h 1436"/>
                <a:gd name="T118" fmla="*/ 610 w 2565"/>
                <a:gd name="T119" fmla="*/ 1436 h 1436"/>
                <a:gd name="T120" fmla="*/ 1321 w 2565"/>
                <a:gd name="T121" fmla="*/ 1394 h 1436"/>
                <a:gd name="T122" fmla="*/ 2056 w 2565"/>
                <a:gd name="T123" fmla="*/ 1401 h 1436"/>
                <a:gd name="T124" fmla="*/ 2565 w 2565"/>
                <a:gd name="T125" fmla="*/ 104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6">
                  <a:moveTo>
                    <a:pt x="84" y="1386"/>
                  </a:moveTo>
                  <a:lnTo>
                    <a:pt x="59" y="1341"/>
                  </a:lnTo>
                  <a:lnTo>
                    <a:pt x="84" y="1295"/>
                  </a:lnTo>
                  <a:lnTo>
                    <a:pt x="111" y="1341"/>
                  </a:lnTo>
                  <a:lnTo>
                    <a:pt x="84" y="1386"/>
                  </a:lnTo>
                  <a:moveTo>
                    <a:pt x="146" y="1386"/>
                  </a:moveTo>
                  <a:lnTo>
                    <a:pt x="120" y="1341"/>
                  </a:lnTo>
                  <a:lnTo>
                    <a:pt x="146" y="1295"/>
                  </a:lnTo>
                  <a:lnTo>
                    <a:pt x="172" y="1341"/>
                  </a:lnTo>
                  <a:lnTo>
                    <a:pt x="146" y="1386"/>
                  </a:lnTo>
                  <a:moveTo>
                    <a:pt x="207" y="1386"/>
                  </a:moveTo>
                  <a:lnTo>
                    <a:pt x="181" y="1341"/>
                  </a:lnTo>
                  <a:lnTo>
                    <a:pt x="207" y="1295"/>
                  </a:lnTo>
                  <a:lnTo>
                    <a:pt x="234" y="1341"/>
                  </a:lnTo>
                  <a:lnTo>
                    <a:pt x="207" y="1386"/>
                  </a:lnTo>
                  <a:moveTo>
                    <a:pt x="270" y="1386"/>
                  </a:moveTo>
                  <a:lnTo>
                    <a:pt x="243" y="1341"/>
                  </a:lnTo>
                  <a:lnTo>
                    <a:pt x="270" y="1295"/>
                  </a:lnTo>
                  <a:lnTo>
                    <a:pt x="295" y="1341"/>
                  </a:lnTo>
                  <a:lnTo>
                    <a:pt x="270" y="1386"/>
                  </a:lnTo>
                  <a:moveTo>
                    <a:pt x="331" y="1386"/>
                  </a:moveTo>
                  <a:lnTo>
                    <a:pt x="304" y="1341"/>
                  </a:lnTo>
                  <a:lnTo>
                    <a:pt x="331" y="1295"/>
                  </a:lnTo>
                  <a:lnTo>
                    <a:pt x="357" y="1341"/>
                  </a:lnTo>
                  <a:lnTo>
                    <a:pt x="331" y="1386"/>
                  </a:lnTo>
                  <a:moveTo>
                    <a:pt x="393" y="1386"/>
                  </a:moveTo>
                  <a:lnTo>
                    <a:pt x="366" y="1341"/>
                  </a:lnTo>
                  <a:lnTo>
                    <a:pt x="393" y="1295"/>
                  </a:lnTo>
                  <a:lnTo>
                    <a:pt x="418" y="1341"/>
                  </a:lnTo>
                  <a:lnTo>
                    <a:pt x="393" y="1386"/>
                  </a:lnTo>
                  <a:moveTo>
                    <a:pt x="454" y="1386"/>
                  </a:moveTo>
                  <a:lnTo>
                    <a:pt x="427" y="1341"/>
                  </a:lnTo>
                  <a:lnTo>
                    <a:pt x="454" y="1295"/>
                  </a:lnTo>
                  <a:lnTo>
                    <a:pt x="480" y="1341"/>
                  </a:lnTo>
                  <a:lnTo>
                    <a:pt x="454" y="1386"/>
                  </a:lnTo>
                  <a:moveTo>
                    <a:pt x="516" y="1386"/>
                  </a:moveTo>
                  <a:lnTo>
                    <a:pt x="489" y="1341"/>
                  </a:lnTo>
                  <a:lnTo>
                    <a:pt x="516" y="1295"/>
                  </a:lnTo>
                  <a:lnTo>
                    <a:pt x="541" y="1341"/>
                  </a:lnTo>
                  <a:lnTo>
                    <a:pt x="516" y="1386"/>
                  </a:lnTo>
                  <a:moveTo>
                    <a:pt x="577" y="1386"/>
                  </a:moveTo>
                  <a:lnTo>
                    <a:pt x="550" y="1341"/>
                  </a:lnTo>
                  <a:lnTo>
                    <a:pt x="577" y="1295"/>
                  </a:lnTo>
                  <a:lnTo>
                    <a:pt x="603" y="1341"/>
                  </a:lnTo>
                  <a:lnTo>
                    <a:pt x="577" y="1386"/>
                  </a:lnTo>
                  <a:moveTo>
                    <a:pt x="639" y="1386"/>
                  </a:moveTo>
                  <a:lnTo>
                    <a:pt x="613" y="1341"/>
                  </a:lnTo>
                  <a:lnTo>
                    <a:pt x="639" y="1295"/>
                  </a:lnTo>
                  <a:lnTo>
                    <a:pt x="666" y="1341"/>
                  </a:lnTo>
                  <a:lnTo>
                    <a:pt x="639" y="1386"/>
                  </a:lnTo>
                  <a:moveTo>
                    <a:pt x="700" y="1386"/>
                  </a:moveTo>
                  <a:lnTo>
                    <a:pt x="675" y="1341"/>
                  </a:lnTo>
                  <a:lnTo>
                    <a:pt x="700" y="1295"/>
                  </a:lnTo>
                  <a:lnTo>
                    <a:pt x="727" y="1341"/>
                  </a:lnTo>
                  <a:lnTo>
                    <a:pt x="700" y="1386"/>
                  </a:lnTo>
                  <a:moveTo>
                    <a:pt x="762" y="1386"/>
                  </a:moveTo>
                  <a:lnTo>
                    <a:pt x="736" y="1341"/>
                  </a:lnTo>
                  <a:lnTo>
                    <a:pt x="762" y="1295"/>
                  </a:lnTo>
                  <a:lnTo>
                    <a:pt x="789" y="1341"/>
                  </a:lnTo>
                  <a:lnTo>
                    <a:pt x="762" y="1386"/>
                  </a:lnTo>
                  <a:moveTo>
                    <a:pt x="823" y="1386"/>
                  </a:moveTo>
                  <a:lnTo>
                    <a:pt x="798" y="1341"/>
                  </a:lnTo>
                  <a:lnTo>
                    <a:pt x="823" y="1295"/>
                  </a:lnTo>
                  <a:lnTo>
                    <a:pt x="850" y="1341"/>
                  </a:lnTo>
                  <a:lnTo>
                    <a:pt x="823" y="1386"/>
                  </a:lnTo>
                  <a:moveTo>
                    <a:pt x="885" y="1386"/>
                  </a:moveTo>
                  <a:lnTo>
                    <a:pt x="859" y="1341"/>
                  </a:lnTo>
                  <a:lnTo>
                    <a:pt x="885" y="1295"/>
                  </a:lnTo>
                  <a:lnTo>
                    <a:pt x="912" y="1341"/>
                  </a:lnTo>
                  <a:lnTo>
                    <a:pt x="885" y="1386"/>
                  </a:lnTo>
                  <a:moveTo>
                    <a:pt x="946" y="1386"/>
                  </a:moveTo>
                  <a:lnTo>
                    <a:pt x="921" y="1341"/>
                  </a:lnTo>
                  <a:lnTo>
                    <a:pt x="946" y="1295"/>
                  </a:lnTo>
                  <a:lnTo>
                    <a:pt x="973" y="1341"/>
                  </a:lnTo>
                  <a:lnTo>
                    <a:pt x="946" y="1386"/>
                  </a:lnTo>
                  <a:moveTo>
                    <a:pt x="1009" y="1386"/>
                  </a:moveTo>
                  <a:lnTo>
                    <a:pt x="982" y="1341"/>
                  </a:lnTo>
                  <a:lnTo>
                    <a:pt x="1009" y="1295"/>
                  </a:lnTo>
                  <a:lnTo>
                    <a:pt x="1035" y="1341"/>
                  </a:lnTo>
                  <a:lnTo>
                    <a:pt x="1009" y="1386"/>
                  </a:lnTo>
                  <a:moveTo>
                    <a:pt x="1071" y="1386"/>
                  </a:moveTo>
                  <a:lnTo>
                    <a:pt x="1044" y="1341"/>
                  </a:lnTo>
                  <a:lnTo>
                    <a:pt x="1071" y="1295"/>
                  </a:lnTo>
                  <a:lnTo>
                    <a:pt x="1096" y="1341"/>
                  </a:lnTo>
                  <a:lnTo>
                    <a:pt x="1071" y="1386"/>
                  </a:lnTo>
                  <a:moveTo>
                    <a:pt x="1132" y="1386"/>
                  </a:moveTo>
                  <a:lnTo>
                    <a:pt x="1105" y="1341"/>
                  </a:lnTo>
                  <a:lnTo>
                    <a:pt x="1132" y="1295"/>
                  </a:lnTo>
                  <a:lnTo>
                    <a:pt x="1158" y="1341"/>
                  </a:lnTo>
                  <a:lnTo>
                    <a:pt x="1132" y="1386"/>
                  </a:lnTo>
                  <a:moveTo>
                    <a:pt x="1194" y="1386"/>
                  </a:moveTo>
                  <a:lnTo>
                    <a:pt x="1167" y="1341"/>
                  </a:lnTo>
                  <a:lnTo>
                    <a:pt x="1194" y="1295"/>
                  </a:lnTo>
                  <a:lnTo>
                    <a:pt x="1219" y="1341"/>
                  </a:lnTo>
                  <a:lnTo>
                    <a:pt x="1194" y="1386"/>
                  </a:lnTo>
                  <a:moveTo>
                    <a:pt x="1255" y="1386"/>
                  </a:moveTo>
                  <a:lnTo>
                    <a:pt x="1228" y="1341"/>
                  </a:lnTo>
                  <a:lnTo>
                    <a:pt x="1255" y="1295"/>
                  </a:lnTo>
                  <a:lnTo>
                    <a:pt x="1281" y="1341"/>
                  </a:lnTo>
                  <a:lnTo>
                    <a:pt x="1255" y="1386"/>
                  </a:lnTo>
                  <a:moveTo>
                    <a:pt x="1317" y="1386"/>
                  </a:moveTo>
                  <a:lnTo>
                    <a:pt x="1290" y="1341"/>
                  </a:lnTo>
                  <a:lnTo>
                    <a:pt x="1317" y="1295"/>
                  </a:lnTo>
                  <a:lnTo>
                    <a:pt x="1342" y="1341"/>
                  </a:lnTo>
                  <a:lnTo>
                    <a:pt x="1317" y="1386"/>
                  </a:lnTo>
                  <a:moveTo>
                    <a:pt x="1378" y="1386"/>
                  </a:moveTo>
                  <a:lnTo>
                    <a:pt x="1353" y="1341"/>
                  </a:lnTo>
                  <a:lnTo>
                    <a:pt x="1378" y="1295"/>
                  </a:lnTo>
                  <a:lnTo>
                    <a:pt x="1405" y="1341"/>
                  </a:lnTo>
                  <a:lnTo>
                    <a:pt x="1378" y="1386"/>
                  </a:lnTo>
                  <a:moveTo>
                    <a:pt x="1440" y="1386"/>
                  </a:moveTo>
                  <a:lnTo>
                    <a:pt x="1414" y="1341"/>
                  </a:lnTo>
                  <a:lnTo>
                    <a:pt x="1440" y="1295"/>
                  </a:lnTo>
                  <a:lnTo>
                    <a:pt x="1467" y="1341"/>
                  </a:lnTo>
                  <a:lnTo>
                    <a:pt x="1440" y="1386"/>
                  </a:lnTo>
                  <a:moveTo>
                    <a:pt x="1501" y="1386"/>
                  </a:moveTo>
                  <a:lnTo>
                    <a:pt x="1476" y="1341"/>
                  </a:lnTo>
                  <a:lnTo>
                    <a:pt x="1501" y="1295"/>
                  </a:lnTo>
                  <a:lnTo>
                    <a:pt x="1528" y="1341"/>
                  </a:lnTo>
                  <a:lnTo>
                    <a:pt x="1501" y="1386"/>
                  </a:lnTo>
                  <a:moveTo>
                    <a:pt x="1563" y="1386"/>
                  </a:moveTo>
                  <a:lnTo>
                    <a:pt x="1537" y="1341"/>
                  </a:lnTo>
                  <a:lnTo>
                    <a:pt x="1563" y="1295"/>
                  </a:lnTo>
                  <a:lnTo>
                    <a:pt x="1590" y="1341"/>
                  </a:lnTo>
                  <a:lnTo>
                    <a:pt x="1563" y="1386"/>
                  </a:lnTo>
                  <a:moveTo>
                    <a:pt x="1624" y="1386"/>
                  </a:moveTo>
                  <a:lnTo>
                    <a:pt x="1599" y="1341"/>
                  </a:lnTo>
                  <a:lnTo>
                    <a:pt x="1624" y="1295"/>
                  </a:lnTo>
                  <a:lnTo>
                    <a:pt x="1651" y="1341"/>
                  </a:lnTo>
                  <a:lnTo>
                    <a:pt x="1624" y="1386"/>
                  </a:lnTo>
                  <a:moveTo>
                    <a:pt x="1686" y="1386"/>
                  </a:moveTo>
                  <a:lnTo>
                    <a:pt x="1660" y="1341"/>
                  </a:lnTo>
                  <a:lnTo>
                    <a:pt x="1686" y="1295"/>
                  </a:lnTo>
                  <a:lnTo>
                    <a:pt x="1713" y="1341"/>
                  </a:lnTo>
                  <a:lnTo>
                    <a:pt x="1686" y="1386"/>
                  </a:lnTo>
                  <a:moveTo>
                    <a:pt x="1749" y="1386"/>
                  </a:moveTo>
                  <a:lnTo>
                    <a:pt x="1722" y="1341"/>
                  </a:lnTo>
                  <a:lnTo>
                    <a:pt x="1749" y="1295"/>
                  </a:lnTo>
                  <a:lnTo>
                    <a:pt x="1774" y="1341"/>
                  </a:lnTo>
                  <a:lnTo>
                    <a:pt x="1749" y="1386"/>
                  </a:lnTo>
                  <a:moveTo>
                    <a:pt x="1810" y="1386"/>
                  </a:moveTo>
                  <a:lnTo>
                    <a:pt x="1783" y="1341"/>
                  </a:lnTo>
                  <a:lnTo>
                    <a:pt x="1810" y="1295"/>
                  </a:lnTo>
                  <a:lnTo>
                    <a:pt x="1836" y="1341"/>
                  </a:lnTo>
                  <a:lnTo>
                    <a:pt x="1810" y="1386"/>
                  </a:lnTo>
                  <a:moveTo>
                    <a:pt x="1872" y="1386"/>
                  </a:moveTo>
                  <a:lnTo>
                    <a:pt x="1845" y="1341"/>
                  </a:lnTo>
                  <a:lnTo>
                    <a:pt x="1872" y="1295"/>
                  </a:lnTo>
                  <a:lnTo>
                    <a:pt x="1897" y="1341"/>
                  </a:lnTo>
                  <a:lnTo>
                    <a:pt x="1872" y="1386"/>
                  </a:lnTo>
                  <a:moveTo>
                    <a:pt x="1933" y="1386"/>
                  </a:moveTo>
                  <a:lnTo>
                    <a:pt x="1906" y="1341"/>
                  </a:lnTo>
                  <a:lnTo>
                    <a:pt x="1933" y="1295"/>
                  </a:lnTo>
                  <a:lnTo>
                    <a:pt x="1959" y="1341"/>
                  </a:lnTo>
                  <a:lnTo>
                    <a:pt x="1933" y="1386"/>
                  </a:lnTo>
                  <a:moveTo>
                    <a:pt x="1995" y="1386"/>
                  </a:moveTo>
                  <a:lnTo>
                    <a:pt x="1968" y="1341"/>
                  </a:lnTo>
                  <a:lnTo>
                    <a:pt x="1995" y="1295"/>
                  </a:lnTo>
                  <a:lnTo>
                    <a:pt x="2020" y="1341"/>
                  </a:lnTo>
                  <a:lnTo>
                    <a:pt x="1995" y="1386"/>
                  </a:lnTo>
                  <a:moveTo>
                    <a:pt x="2056" y="1386"/>
                  </a:moveTo>
                  <a:lnTo>
                    <a:pt x="2029" y="1341"/>
                  </a:lnTo>
                  <a:lnTo>
                    <a:pt x="2056" y="1295"/>
                  </a:lnTo>
                  <a:lnTo>
                    <a:pt x="2082" y="1341"/>
                  </a:lnTo>
                  <a:lnTo>
                    <a:pt x="2056" y="1386"/>
                  </a:lnTo>
                  <a:moveTo>
                    <a:pt x="2118" y="1386"/>
                  </a:moveTo>
                  <a:lnTo>
                    <a:pt x="2092" y="1341"/>
                  </a:lnTo>
                  <a:lnTo>
                    <a:pt x="2118" y="1295"/>
                  </a:lnTo>
                  <a:lnTo>
                    <a:pt x="2145" y="1341"/>
                  </a:lnTo>
                  <a:lnTo>
                    <a:pt x="2118" y="1386"/>
                  </a:lnTo>
                  <a:moveTo>
                    <a:pt x="2179" y="1386"/>
                  </a:moveTo>
                  <a:lnTo>
                    <a:pt x="2154" y="1341"/>
                  </a:lnTo>
                  <a:lnTo>
                    <a:pt x="2179" y="1295"/>
                  </a:lnTo>
                  <a:lnTo>
                    <a:pt x="2206" y="1341"/>
                  </a:lnTo>
                  <a:lnTo>
                    <a:pt x="2179" y="1386"/>
                  </a:lnTo>
                  <a:moveTo>
                    <a:pt x="2241" y="1386"/>
                  </a:moveTo>
                  <a:lnTo>
                    <a:pt x="2215" y="1341"/>
                  </a:lnTo>
                  <a:lnTo>
                    <a:pt x="2241" y="1295"/>
                  </a:lnTo>
                  <a:lnTo>
                    <a:pt x="2268" y="1341"/>
                  </a:lnTo>
                  <a:lnTo>
                    <a:pt x="2241" y="1386"/>
                  </a:lnTo>
                  <a:moveTo>
                    <a:pt x="2302" y="1386"/>
                  </a:moveTo>
                  <a:lnTo>
                    <a:pt x="2277" y="1341"/>
                  </a:lnTo>
                  <a:lnTo>
                    <a:pt x="2302" y="1295"/>
                  </a:lnTo>
                  <a:lnTo>
                    <a:pt x="2329" y="1341"/>
                  </a:lnTo>
                  <a:lnTo>
                    <a:pt x="2302" y="1386"/>
                  </a:lnTo>
                  <a:moveTo>
                    <a:pt x="2364" y="1386"/>
                  </a:moveTo>
                  <a:lnTo>
                    <a:pt x="2338" y="1341"/>
                  </a:lnTo>
                  <a:lnTo>
                    <a:pt x="2364" y="1295"/>
                  </a:lnTo>
                  <a:lnTo>
                    <a:pt x="2391" y="1341"/>
                  </a:lnTo>
                  <a:lnTo>
                    <a:pt x="2364" y="1386"/>
                  </a:lnTo>
                  <a:moveTo>
                    <a:pt x="2425" y="1386"/>
                  </a:moveTo>
                  <a:lnTo>
                    <a:pt x="2400" y="1341"/>
                  </a:lnTo>
                  <a:lnTo>
                    <a:pt x="2425" y="1295"/>
                  </a:lnTo>
                  <a:lnTo>
                    <a:pt x="2452" y="1341"/>
                  </a:lnTo>
                  <a:lnTo>
                    <a:pt x="2425" y="1386"/>
                  </a:lnTo>
                  <a:moveTo>
                    <a:pt x="2488" y="1386"/>
                  </a:moveTo>
                  <a:lnTo>
                    <a:pt x="2461" y="1341"/>
                  </a:lnTo>
                  <a:lnTo>
                    <a:pt x="2488" y="1295"/>
                  </a:lnTo>
                  <a:lnTo>
                    <a:pt x="2514" y="1341"/>
                  </a:lnTo>
                  <a:lnTo>
                    <a:pt x="2488" y="1386"/>
                  </a:lnTo>
                  <a:moveTo>
                    <a:pt x="54" y="1332"/>
                  </a:moveTo>
                  <a:lnTo>
                    <a:pt x="27" y="1287"/>
                  </a:lnTo>
                  <a:lnTo>
                    <a:pt x="54" y="1242"/>
                  </a:lnTo>
                  <a:lnTo>
                    <a:pt x="80" y="1287"/>
                  </a:lnTo>
                  <a:lnTo>
                    <a:pt x="54" y="1332"/>
                  </a:lnTo>
                  <a:moveTo>
                    <a:pt x="116" y="1332"/>
                  </a:moveTo>
                  <a:lnTo>
                    <a:pt x="89" y="1287"/>
                  </a:lnTo>
                  <a:lnTo>
                    <a:pt x="116" y="1242"/>
                  </a:lnTo>
                  <a:lnTo>
                    <a:pt x="141" y="1287"/>
                  </a:lnTo>
                  <a:lnTo>
                    <a:pt x="116" y="1332"/>
                  </a:lnTo>
                  <a:moveTo>
                    <a:pt x="177" y="1332"/>
                  </a:moveTo>
                  <a:lnTo>
                    <a:pt x="150" y="1287"/>
                  </a:lnTo>
                  <a:lnTo>
                    <a:pt x="177" y="1242"/>
                  </a:lnTo>
                  <a:lnTo>
                    <a:pt x="202" y="1287"/>
                  </a:lnTo>
                  <a:lnTo>
                    <a:pt x="177" y="1332"/>
                  </a:lnTo>
                  <a:moveTo>
                    <a:pt x="238" y="1332"/>
                  </a:moveTo>
                  <a:lnTo>
                    <a:pt x="213" y="1287"/>
                  </a:lnTo>
                  <a:lnTo>
                    <a:pt x="238" y="1242"/>
                  </a:lnTo>
                  <a:lnTo>
                    <a:pt x="265" y="1287"/>
                  </a:lnTo>
                  <a:lnTo>
                    <a:pt x="238" y="1332"/>
                  </a:lnTo>
                  <a:moveTo>
                    <a:pt x="300" y="1332"/>
                  </a:moveTo>
                  <a:lnTo>
                    <a:pt x="274" y="1287"/>
                  </a:lnTo>
                  <a:lnTo>
                    <a:pt x="300" y="1242"/>
                  </a:lnTo>
                  <a:lnTo>
                    <a:pt x="327" y="1287"/>
                  </a:lnTo>
                  <a:lnTo>
                    <a:pt x="300" y="1332"/>
                  </a:lnTo>
                  <a:moveTo>
                    <a:pt x="361" y="1332"/>
                  </a:moveTo>
                  <a:lnTo>
                    <a:pt x="336" y="1287"/>
                  </a:lnTo>
                  <a:lnTo>
                    <a:pt x="361" y="1242"/>
                  </a:lnTo>
                  <a:lnTo>
                    <a:pt x="388" y="1287"/>
                  </a:lnTo>
                  <a:lnTo>
                    <a:pt x="361" y="1332"/>
                  </a:lnTo>
                  <a:moveTo>
                    <a:pt x="423" y="1332"/>
                  </a:moveTo>
                  <a:lnTo>
                    <a:pt x="397" y="1287"/>
                  </a:lnTo>
                  <a:lnTo>
                    <a:pt x="423" y="1242"/>
                  </a:lnTo>
                  <a:lnTo>
                    <a:pt x="450" y="1287"/>
                  </a:lnTo>
                  <a:lnTo>
                    <a:pt x="423" y="1332"/>
                  </a:lnTo>
                  <a:moveTo>
                    <a:pt x="484" y="1332"/>
                  </a:moveTo>
                  <a:lnTo>
                    <a:pt x="459" y="1287"/>
                  </a:lnTo>
                  <a:lnTo>
                    <a:pt x="484" y="1242"/>
                  </a:lnTo>
                  <a:lnTo>
                    <a:pt x="511" y="1287"/>
                  </a:lnTo>
                  <a:lnTo>
                    <a:pt x="484" y="1332"/>
                  </a:lnTo>
                  <a:moveTo>
                    <a:pt x="546" y="1332"/>
                  </a:moveTo>
                  <a:lnTo>
                    <a:pt x="520" y="1287"/>
                  </a:lnTo>
                  <a:lnTo>
                    <a:pt x="546" y="1242"/>
                  </a:lnTo>
                  <a:lnTo>
                    <a:pt x="573" y="1287"/>
                  </a:lnTo>
                  <a:lnTo>
                    <a:pt x="546" y="1332"/>
                  </a:lnTo>
                  <a:moveTo>
                    <a:pt x="609" y="1332"/>
                  </a:moveTo>
                  <a:lnTo>
                    <a:pt x="582" y="1287"/>
                  </a:lnTo>
                  <a:lnTo>
                    <a:pt x="609" y="1242"/>
                  </a:lnTo>
                  <a:lnTo>
                    <a:pt x="634" y="1287"/>
                  </a:lnTo>
                  <a:lnTo>
                    <a:pt x="609" y="1332"/>
                  </a:lnTo>
                  <a:moveTo>
                    <a:pt x="670" y="1332"/>
                  </a:moveTo>
                  <a:lnTo>
                    <a:pt x="643" y="1287"/>
                  </a:lnTo>
                  <a:lnTo>
                    <a:pt x="670" y="1242"/>
                  </a:lnTo>
                  <a:lnTo>
                    <a:pt x="696" y="1287"/>
                  </a:lnTo>
                  <a:lnTo>
                    <a:pt x="670" y="1332"/>
                  </a:lnTo>
                  <a:moveTo>
                    <a:pt x="732" y="1332"/>
                  </a:moveTo>
                  <a:lnTo>
                    <a:pt x="705" y="1287"/>
                  </a:lnTo>
                  <a:lnTo>
                    <a:pt x="732" y="1242"/>
                  </a:lnTo>
                  <a:lnTo>
                    <a:pt x="757" y="1287"/>
                  </a:lnTo>
                  <a:lnTo>
                    <a:pt x="732" y="1332"/>
                  </a:lnTo>
                  <a:moveTo>
                    <a:pt x="793" y="1332"/>
                  </a:moveTo>
                  <a:lnTo>
                    <a:pt x="766" y="1287"/>
                  </a:lnTo>
                  <a:lnTo>
                    <a:pt x="793" y="1242"/>
                  </a:lnTo>
                  <a:lnTo>
                    <a:pt x="819" y="1287"/>
                  </a:lnTo>
                  <a:lnTo>
                    <a:pt x="793" y="1332"/>
                  </a:lnTo>
                  <a:moveTo>
                    <a:pt x="855" y="1332"/>
                  </a:moveTo>
                  <a:lnTo>
                    <a:pt x="828" y="1287"/>
                  </a:lnTo>
                  <a:lnTo>
                    <a:pt x="855" y="1242"/>
                  </a:lnTo>
                  <a:lnTo>
                    <a:pt x="880" y="1287"/>
                  </a:lnTo>
                  <a:lnTo>
                    <a:pt x="855" y="1332"/>
                  </a:lnTo>
                  <a:moveTo>
                    <a:pt x="916" y="1332"/>
                  </a:moveTo>
                  <a:lnTo>
                    <a:pt x="889" y="1287"/>
                  </a:lnTo>
                  <a:lnTo>
                    <a:pt x="916" y="1242"/>
                  </a:lnTo>
                  <a:lnTo>
                    <a:pt x="942" y="1287"/>
                  </a:lnTo>
                  <a:lnTo>
                    <a:pt x="916" y="1332"/>
                  </a:lnTo>
                  <a:moveTo>
                    <a:pt x="978" y="1332"/>
                  </a:moveTo>
                  <a:lnTo>
                    <a:pt x="952" y="1287"/>
                  </a:lnTo>
                  <a:lnTo>
                    <a:pt x="978" y="1242"/>
                  </a:lnTo>
                  <a:lnTo>
                    <a:pt x="1005" y="1287"/>
                  </a:lnTo>
                  <a:lnTo>
                    <a:pt x="978" y="1332"/>
                  </a:lnTo>
                  <a:moveTo>
                    <a:pt x="1039" y="1332"/>
                  </a:moveTo>
                  <a:lnTo>
                    <a:pt x="1014" y="1287"/>
                  </a:lnTo>
                  <a:lnTo>
                    <a:pt x="1039" y="1242"/>
                  </a:lnTo>
                  <a:lnTo>
                    <a:pt x="1066" y="1287"/>
                  </a:lnTo>
                  <a:lnTo>
                    <a:pt x="1039" y="1332"/>
                  </a:lnTo>
                  <a:moveTo>
                    <a:pt x="1101" y="1332"/>
                  </a:moveTo>
                  <a:lnTo>
                    <a:pt x="1075" y="1287"/>
                  </a:lnTo>
                  <a:lnTo>
                    <a:pt x="1101" y="1242"/>
                  </a:lnTo>
                  <a:lnTo>
                    <a:pt x="1128" y="1287"/>
                  </a:lnTo>
                  <a:lnTo>
                    <a:pt x="1101" y="1332"/>
                  </a:lnTo>
                  <a:moveTo>
                    <a:pt x="1162" y="1332"/>
                  </a:moveTo>
                  <a:lnTo>
                    <a:pt x="1137" y="1287"/>
                  </a:lnTo>
                  <a:lnTo>
                    <a:pt x="1162" y="1242"/>
                  </a:lnTo>
                  <a:lnTo>
                    <a:pt x="1189" y="1287"/>
                  </a:lnTo>
                  <a:lnTo>
                    <a:pt x="1162" y="1332"/>
                  </a:lnTo>
                  <a:moveTo>
                    <a:pt x="1224" y="1332"/>
                  </a:moveTo>
                  <a:lnTo>
                    <a:pt x="1198" y="1287"/>
                  </a:lnTo>
                  <a:lnTo>
                    <a:pt x="1224" y="1242"/>
                  </a:lnTo>
                  <a:lnTo>
                    <a:pt x="1251" y="1287"/>
                  </a:lnTo>
                  <a:lnTo>
                    <a:pt x="1224" y="1332"/>
                  </a:lnTo>
                  <a:moveTo>
                    <a:pt x="1285" y="1332"/>
                  </a:moveTo>
                  <a:lnTo>
                    <a:pt x="1260" y="1287"/>
                  </a:lnTo>
                  <a:lnTo>
                    <a:pt x="1285" y="1242"/>
                  </a:lnTo>
                  <a:lnTo>
                    <a:pt x="1312" y="1287"/>
                  </a:lnTo>
                  <a:lnTo>
                    <a:pt x="1285" y="1332"/>
                  </a:lnTo>
                  <a:moveTo>
                    <a:pt x="1348" y="1332"/>
                  </a:moveTo>
                  <a:lnTo>
                    <a:pt x="1321" y="1287"/>
                  </a:lnTo>
                  <a:lnTo>
                    <a:pt x="1348" y="1242"/>
                  </a:lnTo>
                  <a:lnTo>
                    <a:pt x="1374" y="1287"/>
                  </a:lnTo>
                  <a:lnTo>
                    <a:pt x="1348" y="1332"/>
                  </a:lnTo>
                  <a:moveTo>
                    <a:pt x="1410" y="1332"/>
                  </a:moveTo>
                  <a:lnTo>
                    <a:pt x="1383" y="1287"/>
                  </a:lnTo>
                  <a:lnTo>
                    <a:pt x="1410" y="1242"/>
                  </a:lnTo>
                  <a:lnTo>
                    <a:pt x="1435" y="1287"/>
                  </a:lnTo>
                  <a:lnTo>
                    <a:pt x="1410" y="1332"/>
                  </a:lnTo>
                  <a:moveTo>
                    <a:pt x="1471" y="1332"/>
                  </a:moveTo>
                  <a:lnTo>
                    <a:pt x="1444" y="1287"/>
                  </a:lnTo>
                  <a:lnTo>
                    <a:pt x="1471" y="1242"/>
                  </a:lnTo>
                  <a:lnTo>
                    <a:pt x="1497" y="1287"/>
                  </a:lnTo>
                  <a:lnTo>
                    <a:pt x="1471" y="1332"/>
                  </a:lnTo>
                  <a:moveTo>
                    <a:pt x="1533" y="1332"/>
                  </a:moveTo>
                  <a:lnTo>
                    <a:pt x="1506" y="1287"/>
                  </a:lnTo>
                  <a:lnTo>
                    <a:pt x="1533" y="1242"/>
                  </a:lnTo>
                  <a:lnTo>
                    <a:pt x="1558" y="1287"/>
                  </a:lnTo>
                  <a:lnTo>
                    <a:pt x="1533" y="1332"/>
                  </a:lnTo>
                  <a:moveTo>
                    <a:pt x="1594" y="1332"/>
                  </a:moveTo>
                  <a:lnTo>
                    <a:pt x="1567" y="1287"/>
                  </a:lnTo>
                  <a:lnTo>
                    <a:pt x="1594" y="1242"/>
                  </a:lnTo>
                  <a:lnTo>
                    <a:pt x="1620" y="1287"/>
                  </a:lnTo>
                  <a:lnTo>
                    <a:pt x="1594" y="1332"/>
                  </a:lnTo>
                  <a:moveTo>
                    <a:pt x="1656" y="1332"/>
                  </a:moveTo>
                  <a:lnTo>
                    <a:pt x="1629" y="1287"/>
                  </a:lnTo>
                  <a:lnTo>
                    <a:pt x="1656" y="1242"/>
                  </a:lnTo>
                  <a:lnTo>
                    <a:pt x="1681" y="1287"/>
                  </a:lnTo>
                  <a:lnTo>
                    <a:pt x="1656" y="1332"/>
                  </a:lnTo>
                  <a:moveTo>
                    <a:pt x="1717" y="1332"/>
                  </a:moveTo>
                  <a:lnTo>
                    <a:pt x="1692" y="1287"/>
                  </a:lnTo>
                  <a:lnTo>
                    <a:pt x="1717" y="1242"/>
                  </a:lnTo>
                  <a:lnTo>
                    <a:pt x="1744" y="1287"/>
                  </a:lnTo>
                  <a:lnTo>
                    <a:pt x="1717" y="1332"/>
                  </a:lnTo>
                  <a:moveTo>
                    <a:pt x="1779" y="1332"/>
                  </a:moveTo>
                  <a:lnTo>
                    <a:pt x="1753" y="1287"/>
                  </a:lnTo>
                  <a:lnTo>
                    <a:pt x="1779" y="1242"/>
                  </a:lnTo>
                  <a:lnTo>
                    <a:pt x="1806" y="1287"/>
                  </a:lnTo>
                  <a:lnTo>
                    <a:pt x="1779" y="1332"/>
                  </a:lnTo>
                  <a:moveTo>
                    <a:pt x="1840" y="1332"/>
                  </a:moveTo>
                  <a:lnTo>
                    <a:pt x="1815" y="1287"/>
                  </a:lnTo>
                  <a:lnTo>
                    <a:pt x="1840" y="1242"/>
                  </a:lnTo>
                  <a:lnTo>
                    <a:pt x="1867" y="1287"/>
                  </a:lnTo>
                  <a:lnTo>
                    <a:pt x="1840" y="1332"/>
                  </a:lnTo>
                  <a:moveTo>
                    <a:pt x="1902" y="1332"/>
                  </a:moveTo>
                  <a:lnTo>
                    <a:pt x="1876" y="1287"/>
                  </a:lnTo>
                  <a:lnTo>
                    <a:pt x="1902" y="1242"/>
                  </a:lnTo>
                  <a:lnTo>
                    <a:pt x="1929" y="1287"/>
                  </a:lnTo>
                  <a:lnTo>
                    <a:pt x="1902" y="1332"/>
                  </a:lnTo>
                  <a:moveTo>
                    <a:pt x="1963" y="1332"/>
                  </a:moveTo>
                  <a:lnTo>
                    <a:pt x="1938" y="1287"/>
                  </a:lnTo>
                  <a:lnTo>
                    <a:pt x="1963" y="1242"/>
                  </a:lnTo>
                  <a:lnTo>
                    <a:pt x="1990" y="1287"/>
                  </a:lnTo>
                  <a:lnTo>
                    <a:pt x="1963" y="1332"/>
                  </a:lnTo>
                  <a:moveTo>
                    <a:pt x="2025" y="1332"/>
                  </a:moveTo>
                  <a:lnTo>
                    <a:pt x="1999" y="1287"/>
                  </a:lnTo>
                  <a:lnTo>
                    <a:pt x="2025" y="1242"/>
                  </a:lnTo>
                  <a:lnTo>
                    <a:pt x="2052" y="1287"/>
                  </a:lnTo>
                  <a:lnTo>
                    <a:pt x="2025" y="1332"/>
                  </a:lnTo>
                  <a:moveTo>
                    <a:pt x="2088" y="1332"/>
                  </a:moveTo>
                  <a:lnTo>
                    <a:pt x="2061" y="1287"/>
                  </a:lnTo>
                  <a:lnTo>
                    <a:pt x="2088" y="1242"/>
                  </a:lnTo>
                  <a:lnTo>
                    <a:pt x="2113" y="1287"/>
                  </a:lnTo>
                  <a:lnTo>
                    <a:pt x="2088" y="1332"/>
                  </a:lnTo>
                  <a:moveTo>
                    <a:pt x="2149" y="1332"/>
                  </a:moveTo>
                  <a:lnTo>
                    <a:pt x="2122" y="1287"/>
                  </a:lnTo>
                  <a:lnTo>
                    <a:pt x="2149" y="1242"/>
                  </a:lnTo>
                  <a:lnTo>
                    <a:pt x="2175" y="1287"/>
                  </a:lnTo>
                  <a:lnTo>
                    <a:pt x="2149" y="1332"/>
                  </a:lnTo>
                  <a:moveTo>
                    <a:pt x="2211" y="1332"/>
                  </a:moveTo>
                  <a:lnTo>
                    <a:pt x="2184" y="1287"/>
                  </a:lnTo>
                  <a:lnTo>
                    <a:pt x="2211" y="1242"/>
                  </a:lnTo>
                  <a:lnTo>
                    <a:pt x="2236" y="1287"/>
                  </a:lnTo>
                  <a:lnTo>
                    <a:pt x="2211" y="1332"/>
                  </a:lnTo>
                  <a:moveTo>
                    <a:pt x="2272" y="1332"/>
                  </a:moveTo>
                  <a:lnTo>
                    <a:pt x="2245" y="1287"/>
                  </a:lnTo>
                  <a:lnTo>
                    <a:pt x="2272" y="1242"/>
                  </a:lnTo>
                  <a:lnTo>
                    <a:pt x="2298" y="1287"/>
                  </a:lnTo>
                  <a:lnTo>
                    <a:pt x="2272" y="1332"/>
                  </a:lnTo>
                  <a:moveTo>
                    <a:pt x="2334" y="1332"/>
                  </a:moveTo>
                  <a:lnTo>
                    <a:pt x="2307" y="1287"/>
                  </a:lnTo>
                  <a:lnTo>
                    <a:pt x="2334" y="1242"/>
                  </a:lnTo>
                  <a:lnTo>
                    <a:pt x="2359" y="1287"/>
                  </a:lnTo>
                  <a:lnTo>
                    <a:pt x="2334" y="1332"/>
                  </a:lnTo>
                  <a:moveTo>
                    <a:pt x="2395" y="1332"/>
                  </a:moveTo>
                  <a:lnTo>
                    <a:pt x="2368" y="1287"/>
                  </a:lnTo>
                  <a:lnTo>
                    <a:pt x="2395" y="1242"/>
                  </a:lnTo>
                  <a:lnTo>
                    <a:pt x="2421" y="1287"/>
                  </a:lnTo>
                  <a:lnTo>
                    <a:pt x="2395" y="1332"/>
                  </a:lnTo>
                  <a:moveTo>
                    <a:pt x="2457" y="1332"/>
                  </a:moveTo>
                  <a:lnTo>
                    <a:pt x="2431" y="1287"/>
                  </a:lnTo>
                  <a:lnTo>
                    <a:pt x="2457" y="1242"/>
                  </a:lnTo>
                  <a:lnTo>
                    <a:pt x="2484" y="1287"/>
                  </a:lnTo>
                  <a:lnTo>
                    <a:pt x="2457" y="1332"/>
                  </a:lnTo>
                  <a:moveTo>
                    <a:pt x="2518" y="1332"/>
                  </a:moveTo>
                  <a:lnTo>
                    <a:pt x="2493" y="1287"/>
                  </a:lnTo>
                  <a:lnTo>
                    <a:pt x="2518" y="1242"/>
                  </a:lnTo>
                  <a:lnTo>
                    <a:pt x="2545" y="1287"/>
                  </a:lnTo>
                  <a:lnTo>
                    <a:pt x="2518" y="1332"/>
                  </a:lnTo>
                  <a:moveTo>
                    <a:pt x="84" y="1280"/>
                  </a:moveTo>
                  <a:lnTo>
                    <a:pt x="59" y="1233"/>
                  </a:lnTo>
                  <a:lnTo>
                    <a:pt x="84" y="1189"/>
                  </a:lnTo>
                  <a:lnTo>
                    <a:pt x="111" y="1233"/>
                  </a:lnTo>
                  <a:lnTo>
                    <a:pt x="84" y="1280"/>
                  </a:lnTo>
                  <a:moveTo>
                    <a:pt x="146" y="1280"/>
                  </a:moveTo>
                  <a:lnTo>
                    <a:pt x="120" y="1233"/>
                  </a:lnTo>
                  <a:lnTo>
                    <a:pt x="146" y="1189"/>
                  </a:lnTo>
                  <a:lnTo>
                    <a:pt x="172" y="1233"/>
                  </a:lnTo>
                  <a:lnTo>
                    <a:pt x="146" y="1280"/>
                  </a:lnTo>
                  <a:moveTo>
                    <a:pt x="207" y="1280"/>
                  </a:moveTo>
                  <a:lnTo>
                    <a:pt x="181" y="1233"/>
                  </a:lnTo>
                  <a:lnTo>
                    <a:pt x="207" y="1189"/>
                  </a:lnTo>
                  <a:lnTo>
                    <a:pt x="234" y="1233"/>
                  </a:lnTo>
                  <a:lnTo>
                    <a:pt x="207" y="1280"/>
                  </a:lnTo>
                  <a:moveTo>
                    <a:pt x="270" y="1280"/>
                  </a:moveTo>
                  <a:lnTo>
                    <a:pt x="243" y="1233"/>
                  </a:lnTo>
                  <a:lnTo>
                    <a:pt x="270" y="1189"/>
                  </a:lnTo>
                  <a:lnTo>
                    <a:pt x="295" y="1233"/>
                  </a:lnTo>
                  <a:lnTo>
                    <a:pt x="270" y="1280"/>
                  </a:lnTo>
                  <a:moveTo>
                    <a:pt x="331" y="1280"/>
                  </a:moveTo>
                  <a:lnTo>
                    <a:pt x="304" y="1233"/>
                  </a:lnTo>
                  <a:lnTo>
                    <a:pt x="331" y="1189"/>
                  </a:lnTo>
                  <a:lnTo>
                    <a:pt x="357" y="1233"/>
                  </a:lnTo>
                  <a:lnTo>
                    <a:pt x="331" y="1280"/>
                  </a:lnTo>
                  <a:moveTo>
                    <a:pt x="393" y="1280"/>
                  </a:moveTo>
                  <a:lnTo>
                    <a:pt x="366" y="1233"/>
                  </a:lnTo>
                  <a:lnTo>
                    <a:pt x="393" y="1189"/>
                  </a:lnTo>
                  <a:lnTo>
                    <a:pt x="418" y="1233"/>
                  </a:lnTo>
                  <a:lnTo>
                    <a:pt x="393" y="1280"/>
                  </a:lnTo>
                  <a:moveTo>
                    <a:pt x="454" y="1280"/>
                  </a:moveTo>
                  <a:lnTo>
                    <a:pt x="427" y="1233"/>
                  </a:lnTo>
                  <a:lnTo>
                    <a:pt x="454" y="1189"/>
                  </a:lnTo>
                  <a:lnTo>
                    <a:pt x="480" y="1233"/>
                  </a:lnTo>
                  <a:lnTo>
                    <a:pt x="454" y="1280"/>
                  </a:lnTo>
                  <a:moveTo>
                    <a:pt x="516" y="1280"/>
                  </a:moveTo>
                  <a:lnTo>
                    <a:pt x="489" y="1233"/>
                  </a:lnTo>
                  <a:lnTo>
                    <a:pt x="516" y="1189"/>
                  </a:lnTo>
                  <a:lnTo>
                    <a:pt x="541" y="1233"/>
                  </a:lnTo>
                  <a:lnTo>
                    <a:pt x="516" y="1280"/>
                  </a:lnTo>
                  <a:moveTo>
                    <a:pt x="577" y="1280"/>
                  </a:moveTo>
                  <a:lnTo>
                    <a:pt x="550" y="1233"/>
                  </a:lnTo>
                  <a:lnTo>
                    <a:pt x="577" y="1189"/>
                  </a:lnTo>
                  <a:lnTo>
                    <a:pt x="603" y="1233"/>
                  </a:lnTo>
                  <a:lnTo>
                    <a:pt x="577" y="1280"/>
                  </a:lnTo>
                  <a:moveTo>
                    <a:pt x="639" y="1280"/>
                  </a:moveTo>
                  <a:lnTo>
                    <a:pt x="613" y="1233"/>
                  </a:lnTo>
                  <a:lnTo>
                    <a:pt x="639" y="1189"/>
                  </a:lnTo>
                  <a:lnTo>
                    <a:pt x="666" y="1233"/>
                  </a:lnTo>
                  <a:lnTo>
                    <a:pt x="639" y="1280"/>
                  </a:lnTo>
                  <a:moveTo>
                    <a:pt x="700" y="1280"/>
                  </a:moveTo>
                  <a:lnTo>
                    <a:pt x="675" y="1233"/>
                  </a:lnTo>
                  <a:lnTo>
                    <a:pt x="700" y="1189"/>
                  </a:lnTo>
                  <a:lnTo>
                    <a:pt x="727" y="1233"/>
                  </a:lnTo>
                  <a:lnTo>
                    <a:pt x="700" y="1280"/>
                  </a:lnTo>
                  <a:moveTo>
                    <a:pt x="762" y="1280"/>
                  </a:moveTo>
                  <a:lnTo>
                    <a:pt x="736" y="1233"/>
                  </a:lnTo>
                  <a:lnTo>
                    <a:pt x="762" y="1189"/>
                  </a:lnTo>
                  <a:lnTo>
                    <a:pt x="789" y="1233"/>
                  </a:lnTo>
                  <a:lnTo>
                    <a:pt x="762" y="1280"/>
                  </a:lnTo>
                  <a:moveTo>
                    <a:pt x="823" y="1280"/>
                  </a:moveTo>
                  <a:lnTo>
                    <a:pt x="798" y="1233"/>
                  </a:lnTo>
                  <a:lnTo>
                    <a:pt x="823" y="1189"/>
                  </a:lnTo>
                  <a:lnTo>
                    <a:pt x="850" y="1233"/>
                  </a:lnTo>
                  <a:lnTo>
                    <a:pt x="823" y="1280"/>
                  </a:lnTo>
                  <a:moveTo>
                    <a:pt x="885" y="1280"/>
                  </a:moveTo>
                  <a:lnTo>
                    <a:pt x="859" y="1233"/>
                  </a:lnTo>
                  <a:lnTo>
                    <a:pt x="885" y="1189"/>
                  </a:lnTo>
                  <a:lnTo>
                    <a:pt x="912" y="1233"/>
                  </a:lnTo>
                  <a:lnTo>
                    <a:pt x="885" y="1280"/>
                  </a:lnTo>
                  <a:moveTo>
                    <a:pt x="946" y="1280"/>
                  </a:moveTo>
                  <a:lnTo>
                    <a:pt x="921" y="1233"/>
                  </a:lnTo>
                  <a:lnTo>
                    <a:pt x="946" y="1189"/>
                  </a:lnTo>
                  <a:lnTo>
                    <a:pt x="973" y="1233"/>
                  </a:lnTo>
                  <a:lnTo>
                    <a:pt x="946" y="1280"/>
                  </a:lnTo>
                  <a:moveTo>
                    <a:pt x="1009" y="1280"/>
                  </a:moveTo>
                  <a:lnTo>
                    <a:pt x="982" y="1233"/>
                  </a:lnTo>
                  <a:lnTo>
                    <a:pt x="1009" y="1189"/>
                  </a:lnTo>
                  <a:lnTo>
                    <a:pt x="1035" y="1233"/>
                  </a:lnTo>
                  <a:lnTo>
                    <a:pt x="1009" y="1280"/>
                  </a:lnTo>
                  <a:moveTo>
                    <a:pt x="1071" y="1280"/>
                  </a:moveTo>
                  <a:lnTo>
                    <a:pt x="1044" y="1233"/>
                  </a:lnTo>
                  <a:lnTo>
                    <a:pt x="1071" y="1189"/>
                  </a:lnTo>
                  <a:lnTo>
                    <a:pt x="1096" y="1233"/>
                  </a:lnTo>
                  <a:lnTo>
                    <a:pt x="1071" y="1280"/>
                  </a:lnTo>
                  <a:moveTo>
                    <a:pt x="1132" y="1280"/>
                  </a:moveTo>
                  <a:lnTo>
                    <a:pt x="1105" y="1233"/>
                  </a:lnTo>
                  <a:lnTo>
                    <a:pt x="1132" y="1189"/>
                  </a:lnTo>
                  <a:lnTo>
                    <a:pt x="1158" y="1233"/>
                  </a:lnTo>
                  <a:lnTo>
                    <a:pt x="1132" y="1280"/>
                  </a:lnTo>
                  <a:moveTo>
                    <a:pt x="1194" y="1280"/>
                  </a:moveTo>
                  <a:lnTo>
                    <a:pt x="1167" y="1233"/>
                  </a:lnTo>
                  <a:lnTo>
                    <a:pt x="1194" y="1189"/>
                  </a:lnTo>
                  <a:lnTo>
                    <a:pt x="1219" y="1233"/>
                  </a:lnTo>
                  <a:lnTo>
                    <a:pt x="1194" y="1280"/>
                  </a:lnTo>
                  <a:moveTo>
                    <a:pt x="1255" y="1280"/>
                  </a:moveTo>
                  <a:lnTo>
                    <a:pt x="1228" y="1233"/>
                  </a:lnTo>
                  <a:lnTo>
                    <a:pt x="1255" y="1189"/>
                  </a:lnTo>
                  <a:lnTo>
                    <a:pt x="1281" y="1233"/>
                  </a:lnTo>
                  <a:lnTo>
                    <a:pt x="1255" y="1280"/>
                  </a:lnTo>
                  <a:moveTo>
                    <a:pt x="1317" y="1280"/>
                  </a:moveTo>
                  <a:lnTo>
                    <a:pt x="1290" y="1233"/>
                  </a:lnTo>
                  <a:lnTo>
                    <a:pt x="1317" y="1189"/>
                  </a:lnTo>
                  <a:lnTo>
                    <a:pt x="1342" y="1233"/>
                  </a:lnTo>
                  <a:lnTo>
                    <a:pt x="1317" y="1280"/>
                  </a:lnTo>
                  <a:moveTo>
                    <a:pt x="1378" y="1280"/>
                  </a:moveTo>
                  <a:lnTo>
                    <a:pt x="1353" y="1233"/>
                  </a:lnTo>
                  <a:lnTo>
                    <a:pt x="1378" y="1189"/>
                  </a:lnTo>
                  <a:lnTo>
                    <a:pt x="1405" y="1233"/>
                  </a:lnTo>
                  <a:lnTo>
                    <a:pt x="1378" y="1280"/>
                  </a:lnTo>
                  <a:moveTo>
                    <a:pt x="1440" y="1280"/>
                  </a:moveTo>
                  <a:lnTo>
                    <a:pt x="1414" y="1233"/>
                  </a:lnTo>
                  <a:lnTo>
                    <a:pt x="1440" y="1189"/>
                  </a:lnTo>
                  <a:lnTo>
                    <a:pt x="1467" y="1233"/>
                  </a:lnTo>
                  <a:lnTo>
                    <a:pt x="1440" y="1280"/>
                  </a:lnTo>
                  <a:moveTo>
                    <a:pt x="1501" y="1280"/>
                  </a:moveTo>
                  <a:lnTo>
                    <a:pt x="1476" y="1233"/>
                  </a:lnTo>
                  <a:lnTo>
                    <a:pt x="1501" y="1189"/>
                  </a:lnTo>
                  <a:lnTo>
                    <a:pt x="1528" y="1233"/>
                  </a:lnTo>
                  <a:lnTo>
                    <a:pt x="1501" y="1280"/>
                  </a:lnTo>
                  <a:moveTo>
                    <a:pt x="1563" y="1280"/>
                  </a:moveTo>
                  <a:lnTo>
                    <a:pt x="1537" y="1233"/>
                  </a:lnTo>
                  <a:lnTo>
                    <a:pt x="1563" y="1189"/>
                  </a:lnTo>
                  <a:lnTo>
                    <a:pt x="1590" y="1233"/>
                  </a:lnTo>
                  <a:lnTo>
                    <a:pt x="1563" y="1280"/>
                  </a:lnTo>
                  <a:moveTo>
                    <a:pt x="1624" y="1280"/>
                  </a:moveTo>
                  <a:lnTo>
                    <a:pt x="1599" y="1233"/>
                  </a:lnTo>
                  <a:lnTo>
                    <a:pt x="1624" y="1189"/>
                  </a:lnTo>
                  <a:lnTo>
                    <a:pt x="1651" y="1233"/>
                  </a:lnTo>
                  <a:lnTo>
                    <a:pt x="1624" y="1280"/>
                  </a:lnTo>
                  <a:moveTo>
                    <a:pt x="1686" y="1280"/>
                  </a:moveTo>
                  <a:lnTo>
                    <a:pt x="1660" y="1233"/>
                  </a:lnTo>
                  <a:lnTo>
                    <a:pt x="1686" y="1189"/>
                  </a:lnTo>
                  <a:lnTo>
                    <a:pt x="1713" y="1233"/>
                  </a:lnTo>
                  <a:lnTo>
                    <a:pt x="1686" y="1280"/>
                  </a:lnTo>
                  <a:moveTo>
                    <a:pt x="1749" y="1280"/>
                  </a:moveTo>
                  <a:lnTo>
                    <a:pt x="1722" y="1233"/>
                  </a:lnTo>
                  <a:lnTo>
                    <a:pt x="1749" y="1189"/>
                  </a:lnTo>
                  <a:lnTo>
                    <a:pt x="1774" y="1233"/>
                  </a:lnTo>
                  <a:lnTo>
                    <a:pt x="1749" y="1280"/>
                  </a:lnTo>
                  <a:moveTo>
                    <a:pt x="1810" y="1280"/>
                  </a:moveTo>
                  <a:lnTo>
                    <a:pt x="1783" y="1233"/>
                  </a:lnTo>
                  <a:lnTo>
                    <a:pt x="1810" y="1189"/>
                  </a:lnTo>
                  <a:lnTo>
                    <a:pt x="1836" y="1233"/>
                  </a:lnTo>
                  <a:lnTo>
                    <a:pt x="1810" y="1280"/>
                  </a:lnTo>
                  <a:moveTo>
                    <a:pt x="1872" y="1280"/>
                  </a:moveTo>
                  <a:lnTo>
                    <a:pt x="1845" y="1233"/>
                  </a:lnTo>
                  <a:lnTo>
                    <a:pt x="1872" y="1189"/>
                  </a:lnTo>
                  <a:lnTo>
                    <a:pt x="1897" y="1233"/>
                  </a:lnTo>
                  <a:lnTo>
                    <a:pt x="1872" y="1280"/>
                  </a:lnTo>
                  <a:moveTo>
                    <a:pt x="1933" y="1280"/>
                  </a:moveTo>
                  <a:lnTo>
                    <a:pt x="1906" y="1233"/>
                  </a:lnTo>
                  <a:lnTo>
                    <a:pt x="1933" y="1189"/>
                  </a:lnTo>
                  <a:lnTo>
                    <a:pt x="1959" y="1233"/>
                  </a:lnTo>
                  <a:lnTo>
                    <a:pt x="1933" y="1280"/>
                  </a:lnTo>
                  <a:moveTo>
                    <a:pt x="1995" y="1280"/>
                  </a:moveTo>
                  <a:lnTo>
                    <a:pt x="1968" y="1233"/>
                  </a:lnTo>
                  <a:lnTo>
                    <a:pt x="1995" y="1189"/>
                  </a:lnTo>
                  <a:lnTo>
                    <a:pt x="2020" y="1233"/>
                  </a:lnTo>
                  <a:lnTo>
                    <a:pt x="1995" y="1280"/>
                  </a:lnTo>
                  <a:moveTo>
                    <a:pt x="2056" y="1280"/>
                  </a:moveTo>
                  <a:lnTo>
                    <a:pt x="2029" y="1233"/>
                  </a:lnTo>
                  <a:lnTo>
                    <a:pt x="2056" y="1189"/>
                  </a:lnTo>
                  <a:lnTo>
                    <a:pt x="2082" y="1233"/>
                  </a:lnTo>
                  <a:lnTo>
                    <a:pt x="2056" y="1280"/>
                  </a:lnTo>
                  <a:moveTo>
                    <a:pt x="2118" y="1280"/>
                  </a:moveTo>
                  <a:lnTo>
                    <a:pt x="2092" y="1233"/>
                  </a:lnTo>
                  <a:lnTo>
                    <a:pt x="2118" y="1189"/>
                  </a:lnTo>
                  <a:lnTo>
                    <a:pt x="2145" y="1233"/>
                  </a:lnTo>
                  <a:lnTo>
                    <a:pt x="2118" y="1280"/>
                  </a:lnTo>
                  <a:moveTo>
                    <a:pt x="2179" y="1280"/>
                  </a:moveTo>
                  <a:lnTo>
                    <a:pt x="2154" y="1233"/>
                  </a:lnTo>
                  <a:lnTo>
                    <a:pt x="2179" y="1189"/>
                  </a:lnTo>
                  <a:lnTo>
                    <a:pt x="2206" y="1233"/>
                  </a:lnTo>
                  <a:lnTo>
                    <a:pt x="2179" y="1280"/>
                  </a:lnTo>
                  <a:moveTo>
                    <a:pt x="2241" y="1280"/>
                  </a:moveTo>
                  <a:lnTo>
                    <a:pt x="2215" y="1233"/>
                  </a:lnTo>
                  <a:lnTo>
                    <a:pt x="2241" y="1189"/>
                  </a:lnTo>
                  <a:lnTo>
                    <a:pt x="2268" y="1233"/>
                  </a:lnTo>
                  <a:lnTo>
                    <a:pt x="2241" y="1280"/>
                  </a:lnTo>
                  <a:moveTo>
                    <a:pt x="2302" y="1280"/>
                  </a:moveTo>
                  <a:lnTo>
                    <a:pt x="2277" y="1233"/>
                  </a:lnTo>
                  <a:lnTo>
                    <a:pt x="2302" y="1189"/>
                  </a:lnTo>
                  <a:lnTo>
                    <a:pt x="2329" y="1233"/>
                  </a:lnTo>
                  <a:lnTo>
                    <a:pt x="2302" y="1280"/>
                  </a:lnTo>
                  <a:moveTo>
                    <a:pt x="2364" y="1280"/>
                  </a:moveTo>
                  <a:lnTo>
                    <a:pt x="2338" y="1233"/>
                  </a:lnTo>
                  <a:lnTo>
                    <a:pt x="2364" y="1189"/>
                  </a:lnTo>
                  <a:lnTo>
                    <a:pt x="2391" y="1233"/>
                  </a:lnTo>
                  <a:lnTo>
                    <a:pt x="2364" y="1280"/>
                  </a:lnTo>
                  <a:moveTo>
                    <a:pt x="2425" y="1280"/>
                  </a:moveTo>
                  <a:lnTo>
                    <a:pt x="2400" y="1233"/>
                  </a:lnTo>
                  <a:lnTo>
                    <a:pt x="2425" y="1189"/>
                  </a:lnTo>
                  <a:lnTo>
                    <a:pt x="2452" y="1233"/>
                  </a:lnTo>
                  <a:lnTo>
                    <a:pt x="2425" y="1280"/>
                  </a:lnTo>
                  <a:moveTo>
                    <a:pt x="2488" y="1280"/>
                  </a:moveTo>
                  <a:lnTo>
                    <a:pt x="2461" y="1233"/>
                  </a:lnTo>
                  <a:lnTo>
                    <a:pt x="2488" y="1189"/>
                  </a:lnTo>
                  <a:lnTo>
                    <a:pt x="2514" y="1233"/>
                  </a:lnTo>
                  <a:lnTo>
                    <a:pt x="2488" y="1280"/>
                  </a:lnTo>
                  <a:moveTo>
                    <a:pt x="54" y="1226"/>
                  </a:moveTo>
                  <a:lnTo>
                    <a:pt x="27" y="1181"/>
                  </a:lnTo>
                  <a:lnTo>
                    <a:pt x="54" y="1135"/>
                  </a:lnTo>
                  <a:lnTo>
                    <a:pt x="80" y="1181"/>
                  </a:lnTo>
                  <a:lnTo>
                    <a:pt x="54" y="1226"/>
                  </a:lnTo>
                  <a:moveTo>
                    <a:pt x="116" y="1226"/>
                  </a:moveTo>
                  <a:lnTo>
                    <a:pt x="89" y="1181"/>
                  </a:lnTo>
                  <a:lnTo>
                    <a:pt x="116" y="1135"/>
                  </a:lnTo>
                  <a:lnTo>
                    <a:pt x="141" y="1181"/>
                  </a:lnTo>
                  <a:lnTo>
                    <a:pt x="116" y="1226"/>
                  </a:lnTo>
                  <a:moveTo>
                    <a:pt x="177" y="1226"/>
                  </a:moveTo>
                  <a:lnTo>
                    <a:pt x="150" y="1181"/>
                  </a:lnTo>
                  <a:lnTo>
                    <a:pt x="177" y="1135"/>
                  </a:lnTo>
                  <a:lnTo>
                    <a:pt x="202" y="1181"/>
                  </a:lnTo>
                  <a:lnTo>
                    <a:pt x="177" y="1226"/>
                  </a:lnTo>
                  <a:moveTo>
                    <a:pt x="238" y="1226"/>
                  </a:moveTo>
                  <a:lnTo>
                    <a:pt x="213" y="1181"/>
                  </a:lnTo>
                  <a:lnTo>
                    <a:pt x="238" y="1135"/>
                  </a:lnTo>
                  <a:lnTo>
                    <a:pt x="265" y="1181"/>
                  </a:lnTo>
                  <a:lnTo>
                    <a:pt x="238" y="1226"/>
                  </a:lnTo>
                  <a:moveTo>
                    <a:pt x="300" y="1226"/>
                  </a:moveTo>
                  <a:lnTo>
                    <a:pt x="274" y="1181"/>
                  </a:lnTo>
                  <a:lnTo>
                    <a:pt x="300" y="1135"/>
                  </a:lnTo>
                  <a:lnTo>
                    <a:pt x="327" y="1181"/>
                  </a:lnTo>
                  <a:lnTo>
                    <a:pt x="300" y="1226"/>
                  </a:lnTo>
                  <a:moveTo>
                    <a:pt x="361" y="1226"/>
                  </a:moveTo>
                  <a:lnTo>
                    <a:pt x="336" y="1181"/>
                  </a:lnTo>
                  <a:lnTo>
                    <a:pt x="361" y="1135"/>
                  </a:lnTo>
                  <a:lnTo>
                    <a:pt x="388" y="1181"/>
                  </a:lnTo>
                  <a:lnTo>
                    <a:pt x="361" y="1226"/>
                  </a:lnTo>
                  <a:moveTo>
                    <a:pt x="423" y="1226"/>
                  </a:moveTo>
                  <a:lnTo>
                    <a:pt x="397" y="1181"/>
                  </a:lnTo>
                  <a:lnTo>
                    <a:pt x="423" y="1135"/>
                  </a:lnTo>
                  <a:lnTo>
                    <a:pt x="450" y="1181"/>
                  </a:lnTo>
                  <a:lnTo>
                    <a:pt x="423" y="1226"/>
                  </a:lnTo>
                  <a:moveTo>
                    <a:pt x="484" y="1226"/>
                  </a:moveTo>
                  <a:lnTo>
                    <a:pt x="459" y="1181"/>
                  </a:lnTo>
                  <a:lnTo>
                    <a:pt x="484" y="1135"/>
                  </a:lnTo>
                  <a:lnTo>
                    <a:pt x="511" y="1181"/>
                  </a:lnTo>
                  <a:lnTo>
                    <a:pt x="484" y="1226"/>
                  </a:lnTo>
                  <a:moveTo>
                    <a:pt x="546" y="1226"/>
                  </a:moveTo>
                  <a:lnTo>
                    <a:pt x="520" y="1181"/>
                  </a:lnTo>
                  <a:lnTo>
                    <a:pt x="546" y="1135"/>
                  </a:lnTo>
                  <a:lnTo>
                    <a:pt x="573" y="1181"/>
                  </a:lnTo>
                  <a:lnTo>
                    <a:pt x="546" y="1226"/>
                  </a:lnTo>
                  <a:moveTo>
                    <a:pt x="609" y="1226"/>
                  </a:moveTo>
                  <a:lnTo>
                    <a:pt x="582" y="1181"/>
                  </a:lnTo>
                  <a:lnTo>
                    <a:pt x="609" y="1135"/>
                  </a:lnTo>
                  <a:lnTo>
                    <a:pt x="634" y="1181"/>
                  </a:lnTo>
                  <a:lnTo>
                    <a:pt x="609" y="1226"/>
                  </a:lnTo>
                  <a:moveTo>
                    <a:pt x="670" y="1226"/>
                  </a:moveTo>
                  <a:lnTo>
                    <a:pt x="643" y="1181"/>
                  </a:lnTo>
                  <a:lnTo>
                    <a:pt x="670" y="1135"/>
                  </a:lnTo>
                  <a:lnTo>
                    <a:pt x="696" y="1181"/>
                  </a:lnTo>
                  <a:lnTo>
                    <a:pt x="670" y="1226"/>
                  </a:lnTo>
                  <a:moveTo>
                    <a:pt x="732" y="1226"/>
                  </a:moveTo>
                  <a:lnTo>
                    <a:pt x="705" y="1181"/>
                  </a:lnTo>
                  <a:lnTo>
                    <a:pt x="732" y="1135"/>
                  </a:lnTo>
                  <a:lnTo>
                    <a:pt x="757" y="1181"/>
                  </a:lnTo>
                  <a:lnTo>
                    <a:pt x="732" y="1226"/>
                  </a:lnTo>
                  <a:moveTo>
                    <a:pt x="793" y="1226"/>
                  </a:moveTo>
                  <a:lnTo>
                    <a:pt x="766" y="1181"/>
                  </a:lnTo>
                  <a:lnTo>
                    <a:pt x="793" y="1135"/>
                  </a:lnTo>
                  <a:lnTo>
                    <a:pt x="819" y="1181"/>
                  </a:lnTo>
                  <a:lnTo>
                    <a:pt x="793" y="1226"/>
                  </a:lnTo>
                  <a:moveTo>
                    <a:pt x="855" y="1226"/>
                  </a:moveTo>
                  <a:lnTo>
                    <a:pt x="828" y="1181"/>
                  </a:lnTo>
                  <a:lnTo>
                    <a:pt x="855" y="1135"/>
                  </a:lnTo>
                  <a:lnTo>
                    <a:pt x="880" y="1181"/>
                  </a:lnTo>
                  <a:lnTo>
                    <a:pt x="855" y="1226"/>
                  </a:lnTo>
                  <a:moveTo>
                    <a:pt x="916" y="1226"/>
                  </a:moveTo>
                  <a:lnTo>
                    <a:pt x="889" y="1181"/>
                  </a:lnTo>
                  <a:lnTo>
                    <a:pt x="916" y="1135"/>
                  </a:lnTo>
                  <a:lnTo>
                    <a:pt x="942" y="1181"/>
                  </a:lnTo>
                  <a:lnTo>
                    <a:pt x="916" y="1226"/>
                  </a:lnTo>
                  <a:moveTo>
                    <a:pt x="978" y="1226"/>
                  </a:moveTo>
                  <a:lnTo>
                    <a:pt x="952" y="1181"/>
                  </a:lnTo>
                  <a:lnTo>
                    <a:pt x="978" y="1135"/>
                  </a:lnTo>
                  <a:lnTo>
                    <a:pt x="1005" y="1181"/>
                  </a:lnTo>
                  <a:lnTo>
                    <a:pt x="978" y="1226"/>
                  </a:lnTo>
                  <a:moveTo>
                    <a:pt x="1039" y="1226"/>
                  </a:moveTo>
                  <a:lnTo>
                    <a:pt x="1014" y="1181"/>
                  </a:lnTo>
                  <a:lnTo>
                    <a:pt x="1039" y="1135"/>
                  </a:lnTo>
                  <a:lnTo>
                    <a:pt x="1066" y="1181"/>
                  </a:lnTo>
                  <a:lnTo>
                    <a:pt x="1039" y="1226"/>
                  </a:lnTo>
                  <a:moveTo>
                    <a:pt x="1101" y="1226"/>
                  </a:moveTo>
                  <a:lnTo>
                    <a:pt x="1075" y="1181"/>
                  </a:lnTo>
                  <a:lnTo>
                    <a:pt x="1101" y="1135"/>
                  </a:lnTo>
                  <a:lnTo>
                    <a:pt x="1128" y="1181"/>
                  </a:lnTo>
                  <a:lnTo>
                    <a:pt x="1101" y="1226"/>
                  </a:lnTo>
                  <a:moveTo>
                    <a:pt x="1162" y="1226"/>
                  </a:moveTo>
                  <a:lnTo>
                    <a:pt x="1137" y="1181"/>
                  </a:lnTo>
                  <a:lnTo>
                    <a:pt x="1162" y="1135"/>
                  </a:lnTo>
                  <a:lnTo>
                    <a:pt x="1189" y="1181"/>
                  </a:lnTo>
                  <a:lnTo>
                    <a:pt x="1162" y="1226"/>
                  </a:lnTo>
                  <a:moveTo>
                    <a:pt x="1224" y="1226"/>
                  </a:moveTo>
                  <a:lnTo>
                    <a:pt x="1198" y="1181"/>
                  </a:lnTo>
                  <a:lnTo>
                    <a:pt x="1224" y="1135"/>
                  </a:lnTo>
                  <a:lnTo>
                    <a:pt x="1251" y="1181"/>
                  </a:lnTo>
                  <a:lnTo>
                    <a:pt x="1224" y="1226"/>
                  </a:lnTo>
                  <a:moveTo>
                    <a:pt x="1285" y="1226"/>
                  </a:moveTo>
                  <a:lnTo>
                    <a:pt x="1260" y="1181"/>
                  </a:lnTo>
                  <a:lnTo>
                    <a:pt x="1285" y="1135"/>
                  </a:lnTo>
                  <a:lnTo>
                    <a:pt x="1312" y="1181"/>
                  </a:lnTo>
                  <a:lnTo>
                    <a:pt x="1285" y="1226"/>
                  </a:lnTo>
                  <a:moveTo>
                    <a:pt x="1348" y="1226"/>
                  </a:moveTo>
                  <a:lnTo>
                    <a:pt x="1321" y="1181"/>
                  </a:lnTo>
                  <a:lnTo>
                    <a:pt x="1348" y="1135"/>
                  </a:lnTo>
                  <a:lnTo>
                    <a:pt x="1374" y="1181"/>
                  </a:lnTo>
                  <a:lnTo>
                    <a:pt x="1348" y="1226"/>
                  </a:lnTo>
                  <a:moveTo>
                    <a:pt x="1410" y="1226"/>
                  </a:moveTo>
                  <a:lnTo>
                    <a:pt x="1383" y="1181"/>
                  </a:lnTo>
                  <a:lnTo>
                    <a:pt x="1410" y="1135"/>
                  </a:lnTo>
                  <a:lnTo>
                    <a:pt x="1435" y="1181"/>
                  </a:lnTo>
                  <a:lnTo>
                    <a:pt x="1410" y="1226"/>
                  </a:lnTo>
                  <a:moveTo>
                    <a:pt x="1471" y="1226"/>
                  </a:moveTo>
                  <a:lnTo>
                    <a:pt x="1444" y="1181"/>
                  </a:lnTo>
                  <a:lnTo>
                    <a:pt x="1471" y="1135"/>
                  </a:lnTo>
                  <a:lnTo>
                    <a:pt x="1497" y="1181"/>
                  </a:lnTo>
                  <a:lnTo>
                    <a:pt x="1471" y="1226"/>
                  </a:lnTo>
                  <a:moveTo>
                    <a:pt x="1533" y="1226"/>
                  </a:moveTo>
                  <a:lnTo>
                    <a:pt x="1506" y="1181"/>
                  </a:lnTo>
                  <a:lnTo>
                    <a:pt x="1533" y="1135"/>
                  </a:lnTo>
                  <a:lnTo>
                    <a:pt x="1558" y="1181"/>
                  </a:lnTo>
                  <a:lnTo>
                    <a:pt x="1533" y="1226"/>
                  </a:lnTo>
                  <a:moveTo>
                    <a:pt x="1594" y="1226"/>
                  </a:moveTo>
                  <a:lnTo>
                    <a:pt x="1567" y="1181"/>
                  </a:lnTo>
                  <a:lnTo>
                    <a:pt x="1594" y="1135"/>
                  </a:lnTo>
                  <a:lnTo>
                    <a:pt x="1620" y="1181"/>
                  </a:lnTo>
                  <a:lnTo>
                    <a:pt x="1594" y="1226"/>
                  </a:lnTo>
                  <a:moveTo>
                    <a:pt x="1656" y="1226"/>
                  </a:moveTo>
                  <a:lnTo>
                    <a:pt x="1629" y="1181"/>
                  </a:lnTo>
                  <a:lnTo>
                    <a:pt x="1656" y="1135"/>
                  </a:lnTo>
                  <a:lnTo>
                    <a:pt x="1681" y="1181"/>
                  </a:lnTo>
                  <a:lnTo>
                    <a:pt x="1656" y="1226"/>
                  </a:lnTo>
                  <a:moveTo>
                    <a:pt x="1717" y="1226"/>
                  </a:moveTo>
                  <a:lnTo>
                    <a:pt x="1692" y="1181"/>
                  </a:lnTo>
                  <a:lnTo>
                    <a:pt x="1717" y="1135"/>
                  </a:lnTo>
                  <a:lnTo>
                    <a:pt x="1744" y="1181"/>
                  </a:lnTo>
                  <a:lnTo>
                    <a:pt x="1717" y="1226"/>
                  </a:lnTo>
                  <a:moveTo>
                    <a:pt x="1779" y="1226"/>
                  </a:moveTo>
                  <a:lnTo>
                    <a:pt x="1753" y="1181"/>
                  </a:lnTo>
                  <a:lnTo>
                    <a:pt x="1779" y="1135"/>
                  </a:lnTo>
                  <a:lnTo>
                    <a:pt x="1806" y="1181"/>
                  </a:lnTo>
                  <a:lnTo>
                    <a:pt x="1779" y="1226"/>
                  </a:lnTo>
                  <a:moveTo>
                    <a:pt x="1840" y="1226"/>
                  </a:moveTo>
                  <a:lnTo>
                    <a:pt x="1815" y="1181"/>
                  </a:lnTo>
                  <a:lnTo>
                    <a:pt x="1840" y="1135"/>
                  </a:lnTo>
                  <a:lnTo>
                    <a:pt x="1867" y="1181"/>
                  </a:lnTo>
                  <a:lnTo>
                    <a:pt x="1840" y="1226"/>
                  </a:lnTo>
                  <a:moveTo>
                    <a:pt x="1902" y="1226"/>
                  </a:moveTo>
                  <a:lnTo>
                    <a:pt x="1876" y="1181"/>
                  </a:lnTo>
                  <a:lnTo>
                    <a:pt x="1902" y="1135"/>
                  </a:lnTo>
                  <a:lnTo>
                    <a:pt x="1929" y="1181"/>
                  </a:lnTo>
                  <a:lnTo>
                    <a:pt x="1902" y="1226"/>
                  </a:lnTo>
                  <a:moveTo>
                    <a:pt x="1963" y="1226"/>
                  </a:moveTo>
                  <a:lnTo>
                    <a:pt x="1938" y="1181"/>
                  </a:lnTo>
                  <a:lnTo>
                    <a:pt x="1963" y="1135"/>
                  </a:lnTo>
                  <a:lnTo>
                    <a:pt x="1990" y="1181"/>
                  </a:lnTo>
                  <a:lnTo>
                    <a:pt x="1963" y="1226"/>
                  </a:lnTo>
                  <a:moveTo>
                    <a:pt x="2025" y="1226"/>
                  </a:moveTo>
                  <a:lnTo>
                    <a:pt x="1999" y="1181"/>
                  </a:lnTo>
                  <a:lnTo>
                    <a:pt x="2025" y="1135"/>
                  </a:lnTo>
                  <a:lnTo>
                    <a:pt x="2052" y="1181"/>
                  </a:lnTo>
                  <a:lnTo>
                    <a:pt x="2025" y="1226"/>
                  </a:lnTo>
                  <a:moveTo>
                    <a:pt x="2088" y="1226"/>
                  </a:moveTo>
                  <a:lnTo>
                    <a:pt x="2061" y="1181"/>
                  </a:lnTo>
                  <a:lnTo>
                    <a:pt x="2088" y="1135"/>
                  </a:lnTo>
                  <a:lnTo>
                    <a:pt x="2113" y="1181"/>
                  </a:lnTo>
                  <a:lnTo>
                    <a:pt x="2088" y="1226"/>
                  </a:lnTo>
                  <a:moveTo>
                    <a:pt x="2149" y="1226"/>
                  </a:moveTo>
                  <a:lnTo>
                    <a:pt x="2122" y="1181"/>
                  </a:lnTo>
                  <a:lnTo>
                    <a:pt x="2149" y="1135"/>
                  </a:lnTo>
                  <a:lnTo>
                    <a:pt x="2175" y="1181"/>
                  </a:lnTo>
                  <a:lnTo>
                    <a:pt x="2149" y="1226"/>
                  </a:lnTo>
                  <a:moveTo>
                    <a:pt x="2211" y="1226"/>
                  </a:moveTo>
                  <a:lnTo>
                    <a:pt x="2184" y="1181"/>
                  </a:lnTo>
                  <a:lnTo>
                    <a:pt x="2211" y="1135"/>
                  </a:lnTo>
                  <a:lnTo>
                    <a:pt x="2236" y="1181"/>
                  </a:lnTo>
                  <a:lnTo>
                    <a:pt x="2211" y="1226"/>
                  </a:lnTo>
                  <a:moveTo>
                    <a:pt x="2272" y="1226"/>
                  </a:moveTo>
                  <a:lnTo>
                    <a:pt x="2245" y="1181"/>
                  </a:lnTo>
                  <a:lnTo>
                    <a:pt x="2272" y="1135"/>
                  </a:lnTo>
                  <a:lnTo>
                    <a:pt x="2298" y="1181"/>
                  </a:lnTo>
                  <a:lnTo>
                    <a:pt x="2272" y="1226"/>
                  </a:lnTo>
                  <a:moveTo>
                    <a:pt x="2334" y="1226"/>
                  </a:moveTo>
                  <a:lnTo>
                    <a:pt x="2307" y="1181"/>
                  </a:lnTo>
                  <a:lnTo>
                    <a:pt x="2334" y="1135"/>
                  </a:lnTo>
                  <a:lnTo>
                    <a:pt x="2359" y="1181"/>
                  </a:lnTo>
                  <a:lnTo>
                    <a:pt x="2334" y="1226"/>
                  </a:lnTo>
                  <a:moveTo>
                    <a:pt x="2395" y="1226"/>
                  </a:moveTo>
                  <a:lnTo>
                    <a:pt x="2368" y="1181"/>
                  </a:lnTo>
                  <a:lnTo>
                    <a:pt x="2395" y="1135"/>
                  </a:lnTo>
                  <a:lnTo>
                    <a:pt x="2421" y="1181"/>
                  </a:lnTo>
                  <a:lnTo>
                    <a:pt x="2395" y="1226"/>
                  </a:lnTo>
                  <a:moveTo>
                    <a:pt x="2457" y="1226"/>
                  </a:moveTo>
                  <a:lnTo>
                    <a:pt x="2431" y="1181"/>
                  </a:lnTo>
                  <a:lnTo>
                    <a:pt x="2457" y="1135"/>
                  </a:lnTo>
                  <a:lnTo>
                    <a:pt x="2484" y="1181"/>
                  </a:lnTo>
                  <a:lnTo>
                    <a:pt x="2457" y="1226"/>
                  </a:lnTo>
                  <a:moveTo>
                    <a:pt x="2518" y="1226"/>
                  </a:moveTo>
                  <a:lnTo>
                    <a:pt x="2493" y="1181"/>
                  </a:lnTo>
                  <a:lnTo>
                    <a:pt x="2518" y="1135"/>
                  </a:lnTo>
                  <a:lnTo>
                    <a:pt x="2545" y="1181"/>
                  </a:lnTo>
                  <a:lnTo>
                    <a:pt x="2518" y="1226"/>
                  </a:lnTo>
                  <a:moveTo>
                    <a:pt x="84" y="1172"/>
                  </a:moveTo>
                  <a:lnTo>
                    <a:pt x="59" y="1127"/>
                  </a:lnTo>
                  <a:lnTo>
                    <a:pt x="84" y="1082"/>
                  </a:lnTo>
                  <a:lnTo>
                    <a:pt x="111" y="1127"/>
                  </a:lnTo>
                  <a:lnTo>
                    <a:pt x="84" y="1172"/>
                  </a:lnTo>
                  <a:moveTo>
                    <a:pt x="146" y="1172"/>
                  </a:moveTo>
                  <a:lnTo>
                    <a:pt x="120" y="1127"/>
                  </a:lnTo>
                  <a:lnTo>
                    <a:pt x="146" y="1082"/>
                  </a:lnTo>
                  <a:lnTo>
                    <a:pt x="172" y="1127"/>
                  </a:lnTo>
                  <a:lnTo>
                    <a:pt x="146" y="1172"/>
                  </a:lnTo>
                  <a:moveTo>
                    <a:pt x="207" y="1172"/>
                  </a:moveTo>
                  <a:lnTo>
                    <a:pt x="181" y="1127"/>
                  </a:lnTo>
                  <a:lnTo>
                    <a:pt x="207" y="1082"/>
                  </a:lnTo>
                  <a:lnTo>
                    <a:pt x="234" y="1127"/>
                  </a:lnTo>
                  <a:lnTo>
                    <a:pt x="207" y="1172"/>
                  </a:lnTo>
                  <a:moveTo>
                    <a:pt x="270" y="1172"/>
                  </a:moveTo>
                  <a:lnTo>
                    <a:pt x="243" y="1127"/>
                  </a:lnTo>
                  <a:lnTo>
                    <a:pt x="270" y="1082"/>
                  </a:lnTo>
                  <a:lnTo>
                    <a:pt x="295" y="1127"/>
                  </a:lnTo>
                  <a:lnTo>
                    <a:pt x="270" y="1172"/>
                  </a:lnTo>
                  <a:moveTo>
                    <a:pt x="331" y="1172"/>
                  </a:moveTo>
                  <a:lnTo>
                    <a:pt x="304" y="1127"/>
                  </a:lnTo>
                  <a:lnTo>
                    <a:pt x="331" y="1082"/>
                  </a:lnTo>
                  <a:lnTo>
                    <a:pt x="357" y="1127"/>
                  </a:lnTo>
                  <a:lnTo>
                    <a:pt x="331" y="1172"/>
                  </a:lnTo>
                  <a:moveTo>
                    <a:pt x="393" y="1172"/>
                  </a:moveTo>
                  <a:lnTo>
                    <a:pt x="366" y="1127"/>
                  </a:lnTo>
                  <a:lnTo>
                    <a:pt x="393" y="1082"/>
                  </a:lnTo>
                  <a:lnTo>
                    <a:pt x="418" y="1127"/>
                  </a:lnTo>
                  <a:lnTo>
                    <a:pt x="393" y="1172"/>
                  </a:lnTo>
                  <a:moveTo>
                    <a:pt x="454" y="1172"/>
                  </a:moveTo>
                  <a:lnTo>
                    <a:pt x="427" y="1127"/>
                  </a:lnTo>
                  <a:lnTo>
                    <a:pt x="454" y="1082"/>
                  </a:lnTo>
                  <a:lnTo>
                    <a:pt x="480" y="1127"/>
                  </a:lnTo>
                  <a:lnTo>
                    <a:pt x="454" y="1172"/>
                  </a:lnTo>
                  <a:moveTo>
                    <a:pt x="516" y="1172"/>
                  </a:moveTo>
                  <a:lnTo>
                    <a:pt x="489" y="1127"/>
                  </a:lnTo>
                  <a:lnTo>
                    <a:pt x="516" y="1082"/>
                  </a:lnTo>
                  <a:lnTo>
                    <a:pt x="541" y="1127"/>
                  </a:lnTo>
                  <a:lnTo>
                    <a:pt x="516" y="1172"/>
                  </a:lnTo>
                  <a:moveTo>
                    <a:pt x="577" y="1172"/>
                  </a:moveTo>
                  <a:lnTo>
                    <a:pt x="550" y="1127"/>
                  </a:lnTo>
                  <a:lnTo>
                    <a:pt x="577" y="1082"/>
                  </a:lnTo>
                  <a:lnTo>
                    <a:pt x="603" y="1127"/>
                  </a:lnTo>
                  <a:lnTo>
                    <a:pt x="577" y="1172"/>
                  </a:lnTo>
                  <a:moveTo>
                    <a:pt x="639" y="1172"/>
                  </a:moveTo>
                  <a:lnTo>
                    <a:pt x="613" y="1127"/>
                  </a:lnTo>
                  <a:lnTo>
                    <a:pt x="639" y="1082"/>
                  </a:lnTo>
                  <a:lnTo>
                    <a:pt x="666" y="1127"/>
                  </a:lnTo>
                  <a:lnTo>
                    <a:pt x="639" y="1172"/>
                  </a:lnTo>
                  <a:moveTo>
                    <a:pt x="700" y="1172"/>
                  </a:moveTo>
                  <a:lnTo>
                    <a:pt x="675" y="1127"/>
                  </a:lnTo>
                  <a:lnTo>
                    <a:pt x="700" y="1082"/>
                  </a:lnTo>
                  <a:lnTo>
                    <a:pt x="727" y="1127"/>
                  </a:lnTo>
                  <a:lnTo>
                    <a:pt x="700" y="1172"/>
                  </a:lnTo>
                  <a:moveTo>
                    <a:pt x="762" y="1172"/>
                  </a:moveTo>
                  <a:lnTo>
                    <a:pt x="736" y="1127"/>
                  </a:lnTo>
                  <a:lnTo>
                    <a:pt x="762" y="1082"/>
                  </a:lnTo>
                  <a:lnTo>
                    <a:pt x="789" y="1127"/>
                  </a:lnTo>
                  <a:lnTo>
                    <a:pt x="762" y="1172"/>
                  </a:lnTo>
                  <a:moveTo>
                    <a:pt x="823" y="1172"/>
                  </a:moveTo>
                  <a:lnTo>
                    <a:pt x="798" y="1127"/>
                  </a:lnTo>
                  <a:lnTo>
                    <a:pt x="823" y="1082"/>
                  </a:lnTo>
                  <a:lnTo>
                    <a:pt x="850" y="1127"/>
                  </a:lnTo>
                  <a:lnTo>
                    <a:pt x="823" y="1172"/>
                  </a:lnTo>
                  <a:moveTo>
                    <a:pt x="885" y="1172"/>
                  </a:moveTo>
                  <a:lnTo>
                    <a:pt x="859" y="1127"/>
                  </a:lnTo>
                  <a:lnTo>
                    <a:pt x="885" y="1082"/>
                  </a:lnTo>
                  <a:lnTo>
                    <a:pt x="912" y="1127"/>
                  </a:lnTo>
                  <a:lnTo>
                    <a:pt x="885" y="1172"/>
                  </a:lnTo>
                  <a:moveTo>
                    <a:pt x="946" y="1172"/>
                  </a:moveTo>
                  <a:lnTo>
                    <a:pt x="921" y="1127"/>
                  </a:lnTo>
                  <a:lnTo>
                    <a:pt x="946" y="1082"/>
                  </a:lnTo>
                  <a:lnTo>
                    <a:pt x="973" y="1127"/>
                  </a:lnTo>
                  <a:lnTo>
                    <a:pt x="946" y="1172"/>
                  </a:lnTo>
                  <a:moveTo>
                    <a:pt x="1009" y="1172"/>
                  </a:moveTo>
                  <a:lnTo>
                    <a:pt x="982" y="1127"/>
                  </a:lnTo>
                  <a:lnTo>
                    <a:pt x="1009" y="1082"/>
                  </a:lnTo>
                  <a:lnTo>
                    <a:pt x="1035" y="1127"/>
                  </a:lnTo>
                  <a:lnTo>
                    <a:pt x="1009" y="1172"/>
                  </a:lnTo>
                  <a:moveTo>
                    <a:pt x="1071" y="1172"/>
                  </a:moveTo>
                  <a:lnTo>
                    <a:pt x="1044" y="1127"/>
                  </a:lnTo>
                  <a:lnTo>
                    <a:pt x="1071" y="1082"/>
                  </a:lnTo>
                  <a:lnTo>
                    <a:pt x="1096" y="1127"/>
                  </a:lnTo>
                  <a:lnTo>
                    <a:pt x="1071" y="1172"/>
                  </a:lnTo>
                  <a:moveTo>
                    <a:pt x="1132" y="1172"/>
                  </a:moveTo>
                  <a:lnTo>
                    <a:pt x="1105" y="1127"/>
                  </a:lnTo>
                  <a:lnTo>
                    <a:pt x="1132" y="1082"/>
                  </a:lnTo>
                  <a:lnTo>
                    <a:pt x="1158" y="1127"/>
                  </a:lnTo>
                  <a:lnTo>
                    <a:pt x="1132" y="1172"/>
                  </a:lnTo>
                  <a:moveTo>
                    <a:pt x="1194" y="1172"/>
                  </a:moveTo>
                  <a:lnTo>
                    <a:pt x="1167" y="1127"/>
                  </a:lnTo>
                  <a:lnTo>
                    <a:pt x="1194" y="1082"/>
                  </a:lnTo>
                  <a:lnTo>
                    <a:pt x="1219" y="1127"/>
                  </a:lnTo>
                  <a:lnTo>
                    <a:pt x="1194" y="1172"/>
                  </a:lnTo>
                  <a:moveTo>
                    <a:pt x="1255" y="1172"/>
                  </a:moveTo>
                  <a:lnTo>
                    <a:pt x="1228" y="1127"/>
                  </a:lnTo>
                  <a:lnTo>
                    <a:pt x="1255" y="1082"/>
                  </a:lnTo>
                  <a:lnTo>
                    <a:pt x="1281" y="1127"/>
                  </a:lnTo>
                  <a:lnTo>
                    <a:pt x="1255" y="1172"/>
                  </a:lnTo>
                  <a:moveTo>
                    <a:pt x="1317" y="1172"/>
                  </a:moveTo>
                  <a:lnTo>
                    <a:pt x="1290" y="1127"/>
                  </a:lnTo>
                  <a:lnTo>
                    <a:pt x="1317" y="1082"/>
                  </a:lnTo>
                  <a:lnTo>
                    <a:pt x="1342" y="1127"/>
                  </a:lnTo>
                  <a:lnTo>
                    <a:pt x="1317" y="1172"/>
                  </a:lnTo>
                  <a:moveTo>
                    <a:pt x="1378" y="1172"/>
                  </a:moveTo>
                  <a:lnTo>
                    <a:pt x="1353" y="1127"/>
                  </a:lnTo>
                  <a:lnTo>
                    <a:pt x="1378" y="1082"/>
                  </a:lnTo>
                  <a:lnTo>
                    <a:pt x="1405" y="1127"/>
                  </a:lnTo>
                  <a:lnTo>
                    <a:pt x="1378" y="1172"/>
                  </a:lnTo>
                  <a:moveTo>
                    <a:pt x="1440" y="1172"/>
                  </a:moveTo>
                  <a:lnTo>
                    <a:pt x="1414" y="1127"/>
                  </a:lnTo>
                  <a:lnTo>
                    <a:pt x="1440" y="1082"/>
                  </a:lnTo>
                  <a:lnTo>
                    <a:pt x="1467" y="1127"/>
                  </a:lnTo>
                  <a:lnTo>
                    <a:pt x="1440" y="1172"/>
                  </a:lnTo>
                  <a:moveTo>
                    <a:pt x="1501" y="1172"/>
                  </a:moveTo>
                  <a:lnTo>
                    <a:pt x="1476" y="1127"/>
                  </a:lnTo>
                  <a:lnTo>
                    <a:pt x="1501" y="1082"/>
                  </a:lnTo>
                  <a:lnTo>
                    <a:pt x="1528" y="1127"/>
                  </a:lnTo>
                  <a:lnTo>
                    <a:pt x="1501" y="1172"/>
                  </a:lnTo>
                  <a:moveTo>
                    <a:pt x="1563" y="1172"/>
                  </a:moveTo>
                  <a:lnTo>
                    <a:pt x="1537" y="1127"/>
                  </a:lnTo>
                  <a:lnTo>
                    <a:pt x="1563" y="1082"/>
                  </a:lnTo>
                  <a:lnTo>
                    <a:pt x="1590" y="1127"/>
                  </a:lnTo>
                  <a:lnTo>
                    <a:pt x="1563" y="1172"/>
                  </a:lnTo>
                  <a:moveTo>
                    <a:pt x="1624" y="1172"/>
                  </a:moveTo>
                  <a:lnTo>
                    <a:pt x="1599" y="1127"/>
                  </a:lnTo>
                  <a:lnTo>
                    <a:pt x="1624" y="1082"/>
                  </a:lnTo>
                  <a:lnTo>
                    <a:pt x="1651" y="1127"/>
                  </a:lnTo>
                  <a:lnTo>
                    <a:pt x="1624" y="1172"/>
                  </a:lnTo>
                  <a:moveTo>
                    <a:pt x="1686" y="1172"/>
                  </a:moveTo>
                  <a:lnTo>
                    <a:pt x="1660" y="1127"/>
                  </a:lnTo>
                  <a:lnTo>
                    <a:pt x="1686" y="1082"/>
                  </a:lnTo>
                  <a:lnTo>
                    <a:pt x="1713" y="1127"/>
                  </a:lnTo>
                  <a:lnTo>
                    <a:pt x="1686" y="1172"/>
                  </a:lnTo>
                  <a:moveTo>
                    <a:pt x="1749" y="1172"/>
                  </a:moveTo>
                  <a:lnTo>
                    <a:pt x="1722" y="1127"/>
                  </a:lnTo>
                  <a:lnTo>
                    <a:pt x="1749" y="1082"/>
                  </a:lnTo>
                  <a:lnTo>
                    <a:pt x="1774" y="1127"/>
                  </a:lnTo>
                  <a:lnTo>
                    <a:pt x="1749" y="1172"/>
                  </a:lnTo>
                  <a:moveTo>
                    <a:pt x="1810" y="1172"/>
                  </a:moveTo>
                  <a:lnTo>
                    <a:pt x="1783" y="1127"/>
                  </a:lnTo>
                  <a:lnTo>
                    <a:pt x="1810" y="1082"/>
                  </a:lnTo>
                  <a:lnTo>
                    <a:pt x="1836" y="1127"/>
                  </a:lnTo>
                  <a:lnTo>
                    <a:pt x="1810" y="1172"/>
                  </a:lnTo>
                  <a:moveTo>
                    <a:pt x="1872" y="1172"/>
                  </a:moveTo>
                  <a:lnTo>
                    <a:pt x="1845" y="1127"/>
                  </a:lnTo>
                  <a:lnTo>
                    <a:pt x="1872" y="1082"/>
                  </a:lnTo>
                  <a:lnTo>
                    <a:pt x="1897" y="1127"/>
                  </a:lnTo>
                  <a:lnTo>
                    <a:pt x="1872" y="1172"/>
                  </a:lnTo>
                  <a:moveTo>
                    <a:pt x="1933" y="1172"/>
                  </a:moveTo>
                  <a:lnTo>
                    <a:pt x="1906" y="1127"/>
                  </a:lnTo>
                  <a:lnTo>
                    <a:pt x="1933" y="1082"/>
                  </a:lnTo>
                  <a:lnTo>
                    <a:pt x="1959" y="1127"/>
                  </a:lnTo>
                  <a:lnTo>
                    <a:pt x="1933" y="1172"/>
                  </a:lnTo>
                  <a:moveTo>
                    <a:pt x="1995" y="1172"/>
                  </a:moveTo>
                  <a:lnTo>
                    <a:pt x="1968" y="1127"/>
                  </a:lnTo>
                  <a:lnTo>
                    <a:pt x="1995" y="1082"/>
                  </a:lnTo>
                  <a:lnTo>
                    <a:pt x="2020" y="1127"/>
                  </a:lnTo>
                  <a:lnTo>
                    <a:pt x="1995" y="1172"/>
                  </a:lnTo>
                  <a:moveTo>
                    <a:pt x="2056" y="1172"/>
                  </a:moveTo>
                  <a:lnTo>
                    <a:pt x="2029" y="1127"/>
                  </a:lnTo>
                  <a:lnTo>
                    <a:pt x="2056" y="1082"/>
                  </a:lnTo>
                  <a:lnTo>
                    <a:pt x="2082" y="1127"/>
                  </a:lnTo>
                  <a:lnTo>
                    <a:pt x="2056" y="1172"/>
                  </a:lnTo>
                  <a:moveTo>
                    <a:pt x="2118" y="1172"/>
                  </a:moveTo>
                  <a:lnTo>
                    <a:pt x="2092" y="1127"/>
                  </a:lnTo>
                  <a:lnTo>
                    <a:pt x="2118" y="1082"/>
                  </a:lnTo>
                  <a:lnTo>
                    <a:pt x="2145" y="1127"/>
                  </a:lnTo>
                  <a:lnTo>
                    <a:pt x="2118" y="1172"/>
                  </a:lnTo>
                  <a:moveTo>
                    <a:pt x="2179" y="1172"/>
                  </a:moveTo>
                  <a:lnTo>
                    <a:pt x="2154" y="1127"/>
                  </a:lnTo>
                  <a:lnTo>
                    <a:pt x="2179" y="1082"/>
                  </a:lnTo>
                  <a:lnTo>
                    <a:pt x="2206" y="1127"/>
                  </a:lnTo>
                  <a:lnTo>
                    <a:pt x="2179" y="1172"/>
                  </a:lnTo>
                  <a:moveTo>
                    <a:pt x="2241" y="1172"/>
                  </a:moveTo>
                  <a:lnTo>
                    <a:pt x="2215" y="1127"/>
                  </a:lnTo>
                  <a:lnTo>
                    <a:pt x="2241" y="1082"/>
                  </a:lnTo>
                  <a:lnTo>
                    <a:pt x="2268" y="1127"/>
                  </a:lnTo>
                  <a:lnTo>
                    <a:pt x="2241" y="1172"/>
                  </a:lnTo>
                  <a:moveTo>
                    <a:pt x="2302" y="1172"/>
                  </a:moveTo>
                  <a:lnTo>
                    <a:pt x="2277" y="1127"/>
                  </a:lnTo>
                  <a:lnTo>
                    <a:pt x="2302" y="1082"/>
                  </a:lnTo>
                  <a:lnTo>
                    <a:pt x="2329" y="1127"/>
                  </a:lnTo>
                  <a:lnTo>
                    <a:pt x="2302" y="1172"/>
                  </a:lnTo>
                  <a:moveTo>
                    <a:pt x="2364" y="1172"/>
                  </a:moveTo>
                  <a:lnTo>
                    <a:pt x="2338" y="1127"/>
                  </a:lnTo>
                  <a:lnTo>
                    <a:pt x="2364" y="1082"/>
                  </a:lnTo>
                  <a:lnTo>
                    <a:pt x="2391" y="1127"/>
                  </a:lnTo>
                  <a:lnTo>
                    <a:pt x="2364" y="1172"/>
                  </a:lnTo>
                  <a:moveTo>
                    <a:pt x="2425" y="1172"/>
                  </a:moveTo>
                  <a:lnTo>
                    <a:pt x="2400" y="1127"/>
                  </a:lnTo>
                  <a:lnTo>
                    <a:pt x="2425" y="1082"/>
                  </a:lnTo>
                  <a:lnTo>
                    <a:pt x="2452" y="1127"/>
                  </a:lnTo>
                  <a:lnTo>
                    <a:pt x="2425" y="1172"/>
                  </a:lnTo>
                  <a:moveTo>
                    <a:pt x="2488" y="1172"/>
                  </a:moveTo>
                  <a:lnTo>
                    <a:pt x="2461" y="1127"/>
                  </a:lnTo>
                  <a:lnTo>
                    <a:pt x="2488" y="1082"/>
                  </a:lnTo>
                  <a:lnTo>
                    <a:pt x="2514" y="1127"/>
                  </a:lnTo>
                  <a:lnTo>
                    <a:pt x="2488" y="1172"/>
                  </a:lnTo>
                  <a:moveTo>
                    <a:pt x="54" y="1120"/>
                  </a:moveTo>
                  <a:lnTo>
                    <a:pt x="27" y="1075"/>
                  </a:lnTo>
                  <a:lnTo>
                    <a:pt x="54" y="1028"/>
                  </a:lnTo>
                  <a:lnTo>
                    <a:pt x="80" y="1075"/>
                  </a:lnTo>
                  <a:lnTo>
                    <a:pt x="54" y="1120"/>
                  </a:lnTo>
                  <a:moveTo>
                    <a:pt x="116" y="1120"/>
                  </a:moveTo>
                  <a:lnTo>
                    <a:pt x="89" y="1075"/>
                  </a:lnTo>
                  <a:lnTo>
                    <a:pt x="116" y="1028"/>
                  </a:lnTo>
                  <a:lnTo>
                    <a:pt x="141" y="1075"/>
                  </a:lnTo>
                  <a:lnTo>
                    <a:pt x="116" y="1120"/>
                  </a:lnTo>
                  <a:moveTo>
                    <a:pt x="177" y="1120"/>
                  </a:moveTo>
                  <a:lnTo>
                    <a:pt x="150" y="1075"/>
                  </a:lnTo>
                  <a:lnTo>
                    <a:pt x="177" y="1028"/>
                  </a:lnTo>
                  <a:lnTo>
                    <a:pt x="202" y="1075"/>
                  </a:lnTo>
                  <a:lnTo>
                    <a:pt x="177" y="1120"/>
                  </a:lnTo>
                  <a:moveTo>
                    <a:pt x="238" y="1120"/>
                  </a:moveTo>
                  <a:lnTo>
                    <a:pt x="213" y="1075"/>
                  </a:lnTo>
                  <a:lnTo>
                    <a:pt x="238" y="1028"/>
                  </a:lnTo>
                  <a:lnTo>
                    <a:pt x="265" y="1075"/>
                  </a:lnTo>
                  <a:lnTo>
                    <a:pt x="238" y="1120"/>
                  </a:lnTo>
                  <a:moveTo>
                    <a:pt x="300" y="1120"/>
                  </a:moveTo>
                  <a:lnTo>
                    <a:pt x="274" y="1075"/>
                  </a:lnTo>
                  <a:lnTo>
                    <a:pt x="300" y="1028"/>
                  </a:lnTo>
                  <a:lnTo>
                    <a:pt x="327" y="1075"/>
                  </a:lnTo>
                  <a:lnTo>
                    <a:pt x="300" y="1120"/>
                  </a:lnTo>
                  <a:moveTo>
                    <a:pt x="361" y="1120"/>
                  </a:moveTo>
                  <a:lnTo>
                    <a:pt x="336" y="1075"/>
                  </a:lnTo>
                  <a:lnTo>
                    <a:pt x="361" y="1028"/>
                  </a:lnTo>
                  <a:lnTo>
                    <a:pt x="388" y="1075"/>
                  </a:lnTo>
                  <a:lnTo>
                    <a:pt x="361" y="1120"/>
                  </a:lnTo>
                  <a:moveTo>
                    <a:pt x="423" y="1120"/>
                  </a:moveTo>
                  <a:lnTo>
                    <a:pt x="397" y="1075"/>
                  </a:lnTo>
                  <a:lnTo>
                    <a:pt x="423" y="1028"/>
                  </a:lnTo>
                  <a:lnTo>
                    <a:pt x="450" y="1075"/>
                  </a:lnTo>
                  <a:lnTo>
                    <a:pt x="423" y="1120"/>
                  </a:lnTo>
                  <a:moveTo>
                    <a:pt x="484" y="1120"/>
                  </a:moveTo>
                  <a:lnTo>
                    <a:pt x="459" y="1075"/>
                  </a:lnTo>
                  <a:lnTo>
                    <a:pt x="484" y="1028"/>
                  </a:lnTo>
                  <a:lnTo>
                    <a:pt x="511" y="1075"/>
                  </a:lnTo>
                  <a:lnTo>
                    <a:pt x="484" y="1120"/>
                  </a:lnTo>
                  <a:moveTo>
                    <a:pt x="546" y="1120"/>
                  </a:moveTo>
                  <a:lnTo>
                    <a:pt x="520" y="1075"/>
                  </a:lnTo>
                  <a:lnTo>
                    <a:pt x="546" y="1028"/>
                  </a:lnTo>
                  <a:lnTo>
                    <a:pt x="573" y="1075"/>
                  </a:lnTo>
                  <a:lnTo>
                    <a:pt x="546" y="1120"/>
                  </a:lnTo>
                  <a:moveTo>
                    <a:pt x="609" y="1120"/>
                  </a:moveTo>
                  <a:lnTo>
                    <a:pt x="582" y="1075"/>
                  </a:lnTo>
                  <a:lnTo>
                    <a:pt x="609" y="1028"/>
                  </a:lnTo>
                  <a:lnTo>
                    <a:pt x="634" y="1075"/>
                  </a:lnTo>
                  <a:lnTo>
                    <a:pt x="609" y="1120"/>
                  </a:lnTo>
                  <a:moveTo>
                    <a:pt x="670" y="1120"/>
                  </a:moveTo>
                  <a:lnTo>
                    <a:pt x="643" y="1075"/>
                  </a:lnTo>
                  <a:lnTo>
                    <a:pt x="670" y="1028"/>
                  </a:lnTo>
                  <a:lnTo>
                    <a:pt x="696" y="1075"/>
                  </a:lnTo>
                  <a:lnTo>
                    <a:pt x="670" y="1120"/>
                  </a:lnTo>
                  <a:moveTo>
                    <a:pt x="732" y="1120"/>
                  </a:moveTo>
                  <a:lnTo>
                    <a:pt x="705" y="1075"/>
                  </a:lnTo>
                  <a:lnTo>
                    <a:pt x="732" y="1028"/>
                  </a:lnTo>
                  <a:lnTo>
                    <a:pt x="757" y="1075"/>
                  </a:lnTo>
                  <a:lnTo>
                    <a:pt x="732" y="1120"/>
                  </a:lnTo>
                  <a:moveTo>
                    <a:pt x="793" y="1120"/>
                  </a:moveTo>
                  <a:lnTo>
                    <a:pt x="766" y="1075"/>
                  </a:lnTo>
                  <a:lnTo>
                    <a:pt x="793" y="1028"/>
                  </a:lnTo>
                  <a:lnTo>
                    <a:pt x="819" y="1075"/>
                  </a:lnTo>
                  <a:lnTo>
                    <a:pt x="793" y="1120"/>
                  </a:lnTo>
                  <a:moveTo>
                    <a:pt x="855" y="1120"/>
                  </a:moveTo>
                  <a:lnTo>
                    <a:pt x="828" y="1075"/>
                  </a:lnTo>
                  <a:lnTo>
                    <a:pt x="855" y="1028"/>
                  </a:lnTo>
                  <a:lnTo>
                    <a:pt x="880" y="1075"/>
                  </a:lnTo>
                  <a:lnTo>
                    <a:pt x="855" y="1120"/>
                  </a:lnTo>
                  <a:moveTo>
                    <a:pt x="916" y="1120"/>
                  </a:moveTo>
                  <a:lnTo>
                    <a:pt x="889" y="1075"/>
                  </a:lnTo>
                  <a:lnTo>
                    <a:pt x="916" y="1028"/>
                  </a:lnTo>
                  <a:lnTo>
                    <a:pt x="942" y="1075"/>
                  </a:lnTo>
                  <a:lnTo>
                    <a:pt x="916" y="1120"/>
                  </a:lnTo>
                  <a:moveTo>
                    <a:pt x="978" y="1120"/>
                  </a:moveTo>
                  <a:lnTo>
                    <a:pt x="952" y="1075"/>
                  </a:lnTo>
                  <a:lnTo>
                    <a:pt x="978" y="1028"/>
                  </a:lnTo>
                  <a:lnTo>
                    <a:pt x="1005" y="1075"/>
                  </a:lnTo>
                  <a:lnTo>
                    <a:pt x="978" y="1120"/>
                  </a:lnTo>
                  <a:moveTo>
                    <a:pt x="1039" y="1120"/>
                  </a:moveTo>
                  <a:lnTo>
                    <a:pt x="1014" y="1075"/>
                  </a:lnTo>
                  <a:lnTo>
                    <a:pt x="1039" y="1028"/>
                  </a:lnTo>
                  <a:lnTo>
                    <a:pt x="1066" y="1075"/>
                  </a:lnTo>
                  <a:lnTo>
                    <a:pt x="1039" y="1120"/>
                  </a:lnTo>
                  <a:moveTo>
                    <a:pt x="1101" y="1120"/>
                  </a:moveTo>
                  <a:lnTo>
                    <a:pt x="1075" y="1075"/>
                  </a:lnTo>
                  <a:lnTo>
                    <a:pt x="1101" y="1028"/>
                  </a:lnTo>
                  <a:lnTo>
                    <a:pt x="1128" y="1075"/>
                  </a:lnTo>
                  <a:lnTo>
                    <a:pt x="1101" y="1120"/>
                  </a:lnTo>
                  <a:moveTo>
                    <a:pt x="1162" y="1120"/>
                  </a:moveTo>
                  <a:lnTo>
                    <a:pt x="1137" y="1075"/>
                  </a:lnTo>
                  <a:lnTo>
                    <a:pt x="1162" y="1028"/>
                  </a:lnTo>
                  <a:lnTo>
                    <a:pt x="1189" y="1075"/>
                  </a:lnTo>
                  <a:lnTo>
                    <a:pt x="1162" y="1120"/>
                  </a:lnTo>
                  <a:moveTo>
                    <a:pt x="1224" y="1120"/>
                  </a:moveTo>
                  <a:lnTo>
                    <a:pt x="1198" y="1075"/>
                  </a:lnTo>
                  <a:lnTo>
                    <a:pt x="1224" y="1028"/>
                  </a:lnTo>
                  <a:lnTo>
                    <a:pt x="1251" y="1075"/>
                  </a:lnTo>
                  <a:lnTo>
                    <a:pt x="1224" y="1120"/>
                  </a:lnTo>
                  <a:moveTo>
                    <a:pt x="1285" y="1120"/>
                  </a:moveTo>
                  <a:lnTo>
                    <a:pt x="1260" y="1075"/>
                  </a:lnTo>
                  <a:lnTo>
                    <a:pt x="1285" y="1028"/>
                  </a:lnTo>
                  <a:lnTo>
                    <a:pt x="1312" y="1075"/>
                  </a:lnTo>
                  <a:lnTo>
                    <a:pt x="1285" y="1120"/>
                  </a:lnTo>
                  <a:moveTo>
                    <a:pt x="1348" y="1120"/>
                  </a:moveTo>
                  <a:lnTo>
                    <a:pt x="1321" y="1075"/>
                  </a:lnTo>
                  <a:lnTo>
                    <a:pt x="1348" y="1028"/>
                  </a:lnTo>
                  <a:lnTo>
                    <a:pt x="1374" y="1075"/>
                  </a:lnTo>
                  <a:lnTo>
                    <a:pt x="1348" y="1120"/>
                  </a:lnTo>
                  <a:moveTo>
                    <a:pt x="1410" y="1120"/>
                  </a:moveTo>
                  <a:lnTo>
                    <a:pt x="1383" y="1075"/>
                  </a:lnTo>
                  <a:lnTo>
                    <a:pt x="1410" y="1028"/>
                  </a:lnTo>
                  <a:lnTo>
                    <a:pt x="1435" y="1075"/>
                  </a:lnTo>
                  <a:lnTo>
                    <a:pt x="1410" y="1120"/>
                  </a:lnTo>
                  <a:moveTo>
                    <a:pt x="1471" y="1120"/>
                  </a:moveTo>
                  <a:lnTo>
                    <a:pt x="1444" y="1075"/>
                  </a:lnTo>
                  <a:lnTo>
                    <a:pt x="1471" y="1028"/>
                  </a:lnTo>
                  <a:lnTo>
                    <a:pt x="1497" y="1075"/>
                  </a:lnTo>
                  <a:lnTo>
                    <a:pt x="1471" y="1120"/>
                  </a:lnTo>
                  <a:moveTo>
                    <a:pt x="1533" y="1120"/>
                  </a:moveTo>
                  <a:lnTo>
                    <a:pt x="1506" y="1075"/>
                  </a:lnTo>
                  <a:lnTo>
                    <a:pt x="1533" y="1028"/>
                  </a:lnTo>
                  <a:lnTo>
                    <a:pt x="1558" y="1075"/>
                  </a:lnTo>
                  <a:lnTo>
                    <a:pt x="1533" y="1120"/>
                  </a:lnTo>
                  <a:moveTo>
                    <a:pt x="1594" y="1120"/>
                  </a:moveTo>
                  <a:lnTo>
                    <a:pt x="1567" y="1075"/>
                  </a:lnTo>
                  <a:lnTo>
                    <a:pt x="1594" y="1028"/>
                  </a:lnTo>
                  <a:lnTo>
                    <a:pt x="1620" y="1075"/>
                  </a:lnTo>
                  <a:lnTo>
                    <a:pt x="1594" y="1120"/>
                  </a:lnTo>
                  <a:moveTo>
                    <a:pt x="1656" y="1120"/>
                  </a:moveTo>
                  <a:lnTo>
                    <a:pt x="1629" y="1075"/>
                  </a:lnTo>
                  <a:lnTo>
                    <a:pt x="1656" y="1028"/>
                  </a:lnTo>
                  <a:lnTo>
                    <a:pt x="1681" y="1075"/>
                  </a:lnTo>
                  <a:lnTo>
                    <a:pt x="1656" y="1120"/>
                  </a:lnTo>
                  <a:moveTo>
                    <a:pt x="1717" y="1120"/>
                  </a:moveTo>
                  <a:lnTo>
                    <a:pt x="1692" y="1075"/>
                  </a:lnTo>
                  <a:lnTo>
                    <a:pt x="1717" y="1028"/>
                  </a:lnTo>
                  <a:lnTo>
                    <a:pt x="1744" y="1075"/>
                  </a:lnTo>
                  <a:lnTo>
                    <a:pt x="1717" y="1120"/>
                  </a:lnTo>
                  <a:moveTo>
                    <a:pt x="1779" y="1120"/>
                  </a:moveTo>
                  <a:lnTo>
                    <a:pt x="1753" y="1075"/>
                  </a:lnTo>
                  <a:lnTo>
                    <a:pt x="1779" y="1028"/>
                  </a:lnTo>
                  <a:lnTo>
                    <a:pt x="1806" y="1075"/>
                  </a:lnTo>
                  <a:lnTo>
                    <a:pt x="1779" y="1120"/>
                  </a:lnTo>
                  <a:moveTo>
                    <a:pt x="1840" y="1120"/>
                  </a:moveTo>
                  <a:lnTo>
                    <a:pt x="1815" y="1075"/>
                  </a:lnTo>
                  <a:lnTo>
                    <a:pt x="1840" y="1028"/>
                  </a:lnTo>
                  <a:lnTo>
                    <a:pt x="1867" y="1075"/>
                  </a:lnTo>
                  <a:lnTo>
                    <a:pt x="1840" y="1120"/>
                  </a:lnTo>
                  <a:moveTo>
                    <a:pt x="1902" y="1120"/>
                  </a:moveTo>
                  <a:lnTo>
                    <a:pt x="1876" y="1075"/>
                  </a:lnTo>
                  <a:lnTo>
                    <a:pt x="1902" y="1028"/>
                  </a:lnTo>
                  <a:lnTo>
                    <a:pt x="1929" y="1075"/>
                  </a:lnTo>
                  <a:lnTo>
                    <a:pt x="1902" y="1120"/>
                  </a:lnTo>
                  <a:moveTo>
                    <a:pt x="1963" y="1120"/>
                  </a:moveTo>
                  <a:lnTo>
                    <a:pt x="1938" y="1075"/>
                  </a:lnTo>
                  <a:lnTo>
                    <a:pt x="1963" y="1028"/>
                  </a:lnTo>
                  <a:lnTo>
                    <a:pt x="1990" y="1075"/>
                  </a:lnTo>
                  <a:lnTo>
                    <a:pt x="1963" y="1120"/>
                  </a:lnTo>
                  <a:moveTo>
                    <a:pt x="2025" y="1120"/>
                  </a:moveTo>
                  <a:lnTo>
                    <a:pt x="1999" y="1075"/>
                  </a:lnTo>
                  <a:lnTo>
                    <a:pt x="2025" y="1028"/>
                  </a:lnTo>
                  <a:lnTo>
                    <a:pt x="2052" y="1075"/>
                  </a:lnTo>
                  <a:lnTo>
                    <a:pt x="2025" y="1120"/>
                  </a:lnTo>
                  <a:moveTo>
                    <a:pt x="2088" y="1120"/>
                  </a:moveTo>
                  <a:lnTo>
                    <a:pt x="2061" y="1075"/>
                  </a:lnTo>
                  <a:lnTo>
                    <a:pt x="2088" y="1028"/>
                  </a:lnTo>
                  <a:lnTo>
                    <a:pt x="2113" y="1075"/>
                  </a:lnTo>
                  <a:lnTo>
                    <a:pt x="2088" y="1120"/>
                  </a:lnTo>
                  <a:moveTo>
                    <a:pt x="2149" y="1120"/>
                  </a:moveTo>
                  <a:lnTo>
                    <a:pt x="2122" y="1075"/>
                  </a:lnTo>
                  <a:lnTo>
                    <a:pt x="2149" y="1028"/>
                  </a:lnTo>
                  <a:lnTo>
                    <a:pt x="2175" y="1075"/>
                  </a:lnTo>
                  <a:lnTo>
                    <a:pt x="2149" y="1120"/>
                  </a:lnTo>
                  <a:moveTo>
                    <a:pt x="2211" y="1120"/>
                  </a:moveTo>
                  <a:lnTo>
                    <a:pt x="2184" y="1075"/>
                  </a:lnTo>
                  <a:lnTo>
                    <a:pt x="2211" y="1028"/>
                  </a:lnTo>
                  <a:lnTo>
                    <a:pt x="2236" y="1075"/>
                  </a:lnTo>
                  <a:lnTo>
                    <a:pt x="2211" y="1120"/>
                  </a:lnTo>
                  <a:moveTo>
                    <a:pt x="2272" y="1120"/>
                  </a:moveTo>
                  <a:lnTo>
                    <a:pt x="2245" y="1075"/>
                  </a:lnTo>
                  <a:lnTo>
                    <a:pt x="2272" y="1028"/>
                  </a:lnTo>
                  <a:lnTo>
                    <a:pt x="2298" y="1075"/>
                  </a:lnTo>
                  <a:lnTo>
                    <a:pt x="2272" y="1120"/>
                  </a:lnTo>
                  <a:moveTo>
                    <a:pt x="2334" y="1120"/>
                  </a:moveTo>
                  <a:lnTo>
                    <a:pt x="2307" y="1075"/>
                  </a:lnTo>
                  <a:lnTo>
                    <a:pt x="2334" y="1028"/>
                  </a:lnTo>
                  <a:lnTo>
                    <a:pt x="2359" y="1075"/>
                  </a:lnTo>
                  <a:lnTo>
                    <a:pt x="2334" y="1120"/>
                  </a:lnTo>
                  <a:moveTo>
                    <a:pt x="2395" y="1120"/>
                  </a:moveTo>
                  <a:lnTo>
                    <a:pt x="2368" y="1075"/>
                  </a:lnTo>
                  <a:lnTo>
                    <a:pt x="2395" y="1028"/>
                  </a:lnTo>
                  <a:lnTo>
                    <a:pt x="2421" y="1075"/>
                  </a:lnTo>
                  <a:lnTo>
                    <a:pt x="2395" y="1120"/>
                  </a:lnTo>
                  <a:moveTo>
                    <a:pt x="2457" y="1120"/>
                  </a:moveTo>
                  <a:lnTo>
                    <a:pt x="2431" y="1075"/>
                  </a:lnTo>
                  <a:lnTo>
                    <a:pt x="2457" y="1028"/>
                  </a:lnTo>
                  <a:lnTo>
                    <a:pt x="2484" y="1075"/>
                  </a:lnTo>
                  <a:lnTo>
                    <a:pt x="2457" y="1120"/>
                  </a:lnTo>
                  <a:moveTo>
                    <a:pt x="2518" y="1120"/>
                  </a:moveTo>
                  <a:lnTo>
                    <a:pt x="2493" y="1075"/>
                  </a:lnTo>
                  <a:lnTo>
                    <a:pt x="2518" y="1028"/>
                  </a:lnTo>
                  <a:lnTo>
                    <a:pt x="2545" y="1075"/>
                  </a:lnTo>
                  <a:lnTo>
                    <a:pt x="2518" y="1120"/>
                  </a:lnTo>
                  <a:moveTo>
                    <a:pt x="84" y="1066"/>
                  </a:moveTo>
                  <a:lnTo>
                    <a:pt x="59" y="1021"/>
                  </a:lnTo>
                  <a:lnTo>
                    <a:pt x="84" y="976"/>
                  </a:lnTo>
                  <a:lnTo>
                    <a:pt x="111" y="1021"/>
                  </a:lnTo>
                  <a:lnTo>
                    <a:pt x="84" y="1066"/>
                  </a:lnTo>
                  <a:moveTo>
                    <a:pt x="146" y="1066"/>
                  </a:moveTo>
                  <a:lnTo>
                    <a:pt x="120" y="1021"/>
                  </a:lnTo>
                  <a:lnTo>
                    <a:pt x="146" y="976"/>
                  </a:lnTo>
                  <a:lnTo>
                    <a:pt x="172" y="1021"/>
                  </a:lnTo>
                  <a:lnTo>
                    <a:pt x="146" y="1066"/>
                  </a:lnTo>
                  <a:moveTo>
                    <a:pt x="207" y="1066"/>
                  </a:moveTo>
                  <a:lnTo>
                    <a:pt x="181" y="1021"/>
                  </a:lnTo>
                  <a:lnTo>
                    <a:pt x="207" y="976"/>
                  </a:lnTo>
                  <a:lnTo>
                    <a:pt x="234" y="1021"/>
                  </a:lnTo>
                  <a:lnTo>
                    <a:pt x="207" y="1066"/>
                  </a:lnTo>
                  <a:moveTo>
                    <a:pt x="270" y="1066"/>
                  </a:moveTo>
                  <a:lnTo>
                    <a:pt x="243" y="1021"/>
                  </a:lnTo>
                  <a:lnTo>
                    <a:pt x="270" y="976"/>
                  </a:lnTo>
                  <a:lnTo>
                    <a:pt x="295" y="1021"/>
                  </a:lnTo>
                  <a:lnTo>
                    <a:pt x="270" y="1066"/>
                  </a:lnTo>
                  <a:moveTo>
                    <a:pt x="331" y="1066"/>
                  </a:moveTo>
                  <a:lnTo>
                    <a:pt x="304" y="1021"/>
                  </a:lnTo>
                  <a:lnTo>
                    <a:pt x="331" y="976"/>
                  </a:lnTo>
                  <a:lnTo>
                    <a:pt x="357" y="1021"/>
                  </a:lnTo>
                  <a:lnTo>
                    <a:pt x="331" y="1066"/>
                  </a:lnTo>
                  <a:moveTo>
                    <a:pt x="393" y="1066"/>
                  </a:moveTo>
                  <a:lnTo>
                    <a:pt x="366" y="1021"/>
                  </a:lnTo>
                  <a:lnTo>
                    <a:pt x="393" y="976"/>
                  </a:lnTo>
                  <a:lnTo>
                    <a:pt x="418" y="1021"/>
                  </a:lnTo>
                  <a:lnTo>
                    <a:pt x="393" y="1066"/>
                  </a:lnTo>
                  <a:moveTo>
                    <a:pt x="454" y="1066"/>
                  </a:moveTo>
                  <a:lnTo>
                    <a:pt x="427" y="1021"/>
                  </a:lnTo>
                  <a:lnTo>
                    <a:pt x="454" y="976"/>
                  </a:lnTo>
                  <a:lnTo>
                    <a:pt x="480" y="1021"/>
                  </a:lnTo>
                  <a:lnTo>
                    <a:pt x="454" y="1066"/>
                  </a:lnTo>
                  <a:moveTo>
                    <a:pt x="516" y="1066"/>
                  </a:moveTo>
                  <a:lnTo>
                    <a:pt x="489" y="1021"/>
                  </a:lnTo>
                  <a:lnTo>
                    <a:pt x="516" y="976"/>
                  </a:lnTo>
                  <a:lnTo>
                    <a:pt x="541" y="1021"/>
                  </a:lnTo>
                  <a:lnTo>
                    <a:pt x="516" y="1066"/>
                  </a:lnTo>
                  <a:moveTo>
                    <a:pt x="577" y="1066"/>
                  </a:moveTo>
                  <a:lnTo>
                    <a:pt x="550" y="1021"/>
                  </a:lnTo>
                  <a:lnTo>
                    <a:pt x="577" y="976"/>
                  </a:lnTo>
                  <a:lnTo>
                    <a:pt x="603" y="1021"/>
                  </a:lnTo>
                  <a:lnTo>
                    <a:pt x="577" y="1066"/>
                  </a:lnTo>
                  <a:moveTo>
                    <a:pt x="639" y="1066"/>
                  </a:moveTo>
                  <a:lnTo>
                    <a:pt x="613" y="1021"/>
                  </a:lnTo>
                  <a:lnTo>
                    <a:pt x="639" y="976"/>
                  </a:lnTo>
                  <a:lnTo>
                    <a:pt x="666" y="1021"/>
                  </a:lnTo>
                  <a:lnTo>
                    <a:pt x="639" y="1066"/>
                  </a:lnTo>
                  <a:moveTo>
                    <a:pt x="700" y="1066"/>
                  </a:moveTo>
                  <a:lnTo>
                    <a:pt x="675" y="1021"/>
                  </a:lnTo>
                  <a:lnTo>
                    <a:pt x="700" y="976"/>
                  </a:lnTo>
                  <a:lnTo>
                    <a:pt x="727" y="1021"/>
                  </a:lnTo>
                  <a:lnTo>
                    <a:pt x="700" y="1066"/>
                  </a:lnTo>
                  <a:moveTo>
                    <a:pt x="762" y="1066"/>
                  </a:moveTo>
                  <a:lnTo>
                    <a:pt x="736" y="1021"/>
                  </a:lnTo>
                  <a:lnTo>
                    <a:pt x="762" y="976"/>
                  </a:lnTo>
                  <a:lnTo>
                    <a:pt x="789" y="1021"/>
                  </a:lnTo>
                  <a:lnTo>
                    <a:pt x="762" y="1066"/>
                  </a:lnTo>
                  <a:moveTo>
                    <a:pt x="823" y="1066"/>
                  </a:moveTo>
                  <a:lnTo>
                    <a:pt x="798" y="1021"/>
                  </a:lnTo>
                  <a:lnTo>
                    <a:pt x="823" y="976"/>
                  </a:lnTo>
                  <a:lnTo>
                    <a:pt x="850" y="1021"/>
                  </a:lnTo>
                  <a:lnTo>
                    <a:pt x="823" y="1066"/>
                  </a:lnTo>
                  <a:moveTo>
                    <a:pt x="885" y="1066"/>
                  </a:moveTo>
                  <a:lnTo>
                    <a:pt x="859" y="1021"/>
                  </a:lnTo>
                  <a:lnTo>
                    <a:pt x="885" y="976"/>
                  </a:lnTo>
                  <a:lnTo>
                    <a:pt x="912" y="1021"/>
                  </a:lnTo>
                  <a:lnTo>
                    <a:pt x="885" y="1066"/>
                  </a:lnTo>
                  <a:moveTo>
                    <a:pt x="946" y="1066"/>
                  </a:moveTo>
                  <a:lnTo>
                    <a:pt x="921" y="1021"/>
                  </a:lnTo>
                  <a:lnTo>
                    <a:pt x="946" y="976"/>
                  </a:lnTo>
                  <a:lnTo>
                    <a:pt x="973" y="1021"/>
                  </a:lnTo>
                  <a:lnTo>
                    <a:pt x="946" y="1066"/>
                  </a:lnTo>
                  <a:moveTo>
                    <a:pt x="1009" y="1066"/>
                  </a:moveTo>
                  <a:lnTo>
                    <a:pt x="982" y="1021"/>
                  </a:lnTo>
                  <a:lnTo>
                    <a:pt x="1009" y="976"/>
                  </a:lnTo>
                  <a:lnTo>
                    <a:pt x="1035" y="1021"/>
                  </a:lnTo>
                  <a:lnTo>
                    <a:pt x="1009" y="1066"/>
                  </a:lnTo>
                  <a:moveTo>
                    <a:pt x="1071" y="1066"/>
                  </a:moveTo>
                  <a:lnTo>
                    <a:pt x="1044" y="1021"/>
                  </a:lnTo>
                  <a:lnTo>
                    <a:pt x="1071" y="976"/>
                  </a:lnTo>
                  <a:lnTo>
                    <a:pt x="1096" y="1021"/>
                  </a:lnTo>
                  <a:lnTo>
                    <a:pt x="1071" y="1066"/>
                  </a:lnTo>
                  <a:moveTo>
                    <a:pt x="1132" y="1066"/>
                  </a:moveTo>
                  <a:lnTo>
                    <a:pt x="1105" y="1021"/>
                  </a:lnTo>
                  <a:lnTo>
                    <a:pt x="1132" y="976"/>
                  </a:lnTo>
                  <a:lnTo>
                    <a:pt x="1158" y="1021"/>
                  </a:lnTo>
                  <a:lnTo>
                    <a:pt x="1132" y="1066"/>
                  </a:lnTo>
                  <a:moveTo>
                    <a:pt x="1194" y="1066"/>
                  </a:moveTo>
                  <a:lnTo>
                    <a:pt x="1167" y="1021"/>
                  </a:lnTo>
                  <a:lnTo>
                    <a:pt x="1194" y="976"/>
                  </a:lnTo>
                  <a:lnTo>
                    <a:pt x="1219" y="1021"/>
                  </a:lnTo>
                  <a:lnTo>
                    <a:pt x="1194" y="1066"/>
                  </a:lnTo>
                  <a:moveTo>
                    <a:pt x="1255" y="1066"/>
                  </a:moveTo>
                  <a:lnTo>
                    <a:pt x="1228" y="1021"/>
                  </a:lnTo>
                  <a:lnTo>
                    <a:pt x="1255" y="976"/>
                  </a:lnTo>
                  <a:lnTo>
                    <a:pt x="1281" y="1021"/>
                  </a:lnTo>
                  <a:lnTo>
                    <a:pt x="1255" y="1066"/>
                  </a:lnTo>
                  <a:moveTo>
                    <a:pt x="1317" y="1066"/>
                  </a:moveTo>
                  <a:lnTo>
                    <a:pt x="1290" y="1021"/>
                  </a:lnTo>
                  <a:lnTo>
                    <a:pt x="1317" y="976"/>
                  </a:lnTo>
                  <a:lnTo>
                    <a:pt x="1342" y="1021"/>
                  </a:lnTo>
                  <a:lnTo>
                    <a:pt x="1317" y="1066"/>
                  </a:lnTo>
                  <a:moveTo>
                    <a:pt x="1378" y="1066"/>
                  </a:moveTo>
                  <a:lnTo>
                    <a:pt x="1353" y="1021"/>
                  </a:lnTo>
                  <a:lnTo>
                    <a:pt x="1378" y="976"/>
                  </a:lnTo>
                  <a:lnTo>
                    <a:pt x="1405" y="1021"/>
                  </a:lnTo>
                  <a:lnTo>
                    <a:pt x="1378" y="1066"/>
                  </a:lnTo>
                  <a:moveTo>
                    <a:pt x="1440" y="1066"/>
                  </a:moveTo>
                  <a:lnTo>
                    <a:pt x="1414" y="1021"/>
                  </a:lnTo>
                  <a:lnTo>
                    <a:pt x="1440" y="976"/>
                  </a:lnTo>
                  <a:lnTo>
                    <a:pt x="1467" y="1021"/>
                  </a:lnTo>
                  <a:lnTo>
                    <a:pt x="1440" y="1066"/>
                  </a:lnTo>
                  <a:moveTo>
                    <a:pt x="1501" y="1066"/>
                  </a:moveTo>
                  <a:lnTo>
                    <a:pt x="1476" y="1021"/>
                  </a:lnTo>
                  <a:lnTo>
                    <a:pt x="1501" y="976"/>
                  </a:lnTo>
                  <a:lnTo>
                    <a:pt x="1528" y="1021"/>
                  </a:lnTo>
                  <a:lnTo>
                    <a:pt x="1501" y="1066"/>
                  </a:lnTo>
                  <a:moveTo>
                    <a:pt x="1563" y="1066"/>
                  </a:moveTo>
                  <a:lnTo>
                    <a:pt x="1537" y="1021"/>
                  </a:lnTo>
                  <a:lnTo>
                    <a:pt x="1563" y="976"/>
                  </a:lnTo>
                  <a:lnTo>
                    <a:pt x="1590" y="1021"/>
                  </a:lnTo>
                  <a:lnTo>
                    <a:pt x="1563" y="1066"/>
                  </a:lnTo>
                  <a:moveTo>
                    <a:pt x="1624" y="1066"/>
                  </a:moveTo>
                  <a:lnTo>
                    <a:pt x="1599" y="1021"/>
                  </a:lnTo>
                  <a:lnTo>
                    <a:pt x="1624" y="976"/>
                  </a:lnTo>
                  <a:lnTo>
                    <a:pt x="1651" y="1021"/>
                  </a:lnTo>
                  <a:lnTo>
                    <a:pt x="1624" y="1066"/>
                  </a:lnTo>
                  <a:moveTo>
                    <a:pt x="1686" y="1066"/>
                  </a:moveTo>
                  <a:lnTo>
                    <a:pt x="1660" y="1021"/>
                  </a:lnTo>
                  <a:lnTo>
                    <a:pt x="1686" y="976"/>
                  </a:lnTo>
                  <a:lnTo>
                    <a:pt x="1713" y="1021"/>
                  </a:lnTo>
                  <a:lnTo>
                    <a:pt x="1686" y="1066"/>
                  </a:lnTo>
                  <a:moveTo>
                    <a:pt x="1749" y="1066"/>
                  </a:moveTo>
                  <a:lnTo>
                    <a:pt x="1722" y="1021"/>
                  </a:lnTo>
                  <a:lnTo>
                    <a:pt x="1749" y="976"/>
                  </a:lnTo>
                  <a:lnTo>
                    <a:pt x="1774" y="1021"/>
                  </a:lnTo>
                  <a:lnTo>
                    <a:pt x="1749" y="1066"/>
                  </a:lnTo>
                  <a:moveTo>
                    <a:pt x="1810" y="1066"/>
                  </a:moveTo>
                  <a:lnTo>
                    <a:pt x="1783" y="1021"/>
                  </a:lnTo>
                  <a:lnTo>
                    <a:pt x="1810" y="976"/>
                  </a:lnTo>
                  <a:lnTo>
                    <a:pt x="1836" y="1021"/>
                  </a:lnTo>
                  <a:lnTo>
                    <a:pt x="1810" y="1066"/>
                  </a:lnTo>
                  <a:moveTo>
                    <a:pt x="1872" y="1066"/>
                  </a:moveTo>
                  <a:lnTo>
                    <a:pt x="1845" y="1021"/>
                  </a:lnTo>
                  <a:lnTo>
                    <a:pt x="1872" y="976"/>
                  </a:lnTo>
                  <a:lnTo>
                    <a:pt x="1897" y="1021"/>
                  </a:lnTo>
                  <a:lnTo>
                    <a:pt x="1872" y="1066"/>
                  </a:lnTo>
                  <a:moveTo>
                    <a:pt x="1933" y="1066"/>
                  </a:moveTo>
                  <a:lnTo>
                    <a:pt x="1906" y="1021"/>
                  </a:lnTo>
                  <a:lnTo>
                    <a:pt x="1933" y="976"/>
                  </a:lnTo>
                  <a:lnTo>
                    <a:pt x="1959" y="1021"/>
                  </a:lnTo>
                  <a:lnTo>
                    <a:pt x="1933" y="1066"/>
                  </a:lnTo>
                  <a:moveTo>
                    <a:pt x="1995" y="1066"/>
                  </a:moveTo>
                  <a:lnTo>
                    <a:pt x="1968" y="1021"/>
                  </a:lnTo>
                  <a:lnTo>
                    <a:pt x="1995" y="976"/>
                  </a:lnTo>
                  <a:lnTo>
                    <a:pt x="2020" y="1021"/>
                  </a:lnTo>
                  <a:lnTo>
                    <a:pt x="1995" y="1066"/>
                  </a:lnTo>
                  <a:moveTo>
                    <a:pt x="2056" y="1066"/>
                  </a:moveTo>
                  <a:lnTo>
                    <a:pt x="2029" y="1021"/>
                  </a:lnTo>
                  <a:lnTo>
                    <a:pt x="2056" y="976"/>
                  </a:lnTo>
                  <a:lnTo>
                    <a:pt x="2082" y="1021"/>
                  </a:lnTo>
                  <a:lnTo>
                    <a:pt x="2056" y="1066"/>
                  </a:lnTo>
                  <a:moveTo>
                    <a:pt x="2118" y="1066"/>
                  </a:moveTo>
                  <a:lnTo>
                    <a:pt x="2092" y="1021"/>
                  </a:lnTo>
                  <a:lnTo>
                    <a:pt x="2118" y="976"/>
                  </a:lnTo>
                  <a:lnTo>
                    <a:pt x="2145" y="1021"/>
                  </a:lnTo>
                  <a:lnTo>
                    <a:pt x="2118" y="1066"/>
                  </a:lnTo>
                  <a:moveTo>
                    <a:pt x="2179" y="1066"/>
                  </a:moveTo>
                  <a:lnTo>
                    <a:pt x="2154" y="1021"/>
                  </a:lnTo>
                  <a:lnTo>
                    <a:pt x="2179" y="976"/>
                  </a:lnTo>
                  <a:lnTo>
                    <a:pt x="2206" y="1021"/>
                  </a:lnTo>
                  <a:lnTo>
                    <a:pt x="2179" y="1066"/>
                  </a:lnTo>
                  <a:moveTo>
                    <a:pt x="2241" y="1066"/>
                  </a:moveTo>
                  <a:lnTo>
                    <a:pt x="2215" y="1021"/>
                  </a:lnTo>
                  <a:lnTo>
                    <a:pt x="2241" y="976"/>
                  </a:lnTo>
                  <a:lnTo>
                    <a:pt x="2268" y="1021"/>
                  </a:lnTo>
                  <a:lnTo>
                    <a:pt x="2241" y="1066"/>
                  </a:lnTo>
                  <a:moveTo>
                    <a:pt x="2302" y="1066"/>
                  </a:moveTo>
                  <a:lnTo>
                    <a:pt x="2277" y="1021"/>
                  </a:lnTo>
                  <a:lnTo>
                    <a:pt x="2302" y="976"/>
                  </a:lnTo>
                  <a:lnTo>
                    <a:pt x="2329" y="1021"/>
                  </a:lnTo>
                  <a:lnTo>
                    <a:pt x="2302" y="1066"/>
                  </a:lnTo>
                  <a:moveTo>
                    <a:pt x="2364" y="1066"/>
                  </a:moveTo>
                  <a:lnTo>
                    <a:pt x="2338" y="1021"/>
                  </a:lnTo>
                  <a:lnTo>
                    <a:pt x="2364" y="976"/>
                  </a:lnTo>
                  <a:lnTo>
                    <a:pt x="2391" y="1021"/>
                  </a:lnTo>
                  <a:lnTo>
                    <a:pt x="2364" y="1066"/>
                  </a:lnTo>
                  <a:moveTo>
                    <a:pt x="2425" y="1066"/>
                  </a:moveTo>
                  <a:lnTo>
                    <a:pt x="2400" y="1021"/>
                  </a:lnTo>
                  <a:lnTo>
                    <a:pt x="2425" y="976"/>
                  </a:lnTo>
                  <a:lnTo>
                    <a:pt x="2452" y="1021"/>
                  </a:lnTo>
                  <a:lnTo>
                    <a:pt x="2425" y="1066"/>
                  </a:lnTo>
                  <a:moveTo>
                    <a:pt x="2488" y="1066"/>
                  </a:moveTo>
                  <a:lnTo>
                    <a:pt x="2461" y="1021"/>
                  </a:lnTo>
                  <a:lnTo>
                    <a:pt x="2488" y="976"/>
                  </a:lnTo>
                  <a:lnTo>
                    <a:pt x="2514" y="1021"/>
                  </a:lnTo>
                  <a:lnTo>
                    <a:pt x="2488" y="1066"/>
                  </a:lnTo>
                  <a:moveTo>
                    <a:pt x="54" y="1013"/>
                  </a:moveTo>
                  <a:lnTo>
                    <a:pt x="27" y="967"/>
                  </a:lnTo>
                  <a:lnTo>
                    <a:pt x="54" y="922"/>
                  </a:lnTo>
                  <a:lnTo>
                    <a:pt x="80" y="967"/>
                  </a:lnTo>
                  <a:lnTo>
                    <a:pt x="54" y="1013"/>
                  </a:lnTo>
                  <a:moveTo>
                    <a:pt x="116" y="1013"/>
                  </a:moveTo>
                  <a:lnTo>
                    <a:pt x="89" y="967"/>
                  </a:lnTo>
                  <a:lnTo>
                    <a:pt x="116" y="922"/>
                  </a:lnTo>
                  <a:lnTo>
                    <a:pt x="141" y="967"/>
                  </a:lnTo>
                  <a:lnTo>
                    <a:pt x="116" y="1013"/>
                  </a:lnTo>
                  <a:moveTo>
                    <a:pt x="177" y="1013"/>
                  </a:moveTo>
                  <a:lnTo>
                    <a:pt x="150" y="967"/>
                  </a:lnTo>
                  <a:lnTo>
                    <a:pt x="177" y="922"/>
                  </a:lnTo>
                  <a:lnTo>
                    <a:pt x="202" y="967"/>
                  </a:lnTo>
                  <a:lnTo>
                    <a:pt x="177" y="1013"/>
                  </a:lnTo>
                  <a:moveTo>
                    <a:pt x="238" y="1013"/>
                  </a:moveTo>
                  <a:lnTo>
                    <a:pt x="213" y="967"/>
                  </a:lnTo>
                  <a:lnTo>
                    <a:pt x="238" y="922"/>
                  </a:lnTo>
                  <a:lnTo>
                    <a:pt x="265" y="967"/>
                  </a:lnTo>
                  <a:lnTo>
                    <a:pt x="238" y="1013"/>
                  </a:lnTo>
                  <a:moveTo>
                    <a:pt x="300" y="1013"/>
                  </a:moveTo>
                  <a:lnTo>
                    <a:pt x="274" y="967"/>
                  </a:lnTo>
                  <a:lnTo>
                    <a:pt x="300" y="922"/>
                  </a:lnTo>
                  <a:lnTo>
                    <a:pt x="327" y="967"/>
                  </a:lnTo>
                  <a:lnTo>
                    <a:pt x="300" y="1013"/>
                  </a:lnTo>
                  <a:moveTo>
                    <a:pt x="361" y="1013"/>
                  </a:moveTo>
                  <a:lnTo>
                    <a:pt x="336" y="967"/>
                  </a:lnTo>
                  <a:lnTo>
                    <a:pt x="361" y="922"/>
                  </a:lnTo>
                  <a:lnTo>
                    <a:pt x="388" y="967"/>
                  </a:lnTo>
                  <a:lnTo>
                    <a:pt x="361" y="1013"/>
                  </a:lnTo>
                  <a:moveTo>
                    <a:pt x="423" y="1013"/>
                  </a:moveTo>
                  <a:lnTo>
                    <a:pt x="397" y="967"/>
                  </a:lnTo>
                  <a:lnTo>
                    <a:pt x="423" y="922"/>
                  </a:lnTo>
                  <a:lnTo>
                    <a:pt x="450" y="967"/>
                  </a:lnTo>
                  <a:lnTo>
                    <a:pt x="423" y="1013"/>
                  </a:lnTo>
                  <a:moveTo>
                    <a:pt x="484" y="1013"/>
                  </a:moveTo>
                  <a:lnTo>
                    <a:pt x="459" y="967"/>
                  </a:lnTo>
                  <a:lnTo>
                    <a:pt x="484" y="922"/>
                  </a:lnTo>
                  <a:lnTo>
                    <a:pt x="511" y="967"/>
                  </a:lnTo>
                  <a:lnTo>
                    <a:pt x="484" y="1013"/>
                  </a:lnTo>
                  <a:moveTo>
                    <a:pt x="546" y="1013"/>
                  </a:moveTo>
                  <a:lnTo>
                    <a:pt x="520" y="967"/>
                  </a:lnTo>
                  <a:lnTo>
                    <a:pt x="546" y="922"/>
                  </a:lnTo>
                  <a:lnTo>
                    <a:pt x="573" y="967"/>
                  </a:lnTo>
                  <a:lnTo>
                    <a:pt x="546" y="1013"/>
                  </a:lnTo>
                  <a:moveTo>
                    <a:pt x="609" y="1013"/>
                  </a:moveTo>
                  <a:lnTo>
                    <a:pt x="582" y="967"/>
                  </a:lnTo>
                  <a:lnTo>
                    <a:pt x="609" y="922"/>
                  </a:lnTo>
                  <a:lnTo>
                    <a:pt x="634" y="967"/>
                  </a:lnTo>
                  <a:lnTo>
                    <a:pt x="609" y="1013"/>
                  </a:lnTo>
                  <a:moveTo>
                    <a:pt x="670" y="1013"/>
                  </a:moveTo>
                  <a:lnTo>
                    <a:pt x="643" y="967"/>
                  </a:lnTo>
                  <a:lnTo>
                    <a:pt x="670" y="922"/>
                  </a:lnTo>
                  <a:lnTo>
                    <a:pt x="696" y="967"/>
                  </a:lnTo>
                  <a:lnTo>
                    <a:pt x="670" y="1013"/>
                  </a:lnTo>
                  <a:moveTo>
                    <a:pt x="732" y="1013"/>
                  </a:moveTo>
                  <a:lnTo>
                    <a:pt x="705" y="967"/>
                  </a:lnTo>
                  <a:lnTo>
                    <a:pt x="732" y="922"/>
                  </a:lnTo>
                  <a:lnTo>
                    <a:pt x="757" y="967"/>
                  </a:lnTo>
                  <a:lnTo>
                    <a:pt x="732" y="1013"/>
                  </a:lnTo>
                  <a:moveTo>
                    <a:pt x="793" y="1013"/>
                  </a:moveTo>
                  <a:lnTo>
                    <a:pt x="766" y="967"/>
                  </a:lnTo>
                  <a:lnTo>
                    <a:pt x="793" y="922"/>
                  </a:lnTo>
                  <a:lnTo>
                    <a:pt x="819" y="967"/>
                  </a:lnTo>
                  <a:lnTo>
                    <a:pt x="793" y="1013"/>
                  </a:lnTo>
                  <a:moveTo>
                    <a:pt x="855" y="1013"/>
                  </a:moveTo>
                  <a:lnTo>
                    <a:pt x="828" y="967"/>
                  </a:lnTo>
                  <a:lnTo>
                    <a:pt x="855" y="922"/>
                  </a:lnTo>
                  <a:lnTo>
                    <a:pt x="880" y="967"/>
                  </a:lnTo>
                  <a:lnTo>
                    <a:pt x="855" y="1013"/>
                  </a:lnTo>
                  <a:moveTo>
                    <a:pt x="916" y="1013"/>
                  </a:moveTo>
                  <a:lnTo>
                    <a:pt x="889" y="967"/>
                  </a:lnTo>
                  <a:lnTo>
                    <a:pt x="916" y="922"/>
                  </a:lnTo>
                  <a:lnTo>
                    <a:pt x="942" y="967"/>
                  </a:lnTo>
                  <a:lnTo>
                    <a:pt x="916" y="1013"/>
                  </a:lnTo>
                  <a:moveTo>
                    <a:pt x="978" y="1013"/>
                  </a:moveTo>
                  <a:lnTo>
                    <a:pt x="952" y="967"/>
                  </a:lnTo>
                  <a:lnTo>
                    <a:pt x="978" y="922"/>
                  </a:lnTo>
                  <a:lnTo>
                    <a:pt x="1005" y="967"/>
                  </a:lnTo>
                  <a:lnTo>
                    <a:pt x="978" y="1013"/>
                  </a:lnTo>
                  <a:moveTo>
                    <a:pt x="1039" y="1013"/>
                  </a:moveTo>
                  <a:lnTo>
                    <a:pt x="1014" y="967"/>
                  </a:lnTo>
                  <a:lnTo>
                    <a:pt x="1039" y="922"/>
                  </a:lnTo>
                  <a:lnTo>
                    <a:pt x="1066" y="967"/>
                  </a:lnTo>
                  <a:lnTo>
                    <a:pt x="1039" y="1013"/>
                  </a:lnTo>
                  <a:moveTo>
                    <a:pt x="1101" y="1013"/>
                  </a:moveTo>
                  <a:lnTo>
                    <a:pt x="1075" y="967"/>
                  </a:lnTo>
                  <a:lnTo>
                    <a:pt x="1101" y="922"/>
                  </a:lnTo>
                  <a:lnTo>
                    <a:pt x="1128" y="967"/>
                  </a:lnTo>
                  <a:lnTo>
                    <a:pt x="1101" y="1013"/>
                  </a:lnTo>
                  <a:moveTo>
                    <a:pt x="1162" y="1013"/>
                  </a:moveTo>
                  <a:lnTo>
                    <a:pt x="1137" y="967"/>
                  </a:lnTo>
                  <a:lnTo>
                    <a:pt x="1162" y="922"/>
                  </a:lnTo>
                  <a:lnTo>
                    <a:pt x="1189" y="967"/>
                  </a:lnTo>
                  <a:lnTo>
                    <a:pt x="1162" y="1013"/>
                  </a:lnTo>
                  <a:moveTo>
                    <a:pt x="1224" y="1013"/>
                  </a:moveTo>
                  <a:lnTo>
                    <a:pt x="1198" y="967"/>
                  </a:lnTo>
                  <a:lnTo>
                    <a:pt x="1224" y="922"/>
                  </a:lnTo>
                  <a:lnTo>
                    <a:pt x="1251" y="967"/>
                  </a:lnTo>
                  <a:lnTo>
                    <a:pt x="1224" y="1013"/>
                  </a:lnTo>
                  <a:moveTo>
                    <a:pt x="1285" y="1013"/>
                  </a:moveTo>
                  <a:lnTo>
                    <a:pt x="1260" y="967"/>
                  </a:lnTo>
                  <a:lnTo>
                    <a:pt x="1285" y="922"/>
                  </a:lnTo>
                  <a:lnTo>
                    <a:pt x="1312" y="967"/>
                  </a:lnTo>
                  <a:lnTo>
                    <a:pt x="1285" y="1013"/>
                  </a:lnTo>
                  <a:moveTo>
                    <a:pt x="1348" y="1013"/>
                  </a:moveTo>
                  <a:lnTo>
                    <a:pt x="1321" y="967"/>
                  </a:lnTo>
                  <a:lnTo>
                    <a:pt x="1348" y="922"/>
                  </a:lnTo>
                  <a:lnTo>
                    <a:pt x="1374" y="967"/>
                  </a:lnTo>
                  <a:lnTo>
                    <a:pt x="1348" y="1013"/>
                  </a:lnTo>
                  <a:moveTo>
                    <a:pt x="1410" y="1013"/>
                  </a:moveTo>
                  <a:lnTo>
                    <a:pt x="1383" y="967"/>
                  </a:lnTo>
                  <a:lnTo>
                    <a:pt x="1410" y="922"/>
                  </a:lnTo>
                  <a:lnTo>
                    <a:pt x="1435" y="967"/>
                  </a:lnTo>
                  <a:lnTo>
                    <a:pt x="1410" y="1013"/>
                  </a:lnTo>
                  <a:moveTo>
                    <a:pt x="1471" y="1013"/>
                  </a:moveTo>
                  <a:lnTo>
                    <a:pt x="1444" y="967"/>
                  </a:lnTo>
                  <a:lnTo>
                    <a:pt x="1471" y="922"/>
                  </a:lnTo>
                  <a:lnTo>
                    <a:pt x="1497" y="967"/>
                  </a:lnTo>
                  <a:lnTo>
                    <a:pt x="1471" y="1013"/>
                  </a:lnTo>
                  <a:moveTo>
                    <a:pt x="1533" y="1013"/>
                  </a:moveTo>
                  <a:lnTo>
                    <a:pt x="1506" y="967"/>
                  </a:lnTo>
                  <a:lnTo>
                    <a:pt x="1533" y="922"/>
                  </a:lnTo>
                  <a:lnTo>
                    <a:pt x="1558" y="967"/>
                  </a:lnTo>
                  <a:lnTo>
                    <a:pt x="1533" y="1013"/>
                  </a:lnTo>
                  <a:moveTo>
                    <a:pt x="1594" y="1013"/>
                  </a:moveTo>
                  <a:lnTo>
                    <a:pt x="1567" y="967"/>
                  </a:lnTo>
                  <a:lnTo>
                    <a:pt x="1594" y="922"/>
                  </a:lnTo>
                  <a:lnTo>
                    <a:pt x="1620" y="967"/>
                  </a:lnTo>
                  <a:lnTo>
                    <a:pt x="1594" y="1013"/>
                  </a:lnTo>
                  <a:moveTo>
                    <a:pt x="1656" y="1013"/>
                  </a:moveTo>
                  <a:lnTo>
                    <a:pt x="1629" y="967"/>
                  </a:lnTo>
                  <a:lnTo>
                    <a:pt x="1656" y="922"/>
                  </a:lnTo>
                  <a:lnTo>
                    <a:pt x="1681" y="967"/>
                  </a:lnTo>
                  <a:lnTo>
                    <a:pt x="1656" y="1013"/>
                  </a:lnTo>
                  <a:moveTo>
                    <a:pt x="1717" y="1013"/>
                  </a:moveTo>
                  <a:lnTo>
                    <a:pt x="1692" y="967"/>
                  </a:lnTo>
                  <a:lnTo>
                    <a:pt x="1717" y="922"/>
                  </a:lnTo>
                  <a:lnTo>
                    <a:pt x="1744" y="967"/>
                  </a:lnTo>
                  <a:lnTo>
                    <a:pt x="1717" y="1013"/>
                  </a:lnTo>
                  <a:moveTo>
                    <a:pt x="1779" y="1013"/>
                  </a:moveTo>
                  <a:lnTo>
                    <a:pt x="1753" y="967"/>
                  </a:lnTo>
                  <a:lnTo>
                    <a:pt x="1779" y="922"/>
                  </a:lnTo>
                  <a:lnTo>
                    <a:pt x="1806" y="967"/>
                  </a:lnTo>
                  <a:lnTo>
                    <a:pt x="1779" y="1013"/>
                  </a:lnTo>
                  <a:moveTo>
                    <a:pt x="1840" y="1013"/>
                  </a:moveTo>
                  <a:lnTo>
                    <a:pt x="1815" y="967"/>
                  </a:lnTo>
                  <a:lnTo>
                    <a:pt x="1840" y="922"/>
                  </a:lnTo>
                  <a:lnTo>
                    <a:pt x="1867" y="967"/>
                  </a:lnTo>
                  <a:lnTo>
                    <a:pt x="1840" y="1013"/>
                  </a:lnTo>
                  <a:moveTo>
                    <a:pt x="1902" y="1013"/>
                  </a:moveTo>
                  <a:lnTo>
                    <a:pt x="1876" y="967"/>
                  </a:lnTo>
                  <a:lnTo>
                    <a:pt x="1902" y="922"/>
                  </a:lnTo>
                  <a:lnTo>
                    <a:pt x="1929" y="967"/>
                  </a:lnTo>
                  <a:lnTo>
                    <a:pt x="1902" y="1013"/>
                  </a:lnTo>
                  <a:moveTo>
                    <a:pt x="1963" y="1013"/>
                  </a:moveTo>
                  <a:lnTo>
                    <a:pt x="1938" y="967"/>
                  </a:lnTo>
                  <a:lnTo>
                    <a:pt x="1963" y="922"/>
                  </a:lnTo>
                  <a:lnTo>
                    <a:pt x="1990" y="967"/>
                  </a:lnTo>
                  <a:lnTo>
                    <a:pt x="1963" y="1013"/>
                  </a:lnTo>
                  <a:moveTo>
                    <a:pt x="2025" y="1013"/>
                  </a:moveTo>
                  <a:lnTo>
                    <a:pt x="1999" y="967"/>
                  </a:lnTo>
                  <a:lnTo>
                    <a:pt x="2025" y="922"/>
                  </a:lnTo>
                  <a:lnTo>
                    <a:pt x="2052" y="967"/>
                  </a:lnTo>
                  <a:lnTo>
                    <a:pt x="2025" y="1013"/>
                  </a:lnTo>
                  <a:moveTo>
                    <a:pt x="2088" y="1013"/>
                  </a:moveTo>
                  <a:lnTo>
                    <a:pt x="2061" y="967"/>
                  </a:lnTo>
                  <a:lnTo>
                    <a:pt x="2088" y="922"/>
                  </a:lnTo>
                  <a:lnTo>
                    <a:pt x="2113" y="967"/>
                  </a:lnTo>
                  <a:lnTo>
                    <a:pt x="2088" y="1013"/>
                  </a:lnTo>
                  <a:moveTo>
                    <a:pt x="2149" y="1013"/>
                  </a:moveTo>
                  <a:lnTo>
                    <a:pt x="2122" y="967"/>
                  </a:lnTo>
                  <a:lnTo>
                    <a:pt x="2149" y="922"/>
                  </a:lnTo>
                  <a:lnTo>
                    <a:pt x="2175" y="967"/>
                  </a:lnTo>
                  <a:lnTo>
                    <a:pt x="2149" y="1013"/>
                  </a:lnTo>
                  <a:moveTo>
                    <a:pt x="2211" y="1013"/>
                  </a:moveTo>
                  <a:lnTo>
                    <a:pt x="2184" y="967"/>
                  </a:lnTo>
                  <a:lnTo>
                    <a:pt x="2211" y="922"/>
                  </a:lnTo>
                  <a:lnTo>
                    <a:pt x="2236" y="967"/>
                  </a:lnTo>
                  <a:lnTo>
                    <a:pt x="2211" y="1013"/>
                  </a:lnTo>
                  <a:moveTo>
                    <a:pt x="2272" y="1013"/>
                  </a:moveTo>
                  <a:lnTo>
                    <a:pt x="2245" y="967"/>
                  </a:lnTo>
                  <a:lnTo>
                    <a:pt x="2272" y="922"/>
                  </a:lnTo>
                  <a:lnTo>
                    <a:pt x="2298" y="967"/>
                  </a:lnTo>
                  <a:lnTo>
                    <a:pt x="2272" y="1013"/>
                  </a:lnTo>
                  <a:moveTo>
                    <a:pt x="2334" y="1013"/>
                  </a:moveTo>
                  <a:lnTo>
                    <a:pt x="2307" y="967"/>
                  </a:lnTo>
                  <a:lnTo>
                    <a:pt x="2334" y="922"/>
                  </a:lnTo>
                  <a:lnTo>
                    <a:pt x="2359" y="967"/>
                  </a:lnTo>
                  <a:lnTo>
                    <a:pt x="2334" y="1013"/>
                  </a:lnTo>
                  <a:moveTo>
                    <a:pt x="2395" y="1013"/>
                  </a:moveTo>
                  <a:lnTo>
                    <a:pt x="2368" y="967"/>
                  </a:lnTo>
                  <a:lnTo>
                    <a:pt x="2395" y="922"/>
                  </a:lnTo>
                  <a:lnTo>
                    <a:pt x="2421" y="967"/>
                  </a:lnTo>
                  <a:lnTo>
                    <a:pt x="2395" y="1013"/>
                  </a:lnTo>
                  <a:moveTo>
                    <a:pt x="2457" y="1013"/>
                  </a:moveTo>
                  <a:lnTo>
                    <a:pt x="2431" y="967"/>
                  </a:lnTo>
                  <a:lnTo>
                    <a:pt x="2457" y="922"/>
                  </a:lnTo>
                  <a:lnTo>
                    <a:pt x="2484" y="967"/>
                  </a:lnTo>
                  <a:lnTo>
                    <a:pt x="2457" y="1013"/>
                  </a:lnTo>
                  <a:moveTo>
                    <a:pt x="2518" y="1013"/>
                  </a:moveTo>
                  <a:lnTo>
                    <a:pt x="2493" y="967"/>
                  </a:lnTo>
                  <a:lnTo>
                    <a:pt x="2518" y="922"/>
                  </a:lnTo>
                  <a:lnTo>
                    <a:pt x="2545" y="967"/>
                  </a:lnTo>
                  <a:lnTo>
                    <a:pt x="2518" y="1013"/>
                  </a:lnTo>
                  <a:moveTo>
                    <a:pt x="84" y="959"/>
                  </a:moveTo>
                  <a:lnTo>
                    <a:pt x="59" y="915"/>
                  </a:lnTo>
                  <a:lnTo>
                    <a:pt x="84" y="868"/>
                  </a:lnTo>
                  <a:lnTo>
                    <a:pt x="111" y="915"/>
                  </a:lnTo>
                  <a:lnTo>
                    <a:pt x="84" y="959"/>
                  </a:lnTo>
                  <a:moveTo>
                    <a:pt x="146" y="959"/>
                  </a:moveTo>
                  <a:lnTo>
                    <a:pt x="120" y="915"/>
                  </a:lnTo>
                  <a:lnTo>
                    <a:pt x="146" y="868"/>
                  </a:lnTo>
                  <a:lnTo>
                    <a:pt x="172" y="915"/>
                  </a:lnTo>
                  <a:lnTo>
                    <a:pt x="146" y="959"/>
                  </a:lnTo>
                  <a:moveTo>
                    <a:pt x="207" y="959"/>
                  </a:moveTo>
                  <a:lnTo>
                    <a:pt x="181" y="915"/>
                  </a:lnTo>
                  <a:lnTo>
                    <a:pt x="207" y="868"/>
                  </a:lnTo>
                  <a:lnTo>
                    <a:pt x="234" y="915"/>
                  </a:lnTo>
                  <a:lnTo>
                    <a:pt x="207" y="959"/>
                  </a:lnTo>
                  <a:moveTo>
                    <a:pt x="270" y="959"/>
                  </a:moveTo>
                  <a:lnTo>
                    <a:pt x="243" y="915"/>
                  </a:lnTo>
                  <a:lnTo>
                    <a:pt x="270" y="868"/>
                  </a:lnTo>
                  <a:lnTo>
                    <a:pt x="295" y="915"/>
                  </a:lnTo>
                  <a:lnTo>
                    <a:pt x="270" y="959"/>
                  </a:lnTo>
                  <a:moveTo>
                    <a:pt x="331" y="959"/>
                  </a:moveTo>
                  <a:lnTo>
                    <a:pt x="304" y="915"/>
                  </a:lnTo>
                  <a:lnTo>
                    <a:pt x="331" y="868"/>
                  </a:lnTo>
                  <a:lnTo>
                    <a:pt x="357" y="915"/>
                  </a:lnTo>
                  <a:lnTo>
                    <a:pt x="331" y="959"/>
                  </a:lnTo>
                  <a:moveTo>
                    <a:pt x="393" y="959"/>
                  </a:moveTo>
                  <a:lnTo>
                    <a:pt x="366" y="915"/>
                  </a:lnTo>
                  <a:lnTo>
                    <a:pt x="393" y="868"/>
                  </a:lnTo>
                  <a:lnTo>
                    <a:pt x="418" y="915"/>
                  </a:lnTo>
                  <a:lnTo>
                    <a:pt x="393" y="959"/>
                  </a:lnTo>
                  <a:moveTo>
                    <a:pt x="454" y="959"/>
                  </a:moveTo>
                  <a:lnTo>
                    <a:pt x="427" y="915"/>
                  </a:lnTo>
                  <a:lnTo>
                    <a:pt x="454" y="868"/>
                  </a:lnTo>
                  <a:lnTo>
                    <a:pt x="480" y="915"/>
                  </a:lnTo>
                  <a:lnTo>
                    <a:pt x="454" y="959"/>
                  </a:lnTo>
                  <a:moveTo>
                    <a:pt x="516" y="959"/>
                  </a:moveTo>
                  <a:lnTo>
                    <a:pt x="489" y="915"/>
                  </a:lnTo>
                  <a:lnTo>
                    <a:pt x="516" y="868"/>
                  </a:lnTo>
                  <a:lnTo>
                    <a:pt x="541" y="915"/>
                  </a:lnTo>
                  <a:lnTo>
                    <a:pt x="516" y="959"/>
                  </a:lnTo>
                  <a:moveTo>
                    <a:pt x="577" y="959"/>
                  </a:moveTo>
                  <a:lnTo>
                    <a:pt x="550" y="915"/>
                  </a:lnTo>
                  <a:lnTo>
                    <a:pt x="577" y="868"/>
                  </a:lnTo>
                  <a:lnTo>
                    <a:pt x="603" y="915"/>
                  </a:lnTo>
                  <a:lnTo>
                    <a:pt x="577" y="959"/>
                  </a:lnTo>
                  <a:moveTo>
                    <a:pt x="639" y="959"/>
                  </a:moveTo>
                  <a:lnTo>
                    <a:pt x="613" y="915"/>
                  </a:lnTo>
                  <a:lnTo>
                    <a:pt x="639" y="868"/>
                  </a:lnTo>
                  <a:lnTo>
                    <a:pt x="666" y="915"/>
                  </a:lnTo>
                  <a:lnTo>
                    <a:pt x="639" y="959"/>
                  </a:lnTo>
                  <a:moveTo>
                    <a:pt x="700" y="959"/>
                  </a:moveTo>
                  <a:lnTo>
                    <a:pt x="675" y="915"/>
                  </a:lnTo>
                  <a:lnTo>
                    <a:pt x="700" y="868"/>
                  </a:lnTo>
                  <a:lnTo>
                    <a:pt x="727" y="915"/>
                  </a:lnTo>
                  <a:lnTo>
                    <a:pt x="700" y="959"/>
                  </a:lnTo>
                  <a:moveTo>
                    <a:pt x="762" y="959"/>
                  </a:moveTo>
                  <a:lnTo>
                    <a:pt x="736" y="915"/>
                  </a:lnTo>
                  <a:lnTo>
                    <a:pt x="762" y="868"/>
                  </a:lnTo>
                  <a:lnTo>
                    <a:pt x="789" y="915"/>
                  </a:lnTo>
                  <a:lnTo>
                    <a:pt x="762" y="959"/>
                  </a:lnTo>
                  <a:moveTo>
                    <a:pt x="823" y="959"/>
                  </a:moveTo>
                  <a:lnTo>
                    <a:pt x="798" y="915"/>
                  </a:lnTo>
                  <a:lnTo>
                    <a:pt x="823" y="868"/>
                  </a:lnTo>
                  <a:lnTo>
                    <a:pt x="850" y="915"/>
                  </a:lnTo>
                  <a:lnTo>
                    <a:pt x="823" y="959"/>
                  </a:lnTo>
                  <a:moveTo>
                    <a:pt x="885" y="959"/>
                  </a:moveTo>
                  <a:lnTo>
                    <a:pt x="859" y="915"/>
                  </a:lnTo>
                  <a:lnTo>
                    <a:pt x="885" y="868"/>
                  </a:lnTo>
                  <a:lnTo>
                    <a:pt x="912" y="915"/>
                  </a:lnTo>
                  <a:lnTo>
                    <a:pt x="885" y="959"/>
                  </a:lnTo>
                  <a:moveTo>
                    <a:pt x="946" y="959"/>
                  </a:moveTo>
                  <a:lnTo>
                    <a:pt x="921" y="915"/>
                  </a:lnTo>
                  <a:lnTo>
                    <a:pt x="946" y="868"/>
                  </a:lnTo>
                  <a:lnTo>
                    <a:pt x="973" y="915"/>
                  </a:lnTo>
                  <a:lnTo>
                    <a:pt x="946" y="959"/>
                  </a:lnTo>
                  <a:moveTo>
                    <a:pt x="1009" y="959"/>
                  </a:moveTo>
                  <a:lnTo>
                    <a:pt x="982" y="915"/>
                  </a:lnTo>
                  <a:lnTo>
                    <a:pt x="1009" y="868"/>
                  </a:lnTo>
                  <a:lnTo>
                    <a:pt x="1035" y="915"/>
                  </a:lnTo>
                  <a:lnTo>
                    <a:pt x="1009" y="959"/>
                  </a:lnTo>
                  <a:moveTo>
                    <a:pt x="1071" y="959"/>
                  </a:moveTo>
                  <a:lnTo>
                    <a:pt x="1044" y="915"/>
                  </a:lnTo>
                  <a:lnTo>
                    <a:pt x="1071" y="868"/>
                  </a:lnTo>
                  <a:lnTo>
                    <a:pt x="1096" y="915"/>
                  </a:lnTo>
                  <a:lnTo>
                    <a:pt x="1071" y="959"/>
                  </a:lnTo>
                  <a:moveTo>
                    <a:pt x="1132" y="959"/>
                  </a:moveTo>
                  <a:lnTo>
                    <a:pt x="1105" y="915"/>
                  </a:lnTo>
                  <a:lnTo>
                    <a:pt x="1132" y="868"/>
                  </a:lnTo>
                  <a:lnTo>
                    <a:pt x="1158" y="915"/>
                  </a:lnTo>
                  <a:lnTo>
                    <a:pt x="1132" y="959"/>
                  </a:lnTo>
                  <a:moveTo>
                    <a:pt x="1194" y="959"/>
                  </a:moveTo>
                  <a:lnTo>
                    <a:pt x="1167" y="915"/>
                  </a:lnTo>
                  <a:lnTo>
                    <a:pt x="1194" y="868"/>
                  </a:lnTo>
                  <a:lnTo>
                    <a:pt x="1219" y="915"/>
                  </a:lnTo>
                  <a:lnTo>
                    <a:pt x="1194" y="959"/>
                  </a:lnTo>
                  <a:moveTo>
                    <a:pt x="1255" y="959"/>
                  </a:moveTo>
                  <a:lnTo>
                    <a:pt x="1228" y="915"/>
                  </a:lnTo>
                  <a:lnTo>
                    <a:pt x="1255" y="868"/>
                  </a:lnTo>
                  <a:lnTo>
                    <a:pt x="1281" y="915"/>
                  </a:lnTo>
                  <a:lnTo>
                    <a:pt x="1255" y="959"/>
                  </a:lnTo>
                  <a:moveTo>
                    <a:pt x="1317" y="959"/>
                  </a:moveTo>
                  <a:lnTo>
                    <a:pt x="1290" y="915"/>
                  </a:lnTo>
                  <a:lnTo>
                    <a:pt x="1317" y="868"/>
                  </a:lnTo>
                  <a:lnTo>
                    <a:pt x="1342" y="915"/>
                  </a:lnTo>
                  <a:lnTo>
                    <a:pt x="1317" y="959"/>
                  </a:lnTo>
                  <a:moveTo>
                    <a:pt x="1378" y="959"/>
                  </a:moveTo>
                  <a:lnTo>
                    <a:pt x="1353" y="915"/>
                  </a:lnTo>
                  <a:lnTo>
                    <a:pt x="1378" y="868"/>
                  </a:lnTo>
                  <a:lnTo>
                    <a:pt x="1405" y="915"/>
                  </a:lnTo>
                  <a:lnTo>
                    <a:pt x="1378" y="959"/>
                  </a:lnTo>
                  <a:moveTo>
                    <a:pt x="1440" y="959"/>
                  </a:moveTo>
                  <a:lnTo>
                    <a:pt x="1414" y="915"/>
                  </a:lnTo>
                  <a:lnTo>
                    <a:pt x="1440" y="868"/>
                  </a:lnTo>
                  <a:lnTo>
                    <a:pt x="1467" y="915"/>
                  </a:lnTo>
                  <a:lnTo>
                    <a:pt x="1440" y="959"/>
                  </a:lnTo>
                  <a:moveTo>
                    <a:pt x="1501" y="959"/>
                  </a:moveTo>
                  <a:lnTo>
                    <a:pt x="1476" y="915"/>
                  </a:lnTo>
                  <a:lnTo>
                    <a:pt x="1501" y="868"/>
                  </a:lnTo>
                  <a:lnTo>
                    <a:pt x="1528" y="915"/>
                  </a:lnTo>
                  <a:lnTo>
                    <a:pt x="1501" y="959"/>
                  </a:lnTo>
                  <a:moveTo>
                    <a:pt x="1563" y="959"/>
                  </a:moveTo>
                  <a:lnTo>
                    <a:pt x="1537" y="915"/>
                  </a:lnTo>
                  <a:lnTo>
                    <a:pt x="1563" y="868"/>
                  </a:lnTo>
                  <a:lnTo>
                    <a:pt x="1590" y="915"/>
                  </a:lnTo>
                  <a:lnTo>
                    <a:pt x="1563" y="959"/>
                  </a:lnTo>
                  <a:moveTo>
                    <a:pt x="1624" y="959"/>
                  </a:moveTo>
                  <a:lnTo>
                    <a:pt x="1599" y="915"/>
                  </a:lnTo>
                  <a:lnTo>
                    <a:pt x="1624" y="868"/>
                  </a:lnTo>
                  <a:lnTo>
                    <a:pt x="1651" y="915"/>
                  </a:lnTo>
                  <a:lnTo>
                    <a:pt x="1624" y="959"/>
                  </a:lnTo>
                  <a:moveTo>
                    <a:pt x="1686" y="959"/>
                  </a:moveTo>
                  <a:lnTo>
                    <a:pt x="1660" y="915"/>
                  </a:lnTo>
                  <a:lnTo>
                    <a:pt x="1686" y="868"/>
                  </a:lnTo>
                  <a:lnTo>
                    <a:pt x="1713" y="915"/>
                  </a:lnTo>
                  <a:lnTo>
                    <a:pt x="1686" y="959"/>
                  </a:lnTo>
                  <a:moveTo>
                    <a:pt x="1749" y="959"/>
                  </a:moveTo>
                  <a:lnTo>
                    <a:pt x="1722" y="915"/>
                  </a:lnTo>
                  <a:lnTo>
                    <a:pt x="1749" y="868"/>
                  </a:lnTo>
                  <a:lnTo>
                    <a:pt x="1774" y="915"/>
                  </a:lnTo>
                  <a:lnTo>
                    <a:pt x="1749" y="959"/>
                  </a:lnTo>
                  <a:moveTo>
                    <a:pt x="1810" y="959"/>
                  </a:moveTo>
                  <a:lnTo>
                    <a:pt x="1783" y="915"/>
                  </a:lnTo>
                  <a:lnTo>
                    <a:pt x="1810" y="868"/>
                  </a:lnTo>
                  <a:lnTo>
                    <a:pt x="1836" y="915"/>
                  </a:lnTo>
                  <a:lnTo>
                    <a:pt x="1810" y="959"/>
                  </a:lnTo>
                  <a:moveTo>
                    <a:pt x="1872" y="959"/>
                  </a:moveTo>
                  <a:lnTo>
                    <a:pt x="1845" y="915"/>
                  </a:lnTo>
                  <a:lnTo>
                    <a:pt x="1872" y="868"/>
                  </a:lnTo>
                  <a:lnTo>
                    <a:pt x="1897" y="915"/>
                  </a:lnTo>
                  <a:lnTo>
                    <a:pt x="1872" y="959"/>
                  </a:lnTo>
                  <a:moveTo>
                    <a:pt x="1933" y="959"/>
                  </a:moveTo>
                  <a:lnTo>
                    <a:pt x="1906" y="915"/>
                  </a:lnTo>
                  <a:lnTo>
                    <a:pt x="1933" y="868"/>
                  </a:lnTo>
                  <a:lnTo>
                    <a:pt x="1959" y="915"/>
                  </a:lnTo>
                  <a:lnTo>
                    <a:pt x="1933" y="959"/>
                  </a:lnTo>
                  <a:moveTo>
                    <a:pt x="1995" y="959"/>
                  </a:moveTo>
                  <a:lnTo>
                    <a:pt x="1968" y="915"/>
                  </a:lnTo>
                  <a:lnTo>
                    <a:pt x="1995" y="868"/>
                  </a:lnTo>
                  <a:lnTo>
                    <a:pt x="2020" y="915"/>
                  </a:lnTo>
                  <a:lnTo>
                    <a:pt x="1995" y="959"/>
                  </a:lnTo>
                  <a:moveTo>
                    <a:pt x="2056" y="959"/>
                  </a:moveTo>
                  <a:lnTo>
                    <a:pt x="2029" y="915"/>
                  </a:lnTo>
                  <a:lnTo>
                    <a:pt x="2056" y="868"/>
                  </a:lnTo>
                  <a:lnTo>
                    <a:pt x="2082" y="915"/>
                  </a:lnTo>
                  <a:lnTo>
                    <a:pt x="2056" y="959"/>
                  </a:lnTo>
                  <a:moveTo>
                    <a:pt x="2118" y="959"/>
                  </a:moveTo>
                  <a:lnTo>
                    <a:pt x="2092" y="915"/>
                  </a:lnTo>
                  <a:lnTo>
                    <a:pt x="2118" y="868"/>
                  </a:lnTo>
                  <a:lnTo>
                    <a:pt x="2145" y="915"/>
                  </a:lnTo>
                  <a:lnTo>
                    <a:pt x="2118" y="959"/>
                  </a:lnTo>
                  <a:moveTo>
                    <a:pt x="2179" y="959"/>
                  </a:moveTo>
                  <a:lnTo>
                    <a:pt x="2154" y="915"/>
                  </a:lnTo>
                  <a:lnTo>
                    <a:pt x="2179" y="868"/>
                  </a:lnTo>
                  <a:lnTo>
                    <a:pt x="2206" y="915"/>
                  </a:lnTo>
                  <a:lnTo>
                    <a:pt x="2179" y="959"/>
                  </a:lnTo>
                  <a:moveTo>
                    <a:pt x="2241" y="959"/>
                  </a:moveTo>
                  <a:lnTo>
                    <a:pt x="2215" y="915"/>
                  </a:lnTo>
                  <a:lnTo>
                    <a:pt x="2241" y="868"/>
                  </a:lnTo>
                  <a:lnTo>
                    <a:pt x="2268" y="915"/>
                  </a:lnTo>
                  <a:lnTo>
                    <a:pt x="2241" y="959"/>
                  </a:lnTo>
                  <a:moveTo>
                    <a:pt x="2302" y="959"/>
                  </a:moveTo>
                  <a:lnTo>
                    <a:pt x="2277" y="915"/>
                  </a:lnTo>
                  <a:lnTo>
                    <a:pt x="2302" y="868"/>
                  </a:lnTo>
                  <a:lnTo>
                    <a:pt x="2329" y="915"/>
                  </a:lnTo>
                  <a:lnTo>
                    <a:pt x="2302" y="959"/>
                  </a:lnTo>
                  <a:moveTo>
                    <a:pt x="2364" y="959"/>
                  </a:moveTo>
                  <a:lnTo>
                    <a:pt x="2338" y="915"/>
                  </a:lnTo>
                  <a:lnTo>
                    <a:pt x="2364" y="868"/>
                  </a:lnTo>
                  <a:lnTo>
                    <a:pt x="2391" y="915"/>
                  </a:lnTo>
                  <a:lnTo>
                    <a:pt x="2364" y="959"/>
                  </a:lnTo>
                  <a:moveTo>
                    <a:pt x="2425" y="959"/>
                  </a:moveTo>
                  <a:lnTo>
                    <a:pt x="2400" y="915"/>
                  </a:lnTo>
                  <a:lnTo>
                    <a:pt x="2425" y="868"/>
                  </a:lnTo>
                  <a:lnTo>
                    <a:pt x="2452" y="915"/>
                  </a:lnTo>
                  <a:lnTo>
                    <a:pt x="2425" y="959"/>
                  </a:lnTo>
                  <a:moveTo>
                    <a:pt x="2488" y="959"/>
                  </a:moveTo>
                  <a:lnTo>
                    <a:pt x="2461" y="915"/>
                  </a:lnTo>
                  <a:lnTo>
                    <a:pt x="2488" y="868"/>
                  </a:lnTo>
                  <a:lnTo>
                    <a:pt x="2514" y="915"/>
                  </a:lnTo>
                  <a:lnTo>
                    <a:pt x="2488" y="959"/>
                  </a:lnTo>
                  <a:moveTo>
                    <a:pt x="54" y="907"/>
                  </a:moveTo>
                  <a:lnTo>
                    <a:pt x="27" y="861"/>
                  </a:lnTo>
                  <a:lnTo>
                    <a:pt x="54" y="816"/>
                  </a:lnTo>
                  <a:lnTo>
                    <a:pt x="80" y="861"/>
                  </a:lnTo>
                  <a:lnTo>
                    <a:pt x="54" y="907"/>
                  </a:lnTo>
                  <a:moveTo>
                    <a:pt x="116" y="907"/>
                  </a:moveTo>
                  <a:lnTo>
                    <a:pt x="89" y="861"/>
                  </a:lnTo>
                  <a:lnTo>
                    <a:pt x="116" y="816"/>
                  </a:lnTo>
                  <a:lnTo>
                    <a:pt x="141" y="861"/>
                  </a:lnTo>
                  <a:lnTo>
                    <a:pt x="116" y="907"/>
                  </a:lnTo>
                  <a:moveTo>
                    <a:pt x="177" y="907"/>
                  </a:moveTo>
                  <a:lnTo>
                    <a:pt x="150" y="861"/>
                  </a:lnTo>
                  <a:lnTo>
                    <a:pt x="177" y="816"/>
                  </a:lnTo>
                  <a:lnTo>
                    <a:pt x="202" y="861"/>
                  </a:lnTo>
                  <a:lnTo>
                    <a:pt x="177" y="907"/>
                  </a:lnTo>
                  <a:moveTo>
                    <a:pt x="238" y="907"/>
                  </a:moveTo>
                  <a:lnTo>
                    <a:pt x="213" y="861"/>
                  </a:lnTo>
                  <a:lnTo>
                    <a:pt x="238" y="816"/>
                  </a:lnTo>
                  <a:lnTo>
                    <a:pt x="265" y="861"/>
                  </a:lnTo>
                  <a:lnTo>
                    <a:pt x="238" y="907"/>
                  </a:lnTo>
                  <a:moveTo>
                    <a:pt x="300" y="907"/>
                  </a:moveTo>
                  <a:lnTo>
                    <a:pt x="274" y="861"/>
                  </a:lnTo>
                  <a:lnTo>
                    <a:pt x="300" y="816"/>
                  </a:lnTo>
                  <a:lnTo>
                    <a:pt x="327" y="861"/>
                  </a:lnTo>
                  <a:lnTo>
                    <a:pt x="300" y="907"/>
                  </a:lnTo>
                  <a:moveTo>
                    <a:pt x="361" y="907"/>
                  </a:moveTo>
                  <a:lnTo>
                    <a:pt x="336" y="861"/>
                  </a:lnTo>
                  <a:lnTo>
                    <a:pt x="361" y="816"/>
                  </a:lnTo>
                  <a:lnTo>
                    <a:pt x="388" y="861"/>
                  </a:lnTo>
                  <a:lnTo>
                    <a:pt x="361" y="907"/>
                  </a:lnTo>
                  <a:moveTo>
                    <a:pt x="423" y="907"/>
                  </a:moveTo>
                  <a:lnTo>
                    <a:pt x="397" y="861"/>
                  </a:lnTo>
                  <a:lnTo>
                    <a:pt x="423" y="816"/>
                  </a:lnTo>
                  <a:lnTo>
                    <a:pt x="450" y="861"/>
                  </a:lnTo>
                  <a:lnTo>
                    <a:pt x="423" y="907"/>
                  </a:lnTo>
                  <a:moveTo>
                    <a:pt x="484" y="907"/>
                  </a:moveTo>
                  <a:lnTo>
                    <a:pt x="459" y="861"/>
                  </a:lnTo>
                  <a:lnTo>
                    <a:pt x="484" y="816"/>
                  </a:lnTo>
                  <a:lnTo>
                    <a:pt x="511" y="861"/>
                  </a:lnTo>
                  <a:lnTo>
                    <a:pt x="484" y="907"/>
                  </a:lnTo>
                  <a:moveTo>
                    <a:pt x="546" y="907"/>
                  </a:moveTo>
                  <a:lnTo>
                    <a:pt x="520" y="861"/>
                  </a:lnTo>
                  <a:lnTo>
                    <a:pt x="546" y="816"/>
                  </a:lnTo>
                  <a:lnTo>
                    <a:pt x="573" y="861"/>
                  </a:lnTo>
                  <a:lnTo>
                    <a:pt x="546" y="907"/>
                  </a:lnTo>
                  <a:moveTo>
                    <a:pt x="609" y="907"/>
                  </a:moveTo>
                  <a:lnTo>
                    <a:pt x="582" y="861"/>
                  </a:lnTo>
                  <a:lnTo>
                    <a:pt x="609" y="816"/>
                  </a:lnTo>
                  <a:lnTo>
                    <a:pt x="634" y="861"/>
                  </a:lnTo>
                  <a:lnTo>
                    <a:pt x="609" y="907"/>
                  </a:lnTo>
                  <a:moveTo>
                    <a:pt x="670" y="907"/>
                  </a:moveTo>
                  <a:lnTo>
                    <a:pt x="643" y="861"/>
                  </a:lnTo>
                  <a:lnTo>
                    <a:pt x="670" y="816"/>
                  </a:lnTo>
                  <a:lnTo>
                    <a:pt x="696" y="861"/>
                  </a:lnTo>
                  <a:lnTo>
                    <a:pt x="670" y="907"/>
                  </a:lnTo>
                  <a:moveTo>
                    <a:pt x="732" y="907"/>
                  </a:moveTo>
                  <a:lnTo>
                    <a:pt x="705" y="861"/>
                  </a:lnTo>
                  <a:lnTo>
                    <a:pt x="732" y="816"/>
                  </a:lnTo>
                  <a:lnTo>
                    <a:pt x="757" y="861"/>
                  </a:lnTo>
                  <a:lnTo>
                    <a:pt x="732" y="907"/>
                  </a:lnTo>
                  <a:moveTo>
                    <a:pt x="793" y="907"/>
                  </a:moveTo>
                  <a:lnTo>
                    <a:pt x="766" y="861"/>
                  </a:lnTo>
                  <a:lnTo>
                    <a:pt x="793" y="816"/>
                  </a:lnTo>
                  <a:lnTo>
                    <a:pt x="819" y="861"/>
                  </a:lnTo>
                  <a:lnTo>
                    <a:pt x="793" y="907"/>
                  </a:lnTo>
                  <a:moveTo>
                    <a:pt x="855" y="907"/>
                  </a:moveTo>
                  <a:lnTo>
                    <a:pt x="828" y="861"/>
                  </a:lnTo>
                  <a:lnTo>
                    <a:pt x="855" y="816"/>
                  </a:lnTo>
                  <a:lnTo>
                    <a:pt x="880" y="861"/>
                  </a:lnTo>
                  <a:lnTo>
                    <a:pt x="855" y="907"/>
                  </a:lnTo>
                  <a:moveTo>
                    <a:pt x="916" y="907"/>
                  </a:moveTo>
                  <a:lnTo>
                    <a:pt x="889" y="861"/>
                  </a:lnTo>
                  <a:lnTo>
                    <a:pt x="916" y="816"/>
                  </a:lnTo>
                  <a:lnTo>
                    <a:pt x="942" y="861"/>
                  </a:lnTo>
                  <a:lnTo>
                    <a:pt x="916" y="907"/>
                  </a:lnTo>
                  <a:moveTo>
                    <a:pt x="978" y="907"/>
                  </a:moveTo>
                  <a:lnTo>
                    <a:pt x="952" y="861"/>
                  </a:lnTo>
                  <a:lnTo>
                    <a:pt x="978" y="816"/>
                  </a:lnTo>
                  <a:lnTo>
                    <a:pt x="1005" y="861"/>
                  </a:lnTo>
                  <a:lnTo>
                    <a:pt x="978" y="907"/>
                  </a:lnTo>
                  <a:moveTo>
                    <a:pt x="1039" y="907"/>
                  </a:moveTo>
                  <a:lnTo>
                    <a:pt x="1014" y="861"/>
                  </a:lnTo>
                  <a:lnTo>
                    <a:pt x="1039" y="816"/>
                  </a:lnTo>
                  <a:lnTo>
                    <a:pt x="1066" y="861"/>
                  </a:lnTo>
                  <a:lnTo>
                    <a:pt x="1039" y="907"/>
                  </a:lnTo>
                  <a:moveTo>
                    <a:pt x="1101" y="907"/>
                  </a:moveTo>
                  <a:lnTo>
                    <a:pt x="1075" y="861"/>
                  </a:lnTo>
                  <a:lnTo>
                    <a:pt x="1101" y="816"/>
                  </a:lnTo>
                  <a:lnTo>
                    <a:pt x="1128" y="861"/>
                  </a:lnTo>
                  <a:lnTo>
                    <a:pt x="1101" y="907"/>
                  </a:lnTo>
                  <a:moveTo>
                    <a:pt x="1162" y="907"/>
                  </a:moveTo>
                  <a:lnTo>
                    <a:pt x="1137" y="861"/>
                  </a:lnTo>
                  <a:lnTo>
                    <a:pt x="1162" y="816"/>
                  </a:lnTo>
                  <a:lnTo>
                    <a:pt x="1189" y="861"/>
                  </a:lnTo>
                  <a:lnTo>
                    <a:pt x="1162" y="907"/>
                  </a:lnTo>
                  <a:moveTo>
                    <a:pt x="1224" y="907"/>
                  </a:moveTo>
                  <a:lnTo>
                    <a:pt x="1198" y="861"/>
                  </a:lnTo>
                  <a:lnTo>
                    <a:pt x="1224" y="816"/>
                  </a:lnTo>
                  <a:lnTo>
                    <a:pt x="1251" y="861"/>
                  </a:lnTo>
                  <a:lnTo>
                    <a:pt x="1224" y="907"/>
                  </a:lnTo>
                  <a:moveTo>
                    <a:pt x="1285" y="907"/>
                  </a:moveTo>
                  <a:lnTo>
                    <a:pt x="1260" y="861"/>
                  </a:lnTo>
                  <a:lnTo>
                    <a:pt x="1285" y="816"/>
                  </a:lnTo>
                  <a:lnTo>
                    <a:pt x="1312" y="861"/>
                  </a:lnTo>
                  <a:lnTo>
                    <a:pt x="1285" y="907"/>
                  </a:lnTo>
                  <a:moveTo>
                    <a:pt x="1348" y="907"/>
                  </a:moveTo>
                  <a:lnTo>
                    <a:pt x="1321" y="861"/>
                  </a:lnTo>
                  <a:lnTo>
                    <a:pt x="1348" y="816"/>
                  </a:lnTo>
                  <a:lnTo>
                    <a:pt x="1374" y="861"/>
                  </a:lnTo>
                  <a:lnTo>
                    <a:pt x="1348" y="907"/>
                  </a:lnTo>
                  <a:moveTo>
                    <a:pt x="1410" y="907"/>
                  </a:moveTo>
                  <a:lnTo>
                    <a:pt x="1383" y="861"/>
                  </a:lnTo>
                  <a:lnTo>
                    <a:pt x="1410" y="816"/>
                  </a:lnTo>
                  <a:lnTo>
                    <a:pt x="1435" y="861"/>
                  </a:lnTo>
                  <a:lnTo>
                    <a:pt x="1410" y="907"/>
                  </a:lnTo>
                  <a:moveTo>
                    <a:pt x="1471" y="907"/>
                  </a:moveTo>
                  <a:lnTo>
                    <a:pt x="1444" y="861"/>
                  </a:lnTo>
                  <a:lnTo>
                    <a:pt x="1471" y="816"/>
                  </a:lnTo>
                  <a:lnTo>
                    <a:pt x="1497" y="861"/>
                  </a:lnTo>
                  <a:lnTo>
                    <a:pt x="1471" y="907"/>
                  </a:lnTo>
                  <a:moveTo>
                    <a:pt x="1533" y="907"/>
                  </a:moveTo>
                  <a:lnTo>
                    <a:pt x="1506" y="861"/>
                  </a:lnTo>
                  <a:lnTo>
                    <a:pt x="1533" y="816"/>
                  </a:lnTo>
                  <a:lnTo>
                    <a:pt x="1558" y="861"/>
                  </a:lnTo>
                  <a:lnTo>
                    <a:pt x="1533" y="907"/>
                  </a:lnTo>
                  <a:moveTo>
                    <a:pt x="1594" y="907"/>
                  </a:moveTo>
                  <a:lnTo>
                    <a:pt x="1567" y="861"/>
                  </a:lnTo>
                  <a:lnTo>
                    <a:pt x="1594" y="816"/>
                  </a:lnTo>
                  <a:lnTo>
                    <a:pt x="1620" y="861"/>
                  </a:lnTo>
                  <a:lnTo>
                    <a:pt x="1594" y="907"/>
                  </a:lnTo>
                  <a:moveTo>
                    <a:pt x="1656" y="907"/>
                  </a:moveTo>
                  <a:lnTo>
                    <a:pt x="1629" y="861"/>
                  </a:lnTo>
                  <a:lnTo>
                    <a:pt x="1656" y="816"/>
                  </a:lnTo>
                  <a:lnTo>
                    <a:pt x="1681" y="861"/>
                  </a:lnTo>
                  <a:lnTo>
                    <a:pt x="1656" y="907"/>
                  </a:lnTo>
                  <a:moveTo>
                    <a:pt x="1717" y="907"/>
                  </a:moveTo>
                  <a:lnTo>
                    <a:pt x="1692" y="861"/>
                  </a:lnTo>
                  <a:lnTo>
                    <a:pt x="1717" y="816"/>
                  </a:lnTo>
                  <a:lnTo>
                    <a:pt x="1744" y="861"/>
                  </a:lnTo>
                  <a:lnTo>
                    <a:pt x="1717" y="907"/>
                  </a:lnTo>
                  <a:moveTo>
                    <a:pt x="1779" y="907"/>
                  </a:moveTo>
                  <a:lnTo>
                    <a:pt x="1753" y="861"/>
                  </a:lnTo>
                  <a:lnTo>
                    <a:pt x="1779" y="816"/>
                  </a:lnTo>
                  <a:lnTo>
                    <a:pt x="1806" y="861"/>
                  </a:lnTo>
                  <a:lnTo>
                    <a:pt x="1779" y="907"/>
                  </a:lnTo>
                  <a:moveTo>
                    <a:pt x="1840" y="907"/>
                  </a:moveTo>
                  <a:lnTo>
                    <a:pt x="1815" y="861"/>
                  </a:lnTo>
                  <a:lnTo>
                    <a:pt x="1840" y="816"/>
                  </a:lnTo>
                  <a:lnTo>
                    <a:pt x="1867" y="861"/>
                  </a:lnTo>
                  <a:lnTo>
                    <a:pt x="1840" y="907"/>
                  </a:lnTo>
                  <a:moveTo>
                    <a:pt x="1902" y="907"/>
                  </a:moveTo>
                  <a:lnTo>
                    <a:pt x="1876" y="861"/>
                  </a:lnTo>
                  <a:lnTo>
                    <a:pt x="1902" y="816"/>
                  </a:lnTo>
                  <a:lnTo>
                    <a:pt x="1929" y="861"/>
                  </a:lnTo>
                  <a:lnTo>
                    <a:pt x="1902" y="907"/>
                  </a:lnTo>
                  <a:moveTo>
                    <a:pt x="1963" y="907"/>
                  </a:moveTo>
                  <a:lnTo>
                    <a:pt x="1938" y="861"/>
                  </a:lnTo>
                  <a:lnTo>
                    <a:pt x="1963" y="816"/>
                  </a:lnTo>
                  <a:lnTo>
                    <a:pt x="1990" y="861"/>
                  </a:lnTo>
                  <a:lnTo>
                    <a:pt x="1963" y="907"/>
                  </a:lnTo>
                  <a:moveTo>
                    <a:pt x="2025" y="907"/>
                  </a:moveTo>
                  <a:lnTo>
                    <a:pt x="1999" y="861"/>
                  </a:lnTo>
                  <a:lnTo>
                    <a:pt x="2025" y="816"/>
                  </a:lnTo>
                  <a:lnTo>
                    <a:pt x="2052" y="861"/>
                  </a:lnTo>
                  <a:lnTo>
                    <a:pt x="2025" y="907"/>
                  </a:lnTo>
                  <a:moveTo>
                    <a:pt x="2088" y="907"/>
                  </a:moveTo>
                  <a:lnTo>
                    <a:pt x="2061" y="861"/>
                  </a:lnTo>
                  <a:lnTo>
                    <a:pt x="2088" y="816"/>
                  </a:lnTo>
                  <a:lnTo>
                    <a:pt x="2113" y="861"/>
                  </a:lnTo>
                  <a:lnTo>
                    <a:pt x="2088" y="907"/>
                  </a:lnTo>
                  <a:moveTo>
                    <a:pt x="2149" y="907"/>
                  </a:moveTo>
                  <a:lnTo>
                    <a:pt x="2122" y="861"/>
                  </a:lnTo>
                  <a:lnTo>
                    <a:pt x="2149" y="816"/>
                  </a:lnTo>
                  <a:lnTo>
                    <a:pt x="2175" y="861"/>
                  </a:lnTo>
                  <a:lnTo>
                    <a:pt x="2149" y="907"/>
                  </a:lnTo>
                  <a:moveTo>
                    <a:pt x="2211" y="907"/>
                  </a:moveTo>
                  <a:lnTo>
                    <a:pt x="2184" y="861"/>
                  </a:lnTo>
                  <a:lnTo>
                    <a:pt x="2211" y="816"/>
                  </a:lnTo>
                  <a:lnTo>
                    <a:pt x="2236" y="861"/>
                  </a:lnTo>
                  <a:lnTo>
                    <a:pt x="2211" y="907"/>
                  </a:lnTo>
                  <a:moveTo>
                    <a:pt x="2272" y="907"/>
                  </a:moveTo>
                  <a:lnTo>
                    <a:pt x="2245" y="861"/>
                  </a:lnTo>
                  <a:lnTo>
                    <a:pt x="2272" y="816"/>
                  </a:lnTo>
                  <a:lnTo>
                    <a:pt x="2298" y="861"/>
                  </a:lnTo>
                  <a:lnTo>
                    <a:pt x="2272" y="907"/>
                  </a:lnTo>
                  <a:moveTo>
                    <a:pt x="2334" y="907"/>
                  </a:moveTo>
                  <a:lnTo>
                    <a:pt x="2307" y="861"/>
                  </a:lnTo>
                  <a:lnTo>
                    <a:pt x="2334" y="816"/>
                  </a:lnTo>
                  <a:lnTo>
                    <a:pt x="2359" y="861"/>
                  </a:lnTo>
                  <a:lnTo>
                    <a:pt x="2334" y="907"/>
                  </a:lnTo>
                  <a:moveTo>
                    <a:pt x="2395" y="907"/>
                  </a:moveTo>
                  <a:lnTo>
                    <a:pt x="2368" y="861"/>
                  </a:lnTo>
                  <a:lnTo>
                    <a:pt x="2395" y="816"/>
                  </a:lnTo>
                  <a:lnTo>
                    <a:pt x="2421" y="861"/>
                  </a:lnTo>
                  <a:lnTo>
                    <a:pt x="2395" y="907"/>
                  </a:lnTo>
                  <a:moveTo>
                    <a:pt x="2457" y="907"/>
                  </a:moveTo>
                  <a:lnTo>
                    <a:pt x="2431" y="861"/>
                  </a:lnTo>
                  <a:lnTo>
                    <a:pt x="2457" y="816"/>
                  </a:lnTo>
                  <a:lnTo>
                    <a:pt x="2484" y="861"/>
                  </a:lnTo>
                  <a:lnTo>
                    <a:pt x="2457" y="907"/>
                  </a:lnTo>
                  <a:moveTo>
                    <a:pt x="2518" y="907"/>
                  </a:moveTo>
                  <a:lnTo>
                    <a:pt x="2493" y="861"/>
                  </a:lnTo>
                  <a:lnTo>
                    <a:pt x="2518" y="816"/>
                  </a:lnTo>
                  <a:lnTo>
                    <a:pt x="2545" y="861"/>
                  </a:lnTo>
                  <a:lnTo>
                    <a:pt x="2518" y="907"/>
                  </a:lnTo>
                  <a:moveTo>
                    <a:pt x="84" y="853"/>
                  </a:moveTo>
                  <a:lnTo>
                    <a:pt x="59" y="808"/>
                  </a:lnTo>
                  <a:lnTo>
                    <a:pt x="84" y="762"/>
                  </a:lnTo>
                  <a:lnTo>
                    <a:pt x="111" y="808"/>
                  </a:lnTo>
                  <a:lnTo>
                    <a:pt x="84" y="853"/>
                  </a:lnTo>
                  <a:moveTo>
                    <a:pt x="146" y="853"/>
                  </a:moveTo>
                  <a:lnTo>
                    <a:pt x="120" y="808"/>
                  </a:lnTo>
                  <a:lnTo>
                    <a:pt x="146" y="762"/>
                  </a:lnTo>
                  <a:lnTo>
                    <a:pt x="172" y="808"/>
                  </a:lnTo>
                  <a:lnTo>
                    <a:pt x="146" y="853"/>
                  </a:lnTo>
                  <a:moveTo>
                    <a:pt x="207" y="853"/>
                  </a:moveTo>
                  <a:lnTo>
                    <a:pt x="181" y="808"/>
                  </a:lnTo>
                  <a:lnTo>
                    <a:pt x="207" y="762"/>
                  </a:lnTo>
                  <a:lnTo>
                    <a:pt x="234" y="808"/>
                  </a:lnTo>
                  <a:lnTo>
                    <a:pt x="207" y="853"/>
                  </a:lnTo>
                  <a:moveTo>
                    <a:pt x="270" y="853"/>
                  </a:moveTo>
                  <a:lnTo>
                    <a:pt x="243" y="808"/>
                  </a:lnTo>
                  <a:lnTo>
                    <a:pt x="270" y="762"/>
                  </a:lnTo>
                  <a:lnTo>
                    <a:pt x="295" y="808"/>
                  </a:lnTo>
                  <a:lnTo>
                    <a:pt x="270" y="853"/>
                  </a:lnTo>
                  <a:moveTo>
                    <a:pt x="331" y="853"/>
                  </a:moveTo>
                  <a:lnTo>
                    <a:pt x="304" y="808"/>
                  </a:lnTo>
                  <a:lnTo>
                    <a:pt x="331" y="762"/>
                  </a:lnTo>
                  <a:lnTo>
                    <a:pt x="357" y="808"/>
                  </a:lnTo>
                  <a:lnTo>
                    <a:pt x="331" y="853"/>
                  </a:lnTo>
                  <a:moveTo>
                    <a:pt x="393" y="853"/>
                  </a:moveTo>
                  <a:lnTo>
                    <a:pt x="366" y="808"/>
                  </a:lnTo>
                  <a:lnTo>
                    <a:pt x="393" y="762"/>
                  </a:lnTo>
                  <a:lnTo>
                    <a:pt x="418" y="808"/>
                  </a:lnTo>
                  <a:lnTo>
                    <a:pt x="393" y="853"/>
                  </a:lnTo>
                  <a:moveTo>
                    <a:pt x="454" y="853"/>
                  </a:moveTo>
                  <a:lnTo>
                    <a:pt x="427" y="808"/>
                  </a:lnTo>
                  <a:lnTo>
                    <a:pt x="454" y="762"/>
                  </a:lnTo>
                  <a:lnTo>
                    <a:pt x="480" y="808"/>
                  </a:lnTo>
                  <a:lnTo>
                    <a:pt x="454" y="853"/>
                  </a:lnTo>
                  <a:moveTo>
                    <a:pt x="516" y="853"/>
                  </a:moveTo>
                  <a:lnTo>
                    <a:pt x="489" y="808"/>
                  </a:lnTo>
                  <a:lnTo>
                    <a:pt x="516" y="762"/>
                  </a:lnTo>
                  <a:lnTo>
                    <a:pt x="541" y="808"/>
                  </a:lnTo>
                  <a:lnTo>
                    <a:pt x="516" y="853"/>
                  </a:lnTo>
                  <a:moveTo>
                    <a:pt x="577" y="853"/>
                  </a:moveTo>
                  <a:lnTo>
                    <a:pt x="550" y="808"/>
                  </a:lnTo>
                  <a:lnTo>
                    <a:pt x="577" y="762"/>
                  </a:lnTo>
                  <a:lnTo>
                    <a:pt x="603" y="808"/>
                  </a:lnTo>
                  <a:lnTo>
                    <a:pt x="577" y="853"/>
                  </a:lnTo>
                  <a:moveTo>
                    <a:pt x="639" y="853"/>
                  </a:moveTo>
                  <a:lnTo>
                    <a:pt x="613" y="808"/>
                  </a:lnTo>
                  <a:lnTo>
                    <a:pt x="639" y="762"/>
                  </a:lnTo>
                  <a:lnTo>
                    <a:pt x="666" y="808"/>
                  </a:lnTo>
                  <a:lnTo>
                    <a:pt x="639" y="853"/>
                  </a:lnTo>
                  <a:moveTo>
                    <a:pt x="700" y="853"/>
                  </a:moveTo>
                  <a:lnTo>
                    <a:pt x="675" y="808"/>
                  </a:lnTo>
                  <a:lnTo>
                    <a:pt x="700" y="762"/>
                  </a:lnTo>
                  <a:lnTo>
                    <a:pt x="727" y="808"/>
                  </a:lnTo>
                  <a:lnTo>
                    <a:pt x="700" y="853"/>
                  </a:lnTo>
                  <a:moveTo>
                    <a:pt x="762" y="853"/>
                  </a:moveTo>
                  <a:lnTo>
                    <a:pt x="736" y="808"/>
                  </a:lnTo>
                  <a:lnTo>
                    <a:pt x="762" y="762"/>
                  </a:lnTo>
                  <a:lnTo>
                    <a:pt x="789" y="808"/>
                  </a:lnTo>
                  <a:lnTo>
                    <a:pt x="762" y="853"/>
                  </a:lnTo>
                  <a:moveTo>
                    <a:pt x="823" y="853"/>
                  </a:moveTo>
                  <a:lnTo>
                    <a:pt x="798" y="808"/>
                  </a:lnTo>
                  <a:lnTo>
                    <a:pt x="823" y="762"/>
                  </a:lnTo>
                  <a:lnTo>
                    <a:pt x="850" y="808"/>
                  </a:lnTo>
                  <a:lnTo>
                    <a:pt x="823" y="853"/>
                  </a:lnTo>
                  <a:moveTo>
                    <a:pt x="885" y="853"/>
                  </a:moveTo>
                  <a:lnTo>
                    <a:pt x="859" y="808"/>
                  </a:lnTo>
                  <a:lnTo>
                    <a:pt x="885" y="762"/>
                  </a:lnTo>
                  <a:lnTo>
                    <a:pt x="912" y="808"/>
                  </a:lnTo>
                  <a:lnTo>
                    <a:pt x="885" y="853"/>
                  </a:lnTo>
                  <a:moveTo>
                    <a:pt x="946" y="853"/>
                  </a:moveTo>
                  <a:lnTo>
                    <a:pt x="921" y="808"/>
                  </a:lnTo>
                  <a:lnTo>
                    <a:pt x="946" y="762"/>
                  </a:lnTo>
                  <a:lnTo>
                    <a:pt x="973" y="808"/>
                  </a:lnTo>
                  <a:lnTo>
                    <a:pt x="946" y="853"/>
                  </a:lnTo>
                  <a:moveTo>
                    <a:pt x="1009" y="853"/>
                  </a:moveTo>
                  <a:lnTo>
                    <a:pt x="982" y="808"/>
                  </a:lnTo>
                  <a:lnTo>
                    <a:pt x="1009" y="762"/>
                  </a:lnTo>
                  <a:lnTo>
                    <a:pt x="1035" y="808"/>
                  </a:lnTo>
                  <a:lnTo>
                    <a:pt x="1009" y="853"/>
                  </a:lnTo>
                  <a:moveTo>
                    <a:pt x="1071" y="853"/>
                  </a:moveTo>
                  <a:lnTo>
                    <a:pt x="1044" y="808"/>
                  </a:lnTo>
                  <a:lnTo>
                    <a:pt x="1071" y="762"/>
                  </a:lnTo>
                  <a:lnTo>
                    <a:pt x="1096" y="808"/>
                  </a:lnTo>
                  <a:lnTo>
                    <a:pt x="1071" y="853"/>
                  </a:lnTo>
                  <a:moveTo>
                    <a:pt x="1132" y="853"/>
                  </a:moveTo>
                  <a:lnTo>
                    <a:pt x="1105" y="808"/>
                  </a:lnTo>
                  <a:lnTo>
                    <a:pt x="1132" y="762"/>
                  </a:lnTo>
                  <a:lnTo>
                    <a:pt x="1158" y="808"/>
                  </a:lnTo>
                  <a:lnTo>
                    <a:pt x="1132" y="853"/>
                  </a:lnTo>
                  <a:moveTo>
                    <a:pt x="1194" y="853"/>
                  </a:moveTo>
                  <a:lnTo>
                    <a:pt x="1167" y="808"/>
                  </a:lnTo>
                  <a:lnTo>
                    <a:pt x="1194" y="762"/>
                  </a:lnTo>
                  <a:lnTo>
                    <a:pt x="1219" y="808"/>
                  </a:lnTo>
                  <a:lnTo>
                    <a:pt x="1194" y="853"/>
                  </a:lnTo>
                  <a:moveTo>
                    <a:pt x="1255" y="853"/>
                  </a:moveTo>
                  <a:lnTo>
                    <a:pt x="1228" y="808"/>
                  </a:lnTo>
                  <a:lnTo>
                    <a:pt x="1255" y="762"/>
                  </a:lnTo>
                  <a:lnTo>
                    <a:pt x="1281" y="808"/>
                  </a:lnTo>
                  <a:lnTo>
                    <a:pt x="1255" y="853"/>
                  </a:lnTo>
                  <a:moveTo>
                    <a:pt x="1317" y="853"/>
                  </a:moveTo>
                  <a:lnTo>
                    <a:pt x="1290" y="808"/>
                  </a:lnTo>
                  <a:lnTo>
                    <a:pt x="1317" y="762"/>
                  </a:lnTo>
                  <a:lnTo>
                    <a:pt x="1342" y="808"/>
                  </a:lnTo>
                  <a:lnTo>
                    <a:pt x="1317" y="853"/>
                  </a:lnTo>
                  <a:moveTo>
                    <a:pt x="1378" y="853"/>
                  </a:moveTo>
                  <a:lnTo>
                    <a:pt x="1353" y="808"/>
                  </a:lnTo>
                  <a:lnTo>
                    <a:pt x="1378" y="762"/>
                  </a:lnTo>
                  <a:lnTo>
                    <a:pt x="1405" y="808"/>
                  </a:lnTo>
                  <a:lnTo>
                    <a:pt x="1378" y="853"/>
                  </a:lnTo>
                  <a:moveTo>
                    <a:pt x="1440" y="853"/>
                  </a:moveTo>
                  <a:lnTo>
                    <a:pt x="1414" y="808"/>
                  </a:lnTo>
                  <a:lnTo>
                    <a:pt x="1440" y="762"/>
                  </a:lnTo>
                  <a:lnTo>
                    <a:pt x="1467" y="808"/>
                  </a:lnTo>
                  <a:lnTo>
                    <a:pt x="1440" y="853"/>
                  </a:lnTo>
                  <a:moveTo>
                    <a:pt x="1501" y="853"/>
                  </a:moveTo>
                  <a:lnTo>
                    <a:pt x="1476" y="808"/>
                  </a:lnTo>
                  <a:lnTo>
                    <a:pt x="1501" y="762"/>
                  </a:lnTo>
                  <a:lnTo>
                    <a:pt x="1528" y="808"/>
                  </a:lnTo>
                  <a:lnTo>
                    <a:pt x="1501" y="853"/>
                  </a:lnTo>
                  <a:moveTo>
                    <a:pt x="1563" y="853"/>
                  </a:moveTo>
                  <a:lnTo>
                    <a:pt x="1537" y="808"/>
                  </a:lnTo>
                  <a:lnTo>
                    <a:pt x="1563" y="762"/>
                  </a:lnTo>
                  <a:lnTo>
                    <a:pt x="1590" y="808"/>
                  </a:lnTo>
                  <a:lnTo>
                    <a:pt x="1563" y="853"/>
                  </a:lnTo>
                  <a:moveTo>
                    <a:pt x="1624" y="853"/>
                  </a:moveTo>
                  <a:lnTo>
                    <a:pt x="1599" y="808"/>
                  </a:lnTo>
                  <a:lnTo>
                    <a:pt x="1624" y="762"/>
                  </a:lnTo>
                  <a:lnTo>
                    <a:pt x="1651" y="808"/>
                  </a:lnTo>
                  <a:lnTo>
                    <a:pt x="1624" y="853"/>
                  </a:lnTo>
                  <a:moveTo>
                    <a:pt x="1686" y="853"/>
                  </a:moveTo>
                  <a:lnTo>
                    <a:pt x="1660" y="808"/>
                  </a:lnTo>
                  <a:lnTo>
                    <a:pt x="1686" y="762"/>
                  </a:lnTo>
                  <a:lnTo>
                    <a:pt x="1713" y="808"/>
                  </a:lnTo>
                  <a:lnTo>
                    <a:pt x="1686" y="853"/>
                  </a:lnTo>
                  <a:moveTo>
                    <a:pt x="1749" y="853"/>
                  </a:moveTo>
                  <a:lnTo>
                    <a:pt x="1722" y="808"/>
                  </a:lnTo>
                  <a:lnTo>
                    <a:pt x="1749" y="762"/>
                  </a:lnTo>
                  <a:lnTo>
                    <a:pt x="1774" y="808"/>
                  </a:lnTo>
                  <a:lnTo>
                    <a:pt x="1749" y="853"/>
                  </a:lnTo>
                  <a:moveTo>
                    <a:pt x="1810" y="853"/>
                  </a:moveTo>
                  <a:lnTo>
                    <a:pt x="1783" y="808"/>
                  </a:lnTo>
                  <a:lnTo>
                    <a:pt x="1810" y="762"/>
                  </a:lnTo>
                  <a:lnTo>
                    <a:pt x="1836" y="808"/>
                  </a:lnTo>
                  <a:lnTo>
                    <a:pt x="1810" y="853"/>
                  </a:lnTo>
                  <a:moveTo>
                    <a:pt x="1872" y="853"/>
                  </a:moveTo>
                  <a:lnTo>
                    <a:pt x="1845" y="808"/>
                  </a:lnTo>
                  <a:lnTo>
                    <a:pt x="1872" y="762"/>
                  </a:lnTo>
                  <a:lnTo>
                    <a:pt x="1897" y="808"/>
                  </a:lnTo>
                  <a:lnTo>
                    <a:pt x="1872" y="853"/>
                  </a:lnTo>
                  <a:moveTo>
                    <a:pt x="1933" y="853"/>
                  </a:moveTo>
                  <a:lnTo>
                    <a:pt x="1906" y="808"/>
                  </a:lnTo>
                  <a:lnTo>
                    <a:pt x="1933" y="762"/>
                  </a:lnTo>
                  <a:lnTo>
                    <a:pt x="1959" y="808"/>
                  </a:lnTo>
                  <a:lnTo>
                    <a:pt x="1933" y="853"/>
                  </a:lnTo>
                  <a:moveTo>
                    <a:pt x="1995" y="853"/>
                  </a:moveTo>
                  <a:lnTo>
                    <a:pt x="1968" y="808"/>
                  </a:lnTo>
                  <a:lnTo>
                    <a:pt x="1995" y="762"/>
                  </a:lnTo>
                  <a:lnTo>
                    <a:pt x="2020" y="808"/>
                  </a:lnTo>
                  <a:lnTo>
                    <a:pt x="1995" y="853"/>
                  </a:lnTo>
                  <a:moveTo>
                    <a:pt x="2056" y="853"/>
                  </a:moveTo>
                  <a:lnTo>
                    <a:pt x="2029" y="808"/>
                  </a:lnTo>
                  <a:lnTo>
                    <a:pt x="2056" y="762"/>
                  </a:lnTo>
                  <a:lnTo>
                    <a:pt x="2082" y="808"/>
                  </a:lnTo>
                  <a:lnTo>
                    <a:pt x="2056" y="853"/>
                  </a:lnTo>
                  <a:moveTo>
                    <a:pt x="2118" y="853"/>
                  </a:moveTo>
                  <a:lnTo>
                    <a:pt x="2092" y="808"/>
                  </a:lnTo>
                  <a:lnTo>
                    <a:pt x="2118" y="762"/>
                  </a:lnTo>
                  <a:lnTo>
                    <a:pt x="2145" y="808"/>
                  </a:lnTo>
                  <a:lnTo>
                    <a:pt x="2118" y="853"/>
                  </a:lnTo>
                  <a:moveTo>
                    <a:pt x="2179" y="853"/>
                  </a:moveTo>
                  <a:lnTo>
                    <a:pt x="2154" y="808"/>
                  </a:lnTo>
                  <a:lnTo>
                    <a:pt x="2179" y="762"/>
                  </a:lnTo>
                  <a:lnTo>
                    <a:pt x="2206" y="808"/>
                  </a:lnTo>
                  <a:lnTo>
                    <a:pt x="2179" y="853"/>
                  </a:lnTo>
                  <a:moveTo>
                    <a:pt x="2241" y="853"/>
                  </a:moveTo>
                  <a:lnTo>
                    <a:pt x="2215" y="808"/>
                  </a:lnTo>
                  <a:lnTo>
                    <a:pt x="2241" y="762"/>
                  </a:lnTo>
                  <a:lnTo>
                    <a:pt x="2268" y="808"/>
                  </a:lnTo>
                  <a:lnTo>
                    <a:pt x="2241" y="853"/>
                  </a:lnTo>
                  <a:moveTo>
                    <a:pt x="2302" y="853"/>
                  </a:moveTo>
                  <a:lnTo>
                    <a:pt x="2277" y="808"/>
                  </a:lnTo>
                  <a:lnTo>
                    <a:pt x="2302" y="762"/>
                  </a:lnTo>
                  <a:lnTo>
                    <a:pt x="2329" y="808"/>
                  </a:lnTo>
                  <a:lnTo>
                    <a:pt x="2302" y="853"/>
                  </a:lnTo>
                  <a:moveTo>
                    <a:pt x="2364" y="853"/>
                  </a:moveTo>
                  <a:lnTo>
                    <a:pt x="2338" y="808"/>
                  </a:lnTo>
                  <a:lnTo>
                    <a:pt x="2364" y="762"/>
                  </a:lnTo>
                  <a:lnTo>
                    <a:pt x="2391" y="808"/>
                  </a:lnTo>
                  <a:lnTo>
                    <a:pt x="2364" y="853"/>
                  </a:lnTo>
                  <a:moveTo>
                    <a:pt x="2425" y="853"/>
                  </a:moveTo>
                  <a:lnTo>
                    <a:pt x="2400" y="808"/>
                  </a:lnTo>
                  <a:lnTo>
                    <a:pt x="2425" y="762"/>
                  </a:lnTo>
                  <a:lnTo>
                    <a:pt x="2452" y="808"/>
                  </a:lnTo>
                  <a:lnTo>
                    <a:pt x="2425" y="853"/>
                  </a:lnTo>
                  <a:moveTo>
                    <a:pt x="2488" y="853"/>
                  </a:moveTo>
                  <a:lnTo>
                    <a:pt x="2461" y="808"/>
                  </a:lnTo>
                  <a:lnTo>
                    <a:pt x="2488" y="762"/>
                  </a:lnTo>
                  <a:lnTo>
                    <a:pt x="2514" y="808"/>
                  </a:lnTo>
                  <a:lnTo>
                    <a:pt x="2488" y="853"/>
                  </a:lnTo>
                  <a:moveTo>
                    <a:pt x="54" y="799"/>
                  </a:moveTo>
                  <a:lnTo>
                    <a:pt x="27" y="754"/>
                  </a:lnTo>
                  <a:lnTo>
                    <a:pt x="54" y="709"/>
                  </a:lnTo>
                  <a:lnTo>
                    <a:pt x="80" y="754"/>
                  </a:lnTo>
                  <a:lnTo>
                    <a:pt x="54" y="799"/>
                  </a:lnTo>
                  <a:moveTo>
                    <a:pt x="116" y="799"/>
                  </a:moveTo>
                  <a:lnTo>
                    <a:pt x="89" y="754"/>
                  </a:lnTo>
                  <a:lnTo>
                    <a:pt x="116" y="709"/>
                  </a:lnTo>
                  <a:lnTo>
                    <a:pt x="141" y="754"/>
                  </a:lnTo>
                  <a:lnTo>
                    <a:pt x="116" y="799"/>
                  </a:lnTo>
                  <a:moveTo>
                    <a:pt x="177" y="799"/>
                  </a:moveTo>
                  <a:lnTo>
                    <a:pt x="150" y="754"/>
                  </a:lnTo>
                  <a:lnTo>
                    <a:pt x="177" y="709"/>
                  </a:lnTo>
                  <a:lnTo>
                    <a:pt x="202" y="754"/>
                  </a:lnTo>
                  <a:lnTo>
                    <a:pt x="177" y="799"/>
                  </a:lnTo>
                  <a:moveTo>
                    <a:pt x="238" y="799"/>
                  </a:moveTo>
                  <a:lnTo>
                    <a:pt x="213" y="754"/>
                  </a:lnTo>
                  <a:lnTo>
                    <a:pt x="238" y="709"/>
                  </a:lnTo>
                  <a:lnTo>
                    <a:pt x="265" y="754"/>
                  </a:lnTo>
                  <a:lnTo>
                    <a:pt x="238" y="799"/>
                  </a:lnTo>
                  <a:moveTo>
                    <a:pt x="300" y="799"/>
                  </a:moveTo>
                  <a:lnTo>
                    <a:pt x="274" y="754"/>
                  </a:lnTo>
                  <a:lnTo>
                    <a:pt x="300" y="709"/>
                  </a:lnTo>
                  <a:lnTo>
                    <a:pt x="327" y="754"/>
                  </a:lnTo>
                  <a:lnTo>
                    <a:pt x="300" y="799"/>
                  </a:lnTo>
                  <a:moveTo>
                    <a:pt x="361" y="799"/>
                  </a:moveTo>
                  <a:lnTo>
                    <a:pt x="336" y="754"/>
                  </a:lnTo>
                  <a:lnTo>
                    <a:pt x="361" y="709"/>
                  </a:lnTo>
                  <a:lnTo>
                    <a:pt x="388" y="754"/>
                  </a:lnTo>
                  <a:lnTo>
                    <a:pt x="361" y="799"/>
                  </a:lnTo>
                  <a:moveTo>
                    <a:pt x="423" y="799"/>
                  </a:moveTo>
                  <a:lnTo>
                    <a:pt x="397" y="754"/>
                  </a:lnTo>
                  <a:lnTo>
                    <a:pt x="423" y="709"/>
                  </a:lnTo>
                  <a:lnTo>
                    <a:pt x="450" y="754"/>
                  </a:lnTo>
                  <a:lnTo>
                    <a:pt x="423" y="799"/>
                  </a:lnTo>
                  <a:moveTo>
                    <a:pt x="484" y="799"/>
                  </a:moveTo>
                  <a:lnTo>
                    <a:pt x="459" y="754"/>
                  </a:lnTo>
                  <a:lnTo>
                    <a:pt x="484" y="709"/>
                  </a:lnTo>
                  <a:lnTo>
                    <a:pt x="511" y="754"/>
                  </a:lnTo>
                  <a:lnTo>
                    <a:pt x="484" y="799"/>
                  </a:lnTo>
                  <a:moveTo>
                    <a:pt x="546" y="799"/>
                  </a:moveTo>
                  <a:lnTo>
                    <a:pt x="520" y="754"/>
                  </a:lnTo>
                  <a:lnTo>
                    <a:pt x="546" y="709"/>
                  </a:lnTo>
                  <a:lnTo>
                    <a:pt x="573" y="754"/>
                  </a:lnTo>
                  <a:lnTo>
                    <a:pt x="546" y="799"/>
                  </a:lnTo>
                  <a:moveTo>
                    <a:pt x="609" y="799"/>
                  </a:moveTo>
                  <a:lnTo>
                    <a:pt x="582" y="754"/>
                  </a:lnTo>
                  <a:lnTo>
                    <a:pt x="609" y="709"/>
                  </a:lnTo>
                  <a:lnTo>
                    <a:pt x="634" y="754"/>
                  </a:lnTo>
                  <a:lnTo>
                    <a:pt x="609" y="799"/>
                  </a:lnTo>
                  <a:moveTo>
                    <a:pt x="670" y="799"/>
                  </a:moveTo>
                  <a:lnTo>
                    <a:pt x="643" y="754"/>
                  </a:lnTo>
                  <a:lnTo>
                    <a:pt x="670" y="709"/>
                  </a:lnTo>
                  <a:lnTo>
                    <a:pt x="696" y="754"/>
                  </a:lnTo>
                  <a:lnTo>
                    <a:pt x="670" y="799"/>
                  </a:lnTo>
                  <a:moveTo>
                    <a:pt x="732" y="799"/>
                  </a:moveTo>
                  <a:lnTo>
                    <a:pt x="705" y="754"/>
                  </a:lnTo>
                  <a:lnTo>
                    <a:pt x="732" y="709"/>
                  </a:lnTo>
                  <a:lnTo>
                    <a:pt x="757" y="754"/>
                  </a:lnTo>
                  <a:lnTo>
                    <a:pt x="732" y="799"/>
                  </a:lnTo>
                  <a:moveTo>
                    <a:pt x="793" y="799"/>
                  </a:moveTo>
                  <a:lnTo>
                    <a:pt x="766" y="754"/>
                  </a:lnTo>
                  <a:lnTo>
                    <a:pt x="793" y="709"/>
                  </a:lnTo>
                  <a:lnTo>
                    <a:pt x="819" y="754"/>
                  </a:lnTo>
                  <a:lnTo>
                    <a:pt x="793" y="799"/>
                  </a:lnTo>
                  <a:moveTo>
                    <a:pt x="855" y="799"/>
                  </a:moveTo>
                  <a:lnTo>
                    <a:pt x="828" y="754"/>
                  </a:lnTo>
                  <a:lnTo>
                    <a:pt x="855" y="709"/>
                  </a:lnTo>
                  <a:lnTo>
                    <a:pt x="880" y="754"/>
                  </a:lnTo>
                  <a:lnTo>
                    <a:pt x="855" y="799"/>
                  </a:lnTo>
                  <a:moveTo>
                    <a:pt x="916" y="799"/>
                  </a:moveTo>
                  <a:lnTo>
                    <a:pt x="889" y="754"/>
                  </a:lnTo>
                  <a:lnTo>
                    <a:pt x="916" y="709"/>
                  </a:lnTo>
                  <a:lnTo>
                    <a:pt x="942" y="754"/>
                  </a:lnTo>
                  <a:lnTo>
                    <a:pt x="916" y="799"/>
                  </a:lnTo>
                  <a:moveTo>
                    <a:pt x="978" y="799"/>
                  </a:moveTo>
                  <a:lnTo>
                    <a:pt x="952" y="754"/>
                  </a:lnTo>
                  <a:lnTo>
                    <a:pt x="978" y="709"/>
                  </a:lnTo>
                  <a:lnTo>
                    <a:pt x="1005" y="754"/>
                  </a:lnTo>
                  <a:lnTo>
                    <a:pt x="978" y="799"/>
                  </a:lnTo>
                  <a:moveTo>
                    <a:pt x="1039" y="799"/>
                  </a:moveTo>
                  <a:lnTo>
                    <a:pt x="1014" y="754"/>
                  </a:lnTo>
                  <a:lnTo>
                    <a:pt x="1039" y="709"/>
                  </a:lnTo>
                  <a:lnTo>
                    <a:pt x="1066" y="754"/>
                  </a:lnTo>
                  <a:lnTo>
                    <a:pt x="1039" y="799"/>
                  </a:lnTo>
                  <a:moveTo>
                    <a:pt x="1101" y="799"/>
                  </a:moveTo>
                  <a:lnTo>
                    <a:pt x="1075" y="754"/>
                  </a:lnTo>
                  <a:lnTo>
                    <a:pt x="1101" y="709"/>
                  </a:lnTo>
                  <a:lnTo>
                    <a:pt x="1128" y="754"/>
                  </a:lnTo>
                  <a:lnTo>
                    <a:pt x="1101" y="799"/>
                  </a:lnTo>
                  <a:moveTo>
                    <a:pt x="1162" y="799"/>
                  </a:moveTo>
                  <a:lnTo>
                    <a:pt x="1137" y="754"/>
                  </a:lnTo>
                  <a:lnTo>
                    <a:pt x="1162" y="709"/>
                  </a:lnTo>
                  <a:lnTo>
                    <a:pt x="1189" y="754"/>
                  </a:lnTo>
                  <a:lnTo>
                    <a:pt x="1162" y="799"/>
                  </a:lnTo>
                  <a:moveTo>
                    <a:pt x="1224" y="799"/>
                  </a:moveTo>
                  <a:lnTo>
                    <a:pt x="1198" y="754"/>
                  </a:lnTo>
                  <a:lnTo>
                    <a:pt x="1224" y="709"/>
                  </a:lnTo>
                  <a:lnTo>
                    <a:pt x="1251" y="754"/>
                  </a:lnTo>
                  <a:lnTo>
                    <a:pt x="1224" y="799"/>
                  </a:lnTo>
                  <a:moveTo>
                    <a:pt x="1285" y="799"/>
                  </a:moveTo>
                  <a:lnTo>
                    <a:pt x="1260" y="754"/>
                  </a:lnTo>
                  <a:lnTo>
                    <a:pt x="1285" y="709"/>
                  </a:lnTo>
                  <a:lnTo>
                    <a:pt x="1312" y="754"/>
                  </a:lnTo>
                  <a:lnTo>
                    <a:pt x="1285" y="799"/>
                  </a:lnTo>
                  <a:moveTo>
                    <a:pt x="1348" y="799"/>
                  </a:moveTo>
                  <a:lnTo>
                    <a:pt x="1321" y="754"/>
                  </a:lnTo>
                  <a:lnTo>
                    <a:pt x="1348" y="709"/>
                  </a:lnTo>
                  <a:lnTo>
                    <a:pt x="1374" y="754"/>
                  </a:lnTo>
                  <a:lnTo>
                    <a:pt x="1348" y="799"/>
                  </a:lnTo>
                  <a:moveTo>
                    <a:pt x="1410" y="799"/>
                  </a:moveTo>
                  <a:lnTo>
                    <a:pt x="1383" y="754"/>
                  </a:lnTo>
                  <a:lnTo>
                    <a:pt x="1410" y="709"/>
                  </a:lnTo>
                  <a:lnTo>
                    <a:pt x="1435" y="754"/>
                  </a:lnTo>
                  <a:lnTo>
                    <a:pt x="1410" y="799"/>
                  </a:lnTo>
                  <a:moveTo>
                    <a:pt x="1471" y="799"/>
                  </a:moveTo>
                  <a:lnTo>
                    <a:pt x="1444" y="754"/>
                  </a:lnTo>
                  <a:lnTo>
                    <a:pt x="1471" y="709"/>
                  </a:lnTo>
                  <a:lnTo>
                    <a:pt x="1497" y="754"/>
                  </a:lnTo>
                  <a:lnTo>
                    <a:pt x="1471" y="799"/>
                  </a:lnTo>
                  <a:moveTo>
                    <a:pt x="1533" y="799"/>
                  </a:moveTo>
                  <a:lnTo>
                    <a:pt x="1506" y="754"/>
                  </a:lnTo>
                  <a:lnTo>
                    <a:pt x="1533" y="709"/>
                  </a:lnTo>
                  <a:lnTo>
                    <a:pt x="1558" y="754"/>
                  </a:lnTo>
                  <a:lnTo>
                    <a:pt x="1533" y="799"/>
                  </a:lnTo>
                  <a:moveTo>
                    <a:pt x="1594" y="799"/>
                  </a:moveTo>
                  <a:lnTo>
                    <a:pt x="1567" y="754"/>
                  </a:lnTo>
                  <a:lnTo>
                    <a:pt x="1594" y="709"/>
                  </a:lnTo>
                  <a:lnTo>
                    <a:pt x="1620" y="754"/>
                  </a:lnTo>
                  <a:lnTo>
                    <a:pt x="1594" y="799"/>
                  </a:lnTo>
                  <a:moveTo>
                    <a:pt x="1656" y="799"/>
                  </a:moveTo>
                  <a:lnTo>
                    <a:pt x="1629" y="754"/>
                  </a:lnTo>
                  <a:lnTo>
                    <a:pt x="1656" y="709"/>
                  </a:lnTo>
                  <a:lnTo>
                    <a:pt x="1681" y="754"/>
                  </a:lnTo>
                  <a:lnTo>
                    <a:pt x="1656" y="799"/>
                  </a:lnTo>
                  <a:moveTo>
                    <a:pt x="1717" y="799"/>
                  </a:moveTo>
                  <a:lnTo>
                    <a:pt x="1692" y="754"/>
                  </a:lnTo>
                  <a:lnTo>
                    <a:pt x="1717" y="709"/>
                  </a:lnTo>
                  <a:lnTo>
                    <a:pt x="1744" y="754"/>
                  </a:lnTo>
                  <a:lnTo>
                    <a:pt x="1717" y="799"/>
                  </a:lnTo>
                  <a:moveTo>
                    <a:pt x="1779" y="799"/>
                  </a:moveTo>
                  <a:lnTo>
                    <a:pt x="1753" y="754"/>
                  </a:lnTo>
                  <a:lnTo>
                    <a:pt x="1779" y="709"/>
                  </a:lnTo>
                  <a:lnTo>
                    <a:pt x="1806" y="754"/>
                  </a:lnTo>
                  <a:lnTo>
                    <a:pt x="1779" y="799"/>
                  </a:lnTo>
                  <a:moveTo>
                    <a:pt x="1840" y="799"/>
                  </a:moveTo>
                  <a:lnTo>
                    <a:pt x="1815" y="754"/>
                  </a:lnTo>
                  <a:lnTo>
                    <a:pt x="1840" y="709"/>
                  </a:lnTo>
                  <a:lnTo>
                    <a:pt x="1867" y="754"/>
                  </a:lnTo>
                  <a:lnTo>
                    <a:pt x="1840" y="799"/>
                  </a:lnTo>
                  <a:moveTo>
                    <a:pt x="1902" y="799"/>
                  </a:moveTo>
                  <a:lnTo>
                    <a:pt x="1876" y="754"/>
                  </a:lnTo>
                  <a:lnTo>
                    <a:pt x="1902" y="709"/>
                  </a:lnTo>
                  <a:lnTo>
                    <a:pt x="1929" y="754"/>
                  </a:lnTo>
                  <a:lnTo>
                    <a:pt x="1902" y="799"/>
                  </a:lnTo>
                  <a:moveTo>
                    <a:pt x="1963" y="799"/>
                  </a:moveTo>
                  <a:lnTo>
                    <a:pt x="1938" y="754"/>
                  </a:lnTo>
                  <a:lnTo>
                    <a:pt x="1963" y="709"/>
                  </a:lnTo>
                  <a:lnTo>
                    <a:pt x="1990" y="754"/>
                  </a:lnTo>
                  <a:lnTo>
                    <a:pt x="1963" y="799"/>
                  </a:lnTo>
                  <a:moveTo>
                    <a:pt x="2025" y="799"/>
                  </a:moveTo>
                  <a:lnTo>
                    <a:pt x="1999" y="754"/>
                  </a:lnTo>
                  <a:lnTo>
                    <a:pt x="2025" y="709"/>
                  </a:lnTo>
                  <a:lnTo>
                    <a:pt x="2052" y="754"/>
                  </a:lnTo>
                  <a:lnTo>
                    <a:pt x="2025" y="799"/>
                  </a:lnTo>
                  <a:moveTo>
                    <a:pt x="2088" y="799"/>
                  </a:moveTo>
                  <a:lnTo>
                    <a:pt x="2061" y="754"/>
                  </a:lnTo>
                  <a:lnTo>
                    <a:pt x="2088" y="709"/>
                  </a:lnTo>
                  <a:lnTo>
                    <a:pt x="2113" y="754"/>
                  </a:lnTo>
                  <a:lnTo>
                    <a:pt x="2088" y="799"/>
                  </a:lnTo>
                  <a:moveTo>
                    <a:pt x="2149" y="799"/>
                  </a:moveTo>
                  <a:lnTo>
                    <a:pt x="2122" y="754"/>
                  </a:lnTo>
                  <a:lnTo>
                    <a:pt x="2149" y="709"/>
                  </a:lnTo>
                  <a:lnTo>
                    <a:pt x="2175" y="754"/>
                  </a:lnTo>
                  <a:lnTo>
                    <a:pt x="2149" y="799"/>
                  </a:lnTo>
                  <a:moveTo>
                    <a:pt x="2211" y="799"/>
                  </a:moveTo>
                  <a:lnTo>
                    <a:pt x="2184" y="754"/>
                  </a:lnTo>
                  <a:lnTo>
                    <a:pt x="2211" y="709"/>
                  </a:lnTo>
                  <a:lnTo>
                    <a:pt x="2236" y="754"/>
                  </a:lnTo>
                  <a:lnTo>
                    <a:pt x="2211" y="799"/>
                  </a:lnTo>
                  <a:moveTo>
                    <a:pt x="2272" y="799"/>
                  </a:moveTo>
                  <a:lnTo>
                    <a:pt x="2245" y="754"/>
                  </a:lnTo>
                  <a:lnTo>
                    <a:pt x="2272" y="709"/>
                  </a:lnTo>
                  <a:lnTo>
                    <a:pt x="2298" y="754"/>
                  </a:lnTo>
                  <a:lnTo>
                    <a:pt x="2272" y="799"/>
                  </a:lnTo>
                  <a:moveTo>
                    <a:pt x="2334" y="799"/>
                  </a:moveTo>
                  <a:lnTo>
                    <a:pt x="2307" y="754"/>
                  </a:lnTo>
                  <a:lnTo>
                    <a:pt x="2334" y="709"/>
                  </a:lnTo>
                  <a:lnTo>
                    <a:pt x="2359" y="754"/>
                  </a:lnTo>
                  <a:lnTo>
                    <a:pt x="2334" y="799"/>
                  </a:lnTo>
                  <a:moveTo>
                    <a:pt x="2395" y="799"/>
                  </a:moveTo>
                  <a:lnTo>
                    <a:pt x="2368" y="754"/>
                  </a:lnTo>
                  <a:lnTo>
                    <a:pt x="2395" y="709"/>
                  </a:lnTo>
                  <a:lnTo>
                    <a:pt x="2421" y="754"/>
                  </a:lnTo>
                  <a:lnTo>
                    <a:pt x="2395" y="799"/>
                  </a:lnTo>
                  <a:moveTo>
                    <a:pt x="2457" y="799"/>
                  </a:moveTo>
                  <a:lnTo>
                    <a:pt x="2431" y="754"/>
                  </a:lnTo>
                  <a:lnTo>
                    <a:pt x="2457" y="709"/>
                  </a:lnTo>
                  <a:lnTo>
                    <a:pt x="2484" y="754"/>
                  </a:lnTo>
                  <a:lnTo>
                    <a:pt x="2457" y="799"/>
                  </a:lnTo>
                  <a:moveTo>
                    <a:pt x="2518" y="799"/>
                  </a:moveTo>
                  <a:lnTo>
                    <a:pt x="2493" y="754"/>
                  </a:lnTo>
                  <a:lnTo>
                    <a:pt x="2518" y="709"/>
                  </a:lnTo>
                  <a:lnTo>
                    <a:pt x="2545" y="754"/>
                  </a:lnTo>
                  <a:lnTo>
                    <a:pt x="2518" y="799"/>
                  </a:lnTo>
                  <a:moveTo>
                    <a:pt x="84" y="747"/>
                  </a:moveTo>
                  <a:lnTo>
                    <a:pt x="59" y="700"/>
                  </a:lnTo>
                  <a:lnTo>
                    <a:pt x="84" y="656"/>
                  </a:lnTo>
                  <a:lnTo>
                    <a:pt x="111" y="700"/>
                  </a:lnTo>
                  <a:lnTo>
                    <a:pt x="84" y="747"/>
                  </a:lnTo>
                  <a:moveTo>
                    <a:pt x="146" y="747"/>
                  </a:moveTo>
                  <a:lnTo>
                    <a:pt x="120" y="700"/>
                  </a:lnTo>
                  <a:lnTo>
                    <a:pt x="146" y="656"/>
                  </a:lnTo>
                  <a:lnTo>
                    <a:pt x="172" y="700"/>
                  </a:lnTo>
                  <a:lnTo>
                    <a:pt x="146" y="747"/>
                  </a:lnTo>
                  <a:moveTo>
                    <a:pt x="207" y="747"/>
                  </a:moveTo>
                  <a:lnTo>
                    <a:pt x="181" y="700"/>
                  </a:lnTo>
                  <a:lnTo>
                    <a:pt x="207" y="656"/>
                  </a:lnTo>
                  <a:lnTo>
                    <a:pt x="234" y="700"/>
                  </a:lnTo>
                  <a:lnTo>
                    <a:pt x="207" y="747"/>
                  </a:lnTo>
                  <a:moveTo>
                    <a:pt x="270" y="747"/>
                  </a:moveTo>
                  <a:lnTo>
                    <a:pt x="243" y="700"/>
                  </a:lnTo>
                  <a:lnTo>
                    <a:pt x="270" y="656"/>
                  </a:lnTo>
                  <a:lnTo>
                    <a:pt x="295" y="700"/>
                  </a:lnTo>
                  <a:lnTo>
                    <a:pt x="270" y="747"/>
                  </a:lnTo>
                  <a:moveTo>
                    <a:pt x="331" y="747"/>
                  </a:moveTo>
                  <a:lnTo>
                    <a:pt x="304" y="700"/>
                  </a:lnTo>
                  <a:lnTo>
                    <a:pt x="331" y="656"/>
                  </a:lnTo>
                  <a:lnTo>
                    <a:pt x="357" y="700"/>
                  </a:lnTo>
                  <a:lnTo>
                    <a:pt x="331" y="747"/>
                  </a:lnTo>
                  <a:moveTo>
                    <a:pt x="393" y="747"/>
                  </a:moveTo>
                  <a:lnTo>
                    <a:pt x="366" y="700"/>
                  </a:lnTo>
                  <a:lnTo>
                    <a:pt x="393" y="656"/>
                  </a:lnTo>
                  <a:lnTo>
                    <a:pt x="418" y="700"/>
                  </a:lnTo>
                  <a:lnTo>
                    <a:pt x="393" y="747"/>
                  </a:lnTo>
                  <a:moveTo>
                    <a:pt x="454" y="747"/>
                  </a:moveTo>
                  <a:lnTo>
                    <a:pt x="427" y="700"/>
                  </a:lnTo>
                  <a:lnTo>
                    <a:pt x="454" y="656"/>
                  </a:lnTo>
                  <a:lnTo>
                    <a:pt x="480" y="700"/>
                  </a:lnTo>
                  <a:lnTo>
                    <a:pt x="454" y="747"/>
                  </a:lnTo>
                  <a:moveTo>
                    <a:pt x="516" y="747"/>
                  </a:moveTo>
                  <a:lnTo>
                    <a:pt x="489" y="700"/>
                  </a:lnTo>
                  <a:lnTo>
                    <a:pt x="516" y="656"/>
                  </a:lnTo>
                  <a:lnTo>
                    <a:pt x="541" y="700"/>
                  </a:lnTo>
                  <a:lnTo>
                    <a:pt x="516" y="747"/>
                  </a:lnTo>
                  <a:moveTo>
                    <a:pt x="577" y="747"/>
                  </a:moveTo>
                  <a:lnTo>
                    <a:pt x="550" y="700"/>
                  </a:lnTo>
                  <a:lnTo>
                    <a:pt x="577" y="656"/>
                  </a:lnTo>
                  <a:lnTo>
                    <a:pt x="603" y="700"/>
                  </a:lnTo>
                  <a:lnTo>
                    <a:pt x="577" y="747"/>
                  </a:lnTo>
                  <a:moveTo>
                    <a:pt x="639" y="747"/>
                  </a:moveTo>
                  <a:lnTo>
                    <a:pt x="613" y="700"/>
                  </a:lnTo>
                  <a:lnTo>
                    <a:pt x="639" y="656"/>
                  </a:lnTo>
                  <a:lnTo>
                    <a:pt x="666" y="700"/>
                  </a:lnTo>
                  <a:lnTo>
                    <a:pt x="639" y="747"/>
                  </a:lnTo>
                  <a:moveTo>
                    <a:pt x="700" y="747"/>
                  </a:moveTo>
                  <a:lnTo>
                    <a:pt x="675" y="700"/>
                  </a:lnTo>
                  <a:lnTo>
                    <a:pt x="700" y="656"/>
                  </a:lnTo>
                  <a:lnTo>
                    <a:pt x="727" y="700"/>
                  </a:lnTo>
                  <a:lnTo>
                    <a:pt x="700" y="747"/>
                  </a:lnTo>
                  <a:moveTo>
                    <a:pt x="762" y="747"/>
                  </a:moveTo>
                  <a:lnTo>
                    <a:pt x="736" y="700"/>
                  </a:lnTo>
                  <a:lnTo>
                    <a:pt x="762" y="656"/>
                  </a:lnTo>
                  <a:lnTo>
                    <a:pt x="789" y="700"/>
                  </a:lnTo>
                  <a:lnTo>
                    <a:pt x="762" y="747"/>
                  </a:lnTo>
                  <a:moveTo>
                    <a:pt x="823" y="747"/>
                  </a:moveTo>
                  <a:lnTo>
                    <a:pt x="798" y="700"/>
                  </a:lnTo>
                  <a:lnTo>
                    <a:pt x="823" y="656"/>
                  </a:lnTo>
                  <a:lnTo>
                    <a:pt x="850" y="700"/>
                  </a:lnTo>
                  <a:lnTo>
                    <a:pt x="823" y="747"/>
                  </a:lnTo>
                  <a:moveTo>
                    <a:pt x="885" y="747"/>
                  </a:moveTo>
                  <a:lnTo>
                    <a:pt x="859" y="700"/>
                  </a:lnTo>
                  <a:lnTo>
                    <a:pt x="885" y="656"/>
                  </a:lnTo>
                  <a:lnTo>
                    <a:pt x="912" y="700"/>
                  </a:lnTo>
                  <a:lnTo>
                    <a:pt x="885" y="747"/>
                  </a:lnTo>
                  <a:moveTo>
                    <a:pt x="946" y="747"/>
                  </a:moveTo>
                  <a:lnTo>
                    <a:pt x="921" y="700"/>
                  </a:lnTo>
                  <a:lnTo>
                    <a:pt x="946" y="656"/>
                  </a:lnTo>
                  <a:lnTo>
                    <a:pt x="973" y="700"/>
                  </a:lnTo>
                  <a:lnTo>
                    <a:pt x="946" y="747"/>
                  </a:lnTo>
                  <a:moveTo>
                    <a:pt x="1009" y="747"/>
                  </a:moveTo>
                  <a:lnTo>
                    <a:pt x="982" y="700"/>
                  </a:lnTo>
                  <a:lnTo>
                    <a:pt x="1009" y="656"/>
                  </a:lnTo>
                  <a:lnTo>
                    <a:pt x="1035" y="700"/>
                  </a:lnTo>
                  <a:lnTo>
                    <a:pt x="1009" y="747"/>
                  </a:lnTo>
                  <a:moveTo>
                    <a:pt x="1071" y="747"/>
                  </a:moveTo>
                  <a:lnTo>
                    <a:pt x="1044" y="700"/>
                  </a:lnTo>
                  <a:lnTo>
                    <a:pt x="1071" y="656"/>
                  </a:lnTo>
                  <a:lnTo>
                    <a:pt x="1096" y="700"/>
                  </a:lnTo>
                  <a:lnTo>
                    <a:pt x="1071" y="747"/>
                  </a:lnTo>
                  <a:moveTo>
                    <a:pt x="1132" y="747"/>
                  </a:moveTo>
                  <a:lnTo>
                    <a:pt x="1105" y="700"/>
                  </a:lnTo>
                  <a:lnTo>
                    <a:pt x="1132" y="656"/>
                  </a:lnTo>
                  <a:lnTo>
                    <a:pt x="1158" y="700"/>
                  </a:lnTo>
                  <a:lnTo>
                    <a:pt x="1132" y="747"/>
                  </a:lnTo>
                  <a:moveTo>
                    <a:pt x="1194" y="747"/>
                  </a:moveTo>
                  <a:lnTo>
                    <a:pt x="1167" y="700"/>
                  </a:lnTo>
                  <a:lnTo>
                    <a:pt x="1194" y="656"/>
                  </a:lnTo>
                  <a:lnTo>
                    <a:pt x="1219" y="700"/>
                  </a:lnTo>
                  <a:lnTo>
                    <a:pt x="1194" y="747"/>
                  </a:lnTo>
                  <a:moveTo>
                    <a:pt x="1255" y="747"/>
                  </a:moveTo>
                  <a:lnTo>
                    <a:pt x="1228" y="700"/>
                  </a:lnTo>
                  <a:lnTo>
                    <a:pt x="1255" y="656"/>
                  </a:lnTo>
                  <a:lnTo>
                    <a:pt x="1281" y="700"/>
                  </a:lnTo>
                  <a:lnTo>
                    <a:pt x="1255" y="747"/>
                  </a:lnTo>
                  <a:moveTo>
                    <a:pt x="1317" y="747"/>
                  </a:moveTo>
                  <a:lnTo>
                    <a:pt x="1290" y="700"/>
                  </a:lnTo>
                  <a:lnTo>
                    <a:pt x="1317" y="656"/>
                  </a:lnTo>
                  <a:lnTo>
                    <a:pt x="1342" y="700"/>
                  </a:lnTo>
                  <a:lnTo>
                    <a:pt x="1317" y="747"/>
                  </a:lnTo>
                  <a:moveTo>
                    <a:pt x="1378" y="747"/>
                  </a:moveTo>
                  <a:lnTo>
                    <a:pt x="1353" y="700"/>
                  </a:lnTo>
                  <a:lnTo>
                    <a:pt x="1378" y="656"/>
                  </a:lnTo>
                  <a:lnTo>
                    <a:pt x="1405" y="700"/>
                  </a:lnTo>
                  <a:lnTo>
                    <a:pt x="1378" y="747"/>
                  </a:lnTo>
                  <a:moveTo>
                    <a:pt x="1440" y="747"/>
                  </a:moveTo>
                  <a:lnTo>
                    <a:pt x="1414" y="700"/>
                  </a:lnTo>
                  <a:lnTo>
                    <a:pt x="1440" y="656"/>
                  </a:lnTo>
                  <a:lnTo>
                    <a:pt x="1467" y="700"/>
                  </a:lnTo>
                  <a:lnTo>
                    <a:pt x="1440" y="747"/>
                  </a:lnTo>
                  <a:moveTo>
                    <a:pt x="1501" y="747"/>
                  </a:moveTo>
                  <a:lnTo>
                    <a:pt x="1476" y="700"/>
                  </a:lnTo>
                  <a:lnTo>
                    <a:pt x="1501" y="656"/>
                  </a:lnTo>
                  <a:lnTo>
                    <a:pt x="1528" y="700"/>
                  </a:lnTo>
                  <a:lnTo>
                    <a:pt x="1501" y="747"/>
                  </a:lnTo>
                  <a:moveTo>
                    <a:pt x="1563" y="747"/>
                  </a:moveTo>
                  <a:lnTo>
                    <a:pt x="1537" y="700"/>
                  </a:lnTo>
                  <a:lnTo>
                    <a:pt x="1563" y="656"/>
                  </a:lnTo>
                  <a:lnTo>
                    <a:pt x="1590" y="700"/>
                  </a:lnTo>
                  <a:lnTo>
                    <a:pt x="1563" y="747"/>
                  </a:lnTo>
                  <a:moveTo>
                    <a:pt x="1624" y="747"/>
                  </a:moveTo>
                  <a:lnTo>
                    <a:pt x="1599" y="700"/>
                  </a:lnTo>
                  <a:lnTo>
                    <a:pt x="1624" y="656"/>
                  </a:lnTo>
                  <a:lnTo>
                    <a:pt x="1651" y="700"/>
                  </a:lnTo>
                  <a:lnTo>
                    <a:pt x="1624" y="747"/>
                  </a:lnTo>
                  <a:moveTo>
                    <a:pt x="1686" y="747"/>
                  </a:moveTo>
                  <a:lnTo>
                    <a:pt x="1660" y="700"/>
                  </a:lnTo>
                  <a:lnTo>
                    <a:pt x="1686" y="656"/>
                  </a:lnTo>
                  <a:lnTo>
                    <a:pt x="1713" y="700"/>
                  </a:lnTo>
                  <a:lnTo>
                    <a:pt x="1686" y="747"/>
                  </a:lnTo>
                  <a:moveTo>
                    <a:pt x="1749" y="747"/>
                  </a:moveTo>
                  <a:lnTo>
                    <a:pt x="1722" y="700"/>
                  </a:lnTo>
                  <a:lnTo>
                    <a:pt x="1749" y="656"/>
                  </a:lnTo>
                  <a:lnTo>
                    <a:pt x="1774" y="700"/>
                  </a:lnTo>
                  <a:lnTo>
                    <a:pt x="1749" y="747"/>
                  </a:lnTo>
                  <a:moveTo>
                    <a:pt x="1810" y="747"/>
                  </a:moveTo>
                  <a:lnTo>
                    <a:pt x="1783" y="700"/>
                  </a:lnTo>
                  <a:lnTo>
                    <a:pt x="1810" y="656"/>
                  </a:lnTo>
                  <a:lnTo>
                    <a:pt x="1836" y="700"/>
                  </a:lnTo>
                  <a:lnTo>
                    <a:pt x="1810" y="747"/>
                  </a:lnTo>
                  <a:moveTo>
                    <a:pt x="1872" y="747"/>
                  </a:moveTo>
                  <a:lnTo>
                    <a:pt x="1845" y="700"/>
                  </a:lnTo>
                  <a:lnTo>
                    <a:pt x="1872" y="656"/>
                  </a:lnTo>
                  <a:lnTo>
                    <a:pt x="1897" y="700"/>
                  </a:lnTo>
                  <a:lnTo>
                    <a:pt x="1872" y="747"/>
                  </a:lnTo>
                  <a:moveTo>
                    <a:pt x="1933" y="747"/>
                  </a:moveTo>
                  <a:lnTo>
                    <a:pt x="1906" y="700"/>
                  </a:lnTo>
                  <a:lnTo>
                    <a:pt x="1933" y="656"/>
                  </a:lnTo>
                  <a:lnTo>
                    <a:pt x="1959" y="700"/>
                  </a:lnTo>
                  <a:lnTo>
                    <a:pt x="1933" y="747"/>
                  </a:lnTo>
                  <a:moveTo>
                    <a:pt x="1995" y="747"/>
                  </a:moveTo>
                  <a:lnTo>
                    <a:pt x="1968" y="700"/>
                  </a:lnTo>
                  <a:lnTo>
                    <a:pt x="1995" y="656"/>
                  </a:lnTo>
                  <a:lnTo>
                    <a:pt x="2020" y="700"/>
                  </a:lnTo>
                  <a:lnTo>
                    <a:pt x="1995" y="747"/>
                  </a:lnTo>
                  <a:moveTo>
                    <a:pt x="2056" y="747"/>
                  </a:moveTo>
                  <a:lnTo>
                    <a:pt x="2029" y="700"/>
                  </a:lnTo>
                  <a:lnTo>
                    <a:pt x="2056" y="656"/>
                  </a:lnTo>
                  <a:lnTo>
                    <a:pt x="2082" y="700"/>
                  </a:lnTo>
                  <a:lnTo>
                    <a:pt x="2056" y="747"/>
                  </a:lnTo>
                  <a:moveTo>
                    <a:pt x="2118" y="747"/>
                  </a:moveTo>
                  <a:lnTo>
                    <a:pt x="2092" y="700"/>
                  </a:lnTo>
                  <a:lnTo>
                    <a:pt x="2118" y="656"/>
                  </a:lnTo>
                  <a:lnTo>
                    <a:pt x="2145" y="700"/>
                  </a:lnTo>
                  <a:lnTo>
                    <a:pt x="2118" y="747"/>
                  </a:lnTo>
                  <a:moveTo>
                    <a:pt x="2179" y="747"/>
                  </a:moveTo>
                  <a:lnTo>
                    <a:pt x="2154" y="700"/>
                  </a:lnTo>
                  <a:lnTo>
                    <a:pt x="2179" y="656"/>
                  </a:lnTo>
                  <a:lnTo>
                    <a:pt x="2206" y="700"/>
                  </a:lnTo>
                  <a:lnTo>
                    <a:pt x="2179" y="747"/>
                  </a:lnTo>
                  <a:moveTo>
                    <a:pt x="2241" y="747"/>
                  </a:moveTo>
                  <a:lnTo>
                    <a:pt x="2215" y="700"/>
                  </a:lnTo>
                  <a:lnTo>
                    <a:pt x="2241" y="656"/>
                  </a:lnTo>
                  <a:lnTo>
                    <a:pt x="2268" y="700"/>
                  </a:lnTo>
                  <a:lnTo>
                    <a:pt x="2241" y="747"/>
                  </a:lnTo>
                  <a:moveTo>
                    <a:pt x="2302" y="747"/>
                  </a:moveTo>
                  <a:lnTo>
                    <a:pt x="2277" y="700"/>
                  </a:lnTo>
                  <a:lnTo>
                    <a:pt x="2302" y="656"/>
                  </a:lnTo>
                  <a:lnTo>
                    <a:pt x="2329" y="700"/>
                  </a:lnTo>
                  <a:lnTo>
                    <a:pt x="2302" y="747"/>
                  </a:lnTo>
                  <a:moveTo>
                    <a:pt x="2364" y="747"/>
                  </a:moveTo>
                  <a:lnTo>
                    <a:pt x="2338" y="700"/>
                  </a:lnTo>
                  <a:lnTo>
                    <a:pt x="2364" y="656"/>
                  </a:lnTo>
                  <a:lnTo>
                    <a:pt x="2391" y="700"/>
                  </a:lnTo>
                  <a:lnTo>
                    <a:pt x="2364" y="747"/>
                  </a:lnTo>
                  <a:moveTo>
                    <a:pt x="2425" y="747"/>
                  </a:moveTo>
                  <a:lnTo>
                    <a:pt x="2400" y="700"/>
                  </a:lnTo>
                  <a:lnTo>
                    <a:pt x="2425" y="656"/>
                  </a:lnTo>
                  <a:lnTo>
                    <a:pt x="2452" y="700"/>
                  </a:lnTo>
                  <a:lnTo>
                    <a:pt x="2425" y="747"/>
                  </a:lnTo>
                  <a:moveTo>
                    <a:pt x="2488" y="747"/>
                  </a:moveTo>
                  <a:lnTo>
                    <a:pt x="2461" y="700"/>
                  </a:lnTo>
                  <a:lnTo>
                    <a:pt x="2488" y="656"/>
                  </a:lnTo>
                  <a:lnTo>
                    <a:pt x="2514" y="700"/>
                  </a:lnTo>
                  <a:lnTo>
                    <a:pt x="2488" y="747"/>
                  </a:lnTo>
                  <a:moveTo>
                    <a:pt x="54" y="693"/>
                  </a:moveTo>
                  <a:lnTo>
                    <a:pt x="27" y="648"/>
                  </a:lnTo>
                  <a:lnTo>
                    <a:pt x="54" y="603"/>
                  </a:lnTo>
                  <a:lnTo>
                    <a:pt x="80" y="648"/>
                  </a:lnTo>
                  <a:lnTo>
                    <a:pt x="54" y="693"/>
                  </a:lnTo>
                  <a:moveTo>
                    <a:pt x="116" y="693"/>
                  </a:moveTo>
                  <a:lnTo>
                    <a:pt x="89" y="648"/>
                  </a:lnTo>
                  <a:lnTo>
                    <a:pt x="116" y="603"/>
                  </a:lnTo>
                  <a:lnTo>
                    <a:pt x="141" y="648"/>
                  </a:lnTo>
                  <a:lnTo>
                    <a:pt x="116" y="693"/>
                  </a:lnTo>
                  <a:moveTo>
                    <a:pt x="177" y="693"/>
                  </a:moveTo>
                  <a:lnTo>
                    <a:pt x="150" y="648"/>
                  </a:lnTo>
                  <a:lnTo>
                    <a:pt x="177" y="603"/>
                  </a:lnTo>
                  <a:lnTo>
                    <a:pt x="202" y="648"/>
                  </a:lnTo>
                  <a:lnTo>
                    <a:pt x="177" y="693"/>
                  </a:lnTo>
                  <a:moveTo>
                    <a:pt x="238" y="693"/>
                  </a:moveTo>
                  <a:lnTo>
                    <a:pt x="213" y="648"/>
                  </a:lnTo>
                  <a:lnTo>
                    <a:pt x="238" y="603"/>
                  </a:lnTo>
                  <a:lnTo>
                    <a:pt x="265" y="648"/>
                  </a:lnTo>
                  <a:lnTo>
                    <a:pt x="238" y="693"/>
                  </a:lnTo>
                  <a:moveTo>
                    <a:pt x="300" y="693"/>
                  </a:moveTo>
                  <a:lnTo>
                    <a:pt x="274" y="648"/>
                  </a:lnTo>
                  <a:lnTo>
                    <a:pt x="300" y="603"/>
                  </a:lnTo>
                  <a:lnTo>
                    <a:pt x="327" y="648"/>
                  </a:lnTo>
                  <a:lnTo>
                    <a:pt x="300" y="693"/>
                  </a:lnTo>
                  <a:moveTo>
                    <a:pt x="361" y="693"/>
                  </a:moveTo>
                  <a:lnTo>
                    <a:pt x="336" y="648"/>
                  </a:lnTo>
                  <a:lnTo>
                    <a:pt x="361" y="603"/>
                  </a:lnTo>
                  <a:lnTo>
                    <a:pt x="388" y="648"/>
                  </a:lnTo>
                  <a:lnTo>
                    <a:pt x="361" y="693"/>
                  </a:lnTo>
                  <a:moveTo>
                    <a:pt x="423" y="693"/>
                  </a:moveTo>
                  <a:lnTo>
                    <a:pt x="397" y="648"/>
                  </a:lnTo>
                  <a:lnTo>
                    <a:pt x="423" y="603"/>
                  </a:lnTo>
                  <a:lnTo>
                    <a:pt x="450" y="648"/>
                  </a:lnTo>
                  <a:lnTo>
                    <a:pt x="423" y="693"/>
                  </a:lnTo>
                  <a:moveTo>
                    <a:pt x="484" y="693"/>
                  </a:moveTo>
                  <a:lnTo>
                    <a:pt x="459" y="648"/>
                  </a:lnTo>
                  <a:lnTo>
                    <a:pt x="484" y="603"/>
                  </a:lnTo>
                  <a:lnTo>
                    <a:pt x="511" y="648"/>
                  </a:lnTo>
                  <a:lnTo>
                    <a:pt x="484" y="693"/>
                  </a:lnTo>
                  <a:moveTo>
                    <a:pt x="546" y="693"/>
                  </a:moveTo>
                  <a:lnTo>
                    <a:pt x="520" y="648"/>
                  </a:lnTo>
                  <a:lnTo>
                    <a:pt x="546" y="603"/>
                  </a:lnTo>
                  <a:lnTo>
                    <a:pt x="573" y="648"/>
                  </a:lnTo>
                  <a:lnTo>
                    <a:pt x="546" y="693"/>
                  </a:lnTo>
                  <a:moveTo>
                    <a:pt x="609" y="693"/>
                  </a:moveTo>
                  <a:lnTo>
                    <a:pt x="582" y="648"/>
                  </a:lnTo>
                  <a:lnTo>
                    <a:pt x="609" y="603"/>
                  </a:lnTo>
                  <a:lnTo>
                    <a:pt x="634" y="648"/>
                  </a:lnTo>
                  <a:lnTo>
                    <a:pt x="609" y="693"/>
                  </a:lnTo>
                  <a:moveTo>
                    <a:pt x="670" y="693"/>
                  </a:moveTo>
                  <a:lnTo>
                    <a:pt x="643" y="648"/>
                  </a:lnTo>
                  <a:lnTo>
                    <a:pt x="670" y="603"/>
                  </a:lnTo>
                  <a:lnTo>
                    <a:pt x="696" y="648"/>
                  </a:lnTo>
                  <a:lnTo>
                    <a:pt x="670" y="693"/>
                  </a:lnTo>
                  <a:moveTo>
                    <a:pt x="732" y="693"/>
                  </a:moveTo>
                  <a:lnTo>
                    <a:pt x="705" y="648"/>
                  </a:lnTo>
                  <a:lnTo>
                    <a:pt x="732" y="603"/>
                  </a:lnTo>
                  <a:lnTo>
                    <a:pt x="757" y="648"/>
                  </a:lnTo>
                  <a:lnTo>
                    <a:pt x="732" y="693"/>
                  </a:lnTo>
                  <a:moveTo>
                    <a:pt x="793" y="693"/>
                  </a:moveTo>
                  <a:lnTo>
                    <a:pt x="766" y="648"/>
                  </a:lnTo>
                  <a:lnTo>
                    <a:pt x="793" y="603"/>
                  </a:lnTo>
                  <a:lnTo>
                    <a:pt x="819" y="648"/>
                  </a:lnTo>
                  <a:lnTo>
                    <a:pt x="793" y="693"/>
                  </a:lnTo>
                  <a:moveTo>
                    <a:pt x="855" y="693"/>
                  </a:moveTo>
                  <a:lnTo>
                    <a:pt x="828" y="648"/>
                  </a:lnTo>
                  <a:lnTo>
                    <a:pt x="855" y="603"/>
                  </a:lnTo>
                  <a:lnTo>
                    <a:pt x="880" y="648"/>
                  </a:lnTo>
                  <a:lnTo>
                    <a:pt x="855" y="693"/>
                  </a:lnTo>
                  <a:moveTo>
                    <a:pt x="916" y="693"/>
                  </a:moveTo>
                  <a:lnTo>
                    <a:pt x="889" y="648"/>
                  </a:lnTo>
                  <a:lnTo>
                    <a:pt x="916" y="603"/>
                  </a:lnTo>
                  <a:lnTo>
                    <a:pt x="942" y="648"/>
                  </a:lnTo>
                  <a:lnTo>
                    <a:pt x="916" y="693"/>
                  </a:lnTo>
                  <a:moveTo>
                    <a:pt x="978" y="693"/>
                  </a:moveTo>
                  <a:lnTo>
                    <a:pt x="952" y="648"/>
                  </a:lnTo>
                  <a:lnTo>
                    <a:pt x="978" y="603"/>
                  </a:lnTo>
                  <a:lnTo>
                    <a:pt x="1005" y="648"/>
                  </a:lnTo>
                  <a:lnTo>
                    <a:pt x="978" y="693"/>
                  </a:lnTo>
                  <a:moveTo>
                    <a:pt x="1039" y="693"/>
                  </a:moveTo>
                  <a:lnTo>
                    <a:pt x="1014" y="648"/>
                  </a:lnTo>
                  <a:lnTo>
                    <a:pt x="1039" y="603"/>
                  </a:lnTo>
                  <a:lnTo>
                    <a:pt x="1066" y="648"/>
                  </a:lnTo>
                  <a:lnTo>
                    <a:pt x="1039" y="693"/>
                  </a:lnTo>
                  <a:moveTo>
                    <a:pt x="1101" y="693"/>
                  </a:moveTo>
                  <a:lnTo>
                    <a:pt x="1075" y="648"/>
                  </a:lnTo>
                  <a:lnTo>
                    <a:pt x="1101" y="603"/>
                  </a:lnTo>
                  <a:lnTo>
                    <a:pt x="1128" y="648"/>
                  </a:lnTo>
                  <a:lnTo>
                    <a:pt x="1101" y="693"/>
                  </a:lnTo>
                  <a:moveTo>
                    <a:pt x="1162" y="693"/>
                  </a:moveTo>
                  <a:lnTo>
                    <a:pt x="1137" y="648"/>
                  </a:lnTo>
                  <a:lnTo>
                    <a:pt x="1162" y="603"/>
                  </a:lnTo>
                  <a:lnTo>
                    <a:pt x="1189" y="648"/>
                  </a:lnTo>
                  <a:lnTo>
                    <a:pt x="1162" y="693"/>
                  </a:lnTo>
                  <a:moveTo>
                    <a:pt x="1224" y="693"/>
                  </a:moveTo>
                  <a:lnTo>
                    <a:pt x="1198" y="648"/>
                  </a:lnTo>
                  <a:lnTo>
                    <a:pt x="1224" y="603"/>
                  </a:lnTo>
                  <a:lnTo>
                    <a:pt x="1251" y="648"/>
                  </a:lnTo>
                  <a:lnTo>
                    <a:pt x="1224" y="693"/>
                  </a:lnTo>
                  <a:moveTo>
                    <a:pt x="1285" y="693"/>
                  </a:moveTo>
                  <a:lnTo>
                    <a:pt x="1260" y="648"/>
                  </a:lnTo>
                  <a:lnTo>
                    <a:pt x="1285" y="603"/>
                  </a:lnTo>
                  <a:lnTo>
                    <a:pt x="1312" y="648"/>
                  </a:lnTo>
                  <a:lnTo>
                    <a:pt x="1285" y="693"/>
                  </a:lnTo>
                  <a:moveTo>
                    <a:pt x="1348" y="693"/>
                  </a:moveTo>
                  <a:lnTo>
                    <a:pt x="1321" y="648"/>
                  </a:lnTo>
                  <a:lnTo>
                    <a:pt x="1348" y="603"/>
                  </a:lnTo>
                  <a:lnTo>
                    <a:pt x="1374" y="648"/>
                  </a:lnTo>
                  <a:lnTo>
                    <a:pt x="1348" y="693"/>
                  </a:lnTo>
                  <a:moveTo>
                    <a:pt x="1410" y="693"/>
                  </a:moveTo>
                  <a:lnTo>
                    <a:pt x="1383" y="648"/>
                  </a:lnTo>
                  <a:lnTo>
                    <a:pt x="1410" y="603"/>
                  </a:lnTo>
                  <a:lnTo>
                    <a:pt x="1435" y="648"/>
                  </a:lnTo>
                  <a:lnTo>
                    <a:pt x="1410" y="693"/>
                  </a:lnTo>
                  <a:moveTo>
                    <a:pt x="1471" y="693"/>
                  </a:moveTo>
                  <a:lnTo>
                    <a:pt x="1444" y="648"/>
                  </a:lnTo>
                  <a:lnTo>
                    <a:pt x="1471" y="603"/>
                  </a:lnTo>
                  <a:lnTo>
                    <a:pt x="1497" y="648"/>
                  </a:lnTo>
                  <a:lnTo>
                    <a:pt x="1471" y="693"/>
                  </a:lnTo>
                  <a:moveTo>
                    <a:pt x="1533" y="693"/>
                  </a:moveTo>
                  <a:lnTo>
                    <a:pt x="1506" y="648"/>
                  </a:lnTo>
                  <a:lnTo>
                    <a:pt x="1533" y="603"/>
                  </a:lnTo>
                  <a:lnTo>
                    <a:pt x="1558" y="648"/>
                  </a:lnTo>
                  <a:lnTo>
                    <a:pt x="1533" y="693"/>
                  </a:lnTo>
                  <a:moveTo>
                    <a:pt x="1594" y="693"/>
                  </a:moveTo>
                  <a:lnTo>
                    <a:pt x="1567" y="648"/>
                  </a:lnTo>
                  <a:lnTo>
                    <a:pt x="1594" y="603"/>
                  </a:lnTo>
                  <a:lnTo>
                    <a:pt x="1620" y="648"/>
                  </a:lnTo>
                  <a:lnTo>
                    <a:pt x="1594" y="693"/>
                  </a:lnTo>
                  <a:moveTo>
                    <a:pt x="1656" y="693"/>
                  </a:moveTo>
                  <a:lnTo>
                    <a:pt x="1629" y="648"/>
                  </a:lnTo>
                  <a:lnTo>
                    <a:pt x="1656" y="603"/>
                  </a:lnTo>
                  <a:lnTo>
                    <a:pt x="1681" y="648"/>
                  </a:lnTo>
                  <a:lnTo>
                    <a:pt x="1656" y="693"/>
                  </a:lnTo>
                  <a:moveTo>
                    <a:pt x="1717" y="693"/>
                  </a:moveTo>
                  <a:lnTo>
                    <a:pt x="1692" y="648"/>
                  </a:lnTo>
                  <a:lnTo>
                    <a:pt x="1717" y="603"/>
                  </a:lnTo>
                  <a:lnTo>
                    <a:pt x="1744" y="648"/>
                  </a:lnTo>
                  <a:lnTo>
                    <a:pt x="1717" y="693"/>
                  </a:lnTo>
                  <a:moveTo>
                    <a:pt x="1779" y="693"/>
                  </a:moveTo>
                  <a:lnTo>
                    <a:pt x="1753" y="648"/>
                  </a:lnTo>
                  <a:lnTo>
                    <a:pt x="1779" y="603"/>
                  </a:lnTo>
                  <a:lnTo>
                    <a:pt x="1806" y="648"/>
                  </a:lnTo>
                  <a:lnTo>
                    <a:pt x="1779" y="693"/>
                  </a:lnTo>
                  <a:moveTo>
                    <a:pt x="1840" y="693"/>
                  </a:moveTo>
                  <a:lnTo>
                    <a:pt x="1815" y="648"/>
                  </a:lnTo>
                  <a:lnTo>
                    <a:pt x="1840" y="603"/>
                  </a:lnTo>
                  <a:lnTo>
                    <a:pt x="1867" y="648"/>
                  </a:lnTo>
                  <a:lnTo>
                    <a:pt x="1840" y="693"/>
                  </a:lnTo>
                  <a:moveTo>
                    <a:pt x="1902" y="693"/>
                  </a:moveTo>
                  <a:lnTo>
                    <a:pt x="1876" y="648"/>
                  </a:lnTo>
                  <a:lnTo>
                    <a:pt x="1902" y="603"/>
                  </a:lnTo>
                  <a:lnTo>
                    <a:pt x="1929" y="648"/>
                  </a:lnTo>
                  <a:lnTo>
                    <a:pt x="1902" y="693"/>
                  </a:lnTo>
                  <a:moveTo>
                    <a:pt x="1963" y="693"/>
                  </a:moveTo>
                  <a:lnTo>
                    <a:pt x="1938" y="648"/>
                  </a:lnTo>
                  <a:lnTo>
                    <a:pt x="1963" y="603"/>
                  </a:lnTo>
                  <a:lnTo>
                    <a:pt x="1990" y="648"/>
                  </a:lnTo>
                  <a:lnTo>
                    <a:pt x="1963" y="693"/>
                  </a:lnTo>
                  <a:moveTo>
                    <a:pt x="2025" y="693"/>
                  </a:moveTo>
                  <a:lnTo>
                    <a:pt x="1999" y="648"/>
                  </a:lnTo>
                  <a:lnTo>
                    <a:pt x="2025" y="603"/>
                  </a:lnTo>
                  <a:lnTo>
                    <a:pt x="2052" y="648"/>
                  </a:lnTo>
                  <a:lnTo>
                    <a:pt x="2025" y="693"/>
                  </a:lnTo>
                  <a:moveTo>
                    <a:pt x="2088" y="693"/>
                  </a:moveTo>
                  <a:lnTo>
                    <a:pt x="2061" y="648"/>
                  </a:lnTo>
                  <a:lnTo>
                    <a:pt x="2088" y="603"/>
                  </a:lnTo>
                  <a:lnTo>
                    <a:pt x="2113" y="648"/>
                  </a:lnTo>
                  <a:lnTo>
                    <a:pt x="2088" y="693"/>
                  </a:lnTo>
                  <a:moveTo>
                    <a:pt x="2149" y="693"/>
                  </a:moveTo>
                  <a:lnTo>
                    <a:pt x="2122" y="648"/>
                  </a:lnTo>
                  <a:lnTo>
                    <a:pt x="2149" y="603"/>
                  </a:lnTo>
                  <a:lnTo>
                    <a:pt x="2175" y="648"/>
                  </a:lnTo>
                  <a:lnTo>
                    <a:pt x="2149" y="693"/>
                  </a:lnTo>
                  <a:moveTo>
                    <a:pt x="2211" y="693"/>
                  </a:moveTo>
                  <a:lnTo>
                    <a:pt x="2184" y="648"/>
                  </a:lnTo>
                  <a:lnTo>
                    <a:pt x="2211" y="603"/>
                  </a:lnTo>
                  <a:lnTo>
                    <a:pt x="2236" y="648"/>
                  </a:lnTo>
                  <a:lnTo>
                    <a:pt x="2211" y="693"/>
                  </a:lnTo>
                  <a:moveTo>
                    <a:pt x="2272" y="693"/>
                  </a:moveTo>
                  <a:lnTo>
                    <a:pt x="2245" y="648"/>
                  </a:lnTo>
                  <a:lnTo>
                    <a:pt x="2272" y="603"/>
                  </a:lnTo>
                  <a:lnTo>
                    <a:pt x="2298" y="648"/>
                  </a:lnTo>
                  <a:lnTo>
                    <a:pt x="2272" y="693"/>
                  </a:lnTo>
                  <a:moveTo>
                    <a:pt x="2334" y="693"/>
                  </a:moveTo>
                  <a:lnTo>
                    <a:pt x="2307" y="648"/>
                  </a:lnTo>
                  <a:lnTo>
                    <a:pt x="2334" y="603"/>
                  </a:lnTo>
                  <a:lnTo>
                    <a:pt x="2359" y="648"/>
                  </a:lnTo>
                  <a:lnTo>
                    <a:pt x="2334" y="693"/>
                  </a:lnTo>
                  <a:moveTo>
                    <a:pt x="2395" y="693"/>
                  </a:moveTo>
                  <a:lnTo>
                    <a:pt x="2368" y="648"/>
                  </a:lnTo>
                  <a:lnTo>
                    <a:pt x="2395" y="603"/>
                  </a:lnTo>
                  <a:lnTo>
                    <a:pt x="2421" y="648"/>
                  </a:lnTo>
                  <a:lnTo>
                    <a:pt x="2395" y="693"/>
                  </a:lnTo>
                  <a:moveTo>
                    <a:pt x="2457" y="693"/>
                  </a:moveTo>
                  <a:lnTo>
                    <a:pt x="2431" y="648"/>
                  </a:lnTo>
                  <a:lnTo>
                    <a:pt x="2457" y="603"/>
                  </a:lnTo>
                  <a:lnTo>
                    <a:pt x="2484" y="648"/>
                  </a:lnTo>
                  <a:lnTo>
                    <a:pt x="2457" y="693"/>
                  </a:lnTo>
                  <a:moveTo>
                    <a:pt x="2518" y="693"/>
                  </a:moveTo>
                  <a:lnTo>
                    <a:pt x="2493" y="648"/>
                  </a:lnTo>
                  <a:lnTo>
                    <a:pt x="2518" y="603"/>
                  </a:lnTo>
                  <a:lnTo>
                    <a:pt x="2545" y="648"/>
                  </a:lnTo>
                  <a:lnTo>
                    <a:pt x="2518" y="693"/>
                  </a:lnTo>
                  <a:moveTo>
                    <a:pt x="84" y="641"/>
                  </a:moveTo>
                  <a:lnTo>
                    <a:pt x="59" y="594"/>
                  </a:lnTo>
                  <a:lnTo>
                    <a:pt x="84" y="549"/>
                  </a:lnTo>
                  <a:lnTo>
                    <a:pt x="111" y="594"/>
                  </a:lnTo>
                  <a:lnTo>
                    <a:pt x="84" y="641"/>
                  </a:lnTo>
                  <a:moveTo>
                    <a:pt x="146" y="641"/>
                  </a:moveTo>
                  <a:lnTo>
                    <a:pt x="120" y="594"/>
                  </a:lnTo>
                  <a:lnTo>
                    <a:pt x="146" y="549"/>
                  </a:lnTo>
                  <a:lnTo>
                    <a:pt x="172" y="594"/>
                  </a:lnTo>
                  <a:lnTo>
                    <a:pt x="146" y="641"/>
                  </a:lnTo>
                  <a:moveTo>
                    <a:pt x="207" y="641"/>
                  </a:moveTo>
                  <a:lnTo>
                    <a:pt x="181" y="594"/>
                  </a:lnTo>
                  <a:lnTo>
                    <a:pt x="207" y="549"/>
                  </a:lnTo>
                  <a:lnTo>
                    <a:pt x="234" y="594"/>
                  </a:lnTo>
                  <a:lnTo>
                    <a:pt x="207" y="641"/>
                  </a:lnTo>
                  <a:moveTo>
                    <a:pt x="270" y="641"/>
                  </a:moveTo>
                  <a:lnTo>
                    <a:pt x="243" y="594"/>
                  </a:lnTo>
                  <a:lnTo>
                    <a:pt x="270" y="549"/>
                  </a:lnTo>
                  <a:lnTo>
                    <a:pt x="295" y="594"/>
                  </a:lnTo>
                  <a:lnTo>
                    <a:pt x="270" y="641"/>
                  </a:lnTo>
                  <a:moveTo>
                    <a:pt x="331" y="641"/>
                  </a:moveTo>
                  <a:lnTo>
                    <a:pt x="304" y="594"/>
                  </a:lnTo>
                  <a:lnTo>
                    <a:pt x="331" y="549"/>
                  </a:lnTo>
                  <a:lnTo>
                    <a:pt x="357" y="594"/>
                  </a:lnTo>
                  <a:lnTo>
                    <a:pt x="331" y="641"/>
                  </a:lnTo>
                  <a:moveTo>
                    <a:pt x="393" y="641"/>
                  </a:moveTo>
                  <a:lnTo>
                    <a:pt x="366" y="594"/>
                  </a:lnTo>
                  <a:lnTo>
                    <a:pt x="393" y="549"/>
                  </a:lnTo>
                  <a:lnTo>
                    <a:pt x="418" y="594"/>
                  </a:lnTo>
                  <a:lnTo>
                    <a:pt x="393" y="641"/>
                  </a:lnTo>
                  <a:moveTo>
                    <a:pt x="454" y="641"/>
                  </a:moveTo>
                  <a:lnTo>
                    <a:pt x="427" y="594"/>
                  </a:lnTo>
                  <a:lnTo>
                    <a:pt x="454" y="549"/>
                  </a:lnTo>
                  <a:lnTo>
                    <a:pt x="480" y="594"/>
                  </a:lnTo>
                  <a:lnTo>
                    <a:pt x="454" y="641"/>
                  </a:lnTo>
                  <a:moveTo>
                    <a:pt x="516" y="641"/>
                  </a:moveTo>
                  <a:lnTo>
                    <a:pt x="489" y="594"/>
                  </a:lnTo>
                  <a:lnTo>
                    <a:pt x="516" y="549"/>
                  </a:lnTo>
                  <a:lnTo>
                    <a:pt x="541" y="594"/>
                  </a:lnTo>
                  <a:lnTo>
                    <a:pt x="516" y="641"/>
                  </a:lnTo>
                  <a:moveTo>
                    <a:pt x="577" y="641"/>
                  </a:moveTo>
                  <a:lnTo>
                    <a:pt x="550" y="594"/>
                  </a:lnTo>
                  <a:lnTo>
                    <a:pt x="577" y="549"/>
                  </a:lnTo>
                  <a:lnTo>
                    <a:pt x="603" y="594"/>
                  </a:lnTo>
                  <a:lnTo>
                    <a:pt x="577" y="641"/>
                  </a:lnTo>
                  <a:moveTo>
                    <a:pt x="639" y="641"/>
                  </a:moveTo>
                  <a:lnTo>
                    <a:pt x="613" y="594"/>
                  </a:lnTo>
                  <a:lnTo>
                    <a:pt x="639" y="549"/>
                  </a:lnTo>
                  <a:lnTo>
                    <a:pt x="666" y="594"/>
                  </a:lnTo>
                  <a:lnTo>
                    <a:pt x="639" y="641"/>
                  </a:lnTo>
                  <a:moveTo>
                    <a:pt x="700" y="641"/>
                  </a:moveTo>
                  <a:lnTo>
                    <a:pt x="675" y="594"/>
                  </a:lnTo>
                  <a:lnTo>
                    <a:pt x="700" y="549"/>
                  </a:lnTo>
                  <a:lnTo>
                    <a:pt x="727" y="594"/>
                  </a:lnTo>
                  <a:lnTo>
                    <a:pt x="700" y="641"/>
                  </a:lnTo>
                  <a:moveTo>
                    <a:pt x="762" y="641"/>
                  </a:moveTo>
                  <a:lnTo>
                    <a:pt x="736" y="594"/>
                  </a:lnTo>
                  <a:lnTo>
                    <a:pt x="762" y="549"/>
                  </a:lnTo>
                  <a:lnTo>
                    <a:pt x="789" y="594"/>
                  </a:lnTo>
                  <a:lnTo>
                    <a:pt x="762" y="641"/>
                  </a:lnTo>
                  <a:moveTo>
                    <a:pt x="823" y="641"/>
                  </a:moveTo>
                  <a:lnTo>
                    <a:pt x="798" y="594"/>
                  </a:lnTo>
                  <a:lnTo>
                    <a:pt x="823" y="549"/>
                  </a:lnTo>
                  <a:lnTo>
                    <a:pt x="850" y="594"/>
                  </a:lnTo>
                  <a:lnTo>
                    <a:pt x="823" y="641"/>
                  </a:lnTo>
                  <a:moveTo>
                    <a:pt x="885" y="641"/>
                  </a:moveTo>
                  <a:lnTo>
                    <a:pt x="859" y="594"/>
                  </a:lnTo>
                  <a:lnTo>
                    <a:pt x="885" y="549"/>
                  </a:lnTo>
                  <a:lnTo>
                    <a:pt x="912" y="594"/>
                  </a:lnTo>
                  <a:lnTo>
                    <a:pt x="885" y="641"/>
                  </a:lnTo>
                  <a:moveTo>
                    <a:pt x="946" y="641"/>
                  </a:moveTo>
                  <a:lnTo>
                    <a:pt x="921" y="594"/>
                  </a:lnTo>
                  <a:lnTo>
                    <a:pt x="946" y="549"/>
                  </a:lnTo>
                  <a:lnTo>
                    <a:pt x="973" y="594"/>
                  </a:lnTo>
                  <a:lnTo>
                    <a:pt x="946" y="641"/>
                  </a:lnTo>
                  <a:moveTo>
                    <a:pt x="1009" y="641"/>
                  </a:moveTo>
                  <a:lnTo>
                    <a:pt x="982" y="594"/>
                  </a:lnTo>
                  <a:lnTo>
                    <a:pt x="1009" y="549"/>
                  </a:lnTo>
                  <a:lnTo>
                    <a:pt x="1035" y="594"/>
                  </a:lnTo>
                  <a:lnTo>
                    <a:pt x="1009" y="641"/>
                  </a:lnTo>
                  <a:moveTo>
                    <a:pt x="1071" y="641"/>
                  </a:moveTo>
                  <a:lnTo>
                    <a:pt x="1044" y="594"/>
                  </a:lnTo>
                  <a:lnTo>
                    <a:pt x="1071" y="549"/>
                  </a:lnTo>
                  <a:lnTo>
                    <a:pt x="1096" y="594"/>
                  </a:lnTo>
                  <a:lnTo>
                    <a:pt x="1071" y="641"/>
                  </a:lnTo>
                  <a:moveTo>
                    <a:pt x="1132" y="641"/>
                  </a:moveTo>
                  <a:lnTo>
                    <a:pt x="1105" y="594"/>
                  </a:lnTo>
                  <a:lnTo>
                    <a:pt x="1132" y="549"/>
                  </a:lnTo>
                  <a:lnTo>
                    <a:pt x="1158" y="594"/>
                  </a:lnTo>
                  <a:lnTo>
                    <a:pt x="1132" y="641"/>
                  </a:lnTo>
                  <a:moveTo>
                    <a:pt x="1194" y="641"/>
                  </a:moveTo>
                  <a:lnTo>
                    <a:pt x="1167" y="594"/>
                  </a:lnTo>
                  <a:lnTo>
                    <a:pt x="1194" y="549"/>
                  </a:lnTo>
                  <a:lnTo>
                    <a:pt x="1219" y="594"/>
                  </a:lnTo>
                  <a:lnTo>
                    <a:pt x="1194" y="641"/>
                  </a:lnTo>
                  <a:moveTo>
                    <a:pt x="1255" y="641"/>
                  </a:moveTo>
                  <a:lnTo>
                    <a:pt x="1228" y="594"/>
                  </a:lnTo>
                  <a:lnTo>
                    <a:pt x="1255" y="549"/>
                  </a:lnTo>
                  <a:lnTo>
                    <a:pt x="1281" y="594"/>
                  </a:lnTo>
                  <a:lnTo>
                    <a:pt x="1255" y="641"/>
                  </a:lnTo>
                  <a:moveTo>
                    <a:pt x="1317" y="641"/>
                  </a:moveTo>
                  <a:lnTo>
                    <a:pt x="1290" y="594"/>
                  </a:lnTo>
                  <a:lnTo>
                    <a:pt x="1317" y="549"/>
                  </a:lnTo>
                  <a:lnTo>
                    <a:pt x="1342" y="594"/>
                  </a:lnTo>
                  <a:lnTo>
                    <a:pt x="1317" y="641"/>
                  </a:lnTo>
                  <a:moveTo>
                    <a:pt x="1378" y="641"/>
                  </a:moveTo>
                  <a:lnTo>
                    <a:pt x="1353" y="594"/>
                  </a:lnTo>
                  <a:lnTo>
                    <a:pt x="1378" y="549"/>
                  </a:lnTo>
                  <a:lnTo>
                    <a:pt x="1405" y="594"/>
                  </a:lnTo>
                  <a:lnTo>
                    <a:pt x="1378" y="641"/>
                  </a:lnTo>
                  <a:moveTo>
                    <a:pt x="1440" y="641"/>
                  </a:moveTo>
                  <a:lnTo>
                    <a:pt x="1414" y="594"/>
                  </a:lnTo>
                  <a:lnTo>
                    <a:pt x="1440" y="549"/>
                  </a:lnTo>
                  <a:lnTo>
                    <a:pt x="1467" y="594"/>
                  </a:lnTo>
                  <a:lnTo>
                    <a:pt x="1440" y="641"/>
                  </a:lnTo>
                  <a:moveTo>
                    <a:pt x="1501" y="641"/>
                  </a:moveTo>
                  <a:lnTo>
                    <a:pt x="1476" y="594"/>
                  </a:lnTo>
                  <a:lnTo>
                    <a:pt x="1501" y="549"/>
                  </a:lnTo>
                  <a:lnTo>
                    <a:pt x="1528" y="594"/>
                  </a:lnTo>
                  <a:lnTo>
                    <a:pt x="1501" y="641"/>
                  </a:lnTo>
                  <a:moveTo>
                    <a:pt x="1563" y="641"/>
                  </a:moveTo>
                  <a:lnTo>
                    <a:pt x="1537" y="594"/>
                  </a:lnTo>
                  <a:lnTo>
                    <a:pt x="1563" y="549"/>
                  </a:lnTo>
                  <a:lnTo>
                    <a:pt x="1590" y="594"/>
                  </a:lnTo>
                  <a:lnTo>
                    <a:pt x="1563" y="641"/>
                  </a:lnTo>
                  <a:moveTo>
                    <a:pt x="1624" y="641"/>
                  </a:moveTo>
                  <a:lnTo>
                    <a:pt x="1599" y="594"/>
                  </a:lnTo>
                  <a:lnTo>
                    <a:pt x="1624" y="549"/>
                  </a:lnTo>
                  <a:lnTo>
                    <a:pt x="1651" y="594"/>
                  </a:lnTo>
                  <a:lnTo>
                    <a:pt x="1624" y="641"/>
                  </a:lnTo>
                  <a:moveTo>
                    <a:pt x="1686" y="641"/>
                  </a:moveTo>
                  <a:lnTo>
                    <a:pt x="1660" y="594"/>
                  </a:lnTo>
                  <a:lnTo>
                    <a:pt x="1686" y="549"/>
                  </a:lnTo>
                  <a:lnTo>
                    <a:pt x="1713" y="594"/>
                  </a:lnTo>
                  <a:lnTo>
                    <a:pt x="1686" y="641"/>
                  </a:lnTo>
                  <a:moveTo>
                    <a:pt x="1749" y="641"/>
                  </a:moveTo>
                  <a:lnTo>
                    <a:pt x="1722" y="594"/>
                  </a:lnTo>
                  <a:lnTo>
                    <a:pt x="1749" y="549"/>
                  </a:lnTo>
                  <a:lnTo>
                    <a:pt x="1774" y="594"/>
                  </a:lnTo>
                  <a:lnTo>
                    <a:pt x="1749" y="641"/>
                  </a:lnTo>
                  <a:moveTo>
                    <a:pt x="1810" y="641"/>
                  </a:moveTo>
                  <a:lnTo>
                    <a:pt x="1783" y="594"/>
                  </a:lnTo>
                  <a:lnTo>
                    <a:pt x="1810" y="549"/>
                  </a:lnTo>
                  <a:lnTo>
                    <a:pt x="1836" y="594"/>
                  </a:lnTo>
                  <a:lnTo>
                    <a:pt x="1810" y="641"/>
                  </a:lnTo>
                  <a:moveTo>
                    <a:pt x="1872" y="641"/>
                  </a:moveTo>
                  <a:lnTo>
                    <a:pt x="1845" y="594"/>
                  </a:lnTo>
                  <a:lnTo>
                    <a:pt x="1872" y="549"/>
                  </a:lnTo>
                  <a:lnTo>
                    <a:pt x="1897" y="594"/>
                  </a:lnTo>
                  <a:lnTo>
                    <a:pt x="1872" y="641"/>
                  </a:lnTo>
                  <a:moveTo>
                    <a:pt x="1933" y="641"/>
                  </a:moveTo>
                  <a:lnTo>
                    <a:pt x="1906" y="594"/>
                  </a:lnTo>
                  <a:lnTo>
                    <a:pt x="1933" y="549"/>
                  </a:lnTo>
                  <a:lnTo>
                    <a:pt x="1959" y="594"/>
                  </a:lnTo>
                  <a:lnTo>
                    <a:pt x="1933" y="641"/>
                  </a:lnTo>
                  <a:moveTo>
                    <a:pt x="1995" y="641"/>
                  </a:moveTo>
                  <a:lnTo>
                    <a:pt x="1968" y="594"/>
                  </a:lnTo>
                  <a:lnTo>
                    <a:pt x="1995" y="549"/>
                  </a:lnTo>
                  <a:lnTo>
                    <a:pt x="2020" y="594"/>
                  </a:lnTo>
                  <a:lnTo>
                    <a:pt x="1995" y="641"/>
                  </a:lnTo>
                  <a:moveTo>
                    <a:pt x="2056" y="641"/>
                  </a:moveTo>
                  <a:lnTo>
                    <a:pt x="2029" y="594"/>
                  </a:lnTo>
                  <a:lnTo>
                    <a:pt x="2056" y="549"/>
                  </a:lnTo>
                  <a:lnTo>
                    <a:pt x="2082" y="594"/>
                  </a:lnTo>
                  <a:lnTo>
                    <a:pt x="2056" y="641"/>
                  </a:lnTo>
                  <a:moveTo>
                    <a:pt x="2118" y="641"/>
                  </a:moveTo>
                  <a:lnTo>
                    <a:pt x="2092" y="594"/>
                  </a:lnTo>
                  <a:lnTo>
                    <a:pt x="2118" y="549"/>
                  </a:lnTo>
                  <a:lnTo>
                    <a:pt x="2145" y="594"/>
                  </a:lnTo>
                  <a:lnTo>
                    <a:pt x="2118" y="641"/>
                  </a:lnTo>
                  <a:moveTo>
                    <a:pt x="2179" y="641"/>
                  </a:moveTo>
                  <a:lnTo>
                    <a:pt x="2154" y="594"/>
                  </a:lnTo>
                  <a:lnTo>
                    <a:pt x="2179" y="549"/>
                  </a:lnTo>
                  <a:lnTo>
                    <a:pt x="2206" y="594"/>
                  </a:lnTo>
                  <a:lnTo>
                    <a:pt x="2179" y="641"/>
                  </a:lnTo>
                  <a:moveTo>
                    <a:pt x="2241" y="641"/>
                  </a:moveTo>
                  <a:lnTo>
                    <a:pt x="2215" y="594"/>
                  </a:lnTo>
                  <a:lnTo>
                    <a:pt x="2241" y="549"/>
                  </a:lnTo>
                  <a:lnTo>
                    <a:pt x="2268" y="594"/>
                  </a:lnTo>
                  <a:lnTo>
                    <a:pt x="2241" y="641"/>
                  </a:lnTo>
                  <a:moveTo>
                    <a:pt x="2302" y="641"/>
                  </a:moveTo>
                  <a:lnTo>
                    <a:pt x="2277" y="594"/>
                  </a:lnTo>
                  <a:lnTo>
                    <a:pt x="2302" y="549"/>
                  </a:lnTo>
                  <a:lnTo>
                    <a:pt x="2329" y="594"/>
                  </a:lnTo>
                  <a:lnTo>
                    <a:pt x="2302" y="641"/>
                  </a:lnTo>
                  <a:moveTo>
                    <a:pt x="2364" y="641"/>
                  </a:moveTo>
                  <a:lnTo>
                    <a:pt x="2338" y="594"/>
                  </a:lnTo>
                  <a:lnTo>
                    <a:pt x="2364" y="549"/>
                  </a:lnTo>
                  <a:lnTo>
                    <a:pt x="2391" y="594"/>
                  </a:lnTo>
                  <a:lnTo>
                    <a:pt x="2364" y="641"/>
                  </a:lnTo>
                  <a:moveTo>
                    <a:pt x="2425" y="641"/>
                  </a:moveTo>
                  <a:lnTo>
                    <a:pt x="2400" y="594"/>
                  </a:lnTo>
                  <a:lnTo>
                    <a:pt x="2425" y="549"/>
                  </a:lnTo>
                  <a:lnTo>
                    <a:pt x="2452" y="594"/>
                  </a:lnTo>
                  <a:lnTo>
                    <a:pt x="2425" y="641"/>
                  </a:lnTo>
                  <a:moveTo>
                    <a:pt x="2488" y="641"/>
                  </a:moveTo>
                  <a:lnTo>
                    <a:pt x="2461" y="594"/>
                  </a:lnTo>
                  <a:lnTo>
                    <a:pt x="2488" y="549"/>
                  </a:lnTo>
                  <a:lnTo>
                    <a:pt x="2514" y="594"/>
                  </a:lnTo>
                  <a:lnTo>
                    <a:pt x="2488" y="641"/>
                  </a:lnTo>
                  <a:moveTo>
                    <a:pt x="54" y="587"/>
                  </a:moveTo>
                  <a:lnTo>
                    <a:pt x="27" y="542"/>
                  </a:lnTo>
                  <a:lnTo>
                    <a:pt x="54" y="495"/>
                  </a:lnTo>
                  <a:lnTo>
                    <a:pt x="80" y="542"/>
                  </a:lnTo>
                  <a:lnTo>
                    <a:pt x="54" y="587"/>
                  </a:lnTo>
                  <a:moveTo>
                    <a:pt x="116" y="587"/>
                  </a:moveTo>
                  <a:lnTo>
                    <a:pt x="89" y="542"/>
                  </a:lnTo>
                  <a:lnTo>
                    <a:pt x="116" y="495"/>
                  </a:lnTo>
                  <a:lnTo>
                    <a:pt x="141" y="542"/>
                  </a:lnTo>
                  <a:lnTo>
                    <a:pt x="116" y="587"/>
                  </a:lnTo>
                  <a:moveTo>
                    <a:pt x="177" y="587"/>
                  </a:moveTo>
                  <a:lnTo>
                    <a:pt x="150" y="542"/>
                  </a:lnTo>
                  <a:lnTo>
                    <a:pt x="177" y="495"/>
                  </a:lnTo>
                  <a:lnTo>
                    <a:pt x="202" y="542"/>
                  </a:lnTo>
                  <a:lnTo>
                    <a:pt x="177" y="587"/>
                  </a:lnTo>
                  <a:moveTo>
                    <a:pt x="238" y="587"/>
                  </a:moveTo>
                  <a:lnTo>
                    <a:pt x="213" y="542"/>
                  </a:lnTo>
                  <a:lnTo>
                    <a:pt x="238" y="495"/>
                  </a:lnTo>
                  <a:lnTo>
                    <a:pt x="265" y="542"/>
                  </a:lnTo>
                  <a:lnTo>
                    <a:pt x="238" y="587"/>
                  </a:lnTo>
                  <a:moveTo>
                    <a:pt x="300" y="587"/>
                  </a:moveTo>
                  <a:lnTo>
                    <a:pt x="274" y="542"/>
                  </a:lnTo>
                  <a:lnTo>
                    <a:pt x="300" y="495"/>
                  </a:lnTo>
                  <a:lnTo>
                    <a:pt x="327" y="542"/>
                  </a:lnTo>
                  <a:lnTo>
                    <a:pt x="300" y="587"/>
                  </a:lnTo>
                  <a:moveTo>
                    <a:pt x="361" y="587"/>
                  </a:moveTo>
                  <a:lnTo>
                    <a:pt x="336" y="542"/>
                  </a:lnTo>
                  <a:lnTo>
                    <a:pt x="361" y="495"/>
                  </a:lnTo>
                  <a:lnTo>
                    <a:pt x="388" y="542"/>
                  </a:lnTo>
                  <a:lnTo>
                    <a:pt x="361" y="587"/>
                  </a:lnTo>
                  <a:moveTo>
                    <a:pt x="423" y="587"/>
                  </a:moveTo>
                  <a:lnTo>
                    <a:pt x="397" y="542"/>
                  </a:lnTo>
                  <a:lnTo>
                    <a:pt x="423" y="495"/>
                  </a:lnTo>
                  <a:lnTo>
                    <a:pt x="450" y="542"/>
                  </a:lnTo>
                  <a:lnTo>
                    <a:pt x="423" y="587"/>
                  </a:lnTo>
                  <a:moveTo>
                    <a:pt x="484" y="587"/>
                  </a:moveTo>
                  <a:lnTo>
                    <a:pt x="459" y="542"/>
                  </a:lnTo>
                  <a:lnTo>
                    <a:pt x="484" y="495"/>
                  </a:lnTo>
                  <a:lnTo>
                    <a:pt x="511" y="542"/>
                  </a:lnTo>
                  <a:lnTo>
                    <a:pt x="484" y="587"/>
                  </a:lnTo>
                  <a:moveTo>
                    <a:pt x="546" y="587"/>
                  </a:moveTo>
                  <a:lnTo>
                    <a:pt x="520" y="542"/>
                  </a:lnTo>
                  <a:lnTo>
                    <a:pt x="546" y="495"/>
                  </a:lnTo>
                  <a:lnTo>
                    <a:pt x="573" y="542"/>
                  </a:lnTo>
                  <a:lnTo>
                    <a:pt x="546" y="587"/>
                  </a:lnTo>
                  <a:moveTo>
                    <a:pt x="609" y="587"/>
                  </a:moveTo>
                  <a:lnTo>
                    <a:pt x="582" y="542"/>
                  </a:lnTo>
                  <a:lnTo>
                    <a:pt x="609" y="495"/>
                  </a:lnTo>
                  <a:lnTo>
                    <a:pt x="634" y="542"/>
                  </a:lnTo>
                  <a:lnTo>
                    <a:pt x="609" y="587"/>
                  </a:lnTo>
                  <a:moveTo>
                    <a:pt x="670" y="587"/>
                  </a:moveTo>
                  <a:lnTo>
                    <a:pt x="643" y="542"/>
                  </a:lnTo>
                  <a:lnTo>
                    <a:pt x="670" y="495"/>
                  </a:lnTo>
                  <a:lnTo>
                    <a:pt x="696" y="542"/>
                  </a:lnTo>
                  <a:lnTo>
                    <a:pt x="670" y="587"/>
                  </a:lnTo>
                  <a:moveTo>
                    <a:pt x="732" y="587"/>
                  </a:moveTo>
                  <a:lnTo>
                    <a:pt x="705" y="542"/>
                  </a:lnTo>
                  <a:lnTo>
                    <a:pt x="732" y="495"/>
                  </a:lnTo>
                  <a:lnTo>
                    <a:pt x="757" y="542"/>
                  </a:lnTo>
                  <a:lnTo>
                    <a:pt x="732" y="587"/>
                  </a:lnTo>
                  <a:moveTo>
                    <a:pt x="793" y="587"/>
                  </a:moveTo>
                  <a:lnTo>
                    <a:pt x="766" y="542"/>
                  </a:lnTo>
                  <a:lnTo>
                    <a:pt x="793" y="495"/>
                  </a:lnTo>
                  <a:lnTo>
                    <a:pt x="819" y="542"/>
                  </a:lnTo>
                  <a:lnTo>
                    <a:pt x="793" y="587"/>
                  </a:lnTo>
                  <a:moveTo>
                    <a:pt x="855" y="587"/>
                  </a:moveTo>
                  <a:lnTo>
                    <a:pt x="828" y="542"/>
                  </a:lnTo>
                  <a:lnTo>
                    <a:pt x="855" y="495"/>
                  </a:lnTo>
                  <a:lnTo>
                    <a:pt x="880" y="542"/>
                  </a:lnTo>
                  <a:lnTo>
                    <a:pt x="855" y="587"/>
                  </a:lnTo>
                  <a:moveTo>
                    <a:pt x="916" y="587"/>
                  </a:moveTo>
                  <a:lnTo>
                    <a:pt x="889" y="542"/>
                  </a:lnTo>
                  <a:lnTo>
                    <a:pt x="916" y="495"/>
                  </a:lnTo>
                  <a:lnTo>
                    <a:pt x="942" y="542"/>
                  </a:lnTo>
                  <a:lnTo>
                    <a:pt x="916" y="587"/>
                  </a:lnTo>
                  <a:moveTo>
                    <a:pt x="978" y="587"/>
                  </a:moveTo>
                  <a:lnTo>
                    <a:pt x="952" y="542"/>
                  </a:lnTo>
                  <a:lnTo>
                    <a:pt x="978" y="495"/>
                  </a:lnTo>
                  <a:lnTo>
                    <a:pt x="1005" y="542"/>
                  </a:lnTo>
                  <a:lnTo>
                    <a:pt x="978" y="587"/>
                  </a:lnTo>
                  <a:moveTo>
                    <a:pt x="1039" y="587"/>
                  </a:moveTo>
                  <a:lnTo>
                    <a:pt x="1014" y="542"/>
                  </a:lnTo>
                  <a:lnTo>
                    <a:pt x="1039" y="495"/>
                  </a:lnTo>
                  <a:lnTo>
                    <a:pt x="1066" y="542"/>
                  </a:lnTo>
                  <a:lnTo>
                    <a:pt x="1039" y="587"/>
                  </a:lnTo>
                  <a:moveTo>
                    <a:pt x="1101" y="587"/>
                  </a:moveTo>
                  <a:lnTo>
                    <a:pt x="1075" y="542"/>
                  </a:lnTo>
                  <a:lnTo>
                    <a:pt x="1101" y="495"/>
                  </a:lnTo>
                  <a:lnTo>
                    <a:pt x="1128" y="542"/>
                  </a:lnTo>
                  <a:lnTo>
                    <a:pt x="1101" y="587"/>
                  </a:lnTo>
                  <a:moveTo>
                    <a:pt x="1162" y="587"/>
                  </a:moveTo>
                  <a:lnTo>
                    <a:pt x="1137" y="542"/>
                  </a:lnTo>
                  <a:lnTo>
                    <a:pt x="1162" y="495"/>
                  </a:lnTo>
                  <a:lnTo>
                    <a:pt x="1189" y="542"/>
                  </a:lnTo>
                  <a:lnTo>
                    <a:pt x="1162" y="587"/>
                  </a:lnTo>
                  <a:moveTo>
                    <a:pt x="1224" y="587"/>
                  </a:moveTo>
                  <a:lnTo>
                    <a:pt x="1198" y="542"/>
                  </a:lnTo>
                  <a:lnTo>
                    <a:pt x="1224" y="495"/>
                  </a:lnTo>
                  <a:lnTo>
                    <a:pt x="1251" y="542"/>
                  </a:lnTo>
                  <a:lnTo>
                    <a:pt x="1224" y="587"/>
                  </a:lnTo>
                  <a:moveTo>
                    <a:pt x="1285" y="587"/>
                  </a:moveTo>
                  <a:lnTo>
                    <a:pt x="1260" y="542"/>
                  </a:lnTo>
                  <a:lnTo>
                    <a:pt x="1285" y="495"/>
                  </a:lnTo>
                  <a:lnTo>
                    <a:pt x="1312" y="542"/>
                  </a:lnTo>
                  <a:lnTo>
                    <a:pt x="1285" y="587"/>
                  </a:lnTo>
                  <a:moveTo>
                    <a:pt x="1348" y="587"/>
                  </a:moveTo>
                  <a:lnTo>
                    <a:pt x="1321" y="542"/>
                  </a:lnTo>
                  <a:lnTo>
                    <a:pt x="1348" y="495"/>
                  </a:lnTo>
                  <a:lnTo>
                    <a:pt x="1374" y="542"/>
                  </a:lnTo>
                  <a:lnTo>
                    <a:pt x="1348" y="587"/>
                  </a:lnTo>
                  <a:moveTo>
                    <a:pt x="1410" y="587"/>
                  </a:moveTo>
                  <a:lnTo>
                    <a:pt x="1383" y="542"/>
                  </a:lnTo>
                  <a:lnTo>
                    <a:pt x="1410" y="495"/>
                  </a:lnTo>
                  <a:lnTo>
                    <a:pt x="1435" y="542"/>
                  </a:lnTo>
                  <a:lnTo>
                    <a:pt x="1410" y="587"/>
                  </a:lnTo>
                  <a:moveTo>
                    <a:pt x="1471" y="587"/>
                  </a:moveTo>
                  <a:lnTo>
                    <a:pt x="1444" y="542"/>
                  </a:lnTo>
                  <a:lnTo>
                    <a:pt x="1471" y="495"/>
                  </a:lnTo>
                  <a:lnTo>
                    <a:pt x="1497" y="542"/>
                  </a:lnTo>
                  <a:lnTo>
                    <a:pt x="1471" y="587"/>
                  </a:lnTo>
                  <a:moveTo>
                    <a:pt x="1533" y="587"/>
                  </a:moveTo>
                  <a:lnTo>
                    <a:pt x="1506" y="542"/>
                  </a:lnTo>
                  <a:lnTo>
                    <a:pt x="1533" y="495"/>
                  </a:lnTo>
                  <a:lnTo>
                    <a:pt x="1558" y="542"/>
                  </a:lnTo>
                  <a:lnTo>
                    <a:pt x="1533" y="587"/>
                  </a:lnTo>
                  <a:moveTo>
                    <a:pt x="1594" y="587"/>
                  </a:moveTo>
                  <a:lnTo>
                    <a:pt x="1567" y="542"/>
                  </a:lnTo>
                  <a:lnTo>
                    <a:pt x="1594" y="495"/>
                  </a:lnTo>
                  <a:lnTo>
                    <a:pt x="1620" y="542"/>
                  </a:lnTo>
                  <a:lnTo>
                    <a:pt x="1594" y="587"/>
                  </a:lnTo>
                  <a:moveTo>
                    <a:pt x="1656" y="587"/>
                  </a:moveTo>
                  <a:lnTo>
                    <a:pt x="1629" y="542"/>
                  </a:lnTo>
                  <a:lnTo>
                    <a:pt x="1656" y="495"/>
                  </a:lnTo>
                  <a:lnTo>
                    <a:pt x="1681" y="542"/>
                  </a:lnTo>
                  <a:lnTo>
                    <a:pt x="1656" y="587"/>
                  </a:lnTo>
                  <a:moveTo>
                    <a:pt x="1717" y="587"/>
                  </a:moveTo>
                  <a:lnTo>
                    <a:pt x="1692" y="542"/>
                  </a:lnTo>
                  <a:lnTo>
                    <a:pt x="1717" y="495"/>
                  </a:lnTo>
                  <a:lnTo>
                    <a:pt x="1744" y="542"/>
                  </a:lnTo>
                  <a:lnTo>
                    <a:pt x="1717" y="587"/>
                  </a:lnTo>
                  <a:moveTo>
                    <a:pt x="1779" y="587"/>
                  </a:moveTo>
                  <a:lnTo>
                    <a:pt x="1753" y="542"/>
                  </a:lnTo>
                  <a:lnTo>
                    <a:pt x="1779" y="495"/>
                  </a:lnTo>
                  <a:lnTo>
                    <a:pt x="1806" y="542"/>
                  </a:lnTo>
                  <a:lnTo>
                    <a:pt x="1779" y="587"/>
                  </a:lnTo>
                  <a:moveTo>
                    <a:pt x="1840" y="587"/>
                  </a:moveTo>
                  <a:lnTo>
                    <a:pt x="1815" y="542"/>
                  </a:lnTo>
                  <a:lnTo>
                    <a:pt x="1840" y="495"/>
                  </a:lnTo>
                  <a:lnTo>
                    <a:pt x="1867" y="542"/>
                  </a:lnTo>
                  <a:lnTo>
                    <a:pt x="1840" y="587"/>
                  </a:lnTo>
                  <a:moveTo>
                    <a:pt x="1902" y="587"/>
                  </a:moveTo>
                  <a:lnTo>
                    <a:pt x="1876" y="542"/>
                  </a:lnTo>
                  <a:lnTo>
                    <a:pt x="1902" y="495"/>
                  </a:lnTo>
                  <a:lnTo>
                    <a:pt x="1929" y="542"/>
                  </a:lnTo>
                  <a:lnTo>
                    <a:pt x="1902" y="587"/>
                  </a:lnTo>
                  <a:moveTo>
                    <a:pt x="1963" y="587"/>
                  </a:moveTo>
                  <a:lnTo>
                    <a:pt x="1938" y="542"/>
                  </a:lnTo>
                  <a:lnTo>
                    <a:pt x="1963" y="495"/>
                  </a:lnTo>
                  <a:lnTo>
                    <a:pt x="1990" y="542"/>
                  </a:lnTo>
                  <a:lnTo>
                    <a:pt x="1963" y="587"/>
                  </a:lnTo>
                  <a:moveTo>
                    <a:pt x="2025" y="587"/>
                  </a:moveTo>
                  <a:lnTo>
                    <a:pt x="1999" y="542"/>
                  </a:lnTo>
                  <a:lnTo>
                    <a:pt x="2025" y="495"/>
                  </a:lnTo>
                  <a:lnTo>
                    <a:pt x="2052" y="542"/>
                  </a:lnTo>
                  <a:lnTo>
                    <a:pt x="2025" y="587"/>
                  </a:lnTo>
                  <a:moveTo>
                    <a:pt x="2088" y="587"/>
                  </a:moveTo>
                  <a:lnTo>
                    <a:pt x="2061" y="542"/>
                  </a:lnTo>
                  <a:lnTo>
                    <a:pt x="2088" y="495"/>
                  </a:lnTo>
                  <a:lnTo>
                    <a:pt x="2113" y="542"/>
                  </a:lnTo>
                  <a:lnTo>
                    <a:pt x="2088" y="587"/>
                  </a:lnTo>
                  <a:moveTo>
                    <a:pt x="2149" y="587"/>
                  </a:moveTo>
                  <a:lnTo>
                    <a:pt x="2122" y="542"/>
                  </a:lnTo>
                  <a:lnTo>
                    <a:pt x="2149" y="495"/>
                  </a:lnTo>
                  <a:lnTo>
                    <a:pt x="2175" y="542"/>
                  </a:lnTo>
                  <a:lnTo>
                    <a:pt x="2149" y="587"/>
                  </a:lnTo>
                  <a:moveTo>
                    <a:pt x="2211" y="587"/>
                  </a:moveTo>
                  <a:lnTo>
                    <a:pt x="2184" y="542"/>
                  </a:lnTo>
                  <a:lnTo>
                    <a:pt x="2211" y="495"/>
                  </a:lnTo>
                  <a:lnTo>
                    <a:pt x="2236" y="542"/>
                  </a:lnTo>
                  <a:lnTo>
                    <a:pt x="2211" y="587"/>
                  </a:lnTo>
                  <a:moveTo>
                    <a:pt x="2272" y="587"/>
                  </a:moveTo>
                  <a:lnTo>
                    <a:pt x="2245" y="542"/>
                  </a:lnTo>
                  <a:lnTo>
                    <a:pt x="2272" y="495"/>
                  </a:lnTo>
                  <a:lnTo>
                    <a:pt x="2298" y="542"/>
                  </a:lnTo>
                  <a:lnTo>
                    <a:pt x="2272" y="587"/>
                  </a:lnTo>
                  <a:moveTo>
                    <a:pt x="2334" y="587"/>
                  </a:moveTo>
                  <a:lnTo>
                    <a:pt x="2307" y="542"/>
                  </a:lnTo>
                  <a:lnTo>
                    <a:pt x="2334" y="495"/>
                  </a:lnTo>
                  <a:lnTo>
                    <a:pt x="2359" y="542"/>
                  </a:lnTo>
                  <a:lnTo>
                    <a:pt x="2334" y="587"/>
                  </a:lnTo>
                  <a:moveTo>
                    <a:pt x="2395" y="587"/>
                  </a:moveTo>
                  <a:lnTo>
                    <a:pt x="2368" y="542"/>
                  </a:lnTo>
                  <a:lnTo>
                    <a:pt x="2395" y="495"/>
                  </a:lnTo>
                  <a:lnTo>
                    <a:pt x="2421" y="542"/>
                  </a:lnTo>
                  <a:lnTo>
                    <a:pt x="2395" y="587"/>
                  </a:lnTo>
                  <a:moveTo>
                    <a:pt x="2457" y="587"/>
                  </a:moveTo>
                  <a:lnTo>
                    <a:pt x="2431" y="542"/>
                  </a:lnTo>
                  <a:lnTo>
                    <a:pt x="2457" y="495"/>
                  </a:lnTo>
                  <a:lnTo>
                    <a:pt x="2484" y="542"/>
                  </a:lnTo>
                  <a:lnTo>
                    <a:pt x="2457" y="587"/>
                  </a:lnTo>
                  <a:moveTo>
                    <a:pt x="2518" y="587"/>
                  </a:moveTo>
                  <a:lnTo>
                    <a:pt x="2493" y="542"/>
                  </a:lnTo>
                  <a:lnTo>
                    <a:pt x="2518" y="495"/>
                  </a:lnTo>
                  <a:lnTo>
                    <a:pt x="2545" y="542"/>
                  </a:lnTo>
                  <a:lnTo>
                    <a:pt x="2518" y="587"/>
                  </a:lnTo>
                  <a:moveTo>
                    <a:pt x="84" y="533"/>
                  </a:moveTo>
                  <a:lnTo>
                    <a:pt x="59" y="488"/>
                  </a:lnTo>
                  <a:lnTo>
                    <a:pt x="84" y="443"/>
                  </a:lnTo>
                  <a:lnTo>
                    <a:pt x="111" y="488"/>
                  </a:lnTo>
                  <a:lnTo>
                    <a:pt x="84" y="533"/>
                  </a:lnTo>
                  <a:moveTo>
                    <a:pt x="146" y="533"/>
                  </a:moveTo>
                  <a:lnTo>
                    <a:pt x="120" y="488"/>
                  </a:lnTo>
                  <a:lnTo>
                    <a:pt x="146" y="443"/>
                  </a:lnTo>
                  <a:lnTo>
                    <a:pt x="172" y="488"/>
                  </a:lnTo>
                  <a:lnTo>
                    <a:pt x="146" y="533"/>
                  </a:lnTo>
                  <a:moveTo>
                    <a:pt x="207" y="533"/>
                  </a:moveTo>
                  <a:lnTo>
                    <a:pt x="181" y="488"/>
                  </a:lnTo>
                  <a:lnTo>
                    <a:pt x="207" y="443"/>
                  </a:lnTo>
                  <a:lnTo>
                    <a:pt x="234" y="488"/>
                  </a:lnTo>
                  <a:lnTo>
                    <a:pt x="207" y="533"/>
                  </a:lnTo>
                  <a:moveTo>
                    <a:pt x="270" y="533"/>
                  </a:moveTo>
                  <a:lnTo>
                    <a:pt x="243" y="488"/>
                  </a:lnTo>
                  <a:lnTo>
                    <a:pt x="270" y="443"/>
                  </a:lnTo>
                  <a:lnTo>
                    <a:pt x="295" y="488"/>
                  </a:lnTo>
                  <a:lnTo>
                    <a:pt x="270" y="533"/>
                  </a:lnTo>
                  <a:moveTo>
                    <a:pt x="331" y="533"/>
                  </a:moveTo>
                  <a:lnTo>
                    <a:pt x="304" y="488"/>
                  </a:lnTo>
                  <a:lnTo>
                    <a:pt x="331" y="443"/>
                  </a:lnTo>
                  <a:lnTo>
                    <a:pt x="357" y="488"/>
                  </a:lnTo>
                  <a:lnTo>
                    <a:pt x="331" y="533"/>
                  </a:lnTo>
                  <a:moveTo>
                    <a:pt x="393" y="533"/>
                  </a:moveTo>
                  <a:lnTo>
                    <a:pt x="366" y="488"/>
                  </a:lnTo>
                  <a:lnTo>
                    <a:pt x="393" y="443"/>
                  </a:lnTo>
                  <a:lnTo>
                    <a:pt x="418" y="488"/>
                  </a:lnTo>
                  <a:lnTo>
                    <a:pt x="393" y="533"/>
                  </a:lnTo>
                  <a:moveTo>
                    <a:pt x="454" y="533"/>
                  </a:moveTo>
                  <a:lnTo>
                    <a:pt x="427" y="488"/>
                  </a:lnTo>
                  <a:lnTo>
                    <a:pt x="454" y="443"/>
                  </a:lnTo>
                  <a:lnTo>
                    <a:pt x="480" y="488"/>
                  </a:lnTo>
                  <a:lnTo>
                    <a:pt x="454" y="533"/>
                  </a:lnTo>
                  <a:moveTo>
                    <a:pt x="516" y="533"/>
                  </a:moveTo>
                  <a:lnTo>
                    <a:pt x="489" y="488"/>
                  </a:lnTo>
                  <a:lnTo>
                    <a:pt x="516" y="443"/>
                  </a:lnTo>
                  <a:lnTo>
                    <a:pt x="541" y="488"/>
                  </a:lnTo>
                  <a:lnTo>
                    <a:pt x="516" y="533"/>
                  </a:lnTo>
                  <a:moveTo>
                    <a:pt x="577" y="533"/>
                  </a:moveTo>
                  <a:lnTo>
                    <a:pt x="550" y="488"/>
                  </a:lnTo>
                  <a:lnTo>
                    <a:pt x="577" y="443"/>
                  </a:lnTo>
                  <a:lnTo>
                    <a:pt x="603" y="488"/>
                  </a:lnTo>
                  <a:lnTo>
                    <a:pt x="577" y="533"/>
                  </a:lnTo>
                  <a:moveTo>
                    <a:pt x="639" y="533"/>
                  </a:moveTo>
                  <a:lnTo>
                    <a:pt x="613" y="488"/>
                  </a:lnTo>
                  <a:lnTo>
                    <a:pt x="639" y="443"/>
                  </a:lnTo>
                  <a:lnTo>
                    <a:pt x="666" y="488"/>
                  </a:lnTo>
                  <a:lnTo>
                    <a:pt x="639" y="533"/>
                  </a:lnTo>
                  <a:moveTo>
                    <a:pt x="700" y="533"/>
                  </a:moveTo>
                  <a:lnTo>
                    <a:pt x="675" y="488"/>
                  </a:lnTo>
                  <a:lnTo>
                    <a:pt x="700" y="443"/>
                  </a:lnTo>
                  <a:lnTo>
                    <a:pt x="727" y="488"/>
                  </a:lnTo>
                  <a:lnTo>
                    <a:pt x="700" y="533"/>
                  </a:lnTo>
                  <a:moveTo>
                    <a:pt x="762" y="533"/>
                  </a:moveTo>
                  <a:lnTo>
                    <a:pt x="736" y="488"/>
                  </a:lnTo>
                  <a:lnTo>
                    <a:pt x="762" y="443"/>
                  </a:lnTo>
                  <a:lnTo>
                    <a:pt x="789" y="488"/>
                  </a:lnTo>
                  <a:lnTo>
                    <a:pt x="762" y="533"/>
                  </a:lnTo>
                  <a:moveTo>
                    <a:pt x="823" y="533"/>
                  </a:moveTo>
                  <a:lnTo>
                    <a:pt x="798" y="488"/>
                  </a:lnTo>
                  <a:lnTo>
                    <a:pt x="823" y="443"/>
                  </a:lnTo>
                  <a:lnTo>
                    <a:pt x="850" y="488"/>
                  </a:lnTo>
                  <a:lnTo>
                    <a:pt x="823" y="533"/>
                  </a:lnTo>
                  <a:moveTo>
                    <a:pt x="885" y="533"/>
                  </a:moveTo>
                  <a:lnTo>
                    <a:pt x="859" y="488"/>
                  </a:lnTo>
                  <a:lnTo>
                    <a:pt x="885" y="443"/>
                  </a:lnTo>
                  <a:lnTo>
                    <a:pt x="912" y="488"/>
                  </a:lnTo>
                  <a:lnTo>
                    <a:pt x="885" y="533"/>
                  </a:lnTo>
                  <a:moveTo>
                    <a:pt x="946" y="533"/>
                  </a:moveTo>
                  <a:lnTo>
                    <a:pt x="921" y="488"/>
                  </a:lnTo>
                  <a:lnTo>
                    <a:pt x="946" y="443"/>
                  </a:lnTo>
                  <a:lnTo>
                    <a:pt x="973" y="488"/>
                  </a:lnTo>
                  <a:lnTo>
                    <a:pt x="946" y="533"/>
                  </a:lnTo>
                  <a:moveTo>
                    <a:pt x="1009" y="533"/>
                  </a:moveTo>
                  <a:lnTo>
                    <a:pt x="982" y="488"/>
                  </a:lnTo>
                  <a:lnTo>
                    <a:pt x="1009" y="443"/>
                  </a:lnTo>
                  <a:lnTo>
                    <a:pt x="1035" y="488"/>
                  </a:lnTo>
                  <a:lnTo>
                    <a:pt x="1009" y="533"/>
                  </a:lnTo>
                  <a:moveTo>
                    <a:pt x="1071" y="533"/>
                  </a:moveTo>
                  <a:lnTo>
                    <a:pt x="1044" y="488"/>
                  </a:lnTo>
                  <a:lnTo>
                    <a:pt x="1071" y="443"/>
                  </a:lnTo>
                  <a:lnTo>
                    <a:pt x="1096" y="488"/>
                  </a:lnTo>
                  <a:lnTo>
                    <a:pt x="1071" y="533"/>
                  </a:lnTo>
                  <a:moveTo>
                    <a:pt x="1132" y="533"/>
                  </a:moveTo>
                  <a:lnTo>
                    <a:pt x="1105" y="488"/>
                  </a:lnTo>
                  <a:lnTo>
                    <a:pt x="1132" y="443"/>
                  </a:lnTo>
                  <a:lnTo>
                    <a:pt x="1158" y="488"/>
                  </a:lnTo>
                  <a:lnTo>
                    <a:pt x="1132" y="533"/>
                  </a:lnTo>
                  <a:moveTo>
                    <a:pt x="1194" y="533"/>
                  </a:moveTo>
                  <a:lnTo>
                    <a:pt x="1167" y="488"/>
                  </a:lnTo>
                  <a:lnTo>
                    <a:pt x="1194" y="443"/>
                  </a:lnTo>
                  <a:lnTo>
                    <a:pt x="1219" y="488"/>
                  </a:lnTo>
                  <a:lnTo>
                    <a:pt x="1194" y="533"/>
                  </a:lnTo>
                  <a:moveTo>
                    <a:pt x="1255" y="533"/>
                  </a:moveTo>
                  <a:lnTo>
                    <a:pt x="1228" y="488"/>
                  </a:lnTo>
                  <a:lnTo>
                    <a:pt x="1255" y="443"/>
                  </a:lnTo>
                  <a:lnTo>
                    <a:pt x="1281" y="488"/>
                  </a:lnTo>
                  <a:lnTo>
                    <a:pt x="1255" y="533"/>
                  </a:lnTo>
                  <a:moveTo>
                    <a:pt x="1317" y="533"/>
                  </a:moveTo>
                  <a:lnTo>
                    <a:pt x="1290" y="488"/>
                  </a:lnTo>
                  <a:lnTo>
                    <a:pt x="1317" y="443"/>
                  </a:lnTo>
                  <a:lnTo>
                    <a:pt x="1342" y="488"/>
                  </a:lnTo>
                  <a:lnTo>
                    <a:pt x="1317" y="533"/>
                  </a:lnTo>
                  <a:moveTo>
                    <a:pt x="1378" y="533"/>
                  </a:moveTo>
                  <a:lnTo>
                    <a:pt x="1353" y="488"/>
                  </a:lnTo>
                  <a:lnTo>
                    <a:pt x="1378" y="443"/>
                  </a:lnTo>
                  <a:lnTo>
                    <a:pt x="1405" y="488"/>
                  </a:lnTo>
                  <a:lnTo>
                    <a:pt x="1378" y="533"/>
                  </a:lnTo>
                  <a:moveTo>
                    <a:pt x="1440" y="533"/>
                  </a:moveTo>
                  <a:lnTo>
                    <a:pt x="1414" y="488"/>
                  </a:lnTo>
                  <a:lnTo>
                    <a:pt x="1440" y="443"/>
                  </a:lnTo>
                  <a:lnTo>
                    <a:pt x="1467" y="488"/>
                  </a:lnTo>
                  <a:lnTo>
                    <a:pt x="1440" y="533"/>
                  </a:lnTo>
                  <a:moveTo>
                    <a:pt x="1501" y="533"/>
                  </a:moveTo>
                  <a:lnTo>
                    <a:pt x="1476" y="488"/>
                  </a:lnTo>
                  <a:lnTo>
                    <a:pt x="1501" y="443"/>
                  </a:lnTo>
                  <a:lnTo>
                    <a:pt x="1528" y="488"/>
                  </a:lnTo>
                  <a:lnTo>
                    <a:pt x="1501" y="533"/>
                  </a:lnTo>
                  <a:moveTo>
                    <a:pt x="1563" y="533"/>
                  </a:moveTo>
                  <a:lnTo>
                    <a:pt x="1537" y="488"/>
                  </a:lnTo>
                  <a:lnTo>
                    <a:pt x="1563" y="443"/>
                  </a:lnTo>
                  <a:lnTo>
                    <a:pt x="1590" y="488"/>
                  </a:lnTo>
                  <a:lnTo>
                    <a:pt x="1563" y="533"/>
                  </a:lnTo>
                  <a:moveTo>
                    <a:pt x="1624" y="533"/>
                  </a:moveTo>
                  <a:lnTo>
                    <a:pt x="1599" y="488"/>
                  </a:lnTo>
                  <a:lnTo>
                    <a:pt x="1624" y="443"/>
                  </a:lnTo>
                  <a:lnTo>
                    <a:pt x="1651" y="488"/>
                  </a:lnTo>
                  <a:lnTo>
                    <a:pt x="1624" y="533"/>
                  </a:lnTo>
                  <a:moveTo>
                    <a:pt x="1686" y="533"/>
                  </a:moveTo>
                  <a:lnTo>
                    <a:pt x="1660" y="488"/>
                  </a:lnTo>
                  <a:lnTo>
                    <a:pt x="1686" y="443"/>
                  </a:lnTo>
                  <a:lnTo>
                    <a:pt x="1713" y="488"/>
                  </a:lnTo>
                  <a:lnTo>
                    <a:pt x="1686" y="533"/>
                  </a:lnTo>
                  <a:moveTo>
                    <a:pt x="1749" y="533"/>
                  </a:moveTo>
                  <a:lnTo>
                    <a:pt x="1722" y="488"/>
                  </a:lnTo>
                  <a:lnTo>
                    <a:pt x="1749" y="443"/>
                  </a:lnTo>
                  <a:lnTo>
                    <a:pt x="1774" y="488"/>
                  </a:lnTo>
                  <a:lnTo>
                    <a:pt x="1749" y="533"/>
                  </a:lnTo>
                  <a:moveTo>
                    <a:pt x="1810" y="533"/>
                  </a:moveTo>
                  <a:lnTo>
                    <a:pt x="1783" y="488"/>
                  </a:lnTo>
                  <a:lnTo>
                    <a:pt x="1810" y="443"/>
                  </a:lnTo>
                  <a:lnTo>
                    <a:pt x="1836" y="488"/>
                  </a:lnTo>
                  <a:lnTo>
                    <a:pt x="1810" y="533"/>
                  </a:lnTo>
                  <a:moveTo>
                    <a:pt x="1872" y="533"/>
                  </a:moveTo>
                  <a:lnTo>
                    <a:pt x="1845" y="488"/>
                  </a:lnTo>
                  <a:lnTo>
                    <a:pt x="1872" y="443"/>
                  </a:lnTo>
                  <a:lnTo>
                    <a:pt x="1897" y="488"/>
                  </a:lnTo>
                  <a:lnTo>
                    <a:pt x="1872" y="533"/>
                  </a:lnTo>
                  <a:moveTo>
                    <a:pt x="1933" y="533"/>
                  </a:moveTo>
                  <a:lnTo>
                    <a:pt x="1906" y="488"/>
                  </a:lnTo>
                  <a:lnTo>
                    <a:pt x="1933" y="443"/>
                  </a:lnTo>
                  <a:lnTo>
                    <a:pt x="1959" y="488"/>
                  </a:lnTo>
                  <a:lnTo>
                    <a:pt x="1933" y="533"/>
                  </a:lnTo>
                  <a:moveTo>
                    <a:pt x="1995" y="533"/>
                  </a:moveTo>
                  <a:lnTo>
                    <a:pt x="1968" y="488"/>
                  </a:lnTo>
                  <a:lnTo>
                    <a:pt x="1995" y="443"/>
                  </a:lnTo>
                  <a:lnTo>
                    <a:pt x="2020" y="488"/>
                  </a:lnTo>
                  <a:lnTo>
                    <a:pt x="1995" y="533"/>
                  </a:lnTo>
                  <a:moveTo>
                    <a:pt x="2056" y="533"/>
                  </a:moveTo>
                  <a:lnTo>
                    <a:pt x="2029" y="488"/>
                  </a:lnTo>
                  <a:lnTo>
                    <a:pt x="2056" y="443"/>
                  </a:lnTo>
                  <a:lnTo>
                    <a:pt x="2082" y="488"/>
                  </a:lnTo>
                  <a:lnTo>
                    <a:pt x="2056" y="533"/>
                  </a:lnTo>
                  <a:moveTo>
                    <a:pt x="2118" y="533"/>
                  </a:moveTo>
                  <a:lnTo>
                    <a:pt x="2092" y="488"/>
                  </a:lnTo>
                  <a:lnTo>
                    <a:pt x="2118" y="443"/>
                  </a:lnTo>
                  <a:lnTo>
                    <a:pt x="2145" y="488"/>
                  </a:lnTo>
                  <a:lnTo>
                    <a:pt x="2118" y="533"/>
                  </a:lnTo>
                  <a:moveTo>
                    <a:pt x="2179" y="533"/>
                  </a:moveTo>
                  <a:lnTo>
                    <a:pt x="2154" y="488"/>
                  </a:lnTo>
                  <a:lnTo>
                    <a:pt x="2179" y="443"/>
                  </a:lnTo>
                  <a:lnTo>
                    <a:pt x="2206" y="488"/>
                  </a:lnTo>
                  <a:lnTo>
                    <a:pt x="2179" y="533"/>
                  </a:lnTo>
                  <a:moveTo>
                    <a:pt x="2241" y="533"/>
                  </a:moveTo>
                  <a:lnTo>
                    <a:pt x="2215" y="488"/>
                  </a:lnTo>
                  <a:lnTo>
                    <a:pt x="2241" y="443"/>
                  </a:lnTo>
                  <a:lnTo>
                    <a:pt x="2268" y="488"/>
                  </a:lnTo>
                  <a:lnTo>
                    <a:pt x="2241" y="533"/>
                  </a:lnTo>
                  <a:moveTo>
                    <a:pt x="2302" y="533"/>
                  </a:moveTo>
                  <a:lnTo>
                    <a:pt x="2277" y="488"/>
                  </a:lnTo>
                  <a:lnTo>
                    <a:pt x="2302" y="443"/>
                  </a:lnTo>
                  <a:lnTo>
                    <a:pt x="2329" y="488"/>
                  </a:lnTo>
                  <a:lnTo>
                    <a:pt x="2302" y="533"/>
                  </a:lnTo>
                  <a:moveTo>
                    <a:pt x="2364" y="533"/>
                  </a:moveTo>
                  <a:lnTo>
                    <a:pt x="2338" y="488"/>
                  </a:lnTo>
                  <a:lnTo>
                    <a:pt x="2364" y="443"/>
                  </a:lnTo>
                  <a:lnTo>
                    <a:pt x="2391" y="488"/>
                  </a:lnTo>
                  <a:lnTo>
                    <a:pt x="2364" y="533"/>
                  </a:lnTo>
                  <a:moveTo>
                    <a:pt x="2425" y="533"/>
                  </a:moveTo>
                  <a:lnTo>
                    <a:pt x="2400" y="488"/>
                  </a:lnTo>
                  <a:lnTo>
                    <a:pt x="2425" y="443"/>
                  </a:lnTo>
                  <a:lnTo>
                    <a:pt x="2452" y="488"/>
                  </a:lnTo>
                  <a:lnTo>
                    <a:pt x="2425" y="533"/>
                  </a:lnTo>
                  <a:moveTo>
                    <a:pt x="2488" y="533"/>
                  </a:moveTo>
                  <a:lnTo>
                    <a:pt x="2461" y="488"/>
                  </a:lnTo>
                  <a:lnTo>
                    <a:pt x="2488" y="443"/>
                  </a:lnTo>
                  <a:lnTo>
                    <a:pt x="2514" y="488"/>
                  </a:lnTo>
                  <a:lnTo>
                    <a:pt x="2488" y="533"/>
                  </a:lnTo>
                  <a:moveTo>
                    <a:pt x="54" y="480"/>
                  </a:moveTo>
                  <a:lnTo>
                    <a:pt x="27" y="435"/>
                  </a:lnTo>
                  <a:lnTo>
                    <a:pt x="54" y="389"/>
                  </a:lnTo>
                  <a:lnTo>
                    <a:pt x="80" y="435"/>
                  </a:lnTo>
                  <a:lnTo>
                    <a:pt x="54" y="480"/>
                  </a:lnTo>
                  <a:moveTo>
                    <a:pt x="116" y="480"/>
                  </a:moveTo>
                  <a:lnTo>
                    <a:pt x="89" y="435"/>
                  </a:lnTo>
                  <a:lnTo>
                    <a:pt x="116" y="389"/>
                  </a:lnTo>
                  <a:lnTo>
                    <a:pt x="141" y="435"/>
                  </a:lnTo>
                  <a:lnTo>
                    <a:pt x="116" y="480"/>
                  </a:lnTo>
                  <a:moveTo>
                    <a:pt x="177" y="480"/>
                  </a:moveTo>
                  <a:lnTo>
                    <a:pt x="150" y="435"/>
                  </a:lnTo>
                  <a:lnTo>
                    <a:pt x="177" y="389"/>
                  </a:lnTo>
                  <a:lnTo>
                    <a:pt x="202" y="435"/>
                  </a:lnTo>
                  <a:lnTo>
                    <a:pt x="177" y="480"/>
                  </a:lnTo>
                  <a:moveTo>
                    <a:pt x="238" y="480"/>
                  </a:moveTo>
                  <a:lnTo>
                    <a:pt x="213" y="435"/>
                  </a:lnTo>
                  <a:lnTo>
                    <a:pt x="238" y="389"/>
                  </a:lnTo>
                  <a:lnTo>
                    <a:pt x="265" y="435"/>
                  </a:lnTo>
                  <a:lnTo>
                    <a:pt x="238" y="480"/>
                  </a:lnTo>
                  <a:moveTo>
                    <a:pt x="300" y="480"/>
                  </a:moveTo>
                  <a:lnTo>
                    <a:pt x="274" y="435"/>
                  </a:lnTo>
                  <a:lnTo>
                    <a:pt x="300" y="389"/>
                  </a:lnTo>
                  <a:lnTo>
                    <a:pt x="327" y="435"/>
                  </a:lnTo>
                  <a:lnTo>
                    <a:pt x="300" y="480"/>
                  </a:lnTo>
                  <a:moveTo>
                    <a:pt x="361" y="480"/>
                  </a:moveTo>
                  <a:lnTo>
                    <a:pt x="336" y="435"/>
                  </a:lnTo>
                  <a:lnTo>
                    <a:pt x="361" y="389"/>
                  </a:lnTo>
                  <a:lnTo>
                    <a:pt x="388" y="435"/>
                  </a:lnTo>
                  <a:lnTo>
                    <a:pt x="361" y="480"/>
                  </a:lnTo>
                  <a:moveTo>
                    <a:pt x="423" y="480"/>
                  </a:moveTo>
                  <a:lnTo>
                    <a:pt x="397" y="435"/>
                  </a:lnTo>
                  <a:lnTo>
                    <a:pt x="423" y="389"/>
                  </a:lnTo>
                  <a:lnTo>
                    <a:pt x="450" y="435"/>
                  </a:lnTo>
                  <a:lnTo>
                    <a:pt x="423" y="480"/>
                  </a:lnTo>
                  <a:moveTo>
                    <a:pt x="484" y="480"/>
                  </a:moveTo>
                  <a:lnTo>
                    <a:pt x="459" y="435"/>
                  </a:lnTo>
                  <a:lnTo>
                    <a:pt x="484" y="389"/>
                  </a:lnTo>
                  <a:lnTo>
                    <a:pt x="511" y="435"/>
                  </a:lnTo>
                  <a:lnTo>
                    <a:pt x="484" y="480"/>
                  </a:lnTo>
                  <a:moveTo>
                    <a:pt x="546" y="480"/>
                  </a:moveTo>
                  <a:lnTo>
                    <a:pt x="520" y="435"/>
                  </a:lnTo>
                  <a:lnTo>
                    <a:pt x="546" y="389"/>
                  </a:lnTo>
                  <a:lnTo>
                    <a:pt x="573" y="435"/>
                  </a:lnTo>
                  <a:lnTo>
                    <a:pt x="546" y="480"/>
                  </a:lnTo>
                  <a:moveTo>
                    <a:pt x="609" y="480"/>
                  </a:moveTo>
                  <a:lnTo>
                    <a:pt x="582" y="435"/>
                  </a:lnTo>
                  <a:lnTo>
                    <a:pt x="609" y="389"/>
                  </a:lnTo>
                  <a:lnTo>
                    <a:pt x="634" y="435"/>
                  </a:lnTo>
                  <a:lnTo>
                    <a:pt x="609" y="480"/>
                  </a:lnTo>
                  <a:moveTo>
                    <a:pt x="670" y="480"/>
                  </a:moveTo>
                  <a:lnTo>
                    <a:pt x="643" y="435"/>
                  </a:lnTo>
                  <a:lnTo>
                    <a:pt x="670" y="389"/>
                  </a:lnTo>
                  <a:lnTo>
                    <a:pt x="696" y="435"/>
                  </a:lnTo>
                  <a:lnTo>
                    <a:pt x="670" y="480"/>
                  </a:lnTo>
                  <a:moveTo>
                    <a:pt x="732" y="480"/>
                  </a:moveTo>
                  <a:lnTo>
                    <a:pt x="705" y="435"/>
                  </a:lnTo>
                  <a:lnTo>
                    <a:pt x="732" y="389"/>
                  </a:lnTo>
                  <a:lnTo>
                    <a:pt x="757" y="435"/>
                  </a:lnTo>
                  <a:lnTo>
                    <a:pt x="732" y="480"/>
                  </a:lnTo>
                  <a:moveTo>
                    <a:pt x="793" y="480"/>
                  </a:moveTo>
                  <a:lnTo>
                    <a:pt x="766" y="435"/>
                  </a:lnTo>
                  <a:lnTo>
                    <a:pt x="793" y="389"/>
                  </a:lnTo>
                  <a:lnTo>
                    <a:pt x="819" y="435"/>
                  </a:lnTo>
                  <a:lnTo>
                    <a:pt x="793" y="480"/>
                  </a:lnTo>
                  <a:moveTo>
                    <a:pt x="855" y="480"/>
                  </a:moveTo>
                  <a:lnTo>
                    <a:pt x="828" y="435"/>
                  </a:lnTo>
                  <a:lnTo>
                    <a:pt x="855" y="389"/>
                  </a:lnTo>
                  <a:lnTo>
                    <a:pt x="880" y="435"/>
                  </a:lnTo>
                  <a:lnTo>
                    <a:pt x="855" y="480"/>
                  </a:lnTo>
                  <a:moveTo>
                    <a:pt x="916" y="480"/>
                  </a:moveTo>
                  <a:lnTo>
                    <a:pt x="889" y="435"/>
                  </a:lnTo>
                  <a:lnTo>
                    <a:pt x="916" y="389"/>
                  </a:lnTo>
                  <a:lnTo>
                    <a:pt x="942" y="435"/>
                  </a:lnTo>
                  <a:lnTo>
                    <a:pt x="916" y="480"/>
                  </a:lnTo>
                  <a:moveTo>
                    <a:pt x="978" y="480"/>
                  </a:moveTo>
                  <a:lnTo>
                    <a:pt x="952" y="435"/>
                  </a:lnTo>
                  <a:lnTo>
                    <a:pt x="978" y="389"/>
                  </a:lnTo>
                  <a:lnTo>
                    <a:pt x="1005" y="435"/>
                  </a:lnTo>
                  <a:lnTo>
                    <a:pt x="978" y="480"/>
                  </a:lnTo>
                  <a:moveTo>
                    <a:pt x="1039" y="480"/>
                  </a:moveTo>
                  <a:lnTo>
                    <a:pt x="1014" y="435"/>
                  </a:lnTo>
                  <a:lnTo>
                    <a:pt x="1039" y="389"/>
                  </a:lnTo>
                  <a:lnTo>
                    <a:pt x="1066" y="435"/>
                  </a:lnTo>
                  <a:lnTo>
                    <a:pt x="1039" y="480"/>
                  </a:lnTo>
                  <a:moveTo>
                    <a:pt x="1101" y="480"/>
                  </a:moveTo>
                  <a:lnTo>
                    <a:pt x="1075" y="435"/>
                  </a:lnTo>
                  <a:lnTo>
                    <a:pt x="1101" y="389"/>
                  </a:lnTo>
                  <a:lnTo>
                    <a:pt x="1128" y="435"/>
                  </a:lnTo>
                  <a:lnTo>
                    <a:pt x="1101" y="480"/>
                  </a:lnTo>
                  <a:moveTo>
                    <a:pt x="1162" y="480"/>
                  </a:moveTo>
                  <a:lnTo>
                    <a:pt x="1137" y="435"/>
                  </a:lnTo>
                  <a:lnTo>
                    <a:pt x="1162" y="389"/>
                  </a:lnTo>
                  <a:lnTo>
                    <a:pt x="1189" y="435"/>
                  </a:lnTo>
                  <a:lnTo>
                    <a:pt x="1162" y="480"/>
                  </a:lnTo>
                  <a:moveTo>
                    <a:pt x="1224" y="480"/>
                  </a:moveTo>
                  <a:lnTo>
                    <a:pt x="1198" y="435"/>
                  </a:lnTo>
                  <a:lnTo>
                    <a:pt x="1224" y="389"/>
                  </a:lnTo>
                  <a:lnTo>
                    <a:pt x="1251" y="435"/>
                  </a:lnTo>
                  <a:lnTo>
                    <a:pt x="1224" y="480"/>
                  </a:lnTo>
                  <a:moveTo>
                    <a:pt x="1285" y="480"/>
                  </a:moveTo>
                  <a:lnTo>
                    <a:pt x="1260" y="435"/>
                  </a:lnTo>
                  <a:lnTo>
                    <a:pt x="1285" y="389"/>
                  </a:lnTo>
                  <a:lnTo>
                    <a:pt x="1312" y="435"/>
                  </a:lnTo>
                  <a:lnTo>
                    <a:pt x="1285" y="480"/>
                  </a:lnTo>
                  <a:moveTo>
                    <a:pt x="1348" y="480"/>
                  </a:moveTo>
                  <a:lnTo>
                    <a:pt x="1321" y="435"/>
                  </a:lnTo>
                  <a:lnTo>
                    <a:pt x="1348" y="389"/>
                  </a:lnTo>
                  <a:lnTo>
                    <a:pt x="1374" y="435"/>
                  </a:lnTo>
                  <a:lnTo>
                    <a:pt x="1348" y="480"/>
                  </a:lnTo>
                  <a:moveTo>
                    <a:pt x="1410" y="480"/>
                  </a:moveTo>
                  <a:lnTo>
                    <a:pt x="1383" y="435"/>
                  </a:lnTo>
                  <a:lnTo>
                    <a:pt x="1410" y="389"/>
                  </a:lnTo>
                  <a:lnTo>
                    <a:pt x="1435" y="435"/>
                  </a:lnTo>
                  <a:lnTo>
                    <a:pt x="1410" y="480"/>
                  </a:lnTo>
                  <a:moveTo>
                    <a:pt x="1471" y="480"/>
                  </a:moveTo>
                  <a:lnTo>
                    <a:pt x="1444" y="435"/>
                  </a:lnTo>
                  <a:lnTo>
                    <a:pt x="1471" y="389"/>
                  </a:lnTo>
                  <a:lnTo>
                    <a:pt x="1497" y="435"/>
                  </a:lnTo>
                  <a:lnTo>
                    <a:pt x="1471" y="480"/>
                  </a:lnTo>
                  <a:moveTo>
                    <a:pt x="1533" y="480"/>
                  </a:moveTo>
                  <a:lnTo>
                    <a:pt x="1506" y="435"/>
                  </a:lnTo>
                  <a:lnTo>
                    <a:pt x="1533" y="389"/>
                  </a:lnTo>
                  <a:lnTo>
                    <a:pt x="1558" y="435"/>
                  </a:lnTo>
                  <a:lnTo>
                    <a:pt x="1533" y="480"/>
                  </a:lnTo>
                  <a:moveTo>
                    <a:pt x="1594" y="480"/>
                  </a:moveTo>
                  <a:lnTo>
                    <a:pt x="1567" y="435"/>
                  </a:lnTo>
                  <a:lnTo>
                    <a:pt x="1594" y="389"/>
                  </a:lnTo>
                  <a:lnTo>
                    <a:pt x="1620" y="435"/>
                  </a:lnTo>
                  <a:lnTo>
                    <a:pt x="1594" y="480"/>
                  </a:lnTo>
                  <a:moveTo>
                    <a:pt x="1656" y="480"/>
                  </a:moveTo>
                  <a:lnTo>
                    <a:pt x="1629" y="435"/>
                  </a:lnTo>
                  <a:lnTo>
                    <a:pt x="1656" y="389"/>
                  </a:lnTo>
                  <a:lnTo>
                    <a:pt x="1681" y="435"/>
                  </a:lnTo>
                  <a:lnTo>
                    <a:pt x="1656" y="480"/>
                  </a:lnTo>
                  <a:moveTo>
                    <a:pt x="1717" y="480"/>
                  </a:moveTo>
                  <a:lnTo>
                    <a:pt x="1692" y="435"/>
                  </a:lnTo>
                  <a:lnTo>
                    <a:pt x="1717" y="389"/>
                  </a:lnTo>
                  <a:lnTo>
                    <a:pt x="1744" y="435"/>
                  </a:lnTo>
                  <a:lnTo>
                    <a:pt x="1717" y="480"/>
                  </a:lnTo>
                  <a:moveTo>
                    <a:pt x="1779" y="480"/>
                  </a:moveTo>
                  <a:lnTo>
                    <a:pt x="1753" y="435"/>
                  </a:lnTo>
                  <a:lnTo>
                    <a:pt x="1779" y="389"/>
                  </a:lnTo>
                  <a:lnTo>
                    <a:pt x="1806" y="435"/>
                  </a:lnTo>
                  <a:lnTo>
                    <a:pt x="1779" y="480"/>
                  </a:lnTo>
                  <a:moveTo>
                    <a:pt x="1840" y="480"/>
                  </a:moveTo>
                  <a:lnTo>
                    <a:pt x="1815" y="435"/>
                  </a:lnTo>
                  <a:lnTo>
                    <a:pt x="1840" y="389"/>
                  </a:lnTo>
                  <a:lnTo>
                    <a:pt x="1867" y="435"/>
                  </a:lnTo>
                  <a:lnTo>
                    <a:pt x="1840" y="480"/>
                  </a:lnTo>
                  <a:moveTo>
                    <a:pt x="1902" y="480"/>
                  </a:moveTo>
                  <a:lnTo>
                    <a:pt x="1876" y="435"/>
                  </a:lnTo>
                  <a:lnTo>
                    <a:pt x="1902" y="389"/>
                  </a:lnTo>
                  <a:lnTo>
                    <a:pt x="1929" y="435"/>
                  </a:lnTo>
                  <a:lnTo>
                    <a:pt x="1902" y="480"/>
                  </a:lnTo>
                  <a:moveTo>
                    <a:pt x="1963" y="480"/>
                  </a:moveTo>
                  <a:lnTo>
                    <a:pt x="1938" y="435"/>
                  </a:lnTo>
                  <a:lnTo>
                    <a:pt x="1963" y="389"/>
                  </a:lnTo>
                  <a:lnTo>
                    <a:pt x="1990" y="435"/>
                  </a:lnTo>
                  <a:lnTo>
                    <a:pt x="1963" y="480"/>
                  </a:lnTo>
                  <a:moveTo>
                    <a:pt x="2025" y="480"/>
                  </a:moveTo>
                  <a:lnTo>
                    <a:pt x="1999" y="435"/>
                  </a:lnTo>
                  <a:lnTo>
                    <a:pt x="2025" y="389"/>
                  </a:lnTo>
                  <a:lnTo>
                    <a:pt x="2052" y="435"/>
                  </a:lnTo>
                  <a:lnTo>
                    <a:pt x="2025" y="480"/>
                  </a:lnTo>
                  <a:moveTo>
                    <a:pt x="2088" y="480"/>
                  </a:moveTo>
                  <a:lnTo>
                    <a:pt x="2061" y="435"/>
                  </a:lnTo>
                  <a:lnTo>
                    <a:pt x="2088" y="389"/>
                  </a:lnTo>
                  <a:lnTo>
                    <a:pt x="2113" y="435"/>
                  </a:lnTo>
                  <a:lnTo>
                    <a:pt x="2088" y="480"/>
                  </a:lnTo>
                  <a:moveTo>
                    <a:pt x="2149" y="480"/>
                  </a:moveTo>
                  <a:lnTo>
                    <a:pt x="2122" y="435"/>
                  </a:lnTo>
                  <a:lnTo>
                    <a:pt x="2149" y="389"/>
                  </a:lnTo>
                  <a:lnTo>
                    <a:pt x="2175" y="435"/>
                  </a:lnTo>
                  <a:lnTo>
                    <a:pt x="2149" y="480"/>
                  </a:lnTo>
                  <a:moveTo>
                    <a:pt x="2211" y="480"/>
                  </a:moveTo>
                  <a:lnTo>
                    <a:pt x="2184" y="435"/>
                  </a:lnTo>
                  <a:lnTo>
                    <a:pt x="2211" y="389"/>
                  </a:lnTo>
                  <a:lnTo>
                    <a:pt x="2236" y="435"/>
                  </a:lnTo>
                  <a:lnTo>
                    <a:pt x="2211" y="480"/>
                  </a:lnTo>
                  <a:moveTo>
                    <a:pt x="2272" y="480"/>
                  </a:moveTo>
                  <a:lnTo>
                    <a:pt x="2245" y="435"/>
                  </a:lnTo>
                  <a:lnTo>
                    <a:pt x="2272" y="389"/>
                  </a:lnTo>
                  <a:lnTo>
                    <a:pt x="2298" y="435"/>
                  </a:lnTo>
                  <a:lnTo>
                    <a:pt x="2272" y="480"/>
                  </a:lnTo>
                  <a:moveTo>
                    <a:pt x="2334" y="480"/>
                  </a:moveTo>
                  <a:lnTo>
                    <a:pt x="2307" y="435"/>
                  </a:lnTo>
                  <a:lnTo>
                    <a:pt x="2334" y="389"/>
                  </a:lnTo>
                  <a:lnTo>
                    <a:pt x="2359" y="435"/>
                  </a:lnTo>
                  <a:lnTo>
                    <a:pt x="2334" y="480"/>
                  </a:lnTo>
                  <a:moveTo>
                    <a:pt x="2395" y="480"/>
                  </a:moveTo>
                  <a:lnTo>
                    <a:pt x="2368" y="435"/>
                  </a:lnTo>
                  <a:lnTo>
                    <a:pt x="2395" y="389"/>
                  </a:lnTo>
                  <a:lnTo>
                    <a:pt x="2421" y="435"/>
                  </a:lnTo>
                  <a:lnTo>
                    <a:pt x="2395" y="480"/>
                  </a:lnTo>
                  <a:moveTo>
                    <a:pt x="2457" y="480"/>
                  </a:moveTo>
                  <a:lnTo>
                    <a:pt x="2431" y="435"/>
                  </a:lnTo>
                  <a:lnTo>
                    <a:pt x="2457" y="389"/>
                  </a:lnTo>
                  <a:lnTo>
                    <a:pt x="2484" y="435"/>
                  </a:lnTo>
                  <a:lnTo>
                    <a:pt x="2457" y="480"/>
                  </a:lnTo>
                  <a:moveTo>
                    <a:pt x="2518" y="480"/>
                  </a:moveTo>
                  <a:lnTo>
                    <a:pt x="2493" y="435"/>
                  </a:lnTo>
                  <a:lnTo>
                    <a:pt x="2518" y="389"/>
                  </a:lnTo>
                  <a:lnTo>
                    <a:pt x="2545" y="435"/>
                  </a:lnTo>
                  <a:lnTo>
                    <a:pt x="2518" y="480"/>
                  </a:lnTo>
                  <a:moveTo>
                    <a:pt x="84" y="426"/>
                  </a:moveTo>
                  <a:lnTo>
                    <a:pt x="59" y="382"/>
                  </a:lnTo>
                  <a:lnTo>
                    <a:pt x="84" y="337"/>
                  </a:lnTo>
                  <a:lnTo>
                    <a:pt x="111" y="382"/>
                  </a:lnTo>
                  <a:lnTo>
                    <a:pt x="84" y="426"/>
                  </a:lnTo>
                  <a:moveTo>
                    <a:pt x="146" y="426"/>
                  </a:moveTo>
                  <a:lnTo>
                    <a:pt x="120" y="382"/>
                  </a:lnTo>
                  <a:lnTo>
                    <a:pt x="146" y="337"/>
                  </a:lnTo>
                  <a:lnTo>
                    <a:pt x="172" y="382"/>
                  </a:lnTo>
                  <a:lnTo>
                    <a:pt x="146" y="426"/>
                  </a:lnTo>
                  <a:moveTo>
                    <a:pt x="207" y="426"/>
                  </a:moveTo>
                  <a:lnTo>
                    <a:pt x="181" y="382"/>
                  </a:lnTo>
                  <a:lnTo>
                    <a:pt x="207" y="337"/>
                  </a:lnTo>
                  <a:lnTo>
                    <a:pt x="234" y="382"/>
                  </a:lnTo>
                  <a:lnTo>
                    <a:pt x="207" y="426"/>
                  </a:lnTo>
                  <a:moveTo>
                    <a:pt x="270" y="426"/>
                  </a:moveTo>
                  <a:lnTo>
                    <a:pt x="243" y="382"/>
                  </a:lnTo>
                  <a:lnTo>
                    <a:pt x="270" y="337"/>
                  </a:lnTo>
                  <a:lnTo>
                    <a:pt x="295" y="382"/>
                  </a:lnTo>
                  <a:lnTo>
                    <a:pt x="270" y="426"/>
                  </a:lnTo>
                  <a:moveTo>
                    <a:pt x="331" y="426"/>
                  </a:moveTo>
                  <a:lnTo>
                    <a:pt x="304" y="382"/>
                  </a:lnTo>
                  <a:lnTo>
                    <a:pt x="331" y="337"/>
                  </a:lnTo>
                  <a:lnTo>
                    <a:pt x="357" y="382"/>
                  </a:lnTo>
                  <a:lnTo>
                    <a:pt x="331" y="426"/>
                  </a:lnTo>
                  <a:moveTo>
                    <a:pt x="393" y="426"/>
                  </a:moveTo>
                  <a:lnTo>
                    <a:pt x="366" y="382"/>
                  </a:lnTo>
                  <a:lnTo>
                    <a:pt x="393" y="337"/>
                  </a:lnTo>
                  <a:lnTo>
                    <a:pt x="418" y="382"/>
                  </a:lnTo>
                  <a:lnTo>
                    <a:pt x="393" y="426"/>
                  </a:lnTo>
                  <a:moveTo>
                    <a:pt x="454" y="426"/>
                  </a:moveTo>
                  <a:lnTo>
                    <a:pt x="427" y="382"/>
                  </a:lnTo>
                  <a:lnTo>
                    <a:pt x="454" y="337"/>
                  </a:lnTo>
                  <a:lnTo>
                    <a:pt x="480" y="382"/>
                  </a:lnTo>
                  <a:lnTo>
                    <a:pt x="454" y="426"/>
                  </a:lnTo>
                  <a:moveTo>
                    <a:pt x="516" y="426"/>
                  </a:moveTo>
                  <a:lnTo>
                    <a:pt x="489" y="382"/>
                  </a:lnTo>
                  <a:lnTo>
                    <a:pt x="516" y="337"/>
                  </a:lnTo>
                  <a:lnTo>
                    <a:pt x="541" y="382"/>
                  </a:lnTo>
                  <a:lnTo>
                    <a:pt x="516" y="426"/>
                  </a:lnTo>
                  <a:moveTo>
                    <a:pt x="577" y="426"/>
                  </a:moveTo>
                  <a:lnTo>
                    <a:pt x="550" y="382"/>
                  </a:lnTo>
                  <a:lnTo>
                    <a:pt x="577" y="337"/>
                  </a:lnTo>
                  <a:lnTo>
                    <a:pt x="603" y="382"/>
                  </a:lnTo>
                  <a:lnTo>
                    <a:pt x="577" y="426"/>
                  </a:lnTo>
                  <a:moveTo>
                    <a:pt x="639" y="426"/>
                  </a:moveTo>
                  <a:lnTo>
                    <a:pt x="613" y="382"/>
                  </a:lnTo>
                  <a:lnTo>
                    <a:pt x="639" y="337"/>
                  </a:lnTo>
                  <a:lnTo>
                    <a:pt x="666" y="382"/>
                  </a:lnTo>
                  <a:lnTo>
                    <a:pt x="639" y="426"/>
                  </a:lnTo>
                  <a:moveTo>
                    <a:pt x="700" y="426"/>
                  </a:moveTo>
                  <a:lnTo>
                    <a:pt x="675" y="382"/>
                  </a:lnTo>
                  <a:lnTo>
                    <a:pt x="700" y="337"/>
                  </a:lnTo>
                  <a:lnTo>
                    <a:pt x="727" y="382"/>
                  </a:lnTo>
                  <a:lnTo>
                    <a:pt x="700" y="426"/>
                  </a:lnTo>
                  <a:moveTo>
                    <a:pt x="762" y="426"/>
                  </a:moveTo>
                  <a:lnTo>
                    <a:pt x="736" y="382"/>
                  </a:lnTo>
                  <a:lnTo>
                    <a:pt x="762" y="337"/>
                  </a:lnTo>
                  <a:lnTo>
                    <a:pt x="789" y="382"/>
                  </a:lnTo>
                  <a:lnTo>
                    <a:pt x="762" y="426"/>
                  </a:lnTo>
                  <a:moveTo>
                    <a:pt x="823" y="426"/>
                  </a:moveTo>
                  <a:lnTo>
                    <a:pt x="798" y="382"/>
                  </a:lnTo>
                  <a:lnTo>
                    <a:pt x="823" y="337"/>
                  </a:lnTo>
                  <a:lnTo>
                    <a:pt x="850" y="382"/>
                  </a:lnTo>
                  <a:lnTo>
                    <a:pt x="823" y="426"/>
                  </a:lnTo>
                  <a:moveTo>
                    <a:pt x="885" y="426"/>
                  </a:moveTo>
                  <a:lnTo>
                    <a:pt x="859" y="382"/>
                  </a:lnTo>
                  <a:lnTo>
                    <a:pt x="885" y="337"/>
                  </a:lnTo>
                  <a:lnTo>
                    <a:pt x="912" y="382"/>
                  </a:lnTo>
                  <a:lnTo>
                    <a:pt x="885" y="426"/>
                  </a:lnTo>
                  <a:moveTo>
                    <a:pt x="946" y="426"/>
                  </a:moveTo>
                  <a:lnTo>
                    <a:pt x="921" y="382"/>
                  </a:lnTo>
                  <a:lnTo>
                    <a:pt x="946" y="337"/>
                  </a:lnTo>
                  <a:lnTo>
                    <a:pt x="973" y="382"/>
                  </a:lnTo>
                  <a:lnTo>
                    <a:pt x="946" y="426"/>
                  </a:lnTo>
                  <a:moveTo>
                    <a:pt x="1009" y="426"/>
                  </a:moveTo>
                  <a:lnTo>
                    <a:pt x="982" y="382"/>
                  </a:lnTo>
                  <a:lnTo>
                    <a:pt x="1009" y="337"/>
                  </a:lnTo>
                  <a:lnTo>
                    <a:pt x="1035" y="382"/>
                  </a:lnTo>
                  <a:lnTo>
                    <a:pt x="1009" y="426"/>
                  </a:lnTo>
                  <a:moveTo>
                    <a:pt x="1071" y="426"/>
                  </a:moveTo>
                  <a:lnTo>
                    <a:pt x="1044" y="382"/>
                  </a:lnTo>
                  <a:lnTo>
                    <a:pt x="1071" y="337"/>
                  </a:lnTo>
                  <a:lnTo>
                    <a:pt x="1096" y="382"/>
                  </a:lnTo>
                  <a:lnTo>
                    <a:pt x="1071" y="426"/>
                  </a:lnTo>
                  <a:moveTo>
                    <a:pt x="1132" y="426"/>
                  </a:moveTo>
                  <a:lnTo>
                    <a:pt x="1105" y="382"/>
                  </a:lnTo>
                  <a:lnTo>
                    <a:pt x="1132" y="337"/>
                  </a:lnTo>
                  <a:lnTo>
                    <a:pt x="1158" y="382"/>
                  </a:lnTo>
                  <a:lnTo>
                    <a:pt x="1132" y="426"/>
                  </a:lnTo>
                  <a:moveTo>
                    <a:pt x="1194" y="426"/>
                  </a:moveTo>
                  <a:lnTo>
                    <a:pt x="1167" y="382"/>
                  </a:lnTo>
                  <a:lnTo>
                    <a:pt x="1194" y="337"/>
                  </a:lnTo>
                  <a:lnTo>
                    <a:pt x="1219" y="382"/>
                  </a:lnTo>
                  <a:lnTo>
                    <a:pt x="1194" y="426"/>
                  </a:lnTo>
                  <a:moveTo>
                    <a:pt x="1255" y="426"/>
                  </a:moveTo>
                  <a:lnTo>
                    <a:pt x="1228" y="382"/>
                  </a:lnTo>
                  <a:lnTo>
                    <a:pt x="1255" y="337"/>
                  </a:lnTo>
                  <a:lnTo>
                    <a:pt x="1281" y="382"/>
                  </a:lnTo>
                  <a:lnTo>
                    <a:pt x="1255" y="426"/>
                  </a:lnTo>
                  <a:moveTo>
                    <a:pt x="1317" y="426"/>
                  </a:moveTo>
                  <a:lnTo>
                    <a:pt x="1290" y="382"/>
                  </a:lnTo>
                  <a:lnTo>
                    <a:pt x="1317" y="337"/>
                  </a:lnTo>
                  <a:lnTo>
                    <a:pt x="1342" y="382"/>
                  </a:lnTo>
                  <a:lnTo>
                    <a:pt x="1317" y="426"/>
                  </a:lnTo>
                  <a:moveTo>
                    <a:pt x="1378" y="426"/>
                  </a:moveTo>
                  <a:lnTo>
                    <a:pt x="1353" y="382"/>
                  </a:lnTo>
                  <a:lnTo>
                    <a:pt x="1378" y="337"/>
                  </a:lnTo>
                  <a:lnTo>
                    <a:pt x="1405" y="382"/>
                  </a:lnTo>
                  <a:lnTo>
                    <a:pt x="1378" y="426"/>
                  </a:lnTo>
                  <a:moveTo>
                    <a:pt x="1440" y="426"/>
                  </a:moveTo>
                  <a:lnTo>
                    <a:pt x="1414" y="382"/>
                  </a:lnTo>
                  <a:lnTo>
                    <a:pt x="1440" y="337"/>
                  </a:lnTo>
                  <a:lnTo>
                    <a:pt x="1467" y="382"/>
                  </a:lnTo>
                  <a:lnTo>
                    <a:pt x="1440" y="426"/>
                  </a:lnTo>
                  <a:moveTo>
                    <a:pt x="1501" y="426"/>
                  </a:moveTo>
                  <a:lnTo>
                    <a:pt x="1476" y="382"/>
                  </a:lnTo>
                  <a:lnTo>
                    <a:pt x="1501" y="337"/>
                  </a:lnTo>
                  <a:lnTo>
                    <a:pt x="1528" y="382"/>
                  </a:lnTo>
                  <a:lnTo>
                    <a:pt x="1501" y="426"/>
                  </a:lnTo>
                  <a:moveTo>
                    <a:pt x="1563" y="426"/>
                  </a:moveTo>
                  <a:lnTo>
                    <a:pt x="1537" y="382"/>
                  </a:lnTo>
                  <a:lnTo>
                    <a:pt x="1563" y="337"/>
                  </a:lnTo>
                  <a:lnTo>
                    <a:pt x="1590" y="382"/>
                  </a:lnTo>
                  <a:lnTo>
                    <a:pt x="1563" y="426"/>
                  </a:lnTo>
                  <a:moveTo>
                    <a:pt x="1624" y="426"/>
                  </a:moveTo>
                  <a:lnTo>
                    <a:pt x="1599" y="382"/>
                  </a:lnTo>
                  <a:lnTo>
                    <a:pt x="1624" y="337"/>
                  </a:lnTo>
                  <a:lnTo>
                    <a:pt x="1651" y="382"/>
                  </a:lnTo>
                  <a:lnTo>
                    <a:pt x="1624" y="426"/>
                  </a:lnTo>
                  <a:moveTo>
                    <a:pt x="1686" y="426"/>
                  </a:moveTo>
                  <a:lnTo>
                    <a:pt x="1660" y="382"/>
                  </a:lnTo>
                  <a:lnTo>
                    <a:pt x="1686" y="337"/>
                  </a:lnTo>
                  <a:lnTo>
                    <a:pt x="1713" y="382"/>
                  </a:lnTo>
                  <a:lnTo>
                    <a:pt x="1686" y="426"/>
                  </a:lnTo>
                  <a:moveTo>
                    <a:pt x="1749" y="426"/>
                  </a:moveTo>
                  <a:lnTo>
                    <a:pt x="1722" y="382"/>
                  </a:lnTo>
                  <a:lnTo>
                    <a:pt x="1749" y="337"/>
                  </a:lnTo>
                  <a:lnTo>
                    <a:pt x="1774" y="382"/>
                  </a:lnTo>
                  <a:lnTo>
                    <a:pt x="1749" y="426"/>
                  </a:lnTo>
                  <a:moveTo>
                    <a:pt x="1810" y="426"/>
                  </a:moveTo>
                  <a:lnTo>
                    <a:pt x="1783" y="382"/>
                  </a:lnTo>
                  <a:lnTo>
                    <a:pt x="1810" y="337"/>
                  </a:lnTo>
                  <a:lnTo>
                    <a:pt x="1836" y="382"/>
                  </a:lnTo>
                  <a:lnTo>
                    <a:pt x="1810" y="426"/>
                  </a:lnTo>
                  <a:moveTo>
                    <a:pt x="1872" y="426"/>
                  </a:moveTo>
                  <a:lnTo>
                    <a:pt x="1845" y="382"/>
                  </a:lnTo>
                  <a:lnTo>
                    <a:pt x="1872" y="337"/>
                  </a:lnTo>
                  <a:lnTo>
                    <a:pt x="1897" y="382"/>
                  </a:lnTo>
                  <a:lnTo>
                    <a:pt x="1872" y="426"/>
                  </a:lnTo>
                  <a:moveTo>
                    <a:pt x="1933" y="426"/>
                  </a:moveTo>
                  <a:lnTo>
                    <a:pt x="1906" y="382"/>
                  </a:lnTo>
                  <a:lnTo>
                    <a:pt x="1933" y="337"/>
                  </a:lnTo>
                  <a:lnTo>
                    <a:pt x="1959" y="382"/>
                  </a:lnTo>
                  <a:lnTo>
                    <a:pt x="1933" y="426"/>
                  </a:lnTo>
                  <a:moveTo>
                    <a:pt x="1995" y="426"/>
                  </a:moveTo>
                  <a:lnTo>
                    <a:pt x="1968" y="382"/>
                  </a:lnTo>
                  <a:lnTo>
                    <a:pt x="1995" y="337"/>
                  </a:lnTo>
                  <a:lnTo>
                    <a:pt x="2020" y="382"/>
                  </a:lnTo>
                  <a:lnTo>
                    <a:pt x="1995" y="426"/>
                  </a:lnTo>
                  <a:moveTo>
                    <a:pt x="2056" y="426"/>
                  </a:moveTo>
                  <a:lnTo>
                    <a:pt x="2029" y="382"/>
                  </a:lnTo>
                  <a:lnTo>
                    <a:pt x="2056" y="337"/>
                  </a:lnTo>
                  <a:lnTo>
                    <a:pt x="2082" y="382"/>
                  </a:lnTo>
                  <a:lnTo>
                    <a:pt x="2056" y="426"/>
                  </a:lnTo>
                  <a:moveTo>
                    <a:pt x="2118" y="426"/>
                  </a:moveTo>
                  <a:lnTo>
                    <a:pt x="2092" y="382"/>
                  </a:lnTo>
                  <a:lnTo>
                    <a:pt x="2118" y="337"/>
                  </a:lnTo>
                  <a:lnTo>
                    <a:pt x="2145" y="382"/>
                  </a:lnTo>
                  <a:lnTo>
                    <a:pt x="2118" y="426"/>
                  </a:lnTo>
                  <a:moveTo>
                    <a:pt x="2179" y="426"/>
                  </a:moveTo>
                  <a:lnTo>
                    <a:pt x="2154" y="382"/>
                  </a:lnTo>
                  <a:lnTo>
                    <a:pt x="2179" y="337"/>
                  </a:lnTo>
                  <a:lnTo>
                    <a:pt x="2206" y="382"/>
                  </a:lnTo>
                  <a:lnTo>
                    <a:pt x="2179" y="426"/>
                  </a:lnTo>
                  <a:moveTo>
                    <a:pt x="2241" y="426"/>
                  </a:moveTo>
                  <a:lnTo>
                    <a:pt x="2215" y="382"/>
                  </a:lnTo>
                  <a:lnTo>
                    <a:pt x="2241" y="337"/>
                  </a:lnTo>
                  <a:lnTo>
                    <a:pt x="2268" y="382"/>
                  </a:lnTo>
                  <a:lnTo>
                    <a:pt x="2241" y="426"/>
                  </a:lnTo>
                  <a:moveTo>
                    <a:pt x="2302" y="426"/>
                  </a:moveTo>
                  <a:lnTo>
                    <a:pt x="2277" y="382"/>
                  </a:lnTo>
                  <a:lnTo>
                    <a:pt x="2302" y="337"/>
                  </a:lnTo>
                  <a:lnTo>
                    <a:pt x="2329" y="382"/>
                  </a:lnTo>
                  <a:lnTo>
                    <a:pt x="2302" y="426"/>
                  </a:lnTo>
                  <a:moveTo>
                    <a:pt x="2364" y="426"/>
                  </a:moveTo>
                  <a:lnTo>
                    <a:pt x="2338" y="382"/>
                  </a:lnTo>
                  <a:lnTo>
                    <a:pt x="2364" y="337"/>
                  </a:lnTo>
                  <a:lnTo>
                    <a:pt x="2391" y="382"/>
                  </a:lnTo>
                  <a:lnTo>
                    <a:pt x="2364" y="426"/>
                  </a:lnTo>
                  <a:moveTo>
                    <a:pt x="2425" y="426"/>
                  </a:moveTo>
                  <a:lnTo>
                    <a:pt x="2400" y="382"/>
                  </a:lnTo>
                  <a:lnTo>
                    <a:pt x="2425" y="337"/>
                  </a:lnTo>
                  <a:lnTo>
                    <a:pt x="2452" y="382"/>
                  </a:lnTo>
                  <a:lnTo>
                    <a:pt x="2425" y="426"/>
                  </a:lnTo>
                  <a:moveTo>
                    <a:pt x="2488" y="426"/>
                  </a:moveTo>
                  <a:lnTo>
                    <a:pt x="2461" y="382"/>
                  </a:lnTo>
                  <a:lnTo>
                    <a:pt x="2488" y="337"/>
                  </a:lnTo>
                  <a:lnTo>
                    <a:pt x="2514" y="382"/>
                  </a:lnTo>
                  <a:lnTo>
                    <a:pt x="2488" y="426"/>
                  </a:lnTo>
                  <a:moveTo>
                    <a:pt x="54" y="374"/>
                  </a:moveTo>
                  <a:lnTo>
                    <a:pt x="27" y="328"/>
                  </a:lnTo>
                  <a:lnTo>
                    <a:pt x="54" y="283"/>
                  </a:lnTo>
                  <a:lnTo>
                    <a:pt x="80" y="328"/>
                  </a:lnTo>
                  <a:lnTo>
                    <a:pt x="54" y="374"/>
                  </a:lnTo>
                  <a:moveTo>
                    <a:pt x="116" y="374"/>
                  </a:moveTo>
                  <a:lnTo>
                    <a:pt x="89" y="328"/>
                  </a:lnTo>
                  <a:lnTo>
                    <a:pt x="116" y="283"/>
                  </a:lnTo>
                  <a:lnTo>
                    <a:pt x="141" y="328"/>
                  </a:lnTo>
                  <a:lnTo>
                    <a:pt x="116" y="374"/>
                  </a:lnTo>
                  <a:moveTo>
                    <a:pt x="177" y="374"/>
                  </a:moveTo>
                  <a:lnTo>
                    <a:pt x="150" y="328"/>
                  </a:lnTo>
                  <a:lnTo>
                    <a:pt x="177" y="283"/>
                  </a:lnTo>
                  <a:lnTo>
                    <a:pt x="202" y="328"/>
                  </a:lnTo>
                  <a:lnTo>
                    <a:pt x="177" y="374"/>
                  </a:lnTo>
                  <a:moveTo>
                    <a:pt x="238" y="374"/>
                  </a:moveTo>
                  <a:lnTo>
                    <a:pt x="213" y="328"/>
                  </a:lnTo>
                  <a:lnTo>
                    <a:pt x="238" y="283"/>
                  </a:lnTo>
                  <a:lnTo>
                    <a:pt x="265" y="328"/>
                  </a:lnTo>
                  <a:lnTo>
                    <a:pt x="238" y="374"/>
                  </a:lnTo>
                  <a:moveTo>
                    <a:pt x="300" y="374"/>
                  </a:moveTo>
                  <a:lnTo>
                    <a:pt x="274" y="328"/>
                  </a:lnTo>
                  <a:lnTo>
                    <a:pt x="300" y="283"/>
                  </a:lnTo>
                  <a:lnTo>
                    <a:pt x="327" y="328"/>
                  </a:lnTo>
                  <a:lnTo>
                    <a:pt x="300" y="374"/>
                  </a:lnTo>
                  <a:moveTo>
                    <a:pt x="361" y="374"/>
                  </a:moveTo>
                  <a:lnTo>
                    <a:pt x="336" y="328"/>
                  </a:lnTo>
                  <a:lnTo>
                    <a:pt x="361" y="283"/>
                  </a:lnTo>
                  <a:lnTo>
                    <a:pt x="388" y="328"/>
                  </a:lnTo>
                  <a:lnTo>
                    <a:pt x="361" y="374"/>
                  </a:lnTo>
                  <a:moveTo>
                    <a:pt x="423" y="374"/>
                  </a:moveTo>
                  <a:lnTo>
                    <a:pt x="397" y="328"/>
                  </a:lnTo>
                  <a:lnTo>
                    <a:pt x="423" y="283"/>
                  </a:lnTo>
                  <a:lnTo>
                    <a:pt x="450" y="328"/>
                  </a:lnTo>
                  <a:lnTo>
                    <a:pt x="423" y="374"/>
                  </a:lnTo>
                  <a:moveTo>
                    <a:pt x="484" y="374"/>
                  </a:moveTo>
                  <a:lnTo>
                    <a:pt x="459" y="328"/>
                  </a:lnTo>
                  <a:lnTo>
                    <a:pt x="484" y="283"/>
                  </a:lnTo>
                  <a:lnTo>
                    <a:pt x="511" y="328"/>
                  </a:lnTo>
                  <a:lnTo>
                    <a:pt x="484" y="374"/>
                  </a:lnTo>
                  <a:moveTo>
                    <a:pt x="546" y="374"/>
                  </a:moveTo>
                  <a:lnTo>
                    <a:pt x="520" y="328"/>
                  </a:lnTo>
                  <a:lnTo>
                    <a:pt x="546" y="283"/>
                  </a:lnTo>
                  <a:lnTo>
                    <a:pt x="573" y="328"/>
                  </a:lnTo>
                  <a:lnTo>
                    <a:pt x="546" y="374"/>
                  </a:lnTo>
                  <a:moveTo>
                    <a:pt x="609" y="374"/>
                  </a:moveTo>
                  <a:lnTo>
                    <a:pt x="582" y="328"/>
                  </a:lnTo>
                  <a:lnTo>
                    <a:pt x="609" y="283"/>
                  </a:lnTo>
                  <a:lnTo>
                    <a:pt x="634" y="328"/>
                  </a:lnTo>
                  <a:lnTo>
                    <a:pt x="609" y="374"/>
                  </a:lnTo>
                  <a:moveTo>
                    <a:pt x="670" y="374"/>
                  </a:moveTo>
                  <a:lnTo>
                    <a:pt x="643" y="328"/>
                  </a:lnTo>
                  <a:lnTo>
                    <a:pt x="670" y="283"/>
                  </a:lnTo>
                  <a:lnTo>
                    <a:pt x="696" y="328"/>
                  </a:lnTo>
                  <a:lnTo>
                    <a:pt x="670" y="374"/>
                  </a:lnTo>
                  <a:moveTo>
                    <a:pt x="732" y="374"/>
                  </a:moveTo>
                  <a:lnTo>
                    <a:pt x="705" y="328"/>
                  </a:lnTo>
                  <a:lnTo>
                    <a:pt x="732" y="283"/>
                  </a:lnTo>
                  <a:lnTo>
                    <a:pt x="757" y="328"/>
                  </a:lnTo>
                  <a:lnTo>
                    <a:pt x="732" y="374"/>
                  </a:lnTo>
                  <a:moveTo>
                    <a:pt x="793" y="374"/>
                  </a:moveTo>
                  <a:lnTo>
                    <a:pt x="766" y="328"/>
                  </a:lnTo>
                  <a:lnTo>
                    <a:pt x="793" y="283"/>
                  </a:lnTo>
                  <a:lnTo>
                    <a:pt x="819" y="328"/>
                  </a:lnTo>
                  <a:lnTo>
                    <a:pt x="793" y="374"/>
                  </a:lnTo>
                  <a:moveTo>
                    <a:pt x="855" y="374"/>
                  </a:moveTo>
                  <a:lnTo>
                    <a:pt x="828" y="328"/>
                  </a:lnTo>
                  <a:lnTo>
                    <a:pt x="855" y="283"/>
                  </a:lnTo>
                  <a:lnTo>
                    <a:pt x="880" y="328"/>
                  </a:lnTo>
                  <a:lnTo>
                    <a:pt x="855" y="374"/>
                  </a:lnTo>
                  <a:moveTo>
                    <a:pt x="916" y="374"/>
                  </a:moveTo>
                  <a:lnTo>
                    <a:pt x="889" y="328"/>
                  </a:lnTo>
                  <a:lnTo>
                    <a:pt x="916" y="283"/>
                  </a:lnTo>
                  <a:lnTo>
                    <a:pt x="942" y="328"/>
                  </a:lnTo>
                  <a:lnTo>
                    <a:pt x="916" y="374"/>
                  </a:lnTo>
                  <a:moveTo>
                    <a:pt x="978" y="374"/>
                  </a:moveTo>
                  <a:lnTo>
                    <a:pt x="952" y="328"/>
                  </a:lnTo>
                  <a:lnTo>
                    <a:pt x="978" y="283"/>
                  </a:lnTo>
                  <a:lnTo>
                    <a:pt x="1005" y="328"/>
                  </a:lnTo>
                  <a:lnTo>
                    <a:pt x="978" y="374"/>
                  </a:lnTo>
                  <a:moveTo>
                    <a:pt x="1039" y="374"/>
                  </a:moveTo>
                  <a:lnTo>
                    <a:pt x="1014" y="328"/>
                  </a:lnTo>
                  <a:lnTo>
                    <a:pt x="1039" y="283"/>
                  </a:lnTo>
                  <a:lnTo>
                    <a:pt x="1066" y="328"/>
                  </a:lnTo>
                  <a:lnTo>
                    <a:pt x="1039" y="374"/>
                  </a:lnTo>
                  <a:moveTo>
                    <a:pt x="1101" y="374"/>
                  </a:moveTo>
                  <a:lnTo>
                    <a:pt x="1075" y="328"/>
                  </a:lnTo>
                  <a:lnTo>
                    <a:pt x="1101" y="283"/>
                  </a:lnTo>
                  <a:lnTo>
                    <a:pt x="1128" y="328"/>
                  </a:lnTo>
                  <a:lnTo>
                    <a:pt x="1101" y="374"/>
                  </a:lnTo>
                  <a:moveTo>
                    <a:pt x="1162" y="374"/>
                  </a:moveTo>
                  <a:lnTo>
                    <a:pt x="1137" y="328"/>
                  </a:lnTo>
                  <a:lnTo>
                    <a:pt x="1162" y="283"/>
                  </a:lnTo>
                  <a:lnTo>
                    <a:pt x="1189" y="328"/>
                  </a:lnTo>
                  <a:lnTo>
                    <a:pt x="1162" y="374"/>
                  </a:lnTo>
                  <a:moveTo>
                    <a:pt x="1224" y="374"/>
                  </a:moveTo>
                  <a:lnTo>
                    <a:pt x="1198" y="328"/>
                  </a:lnTo>
                  <a:lnTo>
                    <a:pt x="1224" y="283"/>
                  </a:lnTo>
                  <a:lnTo>
                    <a:pt x="1251" y="328"/>
                  </a:lnTo>
                  <a:lnTo>
                    <a:pt x="1224" y="374"/>
                  </a:lnTo>
                  <a:moveTo>
                    <a:pt x="1285" y="374"/>
                  </a:moveTo>
                  <a:lnTo>
                    <a:pt x="1260" y="328"/>
                  </a:lnTo>
                  <a:lnTo>
                    <a:pt x="1285" y="283"/>
                  </a:lnTo>
                  <a:lnTo>
                    <a:pt x="1312" y="328"/>
                  </a:lnTo>
                  <a:lnTo>
                    <a:pt x="1285" y="374"/>
                  </a:lnTo>
                  <a:moveTo>
                    <a:pt x="1348" y="374"/>
                  </a:moveTo>
                  <a:lnTo>
                    <a:pt x="1321" y="328"/>
                  </a:lnTo>
                  <a:lnTo>
                    <a:pt x="1348" y="283"/>
                  </a:lnTo>
                  <a:lnTo>
                    <a:pt x="1374" y="328"/>
                  </a:lnTo>
                  <a:lnTo>
                    <a:pt x="1348" y="374"/>
                  </a:lnTo>
                  <a:moveTo>
                    <a:pt x="1410" y="374"/>
                  </a:moveTo>
                  <a:lnTo>
                    <a:pt x="1383" y="328"/>
                  </a:lnTo>
                  <a:lnTo>
                    <a:pt x="1410" y="283"/>
                  </a:lnTo>
                  <a:lnTo>
                    <a:pt x="1435" y="328"/>
                  </a:lnTo>
                  <a:lnTo>
                    <a:pt x="1410" y="374"/>
                  </a:lnTo>
                  <a:moveTo>
                    <a:pt x="1471" y="374"/>
                  </a:moveTo>
                  <a:lnTo>
                    <a:pt x="1444" y="328"/>
                  </a:lnTo>
                  <a:lnTo>
                    <a:pt x="1471" y="283"/>
                  </a:lnTo>
                  <a:lnTo>
                    <a:pt x="1497" y="328"/>
                  </a:lnTo>
                  <a:lnTo>
                    <a:pt x="1471" y="374"/>
                  </a:lnTo>
                  <a:moveTo>
                    <a:pt x="1533" y="374"/>
                  </a:moveTo>
                  <a:lnTo>
                    <a:pt x="1506" y="328"/>
                  </a:lnTo>
                  <a:lnTo>
                    <a:pt x="1533" y="283"/>
                  </a:lnTo>
                  <a:lnTo>
                    <a:pt x="1558" y="328"/>
                  </a:lnTo>
                  <a:lnTo>
                    <a:pt x="1533" y="374"/>
                  </a:lnTo>
                  <a:moveTo>
                    <a:pt x="1594" y="374"/>
                  </a:moveTo>
                  <a:lnTo>
                    <a:pt x="1567" y="328"/>
                  </a:lnTo>
                  <a:lnTo>
                    <a:pt x="1594" y="283"/>
                  </a:lnTo>
                  <a:lnTo>
                    <a:pt x="1620" y="328"/>
                  </a:lnTo>
                  <a:lnTo>
                    <a:pt x="1594" y="374"/>
                  </a:lnTo>
                  <a:moveTo>
                    <a:pt x="1656" y="374"/>
                  </a:moveTo>
                  <a:lnTo>
                    <a:pt x="1629" y="328"/>
                  </a:lnTo>
                  <a:lnTo>
                    <a:pt x="1656" y="283"/>
                  </a:lnTo>
                  <a:lnTo>
                    <a:pt x="1681" y="328"/>
                  </a:lnTo>
                  <a:lnTo>
                    <a:pt x="1656" y="374"/>
                  </a:lnTo>
                  <a:moveTo>
                    <a:pt x="1717" y="374"/>
                  </a:moveTo>
                  <a:lnTo>
                    <a:pt x="1692" y="328"/>
                  </a:lnTo>
                  <a:lnTo>
                    <a:pt x="1717" y="283"/>
                  </a:lnTo>
                  <a:lnTo>
                    <a:pt x="1744" y="328"/>
                  </a:lnTo>
                  <a:lnTo>
                    <a:pt x="1717" y="374"/>
                  </a:lnTo>
                  <a:moveTo>
                    <a:pt x="1779" y="374"/>
                  </a:moveTo>
                  <a:lnTo>
                    <a:pt x="1753" y="328"/>
                  </a:lnTo>
                  <a:lnTo>
                    <a:pt x="1779" y="283"/>
                  </a:lnTo>
                  <a:lnTo>
                    <a:pt x="1806" y="328"/>
                  </a:lnTo>
                  <a:lnTo>
                    <a:pt x="1779" y="374"/>
                  </a:lnTo>
                  <a:moveTo>
                    <a:pt x="1840" y="374"/>
                  </a:moveTo>
                  <a:lnTo>
                    <a:pt x="1815" y="328"/>
                  </a:lnTo>
                  <a:lnTo>
                    <a:pt x="1840" y="283"/>
                  </a:lnTo>
                  <a:lnTo>
                    <a:pt x="1867" y="328"/>
                  </a:lnTo>
                  <a:lnTo>
                    <a:pt x="1840" y="374"/>
                  </a:lnTo>
                  <a:moveTo>
                    <a:pt x="1902" y="374"/>
                  </a:moveTo>
                  <a:lnTo>
                    <a:pt x="1876" y="328"/>
                  </a:lnTo>
                  <a:lnTo>
                    <a:pt x="1902" y="283"/>
                  </a:lnTo>
                  <a:lnTo>
                    <a:pt x="1929" y="328"/>
                  </a:lnTo>
                  <a:lnTo>
                    <a:pt x="1902" y="374"/>
                  </a:lnTo>
                  <a:moveTo>
                    <a:pt x="1963" y="374"/>
                  </a:moveTo>
                  <a:lnTo>
                    <a:pt x="1938" y="328"/>
                  </a:lnTo>
                  <a:lnTo>
                    <a:pt x="1963" y="283"/>
                  </a:lnTo>
                  <a:lnTo>
                    <a:pt x="1990" y="328"/>
                  </a:lnTo>
                  <a:lnTo>
                    <a:pt x="1963" y="374"/>
                  </a:lnTo>
                  <a:moveTo>
                    <a:pt x="2025" y="374"/>
                  </a:moveTo>
                  <a:lnTo>
                    <a:pt x="1999" y="328"/>
                  </a:lnTo>
                  <a:lnTo>
                    <a:pt x="2025" y="283"/>
                  </a:lnTo>
                  <a:lnTo>
                    <a:pt x="2052" y="328"/>
                  </a:lnTo>
                  <a:lnTo>
                    <a:pt x="2025" y="374"/>
                  </a:lnTo>
                  <a:moveTo>
                    <a:pt x="2088" y="374"/>
                  </a:moveTo>
                  <a:lnTo>
                    <a:pt x="2061" y="328"/>
                  </a:lnTo>
                  <a:lnTo>
                    <a:pt x="2088" y="283"/>
                  </a:lnTo>
                  <a:lnTo>
                    <a:pt x="2113" y="328"/>
                  </a:lnTo>
                  <a:lnTo>
                    <a:pt x="2088" y="374"/>
                  </a:lnTo>
                  <a:moveTo>
                    <a:pt x="2149" y="374"/>
                  </a:moveTo>
                  <a:lnTo>
                    <a:pt x="2122" y="328"/>
                  </a:lnTo>
                  <a:lnTo>
                    <a:pt x="2149" y="283"/>
                  </a:lnTo>
                  <a:lnTo>
                    <a:pt x="2175" y="328"/>
                  </a:lnTo>
                  <a:lnTo>
                    <a:pt x="2149" y="374"/>
                  </a:lnTo>
                  <a:moveTo>
                    <a:pt x="2211" y="374"/>
                  </a:moveTo>
                  <a:lnTo>
                    <a:pt x="2184" y="328"/>
                  </a:lnTo>
                  <a:lnTo>
                    <a:pt x="2211" y="283"/>
                  </a:lnTo>
                  <a:lnTo>
                    <a:pt x="2236" y="328"/>
                  </a:lnTo>
                  <a:lnTo>
                    <a:pt x="2211" y="374"/>
                  </a:lnTo>
                  <a:moveTo>
                    <a:pt x="2272" y="374"/>
                  </a:moveTo>
                  <a:lnTo>
                    <a:pt x="2245" y="328"/>
                  </a:lnTo>
                  <a:lnTo>
                    <a:pt x="2272" y="283"/>
                  </a:lnTo>
                  <a:lnTo>
                    <a:pt x="2298" y="328"/>
                  </a:lnTo>
                  <a:lnTo>
                    <a:pt x="2272" y="374"/>
                  </a:lnTo>
                  <a:moveTo>
                    <a:pt x="2334" y="374"/>
                  </a:moveTo>
                  <a:lnTo>
                    <a:pt x="2307" y="328"/>
                  </a:lnTo>
                  <a:lnTo>
                    <a:pt x="2334" y="283"/>
                  </a:lnTo>
                  <a:lnTo>
                    <a:pt x="2359" y="328"/>
                  </a:lnTo>
                  <a:lnTo>
                    <a:pt x="2334" y="374"/>
                  </a:lnTo>
                  <a:moveTo>
                    <a:pt x="2395" y="374"/>
                  </a:moveTo>
                  <a:lnTo>
                    <a:pt x="2368" y="328"/>
                  </a:lnTo>
                  <a:lnTo>
                    <a:pt x="2395" y="283"/>
                  </a:lnTo>
                  <a:lnTo>
                    <a:pt x="2421" y="328"/>
                  </a:lnTo>
                  <a:lnTo>
                    <a:pt x="2395" y="374"/>
                  </a:lnTo>
                  <a:moveTo>
                    <a:pt x="2457" y="374"/>
                  </a:moveTo>
                  <a:lnTo>
                    <a:pt x="2431" y="328"/>
                  </a:lnTo>
                  <a:lnTo>
                    <a:pt x="2457" y="283"/>
                  </a:lnTo>
                  <a:lnTo>
                    <a:pt x="2484" y="328"/>
                  </a:lnTo>
                  <a:lnTo>
                    <a:pt x="2457" y="374"/>
                  </a:lnTo>
                  <a:moveTo>
                    <a:pt x="2518" y="374"/>
                  </a:moveTo>
                  <a:lnTo>
                    <a:pt x="2493" y="328"/>
                  </a:lnTo>
                  <a:lnTo>
                    <a:pt x="2518" y="283"/>
                  </a:lnTo>
                  <a:lnTo>
                    <a:pt x="2545" y="328"/>
                  </a:lnTo>
                  <a:lnTo>
                    <a:pt x="2518" y="374"/>
                  </a:lnTo>
                  <a:moveTo>
                    <a:pt x="84" y="320"/>
                  </a:moveTo>
                  <a:lnTo>
                    <a:pt x="59" y="275"/>
                  </a:lnTo>
                  <a:lnTo>
                    <a:pt x="84" y="229"/>
                  </a:lnTo>
                  <a:lnTo>
                    <a:pt x="111" y="275"/>
                  </a:lnTo>
                  <a:lnTo>
                    <a:pt x="84" y="320"/>
                  </a:lnTo>
                  <a:moveTo>
                    <a:pt x="146" y="320"/>
                  </a:moveTo>
                  <a:lnTo>
                    <a:pt x="120" y="275"/>
                  </a:lnTo>
                  <a:lnTo>
                    <a:pt x="146" y="229"/>
                  </a:lnTo>
                  <a:lnTo>
                    <a:pt x="172" y="275"/>
                  </a:lnTo>
                  <a:lnTo>
                    <a:pt x="146" y="320"/>
                  </a:lnTo>
                  <a:moveTo>
                    <a:pt x="207" y="320"/>
                  </a:moveTo>
                  <a:lnTo>
                    <a:pt x="181" y="275"/>
                  </a:lnTo>
                  <a:lnTo>
                    <a:pt x="207" y="229"/>
                  </a:lnTo>
                  <a:lnTo>
                    <a:pt x="234" y="275"/>
                  </a:lnTo>
                  <a:lnTo>
                    <a:pt x="207" y="320"/>
                  </a:lnTo>
                  <a:moveTo>
                    <a:pt x="270" y="320"/>
                  </a:moveTo>
                  <a:lnTo>
                    <a:pt x="243" y="275"/>
                  </a:lnTo>
                  <a:lnTo>
                    <a:pt x="270" y="229"/>
                  </a:lnTo>
                  <a:lnTo>
                    <a:pt x="295" y="275"/>
                  </a:lnTo>
                  <a:lnTo>
                    <a:pt x="270" y="320"/>
                  </a:lnTo>
                  <a:moveTo>
                    <a:pt x="331" y="320"/>
                  </a:moveTo>
                  <a:lnTo>
                    <a:pt x="304" y="275"/>
                  </a:lnTo>
                  <a:lnTo>
                    <a:pt x="331" y="229"/>
                  </a:lnTo>
                  <a:lnTo>
                    <a:pt x="357" y="275"/>
                  </a:lnTo>
                  <a:lnTo>
                    <a:pt x="331" y="320"/>
                  </a:lnTo>
                  <a:moveTo>
                    <a:pt x="393" y="320"/>
                  </a:moveTo>
                  <a:lnTo>
                    <a:pt x="366" y="275"/>
                  </a:lnTo>
                  <a:lnTo>
                    <a:pt x="393" y="229"/>
                  </a:lnTo>
                  <a:lnTo>
                    <a:pt x="418" y="275"/>
                  </a:lnTo>
                  <a:lnTo>
                    <a:pt x="393" y="320"/>
                  </a:lnTo>
                  <a:moveTo>
                    <a:pt x="454" y="320"/>
                  </a:moveTo>
                  <a:lnTo>
                    <a:pt x="427" y="275"/>
                  </a:lnTo>
                  <a:lnTo>
                    <a:pt x="454" y="229"/>
                  </a:lnTo>
                  <a:lnTo>
                    <a:pt x="480" y="275"/>
                  </a:lnTo>
                  <a:lnTo>
                    <a:pt x="454" y="320"/>
                  </a:lnTo>
                  <a:moveTo>
                    <a:pt x="516" y="320"/>
                  </a:moveTo>
                  <a:lnTo>
                    <a:pt x="489" y="275"/>
                  </a:lnTo>
                  <a:lnTo>
                    <a:pt x="516" y="229"/>
                  </a:lnTo>
                  <a:lnTo>
                    <a:pt x="541" y="275"/>
                  </a:lnTo>
                  <a:lnTo>
                    <a:pt x="516" y="320"/>
                  </a:lnTo>
                  <a:moveTo>
                    <a:pt x="577" y="320"/>
                  </a:moveTo>
                  <a:lnTo>
                    <a:pt x="550" y="275"/>
                  </a:lnTo>
                  <a:lnTo>
                    <a:pt x="577" y="229"/>
                  </a:lnTo>
                  <a:lnTo>
                    <a:pt x="603" y="275"/>
                  </a:lnTo>
                  <a:lnTo>
                    <a:pt x="577" y="320"/>
                  </a:lnTo>
                  <a:moveTo>
                    <a:pt x="639" y="320"/>
                  </a:moveTo>
                  <a:lnTo>
                    <a:pt x="613" y="275"/>
                  </a:lnTo>
                  <a:lnTo>
                    <a:pt x="639" y="229"/>
                  </a:lnTo>
                  <a:lnTo>
                    <a:pt x="666" y="275"/>
                  </a:lnTo>
                  <a:lnTo>
                    <a:pt x="639" y="320"/>
                  </a:lnTo>
                  <a:moveTo>
                    <a:pt x="700" y="320"/>
                  </a:moveTo>
                  <a:lnTo>
                    <a:pt x="675" y="275"/>
                  </a:lnTo>
                  <a:lnTo>
                    <a:pt x="700" y="229"/>
                  </a:lnTo>
                  <a:lnTo>
                    <a:pt x="727" y="275"/>
                  </a:lnTo>
                  <a:lnTo>
                    <a:pt x="700" y="320"/>
                  </a:lnTo>
                  <a:moveTo>
                    <a:pt x="762" y="320"/>
                  </a:moveTo>
                  <a:lnTo>
                    <a:pt x="736" y="275"/>
                  </a:lnTo>
                  <a:lnTo>
                    <a:pt x="762" y="229"/>
                  </a:lnTo>
                  <a:lnTo>
                    <a:pt x="789" y="275"/>
                  </a:lnTo>
                  <a:lnTo>
                    <a:pt x="762" y="320"/>
                  </a:lnTo>
                  <a:moveTo>
                    <a:pt x="823" y="320"/>
                  </a:moveTo>
                  <a:lnTo>
                    <a:pt x="798" y="275"/>
                  </a:lnTo>
                  <a:lnTo>
                    <a:pt x="823" y="229"/>
                  </a:lnTo>
                  <a:lnTo>
                    <a:pt x="850" y="275"/>
                  </a:lnTo>
                  <a:lnTo>
                    <a:pt x="823" y="320"/>
                  </a:lnTo>
                  <a:moveTo>
                    <a:pt x="885" y="320"/>
                  </a:moveTo>
                  <a:lnTo>
                    <a:pt x="859" y="275"/>
                  </a:lnTo>
                  <a:lnTo>
                    <a:pt x="885" y="229"/>
                  </a:lnTo>
                  <a:lnTo>
                    <a:pt x="912" y="275"/>
                  </a:lnTo>
                  <a:lnTo>
                    <a:pt x="885" y="320"/>
                  </a:lnTo>
                  <a:moveTo>
                    <a:pt x="946" y="320"/>
                  </a:moveTo>
                  <a:lnTo>
                    <a:pt x="921" y="275"/>
                  </a:lnTo>
                  <a:lnTo>
                    <a:pt x="946" y="229"/>
                  </a:lnTo>
                  <a:lnTo>
                    <a:pt x="973" y="275"/>
                  </a:lnTo>
                  <a:lnTo>
                    <a:pt x="946" y="320"/>
                  </a:lnTo>
                  <a:moveTo>
                    <a:pt x="1009" y="320"/>
                  </a:moveTo>
                  <a:lnTo>
                    <a:pt x="982" y="275"/>
                  </a:lnTo>
                  <a:lnTo>
                    <a:pt x="1009" y="229"/>
                  </a:lnTo>
                  <a:lnTo>
                    <a:pt x="1035" y="275"/>
                  </a:lnTo>
                  <a:lnTo>
                    <a:pt x="1009" y="320"/>
                  </a:lnTo>
                  <a:moveTo>
                    <a:pt x="1071" y="320"/>
                  </a:moveTo>
                  <a:lnTo>
                    <a:pt x="1044" y="275"/>
                  </a:lnTo>
                  <a:lnTo>
                    <a:pt x="1071" y="229"/>
                  </a:lnTo>
                  <a:lnTo>
                    <a:pt x="1096" y="275"/>
                  </a:lnTo>
                  <a:lnTo>
                    <a:pt x="1071" y="320"/>
                  </a:lnTo>
                  <a:moveTo>
                    <a:pt x="1132" y="320"/>
                  </a:moveTo>
                  <a:lnTo>
                    <a:pt x="1105" y="275"/>
                  </a:lnTo>
                  <a:lnTo>
                    <a:pt x="1132" y="229"/>
                  </a:lnTo>
                  <a:lnTo>
                    <a:pt x="1158" y="275"/>
                  </a:lnTo>
                  <a:lnTo>
                    <a:pt x="1132" y="320"/>
                  </a:lnTo>
                  <a:moveTo>
                    <a:pt x="1194" y="320"/>
                  </a:moveTo>
                  <a:lnTo>
                    <a:pt x="1167" y="275"/>
                  </a:lnTo>
                  <a:lnTo>
                    <a:pt x="1194" y="229"/>
                  </a:lnTo>
                  <a:lnTo>
                    <a:pt x="1219" y="275"/>
                  </a:lnTo>
                  <a:lnTo>
                    <a:pt x="1194" y="320"/>
                  </a:lnTo>
                  <a:moveTo>
                    <a:pt x="1255" y="320"/>
                  </a:moveTo>
                  <a:lnTo>
                    <a:pt x="1228" y="275"/>
                  </a:lnTo>
                  <a:lnTo>
                    <a:pt x="1255" y="229"/>
                  </a:lnTo>
                  <a:lnTo>
                    <a:pt x="1281" y="275"/>
                  </a:lnTo>
                  <a:lnTo>
                    <a:pt x="1255" y="320"/>
                  </a:lnTo>
                  <a:moveTo>
                    <a:pt x="1317" y="320"/>
                  </a:moveTo>
                  <a:lnTo>
                    <a:pt x="1290" y="275"/>
                  </a:lnTo>
                  <a:lnTo>
                    <a:pt x="1317" y="229"/>
                  </a:lnTo>
                  <a:lnTo>
                    <a:pt x="1342" y="275"/>
                  </a:lnTo>
                  <a:lnTo>
                    <a:pt x="1317" y="320"/>
                  </a:lnTo>
                  <a:moveTo>
                    <a:pt x="1378" y="320"/>
                  </a:moveTo>
                  <a:lnTo>
                    <a:pt x="1353" y="275"/>
                  </a:lnTo>
                  <a:lnTo>
                    <a:pt x="1378" y="229"/>
                  </a:lnTo>
                  <a:lnTo>
                    <a:pt x="1405" y="275"/>
                  </a:lnTo>
                  <a:lnTo>
                    <a:pt x="1378" y="320"/>
                  </a:lnTo>
                  <a:moveTo>
                    <a:pt x="1440" y="320"/>
                  </a:moveTo>
                  <a:lnTo>
                    <a:pt x="1414" y="275"/>
                  </a:lnTo>
                  <a:lnTo>
                    <a:pt x="1440" y="229"/>
                  </a:lnTo>
                  <a:lnTo>
                    <a:pt x="1467" y="275"/>
                  </a:lnTo>
                  <a:lnTo>
                    <a:pt x="1440" y="320"/>
                  </a:lnTo>
                  <a:moveTo>
                    <a:pt x="1501" y="320"/>
                  </a:moveTo>
                  <a:lnTo>
                    <a:pt x="1476" y="275"/>
                  </a:lnTo>
                  <a:lnTo>
                    <a:pt x="1501" y="229"/>
                  </a:lnTo>
                  <a:lnTo>
                    <a:pt x="1528" y="275"/>
                  </a:lnTo>
                  <a:lnTo>
                    <a:pt x="1501" y="320"/>
                  </a:lnTo>
                  <a:moveTo>
                    <a:pt x="1563" y="320"/>
                  </a:moveTo>
                  <a:lnTo>
                    <a:pt x="1537" y="275"/>
                  </a:lnTo>
                  <a:lnTo>
                    <a:pt x="1563" y="229"/>
                  </a:lnTo>
                  <a:lnTo>
                    <a:pt x="1590" y="275"/>
                  </a:lnTo>
                  <a:lnTo>
                    <a:pt x="1563" y="320"/>
                  </a:lnTo>
                  <a:moveTo>
                    <a:pt x="1624" y="320"/>
                  </a:moveTo>
                  <a:lnTo>
                    <a:pt x="1599" y="275"/>
                  </a:lnTo>
                  <a:lnTo>
                    <a:pt x="1624" y="229"/>
                  </a:lnTo>
                  <a:lnTo>
                    <a:pt x="1651" y="275"/>
                  </a:lnTo>
                  <a:lnTo>
                    <a:pt x="1624" y="320"/>
                  </a:lnTo>
                  <a:moveTo>
                    <a:pt x="1686" y="320"/>
                  </a:moveTo>
                  <a:lnTo>
                    <a:pt x="1660" y="275"/>
                  </a:lnTo>
                  <a:lnTo>
                    <a:pt x="1686" y="229"/>
                  </a:lnTo>
                  <a:lnTo>
                    <a:pt x="1713" y="275"/>
                  </a:lnTo>
                  <a:lnTo>
                    <a:pt x="1686" y="320"/>
                  </a:lnTo>
                  <a:moveTo>
                    <a:pt x="1749" y="320"/>
                  </a:moveTo>
                  <a:lnTo>
                    <a:pt x="1722" y="275"/>
                  </a:lnTo>
                  <a:lnTo>
                    <a:pt x="1749" y="229"/>
                  </a:lnTo>
                  <a:lnTo>
                    <a:pt x="1774" y="275"/>
                  </a:lnTo>
                  <a:lnTo>
                    <a:pt x="1749" y="320"/>
                  </a:lnTo>
                  <a:moveTo>
                    <a:pt x="1810" y="320"/>
                  </a:moveTo>
                  <a:lnTo>
                    <a:pt x="1783" y="275"/>
                  </a:lnTo>
                  <a:lnTo>
                    <a:pt x="1810" y="229"/>
                  </a:lnTo>
                  <a:lnTo>
                    <a:pt x="1836" y="275"/>
                  </a:lnTo>
                  <a:lnTo>
                    <a:pt x="1810" y="320"/>
                  </a:lnTo>
                  <a:moveTo>
                    <a:pt x="1872" y="320"/>
                  </a:moveTo>
                  <a:lnTo>
                    <a:pt x="1845" y="275"/>
                  </a:lnTo>
                  <a:lnTo>
                    <a:pt x="1872" y="229"/>
                  </a:lnTo>
                  <a:lnTo>
                    <a:pt x="1897" y="275"/>
                  </a:lnTo>
                  <a:lnTo>
                    <a:pt x="1872" y="320"/>
                  </a:lnTo>
                  <a:moveTo>
                    <a:pt x="1933" y="320"/>
                  </a:moveTo>
                  <a:lnTo>
                    <a:pt x="1906" y="275"/>
                  </a:lnTo>
                  <a:lnTo>
                    <a:pt x="1933" y="229"/>
                  </a:lnTo>
                  <a:lnTo>
                    <a:pt x="1959" y="275"/>
                  </a:lnTo>
                  <a:lnTo>
                    <a:pt x="1933" y="320"/>
                  </a:lnTo>
                  <a:moveTo>
                    <a:pt x="1995" y="320"/>
                  </a:moveTo>
                  <a:lnTo>
                    <a:pt x="1968" y="275"/>
                  </a:lnTo>
                  <a:lnTo>
                    <a:pt x="1995" y="229"/>
                  </a:lnTo>
                  <a:lnTo>
                    <a:pt x="2020" y="275"/>
                  </a:lnTo>
                  <a:lnTo>
                    <a:pt x="1995" y="320"/>
                  </a:lnTo>
                  <a:moveTo>
                    <a:pt x="2056" y="320"/>
                  </a:moveTo>
                  <a:lnTo>
                    <a:pt x="2029" y="275"/>
                  </a:lnTo>
                  <a:lnTo>
                    <a:pt x="2056" y="229"/>
                  </a:lnTo>
                  <a:lnTo>
                    <a:pt x="2082" y="275"/>
                  </a:lnTo>
                  <a:lnTo>
                    <a:pt x="2056" y="320"/>
                  </a:lnTo>
                  <a:moveTo>
                    <a:pt x="2118" y="320"/>
                  </a:moveTo>
                  <a:lnTo>
                    <a:pt x="2092" y="275"/>
                  </a:lnTo>
                  <a:lnTo>
                    <a:pt x="2118" y="229"/>
                  </a:lnTo>
                  <a:lnTo>
                    <a:pt x="2145" y="275"/>
                  </a:lnTo>
                  <a:lnTo>
                    <a:pt x="2118" y="320"/>
                  </a:lnTo>
                  <a:moveTo>
                    <a:pt x="2179" y="320"/>
                  </a:moveTo>
                  <a:lnTo>
                    <a:pt x="2154" y="275"/>
                  </a:lnTo>
                  <a:lnTo>
                    <a:pt x="2179" y="229"/>
                  </a:lnTo>
                  <a:lnTo>
                    <a:pt x="2206" y="275"/>
                  </a:lnTo>
                  <a:lnTo>
                    <a:pt x="2179" y="320"/>
                  </a:lnTo>
                  <a:moveTo>
                    <a:pt x="2241" y="320"/>
                  </a:moveTo>
                  <a:lnTo>
                    <a:pt x="2215" y="275"/>
                  </a:lnTo>
                  <a:lnTo>
                    <a:pt x="2241" y="229"/>
                  </a:lnTo>
                  <a:lnTo>
                    <a:pt x="2268" y="275"/>
                  </a:lnTo>
                  <a:lnTo>
                    <a:pt x="2241" y="320"/>
                  </a:lnTo>
                  <a:moveTo>
                    <a:pt x="2302" y="320"/>
                  </a:moveTo>
                  <a:lnTo>
                    <a:pt x="2277" y="275"/>
                  </a:lnTo>
                  <a:lnTo>
                    <a:pt x="2302" y="229"/>
                  </a:lnTo>
                  <a:lnTo>
                    <a:pt x="2329" y="275"/>
                  </a:lnTo>
                  <a:lnTo>
                    <a:pt x="2302" y="320"/>
                  </a:lnTo>
                  <a:moveTo>
                    <a:pt x="2364" y="320"/>
                  </a:moveTo>
                  <a:lnTo>
                    <a:pt x="2338" y="275"/>
                  </a:lnTo>
                  <a:lnTo>
                    <a:pt x="2364" y="229"/>
                  </a:lnTo>
                  <a:lnTo>
                    <a:pt x="2391" y="275"/>
                  </a:lnTo>
                  <a:lnTo>
                    <a:pt x="2364" y="320"/>
                  </a:lnTo>
                  <a:moveTo>
                    <a:pt x="2425" y="320"/>
                  </a:moveTo>
                  <a:lnTo>
                    <a:pt x="2400" y="275"/>
                  </a:lnTo>
                  <a:lnTo>
                    <a:pt x="2425" y="229"/>
                  </a:lnTo>
                  <a:lnTo>
                    <a:pt x="2452" y="275"/>
                  </a:lnTo>
                  <a:lnTo>
                    <a:pt x="2425" y="320"/>
                  </a:lnTo>
                  <a:moveTo>
                    <a:pt x="2488" y="320"/>
                  </a:moveTo>
                  <a:lnTo>
                    <a:pt x="2461" y="275"/>
                  </a:lnTo>
                  <a:lnTo>
                    <a:pt x="2488" y="229"/>
                  </a:lnTo>
                  <a:lnTo>
                    <a:pt x="2514" y="275"/>
                  </a:lnTo>
                  <a:lnTo>
                    <a:pt x="2488" y="320"/>
                  </a:lnTo>
                  <a:moveTo>
                    <a:pt x="54" y="266"/>
                  </a:moveTo>
                  <a:lnTo>
                    <a:pt x="27" y="221"/>
                  </a:lnTo>
                  <a:lnTo>
                    <a:pt x="54" y="176"/>
                  </a:lnTo>
                  <a:lnTo>
                    <a:pt x="80" y="221"/>
                  </a:lnTo>
                  <a:lnTo>
                    <a:pt x="54" y="266"/>
                  </a:lnTo>
                  <a:moveTo>
                    <a:pt x="116" y="266"/>
                  </a:moveTo>
                  <a:lnTo>
                    <a:pt x="89" y="221"/>
                  </a:lnTo>
                  <a:lnTo>
                    <a:pt x="116" y="176"/>
                  </a:lnTo>
                  <a:lnTo>
                    <a:pt x="141" y="221"/>
                  </a:lnTo>
                  <a:lnTo>
                    <a:pt x="116" y="266"/>
                  </a:lnTo>
                  <a:moveTo>
                    <a:pt x="177" y="266"/>
                  </a:moveTo>
                  <a:lnTo>
                    <a:pt x="150" y="221"/>
                  </a:lnTo>
                  <a:lnTo>
                    <a:pt x="177" y="176"/>
                  </a:lnTo>
                  <a:lnTo>
                    <a:pt x="202" y="221"/>
                  </a:lnTo>
                  <a:lnTo>
                    <a:pt x="177" y="266"/>
                  </a:lnTo>
                  <a:moveTo>
                    <a:pt x="238" y="266"/>
                  </a:moveTo>
                  <a:lnTo>
                    <a:pt x="213" y="221"/>
                  </a:lnTo>
                  <a:lnTo>
                    <a:pt x="238" y="176"/>
                  </a:lnTo>
                  <a:lnTo>
                    <a:pt x="265" y="221"/>
                  </a:lnTo>
                  <a:lnTo>
                    <a:pt x="238" y="266"/>
                  </a:lnTo>
                  <a:moveTo>
                    <a:pt x="300" y="266"/>
                  </a:moveTo>
                  <a:lnTo>
                    <a:pt x="274" y="221"/>
                  </a:lnTo>
                  <a:lnTo>
                    <a:pt x="300" y="176"/>
                  </a:lnTo>
                  <a:lnTo>
                    <a:pt x="327" y="221"/>
                  </a:lnTo>
                  <a:lnTo>
                    <a:pt x="300" y="266"/>
                  </a:lnTo>
                  <a:moveTo>
                    <a:pt x="361" y="266"/>
                  </a:moveTo>
                  <a:lnTo>
                    <a:pt x="336" y="221"/>
                  </a:lnTo>
                  <a:lnTo>
                    <a:pt x="361" y="176"/>
                  </a:lnTo>
                  <a:lnTo>
                    <a:pt x="388" y="221"/>
                  </a:lnTo>
                  <a:lnTo>
                    <a:pt x="361" y="266"/>
                  </a:lnTo>
                  <a:moveTo>
                    <a:pt x="423" y="266"/>
                  </a:moveTo>
                  <a:lnTo>
                    <a:pt x="397" y="221"/>
                  </a:lnTo>
                  <a:lnTo>
                    <a:pt x="423" y="176"/>
                  </a:lnTo>
                  <a:lnTo>
                    <a:pt x="450" y="221"/>
                  </a:lnTo>
                  <a:lnTo>
                    <a:pt x="423" y="266"/>
                  </a:lnTo>
                  <a:moveTo>
                    <a:pt x="484" y="266"/>
                  </a:moveTo>
                  <a:lnTo>
                    <a:pt x="459" y="221"/>
                  </a:lnTo>
                  <a:lnTo>
                    <a:pt x="484" y="176"/>
                  </a:lnTo>
                  <a:lnTo>
                    <a:pt x="511" y="221"/>
                  </a:lnTo>
                  <a:lnTo>
                    <a:pt x="484" y="266"/>
                  </a:lnTo>
                  <a:moveTo>
                    <a:pt x="546" y="266"/>
                  </a:moveTo>
                  <a:lnTo>
                    <a:pt x="520" y="221"/>
                  </a:lnTo>
                  <a:lnTo>
                    <a:pt x="546" y="176"/>
                  </a:lnTo>
                  <a:lnTo>
                    <a:pt x="573" y="221"/>
                  </a:lnTo>
                  <a:lnTo>
                    <a:pt x="546" y="266"/>
                  </a:lnTo>
                  <a:moveTo>
                    <a:pt x="609" y="266"/>
                  </a:moveTo>
                  <a:lnTo>
                    <a:pt x="582" y="221"/>
                  </a:lnTo>
                  <a:lnTo>
                    <a:pt x="609" y="176"/>
                  </a:lnTo>
                  <a:lnTo>
                    <a:pt x="634" y="221"/>
                  </a:lnTo>
                  <a:lnTo>
                    <a:pt x="609" y="266"/>
                  </a:lnTo>
                  <a:moveTo>
                    <a:pt x="670" y="266"/>
                  </a:moveTo>
                  <a:lnTo>
                    <a:pt x="643" y="221"/>
                  </a:lnTo>
                  <a:lnTo>
                    <a:pt x="670" y="176"/>
                  </a:lnTo>
                  <a:lnTo>
                    <a:pt x="696" y="221"/>
                  </a:lnTo>
                  <a:lnTo>
                    <a:pt x="670" y="266"/>
                  </a:lnTo>
                  <a:moveTo>
                    <a:pt x="732" y="266"/>
                  </a:moveTo>
                  <a:lnTo>
                    <a:pt x="705" y="221"/>
                  </a:lnTo>
                  <a:lnTo>
                    <a:pt x="732" y="176"/>
                  </a:lnTo>
                  <a:lnTo>
                    <a:pt x="757" y="221"/>
                  </a:lnTo>
                  <a:lnTo>
                    <a:pt x="732" y="266"/>
                  </a:lnTo>
                  <a:moveTo>
                    <a:pt x="793" y="266"/>
                  </a:moveTo>
                  <a:lnTo>
                    <a:pt x="766" y="221"/>
                  </a:lnTo>
                  <a:lnTo>
                    <a:pt x="793" y="176"/>
                  </a:lnTo>
                  <a:lnTo>
                    <a:pt x="819" y="221"/>
                  </a:lnTo>
                  <a:lnTo>
                    <a:pt x="793" y="266"/>
                  </a:lnTo>
                  <a:moveTo>
                    <a:pt x="855" y="266"/>
                  </a:moveTo>
                  <a:lnTo>
                    <a:pt x="828" y="221"/>
                  </a:lnTo>
                  <a:lnTo>
                    <a:pt x="855" y="176"/>
                  </a:lnTo>
                  <a:lnTo>
                    <a:pt x="880" y="221"/>
                  </a:lnTo>
                  <a:lnTo>
                    <a:pt x="855" y="266"/>
                  </a:lnTo>
                  <a:moveTo>
                    <a:pt x="916" y="266"/>
                  </a:moveTo>
                  <a:lnTo>
                    <a:pt x="889" y="221"/>
                  </a:lnTo>
                  <a:lnTo>
                    <a:pt x="916" y="176"/>
                  </a:lnTo>
                  <a:lnTo>
                    <a:pt x="942" y="221"/>
                  </a:lnTo>
                  <a:lnTo>
                    <a:pt x="916" y="266"/>
                  </a:lnTo>
                  <a:moveTo>
                    <a:pt x="978" y="266"/>
                  </a:moveTo>
                  <a:lnTo>
                    <a:pt x="952" y="221"/>
                  </a:lnTo>
                  <a:lnTo>
                    <a:pt x="978" y="176"/>
                  </a:lnTo>
                  <a:lnTo>
                    <a:pt x="1005" y="221"/>
                  </a:lnTo>
                  <a:lnTo>
                    <a:pt x="978" y="266"/>
                  </a:lnTo>
                  <a:moveTo>
                    <a:pt x="1039" y="266"/>
                  </a:moveTo>
                  <a:lnTo>
                    <a:pt x="1014" y="221"/>
                  </a:lnTo>
                  <a:lnTo>
                    <a:pt x="1039" y="176"/>
                  </a:lnTo>
                  <a:lnTo>
                    <a:pt x="1066" y="221"/>
                  </a:lnTo>
                  <a:lnTo>
                    <a:pt x="1039" y="266"/>
                  </a:lnTo>
                  <a:moveTo>
                    <a:pt x="1101" y="266"/>
                  </a:moveTo>
                  <a:lnTo>
                    <a:pt x="1075" y="221"/>
                  </a:lnTo>
                  <a:lnTo>
                    <a:pt x="1101" y="176"/>
                  </a:lnTo>
                  <a:lnTo>
                    <a:pt x="1128" y="221"/>
                  </a:lnTo>
                  <a:lnTo>
                    <a:pt x="1101" y="266"/>
                  </a:lnTo>
                  <a:moveTo>
                    <a:pt x="1162" y="266"/>
                  </a:moveTo>
                  <a:lnTo>
                    <a:pt x="1137" y="221"/>
                  </a:lnTo>
                  <a:lnTo>
                    <a:pt x="1162" y="176"/>
                  </a:lnTo>
                  <a:lnTo>
                    <a:pt x="1189" y="221"/>
                  </a:lnTo>
                  <a:lnTo>
                    <a:pt x="1162" y="266"/>
                  </a:lnTo>
                  <a:moveTo>
                    <a:pt x="1224" y="266"/>
                  </a:moveTo>
                  <a:lnTo>
                    <a:pt x="1198" y="221"/>
                  </a:lnTo>
                  <a:lnTo>
                    <a:pt x="1224" y="176"/>
                  </a:lnTo>
                  <a:lnTo>
                    <a:pt x="1251" y="221"/>
                  </a:lnTo>
                  <a:lnTo>
                    <a:pt x="1224" y="266"/>
                  </a:lnTo>
                  <a:moveTo>
                    <a:pt x="1285" y="266"/>
                  </a:moveTo>
                  <a:lnTo>
                    <a:pt x="1260" y="221"/>
                  </a:lnTo>
                  <a:lnTo>
                    <a:pt x="1285" y="176"/>
                  </a:lnTo>
                  <a:lnTo>
                    <a:pt x="1312" y="221"/>
                  </a:lnTo>
                  <a:lnTo>
                    <a:pt x="1285" y="266"/>
                  </a:lnTo>
                  <a:moveTo>
                    <a:pt x="1348" y="266"/>
                  </a:moveTo>
                  <a:lnTo>
                    <a:pt x="1321" y="221"/>
                  </a:lnTo>
                  <a:lnTo>
                    <a:pt x="1348" y="176"/>
                  </a:lnTo>
                  <a:lnTo>
                    <a:pt x="1374" y="221"/>
                  </a:lnTo>
                  <a:lnTo>
                    <a:pt x="1348" y="266"/>
                  </a:lnTo>
                  <a:moveTo>
                    <a:pt x="1410" y="266"/>
                  </a:moveTo>
                  <a:lnTo>
                    <a:pt x="1383" y="221"/>
                  </a:lnTo>
                  <a:lnTo>
                    <a:pt x="1410" y="176"/>
                  </a:lnTo>
                  <a:lnTo>
                    <a:pt x="1435" y="221"/>
                  </a:lnTo>
                  <a:lnTo>
                    <a:pt x="1410" y="266"/>
                  </a:lnTo>
                  <a:moveTo>
                    <a:pt x="1471" y="266"/>
                  </a:moveTo>
                  <a:lnTo>
                    <a:pt x="1444" y="221"/>
                  </a:lnTo>
                  <a:lnTo>
                    <a:pt x="1471" y="176"/>
                  </a:lnTo>
                  <a:lnTo>
                    <a:pt x="1497" y="221"/>
                  </a:lnTo>
                  <a:lnTo>
                    <a:pt x="1471" y="266"/>
                  </a:lnTo>
                  <a:moveTo>
                    <a:pt x="1533" y="266"/>
                  </a:moveTo>
                  <a:lnTo>
                    <a:pt x="1506" y="221"/>
                  </a:lnTo>
                  <a:lnTo>
                    <a:pt x="1533" y="176"/>
                  </a:lnTo>
                  <a:lnTo>
                    <a:pt x="1558" y="221"/>
                  </a:lnTo>
                  <a:lnTo>
                    <a:pt x="1533" y="266"/>
                  </a:lnTo>
                  <a:moveTo>
                    <a:pt x="1594" y="266"/>
                  </a:moveTo>
                  <a:lnTo>
                    <a:pt x="1567" y="221"/>
                  </a:lnTo>
                  <a:lnTo>
                    <a:pt x="1594" y="176"/>
                  </a:lnTo>
                  <a:lnTo>
                    <a:pt x="1620" y="221"/>
                  </a:lnTo>
                  <a:lnTo>
                    <a:pt x="1594" y="266"/>
                  </a:lnTo>
                  <a:moveTo>
                    <a:pt x="1656" y="266"/>
                  </a:moveTo>
                  <a:lnTo>
                    <a:pt x="1629" y="221"/>
                  </a:lnTo>
                  <a:lnTo>
                    <a:pt x="1656" y="176"/>
                  </a:lnTo>
                  <a:lnTo>
                    <a:pt x="1681" y="221"/>
                  </a:lnTo>
                  <a:lnTo>
                    <a:pt x="1656" y="266"/>
                  </a:lnTo>
                  <a:moveTo>
                    <a:pt x="1717" y="266"/>
                  </a:moveTo>
                  <a:lnTo>
                    <a:pt x="1692" y="221"/>
                  </a:lnTo>
                  <a:lnTo>
                    <a:pt x="1717" y="176"/>
                  </a:lnTo>
                  <a:lnTo>
                    <a:pt x="1744" y="221"/>
                  </a:lnTo>
                  <a:lnTo>
                    <a:pt x="1717" y="266"/>
                  </a:lnTo>
                  <a:moveTo>
                    <a:pt x="1779" y="266"/>
                  </a:moveTo>
                  <a:lnTo>
                    <a:pt x="1753" y="221"/>
                  </a:lnTo>
                  <a:lnTo>
                    <a:pt x="1779" y="176"/>
                  </a:lnTo>
                  <a:lnTo>
                    <a:pt x="1806" y="221"/>
                  </a:lnTo>
                  <a:lnTo>
                    <a:pt x="1779" y="266"/>
                  </a:lnTo>
                  <a:moveTo>
                    <a:pt x="1840" y="266"/>
                  </a:moveTo>
                  <a:lnTo>
                    <a:pt x="1815" y="221"/>
                  </a:lnTo>
                  <a:lnTo>
                    <a:pt x="1840" y="176"/>
                  </a:lnTo>
                  <a:lnTo>
                    <a:pt x="1867" y="221"/>
                  </a:lnTo>
                  <a:lnTo>
                    <a:pt x="1840" y="266"/>
                  </a:lnTo>
                  <a:moveTo>
                    <a:pt x="1902" y="266"/>
                  </a:moveTo>
                  <a:lnTo>
                    <a:pt x="1876" y="221"/>
                  </a:lnTo>
                  <a:lnTo>
                    <a:pt x="1902" y="176"/>
                  </a:lnTo>
                  <a:lnTo>
                    <a:pt x="1929" y="221"/>
                  </a:lnTo>
                  <a:lnTo>
                    <a:pt x="1902" y="266"/>
                  </a:lnTo>
                  <a:moveTo>
                    <a:pt x="1963" y="266"/>
                  </a:moveTo>
                  <a:lnTo>
                    <a:pt x="1938" y="221"/>
                  </a:lnTo>
                  <a:lnTo>
                    <a:pt x="1963" y="176"/>
                  </a:lnTo>
                  <a:lnTo>
                    <a:pt x="1990" y="221"/>
                  </a:lnTo>
                  <a:lnTo>
                    <a:pt x="1963" y="266"/>
                  </a:lnTo>
                  <a:moveTo>
                    <a:pt x="2025" y="266"/>
                  </a:moveTo>
                  <a:lnTo>
                    <a:pt x="1999" y="221"/>
                  </a:lnTo>
                  <a:lnTo>
                    <a:pt x="2025" y="176"/>
                  </a:lnTo>
                  <a:lnTo>
                    <a:pt x="2052" y="221"/>
                  </a:lnTo>
                  <a:lnTo>
                    <a:pt x="2025" y="266"/>
                  </a:lnTo>
                  <a:moveTo>
                    <a:pt x="2088" y="266"/>
                  </a:moveTo>
                  <a:lnTo>
                    <a:pt x="2061" y="221"/>
                  </a:lnTo>
                  <a:lnTo>
                    <a:pt x="2088" y="176"/>
                  </a:lnTo>
                  <a:lnTo>
                    <a:pt x="2113" y="221"/>
                  </a:lnTo>
                  <a:lnTo>
                    <a:pt x="2088" y="266"/>
                  </a:lnTo>
                  <a:moveTo>
                    <a:pt x="2149" y="266"/>
                  </a:moveTo>
                  <a:lnTo>
                    <a:pt x="2122" y="221"/>
                  </a:lnTo>
                  <a:lnTo>
                    <a:pt x="2149" y="176"/>
                  </a:lnTo>
                  <a:lnTo>
                    <a:pt x="2175" y="221"/>
                  </a:lnTo>
                  <a:lnTo>
                    <a:pt x="2149" y="266"/>
                  </a:lnTo>
                  <a:moveTo>
                    <a:pt x="2211" y="266"/>
                  </a:moveTo>
                  <a:lnTo>
                    <a:pt x="2184" y="221"/>
                  </a:lnTo>
                  <a:lnTo>
                    <a:pt x="2211" y="176"/>
                  </a:lnTo>
                  <a:lnTo>
                    <a:pt x="2236" y="221"/>
                  </a:lnTo>
                  <a:lnTo>
                    <a:pt x="2211" y="266"/>
                  </a:lnTo>
                  <a:moveTo>
                    <a:pt x="2272" y="266"/>
                  </a:moveTo>
                  <a:lnTo>
                    <a:pt x="2245" y="221"/>
                  </a:lnTo>
                  <a:lnTo>
                    <a:pt x="2272" y="176"/>
                  </a:lnTo>
                  <a:lnTo>
                    <a:pt x="2298" y="221"/>
                  </a:lnTo>
                  <a:lnTo>
                    <a:pt x="2272" y="266"/>
                  </a:lnTo>
                  <a:moveTo>
                    <a:pt x="2334" y="266"/>
                  </a:moveTo>
                  <a:lnTo>
                    <a:pt x="2307" y="221"/>
                  </a:lnTo>
                  <a:lnTo>
                    <a:pt x="2334" y="176"/>
                  </a:lnTo>
                  <a:lnTo>
                    <a:pt x="2359" y="221"/>
                  </a:lnTo>
                  <a:lnTo>
                    <a:pt x="2334" y="266"/>
                  </a:lnTo>
                  <a:moveTo>
                    <a:pt x="2395" y="266"/>
                  </a:moveTo>
                  <a:lnTo>
                    <a:pt x="2368" y="221"/>
                  </a:lnTo>
                  <a:lnTo>
                    <a:pt x="2395" y="176"/>
                  </a:lnTo>
                  <a:lnTo>
                    <a:pt x="2421" y="221"/>
                  </a:lnTo>
                  <a:lnTo>
                    <a:pt x="2395" y="266"/>
                  </a:lnTo>
                  <a:moveTo>
                    <a:pt x="2457" y="266"/>
                  </a:moveTo>
                  <a:lnTo>
                    <a:pt x="2431" y="221"/>
                  </a:lnTo>
                  <a:lnTo>
                    <a:pt x="2457" y="176"/>
                  </a:lnTo>
                  <a:lnTo>
                    <a:pt x="2484" y="221"/>
                  </a:lnTo>
                  <a:lnTo>
                    <a:pt x="2457" y="266"/>
                  </a:lnTo>
                  <a:moveTo>
                    <a:pt x="2518" y="266"/>
                  </a:moveTo>
                  <a:lnTo>
                    <a:pt x="2493" y="221"/>
                  </a:lnTo>
                  <a:lnTo>
                    <a:pt x="2518" y="176"/>
                  </a:lnTo>
                  <a:lnTo>
                    <a:pt x="2545" y="221"/>
                  </a:lnTo>
                  <a:lnTo>
                    <a:pt x="2518" y="266"/>
                  </a:lnTo>
                  <a:moveTo>
                    <a:pt x="84" y="214"/>
                  </a:moveTo>
                  <a:lnTo>
                    <a:pt x="59" y="169"/>
                  </a:lnTo>
                  <a:lnTo>
                    <a:pt x="84" y="123"/>
                  </a:lnTo>
                  <a:lnTo>
                    <a:pt x="111" y="169"/>
                  </a:lnTo>
                  <a:lnTo>
                    <a:pt x="84" y="214"/>
                  </a:lnTo>
                  <a:moveTo>
                    <a:pt x="146" y="214"/>
                  </a:moveTo>
                  <a:lnTo>
                    <a:pt x="120" y="169"/>
                  </a:lnTo>
                  <a:lnTo>
                    <a:pt x="146" y="123"/>
                  </a:lnTo>
                  <a:lnTo>
                    <a:pt x="172" y="169"/>
                  </a:lnTo>
                  <a:lnTo>
                    <a:pt x="146" y="214"/>
                  </a:lnTo>
                  <a:moveTo>
                    <a:pt x="207" y="214"/>
                  </a:moveTo>
                  <a:lnTo>
                    <a:pt x="181" y="169"/>
                  </a:lnTo>
                  <a:lnTo>
                    <a:pt x="207" y="123"/>
                  </a:lnTo>
                  <a:lnTo>
                    <a:pt x="234" y="169"/>
                  </a:lnTo>
                  <a:lnTo>
                    <a:pt x="207" y="214"/>
                  </a:lnTo>
                  <a:moveTo>
                    <a:pt x="270" y="214"/>
                  </a:moveTo>
                  <a:lnTo>
                    <a:pt x="243" y="169"/>
                  </a:lnTo>
                  <a:lnTo>
                    <a:pt x="270" y="123"/>
                  </a:lnTo>
                  <a:lnTo>
                    <a:pt x="295" y="169"/>
                  </a:lnTo>
                  <a:lnTo>
                    <a:pt x="270" y="214"/>
                  </a:lnTo>
                  <a:moveTo>
                    <a:pt x="331" y="214"/>
                  </a:moveTo>
                  <a:lnTo>
                    <a:pt x="304" y="169"/>
                  </a:lnTo>
                  <a:lnTo>
                    <a:pt x="331" y="123"/>
                  </a:lnTo>
                  <a:lnTo>
                    <a:pt x="357" y="169"/>
                  </a:lnTo>
                  <a:lnTo>
                    <a:pt x="331" y="214"/>
                  </a:lnTo>
                  <a:moveTo>
                    <a:pt x="393" y="214"/>
                  </a:moveTo>
                  <a:lnTo>
                    <a:pt x="366" y="169"/>
                  </a:lnTo>
                  <a:lnTo>
                    <a:pt x="393" y="123"/>
                  </a:lnTo>
                  <a:lnTo>
                    <a:pt x="418" y="169"/>
                  </a:lnTo>
                  <a:lnTo>
                    <a:pt x="393" y="214"/>
                  </a:lnTo>
                  <a:moveTo>
                    <a:pt x="454" y="214"/>
                  </a:moveTo>
                  <a:lnTo>
                    <a:pt x="427" y="169"/>
                  </a:lnTo>
                  <a:lnTo>
                    <a:pt x="454" y="123"/>
                  </a:lnTo>
                  <a:lnTo>
                    <a:pt x="480" y="169"/>
                  </a:lnTo>
                  <a:lnTo>
                    <a:pt x="454" y="214"/>
                  </a:lnTo>
                  <a:moveTo>
                    <a:pt x="516" y="214"/>
                  </a:moveTo>
                  <a:lnTo>
                    <a:pt x="489" y="169"/>
                  </a:lnTo>
                  <a:lnTo>
                    <a:pt x="516" y="123"/>
                  </a:lnTo>
                  <a:lnTo>
                    <a:pt x="541" y="169"/>
                  </a:lnTo>
                  <a:lnTo>
                    <a:pt x="516" y="214"/>
                  </a:lnTo>
                  <a:moveTo>
                    <a:pt x="577" y="214"/>
                  </a:moveTo>
                  <a:lnTo>
                    <a:pt x="550" y="169"/>
                  </a:lnTo>
                  <a:lnTo>
                    <a:pt x="577" y="123"/>
                  </a:lnTo>
                  <a:lnTo>
                    <a:pt x="603" y="169"/>
                  </a:lnTo>
                  <a:lnTo>
                    <a:pt x="577" y="214"/>
                  </a:lnTo>
                  <a:moveTo>
                    <a:pt x="639" y="214"/>
                  </a:moveTo>
                  <a:lnTo>
                    <a:pt x="613" y="169"/>
                  </a:lnTo>
                  <a:lnTo>
                    <a:pt x="639" y="123"/>
                  </a:lnTo>
                  <a:lnTo>
                    <a:pt x="666" y="169"/>
                  </a:lnTo>
                  <a:lnTo>
                    <a:pt x="639" y="214"/>
                  </a:lnTo>
                  <a:moveTo>
                    <a:pt x="700" y="214"/>
                  </a:moveTo>
                  <a:lnTo>
                    <a:pt x="675" y="169"/>
                  </a:lnTo>
                  <a:lnTo>
                    <a:pt x="700" y="123"/>
                  </a:lnTo>
                  <a:lnTo>
                    <a:pt x="727" y="169"/>
                  </a:lnTo>
                  <a:lnTo>
                    <a:pt x="700" y="214"/>
                  </a:lnTo>
                  <a:moveTo>
                    <a:pt x="762" y="214"/>
                  </a:moveTo>
                  <a:lnTo>
                    <a:pt x="736" y="169"/>
                  </a:lnTo>
                  <a:lnTo>
                    <a:pt x="762" y="123"/>
                  </a:lnTo>
                  <a:lnTo>
                    <a:pt x="789" y="169"/>
                  </a:lnTo>
                  <a:lnTo>
                    <a:pt x="762" y="214"/>
                  </a:lnTo>
                  <a:moveTo>
                    <a:pt x="823" y="214"/>
                  </a:moveTo>
                  <a:lnTo>
                    <a:pt x="798" y="169"/>
                  </a:lnTo>
                  <a:lnTo>
                    <a:pt x="823" y="123"/>
                  </a:lnTo>
                  <a:lnTo>
                    <a:pt x="850" y="169"/>
                  </a:lnTo>
                  <a:lnTo>
                    <a:pt x="823" y="214"/>
                  </a:lnTo>
                  <a:moveTo>
                    <a:pt x="885" y="214"/>
                  </a:moveTo>
                  <a:lnTo>
                    <a:pt x="859" y="169"/>
                  </a:lnTo>
                  <a:lnTo>
                    <a:pt x="885" y="123"/>
                  </a:lnTo>
                  <a:lnTo>
                    <a:pt x="912" y="169"/>
                  </a:lnTo>
                  <a:lnTo>
                    <a:pt x="885" y="214"/>
                  </a:lnTo>
                  <a:moveTo>
                    <a:pt x="946" y="214"/>
                  </a:moveTo>
                  <a:lnTo>
                    <a:pt x="921" y="169"/>
                  </a:lnTo>
                  <a:lnTo>
                    <a:pt x="946" y="123"/>
                  </a:lnTo>
                  <a:lnTo>
                    <a:pt x="973" y="169"/>
                  </a:lnTo>
                  <a:lnTo>
                    <a:pt x="946" y="214"/>
                  </a:lnTo>
                  <a:moveTo>
                    <a:pt x="1009" y="214"/>
                  </a:moveTo>
                  <a:lnTo>
                    <a:pt x="982" y="169"/>
                  </a:lnTo>
                  <a:lnTo>
                    <a:pt x="1009" y="123"/>
                  </a:lnTo>
                  <a:lnTo>
                    <a:pt x="1035" y="169"/>
                  </a:lnTo>
                  <a:lnTo>
                    <a:pt x="1009" y="214"/>
                  </a:lnTo>
                  <a:moveTo>
                    <a:pt x="1071" y="214"/>
                  </a:moveTo>
                  <a:lnTo>
                    <a:pt x="1044" y="169"/>
                  </a:lnTo>
                  <a:lnTo>
                    <a:pt x="1071" y="123"/>
                  </a:lnTo>
                  <a:lnTo>
                    <a:pt x="1096" y="169"/>
                  </a:lnTo>
                  <a:lnTo>
                    <a:pt x="1071" y="214"/>
                  </a:lnTo>
                  <a:moveTo>
                    <a:pt x="1132" y="214"/>
                  </a:moveTo>
                  <a:lnTo>
                    <a:pt x="1105" y="169"/>
                  </a:lnTo>
                  <a:lnTo>
                    <a:pt x="1132" y="123"/>
                  </a:lnTo>
                  <a:lnTo>
                    <a:pt x="1158" y="169"/>
                  </a:lnTo>
                  <a:lnTo>
                    <a:pt x="1132" y="214"/>
                  </a:lnTo>
                  <a:moveTo>
                    <a:pt x="1194" y="214"/>
                  </a:moveTo>
                  <a:lnTo>
                    <a:pt x="1167" y="169"/>
                  </a:lnTo>
                  <a:lnTo>
                    <a:pt x="1194" y="123"/>
                  </a:lnTo>
                  <a:lnTo>
                    <a:pt x="1219" y="169"/>
                  </a:lnTo>
                  <a:lnTo>
                    <a:pt x="1194" y="214"/>
                  </a:lnTo>
                  <a:moveTo>
                    <a:pt x="1255" y="214"/>
                  </a:moveTo>
                  <a:lnTo>
                    <a:pt x="1228" y="169"/>
                  </a:lnTo>
                  <a:lnTo>
                    <a:pt x="1255" y="123"/>
                  </a:lnTo>
                  <a:lnTo>
                    <a:pt x="1281" y="169"/>
                  </a:lnTo>
                  <a:lnTo>
                    <a:pt x="1255" y="214"/>
                  </a:lnTo>
                  <a:moveTo>
                    <a:pt x="1317" y="214"/>
                  </a:moveTo>
                  <a:lnTo>
                    <a:pt x="1290" y="169"/>
                  </a:lnTo>
                  <a:lnTo>
                    <a:pt x="1317" y="123"/>
                  </a:lnTo>
                  <a:lnTo>
                    <a:pt x="1342" y="169"/>
                  </a:lnTo>
                  <a:lnTo>
                    <a:pt x="1317" y="214"/>
                  </a:lnTo>
                  <a:moveTo>
                    <a:pt x="1378" y="214"/>
                  </a:moveTo>
                  <a:lnTo>
                    <a:pt x="1353" y="169"/>
                  </a:lnTo>
                  <a:lnTo>
                    <a:pt x="1378" y="123"/>
                  </a:lnTo>
                  <a:lnTo>
                    <a:pt x="1405" y="169"/>
                  </a:lnTo>
                  <a:lnTo>
                    <a:pt x="1378" y="214"/>
                  </a:lnTo>
                  <a:moveTo>
                    <a:pt x="1440" y="214"/>
                  </a:moveTo>
                  <a:lnTo>
                    <a:pt x="1414" y="169"/>
                  </a:lnTo>
                  <a:lnTo>
                    <a:pt x="1440" y="123"/>
                  </a:lnTo>
                  <a:lnTo>
                    <a:pt x="1467" y="169"/>
                  </a:lnTo>
                  <a:lnTo>
                    <a:pt x="1440" y="214"/>
                  </a:lnTo>
                  <a:moveTo>
                    <a:pt x="1501" y="214"/>
                  </a:moveTo>
                  <a:lnTo>
                    <a:pt x="1476" y="169"/>
                  </a:lnTo>
                  <a:lnTo>
                    <a:pt x="1501" y="123"/>
                  </a:lnTo>
                  <a:lnTo>
                    <a:pt x="1528" y="169"/>
                  </a:lnTo>
                  <a:lnTo>
                    <a:pt x="1501" y="214"/>
                  </a:lnTo>
                  <a:moveTo>
                    <a:pt x="1563" y="214"/>
                  </a:moveTo>
                  <a:lnTo>
                    <a:pt x="1537" y="169"/>
                  </a:lnTo>
                  <a:lnTo>
                    <a:pt x="1563" y="123"/>
                  </a:lnTo>
                  <a:lnTo>
                    <a:pt x="1590" y="169"/>
                  </a:lnTo>
                  <a:lnTo>
                    <a:pt x="1563" y="214"/>
                  </a:lnTo>
                  <a:moveTo>
                    <a:pt x="1624" y="214"/>
                  </a:moveTo>
                  <a:lnTo>
                    <a:pt x="1599" y="169"/>
                  </a:lnTo>
                  <a:lnTo>
                    <a:pt x="1624" y="123"/>
                  </a:lnTo>
                  <a:lnTo>
                    <a:pt x="1651" y="169"/>
                  </a:lnTo>
                  <a:lnTo>
                    <a:pt x="1624" y="214"/>
                  </a:lnTo>
                  <a:moveTo>
                    <a:pt x="1686" y="214"/>
                  </a:moveTo>
                  <a:lnTo>
                    <a:pt x="1660" y="169"/>
                  </a:lnTo>
                  <a:lnTo>
                    <a:pt x="1686" y="123"/>
                  </a:lnTo>
                  <a:lnTo>
                    <a:pt x="1713" y="169"/>
                  </a:lnTo>
                  <a:lnTo>
                    <a:pt x="1686" y="214"/>
                  </a:lnTo>
                  <a:moveTo>
                    <a:pt x="1749" y="214"/>
                  </a:moveTo>
                  <a:lnTo>
                    <a:pt x="1722" y="169"/>
                  </a:lnTo>
                  <a:lnTo>
                    <a:pt x="1749" y="123"/>
                  </a:lnTo>
                  <a:lnTo>
                    <a:pt x="1774" y="169"/>
                  </a:lnTo>
                  <a:lnTo>
                    <a:pt x="1749" y="214"/>
                  </a:lnTo>
                  <a:moveTo>
                    <a:pt x="1810" y="214"/>
                  </a:moveTo>
                  <a:lnTo>
                    <a:pt x="1783" y="169"/>
                  </a:lnTo>
                  <a:lnTo>
                    <a:pt x="1810" y="123"/>
                  </a:lnTo>
                  <a:lnTo>
                    <a:pt x="1836" y="169"/>
                  </a:lnTo>
                  <a:lnTo>
                    <a:pt x="1810" y="214"/>
                  </a:lnTo>
                  <a:moveTo>
                    <a:pt x="1872" y="214"/>
                  </a:moveTo>
                  <a:lnTo>
                    <a:pt x="1845" y="169"/>
                  </a:lnTo>
                  <a:lnTo>
                    <a:pt x="1872" y="123"/>
                  </a:lnTo>
                  <a:lnTo>
                    <a:pt x="1897" y="169"/>
                  </a:lnTo>
                  <a:lnTo>
                    <a:pt x="1872" y="214"/>
                  </a:lnTo>
                  <a:moveTo>
                    <a:pt x="1933" y="214"/>
                  </a:moveTo>
                  <a:lnTo>
                    <a:pt x="1906" y="169"/>
                  </a:lnTo>
                  <a:lnTo>
                    <a:pt x="1933" y="123"/>
                  </a:lnTo>
                  <a:lnTo>
                    <a:pt x="1959" y="169"/>
                  </a:lnTo>
                  <a:lnTo>
                    <a:pt x="1933" y="214"/>
                  </a:lnTo>
                  <a:moveTo>
                    <a:pt x="1995" y="214"/>
                  </a:moveTo>
                  <a:lnTo>
                    <a:pt x="1968" y="169"/>
                  </a:lnTo>
                  <a:lnTo>
                    <a:pt x="1995" y="123"/>
                  </a:lnTo>
                  <a:lnTo>
                    <a:pt x="2020" y="169"/>
                  </a:lnTo>
                  <a:lnTo>
                    <a:pt x="1995" y="214"/>
                  </a:lnTo>
                  <a:moveTo>
                    <a:pt x="2056" y="214"/>
                  </a:moveTo>
                  <a:lnTo>
                    <a:pt x="2029" y="169"/>
                  </a:lnTo>
                  <a:lnTo>
                    <a:pt x="2056" y="123"/>
                  </a:lnTo>
                  <a:lnTo>
                    <a:pt x="2082" y="169"/>
                  </a:lnTo>
                  <a:lnTo>
                    <a:pt x="2056" y="214"/>
                  </a:lnTo>
                  <a:moveTo>
                    <a:pt x="2118" y="214"/>
                  </a:moveTo>
                  <a:lnTo>
                    <a:pt x="2092" y="169"/>
                  </a:lnTo>
                  <a:lnTo>
                    <a:pt x="2118" y="123"/>
                  </a:lnTo>
                  <a:lnTo>
                    <a:pt x="2145" y="169"/>
                  </a:lnTo>
                  <a:lnTo>
                    <a:pt x="2118" y="214"/>
                  </a:lnTo>
                  <a:moveTo>
                    <a:pt x="2179" y="214"/>
                  </a:moveTo>
                  <a:lnTo>
                    <a:pt x="2154" y="169"/>
                  </a:lnTo>
                  <a:lnTo>
                    <a:pt x="2179" y="123"/>
                  </a:lnTo>
                  <a:lnTo>
                    <a:pt x="2206" y="169"/>
                  </a:lnTo>
                  <a:lnTo>
                    <a:pt x="2179" y="214"/>
                  </a:lnTo>
                  <a:moveTo>
                    <a:pt x="2241" y="214"/>
                  </a:moveTo>
                  <a:lnTo>
                    <a:pt x="2215" y="169"/>
                  </a:lnTo>
                  <a:lnTo>
                    <a:pt x="2241" y="123"/>
                  </a:lnTo>
                  <a:lnTo>
                    <a:pt x="2268" y="169"/>
                  </a:lnTo>
                  <a:lnTo>
                    <a:pt x="2241" y="214"/>
                  </a:lnTo>
                  <a:moveTo>
                    <a:pt x="2302" y="214"/>
                  </a:moveTo>
                  <a:lnTo>
                    <a:pt x="2277" y="169"/>
                  </a:lnTo>
                  <a:lnTo>
                    <a:pt x="2302" y="123"/>
                  </a:lnTo>
                  <a:lnTo>
                    <a:pt x="2329" y="169"/>
                  </a:lnTo>
                  <a:lnTo>
                    <a:pt x="2302" y="214"/>
                  </a:lnTo>
                  <a:moveTo>
                    <a:pt x="2364" y="214"/>
                  </a:moveTo>
                  <a:lnTo>
                    <a:pt x="2338" y="169"/>
                  </a:lnTo>
                  <a:lnTo>
                    <a:pt x="2364" y="123"/>
                  </a:lnTo>
                  <a:lnTo>
                    <a:pt x="2391" y="169"/>
                  </a:lnTo>
                  <a:lnTo>
                    <a:pt x="2364" y="214"/>
                  </a:lnTo>
                  <a:moveTo>
                    <a:pt x="2425" y="214"/>
                  </a:moveTo>
                  <a:lnTo>
                    <a:pt x="2400" y="169"/>
                  </a:lnTo>
                  <a:lnTo>
                    <a:pt x="2425" y="123"/>
                  </a:lnTo>
                  <a:lnTo>
                    <a:pt x="2452" y="169"/>
                  </a:lnTo>
                  <a:lnTo>
                    <a:pt x="2425" y="214"/>
                  </a:lnTo>
                  <a:moveTo>
                    <a:pt x="2488" y="214"/>
                  </a:moveTo>
                  <a:lnTo>
                    <a:pt x="2461" y="169"/>
                  </a:lnTo>
                  <a:lnTo>
                    <a:pt x="2488" y="123"/>
                  </a:lnTo>
                  <a:lnTo>
                    <a:pt x="2514" y="169"/>
                  </a:lnTo>
                  <a:lnTo>
                    <a:pt x="2488" y="214"/>
                  </a:lnTo>
                  <a:moveTo>
                    <a:pt x="54" y="160"/>
                  </a:moveTo>
                  <a:lnTo>
                    <a:pt x="27" y="115"/>
                  </a:lnTo>
                  <a:lnTo>
                    <a:pt x="54" y="70"/>
                  </a:lnTo>
                  <a:lnTo>
                    <a:pt x="80" y="115"/>
                  </a:lnTo>
                  <a:lnTo>
                    <a:pt x="54" y="160"/>
                  </a:lnTo>
                  <a:moveTo>
                    <a:pt x="116" y="160"/>
                  </a:moveTo>
                  <a:lnTo>
                    <a:pt x="89" y="115"/>
                  </a:lnTo>
                  <a:lnTo>
                    <a:pt x="116" y="70"/>
                  </a:lnTo>
                  <a:lnTo>
                    <a:pt x="141" y="115"/>
                  </a:lnTo>
                  <a:lnTo>
                    <a:pt x="116" y="160"/>
                  </a:lnTo>
                  <a:moveTo>
                    <a:pt x="177" y="160"/>
                  </a:moveTo>
                  <a:lnTo>
                    <a:pt x="150" y="115"/>
                  </a:lnTo>
                  <a:lnTo>
                    <a:pt x="177" y="70"/>
                  </a:lnTo>
                  <a:lnTo>
                    <a:pt x="202" y="115"/>
                  </a:lnTo>
                  <a:lnTo>
                    <a:pt x="177" y="160"/>
                  </a:lnTo>
                  <a:moveTo>
                    <a:pt x="238" y="160"/>
                  </a:moveTo>
                  <a:lnTo>
                    <a:pt x="213" y="115"/>
                  </a:lnTo>
                  <a:lnTo>
                    <a:pt x="238" y="70"/>
                  </a:lnTo>
                  <a:lnTo>
                    <a:pt x="265" y="115"/>
                  </a:lnTo>
                  <a:lnTo>
                    <a:pt x="238" y="160"/>
                  </a:lnTo>
                  <a:moveTo>
                    <a:pt x="300" y="160"/>
                  </a:moveTo>
                  <a:lnTo>
                    <a:pt x="274" y="115"/>
                  </a:lnTo>
                  <a:lnTo>
                    <a:pt x="300" y="70"/>
                  </a:lnTo>
                  <a:lnTo>
                    <a:pt x="327" y="115"/>
                  </a:lnTo>
                  <a:lnTo>
                    <a:pt x="300" y="160"/>
                  </a:lnTo>
                  <a:moveTo>
                    <a:pt x="361" y="160"/>
                  </a:moveTo>
                  <a:lnTo>
                    <a:pt x="336" y="115"/>
                  </a:lnTo>
                  <a:lnTo>
                    <a:pt x="361" y="70"/>
                  </a:lnTo>
                  <a:lnTo>
                    <a:pt x="388" y="115"/>
                  </a:lnTo>
                  <a:lnTo>
                    <a:pt x="361" y="160"/>
                  </a:lnTo>
                  <a:moveTo>
                    <a:pt x="423" y="160"/>
                  </a:moveTo>
                  <a:lnTo>
                    <a:pt x="397" y="115"/>
                  </a:lnTo>
                  <a:lnTo>
                    <a:pt x="423" y="70"/>
                  </a:lnTo>
                  <a:lnTo>
                    <a:pt x="450" y="115"/>
                  </a:lnTo>
                  <a:lnTo>
                    <a:pt x="423" y="160"/>
                  </a:lnTo>
                  <a:moveTo>
                    <a:pt x="484" y="160"/>
                  </a:moveTo>
                  <a:lnTo>
                    <a:pt x="459" y="115"/>
                  </a:lnTo>
                  <a:lnTo>
                    <a:pt x="484" y="70"/>
                  </a:lnTo>
                  <a:lnTo>
                    <a:pt x="511" y="115"/>
                  </a:lnTo>
                  <a:lnTo>
                    <a:pt x="484" y="160"/>
                  </a:lnTo>
                  <a:moveTo>
                    <a:pt x="546" y="160"/>
                  </a:moveTo>
                  <a:lnTo>
                    <a:pt x="520" y="115"/>
                  </a:lnTo>
                  <a:lnTo>
                    <a:pt x="546" y="70"/>
                  </a:lnTo>
                  <a:lnTo>
                    <a:pt x="573" y="115"/>
                  </a:lnTo>
                  <a:lnTo>
                    <a:pt x="546" y="160"/>
                  </a:lnTo>
                  <a:moveTo>
                    <a:pt x="609" y="160"/>
                  </a:moveTo>
                  <a:lnTo>
                    <a:pt x="582" y="115"/>
                  </a:lnTo>
                  <a:lnTo>
                    <a:pt x="609" y="70"/>
                  </a:lnTo>
                  <a:lnTo>
                    <a:pt x="634" y="115"/>
                  </a:lnTo>
                  <a:lnTo>
                    <a:pt x="609" y="160"/>
                  </a:lnTo>
                  <a:moveTo>
                    <a:pt x="670" y="160"/>
                  </a:moveTo>
                  <a:lnTo>
                    <a:pt x="643" y="115"/>
                  </a:lnTo>
                  <a:lnTo>
                    <a:pt x="670" y="70"/>
                  </a:lnTo>
                  <a:lnTo>
                    <a:pt x="696" y="115"/>
                  </a:lnTo>
                  <a:lnTo>
                    <a:pt x="670" y="160"/>
                  </a:lnTo>
                  <a:moveTo>
                    <a:pt x="732" y="160"/>
                  </a:moveTo>
                  <a:lnTo>
                    <a:pt x="705" y="115"/>
                  </a:lnTo>
                  <a:lnTo>
                    <a:pt x="732" y="70"/>
                  </a:lnTo>
                  <a:lnTo>
                    <a:pt x="757" y="115"/>
                  </a:lnTo>
                  <a:lnTo>
                    <a:pt x="732" y="160"/>
                  </a:lnTo>
                  <a:moveTo>
                    <a:pt x="793" y="160"/>
                  </a:moveTo>
                  <a:lnTo>
                    <a:pt x="766" y="115"/>
                  </a:lnTo>
                  <a:lnTo>
                    <a:pt x="793" y="70"/>
                  </a:lnTo>
                  <a:lnTo>
                    <a:pt x="819" y="115"/>
                  </a:lnTo>
                  <a:lnTo>
                    <a:pt x="793" y="160"/>
                  </a:lnTo>
                  <a:moveTo>
                    <a:pt x="855" y="160"/>
                  </a:moveTo>
                  <a:lnTo>
                    <a:pt x="828" y="115"/>
                  </a:lnTo>
                  <a:lnTo>
                    <a:pt x="855" y="70"/>
                  </a:lnTo>
                  <a:lnTo>
                    <a:pt x="880" y="115"/>
                  </a:lnTo>
                  <a:lnTo>
                    <a:pt x="855" y="160"/>
                  </a:lnTo>
                  <a:moveTo>
                    <a:pt x="916" y="160"/>
                  </a:moveTo>
                  <a:lnTo>
                    <a:pt x="889" y="115"/>
                  </a:lnTo>
                  <a:lnTo>
                    <a:pt x="916" y="70"/>
                  </a:lnTo>
                  <a:lnTo>
                    <a:pt x="942" y="115"/>
                  </a:lnTo>
                  <a:lnTo>
                    <a:pt x="916" y="160"/>
                  </a:lnTo>
                  <a:moveTo>
                    <a:pt x="978" y="160"/>
                  </a:moveTo>
                  <a:lnTo>
                    <a:pt x="952" y="115"/>
                  </a:lnTo>
                  <a:lnTo>
                    <a:pt x="978" y="70"/>
                  </a:lnTo>
                  <a:lnTo>
                    <a:pt x="1005" y="115"/>
                  </a:lnTo>
                  <a:lnTo>
                    <a:pt x="978" y="160"/>
                  </a:lnTo>
                  <a:moveTo>
                    <a:pt x="1039" y="160"/>
                  </a:moveTo>
                  <a:lnTo>
                    <a:pt x="1014" y="115"/>
                  </a:lnTo>
                  <a:lnTo>
                    <a:pt x="1039" y="70"/>
                  </a:lnTo>
                  <a:lnTo>
                    <a:pt x="1066" y="115"/>
                  </a:lnTo>
                  <a:lnTo>
                    <a:pt x="1039" y="160"/>
                  </a:lnTo>
                  <a:moveTo>
                    <a:pt x="1101" y="160"/>
                  </a:moveTo>
                  <a:lnTo>
                    <a:pt x="1075" y="115"/>
                  </a:lnTo>
                  <a:lnTo>
                    <a:pt x="1101" y="70"/>
                  </a:lnTo>
                  <a:lnTo>
                    <a:pt x="1128" y="115"/>
                  </a:lnTo>
                  <a:lnTo>
                    <a:pt x="1101" y="160"/>
                  </a:lnTo>
                  <a:moveTo>
                    <a:pt x="1162" y="160"/>
                  </a:moveTo>
                  <a:lnTo>
                    <a:pt x="1137" y="115"/>
                  </a:lnTo>
                  <a:lnTo>
                    <a:pt x="1162" y="70"/>
                  </a:lnTo>
                  <a:lnTo>
                    <a:pt x="1189" y="115"/>
                  </a:lnTo>
                  <a:lnTo>
                    <a:pt x="1162" y="160"/>
                  </a:lnTo>
                  <a:moveTo>
                    <a:pt x="1224" y="160"/>
                  </a:moveTo>
                  <a:lnTo>
                    <a:pt x="1198" y="115"/>
                  </a:lnTo>
                  <a:lnTo>
                    <a:pt x="1224" y="70"/>
                  </a:lnTo>
                  <a:lnTo>
                    <a:pt x="1251" y="115"/>
                  </a:lnTo>
                  <a:lnTo>
                    <a:pt x="1224" y="160"/>
                  </a:lnTo>
                  <a:moveTo>
                    <a:pt x="1285" y="160"/>
                  </a:moveTo>
                  <a:lnTo>
                    <a:pt x="1260" y="115"/>
                  </a:lnTo>
                  <a:lnTo>
                    <a:pt x="1285" y="70"/>
                  </a:lnTo>
                  <a:lnTo>
                    <a:pt x="1312" y="115"/>
                  </a:lnTo>
                  <a:lnTo>
                    <a:pt x="1285" y="160"/>
                  </a:lnTo>
                  <a:moveTo>
                    <a:pt x="1348" y="160"/>
                  </a:moveTo>
                  <a:lnTo>
                    <a:pt x="1321" y="115"/>
                  </a:lnTo>
                  <a:lnTo>
                    <a:pt x="1348" y="70"/>
                  </a:lnTo>
                  <a:lnTo>
                    <a:pt x="1374" y="115"/>
                  </a:lnTo>
                  <a:lnTo>
                    <a:pt x="1348" y="160"/>
                  </a:lnTo>
                  <a:moveTo>
                    <a:pt x="1410" y="160"/>
                  </a:moveTo>
                  <a:lnTo>
                    <a:pt x="1383" y="115"/>
                  </a:lnTo>
                  <a:lnTo>
                    <a:pt x="1410" y="70"/>
                  </a:lnTo>
                  <a:lnTo>
                    <a:pt x="1435" y="115"/>
                  </a:lnTo>
                  <a:lnTo>
                    <a:pt x="1410" y="160"/>
                  </a:lnTo>
                  <a:moveTo>
                    <a:pt x="1471" y="160"/>
                  </a:moveTo>
                  <a:lnTo>
                    <a:pt x="1444" y="115"/>
                  </a:lnTo>
                  <a:lnTo>
                    <a:pt x="1471" y="70"/>
                  </a:lnTo>
                  <a:lnTo>
                    <a:pt x="1497" y="115"/>
                  </a:lnTo>
                  <a:lnTo>
                    <a:pt x="1471" y="160"/>
                  </a:lnTo>
                  <a:moveTo>
                    <a:pt x="1533" y="160"/>
                  </a:moveTo>
                  <a:lnTo>
                    <a:pt x="1506" y="115"/>
                  </a:lnTo>
                  <a:lnTo>
                    <a:pt x="1533" y="70"/>
                  </a:lnTo>
                  <a:lnTo>
                    <a:pt x="1558" y="115"/>
                  </a:lnTo>
                  <a:lnTo>
                    <a:pt x="1533" y="160"/>
                  </a:lnTo>
                  <a:moveTo>
                    <a:pt x="1594" y="160"/>
                  </a:moveTo>
                  <a:lnTo>
                    <a:pt x="1567" y="115"/>
                  </a:lnTo>
                  <a:lnTo>
                    <a:pt x="1594" y="70"/>
                  </a:lnTo>
                  <a:lnTo>
                    <a:pt x="1620" y="115"/>
                  </a:lnTo>
                  <a:lnTo>
                    <a:pt x="1594" y="160"/>
                  </a:lnTo>
                  <a:moveTo>
                    <a:pt x="1656" y="160"/>
                  </a:moveTo>
                  <a:lnTo>
                    <a:pt x="1629" y="115"/>
                  </a:lnTo>
                  <a:lnTo>
                    <a:pt x="1656" y="70"/>
                  </a:lnTo>
                  <a:lnTo>
                    <a:pt x="1681" y="115"/>
                  </a:lnTo>
                  <a:lnTo>
                    <a:pt x="1656" y="160"/>
                  </a:lnTo>
                  <a:moveTo>
                    <a:pt x="1717" y="160"/>
                  </a:moveTo>
                  <a:lnTo>
                    <a:pt x="1692" y="115"/>
                  </a:lnTo>
                  <a:lnTo>
                    <a:pt x="1717" y="70"/>
                  </a:lnTo>
                  <a:lnTo>
                    <a:pt x="1744" y="115"/>
                  </a:lnTo>
                  <a:lnTo>
                    <a:pt x="1717" y="160"/>
                  </a:lnTo>
                  <a:moveTo>
                    <a:pt x="1779" y="160"/>
                  </a:moveTo>
                  <a:lnTo>
                    <a:pt x="1753" y="115"/>
                  </a:lnTo>
                  <a:lnTo>
                    <a:pt x="1779" y="70"/>
                  </a:lnTo>
                  <a:lnTo>
                    <a:pt x="1806" y="115"/>
                  </a:lnTo>
                  <a:lnTo>
                    <a:pt x="1779" y="160"/>
                  </a:lnTo>
                  <a:moveTo>
                    <a:pt x="1840" y="160"/>
                  </a:moveTo>
                  <a:lnTo>
                    <a:pt x="1815" y="115"/>
                  </a:lnTo>
                  <a:lnTo>
                    <a:pt x="1840" y="70"/>
                  </a:lnTo>
                  <a:lnTo>
                    <a:pt x="1867" y="115"/>
                  </a:lnTo>
                  <a:lnTo>
                    <a:pt x="1840" y="160"/>
                  </a:lnTo>
                  <a:moveTo>
                    <a:pt x="1902" y="160"/>
                  </a:moveTo>
                  <a:lnTo>
                    <a:pt x="1876" y="115"/>
                  </a:lnTo>
                  <a:lnTo>
                    <a:pt x="1902" y="70"/>
                  </a:lnTo>
                  <a:lnTo>
                    <a:pt x="1929" y="115"/>
                  </a:lnTo>
                  <a:lnTo>
                    <a:pt x="1902" y="160"/>
                  </a:lnTo>
                  <a:moveTo>
                    <a:pt x="1963" y="160"/>
                  </a:moveTo>
                  <a:lnTo>
                    <a:pt x="1938" y="115"/>
                  </a:lnTo>
                  <a:lnTo>
                    <a:pt x="1963" y="70"/>
                  </a:lnTo>
                  <a:lnTo>
                    <a:pt x="1990" y="115"/>
                  </a:lnTo>
                  <a:lnTo>
                    <a:pt x="1963" y="160"/>
                  </a:lnTo>
                  <a:moveTo>
                    <a:pt x="2025" y="160"/>
                  </a:moveTo>
                  <a:lnTo>
                    <a:pt x="1999" y="115"/>
                  </a:lnTo>
                  <a:lnTo>
                    <a:pt x="2025" y="70"/>
                  </a:lnTo>
                  <a:lnTo>
                    <a:pt x="2052" y="115"/>
                  </a:lnTo>
                  <a:lnTo>
                    <a:pt x="2025" y="160"/>
                  </a:lnTo>
                  <a:moveTo>
                    <a:pt x="2088" y="160"/>
                  </a:moveTo>
                  <a:lnTo>
                    <a:pt x="2061" y="115"/>
                  </a:lnTo>
                  <a:lnTo>
                    <a:pt x="2088" y="70"/>
                  </a:lnTo>
                  <a:lnTo>
                    <a:pt x="2113" y="115"/>
                  </a:lnTo>
                  <a:lnTo>
                    <a:pt x="2088" y="160"/>
                  </a:lnTo>
                  <a:moveTo>
                    <a:pt x="2149" y="160"/>
                  </a:moveTo>
                  <a:lnTo>
                    <a:pt x="2122" y="115"/>
                  </a:lnTo>
                  <a:lnTo>
                    <a:pt x="2149" y="70"/>
                  </a:lnTo>
                  <a:lnTo>
                    <a:pt x="2175" y="115"/>
                  </a:lnTo>
                  <a:lnTo>
                    <a:pt x="2149" y="160"/>
                  </a:lnTo>
                  <a:moveTo>
                    <a:pt x="2211" y="160"/>
                  </a:moveTo>
                  <a:lnTo>
                    <a:pt x="2184" y="115"/>
                  </a:lnTo>
                  <a:lnTo>
                    <a:pt x="2211" y="70"/>
                  </a:lnTo>
                  <a:lnTo>
                    <a:pt x="2236" y="115"/>
                  </a:lnTo>
                  <a:lnTo>
                    <a:pt x="2211" y="160"/>
                  </a:lnTo>
                  <a:moveTo>
                    <a:pt x="2272" y="160"/>
                  </a:moveTo>
                  <a:lnTo>
                    <a:pt x="2245" y="115"/>
                  </a:lnTo>
                  <a:lnTo>
                    <a:pt x="2272" y="70"/>
                  </a:lnTo>
                  <a:lnTo>
                    <a:pt x="2298" y="115"/>
                  </a:lnTo>
                  <a:lnTo>
                    <a:pt x="2272" y="160"/>
                  </a:lnTo>
                  <a:moveTo>
                    <a:pt x="2334" y="160"/>
                  </a:moveTo>
                  <a:lnTo>
                    <a:pt x="2307" y="115"/>
                  </a:lnTo>
                  <a:lnTo>
                    <a:pt x="2334" y="70"/>
                  </a:lnTo>
                  <a:lnTo>
                    <a:pt x="2359" y="115"/>
                  </a:lnTo>
                  <a:lnTo>
                    <a:pt x="2334" y="160"/>
                  </a:lnTo>
                  <a:moveTo>
                    <a:pt x="2395" y="160"/>
                  </a:moveTo>
                  <a:lnTo>
                    <a:pt x="2368" y="115"/>
                  </a:lnTo>
                  <a:lnTo>
                    <a:pt x="2395" y="70"/>
                  </a:lnTo>
                  <a:lnTo>
                    <a:pt x="2421" y="115"/>
                  </a:lnTo>
                  <a:lnTo>
                    <a:pt x="2395" y="160"/>
                  </a:lnTo>
                  <a:moveTo>
                    <a:pt x="2457" y="160"/>
                  </a:moveTo>
                  <a:lnTo>
                    <a:pt x="2431" y="115"/>
                  </a:lnTo>
                  <a:lnTo>
                    <a:pt x="2457" y="70"/>
                  </a:lnTo>
                  <a:lnTo>
                    <a:pt x="2484" y="115"/>
                  </a:lnTo>
                  <a:lnTo>
                    <a:pt x="2457" y="160"/>
                  </a:lnTo>
                  <a:moveTo>
                    <a:pt x="2518" y="160"/>
                  </a:moveTo>
                  <a:lnTo>
                    <a:pt x="2493" y="115"/>
                  </a:lnTo>
                  <a:lnTo>
                    <a:pt x="2518" y="70"/>
                  </a:lnTo>
                  <a:lnTo>
                    <a:pt x="2545" y="115"/>
                  </a:lnTo>
                  <a:lnTo>
                    <a:pt x="2518" y="160"/>
                  </a:lnTo>
                  <a:moveTo>
                    <a:pt x="84" y="108"/>
                  </a:moveTo>
                  <a:lnTo>
                    <a:pt x="59" y="61"/>
                  </a:lnTo>
                  <a:lnTo>
                    <a:pt x="84" y="16"/>
                  </a:lnTo>
                  <a:lnTo>
                    <a:pt x="111" y="61"/>
                  </a:lnTo>
                  <a:lnTo>
                    <a:pt x="84" y="108"/>
                  </a:lnTo>
                  <a:moveTo>
                    <a:pt x="146" y="108"/>
                  </a:moveTo>
                  <a:lnTo>
                    <a:pt x="120" y="61"/>
                  </a:lnTo>
                  <a:lnTo>
                    <a:pt x="146" y="16"/>
                  </a:lnTo>
                  <a:lnTo>
                    <a:pt x="172" y="61"/>
                  </a:lnTo>
                  <a:lnTo>
                    <a:pt x="146" y="108"/>
                  </a:lnTo>
                  <a:moveTo>
                    <a:pt x="207" y="108"/>
                  </a:moveTo>
                  <a:lnTo>
                    <a:pt x="181" y="61"/>
                  </a:lnTo>
                  <a:lnTo>
                    <a:pt x="207" y="16"/>
                  </a:lnTo>
                  <a:lnTo>
                    <a:pt x="234" y="61"/>
                  </a:lnTo>
                  <a:lnTo>
                    <a:pt x="207" y="108"/>
                  </a:lnTo>
                  <a:moveTo>
                    <a:pt x="270" y="108"/>
                  </a:moveTo>
                  <a:lnTo>
                    <a:pt x="243" y="61"/>
                  </a:lnTo>
                  <a:lnTo>
                    <a:pt x="270" y="16"/>
                  </a:lnTo>
                  <a:lnTo>
                    <a:pt x="295" y="61"/>
                  </a:lnTo>
                  <a:lnTo>
                    <a:pt x="270" y="108"/>
                  </a:lnTo>
                  <a:moveTo>
                    <a:pt x="331" y="108"/>
                  </a:moveTo>
                  <a:lnTo>
                    <a:pt x="304" y="61"/>
                  </a:lnTo>
                  <a:lnTo>
                    <a:pt x="331" y="16"/>
                  </a:lnTo>
                  <a:lnTo>
                    <a:pt x="357" y="61"/>
                  </a:lnTo>
                  <a:lnTo>
                    <a:pt x="331" y="108"/>
                  </a:lnTo>
                  <a:moveTo>
                    <a:pt x="393" y="108"/>
                  </a:moveTo>
                  <a:lnTo>
                    <a:pt x="366" y="61"/>
                  </a:lnTo>
                  <a:lnTo>
                    <a:pt x="393" y="16"/>
                  </a:lnTo>
                  <a:lnTo>
                    <a:pt x="418" y="61"/>
                  </a:lnTo>
                  <a:lnTo>
                    <a:pt x="393" y="108"/>
                  </a:lnTo>
                  <a:moveTo>
                    <a:pt x="454" y="108"/>
                  </a:moveTo>
                  <a:lnTo>
                    <a:pt x="427" y="61"/>
                  </a:lnTo>
                  <a:lnTo>
                    <a:pt x="454" y="16"/>
                  </a:lnTo>
                  <a:lnTo>
                    <a:pt x="480" y="61"/>
                  </a:lnTo>
                  <a:lnTo>
                    <a:pt x="454" y="108"/>
                  </a:lnTo>
                  <a:moveTo>
                    <a:pt x="516" y="108"/>
                  </a:moveTo>
                  <a:lnTo>
                    <a:pt x="489" y="61"/>
                  </a:lnTo>
                  <a:lnTo>
                    <a:pt x="516" y="16"/>
                  </a:lnTo>
                  <a:lnTo>
                    <a:pt x="541" y="61"/>
                  </a:lnTo>
                  <a:lnTo>
                    <a:pt x="516" y="108"/>
                  </a:lnTo>
                  <a:moveTo>
                    <a:pt x="577" y="108"/>
                  </a:moveTo>
                  <a:lnTo>
                    <a:pt x="550" y="61"/>
                  </a:lnTo>
                  <a:lnTo>
                    <a:pt x="577" y="16"/>
                  </a:lnTo>
                  <a:lnTo>
                    <a:pt x="603" y="61"/>
                  </a:lnTo>
                  <a:lnTo>
                    <a:pt x="577" y="108"/>
                  </a:lnTo>
                  <a:moveTo>
                    <a:pt x="639" y="108"/>
                  </a:moveTo>
                  <a:lnTo>
                    <a:pt x="613" y="61"/>
                  </a:lnTo>
                  <a:lnTo>
                    <a:pt x="639" y="16"/>
                  </a:lnTo>
                  <a:lnTo>
                    <a:pt x="666" y="61"/>
                  </a:lnTo>
                  <a:lnTo>
                    <a:pt x="639" y="108"/>
                  </a:lnTo>
                  <a:moveTo>
                    <a:pt x="700" y="108"/>
                  </a:moveTo>
                  <a:lnTo>
                    <a:pt x="675" y="61"/>
                  </a:lnTo>
                  <a:lnTo>
                    <a:pt x="700" y="16"/>
                  </a:lnTo>
                  <a:lnTo>
                    <a:pt x="727" y="61"/>
                  </a:lnTo>
                  <a:lnTo>
                    <a:pt x="700" y="108"/>
                  </a:lnTo>
                  <a:moveTo>
                    <a:pt x="762" y="108"/>
                  </a:moveTo>
                  <a:lnTo>
                    <a:pt x="736" y="61"/>
                  </a:lnTo>
                  <a:lnTo>
                    <a:pt x="762" y="16"/>
                  </a:lnTo>
                  <a:lnTo>
                    <a:pt x="789" y="61"/>
                  </a:lnTo>
                  <a:lnTo>
                    <a:pt x="762" y="108"/>
                  </a:lnTo>
                  <a:moveTo>
                    <a:pt x="823" y="108"/>
                  </a:moveTo>
                  <a:lnTo>
                    <a:pt x="798" y="61"/>
                  </a:lnTo>
                  <a:lnTo>
                    <a:pt x="823" y="16"/>
                  </a:lnTo>
                  <a:lnTo>
                    <a:pt x="850" y="61"/>
                  </a:lnTo>
                  <a:lnTo>
                    <a:pt x="823" y="108"/>
                  </a:lnTo>
                  <a:moveTo>
                    <a:pt x="885" y="108"/>
                  </a:moveTo>
                  <a:lnTo>
                    <a:pt x="859" y="61"/>
                  </a:lnTo>
                  <a:lnTo>
                    <a:pt x="885" y="16"/>
                  </a:lnTo>
                  <a:lnTo>
                    <a:pt x="912" y="61"/>
                  </a:lnTo>
                  <a:lnTo>
                    <a:pt x="885" y="108"/>
                  </a:lnTo>
                  <a:moveTo>
                    <a:pt x="946" y="108"/>
                  </a:moveTo>
                  <a:lnTo>
                    <a:pt x="921" y="61"/>
                  </a:lnTo>
                  <a:lnTo>
                    <a:pt x="946" y="16"/>
                  </a:lnTo>
                  <a:lnTo>
                    <a:pt x="973" y="61"/>
                  </a:lnTo>
                  <a:lnTo>
                    <a:pt x="946" y="108"/>
                  </a:lnTo>
                  <a:moveTo>
                    <a:pt x="1009" y="108"/>
                  </a:moveTo>
                  <a:lnTo>
                    <a:pt x="982" y="61"/>
                  </a:lnTo>
                  <a:lnTo>
                    <a:pt x="1009" y="16"/>
                  </a:lnTo>
                  <a:lnTo>
                    <a:pt x="1035" y="61"/>
                  </a:lnTo>
                  <a:lnTo>
                    <a:pt x="1009" y="108"/>
                  </a:lnTo>
                  <a:moveTo>
                    <a:pt x="1071" y="108"/>
                  </a:moveTo>
                  <a:lnTo>
                    <a:pt x="1044" y="61"/>
                  </a:lnTo>
                  <a:lnTo>
                    <a:pt x="1071" y="16"/>
                  </a:lnTo>
                  <a:lnTo>
                    <a:pt x="1096" y="61"/>
                  </a:lnTo>
                  <a:lnTo>
                    <a:pt x="1071" y="108"/>
                  </a:lnTo>
                  <a:moveTo>
                    <a:pt x="1132" y="108"/>
                  </a:moveTo>
                  <a:lnTo>
                    <a:pt x="1105" y="61"/>
                  </a:lnTo>
                  <a:lnTo>
                    <a:pt x="1132" y="16"/>
                  </a:lnTo>
                  <a:lnTo>
                    <a:pt x="1158" y="61"/>
                  </a:lnTo>
                  <a:lnTo>
                    <a:pt x="1132" y="108"/>
                  </a:lnTo>
                  <a:moveTo>
                    <a:pt x="1194" y="108"/>
                  </a:moveTo>
                  <a:lnTo>
                    <a:pt x="1167" y="61"/>
                  </a:lnTo>
                  <a:lnTo>
                    <a:pt x="1194" y="16"/>
                  </a:lnTo>
                  <a:lnTo>
                    <a:pt x="1219" y="61"/>
                  </a:lnTo>
                  <a:lnTo>
                    <a:pt x="1194" y="108"/>
                  </a:lnTo>
                  <a:moveTo>
                    <a:pt x="1255" y="108"/>
                  </a:moveTo>
                  <a:lnTo>
                    <a:pt x="1228" y="61"/>
                  </a:lnTo>
                  <a:lnTo>
                    <a:pt x="1255" y="16"/>
                  </a:lnTo>
                  <a:lnTo>
                    <a:pt x="1281" y="61"/>
                  </a:lnTo>
                  <a:lnTo>
                    <a:pt x="1255" y="108"/>
                  </a:lnTo>
                  <a:moveTo>
                    <a:pt x="1317" y="108"/>
                  </a:moveTo>
                  <a:lnTo>
                    <a:pt x="1290" y="61"/>
                  </a:lnTo>
                  <a:lnTo>
                    <a:pt x="1317" y="16"/>
                  </a:lnTo>
                  <a:lnTo>
                    <a:pt x="1342" y="61"/>
                  </a:lnTo>
                  <a:lnTo>
                    <a:pt x="1317" y="108"/>
                  </a:lnTo>
                  <a:moveTo>
                    <a:pt x="1378" y="108"/>
                  </a:moveTo>
                  <a:lnTo>
                    <a:pt x="1353" y="61"/>
                  </a:lnTo>
                  <a:lnTo>
                    <a:pt x="1378" y="16"/>
                  </a:lnTo>
                  <a:lnTo>
                    <a:pt x="1405" y="61"/>
                  </a:lnTo>
                  <a:lnTo>
                    <a:pt x="1378" y="108"/>
                  </a:lnTo>
                  <a:moveTo>
                    <a:pt x="1440" y="108"/>
                  </a:moveTo>
                  <a:lnTo>
                    <a:pt x="1414" y="61"/>
                  </a:lnTo>
                  <a:lnTo>
                    <a:pt x="1440" y="16"/>
                  </a:lnTo>
                  <a:lnTo>
                    <a:pt x="1467" y="61"/>
                  </a:lnTo>
                  <a:lnTo>
                    <a:pt x="1440" y="108"/>
                  </a:lnTo>
                  <a:moveTo>
                    <a:pt x="1501" y="108"/>
                  </a:moveTo>
                  <a:lnTo>
                    <a:pt x="1476" y="61"/>
                  </a:lnTo>
                  <a:lnTo>
                    <a:pt x="1501" y="16"/>
                  </a:lnTo>
                  <a:lnTo>
                    <a:pt x="1528" y="61"/>
                  </a:lnTo>
                  <a:lnTo>
                    <a:pt x="1501" y="108"/>
                  </a:lnTo>
                  <a:moveTo>
                    <a:pt x="1563" y="108"/>
                  </a:moveTo>
                  <a:lnTo>
                    <a:pt x="1537" y="61"/>
                  </a:lnTo>
                  <a:lnTo>
                    <a:pt x="1563" y="16"/>
                  </a:lnTo>
                  <a:lnTo>
                    <a:pt x="1590" y="61"/>
                  </a:lnTo>
                  <a:lnTo>
                    <a:pt x="1563" y="108"/>
                  </a:lnTo>
                  <a:moveTo>
                    <a:pt x="1624" y="108"/>
                  </a:moveTo>
                  <a:lnTo>
                    <a:pt x="1599" y="61"/>
                  </a:lnTo>
                  <a:lnTo>
                    <a:pt x="1624" y="16"/>
                  </a:lnTo>
                  <a:lnTo>
                    <a:pt x="1651" y="61"/>
                  </a:lnTo>
                  <a:lnTo>
                    <a:pt x="1624" y="108"/>
                  </a:lnTo>
                  <a:moveTo>
                    <a:pt x="1686" y="108"/>
                  </a:moveTo>
                  <a:lnTo>
                    <a:pt x="1660" y="61"/>
                  </a:lnTo>
                  <a:lnTo>
                    <a:pt x="1686" y="16"/>
                  </a:lnTo>
                  <a:lnTo>
                    <a:pt x="1713" y="61"/>
                  </a:lnTo>
                  <a:lnTo>
                    <a:pt x="1686" y="108"/>
                  </a:lnTo>
                  <a:moveTo>
                    <a:pt x="1749" y="108"/>
                  </a:moveTo>
                  <a:lnTo>
                    <a:pt x="1722" y="61"/>
                  </a:lnTo>
                  <a:lnTo>
                    <a:pt x="1749" y="16"/>
                  </a:lnTo>
                  <a:lnTo>
                    <a:pt x="1774" y="61"/>
                  </a:lnTo>
                  <a:lnTo>
                    <a:pt x="1749" y="108"/>
                  </a:lnTo>
                  <a:moveTo>
                    <a:pt x="1810" y="108"/>
                  </a:moveTo>
                  <a:lnTo>
                    <a:pt x="1783" y="61"/>
                  </a:lnTo>
                  <a:lnTo>
                    <a:pt x="1810" y="16"/>
                  </a:lnTo>
                  <a:lnTo>
                    <a:pt x="1836" y="61"/>
                  </a:lnTo>
                  <a:lnTo>
                    <a:pt x="1810" y="108"/>
                  </a:lnTo>
                  <a:moveTo>
                    <a:pt x="1872" y="108"/>
                  </a:moveTo>
                  <a:lnTo>
                    <a:pt x="1845" y="61"/>
                  </a:lnTo>
                  <a:lnTo>
                    <a:pt x="1872" y="16"/>
                  </a:lnTo>
                  <a:lnTo>
                    <a:pt x="1897" y="61"/>
                  </a:lnTo>
                  <a:lnTo>
                    <a:pt x="1872" y="108"/>
                  </a:lnTo>
                  <a:moveTo>
                    <a:pt x="1933" y="108"/>
                  </a:moveTo>
                  <a:lnTo>
                    <a:pt x="1906" y="61"/>
                  </a:lnTo>
                  <a:lnTo>
                    <a:pt x="1933" y="16"/>
                  </a:lnTo>
                  <a:lnTo>
                    <a:pt x="1959" y="61"/>
                  </a:lnTo>
                  <a:lnTo>
                    <a:pt x="1933" y="108"/>
                  </a:lnTo>
                  <a:moveTo>
                    <a:pt x="1995" y="108"/>
                  </a:moveTo>
                  <a:lnTo>
                    <a:pt x="1968" y="61"/>
                  </a:lnTo>
                  <a:lnTo>
                    <a:pt x="1995" y="16"/>
                  </a:lnTo>
                  <a:lnTo>
                    <a:pt x="2020" y="61"/>
                  </a:lnTo>
                  <a:lnTo>
                    <a:pt x="1995" y="108"/>
                  </a:lnTo>
                  <a:moveTo>
                    <a:pt x="2056" y="108"/>
                  </a:moveTo>
                  <a:lnTo>
                    <a:pt x="2029" y="61"/>
                  </a:lnTo>
                  <a:lnTo>
                    <a:pt x="2056" y="16"/>
                  </a:lnTo>
                  <a:lnTo>
                    <a:pt x="2082" y="61"/>
                  </a:lnTo>
                  <a:lnTo>
                    <a:pt x="2056" y="108"/>
                  </a:lnTo>
                  <a:moveTo>
                    <a:pt x="2118" y="108"/>
                  </a:moveTo>
                  <a:lnTo>
                    <a:pt x="2092" y="61"/>
                  </a:lnTo>
                  <a:lnTo>
                    <a:pt x="2118" y="16"/>
                  </a:lnTo>
                  <a:lnTo>
                    <a:pt x="2145" y="61"/>
                  </a:lnTo>
                  <a:lnTo>
                    <a:pt x="2118" y="108"/>
                  </a:lnTo>
                  <a:moveTo>
                    <a:pt x="2179" y="108"/>
                  </a:moveTo>
                  <a:lnTo>
                    <a:pt x="2154" y="61"/>
                  </a:lnTo>
                  <a:lnTo>
                    <a:pt x="2179" y="16"/>
                  </a:lnTo>
                  <a:lnTo>
                    <a:pt x="2206" y="61"/>
                  </a:lnTo>
                  <a:lnTo>
                    <a:pt x="2179" y="108"/>
                  </a:lnTo>
                  <a:moveTo>
                    <a:pt x="2241" y="108"/>
                  </a:moveTo>
                  <a:lnTo>
                    <a:pt x="2215" y="61"/>
                  </a:lnTo>
                  <a:lnTo>
                    <a:pt x="2241" y="16"/>
                  </a:lnTo>
                  <a:lnTo>
                    <a:pt x="2268" y="61"/>
                  </a:lnTo>
                  <a:lnTo>
                    <a:pt x="2241" y="108"/>
                  </a:lnTo>
                  <a:moveTo>
                    <a:pt x="2302" y="108"/>
                  </a:moveTo>
                  <a:lnTo>
                    <a:pt x="2277" y="61"/>
                  </a:lnTo>
                  <a:lnTo>
                    <a:pt x="2302" y="16"/>
                  </a:lnTo>
                  <a:lnTo>
                    <a:pt x="2329" y="61"/>
                  </a:lnTo>
                  <a:lnTo>
                    <a:pt x="2302" y="108"/>
                  </a:lnTo>
                  <a:moveTo>
                    <a:pt x="2364" y="108"/>
                  </a:moveTo>
                  <a:lnTo>
                    <a:pt x="2338" y="61"/>
                  </a:lnTo>
                  <a:lnTo>
                    <a:pt x="2364" y="16"/>
                  </a:lnTo>
                  <a:lnTo>
                    <a:pt x="2391" y="61"/>
                  </a:lnTo>
                  <a:lnTo>
                    <a:pt x="2364" y="108"/>
                  </a:lnTo>
                  <a:moveTo>
                    <a:pt x="2425" y="108"/>
                  </a:moveTo>
                  <a:lnTo>
                    <a:pt x="2400" y="61"/>
                  </a:lnTo>
                  <a:lnTo>
                    <a:pt x="2425" y="16"/>
                  </a:lnTo>
                  <a:lnTo>
                    <a:pt x="2452" y="61"/>
                  </a:lnTo>
                  <a:lnTo>
                    <a:pt x="2425" y="108"/>
                  </a:lnTo>
                  <a:moveTo>
                    <a:pt x="2488" y="108"/>
                  </a:moveTo>
                  <a:lnTo>
                    <a:pt x="2461" y="61"/>
                  </a:lnTo>
                  <a:lnTo>
                    <a:pt x="2488" y="16"/>
                  </a:lnTo>
                  <a:lnTo>
                    <a:pt x="2514" y="61"/>
                  </a:lnTo>
                  <a:lnTo>
                    <a:pt x="2488" y="108"/>
                  </a:lnTo>
                  <a:moveTo>
                    <a:pt x="2559" y="0"/>
                  </a:moveTo>
                  <a:lnTo>
                    <a:pt x="2550" y="0"/>
                  </a:lnTo>
                  <a:lnTo>
                    <a:pt x="2550" y="1"/>
                  </a:lnTo>
                  <a:lnTo>
                    <a:pt x="2548" y="0"/>
                  </a:lnTo>
                  <a:lnTo>
                    <a:pt x="2539" y="0"/>
                  </a:lnTo>
                  <a:lnTo>
                    <a:pt x="2545" y="9"/>
                  </a:lnTo>
                  <a:lnTo>
                    <a:pt x="2518" y="54"/>
                  </a:lnTo>
                  <a:lnTo>
                    <a:pt x="2493" y="9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1"/>
                  </a:lnTo>
                  <a:lnTo>
                    <a:pt x="2487" y="0"/>
                  </a:lnTo>
                  <a:lnTo>
                    <a:pt x="2478" y="0"/>
                  </a:lnTo>
                  <a:lnTo>
                    <a:pt x="2484" y="9"/>
                  </a:lnTo>
                  <a:lnTo>
                    <a:pt x="2457" y="54"/>
                  </a:lnTo>
                  <a:lnTo>
                    <a:pt x="2431" y="9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1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9"/>
                  </a:lnTo>
                  <a:lnTo>
                    <a:pt x="2395" y="54"/>
                  </a:lnTo>
                  <a:lnTo>
                    <a:pt x="2368" y="9"/>
                  </a:lnTo>
                  <a:lnTo>
                    <a:pt x="2374" y="0"/>
                  </a:lnTo>
                  <a:lnTo>
                    <a:pt x="2365" y="0"/>
                  </a:lnTo>
                  <a:lnTo>
                    <a:pt x="2364" y="1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9"/>
                  </a:lnTo>
                  <a:lnTo>
                    <a:pt x="2334" y="54"/>
                  </a:lnTo>
                  <a:lnTo>
                    <a:pt x="2307" y="9"/>
                  </a:lnTo>
                  <a:lnTo>
                    <a:pt x="2313" y="0"/>
                  </a:lnTo>
                  <a:lnTo>
                    <a:pt x="2304" y="0"/>
                  </a:lnTo>
                  <a:lnTo>
                    <a:pt x="2302" y="1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9"/>
                  </a:lnTo>
                  <a:lnTo>
                    <a:pt x="2272" y="54"/>
                  </a:lnTo>
                  <a:lnTo>
                    <a:pt x="2245" y="9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1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9"/>
                  </a:lnTo>
                  <a:lnTo>
                    <a:pt x="2211" y="54"/>
                  </a:lnTo>
                  <a:lnTo>
                    <a:pt x="2184" y="9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1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9"/>
                  </a:lnTo>
                  <a:lnTo>
                    <a:pt x="2149" y="54"/>
                  </a:lnTo>
                  <a:lnTo>
                    <a:pt x="2122" y="9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1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9"/>
                  </a:lnTo>
                  <a:lnTo>
                    <a:pt x="2088" y="54"/>
                  </a:lnTo>
                  <a:lnTo>
                    <a:pt x="2061" y="9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1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9"/>
                  </a:lnTo>
                  <a:lnTo>
                    <a:pt x="2025" y="54"/>
                  </a:lnTo>
                  <a:lnTo>
                    <a:pt x="1999" y="9"/>
                  </a:lnTo>
                  <a:lnTo>
                    <a:pt x="2005" y="0"/>
                  </a:lnTo>
                  <a:lnTo>
                    <a:pt x="1995" y="0"/>
                  </a:lnTo>
                  <a:lnTo>
                    <a:pt x="1995" y="1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9"/>
                  </a:lnTo>
                  <a:lnTo>
                    <a:pt x="1963" y="54"/>
                  </a:lnTo>
                  <a:lnTo>
                    <a:pt x="1938" y="9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1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9"/>
                  </a:lnTo>
                  <a:lnTo>
                    <a:pt x="1902" y="54"/>
                  </a:lnTo>
                  <a:lnTo>
                    <a:pt x="1876" y="9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1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9"/>
                  </a:lnTo>
                  <a:lnTo>
                    <a:pt x="1840" y="54"/>
                  </a:lnTo>
                  <a:lnTo>
                    <a:pt x="1815" y="9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1"/>
                  </a:lnTo>
                  <a:lnTo>
                    <a:pt x="1809" y="0"/>
                  </a:lnTo>
                  <a:lnTo>
                    <a:pt x="1800" y="0"/>
                  </a:lnTo>
                  <a:lnTo>
                    <a:pt x="1806" y="9"/>
                  </a:lnTo>
                  <a:lnTo>
                    <a:pt x="1779" y="54"/>
                  </a:lnTo>
                  <a:lnTo>
                    <a:pt x="1753" y="9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1"/>
                  </a:lnTo>
                  <a:lnTo>
                    <a:pt x="1747" y="0"/>
                  </a:lnTo>
                  <a:lnTo>
                    <a:pt x="1738" y="0"/>
                  </a:lnTo>
                  <a:lnTo>
                    <a:pt x="1744" y="9"/>
                  </a:lnTo>
                  <a:lnTo>
                    <a:pt x="1717" y="54"/>
                  </a:lnTo>
                  <a:lnTo>
                    <a:pt x="1692" y="9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1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9"/>
                  </a:lnTo>
                  <a:lnTo>
                    <a:pt x="1656" y="54"/>
                  </a:lnTo>
                  <a:lnTo>
                    <a:pt x="1629" y="9"/>
                  </a:lnTo>
                  <a:lnTo>
                    <a:pt x="1635" y="0"/>
                  </a:lnTo>
                  <a:lnTo>
                    <a:pt x="1626" y="0"/>
                  </a:lnTo>
                  <a:lnTo>
                    <a:pt x="1624" y="1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9"/>
                  </a:lnTo>
                  <a:lnTo>
                    <a:pt x="1594" y="54"/>
                  </a:lnTo>
                  <a:lnTo>
                    <a:pt x="1567" y="9"/>
                  </a:lnTo>
                  <a:lnTo>
                    <a:pt x="1573" y="0"/>
                  </a:lnTo>
                  <a:lnTo>
                    <a:pt x="1564" y="0"/>
                  </a:lnTo>
                  <a:lnTo>
                    <a:pt x="1563" y="1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9"/>
                  </a:lnTo>
                  <a:lnTo>
                    <a:pt x="1533" y="54"/>
                  </a:lnTo>
                  <a:lnTo>
                    <a:pt x="1506" y="9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1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9"/>
                  </a:lnTo>
                  <a:lnTo>
                    <a:pt x="1471" y="54"/>
                  </a:lnTo>
                  <a:lnTo>
                    <a:pt x="1444" y="9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1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9"/>
                  </a:lnTo>
                  <a:lnTo>
                    <a:pt x="1410" y="54"/>
                  </a:lnTo>
                  <a:lnTo>
                    <a:pt x="1383" y="9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1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9"/>
                  </a:lnTo>
                  <a:lnTo>
                    <a:pt x="1348" y="54"/>
                  </a:lnTo>
                  <a:lnTo>
                    <a:pt x="1321" y="9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1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9"/>
                  </a:lnTo>
                  <a:lnTo>
                    <a:pt x="1285" y="54"/>
                  </a:lnTo>
                  <a:lnTo>
                    <a:pt x="1260" y="9"/>
                  </a:lnTo>
                  <a:lnTo>
                    <a:pt x="1266" y="0"/>
                  </a:lnTo>
                  <a:lnTo>
                    <a:pt x="1255" y="0"/>
                  </a:lnTo>
                  <a:lnTo>
                    <a:pt x="1255" y="1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9"/>
                  </a:lnTo>
                  <a:lnTo>
                    <a:pt x="1224" y="54"/>
                  </a:lnTo>
                  <a:lnTo>
                    <a:pt x="1198" y="9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1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9"/>
                  </a:lnTo>
                  <a:lnTo>
                    <a:pt x="1162" y="54"/>
                  </a:lnTo>
                  <a:lnTo>
                    <a:pt x="1137" y="9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1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9"/>
                  </a:lnTo>
                  <a:lnTo>
                    <a:pt x="1101" y="54"/>
                  </a:lnTo>
                  <a:lnTo>
                    <a:pt x="1075" y="9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1"/>
                  </a:lnTo>
                  <a:lnTo>
                    <a:pt x="1069" y="0"/>
                  </a:lnTo>
                  <a:lnTo>
                    <a:pt x="1060" y="0"/>
                  </a:lnTo>
                  <a:lnTo>
                    <a:pt x="1066" y="9"/>
                  </a:lnTo>
                  <a:lnTo>
                    <a:pt x="1039" y="54"/>
                  </a:lnTo>
                  <a:lnTo>
                    <a:pt x="1014" y="9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1"/>
                  </a:lnTo>
                  <a:lnTo>
                    <a:pt x="1008" y="0"/>
                  </a:lnTo>
                  <a:lnTo>
                    <a:pt x="999" y="0"/>
                  </a:lnTo>
                  <a:lnTo>
                    <a:pt x="1005" y="9"/>
                  </a:lnTo>
                  <a:lnTo>
                    <a:pt x="978" y="54"/>
                  </a:lnTo>
                  <a:lnTo>
                    <a:pt x="952" y="9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1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9"/>
                  </a:lnTo>
                  <a:lnTo>
                    <a:pt x="916" y="54"/>
                  </a:lnTo>
                  <a:lnTo>
                    <a:pt x="889" y="9"/>
                  </a:lnTo>
                  <a:lnTo>
                    <a:pt x="895" y="0"/>
                  </a:lnTo>
                  <a:lnTo>
                    <a:pt x="886" y="0"/>
                  </a:lnTo>
                  <a:lnTo>
                    <a:pt x="885" y="1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9"/>
                  </a:lnTo>
                  <a:lnTo>
                    <a:pt x="855" y="54"/>
                  </a:lnTo>
                  <a:lnTo>
                    <a:pt x="828" y="9"/>
                  </a:lnTo>
                  <a:lnTo>
                    <a:pt x="834" y="0"/>
                  </a:lnTo>
                  <a:lnTo>
                    <a:pt x="825" y="0"/>
                  </a:lnTo>
                  <a:lnTo>
                    <a:pt x="823" y="1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9"/>
                  </a:lnTo>
                  <a:lnTo>
                    <a:pt x="793" y="54"/>
                  </a:lnTo>
                  <a:lnTo>
                    <a:pt x="766" y="9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1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9"/>
                  </a:lnTo>
                  <a:lnTo>
                    <a:pt x="732" y="54"/>
                  </a:lnTo>
                  <a:lnTo>
                    <a:pt x="705" y="9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1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9"/>
                  </a:lnTo>
                  <a:lnTo>
                    <a:pt x="670" y="54"/>
                  </a:lnTo>
                  <a:lnTo>
                    <a:pt x="643" y="9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1"/>
                  </a:lnTo>
                  <a:lnTo>
                    <a:pt x="639" y="0"/>
                  </a:lnTo>
                  <a:lnTo>
                    <a:pt x="628" y="0"/>
                  </a:lnTo>
                  <a:lnTo>
                    <a:pt x="634" y="9"/>
                  </a:lnTo>
                  <a:lnTo>
                    <a:pt x="609" y="54"/>
                  </a:lnTo>
                  <a:lnTo>
                    <a:pt x="582" y="9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1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9"/>
                  </a:lnTo>
                  <a:lnTo>
                    <a:pt x="546" y="54"/>
                  </a:lnTo>
                  <a:lnTo>
                    <a:pt x="520" y="9"/>
                  </a:lnTo>
                  <a:lnTo>
                    <a:pt x="526" y="0"/>
                  </a:lnTo>
                  <a:lnTo>
                    <a:pt x="516" y="0"/>
                  </a:lnTo>
                  <a:lnTo>
                    <a:pt x="516" y="1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9"/>
                  </a:lnTo>
                  <a:lnTo>
                    <a:pt x="484" y="54"/>
                  </a:lnTo>
                  <a:lnTo>
                    <a:pt x="459" y="9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1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9"/>
                  </a:lnTo>
                  <a:lnTo>
                    <a:pt x="423" y="54"/>
                  </a:lnTo>
                  <a:lnTo>
                    <a:pt x="397" y="9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1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9"/>
                  </a:lnTo>
                  <a:lnTo>
                    <a:pt x="361" y="54"/>
                  </a:lnTo>
                  <a:lnTo>
                    <a:pt x="336" y="9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1"/>
                  </a:lnTo>
                  <a:lnTo>
                    <a:pt x="330" y="0"/>
                  </a:lnTo>
                  <a:lnTo>
                    <a:pt x="321" y="0"/>
                  </a:lnTo>
                  <a:lnTo>
                    <a:pt x="327" y="9"/>
                  </a:lnTo>
                  <a:lnTo>
                    <a:pt x="300" y="54"/>
                  </a:lnTo>
                  <a:lnTo>
                    <a:pt x="274" y="9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1"/>
                  </a:lnTo>
                  <a:lnTo>
                    <a:pt x="268" y="0"/>
                  </a:lnTo>
                  <a:lnTo>
                    <a:pt x="259" y="0"/>
                  </a:lnTo>
                  <a:lnTo>
                    <a:pt x="265" y="9"/>
                  </a:lnTo>
                  <a:lnTo>
                    <a:pt x="238" y="54"/>
                  </a:lnTo>
                  <a:lnTo>
                    <a:pt x="213" y="9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1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9"/>
                  </a:lnTo>
                  <a:lnTo>
                    <a:pt x="177" y="54"/>
                  </a:lnTo>
                  <a:lnTo>
                    <a:pt x="150" y="9"/>
                  </a:lnTo>
                  <a:lnTo>
                    <a:pt x="156" y="0"/>
                  </a:lnTo>
                  <a:lnTo>
                    <a:pt x="147" y="0"/>
                  </a:lnTo>
                  <a:lnTo>
                    <a:pt x="146" y="1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9"/>
                  </a:lnTo>
                  <a:lnTo>
                    <a:pt x="116" y="54"/>
                  </a:lnTo>
                  <a:lnTo>
                    <a:pt x="89" y="9"/>
                  </a:lnTo>
                  <a:lnTo>
                    <a:pt x="95" y="0"/>
                  </a:lnTo>
                  <a:lnTo>
                    <a:pt x="86" y="0"/>
                  </a:lnTo>
                  <a:lnTo>
                    <a:pt x="84" y="1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9"/>
                  </a:lnTo>
                  <a:lnTo>
                    <a:pt x="54" y="54"/>
                  </a:lnTo>
                  <a:lnTo>
                    <a:pt x="27" y="9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1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9"/>
                  </a:lnTo>
                  <a:lnTo>
                    <a:pt x="0" y="42"/>
                  </a:lnTo>
                  <a:lnTo>
                    <a:pt x="0" y="57"/>
                  </a:lnTo>
                  <a:lnTo>
                    <a:pt x="23" y="16"/>
                  </a:lnTo>
                  <a:lnTo>
                    <a:pt x="50" y="61"/>
                  </a:lnTo>
                  <a:lnTo>
                    <a:pt x="23" y="108"/>
                  </a:lnTo>
                  <a:lnTo>
                    <a:pt x="0" y="67"/>
                  </a:lnTo>
                  <a:lnTo>
                    <a:pt x="0" y="82"/>
                  </a:lnTo>
                  <a:lnTo>
                    <a:pt x="18" y="115"/>
                  </a:lnTo>
                  <a:lnTo>
                    <a:pt x="0" y="148"/>
                  </a:lnTo>
                  <a:lnTo>
                    <a:pt x="0" y="163"/>
                  </a:lnTo>
                  <a:lnTo>
                    <a:pt x="23" y="123"/>
                  </a:lnTo>
                  <a:lnTo>
                    <a:pt x="50" y="169"/>
                  </a:lnTo>
                  <a:lnTo>
                    <a:pt x="23" y="214"/>
                  </a:lnTo>
                  <a:lnTo>
                    <a:pt x="0" y="173"/>
                  </a:lnTo>
                  <a:lnTo>
                    <a:pt x="0" y="188"/>
                  </a:lnTo>
                  <a:lnTo>
                    <a:pt x="18" y="221"/>
                  </a:lnTo>
                  <a:lnTo>
                    <a:pt x="0" y="254"/>
                  </a:lnTo>
                  <a:lnTo>
                    <a:pt x="0" y="271"/>
                  </a:lnTo>
                  <a:lnTo>
                    <a:pt x="23" y="229"/>
                  </a:lnTo>
                  <a:lnTo>
                    <a:pt x="50" y="275"/>
                  </a:lnTo>
                  <a:lnTo>
                    <a:pt x="23" y="32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8" y="328"/>
                  </a:lnTo>
                  <a:lnTo>
                    <a:pt x="0" y="361"/>
                  </a:lnTo>
                  <a:lnTo>
                    <a:pt x="0" y="377"/>
                  </a:lnTo>
                  <a:lnTo>
                    <a:pt x="23" y="337"/>
                  </a:lnTo>
                  <a:lnTo>
                    <a:pt x="50" y="382"/>
                  </a:lnTo>
                  <a:lnTo>
                    <a:pt x="23" y="426"/>
                  </a:lnTo>
                  <a:lnTo>
                    <a:pt x="0" y="386"/>
                  </a:lnTo>
                  <a:lnTo>
                    <a:pt x="0" y="402"/>
                  </a:lnTo>
                  <a:lnTo>
                    <a:pt x="18" y="435"/>
                  </a:lnTo>
                  <a:lnTo>
                    <a:pt x="0" y="467"/>
                  </a:lnTo>
                  <a:lnTo>
                    <a:pt x="0" y="483"/>
                  </a:lnTo>
                  <a:lnTo>
                    <a:pt x="23" y="443"/>
                  </a:lnTo>
                  <a:lnTo>
                    <a:pt x="50" y="488"/>
                  </a:lnTo>
                  <a:lnTo>
                    <a:pt x="23" y="533"/>
                  </a:lnTo>
                  <a:lnTo>
                    <a:pt x="0" y="492"/>
                  </a:lnTo>
                  <a:lnTo>
                    <a:pt x="0" y="509"/>
                  </a:lnTo>
                  <a:lnTo>
                    <a:pt x="18" y="542"/>
                  </a:lnTo>
                  <a:lnTo>
                    <a:pt x="0" y="575"/>
                  </a:lnTo>
                  <a:lnTo>
                    <a:pt x="0" y="590"/>
                  </a:lnTo>
                  <a:lnTo>
                    <a:pt x="23" y="549"/>
                  </a:lnTo>
                  <a:lnTo>
                    <a:pt x="50" y="594"/>
                  </a:lnTo>
                  <a:lnTo>
                    <a:pt x="23" y="641"/>
                  </a:lnTo>
                  <a:lnTo>
                    <a:pt x="0" y="599"/>
                  </a:lnTo>
                  <a:lnTo>
                    <a:pt x="0" y="615"/>
                  </a:lnTo>
                  <a:lnTo>
                    <a:pt x="18" y="648"/>
                  </a:lnTo>
                  <a:lnTo>
                    <a:pt x="0" y="681"/>
                  </a:lnTo>
                  <a:lnTo>
                    <a:pt x="0" y="696"/>
                  </a:lnTo>
                  <a:lnTo>
                    <a:pt x="23" y="656"/>
                  </a:lnTo>
                  <a:lnTo>
                    <a:pt x="50" y="700"/>
                  </a:lnTo>
                  <a:lnTo>
                    <a:pt x="23" y="747"/>
                  </a:lnTo>
                  <a:lnTo>
                    <a:pt x="0" y="706"/>
                  </a:lnTo>
                  <a:lnTo>
                    <a:pt x="0" y="721"/>
                  </a:lnTo>
                  <a:lnTo>
                    <a:pt x="18" y="754"/>
                  </a:lnTo>
                  <a:lnTo>
                    <a:pt x="0" y="787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8"/>
                  </a:lnTo>
                  <a:lnTo>
                    <a:pt x="23" y="853"/>
                  </a:lnTo>
                  <a:lnTo>
                    <a:pt x="0" y="813"/>
                  </a:lnTo>
                  <a:lnTo>
                    <a:pt x="0" y="828"/>
                  </a:lnTo>
                  <a:lnTo>
                    <a:pt x="18" y="861"/>
                  </a:lnTo>
                  <a:lnTo>
                    <a:pt x="0" y="894"/>
                  </a:lnTo>
                  <a:lnTo>
                    <a:pt x="0" y="910"/>
                  </a:lnTo>
                  <a:lnTo>
                    <a:pt x="23" y="868"/>
                  </a:lnTo>
                  <a:lnTo>
                    <a:pt x="50" y="915"/>
                  </a:lnTo>
                  <a:lnTo>
                    <a:pt x="23" y="959"/>
                  </a:lnTo>
                  <a:lnTo>
                    <a:pt x="0" y="919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6"/>
                  </a:lnTo>
                  <a:lnTo>
                    <a:pt x="23" y="976"/>
                  </a:lnTo>
                  <a:lnTo>
                    <a:pt x="50" y="1021"/>
                  </a:lnTo>
                  <a:lnTo>
                    <a:pt x="23" y="1066"/>
                  </a:lnTo>
                  <a:lnTo>
                    <a:pt x="0" y="1025"/>
                  </a:lnTo>
                  <a:lnTo>
                    <a:pt x="0" y="1042"/>
                  </a:lnTo>
                  <a:lnTo>
                    <a:pt x="18" y="1075"/>
                  </a:lnTo>
                  <a:lnTo>
                    <a:pt x="0" y="1108"/>
                  </a:lnTo>
                  <a:lnTo>
                    <a:pt x="0" y="1123"/>
                  </a:lnTo>
                  <a:lnTo>
                    <a:pt x="23" y="1082"/>
                  </a:lnTo>
                  <a:lnTo>
                    <a:pt x="50" y="1127"/>
                  </a:lnTo>
                  <a:lnTo>
                    <a:pt x="23" y="1172"/>
                  </a:lnTo>
                  <a:lnTo>
                    <a:pt x="0" y="1132"/>
                  </a:lnTo>
                  <a:lnTo>
                    <a:pt x="0" y="1148"/>
                  </a:lnTo>
                  <a:lnTo>
                    <a:pt x="18" y="1181"/>
                  </a:lnTo>
                  <a:lnTo>
                    <a:pt x="0" y="1214"/>
                  </a:lnTo>
                  <a:lnTo>
                    <a:pt x="0" y="1229"/>
                  </a:lnTo>
                  <a:lnTo>
                    <a:pt x="23" y="1189"/>
                  </a:lnTo>
                  <a:lnTo>
                    <a:pt x="50" y="1233"/>
                  </a:lnTo>
                  <a:lnTo>
                    <a:pt x="23" y="1280"/>
                  </a:lnTo>
                  <a:lnTo>
                    <a:pt x="0" y="1238"/>
                  </a:lnTo>
                  <a:lnTo>
                    <a:pt x="0" y="1254"/>
                  </a:lnTo>
                  <a:lnTo>
                    <a:pt x="18" y="1287"/>
                  </a:lnTo>
                  <a:lnTo>
                    <a:pt x="0" y="1320"/>
                  </a:lnTo>
                  <a:lnTo>
                    <a:pt x="0" y="1335"/>
                  </a:lnTo>
                  <a:lnTo>
                    <a:pt x="23" y="1295"/>
                  </a:lnTo>
                  <a:lnTo>
                    <a:pt x="50" y="1341"/>
                  </a:lnTo>
                  <a:lnTo>
                    <a:pt x="23" y="1386"/>
                  </a:lnTo>
                  <a:lnTo>
                    <a:pt x="0" y="1346"/>
                  </a:lnTo>
                  <a:lnTo>
                    <a:pt x="0" y="1361"/>
                  </a:lnTo>
                  <a:lnTo>
                    <a:pt x="18" y="1394"/>
                  </a:lnTo>
                  <a:lnTo>
                    <a:pt x="0" y="1427"/>
                  </a:lnTo>
                  <a:lnTo>
                    <a:pt x="0" y="1436"/>
                  </a:lnTo>
                  <a:lnTo>
                    <a:pt x="3" y="1436"/>
                  </a:lnTo>
                  <a:lnTo>
                    <a:pt x="23" y="1401"/>
                  </a:lnTo>
                  <a:lnTo>
                    <a:pt x="42" y="1436"/>
                  </a:lnTo>
                  <a:lnTo>
                    <a:pt x="51" y="1436"/>
                  </a:lnTo>
                  <a:lnTo>
                    <a:pt x="27" y="1394"/>
                  </a:lnTo>
                  <a:lnTo>
                    <a:pt x="54" y="1349"/>
                  </a:lnTo>
                  <a:lnTo>
                    <a:pt x="80" y="1394"/>
                  </a:lnTo>
                  <a:lnTo>
                    <a:pt x="56" y="1436"/>
                  </a:lnTo>
                  <a:lnTo>
                    <a:pt x="66" y="1436"/>
                  </a:lnTo>
                  <a:lnTo>
                    <a:pt x="84" y="1401"/>
                  </a:lnTo>
                  <a:lnTo>
                    <a:pt x="104" y="1436"/>
                  </a:lnTo>
                  <a:lnTo>
                    <a:pt x="113" y="1436"/>
                  </a:lnTo>
                  <a:lnTo>
                    <a:pt x="89" y="1394"/>
                  </a:lnTo>
                  <a:lnTo>
                    <a:pt x="116" y="1349"/>
                  </a:lnTo>
                  <a:lnTo>
                    <a:pt x="141" y="1394"/>
                  </a:lnTo>
                  <a:lnTo>
                    <a:pt x="119" y="1436"/>
                  </a:lnTo>
                  <a:lnTo>
                    <a:pt x="128" y="1436"/>
                  </a:lnTo>
                  <a:lnTo>
                    <a:pt x="146" y="1401"/>
                  </a:lnTo>
                  <a:lnTo>
                    <a:pt x="165" y="1436"/>
                  </a:lnTo>
                  <a:lnTo>
                    <a:pt x="174" y="1436"/>
                  </a:lnTo>
                  <a:lnTo>
                    <a:pt x="150" y="1394"/>
                  </a:lnTo>
                  <a:lnTo>
                    <a:pt x="177" y="1349"/>
                  </a:lnTo>
                  <a:lnTo>
                    <a:pt x="202" y="1394"/>
                  </a:lnTo>
                  <a:lnTo>
                    <a:pt x="180" y="1436"/>
                  </a:lnTo>
                  <a:lnTo>
                    <a:pt x="189" y="1436"/>
                  </a:lnTo>
                  <a:lnTo>
                    <a:pt x="207" y="1401"/>
                  </a:lnTo>
                  <a:lnTo>
                    <a:pt x="226" y="1436"/>
                  </a:lnTo>
                  <a:lnTo>
                    <a:pt x="235" y="1436"/>
                  </a:lnTo>
                  <a:lnTo>
                    <a:pt x="213" y="1394"/>
                  </a:lnTo>
                  <a:lnTo>
                    <a:pt x="238" y="1349"/>
                  </a:lnTo>
                  <a:lnTo>
                    <a:pt x="265" y="1394"/>
                  </a:lnTo>
                  <a:lnTo>
                    <a:pt x="241" y="1436"/>
                  </a:lnTo>
                  <a:lnTo>
                    <a:pt x="250" y="1436"/>
                  </a:lnTo>
                  <a:lnTo>
                    <a:pt x="270" y="1401"/>
                  </a:lnTo>
                  <a:lnTo>
                    <a:pt x="288" y="1436"/>
                  </a:lnTo>
                  <a:lnTo>
                    <a:pt x="297" y="1436"/>
                  </a:lnTo>
                  <a:lnTo>
                    <a:pt x="274" y="1394"/>
                  </a:lnTo>
                  <a:lnTo>
                    <a:pt x="300" y="1349"/>
                  </a:lnTo>
                  <a:lnTo>
                    <a:pt x="327" y="1394"/>
                  </a:lnTo>
                  <a:lnTo>
                    <a:pt x="303" y="1436"/>
                  </a:lnTo>
                  <a:lnTo>
                    <a:pt x="312" y="1436"/>
                  </a:lnTo>
                  <a:lnTo>
                    <a:pt x="331" y="1401"/>
                  </a:lnTo>
                  <a:lnTo>
                    <a:pt x="349" y="1436"/>
                  </a:lnTo>
                  <a:lnTo>
                    <a:pt x="360" y="1436"/>
                  </a:lnTo>
                  <a:lnTo>
                    <a:pt x="336" y="1394"/>
                  </a:lnTo>
                  <a:lnTo>
                    <a:pt x="361" y="1349"/>
                  </a:lnTo>
                  <a:lnTo>
                    <a:pt x="388" y="1394"/>
                  </a:lnTo>
                  <a:lnTo>
                    <a:pt x="364" y="1436"/>
                  </a:lnTo>
                  <a:lnTo>
                    <a:pt x="373" y="1436"/>
                  </a:lnTo>
                  <a:lnTo>
                    <a:pt x="393" y="1401"/>
                  </a:lnTo>
                  <a:lnTo>
                    <a:pt x="412" y="1436"/>
                  </a:lnTo>
                  <a:lnTo>
                    <a:pt x="421" y="1436"/>
                  </a:lnTo>
                  <a:lnTo>
                    <a:pt x="397" y="1394"/>
                  </a:lnTo>
                  <a:lnTo>
                    <a:pt x="423" y="1349"/>
                  </a:lnTo>
                  <a:lnTo>
                    <a:pt x="450" y="1394"/>
                  </a:lnTo>
                  <a:lnTo>
                    <a:pt x="426" y="1436"/>
                  </a:lnTo>
                  <a:lnTo>
                    <a:pt x="435" y="1436"/>
                  </a:lnTo>
                  <a:lnTo>
                    <a:pt x="454" y="1401"/>
                  </a:lnTo>
                  <a:lnTo>
                    <a:pt x="474" y="1436"/>
                  </a:lnTo>
                  <a:lnTo>
                    <a:pt x="483" y="1436"/>
                  </a:lnTo>
                  <a:lnTo>
                    <a:pt x="459" y="1394"/>
                  </a:lnTo>
                  <a:lnTo>
                    <a:pt x="484" y="1349"/>
                  </a:lnTo>
                  <a:lnTo>
                    <a:pt x="511" y="1394"/>
                  </a:lnTo>
                  <a:lnTo>
                    <a:pt x="487" y="1436"/>
                  </a:lnTo>
                  <a:lnTo>
                    <a:pt x="496" y="1436"/>
                  </a:lnTo>
                  <a:lnTo>
                    <a:pt x="516" y="1401"/>
                  </a:lnTo>
                  <a:lnTo>
                    <a:pt x="535" y="1436"/>
                  </a:lnTo>
                  <a:lnTo>
                    <a:pt x="544" y="1436"/>
                  </a:lnTo>
                  <a:lnTo>
                    <a:pt x="520" y="1394"/>
                  </a:lnTo>
                  <a:lnTo>
                    <a:pt x="546" y="1349"/>
                  </a:lnTo>
                  <a:lnTo>
                    <a:pt x="573" y="1394"/>
                  </a:lnTo>
                  <a:lnTo>
                    <a:pt x="549" y="1436"/>
                  </a:lnTo>
                  <a:lnTo>
                    <a:pt x="558" y="1436"/>
                  </a:lnTo>
                  <a:lnTo>
                    <a:pt x="577" y="1401"/>
                  </a:lnTo>
                  <a:lnTo>
                    <a:pt x="597" y="1436"/>
                  </a:lnTo>
                  <a:lnTo>
                    <a:pt x="606" y="1436"/>
                  </a:lnTo>
                  <a:lnTo>
                    <a:pt x="582" y="1394"/>
                  </a:lnTo>
                  <a:lnTo>
                    <a:pt x="609" y="1349"/>
                  </a:lnTo>
                  <a:lnTo>
                    <a:pt x="634" y="1394"/>
                  </a:lnTo>
                  <a:lnTo>
                    <a:pt x="610" y="1436"/>
                  </a:lnTo>
                  <a:lnTo>
                    <a:pt x="619" y="1436"/>
                  </a:lnTo>
                  <a:lnTo>
                    <a:pt x="639" y="1401"/>
                  </a:lnTo>
                  <a:lnTo>
                    <a:pt x="658" y="1436"/>
                  </a:lnTo>
                  <a:lnTo>
                    <a:pt x="667" y="1436"/>
                  </a:lnTo>
                  <a:lnTo>
                    <a:pt x="643" y="1394"/>
                  </a:lnTo>
                  <a:lnTo>
                    <a:pt x="670" y="1349"/>
                  </a:lnTo>
                  <a:lnTo>
                    <a:pt x="696" y="1394"/>
                  </a:lnTo>
                  <a:lnTo>
                    <a:pt x="672" y="1436"/>
                  </a:lnTo>
                  <a:lnTo>
                    <a:pt x="681" y="1436"/>
                  </a:lnTo>
                  <a:lnTo>
                    <a:pt x="700" y="1401"/>
                  </a:lnTo>
                  <a:lnTo>
                    <a:pt x="720" y="1436"/>
                  </a:lnTo>
                  <a:lnTo>
                    <a:pt x="729" y="1436"/>
                  </a:lnTo>
                  <a:lnTo>
                    <a:pt x="705" y="1394"/>
                  </a:lnTo>
                  <a:lnTo>
                    <a:pt x="732" y="1349"/>
                  </a:lnTo>
                  <a:lnTo>
                    <a:pt x="757" y="1394"/>
                  </a:lnTo>
                  <a:lnTo>
                    <a:pt x="733" y="1436"/>
                  </a:lnTo>
                  <a:lnTo>
                    <a:pt x="742" y="1436"/>
                  </a:lnTo>
                  <a:lnTo>
                    <a:pt x="762" y="1401"/>
                  </a:lnTo>
                  <a:lnTo>
                    <a:pt x="781" y="1436"/>
                  </a:lnTo>
                  <a:lnTo>
                    <a:pt x="790" y="1436"/>
                  </a:lnTo>
                  <a:lnTo>
                    <a:pt x="766" y="1394"/>
                  </a:lnTo>
                  <a:lnTo>
                    <a:pt x="793" y="1349"/>
                  </a:lnTo>
                  <a:lnTo>
                    <a:pt x="819" y="1394"/>
                  </a:lnTo>
                  <a:lnTo>
                    <a:pt x="795" y="1436"/>
                  </a:lnTo>
                  <a:lnTo>
                    <a:pt x="805" y="1436"/>
                  </a:lnTo>
                  <a:lnTo>
                    <a:pt x="823" y="1401"/>
                  </a:lnTo>
                  <a:lnTo>
                    <a:pt x="843" y="1436"/>
                  </a:lnTo>
                  <a:lnTo>
                    <a:pt x="852" y="1436"/>
                  </a:lnTo>
                  <a:lnTo>
                    <a:pt x="828" y="1394"/>
                  </a:lnTo>
                  <a:lnTo>
                    <a:pt x="855" y="1349"/>
                  </a:lnTo>
                  <a:lnTo>
                    <a:pt x="880" y="1394"/>
                  </a:lnTo>
                  <a:lnTo>
                    <a:pt x="858" y="1436"/>
                  </a:lnTo>
                  <a:lnTo>
                    <a:pt x="867" y="1436"/>
                  </a:lnTo>
                  <a:lnTo>
                    <a:pt x="885" y="1401"/>
                  </a:lnTo>
                  <a:lnTo>
                    <a:pt x="904" y="1436"/>
                  </a:lnTo>
                  <a:lnTo>
                    <a:pt x="913" y="1436"/>
                  </a:lnTo>
                  <a:lnTo>
                    <a:pt x="889" y="1394"/>
                  </a:lnTo>
                  <a:lnTo>
                    <a:pt x="916" y="1349"/>
                  </a:lnTo>
                  <a:lnTo>
                    <a:pt x="942" y="1394"/>
                  </a:lnTo>
                  <a:lnTo>
                    <a:pt x="919" y="1436"/>
                  </a:lnTo>
                  <a:lnTo>
                    <a:pt x="928" y="1436"/>
                  </a:lnTo>
                  <a:lnTo>
                    <a:pt x="946" y="1401"/>
                  </a:lnTo>
                  <a:lnTo>
                    <a:pt x="966" y="1436"/>
                  </a:lnTo>
                  <a:lnTo>
                    <a:pt x="975" y="1436"/>
                  </a:lnTo>
                  <a:lnTo>
                    <a:pt x="952" y="1394"/>
                  </a:lnTo>
                  <a:lnTo>
                    <a:pt x="978" y="1349"/>
                  </a:lnTo>
                  <a:lnTo>
                    <a:pt x="1005" y="1394"/>
                  </a:lnTo>
                  <a:lnTo>
                    <a:pt x="981" y="1436"/>
                  </a:lnTo>
                  <a:lnTo>
                    <a:pt x="990" y="1436"/>
                  </a:lnTo>
                  <a:lnTo>
                    <a:pt x="1009" y="1401"/>
                  </a:lnTo>
                  <a:lnTo>
                    <a:pt x="1027" y="1436"/>
                  </a:lnTo>
                  <a:lnTo>
                    <a:pt x="1036" y="1436"/>
                  </a:lnTo>
                  <a:lnTo>
                    <a:pt x="1014" y="1394"/>
                  </a:lnTo>
                  <a:lnTo>
                    <a:pt x="1039" y="1349"/>
                  </a:lnTo>
                  <a:lnTo>
                    <a:pt x="1066" y="1394"/>
                  </a:lnTo>
                  <a:lnTo>
                    <a:pt x="1042" y="1436"/>
                  </a:lnTo>
                  <a:lnTo>
                    <a:pt x="1051" y="1436"/>
                  </a:lnTo>
                  <a:lnTo>
                    <a:pt x="1071" y="1401"/>
                  </a:lnTo>
                  <a:lnTo>
                    <a:pt x="1089" y="1436"/>
                  </a:lnTo>
                  <a:lnTo>
                    <a:pt x="1099" y="1436"/>
                  </a:lnTo>
                  <a:lnTo>
                    <a:pt x="1075" y="1394"/>
                  </a:lnTo>
                  <a:lnTo>
                    <a:pt x="1101" y="1349"/>
                  </a:lnTo>
                  <a:lnTo>
                    <a:pt x="1128" y="1394"/>
                  </a:lnTo>
                  <a:lnTo>
                    <a:pt x="1104" y="1436"/>
                  </a:lnTo>
                  <a:lnTo>
                    <a:pt x="1113" y="1436"/>
                  </a:lnTo>
                  <a:lnTo>
                    <a:pt x="1132" y="1401"/>
                  </a:lnTo>
                  <a:lnTo>
                    <a:pt x="1152" y="1436"/>
                  </a:lnTo>
                  <a:lnTo>
                    <a:pt x="1161" y="1436"/>
                  </a:lnTo>
                  <a:lnTo>
                    <a:pt x="1137" y="1394"/>
                  </a:lnTo>
                  <a:lnTo>
                    <a:pt x="1162" y="1349"/>
                  </a:lnTo>
                  <a:lnTo>
                    <a:pt x="1189" y="1394"/>
                  </a:lnTo>
                  <a:lnTo>
                    <a:pt x="1165" y="1436"/>
                  </a:lnTo>
                  <a:lnTo>
                    <a:pt x="1174" y="1436"/>
                  </a:lnTo>
                  <a:lnTo>
                    <a:pt x="1194" y="1401"/>
                  </a:lnTo>
                  <a:lnTo>
                    <a:pt x="1213" y="1436"/>
                  </a:lnTo>
                  <a:lnTo>
                    <a:pt x="1222" y="1436"/>
                  </a:lnTo>
                  <a:lnTo>
                    <a:pt x="1198" y="1394"/>
                  </a:lnTo>
                  <a:lnTo>
                    <a:pt x="1224" y="1349"/>
                  </a:lnTo>
                  <a:lnTo>
                    <a:pt x="1251" y="1394"/>
                  </a:lnTo>
                  <a:lnTo>
                    <a:pt x="1227" y="1436"/>
                  </a:lnTo>
                  <a:lnTo>
                    <a:pt x="1236" y="1436"/>
                  </a:lnTo>
                  <a:lnTo>
                    <a:pt x="1255" y="1401"/>
                  </a:lnTo>
                  <a:lnTo>
                    <a:pt x="1275" y="1436"/>
                  </a:lnTo>
                  <a:lnTo>
                    <a:pt x="1284" y="1436"/>
                  </a:lnTo>
                  <a:lnTo>
                    <a:pt x="1260" y="1394"/>
                  </a:lnTo>
                  <a:lnTo>
                    <a:pt x="1285" y="1349"/>
                  </a:lnTo>
                  <a:lnTo>
                    <a:pt x="1312" y="1394"/>
                  </a:lnTo>
                  <a:lnTo>
                    <a:pt x="1288" y="1436"/>
                  </a:lnTo>
                  <a:lnTo>
                    <a:pt x="1297" y="1436"/>
                  </a:lnTo>
                  <a:lnTo>
                    <a:pt x="1317" y="1401"/>
                  </a:lnTo>
                  <a:lnTo>
                    <a:pt x="1336" y="1436"/>
                  </a:lnTo>
                  <a:lnTo>
                    <a:pt x="1345" y="1436"/>
                  </a:lnTo>
                  <a:lnTo>
                    <a:pt x="1321" y="1394"/>
                  </a:lnTo>
                  <a:lnTo>
                    <a:pt x="1348" y="1349"/>
                  </a:lnTo>
                  <a:lnTo>
                    <a:pt x="1374" y="1394"/>
                  </a:lnTo>
                  <a:lnTo>
                    <a:pt x="1350" y="1436"/>
                  </a:lnTo>
                  <a:lnTo>
                    <a:pt x="1359" y="1436"/>
                  </a:lnTo>
                  <a:lnTo>
                    <a:pt x="1378" y="1401"/>
                  </a:lnTo>
                  <a:lnTo>
                    <a:pt x="1398" y="1436"/>
                  </a:lnTo>
                  <a:lnTo>
                    <a:pt x="1407" y="1436"/>
                  </a:lnTo>
                  <a:lnTo>
                    <a:pt x="1383" y="1394"/>
                  </a:lnTo>
                  <a:lnTo>
                    <a:pt x="1410" y="1349"/>
                  </a:lnTo>
                  <a:lnTo>
                    <a:pt x="1435" y="1394"/>
                  </a:lnTo>
                  <a:lnTo>
                    <a:pt x="1411" y="1436"/>
                  </a:lnTo>
                  <a:lnTo>
                    <a:pt x="1420" y="1436"/>
                  </a:lnTo>
                  <a:lnTo>
                    <a:pt x="1440" y="1401"/>
                  </a:lnTo>
                  <a:lnTo>
                    <a:pt x="1459" y="1436"/>
                  </a:lnTo>
                  <a:lnTo>
                    <a:pt x="1468" y="1436"/>
                  </a:lnTo>
                  <a:lnTo>
                    <a:pt x="1444" y="1394"/>
                  </a:lnTo>
                  <a:lnTo>
                    <a:pt x="1471" y="1349"/>
                  </a:lnTo>
                  <a:lnTo>
                    <a:pt x="1497" y="1394"/>
                  </a:lnTo>
                  <a:lnTo>
                    <a:pt x="1473" y="1436"/>
                  </a:lnTo>
                  <a:lnTo>
                    <a:pt x="1482" y="1436"/>
                  </a:lnTo>
                  <a:lnTo>
                    <a:pt x="1501" y="1401"/>
                  </a:lnTo>
                  <a:lnTo>
                    <a:pt x="1521" y="1436"/>
                  </a:lnTo>
                  <a:lnTo>
                    <a:pt x="1530" y="1436"/>
                  </a:lnTo>
                  <a:lnTo>
                    <a:pt x="1506" y="1394"/>
                  </a:lnTo>
                  <a:lnTo>
                    <a:pt x="1533" y="1349"/>
                  </a:lnTo>
                  <a:lnTo>
                    <a:pt x="1558" y="1394"/>
                  </a:lnTo>
                  <a:lnTo>
                    <a:pt x="1534" y="1436"/>
                  </a:lnTo>
                  <a:lnTo>
                    <a:pt x="1545" y="1436"/>
                  </a:lnTo>
                  <a:lnTo>
                    <a:pt x="1563" y="1401"/>
                  </a:lnTo>
                  <a:lnTo>
                    <a:pt x="1582" y="1436"/>
                  </a:lnTo>
                  <a:lnTo>
                    <a:pt x="1591" y="1436"/>
                  </a:lnTo>
                  <a:lnTo>
                    <a:pt x="1567" y="1394"/>
                  </a:lnTo>
                  <a:lnTo>
                    <a:pt x="1594" y="1349"/>
                  </a:lnTo>
                  <a:lnTo>
                    <a:pt x="1620" y="1394"/>
                  </a:lnTo>
                  <a:lnTo>
                    <a:pt x="1597" y="1436"/>
                  </a:lnTo>
                  <a:lnTo>
                    <a:pt x="1606" y="1436"/>
                  </a:lnTo>
                  <a:lnTo>
                    <a:pt x="1624" y="1401"/>
                  </a:lnTo>
                  <a:lnTo>
                    <a:pt x="1644" y="1436"/>
                  </a:lnTo>
                  <a:lnTo>
                    <a:pt x="1653" y="1436"/>
                  </a:lnTo>
                  <a:lnTo>
                    <a:pt x="1629" y="1394"/>
                  </a:lnTo>
                  <a:lnTo>
                    <a:pt x="1656" y="1349"/>
                  </a:lnTo>
                  <a:lnTo>
                    <a:pt x="1681" y="1394"/>
                  </a:lnTo>
                  <a:lnTo>
                    <a:pt x="1659" y="1436"/>
                  </a:lnTo>
                  <a:lnTo>
                    <a:pt x="1668" y="1436"/>
                  </a:lnTo>
                  <a:lnTo>
                    <a:pt x="1686" y="1401"/>
                  </a:lnTo>
                  <a:lnTo>
                    <a:pt x="1705" y="1436"/>
                  </a:lnTo>
                  <a:lnTo>
                    <a:pt x="1714" y="1436"/>
                  </a:lnTo>
                  <a:lnTo>
                    <a:pt x="1692" y="1394"/>
                  </a:lnTo>
                  <a:lnTo>
                    <a:pt x="1717" y="1349"/>
                  </a:lnTo>
                  <a:lnTo>
                    <a:pt x="1744" y="1394"/>
                  </a:lnTo>
                  <a:lnTo>
                    <a:pt x="1720" y="1436"/>
                  </a:lnTo>
                  <a:lnTo>
                    <a:pt x="1729" y="1436"/>
                  </a:lnTo>
                  <a:lnTo>
                    <a:pt x="1749" y="1401"/>
                  </a:lnTo>
                  <a:lnTo>
                    <a:pt x="1767" y="1436"/>
                  </a:lnTo>
                  <a:lnTo>
                    <a:pt x="1776" y="1436"/>
                  </a:lnTo>
                  <a:lnTo>
                    <a:pt x="1753" y="1394"/>
                  </a:lnTo>
                  <a:lnTo>
                    <a:pt x="1779" y="1349"/>
                  </a:lnTo>
                  <a:lnTo>
                    <a:pt x="1806" y="1394"/>
                  </a:lnTo>
                  <a:lnTo>
                    <a:pt x="1782" y="1436"/>
                  </a:lnTo>
                  <a:lnTo>
                    <a:pt x="1791" y="1436"/>
                  </a:lnTo>
                  <a:lnTo>
                    <a:pt x="1810" y="1401"/>
                  </a:lnTo>
                  <a:lnTo>
                    <a:pt x="1828" y="1436"/>
                  </a:lnTo>
                  <a:lnTo>
                    <a:pt x="1839" y="1436"/>
                  </a:lnTo>
                  <a:lnTo>
                    <a:pt x="1815" y="1394"/>
                  </a:lnTo>
                  <a:lnTo>
                    <a:pt x="1840" y="1349"/>
                  </a:lnTo>
                  <a:lnTo>
                    <a:pt x="1867" y="1394"/>
                  </a:lnTo>
                  <a:lnTo>
                    <a:pt x="1843" y="1436"/>
                  </a:lnTo>
                  <a:lnTo>
                    <a:pt x="1852" y="1436"/>
                  </a:lnTo>
                  <a:lnTo>
                    <a:pt x="1872" y="1401"/>
                  </a:lnTo>
                  <a:lnTo>
                    <a:pt x="1891" y="1436"/>
                  </a:lnTo>
                  <a:lnTo>
                    <a:pt x="1900" y="1436"/>
                  </a:lnTo>
                  <a:lnTo>
                    <a:pt x="1876" y="1394"/>
                  </a:lnTo>
                  <a:lnTo>
                    <a:pt x="1902" y="1349"/>
                  </a:lnTo>
                  <a:lnTo>
                    <a:pt x="1929" y="1394"/>
                  </a:lnTo>
                  <a:lnTo>
                    <a:pt x="1905" y="1436"/>
                  </a:lnTo>
                  <a:lnTo>
                    <a:pt x="1914" y="1436"/>
                  </a:lnTo>
                  <a:lnTo>
                    <a:pt x="1933" y="1401"/>
                  </a:lnTo>
                  <a:lnTo>
                    <a:pt x="1953" y="1436"/>
                  </a:lnTo>
                  <a:lnTo>
                    <a:pt x="1962" y="1436"/>
                  </a:lnTo>
                  <a:lnTo>
                    <a:pt x="1938" y="1394"/>
                  </a:lnTo>
                  <a:lnTo>
                    <a:pt x="1963" y="1349"/>
                  </a:lnTo>
                  <a:lnTo>
                    <a:pt x="1990" y="1394"/>
                  </a:lnTo>
                  <a:lnTo>
                    <a:pt x="1966" y="1436"/>
                  </a:lnTo>
                  <a:lnTo>
                    <a:pt x="1975" y="1436"/>
                  </a:lnTo>
                  <a:lnTo>
                    <a:pt x="1995" y="1401"/>
                  </a:lnTo>
                  <a:lnTo>
                    <a:pt x="2014" y="1436"/>
                  </a:lnTo>
                  <a:lnTo>
                    <a:pt x="2023" y="1436"/>
                  </a:lnTo>
                  <a:lnTo>
                    <a:pt x="1999" y="1394"/>
                  </a:lnTo>
                  <a:lnTo>
                    <a:pt x="2025" y="1349"/>
                  </a:lnTo>
                  <a:lnTo>
                    <a:pt x="2052" y="1394"/>
                  </a:lnTo>
                  <a:lnTo>
                    <a:pt x="2028" y="1436"/>
                  </a:lnTo>
                  <a:lnTo>
                    <a:pt x="2037" y="1436"/>
                  </a:lnTo>
                  <a:lnTo>
                    <a:pt x="2056" y="1401"/>
                  </a:lnTo>
                  <a:lnTo>
                    <a:pt x="2076" y="1436"/>
                  </a:lnTo>
                  <a:lnTo>
                    <a:pt x="2085" y="1436"/>
                  </a:lnTo>
                  <a:lnTo>
                    <a:pt x="2061" y="1394"/>
                  </a:lnTo>
                  <a:lnTo>
                    <a:pt x="2088" y="1349"/>
                  </a:lnTo>
                  <a:lnTo>
                    <a:pt x="2113" y="1394"/>
                  </a:lnTo>
                  <a:lnTo>
                    <a:pt x="2089" y="1436"/>
                  </a:lnTo>
                  <a:lnTo>
                    <a:pt x="2098" y="1436"/>
                  </a:lnTo>
                  <a:lnTo>
                    <a:pt x="2118" y="1401"/>
                  </a:lnTo>
                  <a:lnTo>
                    <a:pt x="2137" y="1436"/>
                  </a:lnTo>
                  <a:lnTo>
                    <a:pt x="2146" y="1436"/>
                  </a:lnTo>
                  <a:lnTo>
                    <a:pt x="2122" y="1394"/>
                  </a:lnTo>
                  <a:lnTo>
                    <a:pt x="2149" y="1349"/>
                  </a:lnTo>
                  <a:lnTo>
                    <a:pt x="2175" y="1394"/>
                  </a:lnTo>
                  <a:lnTo>
                    <a:pt x="2151" y="1436"/>
                  </a:lnTo>
                  <a:lnTo>
                    <a:pt x="2160" y="1436"/>
                  </a:lnTo>
                  <a:lnTo>
                    <a:pt x="2179" y="1401"/>
                  </a:lnTo>
                  <a:lnTo>
                    <a:pt x="2199" y="1436"/>
                  </a:lnTo>
                  <a:lnTo>
                    <a:pt x="2208" y="1436"/>
                  </a:lnTo>
                  <a:lnTo>
                    <a:pt x="2184" y="1394"/>
                  </a:lnTo>
                  <a:lnTo>
                    <a:pt x="2211" y="1349"/>
                  </a:lnTo>
                  <a:lnTo>
                    <a:pt x="2236" y="1394"/>
                  </a:lnTo>
                  <a:lnTo>
                    <a:pt x="2212" y="1436"/>
                  </a:lnTo>
                  <a:lnTo>
                    <a:pt x="2221" y="1436"/>
                  </a:lnTo>
                  <a:lnTo>
                    <a:pt x="2241" y="1401"/>
                  </a:lnTo>
                  <a:lnTo>
                    <a:pt x="2260" y="1436"/>
                  </a:lnTo>
                  <a:lnTo>
                    <a:pt x="2269" y="1436"/>
                  </a:lnTo>
                  <a:lnTo>
                    <a:pt x="2245" y="1394"/>
                  </a:lnTo>
                  <a:lnTo>
                    <a:pt x="2272" y="1349"/>
                  </a:lnTo>
                  <a:lnTo>
                    <a:pt x="2298" y="1394"/>
                  </a:lnTo>
                  <a:lnTo>
                    <a:pt x="2274" y="1436"/>
                  </a:lnTo>
                  <a:lnTo>
                    <a:pt x="2284" y="1436"/>
                  </a:lnTo>
                  <a:lnTo>
                    <a:pt x="2302" y="1401"/>
                  </a:lnTo>
                  <a:lnTo>
                    <a:pt x="2322" y="1436"/>
                  </a:lnTo>
                  <a:lnTo>
                    <a:pt x="2331" y="1436"/>
                  </a:lnTo>
                  <a:lnTo>
                    <a:pt x="2307" y="1394"/>
                  </a:lnTo>
                  <a:lnTo>
                    <a:pt x="2334" y="1349"/>
                  </a:lnTo>
                  <a:lnTo>
                    <a:pt x="2359" y="1394"/>
                  </a:lnTo>
                  <a:lnTo>
                    <a:pt x="2337" y="1436"/>
                  </a:lnTo>
                  <a:lnTo>
                    <a:pt x="2346" y="1436"/>
                  </a:lnTo>
                  <a:lnTo>
                    <a:pt x="2364" y="1401"/>
                  </a:lnTo>
                  <a:lnTo>
                    <a:pt x="2383" y="1436"/>
                  </a:lnTo>
                  <a:lnTo>
                    <a:pt x="2392" y="1436"/>
                  </a:lnTo>
                  <a:lnTo>
                    <a:pt x="2368" y="1394"/>
                  </a:lnTo>
                  <a:lnTo>
                    <a:pt x="2395" y="1349"/>
                  </a:lnTo>
                  <a:lnTo>
                    <a:pt x="2421" y="1394"/>
                  </a:lnTo>
                  <a:lnTo>
                    <a:pt x="2398" y="1436"/>
                  </a:lnTo>
                  <a:lnTo>
                    <a:pt x="2407" y="1436"/>
                  </a:lnTo>
                  <a:lnTo>
                    <a:pt x="2425" y="1401"/>
                  </a:lnTo>
                  <a:lnTo>
                    <a:pt x="2445" y="1436"/>
                  </a:lnTo>
                  <a:lnTo>
                    <a:pt x="2454" y="1436"/>
                  </a:lnTo>
                  <a:lnTo>
                    <a:pt x="2431" y="1394"/>
                  </a:lnTo>
                  <a:lnTo>
                    <a:pt x="2457" y="1349"/>
                  </a:lnTo>
                  <a:lnTo>
                    <a:pt x="2484" y="1394"/>
                  </a:lnTo>
                  <a:lnTo>
                    <a:pt x="2460" y="1436"/>
                  </a:lnTo>
                  <a:lnTo>
                    <a:pt x="2469" y="1436"/>
                  </a:lnTo>
                  <a:lnTo>
                    <a:pt x="2488" y="1401"/>
                  </a:lnTo>
                  <a:lnTo>
                    <a:pt x="2506" y="1436"/>
                  </a:lnTo>
                  <a:lnTo>
                    <a:pt x="2515" y="1436"/>
                  </a:lnTo>
                  <a:lnTo>
                    <a:pt x="2493" y="1394"/>
                  </a:lnTo>
                  <a:lnTo>
                    <a:pt x="2518" y="1349"/>
                  </a:lnTo>
                  <a:lnTo>
                    <a:pt x="2545" y="1394"/>
                  </a:lnTo>
                  <a:lnTo>
                    <a:pt x="2521" y="1436"/>
                  </a:lnTo>
                  <a:lnTo>
                    <a:pt x="2530" y="1436"/>
                  </a:lnTo>
                  <a:lnTo>
                    <a:pt x="2550" y="1401"/>
                  </a:lnTo>
                  <a:lnTo>
                    <a:pt x="2565" y="1428"/>
                  </a:lnTo>
                  <a:lnTo>
                    <a:pt x="2565" y="1412"/>
                  </a:lnTo>
                  <a:lnTo>
                    <a:pt x="2554" y="1394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0" y="1386"/>
                  </a:lnTo>
                  <a:lnTo>
                    <a:pt x="2523" y="1341"/>
                  </a:lnTo>
                  <a:lnTo>
                    <a:pt x="2550" y="1295"/>
                  </a:lnTo>
                  <a:lnTo>
                    <a:pt x="2565" y="1320"/>
                  </a:lnTo>
                  <a:lnTo>
                    <a:pt x="2565" y="1305"/>
                  </a:lnTo>
                  <a:lnTo>
                    <a:pt x="2554" y="1287"/>
                  </a:lnTo>
                  <a:lnTo>
                    <a:pt x="2565" y="1269"/>
                  </a:lnTo>
                  <a:lnTo>
                    <a:pt x="2565" y="1253"/>
                  </a:lnTo>
                  <a:lnTo>
                    <a:pt x="2550" y="1280"/>
                  </a:lnTo>
                  <a:lnTo>
                    <a:pt x="2523" y="1233"/>
                  </a:lnTo>
                  <a:lnTo>
                    <a:pt x="2550" y="1189"/>
                  </a:lnTo>
                  <a:lnTo>
                    <a:pt x="2565" y="1214"/>
                  </a:lnTo>
                  <a:lnTo>
                    <a:pt x="2565" y="1199"/>
                  </a:lnTo>
                  <a:lnTo>
                    <a:pt x="2554" y="1181"/>
                  </a:lnTo>
                  <a:lnTo>
                    <a:pt x="2565" y="1163"/>
                  </a:lnTo>
                  <a:lnTo>
                    <a:pt x="2565" y="1147"/>
                  </a:lnTo>
                  <a:lnTo>
                    <a:pt x="2550" y="1172"/>
                  </a:lnTo>
                  <a:lnTo>
                    <a:pt x="2523" y="1127"/>
                  </a:lnTo>
                  <a:lnTo>
                    <a:pt x="2550" y="1082"/>
                  </a:lnTo>
                  <a:lnTo>
                    <a:pt x="2565" y="1108"/>
                  </a:lnTo>
                  <a:lnTo>
                    <a:pt x="2565" y="1093"/>
                  </a:lnTo>
                  <a:lnTo>
                    <a:pt x="2554" y="1075"/>
                  </a:lnTo>
                  <a:lnTo>
                    <a:pt x="2565" y="1057"/>
                  </a:lnTo>
                  <a:lnTo>
                    <a:pt x="2565" y="1040"/>
                  </a:lnTo>
                  <a:lnTo>
                    <a:pt x="2550" y="1066"/>
                  </a:lnTo>
                  <a:lnTo>
                    <a:pt x="2523" y="1021"/>
                  </a:lnTo>
                  <a:lnTo>
                    <a:pt x="2550" y="976"/>
                  </a:lnTo>
                  <a:lnTo>
                    <a:pt x="2565" y="1001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4"/>
                  </a:lnTo>
                  <a:lnTo>
                    <a:pt x="2550" y="959"/>
                  </a:lnTo>
                  <a:lnTo>
                    <a:pt x="2523" y="915"/>
                  </a:lnTo>
                  <a:lnTo>
                    <a:pt x="2550" y="868"/>
                  </a:lnTo>
                  <a:lnTo>
                    <a:pt x="2565" y="895"/>
                  </a:lnTo>
                  <a:lnTo>
                    <a:pt x="2565" y="879"/>
                  </a:lnTo>
                  <a:lnTo>
                    <a:pt x="2554" y="861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0" y="853"/>
                  </a:lnTo>
                  <a:lnTo>
                    <a:pt x="2523" y="808"/>
                  </a:lnTo>
                  <a:lnTo>
                    <a:pt x="2550" y="762"/>
                  </a:lnTo>
                  <a:lnTo>
                    <a:pt x="2565" y="789"/>
                  </a:lnTo>
                  <a:lnTo>
                    <a:pt x="2565" y="772"/>
                  </a:lnTo>
                  <a:lnTo>
                    <a:pt x="2554" y="754"/>
                  </a:lnTo>
                  <a:lnTo>
                    <a:pt x="2565" y="736"/>
                  </a:lnTo>
                  <a:lnTo>
                    <a:pt x="2565" y="720"/>
                  </a:lnTo>
                  <a:lnTo>
                    <a:pt x="2550" y="747"/>
                  </a:lnTo>
                  <a:lnTo>
                    <a:pt x="2523" y="700"/>
                  </a:lnTo>
                  <a:lnTo>
                    <a:pt x="2550" y="656"/>
                  </a:lnTo>
                  <a:lnTo>
                    <a:pt x="2565" y="681"/>
                  </a:lnTo>
                  <a:lnTo>
                    <a:pt x="2565" y="666"/>
                  </a:lnTo>
                  <a:lnTo>
                    <a:pt x="2554" y="648"/>
                  </a:lnTo>
                  <a:lnTo>
                    <a:pt x="2565" y="630"/>
                  </a:lnTo>
                  <a:lnTo>
                    <a:pt x="2565" y="614"/>
                  </a:lnTo>
                  <a:lnTo>
                    <a:pt x="2550" y="641"/>
                  </a:lnTo>
                  <a:lnTo>
                    <a:pt x="2523" y="594"/>
                  </a:lnTo>
                  <a:lnTo>
                    <a:pt x="2550" y="549"/>
                  </a:lnTo>
                  <a:lnTo>
                    <a:pt x="2565" y="575"/>
                  </a:lnTo>
                  <a:lnTo>
                    <a:pt x="2565" y="560"/>
                  </a:lnTo>
                  <a:lnTo>
                    <a:pt x="2554" y="542"/>
                  </a:lnTo>
                  <a:lnTo>
                    <a:pt x="2565" y="524"/>
                  </a:lnTo>
                  <a:lnTo>
                    <a:pt x="2565" y="507"/>
                  </a:lnTo>
                  <a:lnTo>
                    <a:pt x="2550" y="533"/>
                  </a:lnTo>
                  <a:lnTo>
                    <a:pt x="2523" y="488"/>
                  </a:lnTo>
                  <a:lnTo>
                    <a:pt x="2550" y="443"/>
                  </a:lnTo>
                  <a:lnTo>
                    <a:pt x="2565" y="468"/>
                  </a:lnTo>
                  <a:lnTo>
                    <a:pt x="2565" y="453"/>
                  </a:lnTo>
                  <a:lnTo>
                    <a:pt x="2554" y="435"/>
                  </a:lnTo>
                  <a:lnTo>
                    <a:pt x="2565" y="416"/>
                  </a:lnTo>
                  <a:lnTo>
                    <a:pt x="2565" y="401"/>
                  </a:lnTo>
                  <a:lnTo>
                    <a:pt x="2550" y="426"/>
                  </a:lnTo>
                  <a:lnTo>
                    <a:pt x="2523" y="382"/>
                  </a:lnTo>
                  <a:lnTo>
                    <a:pt x="2550" y="337"/>
                  </a:lnTo>
                  <a:lnTo>
                    <a:pt x="2565" y="362"/>
                  </a:lnTo>
                  <a:lnTo>
                    <a:pt x="2565" y="346"/>
                  </a:lnTo>
                  <a:lnTo>
                    <a:pt x="2554" y="328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0" y="320"/>
                  </a:lnTo>
                  <a:lnTo>
                    <a:pt x="2523" y="275"/>
                  </a:lnTo>
                  <a:lnTo>
                    <a:pt x="2550" y="229"/>
                  </a:lnTo>
                  <a:lnTo>
                    <a:pt x="2565" y="256"/>
                  </a:lnTo>
                  <a:lnTo>
                    <a:pt x="2565" y="239"/>
                  </a:lnTo>
                  <a:lnTo>
                    <a:pt x="2554" y="221"/>
                  </a:lnTo>
                  <a:lnTo>
                    <a:pt x="2565" y="203"/>
                  </a:lnTo>
                  <a:lnTo>
                    <a:pt x="2565" y="188"/>
                  </a:lnTo>
                  <a:lnTo>
                    <a:pt x="2550" y="214"/>
                  </a:lnTo>
                  <a:lnTo>
                    <a:pt x="2523" y="169"/>
                  </a:lnTo>
                  <a:lnTo>
                    <a:pt x="2550" y="123"/>
                  </a:lnTo>
                  <a:lnTo>
                    <a:pt x="2565" y="149"/>
                  </a:lnTo>
                  <a:lnTo>
                    <a:pt x="2565" y="133"/>
                  </a:lnTo>
                  <a:lnTo>
                    <a:pt x="2554" y="115"/>
                  </a:lnTo>
                  <a:lnTo>
                    <a:pt x="2565" y="97"/>
                  </a:lnTo>
                  <a:lnTo>
                    <a:pt x="2565" y="81"/>
                  </a:lnTo>
                  <a:lnTo>
                    <a:pt x="2550" y="108"/>
                  </a:lnTo>
                  <a:lnTo>
                    <a:pt x="2523" y="61"/>
                  </a:lnTo>
                  <a:lnTo>
                    <a:pt x="2550" y="16"/>
                  </a:lnTo>
                  <a:lnTo>
                    <a:pt x="2565" y="42"/>
                  </a:lnTo>
                  <a:lnTo>
                    <a:pt x="2565" y="27"/>
                  </a:lnTo>
                  <a:lnTo>
                    <a:pt x="2554" y="9"/>
                  </a:lnTo>
                  <a:lnTo>
                    <a:pt x="25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25">
              <a:extLst>
                <a:ext uri="{FF2B5EF4-FFF2-40B4-BE49-F238E27FC236}">
                  <a16:creationId xmlns:a16="http://schemas.microsoft.com/office/drawing/2014/main" id="{5A9497AE-F163-4B7B-B0ED-3AE19867EB5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6845300"/>
            </a:xfrm>
            <a:custGeom>
              <a:avLst/>
              <a:gdLst>
                <a:gd name="T0" fmla="*/ 7679 w 7679"/>
                <a:gd name="T1" fmla="*/ 4289 h 4312"/>
                <a:gd name="T2" fmla="*/ 7665 w 7679"/>
                <a:gd name="T3" fmla="*/ 4312 h 4312"/>
                <a:gd name="T4" fmla="*/ 7674 w 7679"/>
                <a:gd name="T5" fmla="*/ 4312 h 4312"/>
                <a:gd name="T6" fmla="*/ 7679 w 7679"/>
                <a:gd name="T7" fmla="*/ 4306 h 4312"/>
                <a:gd name="T8" fmla="*/ 7679 w 7679"/>
                <a:gd name="T9" fmla="*/ 4289 h 4312"/>
                <a:gd name="T10" fmla="*/ 0 w 7679"/>
                <a:gd name="T11" fmla="*/ 4274 h 4312"/>
                <a:gd name="T12" fmla="*/ 0 w 7679"/>
                <a:gd name="T13" fmla="*/ 4291 h 4312"/>
                <a:gd name="T14" fmla="*/ 12 w 7679"/>
                <a:gd name="T15" fmla="*/ 4312 h 4312"/>
                <a:gd name="T16" fmla="*/ 21 w 7679"/>
                <a:gd name="T17" fmla="*/ 4312 h 4312"/>
                <a:gd name="T18" fmla="*/ 0 w 7679"/>
                <a:gd name="T19" fmla="*/ 4274 h 4312"/>
                <a:gd name="T20" fmla="*/ 2 w 7679"/>
                <a:gd name="T21" fmla="*/ 0 h 4312"/>
                <a:gd name="T22" fmla="*/ 0 w 7679"/>
                <a:gd name="T23" fmla="*/ 0 h 4312"/>
                <a:gd name="T24" fmla="*/ 0 w 7679"/>
                <a:gd name="T25" fmla="*/ 3 h 4312"/>
                <a:gd name="T26" fmla="*/ 2 w 7679"/>
                <a:gd name="T27" fmla="*/ 0 h 4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79" h="4312">
                  <a:moveTo>
                    <a:pt x="7679" y="4289"/>
                  </a:moveTo>
                  <a:lnTo>
                    <a:pt x="7665" y="4312"/>
                  </a:lnTo>
                  <a:lnTo>
                    <a:pt x="7674" y="4312"/>
                  </a:lnTo>
                  <a:lnTo>
                    <a:pt x="7679" y="4306"/>
                  </a:lnTo>
                  <a:lnTo>
                    <a:pt x="7679" y="4289"/>
                  </a:lnTo>
                  <a:close/>
                  <a:moveTo>
                    <a:pt x="0" y="4274"/>
                  </a:moveTo>
                  <a:lnTo>
                    <a:pt x="0" y="4291"/>
                  </a:lnTo>
                  <a:lnTo>
                    <a:pt x="12" y="4312"/>
                  </a:lnTo>
                  <a:lnTo>
                    <a:pt x="21" y="4312"/>
                  </a:lnTo>
                  <a:lnTo>
                    <a:pt x="0" y="4274"/>
                  </a:lnTo>
                  <a:close/>
                  <a:moveTo>
                    <a:pt x="2" y="0"/>
                  </a:moveTo>
                  <a:lnTo>
                    <a:pt x="0" y="0"/>
                  </a:lnTo>
                  <a:lnTo>
                    <a:pt x="0" y="3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26">
              <a:extLst>
                <a:ext uri="{FF2B5EF4-FFF2-40B4-BE49-F238E27FC236}">
                  <a16:creationId xmlns:a16="http://schemas.microsoft.com/office/drawing/2014/main" id="{AA181280-67BC-430D-BC01-BA5C1495993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6845300"/>
            </a:xfrm>
            <a:custGeom>
              <a:avLst/>
              <a:gdLst>
                <a:gd name="T0" fmla="*/ 7679 w 7679"/>
                <a:gd name="T1" fmla="*/ 4289 h 4312"/>
                <a:gd name="T2" fmla="*/ 7665 w 7679"/>
                <a:gd name="T3" fmla="*/ 4312 h 4312"/>
                <a:gd name="T4" fmla="*/ 7674 w 7679"/>
                <a:gd name="T5" fmla="*/ 4312 h 4312"/>
                <a:gd name="T6" fmla="*/ 7679 w 7679"/>
                <a:gd name="T7" fmla="*/ 4306 h 4312"/>
                <a:gd name="T8" fmla="*/ 7679 w 7679"/>
                <a:gd name="T9" fmla="*/ 4289 h 4312"/>
                <a:gd name="T10" fmla="*/ 0 w 7679"/>
                <a:gd name="T11" fmla="*/ 4274 h 4312"/>
                <a:gd name="T12" fmla="*/ 0 w 7679"/>
                <a:gd name="T13" fmla="*/ 4291 h 4312"/>
                <a:gd name="T14" fmla="*/ 12 w 7679"/>
                <a:gd name="T15" fmla="*/ 4312 h 4312"/>
                <a:gd name="T16" fmla="*/ 21 w 7679"/>
                <a:gd name="T17" fmla="*/ 4312 h 4312"/>
                <a:gd name="T18" fmla="*/ 0 w 7679"/>
                <a:gd name="T19" fmla="*/ 4274 h 4312"/>
                <a:gd name="T20" fmla="*/ 2 w 7679"/>
                <a:gd name="T21" fmla="*/ 0 h 4312"/>
                <a:gd name="T22" fmla="*/ 0 w 7679"/>
                <a:gd name="T23" fmla="*/ 0 h 4312"/>
                <a:gd name="T24" fmla="*/ 0 w 7679"/>
                <a:gd name="T25" fmla="*/ 3 h 4312"/>
                <a:gd name="T26" fmla="*/ 2 w 7679"/>
                <a:gd name="T27" fmla="*/ 0 h 4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79" h="4312">
                  <a:moveTo>
                    <a:pt x="7679" y="4289"/>
                  </a:moveTo>
                  <a:lnTo>
                    <a:pt x="7665" y="4312"/>
                  </a:lnTo>
                  <a:lnTo>
                    <a:pt x="7674" y="4312"/>
                  </a:lnTo>
                  <a:lnTo>
                    <a:pt x="7679" y="4306"/>
                  </a:lnTo>
                  <a:lnTo>
                    <a:pt x="7679" y="4289"/>
                  </a:lnTo>
                  <a:moveTo>
                    <a:pt x="0" y="4274"/>
                  </a:moveTo>
                  <a:lnTo>
                    <a:pt x="0" y="4291"/>
                  </a:lnTo>
                  <a:lnTo>
                    <a:pt x="12" y="4312"/>
                  </a:lnTo>
                  <a:lnTo>
                    <a:pt x="21" y="4312"/>
                  </a:lnTo>
                  <a:lnTo>
                    <a:pt x="0" y="4274"/>
                  </a:lnTo>
                  <a:moveTo>
                    <a:pt x="2" y="0"/>
                  </a:moveTo>
                  <a:lnTo>
                    <a:pt x="0" y="0"/>
                  </a:lnTo>
                  <a:lnTo>
                    <a:pt x="0" y="3"/>
                  </a:lnTo>
                  <a:lnTo>
                    <a:pt x="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B572EAE6-62CE-426A-8F3D-2F6C247731E5}"/>
              </a:ext>
            </a:extLst>
          </p:cNvPr>
          <p:cNvSpPr>
            <a:spLocks/>
          </p:cNvSpPr>
          <p:nvPr/>
        </p:nvSpPr>
        <p:spPr bwMode="auto">
          <a:xfrm>
            <a:off x="6287908" y="1911350"/>
            <a:ext cx="3589120" cy="2753024"/>
          </a:xfrm>
          <a:custGeom>
            <a:avLst/>
            <a:gdLst>
              <a:gd name="connsiteX0" fmla="*/ 747337 w 3589120"/>
              <a:gd name="connsiteY0" fmla="*/ 1998536 h 2753024"/>
              <a:gd name="connsiteX1" fmla="*/ 739949 w 3589120"/>
              <a:gd name="connsiteY1" fmla="*/ 2045417 h 2753024"/>
              <a:gd name="connsiteX2" fmla="*/ 738079 w 3589120"/>
              <a:gd name="connsiteY2" fmla="*/ 2135381 h 2753024"/>
              <a:gd name="connsiteX3" fmla="*/ 738226 w 3589120"/>
              <a:gd name="connsiteY3" fmla="*/ 2133196 h 2753024"/>
              <a:gd name="connsiteX4" fmla="*/ 740052 w 3589120"/>
              <a:gd name="connsiteY4" fmla="*/ 2045391 h 2753024"/>
              <a:gd name="connsiteX5" fmla="*/ 747265 w 3589120"/>
              <a:gd name="connsiteY5" fmla="*/ 1999600 h 2753024"/>
              <a:gd name="connsiteX6" fmla="*/ 780077 w 3589120"/>
              <a:gd name="connsiteY6" fmla="*/ 1824685 h 2753024"/>
              <a:gd name="connsiteX7" fmla="*/ 766970 w 3589120"/>
              <a:gd name="connsiteY7" fmla="*/ 1873952 h 2753024"/>
              <a:gd name="connsiteX8" fmla="*/ 750559 w 3589120"/>
              <a:gd name="connsiteY8" fmla="*/ 1978093 h 2753024"/>
              <a:gd name="connsiteX9" fmla="*/ 751081 w 3589120"/>
              <a:gd name="connsiteY9" fmla="*/ 1975379 h 2753024"/>
              <a:gd name="connsiteX10" fmla="*/ 767068 w 3589120"/>
              <a:gd name="connsiteY10" fmla="*/ 1873897 h 2753024"/>
              <a:gd name="connsiteX11" fmla="*/ 779869 w 3589120"/>
              <a:gd name="connsiteY11" fmla="*/ 1825767 h 2753024"/>
              <a:gd name="connsiteX12" fmla="*/ 833576 w 3589120"/>
              <a:gd name="connsiteY12" fmla="*/ 1639038 h 2753024"/>
              <a:gd name="connsiteX13" fmla="*/ 816949 w 3589120"/>
              <a:gd name="connsiteY13" fmla="*/ 1686092 h 2753024"/>
              <a:gd name="connsiteX14" fmla="*/ 789297 w 3589120"/>
              <a:gd name="connsiteY14" fmla="*/ 1790031 h 2753024"/>
              <a:gd name="connsiteX15" fmla="*/ 790122 w 3589120"/>
              <a:gd name="connsiteY15" fmla="*/ 1787216 h 2753024"/>
              <a:gd name="connsiteX16" fmla="*/ 817041 w 3589120"/>
              <a:gd name="connsiteY16" fmla="*/ 1686006 h 2753024"/>
              <a:gd name="connsiteX17" fmla="*/ 833302 w 3589120"/>
              <a:gd name="connsiteY17" fmla="*/ 1639972 h 2753024"/>
              <a:gd name="connsiteX18" fmla="*/ 905270 w 3589120"/>
              <a:gd name="connsiteY18" fmla="*/ 1444742 h 2753024"/>
              <a:gd name="connsiteX19" fmla="*/ 889049 w 3589120"/>
              <a:gd name="connsiteY19" fmla="*/ 1482047 h 2753024"/>
              <a:gd name="connsiteX20" fmla="*/ 856105 w 3589120"/>
              <a:gd name="connsiteY20" fmla="*/ 1575279 h 2753024"/>
              <a:gd name="connsiteX21" fmla="*/ 856901 w 3589120"/>
              <a:gd name="connsiteY21" fmla="*/ 1573168 h 2753024"/>
              <a:gd name="connsiteX22" fmla="*/ 889131 w 3589120"/>
              <a:gd name="connsiteY22" fmla="*/ 1481927 h 2753024"/>
              <a:gd name="connsiteX23" fmla="*/ 905109 w 3589120"/>
              <a:gd name="connsiteY23" fmla="*/ 1445170 h 2753024"/>
              <a:gd name="connsiteX24" fmla="*/ 1262382 w 3589120"/>
              <a:gd name="connsiteY24" fmla="*/ 0 h 2753024"/>
              <a:gd name="connsiteX25" fmla="*/ 2308377 w 3589120"/>
              <a:gd name="connsiteY25" fmla="*/ 276363 h 2753024"/>
              <a:gd name="connsiteX26" fmla="*/ 2707843 w 3589120"/>
              <a:gd name="connsiteY26" fmla="*/ 589514 h 2753024"/>
              <a:gd name="connsiteX27" fmla="*/ 2785874 w 3589120"/>
              <a:gd name="connsiteY27" fmla="*/ 722169 h 2753024"/>
              <a:gd name="connsiteX28" fmla="*/ 2891781 w 3589120"/>
              <a:gd name="connsiteY28" fmla="*/ 763642 h 2753024"/>
              <a:gd name="connsiteX29" fmla="*/ 3042037 w 3589120"/>
              <a:gd name="connsiteY29" fmla="*/ 829256 h 2753024"/>
              <a:gd name="connsiteX30" fmla="*/ 2309211 w 3589120"/>
              <a:gd name="connsiteY30" fmla="*/ 2625986 h 2753024"/>
              <a:gd name="connsiteX31" fmla="*/ 749870 w 3589120"/>
              <a:gd name="connsiteY31" fmla="*/ 2295775 h 2753024"/>
              <a:gd name="connsiteX32" fmla="*/ 741169 w 3589120"/>
              <a:gd name="connsiteY32" fmla="*/ 2200275 h 2753024"/>
              <a:gd name="connsiteX33" fmla="*/ 736832 w 3589120"/>
              <a:gd name="connsiteY33" fmla="*/ 2200275 h 2753024"/>
              <a:gd name="connsiteX34" fmla="*/ 737638 w 3589120"/>
              <a:gd name="connsiteY34" fmla="*/ 2161521 h 2753024"/>
              <a:gd name="connsiteX35" fmla="*/ 737554 w 3589120"/>
              <a:gd name="connsiteY35" fmla="*/ 2160603 h 2753024"/>
              <a:gd name="connsiteX36" fmla="*/ 736729 w 3589120"/>
              <a:gd name="connsiteY36" fmla="*/ 2200275 h 2753024"/>
              <a:gd name="connsiteX37" fmla="*/ 285411 w 3589120"/>
              <a:gd name="connsiteY37" fmla="*/ 632446 h 2753024"/>
              <a:gd name="connsiteX38" fmla="*/ 1262382 w 3589120"/>
              <a:gd name="connsiteY38" fmla="*/ 0 h 2753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3589120" h="2753024">
                <a:moveTo>
                  <a:pt x="747337" y="1998536"/>
                </a:moveTo>
                <a:lnTo>
                  <a:pt x="739949" y="2045417"/>
                </a:lnTo>
                <a:lnTo>
                  <a:pt x="738079" y="2135381"/>
                </a:lnTo>
                <a:lnTo>
                  <a:pt x="738226" y="2133196"/>
                </a:lnTo>
                <a:lnTo>
                  <a:pt x="740052" y="2045391"/>
                </a:lnTo>
                <a:lnTo>
                  <a:pt x="747265" y="1999600"/>
                </a:lnTo>
                <a:close/>
                <a:moveTo>
                  <a:pt x="780077" y="1824685"/>
                </a:moveTo>
                <a:lnTo>
                  <a:pt x="766970" y="1873952"/>
                </a:lnTo>
                <a:lnTo>
                  <a:pt x="750559" y="1978093"/>
                </a:lnTo>
                <a:lnTo>
                  <a:pt x="751081" y="1975379"/>
                </a:lnTo>
                <a:lnTo>
                  <a:pt x="767068" y="1873897"/>
                </a:lnTo>
                <a:lnTo>
                  <a:pt x="779869" y="1825767"/>
                </a:lnTo>
                <a:close/>
                <a:moveTo>
                  <a:pt x="833576" y="1639038"/>
                </a:moveTo>
                <a:lnTo>
                  <a:pt x="816949" y="1686092"/>
                </a:lnTo>
                <a:lnTo>
                  <a:pt x="789297" y="1790031"/>
                </a:lnTo>
                <a:lnTo>
                  <a:pt x="790122" y="1787216"/>
                </a:lnTo>
                <a:lnTo>
                  <a:pt x="817041" y="1686006"/>
                </a:lnTo>
                <a:lnTo>
                  <a:pt x="833302" y="1639972"/>
                </a:lnTo>
                <a:close/>
                <a:moveTo>
                  <a:pt x="905270" y="1444742"/>
                </a:moveTo>
                <a:lnTo>
                  <a:pt x="889049" y="1482047"/>
                </a:lnTo>
                <a:lnTo>
                  <a:pt x="856105" y="1575279"/>
                </a:lnTo>
                <a:lnTo>
                  <a:pt x="856901" y="1573168"/>
                </a:lnTo>
                <a:lnTo>
                  <a:pt x="889131" y="1481927"/>
                </a:lnTo>
                <a:lnTo>
                  <a:pt x="905109" y="1445170"/>
                </a:lnTo>
                <a:close/>
                <a:moveTo>
                  <a:pt x="1262382" y="0"/>
                </a:moveTo>
                <a:cubicBezTo>
                  <a:pt x="1586269" y="0"/>
                  <a:pt x="1947323" y="111608"/>
                  <a:pt x="2308377" y="276363"/>
                </a:cubicBezTo>
                <a:cubicBezTo>
                  <a:pt x="2479613" y="356083"/>
                  <a:pt x="2615008" y="462709"/>
                  <a:pt x="2707843" y="589514"/>
                </a:cubicBezTo>
                <a:lnTo>
                  <a:pt x="2785874" y="722169"/>
                </a:lnTo>
                <a:lnTo>
                  <a:pt x="2891781" y="763642"/>
                </a:lnTo>
                <a:cubicBezTo>
                  <a:pt x="2941804" y="784405"/>
                  <a:pt x="2991921" y="806332"/>
                  <a:pt x="3042037" y="829256"/>
                </a:cubicBezTo>
                <a:cubicBezTo>
                  <a:pt x="3849208" y="1196044"/>
                  <a:pt x="3886380" y="2221988"/>
                  <a:pt x="2309211" y="2625986"/>
                </a:cubicBezTo>
                <a:cubicBezTo>
                  <a:pt x="1323480" y="2881808"/>
                  <a:pt x="833518" y="2741023"/>
                  <a:pt x="749870" y="2295775"/>
                </a:cubicBezTo>
                <a:lnTo>
                  <a:pt x="741169" y="2200275"/>
                </a:lnTo>
                <a:lnTo>
                  <a:pt x="736832" y="2200275"/>
                </a:lnTo>
                <a:lnTo>
                  <a:pt x="737638" y="2161521"/>
                </a:lnTo>
                <a:lnTo>
                  <a:pt x="737554" y="2160603"/>
                </a:lnTo>
                <a:lnTo>
                  <a:pt x="736729" y="2200275"/>
                </a:lnTo>
                <a:cubicBezTo>
                  <a:pt x="-96882" y="2194960"/>
                  <a:pt x="-187145" y="1610346"/>
                  <a:pt x="285411" y="632446"/>
                </a:cubicBezTo>
                <a:cubicBezTo>
                  <a:pt x="513725" y="170069"/>
                  <a:pt x="864160" y="0"/>
                  <a:pt x="1262382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pic>
        <p:nvPicPr>
          <p:cNvPr id="16" name="Picture 15">
            <a:extLst>
              <a:ext uri="{FF2B5EF4-FFF2-40B4-BE49-F238E27FC236}">
                <a16:creationId xmlns:a16="http://schemas.microsoft.com/office/drawing/2014/main" id="{DA7DE373-10A4-48AA-93CF-FD10A567E62B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68152" y="5861240"/>
            <a:ext cx="3242464" cy="304308"/>
          </a:xfrm>
          <a:prstGeom prst="rect">
            <a:avLst/>
          </a:prstGeom>
        </p:spPr>
      </p:pic>
      <p:sp>
        <p:nvSpPr>
          <p:cNvPr id="19" name="Freeform 5">
            <a:extLst>
              <a:ext uri="{FF2B5EF4-FFF2-40B4-BE49-F238E27FC236}">
                <a16:creationId xmlns:a16="http://schemas.microsoft.com/office/drawing/2014/main" id="{3F7ED051-4F84-4A3C-B9A6-681ED398F0FB}"/>
              </a:ext>
            </a:extLst>
          </p:cNvPr>
          <p:cNvSpPr>
            <a:spLocks/>
          </p:cNvSpPr>
          <p:nvPr/>
        </p:nvSpPr>
        <p:spPr bwMode="auto">
          <a:xfrm>
            <a:off x="6711950" y="2262187"/>
            <a:ext cx="3462338" cy="2684463"/>
          </a:xfrm>
          <a:custGeom>
            <a:avLst/>
            <a:gdLst>
              <a:gd name="T0" fmla="*/ 112 w 652"/>
              <a:gd name="T1" fmla="*/ 157 h 505"/>
              <a:gd name="T2" fmla="*/ 493 w 652"/>
              <a:gd name="T3" fmla="*/ 90 h 505"/>
              <a:gd name="T4" fmla="*/ 355 w 652"/>
              <a:gd name="T5" fmla="*/ 428 h 505"/>
              <a:gd name="T6" fmla="*/ 112 w 652"/>
              <a:gd name="T7" fmla="*/ 157 h 5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52" h="505">
                <a:moveTo>
                  <a:pt x="112" y="157"/>
                </a:moveTo>
                <a:cubicBezTo>
                  <a:pt x="191" y="0"/>
                  <a:pt x="342" y="21"/>
                  <a:pt x="493" y="90"/>
                </a:cubicBezTo>
                <a:cubicBezTo>
                  <a:pt x="645" y="159"/>
                  <a:pt x="652" y="352"/>
                  <a:pt x="355" y="428"/>
                </a:cubicBezTo>
                <a:cubicBezTo>
                  <a:pt x="58" y="505"/>
                  <a:pt x="0" y="391"/>
                  <a:pt x="112" y="157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2033D997-2DDA-467B-A89B-815FF145959F}"/>
              </a:ext>
            </a:extLst>
          </p:cNvPr>
          <p:cNvSpPr>
            <a:spLocks/>
          </p:cNvSpPr>
          <p:nvPr/>
        </p:nvSpPr>
        <p:spPr bwMode="auto">
          <a:xfrm>
            <a:off x="6287908" y="1911350"/>
            <a:ext cx="2851777" cy="2200275"/>
          </a:xfrm>
          <a:custGeom>
            <a:avLst/>
            <a:gdLst>
              <a:gd name="connsiteX0" fmla="*/ 1262382 w 2851777"/>
              <a:gd name="connsiteY0" fmla="*/ 0 h 2200275"/>
              <a:gd name="connsiteX1" fmla="*/ 2308377 w 2851777"/>
              <a:gd name="connsiteY1" fmla="*/ 276363 h 2200275"/>
              <a:gd name="connsiteX2" fmla="*/ 2786243 w 2851777"/>
              <a:gd name="connsiteY2" fmla="*/ 722796 h 2200275"/>
              <a:gd name="connsiteX3" fmla="*/ 2786150 w 2851777"/>
              <a:gd name="connsiteY3" fmla="*/ 722763 h 2200275"/>
              <a:gd name="connsiteX4" fmla="*/ 2820705 w 2851777"/>
              <a:gd name="connsiteY4" fmla="*/ 809833 h 2200275"/>
              <a:gd name="connsiteX5" fmla="*/ 1570328 w 2851777"/>
              <a:gd name="connsiteY5" fmla="*/ 2072702 h 2200275"/>
              <a:gd name="connsiteX6" fmla="*/ 747450 w 2851777"/>
              <a:gd name="connsiteY6" fmla="*/ 2200275 h 2200275"/>
              <a:gd name="connsiteX7" fmla="*/ 736832 w 2851777"/>
              <a:gd name="connsiteY7" fmla="*/ 2200275 h 2200275"/>
              <a:gd name="connsiteX8" fmla="*/ 889131 w 2851777"/>
              <a:gd name="connsiteY8" fmla="*/ 1481927 h 2200275"/>
              <a:gd name="connsiteX9" fmla="*/ 985662 w 2851777"/>
              <a:gd name="connsiteY9" fmla="*/ 1259861 h 2200275"/>
              <a:gd name="connsiteX10" fmla="*/ 889049 w 2851777"/>
              <a:gd name="connsiteY10" fmla="*/ 1482047 h 2200275"/>
              <a:gd name="connsiteX11" fmla="*/ 736729 w 2851777"/>
              <a:gd name="connsiteY11" fmla="*/ 2200275 h 2200275"/>
              <a:gd name="connsiteX12" fmla="*/ 285411 w 2851777"/>
              <a:gd name="connsiteY12" fmla="*/ 632446 h 2200275"/>
              <a:gd name="connsiteX13" fmla="*/ 1262382 w 2851777"/>
              <a:gd name="connsiteY13" fmla="*/ 0 h 22002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2851777" h="2200275">
                <a:moveTo>
                  <a:pt x="1262382" y="0"/>
                </a:moveTo>
                <a:cubicBezTo>
                  <a:pt x="1586269" y="0"/>
                  <a:pt x="1947323" y="111608"/>
                  <a:pt x="2308377" y="276363"/>
                </a:cubicBezTo>
                <a:cubicBezTo>
                  <a:pt x="2536691" y="382656"/>
                  <a:pt x="2701289" y="536782"/>
                  <a:pt x="2786243" y="722796"/>
                </a:cubicBezTo>
                <a:lnTo>
                  <a:pt x="2786150" y="722763"/>
                </a:lnTo>
                <a:lnTo>
                  <a:pt x="2820705" y="809833"/>
                </a:lnTo>
                <a:cubicBezTo>
                  <a:pt x="2962669" y="1253565"/>
                  <a:pt x="2630448" y="1798618"/>
                  <a:pt x="1570328" y="2072702"/>
                </a:cubicBezTo>
                <a:cubicBezTo>
                  <a:pt x="1241177" y="2157751"/>
                  <a:pt x="970423" y="2200275"/>
                  <a:pt x="747450" y="2200275"/>
                </a:cubicBezTo>
                <a:cubicBezTo>
                  <a:pt x="742141" y="2200275"/>
                  <a:pt x="742141" y="2200275"/>
                  <a:pt x="736832" y="2200275"/>
                </a:cubicBezTo>
                <a:cubicBezTo>
                  <a:pt x="724887" y="2004928"/>
                  <a:pt x="778639" y="1764731"/>
                  <a:pt x="889131" y="1481927"/>
                </a:cubicBezTo>
                <a:lnTo>
                  <a:pt x="985662" y="1259861"/>
                </a:lnTo>
                <a:lnTo>
                  <a:pt x="889049" y="1482047"/>
                </a:lnTo>
                <a:cubicBezTo>
                  <a:pt x="778543" y="1764804"/>
                  <a:pt x="724783" y="2004961"/>
                  <a:pt x="736729" y="2200275"/>
                </a:cubicBezTo>
                <a:cubicBezTo>
                  <a:pt x="-96882" y="2194960"/>
                  <a:pt x="-187145" y="1610346"/>
                  <a:pt x="285411" y="632446"/>
                </a:cubicBezTo>
                <a:cubicBezTo>
                  <a:pt x="513725" y="170069"/>
                  <a:pt x="864160" y="0"/>
                  <a:pt x="1262382" y="0"/>
                </a:cubicBezTo>
                <a:close/>
              </a:path>
            </a:pathLst>
          </a:custGeom>
          <a:solidFill>
            <a:srgbClr val="FFFFFF">
              <a:alpha val="60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38221B28-21D3-47FA-B7C2-277EA2AA30C2}"/>
              </a:ext>
            </a:extLst>
          </p:cNvPr>
          <p:cNvGrpSpPr/>
          <p:nvPr/>
        </p:nvGrpSpPr>
        <p:grpSpPr>
          <a:xfrm>
            <a:off x="2316163" y="2149475"/>
            <a:ext cx="4321175" cy="1584325"/>
            <a:chOff x="2316163" y="2290763"/>
            <a:chExt cx="4321175" cy="1584325"/>
          </a:xfrm>
        </p:grpSpPr>
        <p:sp>
          <p:nvSpPr>
            <p:cNvPr id="24" name="Rectangle 8">
              <a:extLst>
                <a:ext uri="{FF2B5EF4-FFF2-40B4-BE49-F238E27FC236}">
                  <a16:creationId xmlns:a16="http://schemas.microsoft.com/office/drawing/2014/main" id="{BB51C62C-7847-40CA-B399-7655438A331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70613" y="3854450"/>
              <a:ext cx="20638" cy="20638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9">
              <a:extLst>
                <a:ext uri="{FF2B5EF4-FFF2-40B4-BE49-F238E27FC236}">
                  <a16:creationId xmlns:a16="http://schemas.microsoft.com/office/drawing/2014/main" id="{0C6211CE-F387-470A-95AF-D15502C14874}"/>
                </a:ext>
              </a:extLst>
            </p:cNvPr>
            <p:cNvSpPr>
              <a:spLocks/>
            </p:cNvSpPr>
            <p:nvPr/>
          </p:nvSpPr>
          <p:spPr bwMode="auto">
            <a:xfrm>
              <a:off x="6170613" y="3854450"/>
              <a:ext cx="20638" cy="20638"/>
            </a:xfrm>
            <a:custGeom>
              <a:avLst/>
              <a:gdLst>
                <a:gd name="T0" fmla="*/ 13 w 13"/>
                <a:gd name="T1" fmla="*/ 0 h 13"/>
                <a:gd name="T2" fmla="*/ 0 w 13"/>
                <a:gd name="T3" fmla="*/ 0 h 13"/>
                <a:gd name="T4" fmla="*/ 0 w 13"/>
                <a:gd name="T5" fmla="*/ 13 h 13"/>
                <a:gd name="T6" fmla="*/ 13 w 13"/>
                <a:gd name="T7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3">
                  <a:moveTo>
                    <a:pt x="13" y="0"/>
                  </a:moveTo>
                  <a:lnTo>
                    <a:pt x="0" y="0"/>
                  </a:lnTo>
                  <a:lnTo>
                    <a:pt x="0" y="13"/>
                  </a:lnTo>
                  <a:lnTo>
                    <a:pt x="13" y="13"/>
                  </a:ln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0">
              <a:extLst>
                <a:ext uri="{FF2B5EF4-FFF2-40B4-BE49-F238E27FC236}">
                  <a16:creationId xmlns:a16="http://schemas.microsoft.com/office/drawing/2014/main" id="{26126FBD-2F5C-4D54-8B22-C1992158812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316163" y="2290763"/>
              <a:ext cx="4262438" cy="1584325"/>
            </a:xfrm>
            <a:custGeom>
              <a:avLst/>
              <a:gdLst>
                <a:gd name="T0" fmla="*/ 781 w 803"/>
                <a:gd name="T1" fmla="*/ 4 h 298"/>
                <a:gd name="T2" fmla="*/ 753 w 803"/>
                <a:gd name="T3" fmla="*/ 4 h 298"/>
                <a:gd name="T4" fmla="*/ 725 w 803"/>
                <a:gd name="T5" fmla="*/ 4 h 298"/>
                <a:gd name="T6" fmla="*/ 697 w 803"/>
                <a:gd name="T7" fmla="*/ 4 h 298"/>
                <a:gd name="T8" fmla="*/ 669 w 803"/>
                <a:gd name="T9" fmla="*/ 4 h 298"/>
                <a:gd name="T10" fmla="*/ 641 w 803"/>
                <a:gd name="T11" fmla="*/ 4 h 298"/>
                <a:gd name="T12" fmla="*/ 613 w 803"/>
                <a:gd name="T13" fmla="*/ 4 h 298"/>
                <a:gd name="T14" fmla="*/ 584 w 803"/>
                <a:gd name="T15" fmla="*/ 4 h 298"/>
                <a:gd name="T16" fmla="*/ 556 w 803"/>
                <a:gd name="T17" fmla="*/ 4 h 298"/>
                <a:gd name="T18" fmla="*/ 528 w 803"/>
                <a:gd name="T19" fmla="*/ 4 h 298"/>
                <a:gd name="T20" fmla="*/ 500 w 803"/>
                <a:gd name="T21" fmla="*/ 4 h 298"/>
                <a:gd name="T22" fmla="*/ 472 w 803"/>
                <a:gd name="T23" fmla="*/ 4 h 298"/>
                <a:gd name="T24" fmla="*/ 444 w 803"/>
                <a:gd name="T25" fmla="*/ 4 h 298"/>
                <a:gd name="T26" fmla="*/ 416 w 803"/>
                <a:gd name="T27" fmla="*/ 4 h 298"/>
                <a:gd name="T28" fmla="*/ 388 w 803"/>
                <a:gd name="T29" fmla="*/ 4 h 298"/>
                <a:gd name="T30" fmla="*/ 360 w 803"/>
                <a:gd name="T31" fmla="*/ 4 h 298"/>
                <a:gd name="T32" fmla="*/ 331 w 803"/>
                <a:gd name="T33" fmla="*/ 4 h 298"/>
                <a:gd name="T34" fmla="*/ 303 w 803"/>
                <a:gd name="T35" fmla="*/ 4 h 298"/>
                <a:gd name="T36" fmla="*/ 275 w 803"/>
                <a:gd name="T37" fmla="*/ 4 h 298"/>
                <a:gd name="T38" fmla="*/ 247 w 803"/>
                <a:gd name="T39" fmla="*/ 4 h 298"/>
                <a:gd name="T40" fmla="*/ 219 w 803"/>
                <a:gd name="T41" fmla="*/ 4 h 298"/>
                <a:gd name="T42" fmla="*/ 191 w 803"/>
                <a:gd name="T43" fmla="*/ 4 h 298"/>
                <a:gd name="T44" fmla="*/ 163 w 803"/>
                <a:gd name="T45" fmla="*/ 4 h 298"/>
                <a:gd name="T46" fmla="*/ 141 w 803"/>
                <a:gd name="T47" fmla="*/ 0 h 298"/>
                <a:gd name="T48" fmla="*/ 114 w 803"/>
                <a:gd name="T49" fmla="*/ 2 h 298"/>
                <a:gd name="T50" fmla="*/ 87 w 803"/>
                <a:gd name="T51" fmla="*/ 10 h 298"/>
                <a:gd name="T52" fmla="*/ 62 w 803"/>
                <a:gd name="T53" fmla="*/ 24 h 298"/>
                <a:gd name="T54" fmla="*/ 40 w 803"/>
                <a:gd name="T55" fmla="*/ 42 h 298"/>
                <a:gd name="T56" fmla="*/ 22 w 803"/>
                <a:gd name="T57" fmla="*/ 64 h 298"/>
                <a:gd name="T58" fmla="*/ 9 w 803"/>
                <a:gd name="T59" fmla="*/ 89 h 298"/>
                <a:gd name="T60" fmla="*/ 2 w 803"/>
                <a:gd name="T61" fmla="*/ 117 h 298"/>
                <a:gd name="T62" fmla="*/ 0 w 803"/>
                <a:gd name="T63" fmla="*/ 145 h 298"/>
                <a:gd name="T64" fmla="*/ 1 w 803"/>
                <a:gd name="T65" fmla="*/ 173 h 298"/>
                <a:gd name="T66" fmla="*/ 7 w 803"/>
                <a:gd name="T67" fmla="*/ 201 h 298"/>
                <a:gd name="T68" fmla="*/ 18 w 803"/>
                <a:gd name="T69" fmla="*/ 227 h 298"/>
                <a:gd name="T70" fmla="*/ 35 w 803"/>
                <a:gd name="T71" fmla="*/ 250 h 298"/>
                <a:gd name="T72" fmla="*/ 56 w 803"/>
                <a:gd name="T73" fmla="*/ 269 h 298"/>
                <a:gd name="T74" fmla="*/ 80 w 803"/>
                <a:gd name="T75" fmla="*/ 284 h 298"/>
                <a:gd name="T76" fmla="*/ 107 w 803"/>
                <a:gd name="T77" fmla="*/ 294 h 298"/>
                <a:gd name="T78" fmla="*/ 135 w 803"/>
                <a:gd name="T79" fmla="*/ 294 h 298"/>
                <a:gd name="T80" fmla="*/ 171 w 803"/>
                <a:gd name="T81" fmla="*/ 294 h 298"/>
                <a:gd name="T82" fmla="*/ 200 w 803"/>
                <a:gd name="T83" fmla="*/ 294 h 298"/>
                <a:gd name="T84" fmla="*/ 228 w 803"/>
                <a:gd name="T85" fmla="*/ 294 h 298"/>
                <a:gd name="T86" fmla="*/ 256 w 803"/>
                <a:gd name="T87" fmla="*/ 294 h 298"/>
                <a:gd name="T88" fmla="*/ 284 w 803"/>
                <a:gd name="T89" fmla="*/ 294 h 298"/>
                <a:gd name="T90" fmla="*/ 312 w 803"/>
                <a:gd name="T91" fmla="*/ 294 h 298"/>
                <a:gd name="T92" fmla="*/ 340 w 803"/>
                <a:gd name="T93" fmla="*/ 294 h 298"/>
                <a:gd name="T94" fmla="*/ 368 w 803"/>
                <a:gd name="T95" fmla="*/ 294 h 298"/>
                <a:gd name="T96" fmla="*/ 396 w 803"/>
                <a:gd name="T97" fmla="*/ 294 h 298"/>
                <a:gd name="T98" fmla="*/ 424 w 803"/>
                <a:gd name="T99" fmla="*/ 294 h 298"/>
                <a:gd name="T100" fmla="*/ 453 w 803"/>
                <a:gd name="T101" fmla="*/ 294 h 298"/>
                <a:gd name="T102" fmla="*/ 481 w 803"/>
                <a:gd name="T103" fmla="*/ 294 h 298"/>
                <a:gd name="T104" fmla="*/ 509 w 803"/>
                <a:gd name="T105" fmla="*/ 294 h 298"/>
                <a:gd name="T106" fmla="*/ 537 w 803"/>
                <a:gd name="T107" fmla="*/ 294 h 298"/>
                <a:gd name="T108" fmla="*/ 565 w 803"/>
                <a:gd name="T109" fmla="*/ 294 h 298"/>
                <a:gd name="T110" fmla="*/ 593 w 803"/>
                <a:gd name="T111" fmla="*/ 294 h 298"/>
                <a:gd name="T112" fmla="*/ 621 w 803"/>
                <a:gd name="T113" fmla="*/ 294 h 298"/>
                <a:gd name="T114" fmla="*/ 649 w 803"/>
                <a:gd name="T115" fmla="*/ 294 h 298"/>
                <a:gd name="T116" fmla="*/ 677 w 803"/>
                <a:gd name="T117" fmla="*/ 294 h 298"/>
                <a:gd name="T118" fmla="*/ 705 w 803"/>
                <a:gd name="T119" fmla="*/ 294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803" h="298">
                  <a:moveTo>
                    <a:pt x="795" y="4"/>
                  </a:moveTo>
                  <a:cubicBezTo>
                    <a:pt x="803" y="4"/>
                    <a:pt x="803" y="4"/>
                    <a:pt x="803" y="4"/>
                  </a:cubicBezTo>
                  <a:cubicBezTo>
                    <a:pt x="803" y="0"/>
                    <a:pt x="803" y="0"/>
                    <a:pt x="803" y="0"/>
                  </a:cubicBezTo>
                  <a:cubicBezTo>
                    <a:pt x="795" y="0"/>
                    <a:pt x="795" y="0"/>
                    <a:pt x="795" y="0"/>
                  </a:cubicBezTo>
                  <a:lnTo>
                    <a:pt x="795" y="4"/>
                  </a:lnTo>
                  <a:close/>
                  <a:moveTo>
                    <a:pt x="781" y="4"/>
                  </a:moveTo>
                  <a:cubicBezTo>
                    <a:pt x="789" y="4"/>
                    <a:pt x="789" y="4"/>
                    <a:pt x="789" y="4"/>
                  </a:cubicBezTo>
                  <a:cubicBezTo>
                    <a:pt x="789" y="0"/>
                    <a:pt x="789" y="0"/>
                    <a:pt x="789" y="0"/>
                  </a:cubicBezTo>
                  <a:cubicBezTo>
                    <a:pt x="781" y="0"/>
                    <a:pt x="781" y="0"/>
                    <a:pt x="781" y="0"/>
                  </a:cubicBezTo>
                  <a:lnTo>
                    <a:pt x="781" y="4"/>
                  </a:lnTo>
                  <a:close/>
                  <a:moveTo>
                    <a:pt x="767" y="4"/>
                  </a:moveTo>
                  <a:cubicBezTo>
                    <a:pt x="775" y="4"/>
                    <a:pt x="775" y="4"/>
                    <a:pt x="775" y="4"/>
                  </a:cubicBezTo>
                  <a:cubicBezTo>
                    <a:pt x="775" y="0"/>
                    <a:pt x="775" y="0"/>
                    <a:pt x="775" y="0"/>
                  </a:cubicBezTo>
                  <a:cubicBezTo>
                    <a:pt x="767" y="0"/>
                    <a:pt x="767" y="0"/>
                    <a:pt x="767" y="0"/>
                  </a:cubicBezTo>
                  <a:lnTo>
                    <a:pt x="767" y="4"/>
                  </a:lnTo>
                  <a:close/>
                  <a:moveTo>
                    <a:pt x="753" y="4"/>
                  </a:moveTo>
                  <a:cubicBezTo>
                    <a:pt x="761" y="4"/>
                    <a:pt x="761" y="4"/>
                    <a:pt x="761" y="4"/>
                  </a:cubicBezTo>
                  <a:cubicBezTo>
                    <a:pt x="761" y="0"/>
                    <a:pt x="761" y="0"/>
                    <a:pt x="761" y="0"/>
                  </a:cubicBezTo>
                  <a:cubicBezTo>
                    <a:pt x="753" y="0"/>
                    <a:pt x="753" y="0"/>
                    <a:pt x="753" y="0"/>
                  </a:cubicBezTo>
                  <a:lnTo>
                    <a:pt x="753" y="4"/>
                  </a:lnTo>
                  <a:close/>
                  <a:moveTo>
                    <a:pt x="739" y="4"/>
                  </a:moveTo>
                  <a:cubicBezTo>
                    <a:pt x="747" y="4"/>
                    <a:pt x="747" y="4"/>
                    <a:pt x="747" y="4"/>
                  </a:cubicBezTo>
                  <a:cubicBezTo>
                    <a:pt x="747" y="0"/>
                    <a:pt x="747" y="0"/>
                    <a:pt x="747" y="0"/>
                  </a:cubicBezTo>
                  <a:cubicBezTo>
                    <a:pt x="739" y="0"/>
                    <a:pt x="739" y="0"/>
                    <a:pt x="739" y="0"/>
                  </a:cubicBezTo>
                  <a:lnTo>
                    <a:pt x="739" y="4"/>
                  </a:lnTo>
                  <a:close/>
                  <a:moveTo>
                    <a:pt x="725" y="4"/>
                  </a:moveTo>
                  <a:cubicBezTo>
                    <a:pt x="733" y="4"/>
                    <a:pt x="733" y="4"/>
                    <a:pt x="733" y="4"/>
                  </a:cubicBezTo>
                  <a:cubicBezTo>
                    <a:pt x="733" y="0"/>
                    <a:pt x="733" y="0"/>
                    <a:pt x="733" y="0"/>
                  </a:cubicBezTo>
                  <a:cubicBezTo>
                    <a:pt x="725" y="0"/>
                    <a:pt x="725" y="0"/>
                    <a:pt x="725" y="0"/>
                  </a:cubicBezTo>
                  <a:lnTo>
                    <a:pt x="725" y="4"/>
                  </a:lnTo>
                  <a:close/>
                  <a:moveTo>
                    <a:pt x="711" y="4"/>
                  </a:moveTo>
                  <a:cubicBezTo>
                    <a:pt x="719" y="4"/>
                    <a:pt x="719" y="4"/>
                    <a:pt x="719" y="4"/>
                  </a:cubicBezTo>
                  <a:cubicBezTo>
                    <a:pt x="719" y="0"/>
                    <a:pt x="719" y="0"/>
                    <a:pt x="719" y="0"/>
                  </a:cubicBezTo>
                  <a:cubicBezTo>
                    <a:pt x="711" y="0"/>
                    <a:pt x="711" y="0"/>
                    <a:pt x="711" y="0"/>
                  </a:cubicBezTo>
                  <a:lnTo>
                    <a:pt x="711" y="4"/>
                  </a:lnTo>
                  <a:close/>
                  <a:moveTo>
                    <a:pt x="697" y="4"/>
                  </a:moveTo>
                  <a:cubicBezTo>
                    <a:pt x="705" y="4"/>
                    <a:pt x="705" y="4"/>
                    <a:pt x="705" y="4"/>
                  </a:cubicBezTo>
                  <a:cubicBezTo>
                    <a:pt x="705" y="0"/>
                    <a:pt x="705" y="0"/>
                    <a:pt x="705" y="0"/>
                  </a:cubicBezTo>
                  <a:cubicBezTo>
                    <a:pt x="697" y="0"/>
                    <a:pt x="697" y="0"/>
                    <a:pt x="697" y="0"/>
                  </a:cubicBezTo>
                  <a:lnTo>
                    <a:pt x="697" y="4"/>
                  </a:lnTo>
                  <a:close/>
                  <a:moveTo>
                    <a:pt x="683" y="4"/>
                  </a:moveTo>
                  <a:cubicBezTo>
                    <a:pt x="691" y="4"/>
                    <a:pt x="691" y="4"/>
                    <a:pt x="691" y="4"/>
                  </a:cubicBezTo>
                  <a:cubicBezTo>
                    <a:pt x="691" y="0"/>
                    <a:pt x="691" y="0"/>
                    <a:pt x="691" y="0"/>
                  </a:cubicBezTo>
                  <a:cubicBezTo>
                    <a:pt x="683" y="0"/>
                    <a:pt x="683" y="0"/>
                    <a:pt x="683" y="0"/>
                  </a:cubicBezTo>
                  <a:lnTo>
                    <a:pt x="683" y="4"/>
                  </a:lnTo>
                  <a:close/>
                  <a:moveTo>
                    <a:pt x="669" y="4"/>
                  </a:moveTo>
                  <a:cubicBezTo>
                    <a:pt x="677" y="4"/>
                    <a:pt x="677" y="4"/>
                    <a:pt x="677" y="4"/>
                  </a:cubicBezTo>
                  <a:cubicBezTo>
                    <a:pt x="677" y="0"/>
                    <a:pt x="677" y="0"/>
                    <a:pt x="677" y="0"/>
                  </a:cubicBezTo>
                  <a:cubicBezTo>
                    <a:pt x="669" y="0"/>
                    <a:pt x="669" y="0"/>
                    <a:pt x="669" y="0"/>
                  </a:cubicBezTo>
                  <a:lnTo>
                    <a:pt x="669" y="4"/>
                  </a:lnTo>
                  <a:close/>
                  <a:moveTo>
                    <a:pt x="655" y="4"/>
                  </a:moveTo>
                  <a:cubicBezTo>
                    <a:pt x="663" y="4"/>
                    <a:pt x="663" y="4"/>
                    <a:pt x="663" y="4"/>
                  </a:cubicBezTo>
                  <a:cubicBezTo>
                    <a:pt x="663" y="0"/>
                    <a:pt x="663" y="0"/>
                    <a:pt x="663" y="0"/>
                  </a:cubicBezTo>
                  <a:cubicBezTo>
                    <a:pt x="655" y="0"/>
                    <a:pt x="655" y="0"/>
                    <a:pt x="655" y="0"/>
                  </a:cubicBezTo>
                  <a:lnTo>
                    <a:pt x="655" y="4"/>
                  </a:lnTo>
                  <a:close/>
                  <a:moveTo>
                    <a:pt x="641" y="4"/>
                  </a:moveTo>
                  <a:cubicBezTo>
                    <a:pt x="649" y="4"/>
                    <a:pt x="649" y="4"/>
                    <a:pt x="649" y="4"/>
                  </a:cubicBezTo>
                  <a:cubicBezTo>
                    <a:pt x="649" y="0"/>
                    <a:pt x="649" y="0"/>
                    <a:pt x="649" y="0"/>
                  </a:cubicBezTo>
                  <a:cubicBezTo>
                    <a:pt x="641" y="0"/>
                    <a:pt x="641" y="0"/>
                    <a:pt x="641" y="0"/>
                  </a:cubicBezTo>
                  <a:lnTo>
                    <a:pt x="641" y="4"/>
                  </a:lnTo>
                  <a:close/>
                  <a:moveTo>
                    <a:pt x="627" y="4"/>
                  </a:moveTo>
                  <a:cubicBezTo>
                    <a:pt x="635" y="4"/>
                    <a:pt x="635" y="4"/>
                    <a:pt x="635" y="4"/>
                  </a:cubicBezTo>
                  <a:cubicBezTo>
                    <a:pt x="635" y="0"/>
                    <a:pt x="635" y="0"/>
                    <a:pt x="635" y="0"/>
                  </a:cubicBezTo>
                  <a:cubicBezTo>
                    <a:pt x="627" y="0"/>
                    <a:pt x="627" y="0"/>
                    <a:pt x="627" y="0"/>
                  </a:cubicBezTo>
                  <a:lnTo>
                    <a:pt x="627" y="4"/>
                  </a:lnTo>
                  <a:close/>
                  <a:moveTo>
                    <a:pt x="613" y="4"/>
                  </a:moveTo>
                  <a:cubicBezTo>
                    <a:pt x="621" y="4"/>
                    <a:pt x="621" y="4"/>
                    <a:pt x="621" y="4"/>
                  </a:cubicBezTo>
                  <a:cubicBezTo>
                    <a:pt x="621" y="0"/>
                    <a:pt x="621" y="0"/>
                    <a:pt x="621" y="0"/>
                  </a:cubicBezTo>
                  <a:cubicBezTo>
                    <a:pt x="613" y="0"/>
                    <a:pt x="613" y="0"/>
                    <a:pt x="613" y="0"/>
                  </a:cubicBezTo>
                  <a:lnTo>
                    <a:pt x="613" y="4"/>
                  </a:lnTo>
                  <a:close/>
                  <a:moveTo>
                    <a:pt x="598" y="4"/>
                  </a:moveTo>
                  <a:cubicBezTo>
                    <a:pt x="606" y="4"/>
                    <a:pt x="606" y="4"/>
                    <a:pt x="606" y="4"/>
                  </a:cubicBezTo>
                  <a:cubicBezTo>
                    <a:pt x="606" y="0"/>
                    <a:pt x="606" y="0"/>
                    <a:pt x="606" y="0"/>
                  </a:cubicBezTo>
                  <a:cubicBezTo>
                    <a:pt x="598" y="0"/>
                    <a:pt x="598" y="0"/>
                    <a:pt x="598" y="0"/>
                  </a:cubicBezTo>
                  <a:lnTo>
                    <a:pt x="598" y="4"/>
                  </a:lnTo>
                  <a:close/>
                  <a:moveTo>
                    <a:pt x="584" y="4"/>
                  </a:moveTo>
                  <a:cubicBezTo>
                    <a:pt x="592" y="4"/>
                    <a:pt x="592" y="4"/>
                    <a:pt x="592" y="4"/>
                  </a:cubicBezTo>
                  <a:cubicBezTo>
                    <a:pt x="592" y="0"/>
                    <a:pt x="592" y="0"/>
                    <a:pt x="592" y="0"/>
                  </a:cubicBezTo>
                  <a:cubicBezTo>
                    <a:pt x="584" y="0"/>
                    <a:pt x="584" y="0"/>
                    <a:pt x="584" y="0"/>
                  </a:cubicBezTo>
                  <a:lnTo>
                    <a:pt x="584" y="4"/>
                  </a:lnTo>
                  <a:close/>
                  <a:moveTo>
                    <a:pt x="570" y="4"/>
                  </a:moveTo>
                  <a:cubicBezTo>
                    <a:pt x="578" y="4"/>
                    <a:pt x="578" y="4"/>
                    <a:pt x="578" y="4"/>
                  </a:cubicBezTo>
                  <a:cubicBezTo>
                    <a:pt x="578" y="0"/>
                    <a:pt x="578" y="0"/>
                    <a:pt x="578" y="0"/>
                  </a:cubicBezTo>
                  <a:cubicBezTo>
                    <a:pt x="570" y="0"/>
                    <a:pt x="570" y="0"/>
                    <a:pt x="570" y="0"/>
                  </a:cubicBezTo>
                  <a:lnTo>
                    <a:pt x="570" y="4"/>
                  </a:lnTo>
                  <a:close/>
                  <a:moveTo>
                    <a:pt x="556" y="4"/>
                  </a:moveTo>
                  <a:cubicBezTo>
                    <a:pt x="564" y="4"/>
                    <a:pt x="564" y="4"/>
                    <a:pt x="564" y="4"/>
                  </a:cubicBezTo>
                  <a:cubicBezTo>
                    <a:pt x="564" y="0"/>
                    <a:pt x="564" y="0"/>
                    <a:pt x="564" y="0"/>
                  </a:cubicBezTo>
                  <a:cubicBezTo>
                    <a:pt x="556" y="0"/>
                    <a:pt x="556" y="0"/>
                    <a:pt x="556" y="0"/>
                  </a:cubicBezTo>
                  <a:lnTo>
                    <a:pt x="556" y="4"/>
                  </a:lnTo>
                  <a:close/>
                  <a:moveTo>
                    <a:pt x="542" y="4"/>
                  </a:moveTo>
                  <a:cubicBezTo>
                    <a:pt x="550" y="4"/>
                    <a:pt x="550" y="4"/>
                    <a:pt x="550" y="4"/>
                  </a:cubicBezTo>
                  <a:cubicBezTo>
                    <a:pt x="550" y="0"/>
                    <a:pt x="550" y="0"/>
                    <a:pt x="550" y="0"/>
                  </a:cubicBezTo>
                  <a:cubicBezTo>
                    <a:pt x="542" y="0"/>
                    <a:pt x="542" y="0"/>
                    <a:pt x="542" y="0"/>
                  </a:cubicBezTo>
                  <a:lnTo>
                    <a:pt x="542" y="4"/>
                  </a:lnTo>
                  <a:close/>
                  <a:moveTo>
                    <a:pt x="528" y="4"/>
                  </a:moveTo>
                  <a:cubicBezTo>
                    <a:pt x="536" y="4"/>
                    <a:pt x="536" y="4"/>
                    <a:pt x="536" y="4"/>
                  </a:cubicBezTo>
                  <a:cubicBezTo>
                    <a:pt x="536" y="0"/>
                    <a:pt x="536" y="0"/>
                    <a:pt x="536" y="0"/>
                  </a:cubicBezTo>
                  <a:cubicBezTo>
                    <a:pt x="528" y="0"/>
                    <a:pt x="528" y="0"/>
                    <a:pt x="528" y="0"/>
                  </a:cubicBezTo>
                  <a:lnTo>
                    <a:pt x="528" y="4"/>
                  </a:lnTo>
                  <a:close/>
                  <a:moveTo>
                    <a:pt x="514" y="4"/>
                  </a:moveTo>
                  <a:cubicBezTo>
                    <a:pt x="522" y="4"/>
                    <a:pt x="522" y="4"/>
                    <a:pt x="522" y="4"/>
                  </a:cubicBezTo>
                  <a:cubicBezTo>
                    <a:pt x="522" y="0"/>
                    <a:pt x="522" y="0"/>
                    <a:pt x="522" y="0"/>
                  </a:cubicBezTo>
                  <a:cubicBezTo>
                    <a:pt x="514" y="0"/>
                    <a:pt x="514" y="0"/>
                    <a:pt x="514" y="0"/>
                  </a:cubicBezTo>
                  <a:lnTo>
                    <a:pt x="514" y="4"/>
                  </a:lnTo>
                  <a:close/>
                  <a:moveTo>
                    <a:pt x="500" y="4"/>
                  </a:moveTo>
                  <a:cubicBezTo>
                    <a:pt x="508" y="4"/>
                    <a:pt x="508" y="4"/>
                    <a:pt x="508" y="4"/>
                  </a:cubicBezTo>
                  <a:cubicBezTo>
                    <a:pt x="508" y="0"/>
                    <a:pt x="508" y="0"/>
                    <a:pt x="508" y="0"/>
                  </a:cubicBezTo>
                  <a:cubicBezTo>
                    <a:pt x="500" y="0"/>
                    <a:pt x="500" y="0"/>
                    <a:pt x="500" y="0"/>
                  </a:cubicBezTo>
                  <a:lnTo>
                    <a:pt x="500" y="4"/>
                  </a:lnTo>
                  <a:close/>
                  <a:moveTo>
                    <a:pt x="486" y="4"/>
                  </a:moveTo>
                  <a:cubicBezTo>
                    <a:pt x="494" y="4"/>
                    <a:pt x="494" y="4"/>
                    <a:pt x="494" y="4"/>
                  </a:cubicBezTo>
                  <a:cubicBezTo>
                    <a:pt x="494" y="0"/>
                    <a:pt x="494" y="0"/>
                    <a:pt x="494" y="0"/>
                  </a:cubicBezTo>
                  <a:cubicBezTo>
                    <a:pt x="486" y="0"/>
                    <a:pt x="486" y="0"/>
                    <a:pt x="486" y="0"/>
                  </a:cubicBezTo>
                  <a:lnTo>
                    <a:pt x="486" y="4"/>
                  </a:lnTo>
                  <a:close/>
                  <a:moveTo>
                    <a:pt x="472" y="4"/>
                  </a:moveTo>
                  <a:cubicBezTo>
                    <a:pt x="480" y="4"/>
                    <a:pt x="480" y="4"/>
                    <a:pt x="480" y="4"/>
                  </a:cubicBezTo>
                  <a:cubicBezTo>
                    <a:pt x="480" y="0"/>
                    <a:pt x="480" y="0"/>
                    <a:pt x="480" y="0"/>
                  </a:cubicBezTo>
                  <a:cubicBezTo>
                    <a:pt x="472" y="0"/>
                    <a:pt x="472" y="0"/>
                    <a:pt x="472" y="0"/>
                  </a:cubicBezTo>
                  <a:lnTo>
                    <a:pt x="472" y="4"/>
                  </a:lnTo>
                  <a:close/>
                  <a:moveTo>
                    <a:pt x="458" y="4"/>
                  </a:moveTo>
                  <a:cubicBezTo>
                    <a:pt x="466" y="4"/>
                    <a:pt x="466" y="4"/>
                    <a:pt x="466" y="4"/>
                  </a:cubicBezTo>
                  <a:cubicBezTo>
                    <a:pt x="466" y="0"/>
                    <a:pt x="466" y="0"/>
                    <a:pt x="466" y="0"/>
                  </a:cubicBezTo>
                  <a:cubicBezTo>
                    <a:pt x="458" y="0"/>
                    <a:pt x="458" y="0"/>
                    <a:pt x="458" y="0"/>
                  </a:cubicBezTo>
                  <a:lnTo>
                    <a:pt x="458" y="4"/>
                  </a:lnTo>
                  <a:close/>
                  <a:moveTo>
                    <a:pt x="444" y="4"/>
                  </a:moveTo>
                  <a:cubicBezTo>
                    <a:pt x="452" y="4"/>
                    <a:pt x="452" y="4"/>
                    <a:pt x="452" y="4"/>
                  </a:cubicBezTo>
                  <a:cubicBezTo>
                    <a:pt x="452" y="0"/>
                    <a:pt x="452" y="0"/>
                    <a:pt x="452" y="0"/>
                  </a:cubicBezTo>
                  <a:cubicBezTo>
                    <a:pt x="444" y="0"/>
                    <a:pt x="444" y="0"/>
                    <a:pt x="444" y="0"/>
                  </a:cubicBezTo>
                  <a:lnTo>
                    <a:pt x="444" y="4"/>
                  </a:lnTo>
                  <a:close/>
                  <a:moveTo>
                    <a:pt x="430" y="4"/>
                  </a:moveTo>
                  <a:cubicBezTo>
                    <a:pt x="438" y="4"/>
                    <a:pt x="438" y="4"/>
                    <a:pt x="438" y="4"/>
                  </a:cubicBezTo>
                  <a:cubicBezTo>
                    <a:pt x="438" y="0"/>
                    <a:pt x="438" y="0"/>
                    <a:pt x="438" y="0"/>
                  </a:cubicBezTo>
                  <a:cubicBezTo>
                    <a:pt x="430" y="0"/>
                    <a:pt x="430" y="0"/>
                    <a:pt x="430" y="0"/>
                  </a:cubicBezTo>
                  <a:lnTo>
                    <a:pt x="430" y="4"/>
                  </a:lnTo>
                  <a:close/>
                  <a:moveTo>
                    <a:pt x="416" y="4"/>
                  </a:moveTo>
                  <a:cubicBezTo>
                    <a:pt x="424" y="4"/>
                    <a:pt x="424" y="4"/>
                    <a:pt x="424" y="4"/>
                  </a:cubicBezTo>
                  <a:cubicBezTo>
                    <a:pt x="424" y="0"/>
                    <a:pt x="424" y="0"/>
                    <a:pt x="424" y="0"/>
                  </a:cubicBezTo>
                  <a:cubicBezTo>
                    <a:pt x="416" y="0"/>
                    <a:pt x="416" y="0"/>
                    <a:pt x="416" y="0"/>
                  </a:cubicBezTo>
                  <a:lnTo>
                    <a:pt x="416" y="4"/>
                  </a:lnTo>
                  <a:close/>
                  <a:moveTo>
                    <a:pt x="402" y="4"/>
                  </a:moveTo>
                  <a:cubicBezTo>
                    <a:pt x="410" y="4"/>
                    <a:pt x="410" y="4"/>
                    <a:pt x="410" y="4"/>
                  </a:cubicBezTo>
                  <a:cubicBezTo>
                    <a:pt x="410" y="0"/>
                    <a:pt x="410" y="0"/>
                    <a:pt x="410" y="0"/>
                  </a:cubicBezTo>
                  <a:cubicBezTo>
                    <a:pt x="402" y="0"/>
                    <a:pt x="402" y="0"/>
                    <a:pt x="402" y="0"/>
                  </a:cubicBezTo>
                  <a:lnTo>
                    <a:pt x="402" y="4"/>
                  </a:lnTo>
                  <a:close/>
                  <a:moveTo>
                    <a:pt x="388" y="4"/>
                  </a:moveTo>
                  <a:cubicBezTo>
                    <a:pt x="396" y="4"/>
                    <a:pt x="396" y="4"/>
                    <a:pt x="396" y="4"/>
                  </a:cubicBezTo>
                  <a:cubicBezTo>
                    <a:pt x="396" y="0"/>
                    <a:pt x="396" y="0"/>
                    <a:pt x="396" y="0"/>
                  </a:cubicBezTo>
                  <a:cubicBezTo>
                    <a:pt x="388" y="0"/>
                    <a:pt x="388" y="0"/>
                    <a:pt x="388" y="0"/>
                  </a:cubicBezTo>
                  <a:lnTo>
                    <a:pt x="388" y="4"/>
                  </a:lnTo>
                  <a:close/>
                  <a:moveTo>
                    <a:pt x="374" y="4"/>
                  </a:moveTo>
                  <a:cubicBezTo>
                    <a:pt x="382" y="4"/>
                    <a:pt x="382" y="4"/>
                    <a:pt x="382" y="4"/>
                  </a:cubicBezTo>
                  <a:cubicBezTo>
                    <a:pt x="382" y="0"/>
                    <a:pt x="382" y="0"/>
                    <a:pt x="382" y="0"/>
                  </a:cubicBezTo>
                  <a:cubicBezTo>
                    <a:pt x="374" y="0"/>
                    <a:pt x="374" y="0"/>
                    <a:pt x="374" y="0"/>
                  </a:cubicBezTo>
                  <a:lnTo>
                    <a:pt x="374" y="4"/>
                  </a:lnTo>
                  <a:close/>
                  <a:moveTo>
                    <a:pt x="360" y="4"/>
                  </a:moveTo>
                  <a:cubicBezTo>
                    <a:pt x="368" y="4"/>
                    <a:pt x="368" y="4"/>
                    <a:pt x="368" y="4"/>
                  </a:cubicBezTo>
                  <a:cubicBezTo>
                    <a:pt x="368" y="0"/>
                    <a:pt x="368" y="0"/>
                    <a:pt x="368" y="0"/>
                  </a:cubicBezTo>
                  <a:cubicBezTo>
                    <a:pt x="360" y="0"/>
                    <a:pt x="360" y="0"/>
                    <a:pt x="360" y="0"/>
                  </a:cubicBezTo>
                  <a:lnTo>
                    <a:pt x="360" y="4"/>
                  </a:lnTo>
                  <a:close/>
                  <a:moveTo>
                    <a:pt x="345" y="4"/>
                  </a:moveTo>
                  <a:cubicBezTo>
                    <a:pt x="354" y="4"/>
                    <a:pt x="354" y="4"/>
                    <a:pt x="354" y="4"/>
                  </a:cubicBezTo>
                  <a:cubicBezTo>
                    <a:pt x="354" y="0"/>
                    <a:pt x="354" y="0"/>
                    <a:pt x="354" y="0"/>
                  </a:cubicBezTo>
                  <a:cubicBezTo>
                    <a:pt x="345" y="0"/>
                    <a:pt x="345" y="0"/>
                    <a:pt x="345" y="0"/>
                  </a:cubicBezTo>
                  <a:lnTo>
                    <a:pt x="345" y="4"/>
                  </a:lnTo>
                  <a:close/>
                  <a:moveTo>
                    <a:pt x="331" y="4"/>
                  </a:moveTo>
                  <a:cubicBezTo>
                    <a:pt x="339" y="4"/>
                    <a:pt x="339" y="4"/>
                    <a:pt x="339" y="4"/>
                  </a:cubicBezTo>
                  <a:cubicBezTo>
                    <a:pt x="339" y="0"/>
                    <a:pt x="339" y="0"/>
                    <a:pt x="339" y="0"/>
                  </a:cubicBezTo>
                  <a:cubicBezTo>
                    <a:pt x="331" y="0"/>
                    <a:pt x="331" y="0"/>
                    <a:pt x="331" y="0"/>
                  </a:cubicBezTo>
                  <a:lnTo>
                    <a:pt x="331" y="4"/>
                  </a:lnTo>
                  <a:close/>
                  <a:moveTo>
                    <a:pt x="317" y="4"/>
                  </a:moveTo>
                  <a:cubicBezTo>
                    <a:pt x="325" y="4"/>
                    <a:pt x="325" y="4"/>
                    <a:pt x="325" y="4"/>
                  </a:cubicBezTo>
                  <a:cubicBezTo>
                    <a:pt x="325" y="0"/>
                    <a:pt x="325" y="0"/>
                    <a:pt x="325" y="0"/>
                  </a:cubicBezTo>
                  <a:cubicBezTo>
                    <a:pt x="317" y="0"/>
                    <a:pt x="317" y="0"/>
                    <a:pt x="317" y="0"/>
                  </a:cubicBezTo>
                  <a:lnTo>
                    <a:pt x="317" y="4"/>
                  </a:lnTo>
                  <a:close/>
                  <a:moveTo>
                    <a:pt x="303" y="4"/>
                  </a:moveTo>
                  <a:cubicBezTo>
                    <a:pt x="311" y="4"/>
                    <a:pt x="311" y="4"/>
                    <a:pt x="311" y="4"/>
                  </a:cubicBezTo>
                  <a:cubicBezTo>
                    <a:pt x="311" y="0"/>
                    <a:pt x="311" y="0"/>
                    <a:pt x="311" y="0"/>
                  </a:cubicBezTo>
                  <a:cubicBezTo>
                    <a:pt x="303" y="0"/>
                    <a:pt x="303" y="0"/>
                    <a:pt x="303" y="0"/>
                  </a:cubicBezTo>
                  <a:lnTo>
                    <a:pt x="303" y="4"/>
                  </a:lnTo>
                  <a:close/>
                  <a:moveTo>
                    <a:pt x="289" y="4"/>
                  </a:moveTo>
                  <a:cubicBezTo>
                    <a:pt x="297" y="4"/>
                    <a:pt x="297" y="4"/>
                    <a:pt x="297" y="4"/>
                  </a:cubicBezTo>
                  <a:cubicBezTo>
                    <a:pt x="297" y="0"/>
                    <a:pt x="297" y="0"/>
                    <a:pt x="297" y="0"/>
                  </a:cubicBezTo>
                  <a:cubicBezTo>
                    <a:pt x="289" y="0"/>
                    <a:pt x="289" y="0"/>
                    <a:pt x="289" y="0"/>
                  </a:cubicBezTo>
                  <a:lnTo>
                    <a:pt x="289" y="4"/>
                  </a:lnTo>
                  <a:close/>
                  <a:moveTo>
                    <a:pt x="275" y="4"/>
                  </a:moveTo>
                  <a:cubicBezTo>
                    <a:pt x="283" y="4"/>
                    <a:pt x="283" y="4"/>
                    <a:pt x="283" y="4"/>
                  </a:cubicBezTo>
                  <a:cubicBezTo>
                    <a:pt x="283" y="0"/>
                    <a:pt x="283" y="0"/>
                    <a:pt x="283" y="0"/>
                  </a:cubicBezTo>
                  <a:cubicBezTo>
                    <a:pt x="275" y="0"/>
                    <a:pt x="275" y="0"/>
                    <a:pt x="275" y="0"/>
                  </a:cubicBezTo>
                  <a:lnTo>
                    <a:pt x="275" y="4"/>
                  </a:lnTo>
                  <a:close/>
                  <a:moveTo>
                    <a:pt x="261" y="4"/>
                  </a:moveTo>
                  <a:cubicBezTo>
                    <a:pt x="269" y="4"/>
                    <a:pt x="269" y="4"/>
                    <a:pt x="269" y="4"/>
                  </a:cubicBezTo>
                  <a:cubicBezTo>
                    <a:pt x="269" y="0"/>
                    <a:pt x="269" y="0"/>
                    <a:pt x="269" y="0"/>
                  </a:cubicBezTo>
                  <a:cubicBezTo>
                    <a:pt x="261" y="0"/>
                    <a:pt x="261" y="0"/>
                    <a:pt x="261" y="0"/>
                  </a:cubicBezTo>
                  <a:lnTo>
                    <a:pt x="261" y="4"/>
                  </a:lnTo>
                  <a:close/>
                  <a:moveTo>
                    <a:pt x="247" y="4"/>
                  </a:moveTo>
                  <a:cubicBezTo>
                    <a:pt x="255" y="4"/>
                    <a:pt x="255" y="4"/>
                    <a:pt x="255" y="4"/>
                  </a:cubicBezTo>
                  <a:cubicBezTo>
                    <a:pt x="255" y="0"/>
                    <a:pt x="255" y="0"/>
                    <a:pt x="255" y="0"/>
                  </a:cubicBezTo>
                  <a:cubicBezTo>
                    <a:pt x="247" y="0"/>
                    <a:pt x="247" y="0"/>
                    <a:pt x="247" y="0"/>
                  </a:cubicBezTo>
                  <a:lnTo>
                    <a:pt x="247" y="4"/>
                  </a:lnTo>
                  <a:close/>
                  <a:moveTo>
                    <a:pt x="233" y="4"/>
                  </a:moveTo>
                  <a:cubicBezTo>
                    <a:pt x="241" y="4"/>
                    <a:pt x="241" y="4"/>
                    <a:pt x="241" y="4"/>
                  </a:cubicBezTo>
                  <a:cubicBezTo>
                    <a:pt x="241" y="0"/>
                    <a:pt x="241" y="0"/>
                    <a:pt x="241" y="0"/>
                  </a:cubicBezTo>
                  <a:cubicBezTo>
                    <a:pt x="233" y="0"/>
                    <a:pt x="233" y="0"/>
                    <a:pt x="233" y="0"/>
                  </a:cubicBezTo>
                  <a:lnTo>
                    <a:pt x="233" y="4"/>
                  </a:lnTo>
                  <a:close/>
                  <a:moveTo>
                    <a:pt x="219" y="4"/>
                  </a:moveTo>
                  <a:cubicBezTo>
                    <a:pt x="227" y="4"/>
                    <a:pt x="227" y="4"/>
                    <a:pt x="227" y="4"/>
                  </a:cubicBezTo>
                  <a:cubicBezTo>
                    <a:pt x="227" y="0"/>
                    <a:pt x="227" y="0"/>
                    <a:pt x="227" y="0"/>
                  </a:cubicBezTo>
                  <a:cubicBezTo>
                    <a:pt x="219" y="0"/>
                    <a:pt x="219" y="0"/>
                    <a:pt x="219" y="0"/>
                  </a:cubicBezTo>
                  <a:lnTo>
                    <a:pt x="219" y="4"/>
                  </a:lnTo>
                  <a:close/>
                  <a:moveTo>
                    <a:pt x="205" y="4"/>
                  </a:moveTo>
                  <a:cubicBezTo>
                    <a:pt x="213" y="4"/>
                    <a:pt x="213" y="4"/>
                    <a:pt x="213" y="4"/>
                  </a:cubicBezTo>
                  <a:cubicBezTo>
                    <a:pt x="213" y="0"/>
                    <a:pt x="213" y="0"/>
                    <a:pt x="213" y="0"/>
                  </a:cubicBezTo>
                  <a:cubicBezTo>
                    <a:pt x="205" y="0"/>
                    <a:pt x="205" y="0"/>
                    <a:pt x="205" y="0"/>
                  </a:cubicBezTo>
                  <a:lnTo>
                    <a:pt x="205" y="4"/>
                  </a:lnTo>
                  <a:close/>
                  <a:moveTo>
                    <a:pt x="191" y="4"/>
                  </a:moveTo>
                  <a:cubicBezTo>
                    <a:pt x="199" y="4"/>
                    <a:pt x="199" y="4"/>
                    <a:pt x="199" y="4"/>
                  </a:cubicBezTo>
                  <a:cubicBezTo>
                    <a:pt x="199" y="0"/>
                    <a:pt x="199" y="0"/>
                    <a:pt x="199" y="0"/>
                  </a:cubicBezTo>
                  <a:cubicBezTo>
                    <a:pt x="191" y="0"/>
                    <a:pt x="191" y="0"/>
                    <a:pt x="191" y="0"/>
                  </a:cubicBezTo>
                  <a:lnTo>
                    <a:pt x="191" y="4"/>
                  </a:lnTo>
                  <a:close/>
                  <a:moveTo>
                    <a:pt x="177" y="4"/>
                  </a:moveTo>
                  <a:cubicBezTo>
                    <a:pt x="185" y="4"/>
                    <a:pt x="185" y="4"/>
                    <a:pt x="185" y="4"/>
                  </a:cubicBezTo>
                  <a:cubicBezTo>
                    <a:pt x="185" y="0"/>
                    <a:pt x="185" y="0"/>
                    <a:pt x="185" y="0"/>
                  </a:cubicBezTo>
                  <a:cubicBezTo>
                    <a:pt x="177" y="0"/>
                    <a:pt x="177" y="0"/>
                    <a:pt x="177" y="0"/>
                  </a:cubicBezTo>
                  <a:lnTo>
                    <a:pt x="177" y="4"/>
                  </a:lnTo>
                  <a:close/>
                  <a:moveTo>
                    <a:pt x="163" y="4"/>
                  </a:moveTo>
                  <a:cubicBezTo>
                    <a:pt x="171" y="4"/>
                    <a:pt x="171" y="4"/>
                    <a:pt x="171" y="4"/>
                  </a:cubicBezTo>
                  <a:cubicBezTo>
                    <a:pt x="171" y="0"/>
                    <a:pt x="171" y="0"/>
                    <a:pt x="171" y="0"/>
                  </a:cubicBezTo>
                  <a:cubicBezTo>
                    <a:pt x="163" y="0"/>
                    <a:pt x="163" y="0"/>
                    <a:pt x="163" y="0"/>
                  </a:cubicBezTo>
                  <a:lnTo>
                    <a:pt x="163" y="4"/>
                  </a:lnTo>
                  <a:close/>
                  <a:moveTo>
                    <a:pt x="149" y="4"/>
                  </a:moveTo>
                  <a:cubicBezTo>
                    <a:pt x="157" y="4"/>
                    <a:pt x="157" y="4"/>
                    <a:pt x="157" y="4"/>
                  </a:cubicBezTo>
                  <a:cubicBezTo>
                    <a:pt x="157" y="0"/>
                    <a:pt x="157" y="0"/>
                    <a:pt x="157" y="0"/>
                  </a:cubicBezTo>
                  <a:cubicBezTo>
                    <a:pt x="149" y="0"/>
                    <a:pt x="149" y="0"/>
                    <a:pt x="149" y="0"/>
                  </a:cubicBezTo>
                  <a:lnTo>
                    <a:pt x="149" y="4"/>
                  </a:lnTo>
                  <a:close/>
                  <a:moveTo>
                    <a:pt x="135" y="4"/>
                  </a:moveTo>
                  <a:cubicBezTo>
                    <a:pt x="137" y="4"/>
                    <a:pt x="139" y="4"/>
                    <a:pt x="141" y="4"/>
                  </a:cubicBezTo>
                  <a:cubicBezTo>
                    <a:pt x="143" y="4"/>
                    <a:pt x="143" y="4"/>
                    <a:pt x="143" y="4"/>
                  </a:cubicBezTo>
                  <a:cubicBezTo>
                    <a:pt x="143" y="0"/>
                    <a:pt x="143" y="0"/>
                    <a:pt x="143" y="0"/>
                  </a:cubicBezTo>
                  <a:cubicBezTo>
                    <a:pt x="141" y="0"/>
                    <a:pt x="141" y="0"/>
                    <a:pt x="141" y="0"/>
                  </a:cubicBezTo>
                  <a:cubicBezTo>
                    <a:pt x="139" y="0"/>
                    <a:pt x="137" y="0"/>
                    <a:pt x="135" y="0"/>
                  </a:cubicBezTo>
                  <a:lnTo>
                    <a:pt x="135" y="4"/>
                  </a:lnTo>
                  <a:close/>
                  <a:moveTo>
                    <a:pt x="121" y="5"/>
                  </a:moveTo>
                  <a:cubicBezTo>
                    <a:pt x="124" y="5"/>
                    <a:pt x="126" y="4"/>
                    <a:pt x="129" y="4"/>
                  </a:cubicBezTo>
                  <a:cubicBezTo>
                    <a:pt x="129" y="0"/>
                    <a:pt x="129" y="0"/>
                    <a:pt x="129" y="0"/>
                  </a:cubicBezTo>
                  <a:cubicBezTo>
                    <a:pt x="126" y="0"/>
                    <a:pt x="123" y="1"/>
                    <a:pt x="120" y="1"/>
                  </a:cubicBezTo>
                  <a:lnTo>
                    <a:pt x="121" y="5"/>
                  </a:lnTo>
                  <a:close/>
                  <a:moveTo>
                    <a:pt x="107" y="8"/>
                  </a:moveTo>
                  <a:cubicBezTo>
                    <a:pt x="110" y="7"/>
                    <a:pt x="113" y="6"/>
                    <a:pt x="115" y="6"/>
                  </a:cubicBezTo>
                  <a:cubicBezTo>
                    <a:pt x="114" y="2"/>
                    <a:pt x="114" y="2"/>
                    <a:pt x="114" y="2"/>
                  </a:cubicBezTo>
                  <a:cubicBezTo>
                    <a:pt x="112" y="3"/>
                    <a:pt x="109" y="3"/>
                    <a:pt x="106" y="4"/>
                  </a:cubicBezTo>
                  <a:lnTo>
                    <a:pt x="107" y="8"/>
                  </a:lnTo>
                  <a:close/>
                  <a:moveTo>
                    <a:pt x="94" y="12"/>
                  </a:moveTo>
                  <a:cubicBezTo>
                    <a:pt x="97" y="11"/>
                    <a:pt x="99" y="10"/>
                    <a:pt x="102" y="9"/>
                  </a:cubicBezTo>
                  <a:cubicBezTo>
                    <a:pt x="101" y="5"/>
                    <a:pt x="101" y="5"/>
                    <a:pt x="101" y="5"/>
                  </a:cubicBezTo>
                  <a:cubicBezTo>
                    <a:pt x="98" y="6"/>
                    <a:pt x="95" y="7"/>
                    <a:pt x="93" y="8"/>
                  </a:cubicBezTo>
                  <a:lnTo>
                    <a:pt x="94" y="12"/>
                  </a:lnTo>
                  <a:close/>
                  <a:moveTo>
                    <a:pt x="81" y="17"/>
                  </a:moveTo>
                  <a:cubicBezTo>
                    <a:pt x="84" y="16"/>
                    <a:pt x="86" y="15"/>
                    <a:pt x="89" y="14"/>
                  </a:cubicBezTo>
                  <a:cubicBezTo>
                    <a:pt x="87" y="10"/>
                    <a:pt x="87" y="10"/>
                    <a:pt x="87" y="10"/>
                  </a:cubicBezTo>
                  <a:cubicBezTo>
                    <a:pt x="85" y="11"/>
                    <a:pt x="82" y="12"/>
                    <a:pt x="80" y="13"/>
                  </a:cubicBezTo>
                  <a:lnTo>
                    <a:pt x="81" y="17"/>
                  </a:lnTo>
                  <a:close/>
                  <a:moveTo>
                    <a:pt x="69" y="24"/>
                  </a:moveTo>
                  <a:cubicBezTo>
                    <a:pt x="72" y="22"/>
                    <a:pt x="74" y="21"/>
                    <a:pt x="76" y="20"/>
                  </a:cubicBezTo>
                  <a:cubicBezTo>
                    <a:pt x="74" y="16"/>
                    <a:pt x="74" y="16"/>
                    <a:pt x="74" y="16"/>
                  </a:cubicBezTo>
                  <a:cubicBezTo>
                    <a:pt x="72" y="18"/>
                    <a:pt x="70" y="19"/>
                    <a:pt x="67" y="20"/>
                  </a:cubicBezTo>
                  <a:lnTo>
                    <a:pt x="69" y="24"/>
                  </a:lnTo>
                  <a:close/>
                  <a:moveTo>
                    <a:pt x="58" y="32"/>
                  </a:moveTo>
                  <a:cubicBezTo>
                    <a:pt x="60" y="30"/>
                    <a:pt x="62" y="28"/>
                    <a:pt x="64" y="27"/>
                  </a:cubicBezTo>
                  <a:cubicBezTo>
                    <a:pt x="62" y="24"/>
                    <a:pt x="62" y="24"/>
                    <a:pt x="62" y="24"/>
                  </a:cubicBezTo>
                  <a:cubicBezTo>
                    <a:pt x="60" y="25"/>
                    <a:pt x="58" y="27"/>
                    <a:pt x="55" y="28"/>
                  </a:cubicBezTo>
                  <a:cubicBezTo>
                    <a:pt x="58" y="32"/>
                    <a:pt x="58" y="32"/>
                    <a:pt x="58" y="32"/>
                  </a:cubicBezTo>
                  <a:close/>
                  <a:moveTo>
                    <a:pt x="47" y="40"/>
                  </a:moveTo>
                  <a:cubicBezTo>
                    <a:pt x="49" y="39"/>
                    <a:pt x="51" y="37"/>
                    <a:pt x="53" y="35"/>
                  </a:cubicBezTo>
                  <a:cubicBezTo>
                    <a:pt x="51" y="32"/>
                    <a:pt x="51" y="32"/>
                    <a:pt x="51" y="32"/>
                  </a:cubicBezTo>
                  <a:cubicBezTo>
                    <a:pt x="49" y="34"/>
                    <a:pt x="47" y="36"/>
                    <a:pt x="45" y="38"/>
                  </a:cubicBezTo>
                  <a:lnTo>
                    <a:pt x="47" y="40"/>
                  </a:lnTo>
                  <a:close/>
                  <a:moveTo>
                    <a:pt x="38" y="50"/>
                  </a:moveTo>
                  <a:cubicBezTo>
                    <a:pt x="39" y="48"/>
                    <a:pt x="41" y="46"/>
                    <a:pt x="43" y="45"/>
                  </a:cubicBezTo>
                  <a:cubicBezTo>
                    <a:pt x="40" y="42"/>
                    <a:pt x="40" y="42"/>
                    <a:pt x="40" y="42"/>
                  </a:cubicBezTo>
                  <a:cubicBezTo>
                    <a:pt x="38" y="44"/>
                    <a:pt x="36" y="46"/>
                    <a:pt x="35" y="48"/>
                  </a:cubicBezTo>
                  <a:lnTo>
                    <a:pt x="38" y="50"/>
                  </a:lnTo>
                  <a:close/>
                  <a:moveTo>
                    <a:pt x="29" y="61"/>
                  </a:moveTo>
                  <a:cubicBezTo>
                    <a:pt x="31" y="59"/>
                    <a:pt x="32" y="57"/>
                    <a:pt x="34" y="55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9" y="55"/>
                    <a:pt x="27" y="57"/>
                    <a:pt x="26" y="59"/>
                  </a:cubicBezTo>
                  <a:lnTo>
                    <a:pt x="29" y="61"/>
                  </a:lnTo>
                  <a:close/>
                  <a:moveTo>
                    <a:pt x="22" y="73"/>
                  </a:moveTo>
                  <a:cubicBezTo>
                    <a:pt x="23" y="71"/>
                    <a:pt x="24" y="68"/>
                    <a:pt x="26" y="66"/>
                  </a:cubicBezTo>
                  <a:cubicBezTo>
                    <a:pt x="22" y="64"/>
                    <a:pt x="22" y="64"/>
                    <a:pt x="22" y="64"/>
                  </a:cubicBezTo>
                  <a:cubicBezTo>
                    <a:pt x="21" y="66"/>
                    <a:pt x="19" y="69"/>
                    <a:pt x="18" y="71"/>
                  </a:cubicBezTo>
                  <a:lnTo>
                    <a:pt x="22" y="73"/>
                  </a:lnTo>
                  <a:close/>
                  <a:moveTo>
                    <a:pt x="15" y="85"/>
                  </a:moveTo>
                  <a:cubicBezTo>
                    <a:pt x="16" y="83"/>
                    <a:pt x="18" y="80"/>
                    <a:pt x="19" y="78"/>
                  </a:cubicBezTo>
                  <a:cubicBezTo>
                    <a:pt x="15" y="76"/>
                    <a:pt x="15" y="76"/>
                    <a:pt x="15" y="76"/>
                  </a:cubicBezTo>
                  <a:cubicBezTo>
                    <a:pt x="14" y="79"/>
                    <a:pt x="13" y="81"/>
                    <a:pt x="12" y="84"/>
                  </a:cubicBezTo>
                  <a:lnTo>
                    <a:pt x="15" y="85"/>
                  </a:lnTo>
                  <a:close/>
                  <a:moveTo>
                    <a:pt x="10" y="98"/>
                  </a:moveTo>
                  <a:cubicBezTo>
                    <a:pt x="11" y="96"/>
                    <a:pt x="12" y="93"/>
                    <a:pt x="13" y="91"/>
                  </a:cubicBezTo>
                  <a:cubicBezTo>
                    <a:pt x="9" y="89"/>
                    <a:pt x="9" y="89"/>
                    <a:pt x="9" y="89"/>
                  </a:cubicBezTo>
                  <a:cubicBezTo>
                    <a:pt x="8" y="92"/>
                    <a:pt x="7" y="94"/>
                    <a:pt x="7" y="97"/>
                  </a:cubicBezTo>
                  <a:lnTo>
                    <a:pt x="10" y="98"/>
                  </a:lnTo>
                  <a:close/>
                  <a:moveTo>
                    <a:pt x="7" y="112"/>
                  </a:moveTo>
                  <a:cubicBezTo>
                    <a:pt x="7" y="109"/>
                    <a:pt x="8" y="106"/>
                    <a:pt x="9" y="104"/>
                  </a:cubicBezTo>
                  <a:cubicBezTo>
                    <a:pt x="5" y="103"/>
                    <a:pt x="5" y="103"/>
                    <a:pt x="5" y="103"/>
                  </a:cubicBezTo>
                  <a:cubicBezTo>
                    <a:pt x="4" y="105"/>
                    <a:pt x="3" y="108"/>
                    <a:pt x="3" y="111"/>
                  </a:cubicBezTo>
                  <a:lnTo>
                    <a:pt x="7" y="112"/>
                  </a:lnTo>
                  <a:close/>
                  <a:moveTo>
                    <a:pt x="4" y="125"/>
                  </a:moveTo>
                  <a:cubicBezTo>
                    <a:pt x="5" y="123"/>
                    <a:pt x="5" y="120"/>
                    <a:pt x="6" y="117"/>
                  </a:cubicBezTo>
                  <a:cubicBezTo>
                    <a:pt x="2" y="117"/>
                    <a:pt x="2" y="117"/>
                    <a:pt x="2" y="117"/>
                  </a:cubicBezTo>
                  <a:cubicBezTo>
                    <a:pt x="1" y="119"/>
                    <a:pt x="1" y="122"/>
                    <a:pt x="0" y="125"/>
                  </a:cubicBezTo>
                  <a:cubicBezTo>
                    <a:pt x="4" y="125"/>
                    <a:pt x="4" y="125"/>
                    <a:pt x="4" y="125"/>
                  </a:cubicBezTo>
                  <a:close/>
                  <a:moveTo>
                    <a:pt x="4" y="139"/>
                  </a:moveTo>
                  <a:cubicBezTo>
                    <a:pt x="4" y="136"/>
                    <a:pt x="4" y="134"/>
                    <a:pt x="4" y="131"/>
                  </a:cubicBezTo>
                  <a:cubicBezTo>
                    <a:pt x="0" y="131"/>
                    <a:pt x="0" y="131"/>
                    <a:pt x="0" y="131"/>
                  </a:cubicBezTo>
                  <a:cubicBezTo>
                    <a:pt x="0" y="134"/>
                    <a:pt x="0" y="136"/>
                    <a:pt x="0" y="139"/>
                  </a:cubicBezTo>
                  <a:lnTo>
                    <a:pt x="4" y="139"/>
                  </a:lnTo>
                  <a:close/>
                  <a:moveTo>
                    <a:pt x="4" y="153"/>
                  </a:moveTo>
                  <a:cubicBezTo>
                    <a:pt x="4" y="145"/>
                    <a:pt x="4" y="145"/>
                    <a:pt x="4" y="145"/>
                  </a:cubicBezTo>
                  <a:cubicBezTo>
                    <a:pt x="0" y="145"/>
                    <a:pt x="0" y="145"/>
                    <a:pt x="0" y="145"/>
                  </a:cubicBezTo>
                  <a:cubicBezTo>
                    <a:pt x="0" y="153"/>
                    <a:pt x="0" y="153"/>
                    <a:pt x="0" y="153"/>
                  </a:cubicBezTo>
                  <a:lnTo>
                    <a:pt x="4" y="153"/>
                  </a:lnTo>
                  <a:close/>
                  <a:moveTo>
                    <a:pt x="4" y="167"/>
                  </a:moveTo>
                  <a:cubicBezTo>
                    <a:pt x="4" y="164"/>
                    <a:pt x="4" y="162"/>
                    <a:pt x="4" y="159"/>
                  </a:cubicBezTo>
                  <a:cubicBezTo>
                    <a:pt x="0" y="159"/>
                    <a:pt x="0" y="159"/>
                    <a:pt x="0" y="159"/>
                  </a:cubicBezTo>
                  <a:cubicBezTo>
                    <a:pt x="0" y="162"/>
                    <a:pt x="0" y="165"/>
                    <a:pt x="0" y="167"/>
                  </a:cubicBezTo>
                  <a:lnTo>
                    <a:pt x="4" y="167"/>
                  </a:lnTo>
                  <a:close/>
                  <a:moveTo>
                    <a:pt x="6" y="181"/>
                  </a:moveTo>
                  <a:cubicBezTo>
                    <a:pt x="5" y="178"/>
                    <a:pt x="5" y="175"/>
                    <a:pt x="5" y="173"/>
                  </a:cubicBezTo>
                  <a:cubicBezTo>
                    <a:pt x="1" y="173"/>
                    <a:pt x="1" y="173"/>
                    <a:pt x="1" y="173"/>
                  </a:cubicBezTo>
                  <a:cubicBezTo>
                    <a:pt x="1" y="176"/>
                    <a:pt x="1" y="179"/>
                    <a:pt x="2" y="181"/>
                  </a:cubicBezTo>
                  <a:lnTo>
                    <a:pt x="6" y="181"/>
                  </a:lnTo>
                  <a:close/>
                  <a:moveTo>
                    <a:pt x="9" y="194"/>
                  </a:moveTo>
                  <a:cubicBezTo>
                    <a:pt x="8" y="192"/>
                    <a:pt x="7" y="189"/>
                    <a:pt x="7" y="186"/>
                  </a:cubicBezTo>
                  <a:cubicBezTo>
                    <a:pt x="3" y="187"/>
                    <a:pt x="3" y="187"/>
                    <a:pt x="3" y="187"/>
                  </a:cubicBezTo>
                  <a:cubicBezTo>
                    <a:pt x="4" y="190"/>
                    <a:pt x="4" y="193"/>
                    <a:pt x="5" y="195"/>
                  </a:cubicBezTo>
                  <a:lnTo>
                    <a:pt x="9" y="194"/>
                  </a:lnTo>
                  <a:close/>
                  <a:moveTo>
                    <a:pt x="13" y="207"/>
                  </a:moveTo>
                  <a:cubicBezTo>
                    <a:pt x="12" y="205"/>
                    <a:pt x="11" y="202"/>
                    <a:pt x="11" y="200"/>
                  </a:cubicBezTo>
                  <a:cubicBezTo>
                    <a:pt x="7" y="201"/>
                    <a:pt x="7" y="201"/>
                    <a:pt x="7" y="201"/>
                  </a:cubicBezTo>
                  <a:cubicBezTo>
                    <a:pt x="8" y="204"/>
                    <a:pt x="9" y="206"/>
                    <a:pt x="10" y="209"/>
                  </a:cubicBezTo>
                  <a:lnTo>
                    <a:pt x="13" y="207"/>
                  </a:lnTo>
                  <a:close/>
                  <a:moveTo>
                    <a:pt x="19" y="220"/>
                  </a:moveTo>
                  <a:cubicBezTo>
                    <a:pt x="18" y="217"/>
                    <a:pt x="17" y="215"/>
                    <a:pt x="16" y="213"/>
                  </a:cubicBezTo>
                  <a:cubicBezTo>
                    <a:pt x="12" y="214"/>
                    <a:pt x="12" y="214"/>
                    <a:pt x="12" y="214"/>
                  </a:cubicBezTo>
                  <a:cubicBezTo>
                    <a:pt x="13" y="217"/>
                    <a:pt x="14" y="219"/>
                    <a:pt x="15" y="222"/>
                  </a:cubicBezTo>
                  <a:lnTo>
                    <a:pt x="19" y="220"/>
                  </a:lnTo>
                  <a:close/>
                  <a:moveTo>
                    <a:pt x="26" y="232"/>
                  </a:moveTo>
                  <a:cubicBezTo>
                    <a:pt x="25" y="230"/>
                    <a:pt x="23" y="227"/>
                    <a:pt x="22" y="225"/>
                  </a:cubicBezTo>
                  <a:cubicBezTo>
                    <a:pt x="18" y="227"/>
                    <a:pt x="18" y="227"/>
                    <a:pt x="18" y="227"/>
                  </a:cubicBezTo>
                  <a:cubicBezTo>
                    <a:pt x="20" y="229"/>
                    <a:pt x="21" y="232"/>
                    <a:pt x="23" y="234"/>
                  </a:cubicBezTo>
                  <a:lnTo>
                    <a:pt x="26" y="232"/>
                  </a:lnTo>
                  <a:close/>
                  <a:moveTo>
                    <a:pt x="34" y="243"/>
                  </a:moveTo>
                  <a:cubicBezTo>
                    <a:pt x="32" y="241"/>
                    <a:pt x="31" y="239"/>
                    <a:pt x="29" y="237"/>
                  </a:cubicBezTo>
                  <a:cubicBezTo>
                    <a:pt x="26" y="239"/>
                    <a:pt x="26" y="239"/>
                    <a:pt x="26" y="239"/>
                  </a:cubicBezTo>
                  <a:cubicBezTo>
                    <a:pt x="28" y="241"/>
                    <a:pt x="29" y="243"/>
                    <a:pt x="31" y="245"/>
                  </a:cubicBezTo>
                  <a:lnTo>
                    <a:pt x="34" y="243"/>
                  </a:lnTo>
                  <a:close/>
                  <a:moveTo>
                    <a:pt x="43" y="253"/>
                  </a:moveTo>
                  <a:cubicBezTo>
                    <a:pt x="42" y="251"/>
                    <a:pt x="40" y="249"/>
                    <a:pt x="38" y="247"/>
                  </a:cubicBezTo>
                  <a:cubicBezTo>
                    <a:pt x="35" y="250"/>
                    <a:pt x="35" y="250"/>
                    <a:pt x="35" y="250"/>
                  </a:cubicBezTo>
                  <a:cubicBezTo>
                    <a:pt x="37" y="252"/>
                    <a:pt x="39" y="254"/>
                    <a:pt x="41" y="256"/>
                  </a:cubicBezTo>
                  <a:lnTo>
                    <a:pt x="43" y="253"/>
                  </a:lnTo>
                  <a:close/>
                  <a:moveTo>
                    <a:pt x="54" y="263"/>
                  </a:moveTo>
                  <a:cubicBezTo>
                    <a:pt x="52" y="261"/>
                    <a:pt x="50" y="259"/>
                    <a:pt x="48" y="257"/>
                  </a:cubicBezTo>
                  <a:cubicBezTo>
                    <a:pt x="45" y="260"/>
                    <a:pt x="45" y="260"/>
                    <a:pt x="45" y="260"/>
                  </a:cubicBezTo>
                  <a:cubicBezTo>
                    <a:pt x="47" y="262"/>
                    <a:pt x="49" y="264"/>
                    <a:pt x="51" y="266"/>
                  </a:cubicBezTo>
                  <a:lnTo>
                    <a:pt x="54" y="263"/>
                  </a:lnTo>
                  <a:close/>
                  <a:moveTo>
                    <a:pt x="65" y="271"/>
                  </a:moveTo>
                  <a:cubicBezTo>
                    <a:pt x="63" y="269"/>
                    <a:pt x="60" y="268"/>
                    <a:pt x="58" y="266"/>
                  </a:cubicBezTo>
                  <a:cubicBezTo>
                    <a:pt x="56" y="269"/>
                    <a:pt x="56" y="269"/>
                    <a:pt x="56" y="269"/>
                  </a:cubicBezTo>
                  <a:cubicBezTo>
                    <a:pt x="58" y="271"/>
                    <a:pt x="60" y="273"/>
                    <a:pt x="63" y="274"/>
                  </a:cubicBezTo>
                  <a:lnTo>
                    <a:pt x="65" y="271"/>
                  </a:lnTo>
                  <a:close/>
                  <a:moveTo>
                    <a:pt x="77" y="278"/>
                  </a:moveTo>
                  <a:cubicBezTo>
                    <a:pt x="74" y="277"/>
                    <a:pt x="72" y="275"/>
                    <a:pt x="70" y="274"/>
                  </a:cubicBezTo>
                  <a:cubicBezTo>
                    <a:pt x="68" y="277"/>
                    <a:pt x="68" y="277"/>
                    <a:pt x="68" y="277"/>
                  </a:cubicBezTo>
                  <a:cubicBezTo>
                    <a:pt x="70" y="279"/>
                    <a:pt x="72" y="280"/>
                    <a:pt x="75" y="281"/>
                  </a:cubicBezTo>
                  <a:lnTo>
                    <a:pt x="77" y="278"/>
                  </a:lnTo>
                  <a:close/>
                  <a:moveTo>
                    <a:pt x="89" y="284"/>
                  </a:moveTo>
                  <a:cubicBezTo>
                    <a:pt x="87" y="283"/>
                    <a:pt x="84" y="282"/>
                    <a:pt x="82" y="281"/>
                  </a:cubicBezTo>
                  <a:cubicBezTo>
                    <a:pt x="80" y="284"/>
                    <a:pt x="80" y="284"/>
                    <a:pt x="80" y="284"/>
                  </a:cubicBezTo>
                  <a:cubicBezTo>
                    <a:pt x="83" y="285"/>
                    <a:pt x="85" y="286"/>
                    <a:pt x="88" y="288"/>
                  </a:cubicBezTo>
                  <a:lnTo>
                    <a:pt x="89" y="284"/>
                  </a:lnTo>
                  <a:close/>
                  <a:moveTo>
                    <a:pt x="102" y="288"/>
                  </a:moveTo>
                  <a:cubicBezTo>
                    <a:pt x="100" y="288"/>
                    <a:pt x="97" y="287"/>
                    <a:pt x="95" y="286"/>
                  </a:cubicBezTo>
                  <a:cubicBezTo>
                    <a:pt x="93" y="290"/>
                    <a:pt x="93" y="290"/>
                    <a:pt x="93" y="290"/>
                  </a:cubicBezTo>
                  <a:cubicBezTo>
                    <a:pt x="96" y="291"/>
                    <a:pt x="99" y="291"/>
                    <a:pt x="101" y="292"/>
                  </a:cubicBezTo>
                  <a:lnTo>
                    <a:pt x="102" y="288"/>
                  </a:lnTo>
                  <a:close/>
                  <a:moveTo>
                    <a:pt x="116" y="292"/>
                  </a:moveTo>
                  <a:cubicBezTo>
                    <a:pt x="113" y="291"/>
                    <a:pt x="111" y="291"/>
                    <a:pt x="108" y="290"/>
                  </a:cubicBezTo>
                  <a:cubicBezTo>
                    <a:pt x="107" y="294"/>
                    <a:pt x="107" y="294"/>
                    <a:pt x="107" y="294"/>
                  </a:cubicBezTo>
                  <a:cubicBezTo>
                    <a:pt x="110" y="294"/>
                    <a:pt x="112" y="295"/>
                    <a:pt x="115" y="296"/>
                  </a:cubicBezTo>
                  <a:lnTo>
                    <a:pt x="116" y="292"/>
                  </a:lnTo>
                  <a:close/>
                  <a:moveTo>
                    <a:pt x="129" y="293"/>
                  </a:moveTo>
                  <a:cubicBezTo>
                    <a:pt x="127" y="293"/>
                    <a:pt x="124" y="293"/>
                    <a:pt x="122" y="293"/>
                  </a:cubicBezTo>
                  <a:cubicBezTo>
                    <a:pt x="121" y="296"/>
                    <a:pt x="121" y="296"/>
                    <a:pt x="121" y="296"/>
                  </a:cubicBezTo>
                  <a:cubicBezTo>
                    <a:pt x="124" y="297"/>
                    <a:pt x="126" y="297"/>
                    <a:pt x="129" y="297"/>
                  </a:cubicBezTo>
                  <a:lnTo>
                    <a:pt x="129" y="293"/>
                  </a:lnTo>
                  <a:close/>
                  <a:moveTo>
                    <a:pt x="143" y="294"/>
                  </a:moveTo>
                  <a:cubicBezTo>
                    <a:pt x="141" y="294"/>
                    <a:pt x="141" y="294"/>
                    <a:pt x="141" y="294"/>
                  </a:cubicBezTo>
                  <a:cubicBezTo>
                    <a:pt x="139" y="294"/>
                    <a:pt x="137" y="294"/>
                    <a:pt x="135" y="294"/>
                  </a:cubicBezTo>
                  <a:cubicBezTo>
                    <a:pt x="135" y="298"/>
                    <a:pt x="135" y="298"/>
                    <a:pt x="135" y="298"/>
                  </a:cubicBezTo>
                  <a:cubicBezTo>
                    <a:pt x="137" y="298"/>
                    <a:pt x="139" y="298"/>
                    <a:pt x="141" y="298"/>
                  </a:cubicBezTo>
                  <a:cubicBezTo>
                    <a:pt x="143" y="298"/>
                    <a:pt x="143" y="298"/>
                    <a:pt x="143" y="298"/>
                  </a:cubicBezTo>
                  <a:lnTo>
                    <a:pt x="143" y="294"/>
                  </a:lnTo>
                  <a:close/>
                  <a:moveTo>
                    <a:pt x="157" y="294"/>
                  </a:moveTo>
                  <a:cubicBezTo>
                    <a:pt x="149" y="294"/>
                    <a:pt x="149" y="294"/>
                    <a:pt x="149" y="294"/>
                  </a:cubicBezTo>
                  <a:cubicBezTo>
                    <a:pt x="149" y="298"/>
                    <a:pt x="149" y="298"/>
                    <a:pt x="149" y="298"/>
                  </a:cubicBezTo>
                  <a:cubicBezTo>
                    <a:pt x="157" y="298"/>
                    <a:pt x="157" y="298"/>
                    <a:pt x="157" y="298"/>
                  </a:cubicBezTo>
                  <a:lnTo>
                    <a:pt x="157" y="294"/>
                  </a:lnTo>
                  <a:close/>
                  <a:moveTo>
                    <a:pt x="171" y="294"/>
                  </a:moveTo>
                  <a:cubicBezTo>
                    <a:pt x="163" y="294"/>
                    <a:pt x="163" y="294"/>
                    <a:pt x="163" y="294"/>
                  </a:cubicBezTo>
                  <a:cubicBezTo>
                    <a:pt x="163" y="298"/>
                    <a:pt x="163" y="298"/>
                    <a:pt x="163" y="298"/>
                  </a:cubicBezTo>
                  <a:cubicBezTo>
                    <a:pt x="171" y="298"/>
                    <a:pt x="171" y="298"/>
                    <a:pt x="171" y="298"/>
                  </a:cubicBezTo>
                  <a:lnTo>
                    <a:pt x="171" y="294"/>
                  </a:lnTo>
                  <a:close/>
                  <a:moveTo>
                    <a:pt x="185" y="294"/>
                  </a:moveTo>
                  <a:cubicBezTo>
                    <a:pt x="177" y="294"/>
                    <a:pt x="177" y="294"/>
                    <a:pt x="177" y="294"/>
                  </a:cubicBezTo>
                  <a:cubicBezTo>
                    <a:pt x="177" y="298"/>
                    <a:pt x="177" y="298"/>
                    <a:pt x="177" y="298"/>
                  </a:cubicBezTo>
                  <a:cubicBezTo>
                    <a:pt x="185" y="298"/>
                    <a:pt x="185" y="298"/>
                    <a:pt x="185" y="298"/>
                  </a:cubicBezTo>
                  <a:lnTo>
                    <a:pt x="185" y="294"/>
                  </a:lnTo>
                  <a:close/>
                  <a:moveTo>
                    <a:pt x="200" y="294"/>
                  </a:moveTo>
                  <a:cubicBezTo>
                    <a:pt x="192" y="294"/>
                    <a:pt x="192" y="294"/>
                    <a:pt x="192" y="294"/>
                  </a:cubicBezTo>
                  <a:cubicBezTo>
                    <a:pt x="192" y="298"/>
                    <a:pt x="192" y="298"/>
                    <a:pt x="192" y="298"/>
                  </a:cubicBezTo>
                  <a:cubicBezTo>
                    <a:pt x="200" y="298"/>
                    <a:pt x="200" y="298"/>
                    <a:pt x="200" y="298"/>
                  </a:cubicBezTo>
                  <a:lnTo>
                    <a:pt x="200" y="294"/>
                  </a:lnTo>
                  <a:close/>
                  <a:moveTo>
                    <a:pt x="214" y="294"/>
                  </a:moveTo>
                  <a:cubicBezTo>
                    <a:pt x="206" y="294"/>
                    <a:pt x="206" y="294"/>
                    <a:pt x="206" y="294"/>
                  </a:cubicBezTo>
                  <a:cubicBezTo>
                    <a:pt x="206" y="298"/>
                    <a:pt x="206" y="298"/>
                    <a:pt x="206" y="298"/>
                  </a:cubicBezTo>
                  <a:cubicBezTo>
                    <a:pt x="214" y="298"/>
                    <a:pt x="214" y="298"/>
                    <a:pt x="214" y="298"/>
                  </a:cubicBezTo>
                  <a:lnTo>
                    <a:pt x="214" y="294"/>
                  </a:lnTo>
                  <a:close/>
                  <a:moveTo>
                    <a:pt x="228" y="294"/>
                  </a:moveTo>
                  <a:cubicBezTo>
                    <a:pt x="220" y="294"/>
                    <a:pt x="220" y="294"/>
                    <a:pt x="220" y="294"/>
                  </a:cubicBezTo>
                  <a:cubicBezTo>
                    <a:pt x="220" y="298"/>
                    <a:pt x="220" y="298"/>
                    <a:pt x="220" y="298"/>
                  </a:cubicBezTo>
                  <a:cubicBezTo>
                    <a:pt x="228" y="298"/>
                    <a:pt x="228" y="298"/>
                    <a:pt x="228" y="298"/>
                  </a:cubicBezTo>
                  <a:lnTo>
                    <a:pt x="228" y="294"/>
                  </a:lnTo>
                  <a:close/>
                  <a:moveTo>
                    <a:pt x="242" y="294"/>
                  </a:moveTo>
                  <a:cubicBezTo>
                    <a:pt x="234" y="294"/>
                    <a:pt x="234" y="294"/>
                    <a:pt x="234" y="294"/>
                  </a:cubicBezTo>
                  <a:cubicBezTo>
                    <a:pt x="234" y="298"/>
                    <a:pt x="234" y="298"/>
                    <a:pt x="234" y="298"/>
                  </a:cubicBezTo>
                  <a:cubicBezTo>
                    <a:pt x="242" y="298"/>
                    <a:pt x="242" y="298"/>
                    <a:pt x="242" y="298"/>
                  </a:cubicBezTo>
                  <a:lnTo>
                    <a:pt x="242" y="294"/>
                  </a:lnTo>
                  <a:close/>
                  <a:moveTo>
                    <a:pt x="256" y="294"/>
                  </a:moveTo>
                  <a:cubicBezTo>
                    <a:pt x="248" y="294"/>
                    <a:pt x="248" y="294"/>
                    <a:pt x="248" y="294"/>
                  </a:cubicBezTo>
                  <a:cubicBezTo>
                    <a:pt x="248" y="298"/>
                    <a:pt x="248" y="298"/>
                    <a:pt x="248" y="298"/>
                  </a:cubicBezTo>
                  <a:cubicBezTo>
                    <a:pt x="256" y="298"/>
                    <a:pt x="256" y="298"/>
                    <a:pt x="256" y="298"/>
                  </a:cubicBezTo>
                  <a:lnTo>
                    <a:pt x="256" y="294"/>
                  </a:lnTo>
                  <a:close/>
                  <a:moveTo>
                    <a:pt x="270" y="294"/>
                  </a:moveTo>
                  <a:cubicBezTo>
                    <a:pt x="262" y="294"/>
                    <a:pt x="262" y="294"/>
                    <a:pt x="262" y="294"/>
                  </a:cubicBezTo>
                  <a:cubicBezTo>
                    <a:pt x="262" y="298"/>
                    <a:pt x="262" y="298"/>
                    <a:pt x="262" y="298"/>
                  </a:cubicBezTo>
                  <a:cubicBezTo>
                    <a:pt x="270" y="298"/>
                    <a:pt x="270" y="298"/>
                    <a:pt x="270" y="298"/>
                  </a:cubicBezTo>
                  <a:lnTo>
                    <a:pt x="270" y="294"/>
                  </a:lnTo>
                  <a:close/>
                  <a:moveTo>
                    <a:pt x="284" y="294"/>
                  </a:moveTo>
                  <a:cubicBezTo>
                    <a:pt x="276" y="294"/>
                    <a:pt x="276" y="294"/>
                    <a:pt x="276" y="294"/>
                  </a:cubicBezTo>
                  <a:cubicBezTo>
                    <a:pt x="276" y="298"/>
                    <a:pt x="276" y="298"/>
                    <a:pt x="276" y="298"/>
                  </a:cubicBezTo>
                  <a:cubicBezTo>
                    <a:pt x="284" y="298"/>
                    <a:pt x="284" y="298"/>
                    <a:pt x="284" y="298"/>
                  </a:cubicBezTo>
                  <a:lnTo>
                    <a:pt x="284" y="294"/>
                  </a:lnTo>
                  <a:close/>
                  <a:moveTo>
                    <a:pt x="298" y="294"/>
                  </a:moveTo>
                  <a:cubicBezTo>
                    <a:pt x="290" y="294"/>
                    <a:pt x="290" y="294"/>
                    <a:pt x="290" y="294"/>
                  </a:cubicBezTo>
                  <a:cubicBezTo>
                    <a:pt x="290" y="298"/>
                    <a:pt x="290" y="298"/>
                    <a:pt x="290" y="298"/>
                  </a:cubicBezTo>
                  <a:cubicBezTo>
                    <a:pt x="298" y="298"/>
                    <a:pt x="298" y="298"/>
                    <a:pt x="298" y="298"/>
                  </a:cubicBezTo>
                  <a:lnTo>
                    <a:pt x="298" y="294"/>
                  </a:lnTo>
                  <a:close/>
                  <a:moveTo>
                    <a:pt x="312" y="294"/>
                  </a:moveTo>
                  <a:cubicBezTo>
                    <a:pt x="304" y="294"/>
                    <a:pt x="304" y="294"/>
                    <a:pt x="304" y="294"/>
                  </a:cubicBezTo>
                  <a:cubicBezTo>
                    <a:pt x="304" y="298"/>
                    <a:pt x="304" y="298"/>
                    <a:pt x="304" y="298"/>
                  </a:cubicBezTo>
                  <a:cubicBezTo>
                    <a:pt x="312" y="298"/>
                    <a:pt x="312" y="298"/>
                    <a:pt x="312" y="298"/>
                  </a:cubicBezTo>
                  <a:lnTo>
                    <a:pt x="312" y="294"/>
                  </a:lnTo>
                  <a:close/>
                  <a:moveTo>
                    <a:pt x="326" y="294"/>
                  </a:moveTo>
                  <a:cubicBezTo>
                    <a:pt x="318" y="294"/>
                    <a:pt x="318" y="294"/>
                    <a:pt x="318" y="294"/>
                  </a:cubicBezTo>
                  <a:cubicBezTo>
                    <a:pt x="318" y="298"/>
                    <a:pt x="318" y="298"/>
                    <a:pt x="318" y="298"/>
                  </a:cubicBezTo>
                  <a:cubicBezTo>
                    <a:pt x="326" y="298"/>
                    <a:pt x="326" y="298"/>
                    <a:pt x="326" y="298"/>
                  </a:cubicBezTo>
                  <a:lnTo>
                    <a:pt x="326" y="294"/>
                  </a:lnTo>
                  <a:close/>
                  <a:moveTo>
                    <a:pt x="340" y="294"/>
                  </a:moveTo>
                  <a:cubicBezTo>
                    <a:pt x="332" y="294"/>
                    <a:pt x="332" y="294"/>
                    <a:pt x="332" y="294"/>
                  </a:cubicBezTo>
                  <a:cubicBezTo>
                    <a:pt x="332" y="298"/>
                    <a:pt x="332" y="298"/>
                    <a:pt x="332" y="298"/>
                  </a:cubicBezTo>
                  <a:cubicBezTo>
                    <a:pt x="340" y="298"/>
                    <a:pt x="340" y="298"/>
                    <a:pt x="340" y="298"/>
                  </a:cubicBezTo>
                  <a:lnTo>
                    <a:pt x="340" y="294"/>
                  </a:lnTo>
                  <a:close/>
                  <a:moveTo>
                    <a:pt x="354" y="294"/>
                  </a:moveTo>
                  <a:cubicBezTo>
                    <a:pt x="346" y="294"/>
                    <a:pt x="346" y="294"/>
                    <a:pt x="346" y="294"/>
                  </a:cubicBezTo>
                  <a:cubicBezTo>
                    <a:pt x="346" y="298"/>
                    <a:pt x="346" y="298"/>
                    <a:pt x="346" y="298"/>
                  </a:cubicBezTo>
                  <a:cubicBezTo>
                    <a:pt x="354" y="298"/>
                    <a:pt x="354" y="298"/>
                    <a:pt x="354" y="298"/>
                  </a:cubicBezTo>
                  <a:lnTo>
                    <a:pt x="354" y="294"/>
                  </a:lnTo>
                  <a:close/>
                  <a:moveTo>
                    <a:pt x="368" y="294"/>
                  </a:moveTo>
                  <a:cubicBezTo>
                    <a:pt x="360" y="294"/>
                    <a:pt x="360" y="294"/>
                    <a:pt x="360" y="294"/>
                  </a:cubicBezTo>
                  <a:cubicBezTo>
                    <a:pt x="360" y="298"/>
                    <a:pt x="360" y="298"/>
                    <a:pt x="360" y="298"/>
                  </a:cubicBezTo>
                  <a:cubicBezTo>
                    <a:pt x="368" y="298"/>
                    <a:pt x="368" y="298"/>
                    <a:pt x="368" y="298"/>
                  </a:cubicBezTo>
                  <a:lnTo>
                    <a:pt x="368" y="294"/>
                  </a:lnTo>
                  <a:close/>
                  <a:moveTo>
                    <a:pt x="382" y="294"/>
                  </a:moveTo>
                  <a:cubicBezTo>
                    <a:pt x="374" y="294"/>
                    <a:pt x="374" y="294"/>
                    <a:pt x="374" y="294"/>
                  </a:cubicBezTo>
                  <a:cubicBezTo>
                    <a:pt x="374" y="298"/>
                    <a:pt x="374" y="298"/>
                    <a:pt x="374" y="298"/>
                  </a:cubicBezTo>
                  <a:cubicBezTo>
                    <a:pt x="382" y="298"/>
                    <a:pt x="382" y="298"/>
                    <a:pt x="382" y="298"/>
                  </a:cubicBezTo>
                  <a:lnTo>
                    <a:pt x="382" y="294"/>
                  </a:lnTo>
                  <a:close/>
                  <a:moveTo>
                    <a:pt x="396" y="294"/>
                  </a:moveTo>
                  <a:cubicBezTo>
                    <a:pt x="388" y="294"/>
                    <a:pt x="388" y="294"/>
                    <a:pt x="388" y="294"/>
                  </a:cubicBezTo>
                  <a:cubicBezTo>
                    <a:pt x="388" y="298"/>
                    <a:pt x="388" y="298"/>
                    <a:pt x="388" y="298"/>
                  </a:cubicBezTo>
                  <a:cubicBezTo>
                    <a:pt x="396" y="298"/>
                    <a:pt x="396" y="298"/>
                    <a:pt x="396" y="298"/>
                  </a:cubicBezTo>
                  <a:lnTo>
                    <a:pt x="396" y="294"/>
                  </a:lnTo>
                  <a:close/>
                  <a:moveTo>
                    <a:pt x="410" y="294"/>
                  </a:moveTo>
                  <a:cubicBezTo>
                    <a:pt x="402" y="294"/>
                    <a:pt x="402" y="294"/>
                    <a:pt x="402" y="294"/>
                  </a:cubicBezTo>
                  <a:cubicBezTo>
                    <a:pt x="402" y="298"/>
                    <a:pt x="402" y="298"/>
                    <a:pt x="402" y="298"/>
                  </a:cubicBezTo>
                  <a:cubicBezTo>
                    <a:pt x="410" y="298"/>
                    <a:pt x="410" y="298"/>
                    <a:pt x="410" y="298"/>
                  </a:cubicBezTo>
                  <a:lnTo>
                    <a:pt x="410" y="294"/>
                  </a:lnTo>
                  <a:close/>
                  <a:moveTo>
                    <a:pt x="424" y="294"/>
                  </a:moveTo>
                  <a:cubicBezTo>
                    <a:pt x="416" y="294"/>
                    <a:pt x="416" y="294"/>
                    <a:pt x="416" y="294"/>
                  </a:cubicBezTo>
                  <a:cubicBezTo>
                    <a:pt x="416" y="298"/>
                    <a:pt x="416" y="298"/>
                    <a:pt x="416" y="298"/>
                  </a:cubicBezTo>
                  <a:cubicBezTo>
                    <a:pt x="424" y="298"/>
                    <a:pt x="424" y="298"/>
                    <a:pt x="424" y="298"/>
                  </a:cubicBezTo>
                  <a:lnTo>
                    <a:pt x="424" y="294"/>
                  </a:lnTo>
                  <a:close/>
                  <a:moveTo>
                    <a:pt x="438" y="294"/>
                  </a:moveTo>
                  <a:cubicBezTo>
                    <a:pt x="430" y="294"/>
                    <a:pt x="430" y="294"/>
                    <a:pt x="430" y="294"/>
                  </a:cubicBezTo>
                  <a:cubicBezTo>
                    <a:pt x="430" y="298"/>
                    <a:pt x="430" y="298"/>
                    <a:pt x="430" y="298"/>
                  </a:cubicBezTo>
                  <a:cubicBezTo>
                    <a:pt x="438" y="298"/>
                    <a:pt x="438" y="298"/>
                    <a:pt x="438" y="298"/>
                  </a:cubicBezTo>
                  <a:lnTo>
                    <a:pt x="438" y="294"/>
                  </a:lnTo>
                  <a:close/>
                  <a:moveTo>
                    <a:pt x="453" y="294"/>
                  </a:moveTo>
                  <a:cubicBezTo>
                    <a:pt x="444" y="294"/>
                    <a:pt x="444" y="294"/>
                    <a:pt x="444" y="294"/>
                  </a:cubicBezTo>
                  <a:cubicBezTo>
                    <a:pt x="444" y="298"/>
                    <a:pt x="444" y="298"/>
                    <a:pt x="444" y="298"/>
                  </a:cubicBezTo>
                  <a:cubicBezTo>
                    <a:pt x="453" y="298"/>
                    <a:pt x="453" y="298"/>
                    <a:pt x="453" y="298"/>
                  </a:cubicBezTo>
                  <a:lnTo>
                    <a:pt x="453" y="294"/>
                  </a:lnTo>
                  <a:close/>
                  <a:moveTo>
                    <a:pt x="467" y="294"/>
                  </a:moveTo>
                  <a:cubicBezTo>
                    <a:pt x="459" y="294"/>
                    <a:pt x="459" y="294"/>
                    <a:pt x="459" y="294"/>
                  </a:cubicBezTo>
                  <a:cubicBezTo>
                    <a:pt x="459" y="298"/>
                    <a:pt x="459" y="298"/>
                    <a:pt x="459" y="298"/>
                  </a:cubicBezTo>
                  <a:cubicBezTo>
                    <a:pt x="467" y="298"/>
                    <a:pt x="467" y="298"/>
                    <a:pt x="467" y="298"/>
                  </a:cubicBezTo>
                  <a:lnTo>
                    <a:pt x="467" y="294"/>
                  </a:lnTo>
                  <a:close/>
                  <a:moveTo>
                    <a:pt x="481" y="294"/>
                  </a:moveTo>
                  <a:cubicBezTo>
                    <a:pt x="473" y="294"/>
                    <a:pt x="473" y="294"/>
                    <a:pt x="473" y="294"/>
                  </a:cubicBezTo>
                  <a:cubicBezTo>
                    <a:pt x="473" y="298"/>
                    <a:pt x="473" y="298"/>
                    <a:pt x="473" y="298"/>
                  </a:cubicBezTo>
                  <a:cubicBezTo>
                    <a:pt x="481" y="298"/>
                    <a:pt x="481" y="298"/>
                    <a:pt x="481" y="298"/>
                  </a:cubicBezTo>
                  <a:lnTo>
                    <a:pt x="481" y="294"/>
                  </a:lnTo>
                  <a:close/>
                  <a:moveTo>
                    <a:pt x="495" y="294"/>
                  </a:moveTo>
                  <a:cubicBezTo>
                    <a:pt x="487" y="294"/>
                    <a:pt x="487" y="294"/>
                    <a:pt x="487" y="294"/>
                  </a:cubicBezTo>
                  <a:cubicBezTo>
                    <a:pt x="487" y="298"/>
                    <a:pt x="487" y="298"/>
                    <a:pt x="487" y="298"/>
                  </a:cubicBezTo>
                  <a:cubicBezTo>
                    <a:pt x="495" y="298"/>
                    <a:pt x="495" y="298"/>
                    <a:pt x="495" y="298"/>
                  </a:cubicBezTo>
                  <a:lnTo>
                    <a:pt x="495" y="294"/>
                  </a:lnTo>
                  <a:close/>
                  <a:moveTo>
                    <a:pt x="509" y="294"/>
                  </a:moveTo>
                  <a:cubicBezTo>
                    <a:pt x="501" y="294"/>
                    <a:pt x="501" y="294"/>
                    <a:pt x="501" y="294"/>
                  </a:cubicBezTo>
                  <a:cubicBezTo>
                    <a:pt x="501" y="298"/>
                    <a:pt x="501" y="298"/>
                    <a:pt x="501" y="298"/>
                  </a:cubicBezTo>
                  <a:cubicBezTo>
                    <a:pt x="509" y="298"/>
                    <a:pt x="509" y="298"/>
                    <a:pt x="509" y="298"/>
                  </a:cubicBezTo>
                  <a:lnTo>
                    <a:pt x="509" y="294"/>
                  </a:lnTo>
                  <a:close/>
                  <a:moveTo>
                    <a:pt x="523" y="294"/>
                  </a:moveTo>
                  <a:cubicBezTo>
                    <a:pt x="515" y="294"/>
                    <a:pt x="515" y="294"/>
                    <a:pt x="515" y="294"/>
                  </a:cubicBezTo>
                  <a:cubicBezTo>
                    <a:pt x="515" y="298"/>
                    <a:pt x="515" y="298"/>
                    <a:pt x="515" y="298"/>
                  </a:cubicBezTo>
                  <a:cubicBezTo>
                    <a:pt x="523" y="298"/>
                    <a:pt x="523" y="298"/>
                    <a:pt x="523" y="298"/>
                  </a:cubicBezTo>
                  <a:lnTo>
                    <a:pt x="523" y="294"/>
                  </a:lnTo>
                  <a:close/>
                  <a:moveTo>
                    <a:pt x="537" y="294"/>
                  </a:moveTo>
                  <a:cubicBezTo>
                    <a:pt x="529" y="294"/>
                    <a:pt x="529" y="294"/>
                    <a:pt x="529" y="294"/>
                  </a:cubicBezTo>
                  <a:cubicBezTo>
                    <a:pt x="529" y="298"/>
                    <a:pt x="529" y="298"/>
                    <a:pt x="529" y="298"/>
                  </a:cubicBezTo>
                  <a:cubicBezTo>
                    <a:pt x="537" y="298"/>
                    <a:pt x="537" y="298"/>
                    <a:pt x="537" y="298"/>
                  </a:cubicBezTo>
                  <a:lnTo>
                    <a:pt x="537" y="294"/>
                  </a:lnTo>
                  <a:close/>
                  <a:moveTo>
                    <a:pt x="551" y="294"/>
                  </a:moveTo>
                  <a:cubicBezTo>
                    <a:pt x="543" y="294"/>
                    <a:pt x="543" y="294"/>
                    <a:pt x="543" y="294"/>
                  </a:cubicBezTo>
                  <a:cubicBezTo>
                    <a:pt x="543" y="298"/>
                    <a:pt x="543" y="298"/>
                    <a:pt x="543" y="298"/>
                  </a:cubicBezTo>
                  <a:cubicBezTo>
                    <a:pt x="551" y="298"/>
                    <a:pt x="551" y="298"/>
                    <a:pt x="551" y="298"/>
                  </a:cubicBezTo>
                  <a:lnTo>
                    <a:pt x="551" y="294"/>
                  </a:lnTo>
                  <a:close/>
                  <a:moveTo>
                    <a:pt x="565" y="294"/>
                  </a:moveTo>
                  <a:cubicBezTo>
                    <a:pt x="557" y="294"/>
                    <a:pt x="557" y="294"/>
                    <a:pt x="557" y="294"/>
                  </a:cubicBezTo>
                  <a:cubicBezTo>
                    <a:pt x="557" y="298"/>
                    <a:pt x="557" y="298"/>
                    <a:pt x="557" y="298"/>
                  </a:cubicBezTo>
                  <a:cubicBezTo>
                    <a:pt x="565" y="298"/>
                    <a:pt x="565" y="298"/>
                    <a:pt x="565" y="298"/>
                  </a:cubicBezTo>
                  <a:lnTo>
                    <a:pt x="565" y="294"/>
                  </a:lnTo>
                  <a:close/>
                  <a:moveTo>
                    <a:pt x="579" y="294"/>
                  </a:moveTo>
                  <a:cubicBezTo>
                    <a:pt x="571" y="294"/>
                    <a:pt x="571" y="294"/>
                    <a:pt x="571" y="294"/>
                  </a:cubicBezTo>
                  <a:cubicBezTo>
                    <a:pt x="571" y="298"/>
                    <a:pt x="571" y="298"/>
                    <a:pt x="571" y="298"/>
                  </a:cubicBezTo>
                  <a:cubicBezTo>
                    <a:pt x="579" y="298"/>
                    <a:pt x="579" y="298"/>
                    <a:pt x="579" y="298"/>
                  </a:cubicBezTo>
                  <a:lnTo>
                    <a:pt x="579" y="294"/>
                  </a:lnTo>
                  <a:close/>
                  <a:moveTo>
                    <a:pt x="593" y="294"/>
                  </a:moveTo>
                  <a:cubicBezTo>
                    <a:pt x="585" y="294"/>
                    <a:pt x="585" y="294"/>
                    <a:pt x="585" y="294"/>
                  </a:cubicBezTo>
                  <a:cubicBezTo>
                    <a:pt x="585" y="298"/>
                    <a:pt x="585" y="298"/>
                    <a:pt x="585" y="298"/>
                  </a:cubicBezTo>
                  <a:cubicBezTo>
                    <a:pt x="593" y="298"/>
                    <a:pt x="593" y="298"/>
                    <a:pt x="593" y="298"/>
                  </a:cubicBezTo>
                  <a:lnTo>
                    <a:pt x="593" y="294"/>
                  </a:lnTo>
                  <a:close/>
                  <a:moveTo>
                    <a:pt x="607" y="294"/>
                  </a:moveTo>
                  <a:cubicBezTo>
                    <a:pt x="599" y="294"/>
                    <a:pt x="599" y="294"/>
                    <a:pt x="599" y="294"/>
                  </a:cubicBezTo>
                  <a:cubicBezTo>
                    <a:pt x="599" y="298"/>
                    <a:pt x="599" y="298"/>
                    <a:pt x="599" y="298"/>
                  </a:cubicBezTo>
                  <a:cubicBezTo>
                    <a:pt x="607" y="298"/>
                    <a:pt x="607" y="298"/>
                    <a:pt x="607" y="298"/>
                  </a:cubicBezTo>
                  <a:lnTo>
                    <a:pt x="607" y="294"/>
                  </a:lnTo>
                  <a:close/>
                  <a:moveTo>
                    <a:pt x="621" y="294"/>
                  </a:moveTo>
                  <a:cubicBezTo>
                    <a:pt x="613" y="294"/>
                    <a:pt x="613" y="294"/>
                    <a:pt x="613" y="294"/>
                  </a:cubicBezTo>
                  <a:cubicBezTo>
                    <a:pt x="613" y="298"/>
                    <a:pt x="613" y="298"/>
                    <a:pt x="613" y="298"/>
                  </a:cubicBezTo>
                  <a:cubicBezTo>
                    <a:pt x="621" y="298"/>
                    <a:pt x="621" y="298"/>
                    <a:pt x="621" y="298"/>
                  </a:cubicBezTo>
                  <a:lnTo>
                    <a:pt x="621" y="294"/>
                  </a:lnTo>
                  <a:close/>
                  <a:moveTo>
                    <a:pt x="635" y="294"/>
                  </a:moveTo>
                  <a:cubicBezTo>
                    <a:pt x="627" y="294"/>
                    <a:pt x="627" y="294"/>
                    <a:pt x="627" y="294"/>
                  </a:cubicBezTo>
                  <a:cubicBezTo>
                    <a:pt x="627" y="298"/>
                    <a:pt x="627" y="298"/>
                    <a:pt x="627" y="298"/>
                  </a:cubicBezTo>
                  <a:cubicBezTo>
                    <a:pt x="635" y="298"/>
                    <a:pt x="635" y="298"/>
                    <a:pt x="635" y="298"/>
                  </a:cubicBezTo>
                  <a:lnTo>
                    <a:pt x="635" y="294"/>
                  </a:lnTo>
                  <a:close/>
                  <a:moveTo>
                    <a:pt x="649" y="294"/>
                  </a:moveTo>
                  <a:cubicBezTo>
                    <a:pt x="641" y="294"/>
                    <a:pt x="641" y="294"/>
                    <a:pt x="641" y="294"/>
                  </a:cubicBezTo>
                  <a:cubicBezTo>
                    <a:pt x="641" y="298"/>
                    <a:pt x="641" y="298"/>
                    <a:pt x="641" y="298"/>
                  </a:cubicBezTo>
                  <a:cubicBezTo>
                    <a:pt x="649" y="298"/>
                    <a:pt x="649" y="298"/>
                    <a:pt x="649" y="298"/>
                  </a:cubicBezTo>
                  <a:lnTo>
                    <a:pt x="649" y="294"/>
                  </a:lnTo>
                  <a:close/>
                  <a:moveTo>
                    <a:pt x="663" y="294"/>
                  </a:moveTo>
                  <a:cubicBezTo>
                    <a:pt x="655" y="294"/>
                    <a:pt x="655" y="294"/>
                    <a:pt x="655" y="294"/>
                  </a:cubicBezTo>
                  <a:cubicBezTo>
                    <a:pt x="655" y="298"/>
                    <a:pt x="655" y="298"/>
                    <a:pt x="655" y="298"/>
                  </a:cubicBezTo>
                  <a:cubicBezTo>
                    <a:pt x="663" y="298"/>
                    <a:pt x="663" y="298"/>
                    <a:pt x="663" y="298"/>
                  </a:cubicBezTo>
                  <a:lnTo>
                    <a:pt x="663" y="294"/>
                  </a:lnTo>
                  <a:close/>
                  <a:moveTo>
                    <a:pt x="677" y="294"/>
                  </a:moveTo>
                  <a:cubicBezTo>
                    <a:pt x="669" y="294"/>
                    <a:pt x="669" y="294"/>
                    <a:pt x="669" y="294"/>
                  </a:cubicBezTo>
                  <a:cubicBezTo>
                    <a:pt x="669" y="298"/>
                    <a:pt x="669" y="298"/>
                    <a:pt x="669" y="298"/>
                  </a:cubicBezTo>
                  <a:cubicBezTo>
                    <a:pt x="677" y="298"/>
                    <a:pt x="677" y="298"/>
                    <a:pt x="677" y="298"/>
                  </a:cubicBezTo>
                  <a:lnTo>
                    <a:pt x="677" y="294"/>
                  </a:lnTo>
                  <a:close/>
                  <a:moveTo>
                    <a:pt x="691" y="294"/>
                  </a:moveTo>
                  <a:cubicBezTo>
                    <a:pt x="683" y="294"/>
                    <a:pt x="683" y="294"/>
                    <a:pt x="683" y="294"/>
                  </a:cubicBezTo>
                  <a:cubicBezTo>
                    <a:pt x="683" y="298"/>
                    <a:pt x="683" y="298"/>
                    <a:pt x="683" y="298"/>
                  </a:cubicBezTo>
                  <a:cubicBezTo>
                    <a:pt x="691" y="298"/>
                    <a:pt x="691" y="298"/>
                    <a:pt x="691" y="298"/>
                  </a:cubicBezTo>
                  <a:lnTo>
                    <a:pt x="691" y="294"/>
                  </a:lnTo>
                  <a:close/>
                  <a:moveTo>
                    <a:pt x="705" y="294"/>
                  </a:moveTo>
                  <a:cubicBezTo>
                    <a:pt x="697" y="294"/>
                    <a:pt x="697" y="294"/>
                    <a:pt x="697" y="294"/>
                  </a:cubicBezTo>
                  <a:cubicBezTo>
                    <a:pt x="697" y="298"/>
                    <a:pt x="697" y="298"/>
                    <a:pt x="697" y="298"/>
                  </a:cubicBezTo>
                  <a:cubicBezTo>
                    <a:pt x="705" y="298"/>
                    <a:pt x="705" y="298"/>
                    <a:pt x="705" y="298"/>
                  </a:cubicBezTo>
                  <a:lnTo>
                    <a:pt x="705" y="294"/>
                  </a:lnTo>
                  <a:close/>
                  <a:moveTo>
                    <a:pt x="720" y="294"/>
                  </a:moveTo>
                  <a:cubicBezTo>
                    <a:pt x="711" y="294"/>
                    <a:pt x="711" y="294"/>
                    <a:pt x="711" y="294"/>
                  </a:cubicBezTo>
                  <a:cubicBezTo>
                    <a:pt x="711" y="298"/>
                    <a:pt x="711" y="298"/>
                    <a:pt x="711" y="298"/>
                  </a:cubicBezTo>
                  <a:cubicBezTo>
                    <a:pt x="720" y="298"/>
                    <a:pt x="720" y="298"/>
                    <a:pt x="720" y="298"/>
                  </a:cubicBezTo>
                  <a:lnTo>
                    <a:pt x="720" y="294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Rectangle 11">
              <a:extLst>
                <a:ext uri="{FF2B5EF4-FFF2-40B4-BE49-F238E27FC236}">
                  <a16:creationId xmlns:a16="http://schemas.microsoft.com/office/drawing/2014/main" id="{57730F80-A9B5-4AC0-AFA8-EC511CC791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616700" y="2290763"/>
              <a:ext cx="20638" cy="222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2">
              <a:extLst>
                <a:ext uri="{FF2B5EF4-FFF2-40B4-BE49-F238E27FC236}">
                  <a16:creationId xmlns:a16="http://schemas.microsoft.com/office/drawing/2014/main" id="{683BCEF3-514B-4CCD-B161-46B677D1FD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616700" y="2290763"/>
              <a:ext cx="20638" cy="22225"/>
            </a:xfrm>
            <a:custGeom>
              <a:avLst/>
              <a:gdLst>
                <a:gd name="T0" fmla="*/ 0 w 13"/>
                <a:gd name="T1" fmla="*/ 14 h 14"/>
                <a:gd name="T2" fmla="*/ 13 w 13"/>
                <a:gd name="T3" fmla="*/ 14 h 14"/>
                <a:gd name="T4" fmla="*/ 13 w 13"/>
                <a:gd name="T5" fmla="*/ 0 h 14"/>
                <a:gd name="T6" fmla="*/ 0 w 13"/>
                <a:gd name="T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4">
                  <a:moveTo>
                    <a:pt x="0" y="14"/>
                  </a:moveTo>
                  <a:lnTo>
                    <a:pt x="13" y="14"/>
                  </a:lnTo>
                  <a:lnTo>
                    <a:pt x="13" y="0"/>
                  </a:lnTo>
                  <a:lnTo>
                    <a:pt x="0" y="0"/>
                  </a:ln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Rectangle 21">
            <a:extLst>
              <a:ext uri="{FF2B5EF4-FFF2-40B4-BE49-F238E27FC236}">
                <a16:creationId xmlns:a16="http://schemas.microsoft.com/office/drawing/2014/main" id="{8968B67D-97AC-4A04-A7B2-D9AA027D0CB3}"/>
              </a:ext>
            </a:extLst>
          </p:cNvPr>
          <p:cNvSpPr/>
          <p:nvPr/>
        </p:nvSpPr>
        <p:spPr>
          <a:xfrm>
            <a:off x="3251452" y="2541527"/>
            <a:ext cx="2101167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100" spc="200" dirty="0">
                <a:solidFill>
                  <a:schemeClr val="bg1"/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  <a:p>
            <a:r>
              <a:rPr lang="en-US" sz="1500" spc="200" dirty="0">
                <a:solidFill>
                  <a:schemeClr val="bg1"/>
                </a:solidFill>
                <a:latin typeface="Avenir Black" panose="020B0803020203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 FOR WATCHING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4E4EDE2E-D6E9-4062-AB9A-BB523F45B4F0}"/>
              </a:ext>
            </a:extLst>
          </p:cNvPr>
          <p:cNvSpPr/>
          <p:nvPr/>
        </p:nvSpPr>
        <p:spPr>
          <a:xfrm>
            <a:off x="6488505" y="2579029"/>
            <a:ext cx="2450582" cy="8810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accent6">
                    <a:lumMod val="75000"/>
                  </a:schemeClr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A</a:t>
            </a:r>
          </a:p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accent6">
                    <a:lumMod val="75000"/>
                  </a:schemeClr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QUESTION?</a:t>
            </a:r>
          </a:p>
        </p:txBody>
      </p:sp>
    </p:spTree>
    <p:extLst>
      <p:ext uri="{BB962C8B-B14F-4D97-AF65-F5344CB8AC3E}">
        <p14:creationId xmlns:p14="http://schemas.microsoft.com/office/powerpoint/2010/main" val="15901215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43">
      <a:dk1>
        <a:srgbClr val="000000"/>
      </a:dk1>
      <a:lt1>
        <a:srgbClr val="FFFFFF"/>
      </a:lt1>
      <a:dk2>
        <a:srgbClr val="26313A"/>
      </a:dk2>
      <a:lt2>
        <a:srgbClr val="E7E6E6"/>
      </a:lt2>
      <a:accent1>
        <a:srgbClr val="00AEEF"/>
      </a:accent1>
      <a:accent2>
        <a:srgbClr val="FFC20E"/>
      </a:accent2>
      <a:accent3>
        <a:srgbClr val="009E72"/>
      </a:accent3>
      <a:accent4>
        <a:srgbClr val="5FC8D7"/>
      </a:accent4>
      <a:accent5>
        <a:srgbClr val="EF4630"/>
      </a:accent5>
      <a:accent6>
        <a:srgbClr val="9ACA3C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27367</TotalTime>
  <Words>492</Words>
  <Application>Microsoft Office PowerPoint</Application>
  <PresentationFormat>Widescreen</PresentationFormat>
  <Paragraphs>82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8" baseType="lpstr">
      <vt:lpstr>Arial</vt:lpstr>
      <vt:lpstr>Avenir Black</vt:lpstr>
      <vt:lpstr>Calibri</vt:lpstr>
      <vt:lpstr>Montserrat-Regular</vt:lpstr>
      <vt:lpstr>Open Sans</vt:lpstr>
      <vt:lpstr>Open Sans Extrabold</vt:lpstr>
      <vt:lpstr>Open Sans Semibold</vt:lpstr>
      <vt:lpstr>PT Sans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Our Timeline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4510</cp:revision>
  <dcterms:created xsi:type="dcterms:W3CDTF">2016-12-30T12:29:18Z</dcterms:created>
  <dcterms:modified xsi:type="dcterms:W3CDTF">2017-11-14T05:44:19Z</dcterms:modified>
</cp:coreProperties>
</file>